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6BEC2-D2E7-47D0-8E05-E84461ADF7B9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A3150-BEFE-4645-921F-3231B957C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A3150-BEFE-4645-921F-3231B957C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04D37-9E9E-4B81-9186-518C8D1D760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7194-C551-49EE-B6A1-0A5E1989A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Lai</a:t>
            </a:r>
          </a:p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66738" indent="-457200">
              <a:buFont typeface="+mj-lt"/>
              <a:buAutoNum type="arabicPeriod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7056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khoang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khoang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đấm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thiệp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cằm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Fowler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tai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thõng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NKQ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ho,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NKQ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ứ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ứ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5/1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30/2(30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nạ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bacbituric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xquang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natriclorua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0,9%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1h, 3h, 24h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ALTMTT )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2.3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3-5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glucose.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glucose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sọ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0593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HSCC,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tiểu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 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24h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ALTMTT,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niệu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barbituric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243839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ĐÁNH GIÁ VÀ XỬ TRÍ  BAN  ĐẦU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BỆNH  NHÂN  CẤP  CỨU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458200" cy="4191000"/>
          </a:xfrm>
        </p:spPr>
        <p:txBody>
          <a:bodyPr>
            <a:normAutofit/>
          </a:bodyPr>
          <a:lstStyle/>
          <a:p>
            <a:pPr algn="just"/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ABC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CÁC BIỆN PHÁP CHĂM SÓC VÀ HSCC  KHÁC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Autofit/>
          </a:bodyPr>
          <a:lstStyle/>
          <a:p>
            <a:pPr lvl="1" algn="just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kiềm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loét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tỳ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đè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nữa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VTM.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60%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30 %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 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30- 45ml/kg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tuỳ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1-10kg	x 	100ml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10-20kg	x	50ml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( 20 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kg) x 20ml</a:t>
            </a:r>
          </a:p>
          <a:p>
            <a:pPr algn="just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5kg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500ml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15kg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750ml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50kg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( 20 + 50 ) x 20 = 1400ml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50- 60 ml/h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1500ml.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calo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35calo/kg.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50calo/kg.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70calo/kg.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natri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kali,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magie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vitamin,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catheter TMTT(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XỬ TRÍ SƠ CẤP CỨU BAN 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bỏng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chườm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phẵng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115.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ĐẠI CƯƠNG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ĐTĐ, THA,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2.Tâm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1.3. TL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TRIỆU CHỨNG VÀ DIỄN 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2.1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ho,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Heimlich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nằm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2095</Words>
  <Application>Microsoft Office PowerPoint</Application>
  <PresentationFormat>On-screen Show (4:3)</PresentationFormat>
  <Paragraphs>138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ĐÁNH GIÁ VÀ XỬ TRÍ  BAN  ĐẦU   BỆNH  NHÂN  CẤP  CỨU </vt:lpstr>
      <vt:lpstr>1. ĐẠI CƯƠNG : </vt:lpstr>
      <vt:lpstr>1.1  Hỏi bệnh  </vt:lpstr>
      <vt:lpstr>1. 2.Tâm lý của bệnh nhân và gia đình người bệnh đến cấp cứu : </vt:lpstr>
      <vt:lpstr>1.3. TL bệnh nhân : </vt:lpstr>
      <vt:lpstr>1.4. Tâm lý gia đình bệnh nhân :</vt:lpstr>
      <vt:lpstr>2. TRIỆU CHỨNG VÀ DIỄN BIẾN </vt:lpstr>
      <vt:lpstr>Khai thông đường dẫn khí: </vt:lpstr>
      <vt:lpstr>Slide 10</vt:lpstr>
      <vt:lpstr>Đặt ống nội khí quản hoặc khai khí quản: </vt:lpstr>
      <vt:lpstr>Hút đờm phế quản, rửa phế quản </vt:lpstr>
      <vt:lpstr>Thông khí nhân tạo </vt:lpstr>
      <vt:lpstr>Các xét nghiệm cần làm: </vt:lpstr>
      <vt:lpstr>2.2 Chức năng tuần hoàn </vt:lpstr>
      <vt:lpstr>Slide 16</vt:lpstr>
      <vt:lpstr>2.3 Chức năng thần kinh và tâm thần. </vt:lpstr>
      <vt:lpstr>Slide 18</vt:lpstr>
      <vt:lpstr>2.4 Chức năng thận  </vt:lpstr>
      <vt:lpstr>3. CÁC BIỆN PHÁP CHĂM SÓC VÀ HSCC  KHÁC </vt:lpstr>
      <vt:lpstr>Chăm sóc dinh dưỡng và chống loét do tỳ đè </vt:lpstr>
      <vt:lpstr>Nhu cầu về nước và dịch </vt:lpstr>
      <vt:lpstr>Nhu cầu về calo </vt:lpstr>
      <vt:lpstr>Nuôi dưỡng  </vt:lpstr>
      <vt:lpstr>4. XỬ TRÍ SƠ CẤP CỨU BAN ĐẦU </vt:lpstr>
      <vt:lpstr>Nạn nhân gãy xương</vt:lpstr>
      <vt:lpstr>Nạn nhân chấn thương đầu  </vt:lpstr>
      <vt:lpstr>Nạn nhân chấn thương cột sống cổ  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ĐÁNH GIÁ VÀ XỬ TRÍ  BAN  ĐẦU   BỆNH  NHÂN  CẤP  CỨU </dc:title>
  <dc:creator>Sky123.Org</dc:creator>
  <cp:lastModifiedBy>Sky123.Org</cp:lastModifiedBy>
  <cp:revision>15</cp:revision>
  <dcterms:created xsi:type="dcterms:W3CDTF">2014-05-16T10:14:00Z</dcterms:created>
  <dcterms:modified xsi:type="dcterms:W3CDTF">2014-05-16T12:22:28Z</dcterms:modified>
</cp:coreProperties>
</file>