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76" r:id="rId3"/>
    <p:sldMasterId id="2147483690" r:id="rId4"/>
    <p:sldMasterId id="2147483703" r:id="rId5"/>
    <p:sldMasterId id="2147483716" r:id="rId6"/>
    <p:sldMasterId id="2147483729" r:id="rId7"/>
    <p:sldMasterId id="2147483741" r:id="rId8"/>
  </p:sldMasterIdLst>
  <p:notesMasterIdLst>
    <p:notesMasterId r:id="rId64"/>
  </p:notesMasterIdLst>
  <p:handoutMasterIdLst>
    <p:handoutMasterId r:id="rId65"/>
  </p:handoutMasterIdLst>
  <p:sldIdLst>
    <p:sldId id="298" r:id="rId9"/>
    <p:sldId id="394" r:id="rId10"/>
    <p:sldId id="303" r:id="rId11"/>
    <p:sldId id="305" r:id="rId12"/>
    <p:sldId id="307" r:id="rId13"/>
    <p:sldId id="311" r:id="rId14"/>
    <p:sldId id="314" r:id="rId15"/>
    <p:sldId id="316" r:id="rId16"/>
    <p:sldId id="322" r:id="rId17"/>
    <p:sldId id="324" r:id="rId18"/>
    <p:sldId id="326" r:id="rId19"/>
    <p:sldId id="328" r:id="rId20"/>
    <p:sldId id="330" r:id="rId21"/>
    <p:sldId id="332" r:id="rId22"/>
    <p:sldId id="334" r:id="rId23"/>
    <p:sldId id="336" r:id="rId24"/>
    <p:sldId id="338" r:id="rId25"/>
    <p:sldId id="340" r:id="rId26"/>
    <p:sldId id="342" r:id="rId27"/>
    <p:sldId id="344" r:id="rId28"/>
    <p:sldId id="346" r:id="rId29"/>
    <p:sldId id="348" r:id="rId30"/>
    <p:sldId id="350" r:id="rId31"/>
    <p:sldId id="352" r:id="rId32"/>
    <p:sldId id="354" r:id="rId33"/>
    <p:sldId id="356" r:id="rId34"/>
    <p:sldId id="358" r:id="rId35"/>
    <p:sldId id="360" r:id="rId36"/>
    <p:sldId id="361" r:id="rId37"/>
    <p:sldId id="392" r:id="rId38"/>
    <p:sldId id="364" r:id="rId39"/>
    <p:sldId id="365" r:id="rId40"/>
    <p:sldId id="366" r:id="rId41"/>
    <p:sldId id="367" r:id="rId42"/>
    <p:sldId id="368" r:id="rId43"/>
    <p:sldId id="369" r:id="rId44"/>
    <p:sldId id="370" r:id="rId45"/>
    <p:sldId id="371" r:id="rId46"/>
    <p:sldId id="372" r:id="rId47"/>
    <p:sldId id="373" r:id="rId48"/>
    <p:sldId id="374" r:id="rId49"/>
    <p:sldId id="375" r:id="rId50"/>
    <p:sldId id="376" r:id="rId51"/>
    <p:sldId id="377" r:id="rId52"/>
    <p:sldId id="378" r:id="rId53"/>
    <p:sldId id="379" r:id="rId54"/>
    <p:sldId id="380" r:id="rId55"/>
    <p:sldId id="381" r:id="rId56"/>
    <p:sldId id="382" r:id="rId57"/>
    <p:sldId id="383" r:id="rId58"/>
    <p:sldId id="384" r:id="rId59"/>
    <p:sldId id="385" r:id="rId60"/>
    <p:sldId id="386" r:id="rId61"/>
    <p:sldId id="387" r:id="rId62"/>
    <p:sldId id="396" r:id="rId63"/>
  </p:sldIdLst>
  <p:sldSz cx="9144000" cy="6858000" type="screen4x3"/>
  <p:notesSz cx="6858000" cy="9144000"/>
  <p:defaultTextStyle>
    <a:defPPr>
      <a:defRPr lang="en-US"/>
    </a:defPPr>
    <a:lvl1pPr algn="r" rtl="0" fontAlgn="base">
      <a:spcBef>
        <a:spcPct val="0"/>
      </a:spcBef>
      <a:spcAft>
        <a:spcPct val="0"/>
      </a:spcAft>
      <a:defRPr b="1" kern="1200">
        <a:solidFill>
          <a:schemeClr val="tx1"/>
        </a:solidFill>
        <a:latin typeface="Arial" charset="0"/>
        <a:ea typeface="+mn-ea"/>
        <a:cs typeface="+mn-cs"/>
      </a:defRPr>
    </a:lvl1pPr>
    <a:lvl2pPr marL="457200" algn="r" rtl="0" fontAlgn="base">
      <a:spcBef>
        <a:spcPct val="0"/>
      </a:spcBef>
      <a:spcAft>
        <a:spcPct val="0"/>
      </a:spcAft>
      <a:defRPr b="1" kern="1200">
        <a:solidFill>
          <a:schemeClr val="tx1"/>
        </a:solidFill>
        <a:latin typeface="Arial" charset="0"/>
        <a:ea typeface="+mn-ea"/>
        <a:cs typeface="+mn-cs"/>
      </a:defRPr>
    </a:lvl2pPr>
    <a:lvl3pPr marL="914400" algn="r" rtl="0" fontAlgn="base">
      <a:spcBef>
        <a:spcPct val="0"/>
      </a:spcBef>
      <a:spcAft>
        <a:spcPct val="0"/>
      </a:spcAft>
      <a:defRPr b="1" kern="1200">
        <a:solidFill>
          <a:schemeClr val="tx1"/>
        </a:solidFill>
        <a:latin typeface="Arial" charset="0"/>
        <a:ea typeface="+mn-ea"/>
        <a:cs typeface="+mn-cs"/>
      </a:defRPr>
    </a:lvl3pPr>
    <a:lvl4pPr marL="1371600" algn="r" rtl="0" fontAlgn="base">
      <a:spcBef>
        <a:spcPct val="0"/>
      </a:spcBef>
      <a:spcAft>
        <a:spcPct val="0"/>
      </a:spcAft>
      <a:defRPr b="1" kern="1200">
        <a:solidFill>
          <a:schemeClr val="tx1"/>
        </a:solidFill>
        <a:latin typeface="Arial" charset="0"/>
        <a:ea typeface="+mn-ea"/>
        <a:cs typeface="+mn-cs"/>
      </a:defRPr>
    </a:lvl4pPr>
    <a:lvl5pPr marL="1828800" algn="r"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333399"/>
    <a:srgbClr val="5F5F5F"/>
    <a:srgbClr val="808080"/>
    <a:srgbClr val="CC0000"/>
    <a:srgbClr val="5EB4B4"/>
    <a:srgbClr val="7AA05C"/>
    <a:srgbClr val="589B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31" autoAdjust="0"/>
    <p:restoredTop sz="94660" autoAdjust="0"/>
  </p:normalViewPr>
  <p:slideViewPr>
    <p:cSldViewPr>
      <p:cViewPr>
        <p:scale>
          <a:sx n="77" d="100"/>
          <a:sy n="77" d="100"/>
        </p:scale>
        <p:origin x="-636" y="-72"/>
      </p:cViewPr>
      <p:guideLst>
        <p:guide orient="horz" pos="2160"/>
        <p:guide pos="2880"/>
      </p:guideLst>
    </p:cSldViewPr>
  </p:slideViewPr>
  <p:notesTextViewPr>
    <p:cViewPr>
      <p:scale>
        <a:sx n="1" d="1"/>
        <a:sy n="1" d="1"/>
      </p:scale>
      <p:origin x="0" y="0"/>
    </p:cViewPr>
  </p:notesTextViewPr>
  <p:notesViewPr>
    <p:cSldViewPr>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slide" Target="slides/slide55.xml"/><Relationship Id="rId68"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61" Type="http://schemas.openxmlformats.org/officeDocument/2006/relationships/slide" Target="slides/slide53.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viewProps" Target="viewProp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s>
</file>

<file path=ppt/diagrams/colors1.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FCA66F6B-586B-4759-89C2-4536D744065A}" type="doc">
      <dgm:prSet loTypeId="urn:microsoft.com/office/officeart/2005/8/layout/hierarchy3#1" loCatId="list" qsTypeId="urn:microsoft.com/office/officeart/2005/8/quickstyle/simple1#2" qsCatId="simple" csTypeId="urn:microsoft.com/office/officeart/2005/8/colors/accent1_2#2" csCatId="accent1" phldr="1"/>
      <dgm:spPr/>
      <dgm:t>
        <a:bodyPr/>
        <a:lstStyle/>
        <a:p>
          <a:endParaRPr lang="en-US"/>
        </a:p>
      </dgm:t>
    </dgm:pt>
    <dgm:pt modelId="{CAFBA90B-EA33-48DE-82D2-856D8692A279}">
      <dgm:prSet phldrT="[Text]" custT="1"/>
      <dgm:spPr/>
      <dgm:t>
        <a:bodyPr/>
        <a:lstStyle/>
        <a:p>
          <a:r>
            <a:rPr lang="en-US" sz="3200" dirty="0" smtClean="0">
              <a:latin typeface="Times New Roman" panose="02020603050405020304" pitchFamily="18" charset="0"/>
              <a:cs typeface="Times New Roman" panose="02020603050405020304" pitchFamily="18" charset="0"/>
            </a:rPr>
            <a:t>1.4. </a:t>
          </a:r>
          <a:r>
            <a:rPr lang="en-US" sz="3200" dirty="0" err="1" smtClean="0">
              <a:latin typeface="Times New Roman" panose="02020603050405020304" pitchFamily="18" charset="0"/>
              <a:cs typeface="Times New Roman" panose="02020603050405020304" pitchFamily="18" charset="0"/>
            </a:rPr>
            <a:t>Vẩy</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nến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mủ</a:t>
          </a:r>
          <a:endParaRPr lang="en-US" sz="3200" dirty="0" smtClean="0">
            <a:latin typeface="Times New Roman" panose="02020603050405020304" pitchFamily="18" charset="0"/>
            <a:cs typeface="Times New Roman" panose="02020603050405020304" pitchFamily="18" charset="0"/>
          </a:endParaRPr>
        </a:p>
      </dgm:t>
    </dgm:pt>
    <dgm:pt modelId="{AA107FB8-D44D-45E0-9566-FCE5ECF3D70F}" type="parTrans" cxnId="{341BF7C7-1CF9-457A-8281-33239A20192D}">
      <dgm:prSet/>
      <dgm:spPr/>
      <dgm:t>
        <a:bodyPr/>
        <a:lstStyle/>
        <a:p>
          <a:endParaRPr lang="en-US"/>
        </a:p>
      </dgm:t>
    </dgm:pt>
    <dgm:pt modelId="{75F3DCEF-0A35-4A17-A62B-5A7DD11F07ED}" type="sibTrans" cxnId="{341BF7C7-1CF9-457A-8281-33239A20192D}">
      <dgm:prSet/>
      <dgm:spPr/>
      <dgm:t>
        <a:bodyPr/>
        <a:lstStyle/>
        <a:p>
          <a:endParaRPr lang="en-US"/>
        </a:p>
      </dgm:t>
    </dgm:pt>
    <dgm:pt modelId="{A3B1029B-AE06-427C-B180-425AB67F7DEF}">
      <dgm:prSet phldrT="[Text]" custT="1"/>
      <dgm:spPr/>
      <dgm:t>
        <a:bodyPr/>
        <a:lstStyle/>
        <a:p>
          <a:r>
            <a:rPr lang="en-US" sz="3200" dirty="0" err="1" smtClean="0">
              <a:latin typeface="Times New Roman" panose="02020603050405020304" pitchFamily="18" charset="0"/>
              <a:cs typeface="Times New Roman" panose="02020603050405020304" pitchFamily="18" charset="0"/>
            </a:rPr>
            <a:t>Vẩy</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nến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mủ</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toàn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thân</a:t>
          </a:r>
          <a:r>
            <a:rPr lang="en-US" sz="3200" dirty="0" smtClean="0">
              <a:latin typeface="Times New Roman" panose="02020603050405020304" pitchFamily="18" charset="0"/>
              <a:cs typeface="Times New Roman" panose="02020603050405020304" pitchFamily="18" charset="0"/>
            </a:rPr>
            <a:t> </a:t>
          </a:r>
        </a:p>
      </dgm:t>
    </dgm:pt>
    <dgm:pt modelId="{F2BF6F60-8CDD-4401-B65A-DFFE71B69755}" type="parTrans" cxnId="{7CFD8F85-23B1-4F31-ACB4-9746FF2368EC}">
      <dgm:prSet/>
      <dgm:spPr/>
      <dgm:t>
        <a:bodyPr/>
        <a:lstStyle/>
        <a:p>
          <a:endParaRPr lang="en-US"/>
        </a:p>
      </dgm:t>
    </dgm:pt>
    <dgm:pt modelId="{973F1CF6-39B0-4B1B-A4AC-4579DCDE9D4F}" type="sibTrans" cxnId="{7CFD8F85-23B1-4F31-ACB4-9746FF2368EC}">
      <dgm:prSet/>
      <dgm:spPr/>
      <dgm:t>
        <a:bodyPr/>
        <a:lstStyle/>
        <a:p>
          <a:endParaRPr lang="en-US"/>
        </a:p>
      </dgm:t>
    </dgm:pt>
    <dgm:pt modelId="{629EE6D0-A50B-4FE2-BF1A-6275DBFCE8F0}">
      <dgm:prSet phldrT="[Text]" custT="1"/>
      <dgm:spPr/>
      <dgm:t>
        <a:bodyPr/>
        <a:lstStyle/>
        <a:p>
          <a:r>
            <a:rPr lang="en-US" sz="3200" dirty="0" err="1" smtClean="0">
              <a:latin typeface="Times New Roman" panose="02020603050405020304" pitchFamily="18" charset="0"/>
              <a:cs typeface="Times New Roman" panose="02020603050405020304" pitchFamily="18" charset="0"/>
            </a:rPr>
            <a:t>Vẩy</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nến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mủ</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khu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trú</a:t>
          </a:r>
          <a:endParaRPr lang="en-US" sz="3200" dirty="0">
            <a:latin typeface="Times New Roman" panose="02020603050405020304" pitchFamily="18" charset="0"/>
            <a:cs typeface="Times New Roman" panose="02020603050405020304" pitchFamily="18" charset="0"/>
          </a:endParaRPr>
        </a:p>
      </dgm:t>
    </dgm:pt>
    <dgm:pt modelId="{871F83F5-35D8-41DA-A20F-65FF1626E77E}" type="parTrans" cxnId="{0B66F290-D31C-4E48-A0AB-DAB9DDDF2311}">
      <dgm:prSet/>
      <dgm:spPr/>
      <dgm:t>
        <a:bodyPr/>
        <a:lstStyle/>
        <a:p>
          <a:endParaRPr lang="en-US"/>
        </a:p>
      </dgm:t>
    </dgm:pt>
    <dgm:pt modelId="{76E21721-3BFC-4916-B70B-BC28A516F47C}" type="sibTrans" cxnId="{0B66F290-D31C-4E48-A0AB-DAB9DDDF2311}">
      <dgm:prSet/>
      <dgm:spPr/>
      <dgm:t>
        <a:bodyPr/>
        <a:lstStyle/>
        <a:p>
          <a:endParaRPr lang="en-US"/>
        </a:p>
      </dgm:t>
    </dgm:pt>
    <dgm:pt modelId="{2EB3EE22-E3D6-46DD-8CA3-004AC5B645C1}">
      <dgm:prSet phldrT="[Text]" custT="1"/>
      <dgm:spPr/>
      <dgm:t>
        <a:bodyPr/>
        <a:lstStyle/>
        <a:p>
          <a:r>
            <a:rPr lang="en-US" sz="3200" dirty="0" err="1" smtClean="0">
              <a:latin typeface="Times New Roman" panose="02020603050405020304" pitchFamily="18" charset="0"/>
              <a:cs typeface="Times New Roman" panose="02020603050405020304" pitchFamily="18" charset="0"/>
            </a:rPr>
            <a:t>Vẩy</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nến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mủ</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dạng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vòng</a:t>
          </a:r>
          <a:endParaRPr lang="en-US" sz="3200" dirty="0">
            <a:latin typeface="Times New Roman" panose="02020603050405020304" pitchFamily="18" charset="0"/>
            <a:cs typeface="Times New Roman" panose="02020603050405020304" pitchFamily="18" charset="0"/>
          </a:endParaRPr>
        </a:p>
      </dgm:t>
    </dgm:pt>
    <dgm:pt modelId="{50550DF6-6556-40F8-BCB9-F40AD4943D45}" type="parTrans" cxnId="{CB39DC52-B41B-4E9D-A7C9-D1A2EF9DEF25}">
      <dgm:prSet/>
      <dgm:spPr/>
      <dgm:t>
        <a:bodyPr/>
        <a:lstStyle/>
        <a:p>
          <a:endParaRPr lang="en-US"/>
        </a:p>
      </dgm:t>
    </dgm:pt>
    <dgm:pt modelId="{DFF427BD-A9BE-48A3-BF40-A6A22C7AE4BA}" type="sibTrans" cxnId="{CB39DC52-B41B-4E9D-A7C9-D1A2EF9DEF25}">
      <dgm:prSet/>
      <dgm:spPr/>
      <dgm:t>
        <a:bodyPr/>
        <a:lstStyle/>
        <a:p>
          <a:endParaRPr lang="en-US"/>
        </a:p>
      </dgm:t>
    </dgm:pt>
    <dgm:pt modelId="{C8647D51-D7F2-465B-B987-93708D5CB3BE}" type="pres">
      <dgm:prSet presAssocID="{FCA66F6B-586B-4759-89C2-4536D744065A}" presName="diagram" presStyleCnt="0">
        <dgm:presLayoutVars>
          <dgm:chPref val="1"/>
          <dgm:dir/>
          <dgm:animOne val="branch"/>
          <dgm:animLvl val="lvl"/>
          <dgm:resizeHandles/>
        </dgm:presLayoutVars>
      </dgm:prSet>
      <dgm:spPr/>
      <dgm:t>
        <a:bodyPr/>
        <a:lstStyle/>
        <a:p>
          <a:endParaRPr lang="en-US"/>
        </a:p>
      </dgm:t>
    </dgm:pt>
    <dgm:pt modelId="{9D991FEC-35A7-49A9-B504-840DDF007C70}" type="pres">
      <dgm:prSet presAssocID="{CAFBA90B-EA33-48DE-82D2-856D8692A279}" presName="root" presStyleCnt="0"/>
      <dgm:spPr/>
    </dgm:pt>
    <dgm:pt modelId="{996C5639-3CD7-446A-B4DB-10091C3FBE67}" type="pres">
      <dgm:prSet presAssocID="{CAFBA90B-EA33-48DE-82D2-856D8692A279}" presName="rootComposite" presStyleCnt="0"/>
      <dgm:spPr/>
    </dgm:pt>
    <dgm:pt modelId="{E51D1A30-4831-455A-B87B-A42472CFC8AD}" type="pres">
      <dgm:prSet presAssocID="{CAFBA90B-EA33-48DE-82D2-856D8692A279}" presName="rootText" presStyleLbl="node1" presStyleIdx="0" presStyleCnt="1" custScaleX="298900"/>
      <dgm:spPr/>
      <dgm:t>
        <a:bodyPr/>
        <a:lstStyle/>
        <a:p>
          <a:endParaRPr lang="en-US"/>
        </a:p>
      </dgm:t>
    </dgm:pt>
    <dgm:pt modelId="{8C462CC4-02AB-4D86-8DEA-D3F0500EB815}" type="pres">
      <dgm:prSet presAssocID="{CAFBA90B-EA33-48DE-82D2-856D8692A279}" presName="rootConnector" presStyleLbl="node1" presStyleIdx="0" presStyleCnt="1"/>
      <dgm:spPr/>
      <dgm:t>
        <a:bodyPr/>
        <a:lstStyle/>
        <a:p>
          <a:endParaRPr lang="en-US"/>
        </a:p>
      </dgm:t>
    </dgm:pt>
    <dgm:pt modelId="{8C544DC6-94B2-4A9E-8132-41E4EED62468}" type="pres">
      <dgm:prSet presAssocID="{CAFBA90B-EA33-48DE-82D2-856D8692A279}" presName="childShape" presStyleCnt="0"/>
      <dgm:spPr/>
    </dgm:pt>
    <dgm:pt modelId="{761F4881-0195-4005-AC11-8D957B674F7E}" type="pres">
      <dgm:prSet presAssocID="{F2BF6F60-8CDD-4401-B65A-DFFE71B69755}" presName="Name13" presStyleLbl="parChTrans1D2" presStyleIdx="0" presStyleCnt="3"/>
      <dgm:spPr/>
      <dgm:t>
        <a:bodyPr/>
        <a:lstStyle/>
        <a:p>
          <a:endParaRPr lang="en-US"/>
        </a:p>
      </dgm:t>
    </dgm:pt>
    <dgm:pt modelId="{F431F95C-68B5-451C-B507-6E045112B11B}" type="pres">
      <dgm:prSet presAssocID="{A3B1029B-AE06-427C-B180-425AB67F7DEF}" presName="childText" presStyleLbl="bgAcc1" presStyleIdx="0" presStyleCnt="3" custScaleX="449383" custLinFactNeighborX="16837" custLinFactNeighborY="-9904">
        <dgm:presLayoutVars>
          <dgm:bulletEnabled val="1"/>
        </dgm:presLayoutVars>
      </dgm:prSet>
      <dgm:spPr/>
      <dgm:t>
        <a:bodyPr/>
        <a:lstStyle/>
        <a:p>
          <a:endParaRPr lang="en-US"/>
        </a:p>
      </dgm:t>
    </dgm:pt>
    <dgm:pt modelId="{370DDCB9-99F1-464B-A7F7-4C56D0143FA5}" type="pres">
      <dgm:prSet presAssocID="{871F83F5-35D8-41DA-A20F-65FF1626E77E}" presName="Name13" presStyleLbl="parChTrans1D2" presStyleIdx="1" presStyleCnt="3"/>
      <dgm:spPr/>
      <dgm:t>
        <a:bodyPr/>
        <a:lstStyle/>
        <a:p>
          <a:endParaRPr lang="en-US"/>
        </a:p>
      </dgm:t>
    </dgm:pt>
    <dgm:pt modelId="{C94C99A8-8901-4382-AA86-47B89ED5D3B5}" type="pres">
      <dgm:prSet presAssocID="{629EE6D0-A50B-4FE2-BF1A-6275DBFCE8F0}" presName="childText" presStyleLbl="bgAcc1" presStyleIdx="1" presStyleCnt="3" custScaleX="445993">
        <dgm:presLayoutVars>
          <dgm:bulletEnabled val="1"/>
        </dgm:presLayoutVars>
      </dgm:prSet>
      <dgm:spPr/>
      <dgm:t>
        <a:bodyPr/>
        <a:lstStyle/>
        <a:p>
          <a:endParaRPr lang="en-US"/>
        </a:p>
      </dgm:t>
    </dgm:pt>
    <dgm:pt modelId="{5010CA7B-BCFC-4A88-ADF5-1C657DEBDD36}" type="pres">
      <dgm:prSet presAssocID="{50550DF6-6556-40F8-BCB9-F40AD4943D45}" presName="Name13" presStyleLbl="parChTrans1D2" presStyleIdx="2" presStyleCnt="3"/>
      <dgm:spPr/>
      <dgm:t>
        <a:bodyPr/>
        <a:lstStyle/>
        <a:p>
          <a:endParaRPr lang="en-US"/>
        </a:p>
      </dgm:t>
    </dgm:pt>
    <dgm:pt modelId="{E893D556-D813-4636-AEA7-AA3F117E3E48}" type="pres">
      <dgm:prSet presAssocID="{2EB3EE22-E3D6-46DD-8CA3-004AC5B645C1}" presName="childText" presStyleLbl="bgAcc1" presStyleIdx="2" presStyleCnt="3" custScaleX="442479">
        <dgm:presLayoutVars>
          <dgm:bulletEnabled val="1"/>
        </dgm:presLayoutVars>
      </dgm:prSet>
      <dgm:spPr/>
      <dgm:t>
        <a:bodyPr/>
        <a:lstStyle/>
        <a:p>
          <a:endParaRPr lang="en-US"/>
        </a:p>
      </dgm:t>
    </dgm:pt>
  </dgm:ptLst>
  <dgm:cxnLst>
    <dgm:cxn modelId="{AB604B43-CDE3-4946-8A72-98DF57D4870F}" type="presOf" srcId="{F2BF6F60-8CDD-4401-B65A-DFFE71B69755}" destId="{761F4881-0195-4005-AC11-8D957B674F7E}" srcOrd="0" destOrd="0" presId="urn:microsoft.com/office/officeart/2005/8/layout/hierarchy3#1"/>
    <dgm:cxn modelId="{CB39DC52-B41B-4E9D-A7C9-D1A2EF9DEF25}" srcId="{CAFBA90B-EA33-48DE-82D2-856D8692A279}" destId="{2EB3EE22-E3D6-46DD-8CA3-004AC5B645C1}" srcOrd="2" destOrd="0" parTransId="{50550DF6-6556-40F8-BCB9-F40AD4943D45}" sibTransId="{DFF427BD-A9BE-48A3-BF40-A6A22C7AE4BA}"/>
    <dgm:cxn modelId="{CA71BF35-F67E-4EAA-99F3-2EE2234D364E}" type="presOf" srcId="{50550DF6-6556-40F8-BCB9-F40AD4943D45}" destId="{5010CA7B-BCFC-4A88-ADF5-1C657DEBDD36}" srcOrd="0" destOrd="0" presId="urn:microsoft.com/office/officeart/2005/8/layout/hierarchy3#1"/>
    <dgm:cxn modelId="{A84BC21A-FC27-4672-9199-B991AB2AB4A4}" type="presOf" srcId="{CAFBA90B-EA33-48DE-82D2-856D8692A279}" destId="{E51D1A30-4831-455A-B87B-A42472CFC8AD}" srcOrd="0" destOrd="0" presId="urn:microsoft.com/office/officeart/2005/8/layout/hierarchy3#1"/>
    <dgm:cxn modelId="{063DAF7D-ABCA-43CD-AB45-C7F495EF8062}" type="presOf" srcId="{629EE6D0-A50B-4FE2-BF1A-6275DBFCE8F0}" destId="{C94C99A8-8901-4382-AA86-47B89ED5D3B5}" srcOrd="0" destOrd="0" presId="urn:microsoft.com/office/officeart/2005/8/layout/hierarchy3#1"/>
    <dgm:cxn modelId="{0B66F290-D31C-4E48-A0AB-DAB9DDDF2311}" srcId="{CAFBA90B-EA33-48DE-82D2-856D8692A279}" destId="{629EE6D0-A50B-4FE2-BF1A-6275DBFCE8F0}" srcOrd="1" destOrd="0" parTransId="{871F83F5-35D8-41DA-A20F-65FF1626E77E}" sibTransId="{76E21721-3BFC-4916-B70B-BC28A516F47C}"/>
    <dgm:cxn modelId="{F0CAC00F-D0B7-4338-853F-671F92B2804A}" type="presOf" srcId="{FCA66F6B-586B-4759-89C2-4536D744065A}" destId="{C8647D51-D7F2-465B-B987-93708D5CB3BE}" srcOrd="0" destOrd="0" presId="urn:microsoft.com/office/officeart/2005/8/layout/hierarchy3#1"/>
    <dgm:cxn modelId="{9B6C8BA7-83AC-40CE-A5A8-F43DC787712E}" type="presOf" srcId="{871F83F5-35D8-41DA-A20F-65FF1626E77E}" destId="{370DDCB9-99F1-464B-A7F7-4C56D0143FA5}" srcOrd="0" destOrd="0" presId="urn:microsoft.com/office/officeart/2005/8/layout/hierarchy3#1"/>
    <dgm:cxn modelId="{30960A5C-0354-4FC4-8A61-FF1386DAD51A}" type="presOf" srcId="{CAFBA90B-EA33-48DE-82D2-856D8692A279}" destId="{8C462CC4-02AB-4D86-8DEA-D3F0500EB815}" srcOrd="1" destOrd="0" presId="urn:microsoft.com/office/officeart/2005/8/layout/hierarchy3#1"/>
    <dgm:cxn modelId="{A528B0D9-FA1A-4F08-A9E9-138CD1D89F73}" type="presOf" srcId="{A3B1029B-AE06-427C-B180-425AB67F7DEF}" destId="{F431F95C-68B5-451C-B507-6E045112B11B}" srcOrd="0" destOrd="0" presId="urn:microsoft.com/office/officeart/2005/8/layout/hierarchy3#1"/>
    <dgm:cxn modelId="{7CFD8F85-23B1-4F31-ACB4-9746FF2368EC}" srcId="{CAFBA90B-EA33-48DE-82D2-856D8692A279}" destId="{A3B1029B-AE06-427C-B180-425AB67F7DEF}" srcOrd="0" destOrd="0" parTransId="{F2BF6F60-8CDD-4401-B65A-DFFE71B69755}" sibTransId="{973F1CF6-39B0-4B1B-A4AC-4579DCDE9D4F}"/>
    <dgm:cxn modelId="{A434BAE1-DFDE-41BD-ABFE-64421EDB886B}" type="presOf" srcId="{2EB3EE22-E3D6-46DD-8CA3-004AC5B645C1}" destId="{E893D556-D813-4636-AEA7-AA3F117E3E48}" srcOrd="0" destOrd="0" presId="urn:microsoft.com/office/officeart/2005/8/layout/hierarchy3#1"/>
    <dgm:cxn modelId="{341BF7C7-1CF9-457A-8281-33239A20192D}" srcId="{FCA66F6B-586B-4759-89C2-4536D744065A}" destId="{CAFBA90B-EA33-48DE-82D2-856D8692A279}" srcOrd="0" destOrd="0" parTransId="{AA107FB8-D44D-45E0-9566-FCE5ECF3D70F}" sibTransId="{75F3DCEF-0A35-4A17-A62B-5A7DD11F07ED}"/>
    <dgm:cxn modelId="{7402ADE5-EB26-4B8E-A784-84BC46B80263}" type="presParOf" srcId="{C8647D51-D7F2-465B-B987-93708D5CB3BE}" destId="{9D991FEC-35A7-49A9-B504-840DDF007C70}" srcOrd="0" destOrd="0" presId="urn:microsoft.com/office/officeart/2005/8/layout/hierarchy3#1"/>
    <dgm:cxn modelId="{0A102DB8-4E74-473A-BE75-5794223AFC94}" type="presParOf" srcId="{9D991FEC-35A7-49A9-B504-840DDF007C70}" destId="{996C5639-3CD7-446A-B4DB-10091C3FBE67}" srcOrd="0" destOrd="0" presId="urn:microsoft.com/office/officeart/2005/8/layout/hierarchy3#1"/>
    <dgm:cxn modelId="{3513E027-CAEF-4BD8-B02B-2E0EE0C3403E}" type="presParOf" srcId="{996C5639-3CD7-446A-B4DB-10091C3FBE67}" destId="{E51D1A30-4831-455A-B87B-A42472CFC8AD}" srcOrd="0" destOrd="0" presId="urn:microsoft.com/office/officeart/2005/8/layout/hierarchy3#1"/>
    <dgm:cxn modelId="{0B5F5BBD-A616-4EDB-86FD-AB42092EBDF3}" type="presParOf" srcId="{996C5639-3CD7-446A-B4DB-10091C3FBE67}" destId="{8C462CC4-02AB-4D86-8DEA-D3F0500EB815}" srcOrd="1" destOrd="0" presId="urn:microsoft.com/office/officeart/2005/8/layout/hierarchy3#1"/>
    <dgm:cxn modelId="{76EAF637-984F-451C-9FFB-BA7DE6064267}" type="presParOf" srcId="{9D991FEC-35A7-49A9-B504-840DDF007C70}" destId="{8C544DC6-94B2-4A9E-8132-41E4EED62468}" srcOrd="1" destOrd="0" presId="urn:microsoft.com/office/officeart/2005/8/layout/hierarchy3#1"/>
    <dgm:cxn modelId="{4CD7D004-E5D0-40E9-A7C8-7CE6E5BFA197}" type="presParOf" srcId="{8C544DC6-94B2-4A9E-8132-41E4EED62468}" destId="{761F4881-0195-4005-AC11-8D957B674F7E}" srcOrd="0" destOrd="0" presId="urn:microsoft.com/office/officeart/2005/8/layout/hierarchy3#1"/>
    <dgm:cxn modelId="{79775C00-99FD-49F8-9F92-D15F61CB8C59}" type="presParOf" srcId="{8C544DC6-94B2-4A9E-8132-41E4EED62468}" destId="{F431F95C-68B5-451C-B507-6E045112B11B}" srcOrd="1" destOrd="0" presId="urn:microsoft.com/office/officeart/2005/8/layout/hierarchy3#1"/>
    <dgm:cxn modelId="{58DEA7C2-B563-46ED-A811-B94D2875E4D6}" type="presParOf" srcId="{8C544DC6-94B2-4A9E-8132-41E4EED62468}" destId="{370DDCB9-99F1-464B-A7F7-4C56D0143FA5}" srcOrd="2" destOrd="0" presId="urn:microsoft.com/office/officeart/2005/8/layout/hierarchy3#1"/>
    <dgm:cxn modelId="{B27FF20A-BCBF-4E99-ADAE-09A570E5F640}" type="presParOf" srcId="{8C544DC6-94B2-4A9E-8132-41E4EED62468}" destId="{C94C99A8-8901-4382-AA86-47B89ED5D3B5}" srcOrd="3" destOrd="0" presId="urn:microsoft.com/office/officeart/2005/8/layout/hierarchy3#1"/>
    <dgm:cxn modelId="{B76E7E8E-B2D5-4D41-B751-3FE6CAA8F7BC}" type="presParOf" srcId="{8C544DC6-94B2-4A9E-8132-41E4EED62468}" destId="{5010CA7B-BCFC-4A88-ADF5-1C657DEBDD36}" srcOrd="4" destOrd="0" presId="urn:microsoft.com/office/officeart/2005/8/layout/hierarchy3#1"/>
    <dgm:cxn modelId="{7B3A47ED-2118-4DFF-B889-93A490EA0907}" type="presParOf" srcId="{8C544DC6-94B2-4A9E-8132-41E4EED62468}" destId="{E893D556-D813-4636-AEA7-AA3F117E3E48}" srcOrd="5" destOrd="0" presId="urn:microsoft.com/office/officeart/2005/8/layout/hierarchy3#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1D1A30-4831-455A-B87B-A42472CFC8AD}">
      <dsp:nvSpPr>
        <dsp:cNvPr id="0" name=""/>
        <dsp:cNvSpPr/>
      </dsp:nvSpPr>
      <dsp:spPr>
        <a:xfrm>
          <a:off x="2801" y="307082"/>
          <a:ext cx="4341709" cy="72628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n-US" sz="3200" kern="1200" dirty="0" smtClean="0">
              <a:latin typeface="Times New Roman" panose="02020603050405020304" pitchFamily="18" charset="0"/>
              <a:cs typeface="Times New Roman" panose="02020603050405020304" pitchFamily="18" charset="0"/>
            </a:rPr>
            <a:t>1.4. </a:t>
          </a:r>
          <a:r>
            <a:rPr lang="en-US" sz="3200" kern="1200" dirty="0" err="1" smtClean="0">
              <a:latin typeface="Times New Roman" panose="02020603050405020304" pitchFamily="18" charset="0"/>
              <a:cs typeface="Times New Roman" panose="02020603050405020304" pitchFamily="18" charset="0"/>
            </a:rPr>
            <a:t>Vẩy</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nến</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mủ</a:t>
          </a:r>
          <a:endParaRPr lang="en-US" sz="3200" kern="1200" dirty="0" smtClean="0">
            <a:latin typeface="Times New Roman" panose="02020603050405020304" pitchFamily="18" charset="0"/>
            <a:cs typeface="Times New Roman" panose="02020603050405020304" pitchFamily="18" charset="0"/>
          </a:endParaRPr>
        </a:p>
      </dsp:txBody>
      <dsp:txXfrm>
        <a:off x="24073" y="328354"/>
        <a:ext cx="4299165" cy="683737"/>
      </dsp:txXfrm>
    </dsp:sp>
    <dsp:sp modelId="{761F4881-0195-4005-AC11-8D957B674F7E}">
      <dsp:nvSpPr>
        <dsp:cNvPr id="0" name=""/>
        <dsp:cNvSpPr/>
      </dsp:nvSpPr>
      <dsp:spPr>
        <a:xfrm>
          <a:off x="436972" y="1033363"/>
          <a:ext cx="436972" cy="472780"/>
        </a:xfrm>
        <a:custGeom>
          <a:avLst/>
          <a:gdLst/>
          <a:ahLst/>
          <a:cxnLst/>
          <a:rect l="0" t="0" r="0" b="0"/>
          <a:pathLst>
            <a:path>
              <a:moveTo>
                <a:pt x="0" y="0"/>
              </a:moveTo>
              <a:lnTo>
                <a:pt x="0" y="472780"/>
              </a:lnTo>
              <a:lnTo>
                <a:pt x="436972" y="47278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431F95C-68B5-451C-B507-6E045112B11B}">
      <dsp:nvSpPr>
        <dsp:cNvPr id="0" name=""/>
        <dsp:cNvSpPr/>
      </dsp:nvSpPr>
      <dsp:spPr>
        <a:xfrm>
          <a:off x="873944" y="1143002"/>
          <a:ext cx="5222055" cy="72628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n-US" sz="3200" kern="1200" dirty="0" err="1" smtClean="0">
              <a:latin typeface="Times New Roman" panose="02020603050405020304" pitchFamily="18" charset="0"/>
              <a:cs typeface="Times New Roman" panose="02020603050405020304" pitchFamily="18" charset="0"/>
            </a:rPr>
            <a:t>Vẩy</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nến</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mủ</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toàn</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thân</a:t>
          </a:r>
          <a:r>
            <a:rPr lang="en-US" sz="3200" kern="1200" dirty="0" smtClean="0">
              <a:latin typeface="Times New Roman" panose="02020603050405020304" pitchFamily="18" charset="0"/>
              <a:cs typeface="Times New Roman" panose="02020603050405020304" pitchFamily="18" charset="0"/>
            </a:rPr>
            <a:t> </a:t>
          </a:r>
        </a:p>
      </dsp:txBody>
      <dsp:txXfrm>
        <a:off x="895216" y="1164274"/>
        <a:ext cx="5179511" cy="683737"/>
      </dsp:txXfrm>
    </dsp:sp>
    <dsp:sp modelId="{370DDCB9-99F1-464B-A7F7-4C56D0143FA5}">
      <dsp:nvSpPr>
        <dsp:cNvPr id="0" name=""/>
        <dsp:cNvSpPr/>
      </dsp:nvSpPr>
      <dsp:spPr>
        <a:xfrm>
          <a:off x="436972" y="1033363"/>
          <a:ext cx="434170" cy="1452562"/>
        </a:xfrm>
        <a:custGeom>
          <a:avLst/>
          <a:gdLst/>
          <a:ahLst/>
          <a:cxnLst/>
          <a:rect l="0" t="0" r="0" b="0"/>
          <a:pathLst>
            <a:path>
              <a:moveTo>
                <a:pt x="0" y="0"/>
              </a:moveTo>
              <a:lnTo>
                <a:pt x="0" y="1452562"/>
              </a:lnTo>
              <a:lnTo>
                <a:pt x="434170" y="145256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94C99A8-8901-4382-AA86-47B89ED5D3B5}">
      <dsp:nvSpPr>
        <dsp:cNvPr id="0" name=""/>
        <dsp:cNvSpPr/>
      </dsp:nvSpPr>
      <dsp:spPr>
        <a:xfrm>
          <a:off x="871143" y="2122785"/>
          <a:ext cx="5182661" cy="72628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n-US" sz="3200" kern="1200" dirty="0" err="1" smtClean="0">
              <a:latin typeface="Times New Roman" panose="02020603050405020304" pitchFamily="18" charset="0"/>
              <a:cs typeface="Times New Roman" panose="02020603050405020304" pitchFamily="18" charset="0"/>
            </a:rPr>
            <a:t>Vẩy</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nến</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mủ</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khu</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trú</a:t>
          </a:r>
          <a:endParaRPr lang="en-US" sz="3200" kern="1200" dirty="0">
            <a:latin typeface="Times New Roman" panose="02020603050405020304" pitchFamily="18" charset="0"/>
            <a:cs typeface="Times New Roman" panose="02020603050405020304" pitchFamily="18" charset="0"/>
          </a:endParaRPr>
        </a:p>
      </dsp:txBody>
      <dsp:txXfrm>
        <a:off x="892415" y="2144057"/>
        <a:ext cx="5140117" cy="683737"/>
      </dsp:txXfrm>
    </dsp:sp>
    <dsp:sp modelId="{5010CA7B-BCFC-4A88-ADF5-1C657DEBDD36}">
      <dsp:nvSpPr>
        <dsp:cNvPr id="0" name=""/>
        <dsp:cNvSpPr/>
      </dsp:nvSpPr>
      <dsp:spPr>
        <a:xfrm>
          <a:off x="436972" y="1033363"/>
          <a:ext cx="434170" cy="2360414"/>
        </a:xfrm>
        <a:custGeom>
          <a:avLst/>
          <a:gdLst/>
          <a:ahLst/>
          <a:cxnLst/>
          <a:rect l="0" t="0" r="0" b="0"/>
          <a:pathLst>
            <a:path>
              <a:moveTo>
                <a:pt x="0" y="0"/>
              </a:moveTo>
              <a:lnTo>
                <a:pt x="0" y="2360414"/>
              </a:lnTo>
              <a:lnTo>
                <a:pt x="434170" y="236041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893D556-D813-4636-AEA7-AA3F117E3E48}">
      <dsp:nvSpPr>
        <dsp:cNvPr id="0" name=""/>
        <dsp:cNvSpPr/>
      </dsp:nvSpPr>
      <dsp:spPr>
        <a:xfrm>
          <a:off x="871143" y="3030636"/>
          <a:ext cx="5141827" cy="72628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n-US" sz="3200" kern="1200" dirty="0" err="1" smtClean="0">
              <a:latin typeface="Times New Roman" panose="02020603050405020304" pitchFamily="18" charset="0"/>
              <a:cs typeface="Times New Roman" panose="02020603050405020304" pitchFamily="18" charset="0"/>
            </a:rPr>
            <a:t>Vẩy</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nến</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mủ</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dạng</a:t>
          </a:r>
          <a:r>
            <a:rPr lang="en-US" sz="3200" kern="1200" dirty="0" smtClean="0">
              <a:latin typeface="Times New Roman" panose="02020603050405020304" pitchFamily="18" charset="0"/>
              <a:cs typeface="Times New Roman" panose="02020603050405020304" pitchFamily="18" charset="0"/>
            </a:rPr>
            <a:t> </a:t>
          </a:r>
          <a:r>
            <a:rPr lang="en-US" sz="3200" kern="1200" dirty="0" err="1" smtClean="0">
              <a:latin typeface="Times New Roman" panose="02020603050405020304" pitchFamily="18" charset="0"/>
              <a:cs typeface="Times New Roman" panose="02020603050405020304" pitchFamily="18" charset="0"/>
            </a:rPr>
            <a:t>vòng</a:t>
          </a:r>
          <a:endParaRPr lang="en-US" sz="3200" kern="1200" dirty="0">
            <a:latin typeface="Times New Roman" panose="02020603050405020304" pitchFamily="18" charset="0"/>
            <a:cs typeface="Times New Roman" panose="02020603050405020304" pitchFamily="18" charset="0"/>
          </a:endParaRPr>
        </a:p>
      </dsp:txBody>
      <dsp:txXfrm>
        <a:off x="892415" y="3051908"/>
        <a:ext cx="5099283" cy="68373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1">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linDir" val="fromT"/>
              <dgm:param type="chAlign" val="l"/>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srcNode" val="rootConnector"/>
                        <dgm:param type="dim" val="1D"/>
                        <dgm:param type="endSty" val="noArr"/>
                        <dgm:param type="connRout" val="bend"/>
                        <dgm:param type="begPts" val="bCtr"/>
                        <dgm:param type="endPts" val="midL"/>
                      </dgm:alg>
                    </dgm:if>
                    <dgm:else name="Name16">
                      <dgm:alg type="conn">
                        <dgm:param type="srcNode" val="rootConnector"/>
                        <dgm:param type="dim" val="1D"/>
                        <dgm:param type="endSty" val="noArr"/>
                        <dgm:param type="connRout" val="bend"/>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2.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png"/></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673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b="0"/>
            </a:lvl1pPr>
          </a:lstStyle>
          <a:p>
            <a:endParaRPr lang="en-US"/>
          </a:p>
        </p:txBody>
      </p:sp>
      <p:sp>
        <p:nvSpPr>
          <p:cNvPr id="116739"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b="0"/>
            </a:lvl1pPr>
          </a:lstStyle>
          <a:p>
            <a:endParaRPr lang="en-US"/>
          </a:p>
        </p:txBody>
      </p:sp>
      <p:sp>
        <p:nvSpPr>
          <p:cNvPr id="116740"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b="0"/>
            </a:lvl1pPr>
          </a:lstStyle>
          <a:p>
            <a:endParaRPr lang="en-US"/>
          </a:p>
        </p:txBody>
      </p:sp>
      <p:sp>
        <p:nvSpPr>
          <p:cNvPr id="116741"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b="0"/>
            </a:lvl1pPr>
          </a:lstStyle>
          <a:p>
            <a:fld id="{6B616273-A5CB-41CD-BE14-C846969D809B}" type="slidenum">
              <a:rPr lang="en-US"/>
              <a:pPr/>
              <a:t>‹#›</a:t>
            </a:fld>
            <a:endParaRPr lang="en-US"/>
          </a:p>
        </p:txBody>
      </p:sp>
    </p:spTree>
    <p:extLst>
      <p:ext uri="{BB962C8B-B14F-4D97-AF65-F5344CB8AC3E}">
        <p14:creationId xmlns:p14="http://schemas.microsoft.com/office/powerpoint/2010/main" val="30087100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b="0"/>
            </a:lvl1pPr>
          </a:lstStyle>
          <a:p>
            <a:endParaRPr lang="en-US"/>
          </a:p>
        </p:txBody>
      </p:sp>
      <p:sp>
        <p:nvSpPr>
          <p:cNvPr id="10445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b="0"/>
            </a:lvl1pPr>
          </a:lstStyle>
          <a:p>
            <a:endParaRPr lang="en-US"/>
          </a:p>
        </p:txBody>
      </p:sp>
      <p:sp>
        <p:nvSpPr>
          <p:cNvPr id="104452"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445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445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b="0"/>
            </a:lvl1pPr>
          </a:lstStyle>
          <a:p>
            <a:endParaRPr lang="en-US"/>
          </a:p>
        </p:txBody>
      </p:sp>
      <p:sp>
        <p:nvSpPr>
          <p:cNvPr id="10445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b="0"/>
            </a:lvl1pPr>
          </a:lstStyle>
          <a:p>
            <a:fld id="{A86F18DB-459F-4A28-AF93-EA961A1CA789}" type="slidenum">
              <a:rPr lang="en-US"/>
              <a:pPr/>
              <a:t>‹#›</a:t>
            </a:fld>
            <a:endParaRPr lang="en-US"/>
          </a:p>
        </p:txBody>
      </p:sp>
    </p:spTree>
    <p:extLst>
      <p:ext uri="{BB962C8B-B14F-4D97-AF65-F5344CB8AC3E}">
        <p14:creationId xmlns:p14="http://schemas.microsoft.com/office/powerpoint/2010/main" val="257882329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6F18DB-459F-4A28-AF93-EA961A1CA789}" type="slidenum">
              <a:rPr lang="en-US" smtClean="0"/>
              <a:pPr/>
              <a:t>10</a:t>
            </a:fld>
            <a:endParaRPr lang="en-US"/>
          </a:p>
        </p:txBody>
      </p:sp>
    </p:spTree>
    <p:extLst>
      <p:ext uri="{BB962C8B-B14F-4D97-AF65-F5344CB8AC3E}">
        <p14:creationId xmlns:p14="http://schemas.microsoft.com/office/powerpoint/2010/main" val="31359055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39F456B-315F-432B-BA16-B079C6F1D1CD}" type="slidenum">
              <a:rPr lang="en-US" smtClean="0"/>
              <a:t>33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4.xml"/><Relationship Id="rId1" Type="http://schemas.openxmlformats.org/officeDocument/2006/relationships/vmlDrawing" Target="../drawings/vmlDrawing1.vml"/><Relationship Id="rId4" Type="http://schemas.openxmlformats.org/officeDocument/2006/relationships/image" Target="../media/image12.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5.xml"/><Relationship Id="rId1" Type="http://schemas.openxmlformats.org/officeDocument/2006/relationships/vmlDrawing" Target="../drawings/vmlDrawing2.vml"/><Relationship Id="rId4" Type="http://schemas.openxmlformats.org/officeDocument/2006/relationships/image" Target="../media/image12.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6.xml"/><Relationship Id="rId1" Type="http://schemas.openxmlformats.org/officeDocument/2006/relationships/vmlDrawing" Target="../drawings/vmlDrawing4.vml"/><Relationship Id="rId4" Type="http://schemas.openxmlformats.org/officeDocument/2006/relationships/image" Target="../media/image13.png"/></Relationships>
</file>

<file path=ppt/slideLayouts/_rels/slideLayout66.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6.xml"/><Relationship Id="rId1" Type="http://schemas.openxmlformats.org/officeDocument/2006/relationships/vmlDrawing" Target="../drawings/vmlDrawing5.vml"/><Relationship Id="rId4" Type="http://schemas.openxmlformats.org/officeDocument/2006/relationships/image" Target="../media/image13.png"/></Relationships>
</file>

<file path=ppt/slideLayouts/_rels/slideLayout67.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6.xml"/><Relationship Id="rId1" Type="http://schemas.openxmlformats.org/officeDocument/2006/relationships/vmlDrawing" Target="../drawings/vmlDrawing6.vml"/><Relationship Id="rId4" Type="http://schemas.openxmlformats.org/officeDocument/2006/relationships/image" Target="../media/image13.png"/></Relationships>
</file>

<file path=ppt/slideLayouts/_rels/slideLayout68.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6.xml"/><Relationship Id="rId1" Type="http://schemas.openxmlformats.org/officeDocument/2006/relationships/vmlDrawing" Target="../drawings/vmlDrawing7.vml"/><Relationship Id="rId4" Type="http://schemas.openxmlformats.org/officeDocument/2006/relationships/image" Target="../media/image13.png"/></Relationships>
</file>

<file path=ppt/slideLayouts/_rels/slideLayout69.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6.xml"/><Relationship Id="rId1" Type="http://schemas.openxmlformats.org/officeDocument/2006/relationships/vmlDrawing" Target="../drawings/vmlDrawing8.vml"/><Relationship Id="rId4" Type="http://schemas.openxmlformats.org/officeDocument/2006/relationships/image" Target="../media/image1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6.xml"/><Relationship Id="rId1" Type="http://schemas.openxmlformats.org/officeDocument/2006/relationships/vmlDrawing" Target="../drawings/vmlDrawing9.vml"/><Relationship Id="rId4" Type="http://schemas.openxmlformats.org/officeDocument/2006/relationships/image" Target="../media/image13.png"/></Relationships>
</file>

<file path=ppt/slideLayouts/_rels/slideLayout71.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6.xml"/><Relationship Id="rId1" Type="http://schemas.openxmlformats.org/officeDocument/2006/relationships/vmlDrawing" Target="../drawings/vmlDrawing10.vml"/><Relationship Id="rId4" Type="http://schemas.openxmlformats.org/officeDocument/2006/relationships/image" Target="../media/image13.png"/></Relationships>
</file>

<file path=ppt/slideLayouts/_rels/slideLayout72.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6.xml"/><Relationship Id="rId1" Type="http://schemas.openxmlformats.org/officeDocument/2006/relationships/vmlDrawing" Target="../drawings/vmlDrawing11.vml"/><Relationship Id="rId4" Type="http://schemas.openxmlformats.org/officeDocument/2006/relationships/image" Target="../media/image13.png"/></Relationships>
</file>

<file path=ppt/slideLayouts/_rels/slideLayout73.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6.xml"/><Relationship Id="rId1" Type="http://schemas.openxmlformats.org/officeDocument/2006/relationships/vmlDrawing" Target="../drawings/vmlDrawing12.vml"/><Relationship Id="rId4" Type="http://schemas.openxmlformats.org/officeDocument/2006/relationships/image" Target="../media/image13.png"/></Relationships>
</file>

<file path=ppt/slideLayouts/_rels/slideLayout74.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6.xml"/><Relationship Id="rId1" Type="http://schemas.openxmlformats.org/officeDocument/2006/relationships/vmlDrawing" Target="../drawings/vmlDrawing13.vml"/><Relationship Id="rId4" Type="http://schemas.openxmlformats.org/officeDocument/2006/relationships/image" Target="../media/image13.png"/></Relationships>
</file>

<file path=ppt/slideLayouts/_rels/slideLayout75.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6.xml"/><Relationship Id="rId1" Type="http://schemas.openxmlformats.org/officeDocument/2006/relationships/vmlDrawing" Target="../drawings/vmlDrawing14.vml"/><Relationship Id="rId4" Type="http://schemas.openxmlformats.org/officeDocument/2006/relationships/image" Target="../media/image13.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8.xml"/><Relationship Id="rId1" Type="http://schemas.openxmlformats.org/officeDocument/2006/relationships/vmlDrawing" Target="../drawings/vmlDrawing16.vml"/><Relationship Id="rId4" Type="http://schemas.openxmlformats.org/officeDocument/2006/relationships/image" Target="../media/image13.png"/></Relationships>
</file>

<file path=ppt/slideLayouts/_rels/slideLayout89.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8.xml"/><Relationship Id="rId1" Type="http://schemas.openxmlformats.org/officeDocument/2006/relationships/vmlDrawing" Target="../drawings/vmlDrawing17.vml"/><Relationship Id="rId4" Type="http://schemas.openxmlformats.org/officeDocument/2006/relationships/image" Target="../media/image1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8.xml"/><Relationship Id="rId1" Type="http://schemas.openxmlformats.org/officeDocument/2006/relationships/vmlDrawing" Target="../drawings/vmlDrawing18.vml"/><Relationship Id="rId4" Type="http://schemas.openxmlformats.org/officeDocument/2006/relationships/image" Target="../media/image13.png"/></Relationships>
</file>

<file path=ppt/slideLayouts/_rels/slideLayout91.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8.xml"/><Relationship Id="rId1" Type="http://schemas.openxmlformats.org/officeDocument/2006/relationships/vmlDrawing" Target="../drawings/vmlDrawing19.vml"/><Relationship Id="rId4" Type="http://schemas.openxmlformats.org/officeDocument/2006/relationships/image" Target="../media/image13.png"/></Relationships>
</file>

<file path=ppt/slideLayouts/_rels/slideLayout92.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8.xml"/><Relationship Id="rId1" Type="http://schemas.openxmlformats.org/officeDocument/2006/relationships/vmlDrawing" Target="../drawings/vmlDrawing20.vml"/><Relationship Id="rId4" Type="http://schemas.openxmlformats.org/officeDocument/2006/relationships/image" Target="../media/image13.png"/></Relationships>
</file>

<file path=ppt/slideLayouts/_rels/slideLayout93.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8.xml"/><Relationship Id="rId1" Type="http://schemas.openxmlformats.org/officeDocument/2006/relationships/vmlDrawing" Target="../drawings/vmlDrawing21.vml"/><Relationship Id="rId4" Type="http://schemas.openxmlformats.org/officeDocument/2006/relationships/image" Target="../media/image13.png"/></Relationships>
</file>

<file path=ppt/slideLayouts/_rels/slideLayout94.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Master" Target="../slideMasters/slideMaster8.xml"/><Relationship Id="rId1" Type="http://schemas.openxmlformats.org/officeDocument/2006/relationships/vmlDrawing" Target="../drawings/vmlDrawing22.vml"/><Relationship Id="rId4" Type="http://schemas.openxmlformats.org/officeDocument/2006/relationships/image" Target="../media/image13.png"/></Relationships>
</file>

<file path=ppt/slideLayouts/_rels/slideLayout95.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8.xml"/><Relationship Id="rId1" Type="http://schemas.openxmlformats.org/officeDocument/2006/relationships/vmlDrawing" Target="../drawings/vmlDrawing23.vml"/><Relationship Id="rId4" Type="http://schemas.openxmlformats.org/officeDocument/2006/relationships/image" Target="../media/image13.png"/></Relationships>
</file>

<file path=ppt/slideLayouts/_rels/slideLayout96.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8.xml"/><Relationship Id="rId1" Type="http://schemas.openxmlformats.org/officeDocument/2006/relationships/vmlDrawing" Target="../drawings/vmlDrawing24.vml"/><Relationship Id="rId4" Type="http://schemas.openxmlformats.org/officeDocument/2006/relationships/image" Target="../media/image13.png"/></Relationships>
</file>

<file path=ppt/slideLayouts/_rels/slideLayout97.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8.xml"/><Relationship Id="rId1" Type="http://schemas.openxmlformats.org/officeDocument/2006/relationships/vmlDrawing" Target="../drawings/vmlDrawing25.vml"/><Relationship Id="rId4" Type="http://schemas.openxmlformats.org/officeDocument/2006/relationships/image" Target="../media/image13.png"/></Relationships>
</file>

<file path=ppt/slideLayouts/_rels/slideLayout98.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Master" Target="../slideMasters/slideMaster8.xml"/><Relationship Id="rId1" Type="http://schemas.openxmlformats.org/officeDocument/2006/relationships/vmlDrawing" Target="../drawings/vmlDrawing26.vml"/><Relationship Id="rId4" Type="http://schemas.openxmlformats.org/officeDocument/2006/relationships/image" Target="../media/image13.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3139" name="Picture 67" descr="Picture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4286250" cy="6880225"/>
          </a:xfrm>
          <a:prstGeom prst="rect">
            <a:avLst/>
          </a:prstGeom>
          <a:noFill/>
          <a:extLst>
            <a:ext uri="{909E8E84-426E-40DD-AFC4-6F175D3DCCD1}">
              <a14:hiddenFill xmlns:a14="http://schemas.microsoft.com/office/drawing/2010/main">
                <a:solidFill>
                  <a:srgbClr val="FFFFFF"/>
                </a:solidFill>
              </a14:hiddenFill>
            </a:ext>
          </a:extLst>
        </p:spPr>
      </p:pic>
      <p:sp>
        <p:nvSpPr>
          <p:cNvPr id="3076" name="Rectangle 4"/>
          <p:cNvSpPr>
            <a:spLocks noGrp="1" noChangeArrowheads="1"/>
          </p:cNvSpPr>
          <p:nvPr>
            <p:ph type="dt" sz="half" idx="2"/>
          </p:nvPr>
        </p:nvSpPr>
        <p:spPr bwMode="gray">
          <a:xfrm>
            <a:off x="228600" y="6553200"/>
            <a:ext cx="2133600" cy="244475"/>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000" b="0">
                <a:solidFill>
                  <a:schemeClr val="bg1"/>
                </a:solidFill>
              </a:defRPr>
            </a:lvl1pPr>
          </a:lstStyle>
          <a:p>
            <a:endParaRPr lang="en-US"/>
          </a:p>
        </p:txBody>
      </p:sp>
      <p:sp>
        <p:nvSpPr>
          <p:cNvPr id="3077" name="Rectangle 5"/>
          <p:cNvSpPr>
            <a:spLocks noGrp="1" noChangeArrowheads="1"/>
          </p:cNvSpPr>
          <p:nvPr>
            <p:ph type="ftr" sz="quarter" idx="3"/>
          </p:nvPr>
        </p:nvSpPr>
        <p:spPr bwMode="gray">
          <a:xfrm>
            <a:off x="3200400" y="6553200"/>
            <a:ext cx="2895600" cy="244475"/>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b="0"/>
            </a:lvl1pPr>
          </a:lstStyle>
          <a:p>
            <a:endParaRPr lang="en-US"/>
          </a:p>
        </p:txBody>
      </p:sp>
      <p:sp>
        <p:nvSpPr>
          <p:cNvPr id="3078" name="Rectangle 6"/>
          <p:cNvSpPr>
            <a:spLocks noGrp="1" noChangeArrowheads="1"/>
          </p:cNvSpPr>
          <p:nvPr>
            <p:ph type="sldNum" sz="quarter" idx="4"/>
          </p:nvPr>
        </p:nvSpPr>
        <p:spPr/>
        <p:txBody>
          <a:bodyPr/>
          <a:lstStyle>
            <a:lvl1pPr>
              <a:defRPr/>
            </a:lvl1pPr>
          </a:lstStyle>
          <a:p>
            <a:fld id="{6E7B9616-A0CC-475F-8376-E1A49A638358}" type="slidenum">
              <a:rPr lang="en-US"/>
              <a:pPr/>
              <a:t>‹#›</a:t>
            </a:fld>
            <a:endParaRPr lang="en-US"/>
          </a:p>
        </p:txBody>
      </p:sp>
      <p:sp>
        <p:nvSpPr>
          <p:cNvPr id="3074" name="Rectangle 2"/>
          <p:cNvSpPr>
            <a:spLocks noGrp="1" noChangeArrowheads="1"/>
          </p:cNvSpPr>
          <p:nvPr>
            <p:ph type="ctrTitle"/>
          </p:nvPr>
        </p:nvSpPr>
        <p:spPr>
          <a:xfrm>
            <a:off x="4343400" y="2895600"/>
            <a:ext cx="4038600" cy="685800"/>
          </a:xfrm>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tx1">
                      <a:alpha val="50000"/>
                    </a:schemeClr>
                  </a:outerShdw>
                </a:effectLst>
              </a14:hiddenEffects>
            </a:ext>
          </a:extLst>
        </p:spPr>
        <p:txBody>
          <a:bodyPr/>
          <a:lstStyle>
            <a:lvl1pPr algn="r">
              <a:defRPr sz="3600">
                <a:solidFill>
                  <a:schemeClr val="accent1"/>
                </a:solidFill>
              </a:defRPr>
            </a:lvl1pPr>
          </a:lstStyle>
          <a:p>
            <a:pPr lvl="0"/>
            <a:r>
              <a:rPr lang="en-US" noProof="0" smtClean="0"/>
              <a:t>Click to edit Master title style</a:t>
            </a:r>
          </a:p>
        </p:txBody>
      </p:sp>
      <p:sp>
        <p:nvSpPr>
          <p:cNvPr id="3075" name="Rectangle 3"/>
          <p:cNvSpPr>
            <a:spLocks noGrp="1" noChangeArrowheads="1"/>
          </p:cNvSpPr>
          <p:nvPr>
            <p:ph type="subTitle" idx="1"/>
          </p:nvPr>
        </p:nvSpPr>
        <p:spPr>
          <a:xfrm>
            <a:off x="4343400" y="4038600"/>
            <a:ext cx="4038600" cy="533400"/>
          </a:xfrm>
          <a:extLst>
            <a:ext uri="{909E8E84-426E-40DD-AFC4-6F175D3DCCD1}">
              <a14:hiddenFill xmlns:a14="http://schemas.microsoft.com/office/drawing/2010/main">
                <a:gradFill rotWithShape="1">
                  <a:gsLst>
                    <a:gs pos="0">
                      <a:schemeClr val="accent2"/>
                    </a:gs>
                    <a:gs pos="100000">
                      <a:schemeClr val="accent2">
                        <a:gamma/>
                        <a:shade val="46275"/>
                        <a:invGamma/>
                      </a:schemeClr>
                    </a:gs>
                  </a:gsLst>
                  <a:lin ang="0" scaled="1"/>
                </a:gradFill>
              </a14:hiddenFill>
            </a:ext>
            <a:ext uri="{AF507438-7753-43E0-B8FC-AC1667EBCBE1}">
              <a14:hiddenEffects xmlns:a14="http://schemas.microsoft.com/office/drawing/2010/main">
                <a:effectLst>
                  <a:outerShdw dist="45791" dir="2021404" algn="ctr" rotWithShape="0">
                    <a:schemeClr val="bg2"/>
                  </a:outerShdw>
                </a:effectLst>
              </a14:hiddenEffects>
            </a:ext>
          </a:extLst>
        </p:spPr>
        <p:txBody>
          <a:bodyPr/>
          <a:lstStyle>
            <a:lvl1pPr marL="0" indent="0" algn="r">
              <a:buFont typeface="Wingdings" pitchFamily="2" charset="2"/>
              <a:buNone/>
              <a:defRPr sz="1600"/>
            </a:lvl1pPr>
          </a:lstStyle>
          <a:p>
            <a:pPr lvl="0"/>
            <a:r>
              <a:rPr lang="en-US" noProof="0" smtClean="0"/>
              <a:t>Click to edit Master subtitle style</a:t>
            </a:r>
          </a:p>
        </p:txBody>
      </p:sp>
      <p:sp>
        <p:nvSpPr>
          <p:cNvPr id="3126" name="AutoShape 54"/>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a:extLst>
            <a:ext uri="{909E8E84-426E-40DD-AFC4-6F175D3DCCD1}">
              <a14:hiddenFill xmlns:a14="http://schemas.microsoft.com/office/drawing/2010/main">
                <a:solidFill>
                  <a:schemeClr val="tx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3140" name="Picture 68" descr="logo 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6388" y="392113"/>
            <a:ext cx="866775" cy="7731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92D313DC-8C8E-4B7C-861F-4DC7F30CAA12}" type="slidenum">
              <a:rPr lang="en-US"/>
              <a:pPr/>
              <a:t>‹#›</a:t>
            </a:fld>
            <a:endParaRPr lang="en-US"/>
          </a:p>
        </p:txBody>
      </p:sp>
    </p:spTree>
    <p:extLst>
      <p:ext uri="{BB962C8B-B14F-4D97-AF65-F5344CB8AC3E}">
        <p14:creationId xmlns:p14="http://schemas.microsoft.com/office/powerpoint/2010/main" val="16622790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5275" y="714375"/>
            <a:ext cx="2062163" cy="56102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714375"/>
            <a:ext cx="6035675" cy="56102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0D321213-FAC4-4C1B-B905-AE1A8352111B}" type="slidenum">
              <a:rPr lang="en-US"/>
              <a:pPr/>
              <a:t>‹#›</a:t>
            </a:fld>
            <a:endParaRPr lang="en-US"/>
          </a:p>
        </p:txBody>
      </p:sp>
    </p:spTree>
    <p:extLst>
      <p:ext uri="{BB962C8B-B14F-4D97-AF65-F5344CB8AC3E}">
        <p14:creationId xmlns:p14="http://schemas.microsoft.com/office/powerpoint/2010/main" val="24136715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714375"/>
            <a:ext cx="7640638" cy="533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447800"/>
            <a:ext cx="40005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447800"/>
            <a:ext cx="40005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a:xfrm>
            <a:off x="6781800" y="6553200"/>
            <a:ext cx="2133600" cy="244475"/>
          </a:xfrm>
        </p:spPr>
        <p:txBody>
          <a:bodyPr/>
          <a:lstStyle>
            <a:lvl1pPr>
              <a:defRPr/>
            </a:lvl1pPr>
          </a:lstStyle>
          <a:p>
            <a:fld id="{463A605C-39F7-4030-9735-FCBE326D920A}" type="slidenum">
              <a:rPr lang="en-US"/>
              <a:pPr/>
              <a:t>‹#›</a:t>
            </a:fld>
            <a:endParaRPr lang="en-US"/>
          </a:p>
        </p:txBody>
      </p:sp>
    </p:spTree>
    <p:extLst>
      <p:ext uri="{BB962C8B-B14F-4D97-AF65-F5344CB8AC3E}">
        <p14:creationId xmlns:p14="http://schemas.microsoft.com/office/powerpoint/2010/main" val="22528590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066800" y="714375"/>
            <a:ext cx="7640638" cy="5334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447800"/>
            <a:ext cx="8153400" cy="4876800"/>
          </a:xfrm>
        </p:spPr>
        <p:txBody>
          <a:bodyPr/>
          <a:lstStyle/>
          <a:p>
            <a:r>
              <a:rPr lang="en-US" smtClean="0"/>
              <a:t>Click icon to add table</a:t>
            </a:r>
            <a:endParaRPr lang="en-US"/>
          </a:p>
        </p:txBody>
      </p:sp>
      <p:sp>
        <p:nvSpPr>
          <p:cNvPr id="4" name="Slide Number Placeholder 3"/>
          <p:cNvSpPr>
            <a:spLocks noGrp="1"/>
          </p:cNvSpPr>
          <p:nvPr>
            <p:ph type="sldNum" sz="quarter" idx="10"/>
          </p:nvPr>
        </p:nvSpPr>
        <p:spPr>
          <a:xfrm>
            <a:off x="6781800" y="6553200"/>
            <a:ext cx="2133600" cy="244475"/>
          </a:xfrm>
        </p:spPr>
        <p:txBody>
          <a:bodyPr/>
          <a:lstStyle>
            <a:lvl1pPr>
              <a:defRPr/>
            </a:lvl1pPr>
          </a:lstStyle>
          <a:p>
            <a:fld id="{5E456832-7A7C-435F-908B-6E81530F8339}" type="slidenum">
              <a:rPr lang="en-US"/>
              <a:pPr/>
              <a:t>‹#›</a:t>
            </a:fld>
            <a:endParaRPr lang="en-US"/>
          </a:p>
        </p:txBody>
      </p:sp>
    </p:spTree>
    <p:extLst>
      <p:ext uri="{BB962C8B-B14F-4D97-AF65-F5344CB8AC3E}">
        <p14:creationId xmlns:p14="http://schemas.microsoft.com/office/powerpoint/2010/main" val="10562387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3139" name="Picture 67" descr="Picture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4286250" cy="6880225"/>
          </a:xfrm>
          <a:prstGeom prst="rect">
            <a:avLst/>
          </a:prstGeom>
          <a:noFill/>
          <a:extLst>
            <a:ext uri="{909E8E84-426E-40DD-AFC4-6F175D3DCCD1}">
              <a14:hiddenFill xmlns:a14="http://schemas.microsoft.com/office/drawing/2010/main">
                <a:solidFill>
                  <a:srgbClr val="FFFFFF"/>
                </a:solidFill>
              </a14:hiddenFill>
            </a:ext>
          </a:extLst>
        </p:spPr>
      </p:pic>
      <p:sp>
        <p:nvSpPr>
          <p:cNvPr id="3076" name="Rectangle 4"/>
          <p:cNvSpPr>
            <a:spLocks noGrp="1" noChangeArrowheads="1"/>
          </p:cNvSpPr>
          <p:nvPr>
            <p:ph type="dt" sz="half" idx="2"/>
          </p:nvPr>
        </p:nvSpPr>
        <p:spPr bwMode="gray">
          <a:xfrm>
            <a:off x="228600" y="6553200"/>
            <a:ext cx="2133600" cy="244475"/>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000" b="0">
                <a:solidFill>
                  <a:schemeClr val="bg1"/>
                </a:solidFill>
              </a:defRPr>
            </a:lvl1pPr>
          </a:lstStyle>
          <a:p>
            <a:endParaRPr lang="en-US">
              <a:solidFill>
                <a:srgbClr val="FFFFFF"/>
              </a:solidFill>
            </a:endParaRPr>
          </a:p>
        </p:txBody>
      </p:sp>
      <p:sp>
        <p:nvSpPr>
          <p:cNvPr id="3077" name="Rectangle 5"/>
          <p:cNvSpPr>
            <a:spLocks noGrp="1" noChangeArrowheads="1"/>
          </p:cNvSpPr>
          <p:nvPr>
            <p:ph type="ftr" sz="quarter" idx="3"/>
          </p:nvPr>
        </p:nvSpPr>
        <p:spPr bwMode="gray">
          <a:xfrm>
            <a:off x="3200400" y="6553200"/>
            <a:ext cx="2895600" cy="244475"/>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b="0"/>
            </a:lvl1pPr>
          </a:lstStyle>
          <a:p>
            <a:endParaRPr lang="en-US">
              <a:solidFill>
                <a:srgbClr val="30311D"/>
              </a:solidFill>
            </a:endParaRPr>
          </a:p>
        </p:txBody>
      </p:sp>
      <p:sp>
        <p:nvSpPr>
          <p:cNvPr id="3078" name="Rectangle 6"/>
          <p:cNvSpPr>
            <a:spLocks noGrp="1" noChangeArrowheads="1"/>
          </p:cNvSpPr>
          <p:nvPr>
            <p:ph type="sldNum" sz="quarter" idx="4"/>
          </p:nvPr>
        </p:nvSpPr>
        <p:spPr/>
        <p:txBody>
          <a:bodyPr/>
          <a:lstStyle>
            <a:lvl1pPr>
              <a:defRPr/>
            </a:lvl1pPr>
          </a:lstStyle>
          <a:p>
            <a:fld id="{9729202B-CBFD-4ED0-83EF-6823DA3310E9}" type="slidenum">
              <a:rPr lang="en-US">
                <a:solidFill>
                  <a:srgbClr val="30311D"/>
                </a:solidFill>
              </a:rPr>
              <a:pPr/>
              <a:t>‹#›</a:t>
            </a:fld>
            <a:endParaRPr lang="en-US">
              <a:solidFill>
                <a:srgbClr val="30311D"/>
              </a:solidFill>
            </a:endParaRPr>
          </a:p>
        </p:txBody>
      </p:sp>
      <p:sp>
        <p:nvSpPr>
          <p:cNvPr id="3074" name="Rectangle 2"/>
          <p:cNvSpPr>
            <a:spLocks noGrp="1" noChangeArrowheads="1"/>
          </p:cNvSpPr>
          <p:nvPr>
            <p:ph type="ctrTitle"/>
          </p:nvPr>
        </p:nvSpPr>
        <p:spPr>
          <a:xfrm>
            <a:off x="4343400" y="2895600"/>
            <a:ext cx="4038600" cy="685800"/>
          </a:xfrm>
          <a:effectLst/>
          <a:extLs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tx1">
                      <a:alpha val="50000"/>
                    </a:schemeClr>
                  </a:outerShdw>
                </a:effectLst>
              </a14:hiddenEffects>
            </a:ext>
          </a:extLst>
        </p:spPr>
        <p:txBody>
          <a:bodyPr/>
          <a:lstStyle>
            <a:lvl1pPr algn="r">
              <a:defRPr sz="3600">
                <a:solidFill>
                  <a:schemeClr val="accent1"/>
                </a:solidFill>
              </a:defRPr>
            </a:lvl1pPr>
          </a:lstStyle>
          <a:p>
            <a:pPr lvl="0"/>
            <a:r>
              <a:rPr lang="en-US" noProof="0" smtClean="0"/>
              <a:t>Click to edit Master title style</a:t>
            </a:r>
          </a:p>
        </p:txBody>
      </p:sp>
      <p:sp>
        <p:nvSpPr>
          <p:cNvPr id="3075" name="Rectangle 3"/>
          <p:cNvSpPr>
            <a:spLocks noGrp="1" noChangeArrowheads="1"/>
          </p:cNvSpPr>
          <p:nvPr>
            <p:ph type="subTitle" idx="1"/>
          </p:nvPr>
        </p:nvSpPr>
        <p:spPr>
          <a:xfrm>
            <a:off x="4343400" y="4038600"/>
            <a:ext cx="4038600" cy="533400"/>
          </a:xfrm>
          <a:extLst>
            <a:ext uri="{909E8E84-426E-40DD-AFC4-6F175D3DCCD1}">
              <a14:hiddenFill xmlns:a14="http://schemas.microsoft.com/office/drawing/2010/main">
                <a:gradFill rotWithShape="1">
                  <a:gsLst>
                    <a:gs pos="0">
                      <a:schemeClr val="accent2"/>
                    </a:gs>
                    <a:gs pos="100000">
                      <a:schemeClr val="accent2">
                        <a:gamma/>
                        <a:shade val="46275"/>
                        <a:invGamma/>
                      </a:schemeClr>
                    </a:gs>
                  </a:gsLst>
                  <a:lin ang="0" scaled="1"/>
                </a:gradFill>
              </a14:hiddenFill>
            </a:ext>
            <a:ext uri="{AF507438-7753-43E0-B8FC-AC1667EBCBE1}">
              <a14:hiddenEffects xmlns:a14="http://schemas.microsoft.com/office/drawing/2010/main">
                <a:effectLst>
                  <a:outerShdw dist="45791" dir="2021404" algn="ctr" rotWithShape="0">
                    <a:schemeClr val="bg2"/>
                  </a:outerShdw>
                </a:effectLst>
              </a14:hiddenEffects>
            </a:ext>
          </a:extLst>
        </p:spPr>
        <p:txBody>
          <a:bodyPr/>
          <a:lstStyle>
            <a:lvl1pPr marL="0" indent="0" algn="r">
              <a:buFont typeface="Wingdings" pitchFamily="2" charset="2"/>
              <a:buNone/>
              <a:defRPr sz="1600"/>
            </a:lvl1pPr>
          </a:lstStyle>
          <a:p>
            <a:pPr lvl="0"/>
            <a:r>
              <a:rPr lang="en-US" noProof="0" smtClean="0"/>
              <a:t>Click to edit Master subtitle style</a:t>
            </a:r>
          </a:p>
        </p:txBody>
      </p:sp>
      <p:sp>
        <p:nvSpPr>
          <p:cNvPr id="3126" name="AutoShape 54"/>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a:extLst>
            <a:ext uri="{909E8E84-426E-40DD-AFC4-6F175D3DCCD1}">
              <a14:hiddenFill xmlns:a14="http://schemas.microsoft.com/office/drawing/2010/main">
                <a:solidFill>
                  <a:schemeClr val="tx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30311D"/>
              </a:solidFill>
            </a:endParaRPr>
          </a:p>
        </p:txBody>
      </p:sp>
      <p:pic>
        <p:nvPicPr>
          <p:cNvPr id="3140" name="Picture 68" descr="logo 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6388" y="392113"/>
            <a:ext cx="866775" cy="773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24945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1A6271F7-06B6-4E4D-908E-DDA9ED4E2939}" type="slidenum">
              <a:rPr lang="en-US">
                <a:solidFill>
                  <a:srgbClr val="30311D"/>
                </a:solidFill>
              </a:rPr>
              <a:pPr/>
              <a:t>‹#›</a:t>
            </a:fld>
            <a:endParaRPr lang="en-US">
              <a:solidFill>
                <a:srgbClr val="30311D"/>
              </a:solidFill>
            </a:endParaRPr>
          </a:p>
        </p:txBody>
      </p:sp>
    </p:spTree>
    <p:extLst>
      <p:ext uri="{BB962C8B-B14F-4D97-AF65-F5344CB8AC3E}">
        <p14:creationId xmlns:p14="http://schemas.microsoft.com/office/powerpoint/2010/main" val="22586506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4C5DAB19-0625-43BB-AD79-840981453E16}" type="slidenum">
              <a:rPr lang="en-US">
                <a:solidFill>
                  <a:srgbClr val="30311D"/>
                </a:solidFill>
              </a:rPr>
              <a:pPr/>
              <a:t>‹#›</a:t>
            </a:fld>
            <a:endParaRPr lang="en-US">
              <a:solidFill>
                <a:srgbClr val="30311D"/>
              </a:solidFill>
            </a:endParaRPr>
          </a:p>
        </p:txBody>
      </p:sp>
    </p:spTree>
    <p:extLst>
      <p:ext uri="{BB962C8B-B14F-4D97-AF65-F5344CB8AC3E}">
        <p14:creationId xmlns:p14="http://schemas.microsoft.com/office/powerpoint/2010/main" val="14818876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47800"/>
            <a:ext cx="40005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447800"/>
            <a:ext cx="40005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BF3B2E17-3E93-48B9-AEF8-FBFD68823DDE}" type="slidenum">
              <a:rPr lang="en-US">
                <a:solidFill>
                  <a:srgbClr val="30311D"/>
                </a:solidFill>
              </a:rPr>
              <a:pPr/>
              <a:t>‹#›</a:t>
            </a:fld>
            <a:endParaRPr lang="en-US">
              <a:solidFill>
                <a:srgbClr val="30311D"/>
              </a:solidFill>
            </a:endParaRPr>
          </a:p>
        </p:txBody>
      </p:sp>
    </p:spTree>
    <p:extLst>
      <p:ext uri="{BB962C8B-B14F-4D97-AF65-F5344CB8AC3E}">
        <p14:creationId xmlns:p14="http://schemas.microsoft.com/office/powerpoint/2010/main" val="2466925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2BB95DA4-529C-4E52-AF9A-BE491972E654}" type="slidenum">
              <a:rPr lang="en-US">
                <a:solidFill>
                  <a:srgbClr val="30311D"/>
                </a:solidFill>
              </a:rPr>
              <a:pPr/>
              <a:t>‹#›</a:t>
            </a:fld>
            <a:endParaRPr lang="en-US">
              <a:solidFill>
                <a:srgbClr val="30311D"/>
              </a:solidFill>
            </a:endParaRPr>
          </a:p>
        </p:txBody>
      </p:sp>
    </p:spTree>
    <p:extLst>
      <p:ext uri="{BB962C8B-B14F-4D97-AF65-F5344CB8AC3E}">
        <p14:creationId xmlns:p14="http://schemas.microsoft.com/office/powerpoint/2010/main" val="9615267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92DC5836-12C2-4AE9-ACFD-C8D7D84A67FE}" type="slidenum">
              <a:rPr lang="en-US">
                <a:solidFill>
                  <a:srgbClr val="30311D"/>
                </a:solidFill>
              </a:rPr>
              <a:pPr/>
              <a:t>‹#›</a:t>
            </a:fld>
            <a:endParaRPr lang="en-US">
              <a:solidFill>
                <a:srgbClr val="30311D"/>
              </a:solidFill>
            </a:endParaRPr>
          </a:p>
        </p:txBody>
      </p:sp>
    </p:spTree>
    <p:extLst>
      <p:ext uri="{BB962C8B-B14F-4D97-AF65-F5344CB8AC3E}">
        <p14:creationId xmlns:p14="http://schemas.microsoft.com/office/powerpoint/2010/main" val="9132361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4DD1E56C-0795-4F73-8A89-A743EBAC8DBE}" type="slidenum">
              <a:rPr lang="en-US"/>
              <a:pPr/>
              <a:t>‹#›</a:t>
            </a:fld>
            <a:endParaRPr lang="en-US"/>
          </a:p>
        </p:txBody>
      </p:sp>
    </p:spTree>
    <p:extLst>
      <p:ext uri="{BB962C8B-B14F-4D97-AF65-F5344CB8AC3E}">
        <p14:creationId xmlns:p14="http://schemas.microsoft.com/office/powerpoint/2010/main" val="1589879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10E15B42-5FEA-466B-BB58-9498C2EC73F3}" type="slidenum">
              <a:rPr lang="en-US">
                <a:solidFill>
                  <a:srgbClr val="30311D"/>
                </a:solidFill>
              </a:rPr>
              <a:pPr/>
              <a:t>‹#›</a:t>
            </a:fld>
            <a:endParaRPr lang="en-US">
              <a:solidFill>
                <a:srgbClr val="30311D"/>
              </a:solidFill>
            </a:endParaRPr>
          </a:p>
        </p:txBody>
      </p:sp>
    </p:spTree>
    <p:extLst>
      <p:ext uri="{BB962C8B-B14F-4D97-AF65-F5344CB8AC3E}">
        <p14:creationId xmlns:p14="http://schemas.microsoft.com/office/powerpoint/2010/main" val="39271572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A677C156-EF99-44F5-97B4-1317A92F7BE6}" type="slidenum">
              <a:rPr lang="en-US">
                <a:solidFill>
                  <a:srgbClr val="30311D"/>
                </a:solidFill>
              </a:rPr>
              <a:pPr/>
              <a:t>‹#›</a:t>
            </a:fld>
            <a:endParaRPr lang="en-US">
              <a:solidFill>
                <a:srgbClr val="30311D"/>
              </a:solidFill>
            </a:endParaRPr>
          </a:p>
        </p:txBody>
      </p:sp>
    </p:spTree>
    <p:extLst>
      <p:ext uri="{BB962C8B-B14F-4D97-AF65-F5344CB8AC3E}">
        <p14:creationId xmlns:p14="http://schemas.microsoft.com/office/powerpoint/2010/main" val="33229347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237F841D-C67B-449B-9D8B-28002B797C05}" type="slidenum">
              <a:rPr lang="en-US">
                <a:solidFill>
                  <a:srgbClr val="30311D"/>
                </a:solidFill>
              </a:rPr>
              <a:pPr/>
              <a:t>‹#›</a:t>
            </a:fld>
            <a:endParaRPr lang="en-US">
              <a:solidFill>
                <a:srgbClr val="30311D"/>
              </a:solidFill>
            </a:endParaRPr>
          </a:p>
        </p:txBody>
      </p:sp>
    </p:spTree>
    <p:extLst>
      <p:ext uri="{BB962C8B-B14F-4D97-AF65-F5344CB8AC3E}">
        <p14:creationId xmlns:p14="http://schemas.microsoft.com/office/powerpoint/2010/main" val="31803746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1B076A02-2BDE-4572-B1C5-8DE89F7A27CB}" type="slidenum">
              <a:rPr lang="en-US">
                <a:solidFill>
                  <a:srgbClr val="30311D"/>
                </a:solidFill>
              </a:rPr>
              <a:pPr/>
              <a:t>‹#›</a:t>
            </a:fld>
            <a:endParaRPr lang="en-US">
              <a:solidFill>
                <a:srgbClr val="30311D"/>
              </a:solidFill>
            </a:endParaRPr>
          </a:p>
        </p:txBody>
      </p:sp>
    </p:spTree>
    <p:extLst>
      <p:ext uri="{BB962C8B-B14F-4D97-AF65-F5344CB8AC3E}">
        <p14:creationId xmlns:p14="http://schemas.microsoft.com/office/powerpoint/2010/main" val="13872540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5275" y="714375"/>
            <a:ext cx="2062163" cy="56102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714375"/>
            <a:ext cx="6035675" cy="56102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5D04694D-E833-4875-825D-C1B3A21F4F66}" type="slidenum">
              <a:rPr lang="en-US">
                <a:solidFill>
                  <a:srgbClr val="30311D"/>
                </a:solidFill>
              </a:rPr>
              <a:pPr/>
              <a:t>‹#›</a:t>
            </a:fld>
            <a:endParaRPr lang="en-US">
              <a:solidFill>
                <a:srgbClr val="30311D"/>
              </a:solidFill>
            </a:endParaRPr>
          </a:p>
        </p:txBody>
      </p:sp>
    </p:spTree>
    <p:extLst>
      <p:ext uri="{BB962C8B-B14F-4D97-AF65-F5344CB8AC3E}">
        <p14:creationId xmlns:p14="http://schemas.microsoft.com/office/powerpoint/2010/main" val="23091575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714375"/>
            <a:ext cx="7640638" cy="533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447800"/>
            <a:ext cx="40005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447800"/>
            <a:ext cx="40005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a:xfrm>
            <a:off x="6781800" y="6553200"/>
            <a:ext cx="2133600" cy="244475"/>
          </a:xfrm>
        </p:spPr>
        <p:txBody>
          <a:bodyPr/>
          <a:lstStyle>
            <a:lvl1pPr>
              <a:defRPr/>
            </a:lvl1pPr>
          </a:lstStyle>
          <a:p>
            <a:fld id="{78D783EC-45E9-4AE4-A4E0-58CD8740C4A7}" type="slidenum">
              <a:rPr lang="en-US">
                <a:solidFill>
                  <a:srgbClr val="30311D"/>
                </a:solidFill>
              </a:rPr>
              <a:pPr/>
              <a:t>‹#›</a:t>
            </a:fld>
            <a:endParaRPr lang="en-US">
              <a:solidFill>
                <a:srgbClr val="30311D"/>
              </a:solidFill>
            </a:endParaRPr>
          </a:p>
        </p:txBody>
      </p:sp>
    </p:spTree>
    <p:extLst>
      <p:ext uri="{BB962C8B-B14F-4D97-AF65-F5344CB8AC3E}">
        <p14:creationId xmlns:p14="http://schemas.microsoft.com/office/powerpoint/2010/main" val="39343419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066800" y="714375"/>
            <a:ext cx="7640638" cy="5334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447800"/>
            <a:ext cx="8153400" cy="4876800"/>
          </a:xfrm>
        </p:spPr>
        <p:txBody>
          <a:bodyPr/>
          <a:lstStyle/>
          <a:p>
            <a:r>
              <a:rPr lang="en-US" smtClean="0"/>
              <a:t>Click icon to add table</a:t>
            </a:r>
            <a:endParaRPr lang="en-US"/>
          </a:p>
        </p:txBody>
      </p:sp>
      <p:sp>
        <p:nvSpPr>
          <p:cNvPr id="4" name="Slide Number Placeholder 3"/>
          <p:cNvSpPr>
            <a:spLocks noGrp="1"/>
          </p:cNvSpPr>
          <p:nvPr>
            <p:ph type="sldNum" sz="quarter" idx="10"/>
          </p:nvPr>
        </p:nvSpPr>
        <p:spPr>
          <a:xfrm>
            <a:off x="6781800" y="6553200"/>
            <a:ext cx="2133600" cy="244475"/>
          </a:xfrm>
        </p:spPr>
        <p:txBody>
          <a:bodyPr/>
          <a:lstStyle>
            <a:lvl1pPr>
              <a:defRPr/>
            </a:lvl1pPr>
          </a:lstStyle>
          <a:p>
            <a:fld id="{BEDBF34A-191B-434D-8B89-0BC62F58C2E6}" type="slidenum">
              <a:rPr lang="en-US">
                <a:solidFill>
                  <a:srgbClr val="30311D"/>
                </a:solidFill>
              </a:rPr>
              <a:pPr/>
              <a:t>‹#›</a:t>
            </a:fld>
            <a:endParaRPr lang="en-US">
              <a:solidFill>
                <a:srgbClr val="30311D"/>
              </a:solidFill>
            </a:endParaRPr>
          </a:p>
        </p:txBody>
      </p:sp>
    </p:spTree>
    <p:extLst>
      <p:ext uri="{BB962C8B-B14F-4D97-AF65-F5344CB8AC3E}">
        <p14:creationId xmlns:p14="http://schemas.microsoft.com/office/powerpoint/2010/main" val="11266462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bg bwMode="gray">
      <p:bgPr>
        <a:solidFill>
          <a:srgbClr val="FFFFFF"/>
        </a:solidFill>
        <a:effectLst/>
      </p:bgPr>
    </p:bg>
    <p:spTree>
      <p:nvGrpSpPr>
        <p:cNvPr id="1" name=""/>
        <p:cNvGrpSpPr/>
        <p:nvPr/>
      </p:nvGrpSpPr>
      <p:grpSpPr>
        <a:xfrm>
          <a:off x="0" y="0"/>
          <a:ext cx="0" cy="0"/>
          <a:chOff x="0" y="0"/>
          <a:chExt cx="0" cy="0"/>
        </a:xfrm>
      </p:grpSpPr>
      <p:pic>
        <p:nvPicPr>
          <p:cNvPr id="4" name="Picture 168" descr="DVD1 (7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63" descr="water_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914400"/>
            <a:ext cx="86677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69" descr="logo final small TRANS"/>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52400" y="138113"/>
            <a:ext cx="990600" cy="70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a:extLst>
              <a:ext uri="{FF2B5EF4-FFF2-40B4-BE49-F238E27FC236}">
                <a16:creationId xmlns:a16="http://schemas.microsoft.com/office/drawing/2014/main" xmlns="" id="{7BBE04A9-92EA-4F8D-A009-EB95972453C1}"/>
              </a:ext>
            </a:extLst>
          </p:cNvPr>
          <p:cNvSpPr>
            <a:spLocks noGrp="1" noChangeArrowheads="1"/>
          </p:cNvSpPr>
          <p:nvPr>
            <p:ph type="subTitle" idx="1"/>
          </p:nvPr>
        </p:nvSpPr>
        <p:spPr>
          <a:xfrm>
            <a:off x="990600" y="2895600"/>
            <a:ext cx="5638800" cy="381000"/>
          </a:xfrm>
          <a:extLs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lvl1pPr marL="0" indent="0">
              <a:buFont typeface="Wingdings" panose="05000000000000000000" pitchFamily="2" charset="2"/>
              <a:buNone/>
              <a:defRPr sz="2000" b="0">
                <a:solidFill>
                  <a:srgbClr val="000000"/>
                </a:solidFill>
              </a:defRPr>
            </a:lvl1pPr>
          </a:lstStyle>
          <a:p>
            <a:pPr lvl="0"/>
            <a:r>
              <a:rPr lang="en-US" altLang="en-US" noProof="0"/>
              <a:t>Click to edit Master subtitle style</a:t>
            </a:r>
          </a:p>
        </p:txBody>
      </p:sp>
      <p:sp>
        <p:nvSpPr>
          <p:cNvPr id="3074" name="Rectangle 2">
            <a:extLst>
              <a:ext uri="{FF2B5EF4-FFF2-40B4-BE49-F238E27FC236}">
                <a16:creationId xmlns:a16="http://schemas.microsoft.com/office/drawing/2014/main" xmlns="" id="{8F5A85AD-59EB-43ED-A686-43F998CD5B6B}"/>
              </a:ext>
            </a:extLst>
          </p:cNvPr>
          <p:cNvSpPr>
            <a:spLocks noGrp="1" noChangeArrowheads="1"/>
          </p:cNvSpPr>
          <p:nvPr>
            <p:ph type="ctrTitle"/>
          </p:nvPr>
        </p:nvSpPr>
        <p:spPr>
          <a:xfrm>
            <a:off x="990600" y="1828800"/>
            <a:ext cx="5638800" cy="685800"/>
          </a:xfrm>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28398" dir="3806097" algn="ctr" rotWithShape="0">
                    <a:srgbClr val="000000"/>
                  </a:outerShdw>
                </a:effectLst>
              </a14:hiddenEffects>
            </a:ext>
          </a:extLst>
        </p:spPr>
        <p:txBody>
          <a:bodyPr/>
          <a:lstStyle>
            <a:lvl1pPr>
              <a:defRPr sz="4800">
                <a:latin typeface="Arial" panose="020B0604020202020204" pitchFamily="34" charset="0"/>
              </a:defRPr>
            </a:lvl1pPr>
          </a:lstStyle>
          <a:p>
            <a:pPr lvl="0"/>
            <a:r>
              <a:rPr lang="en-US" altLang="en-US" noProof="0"/>
              <a:t>Click to edit Master title style</a:t>
            </a:r>
          </a:p>
        </p:txBody>
      </p:sp>
      <p:sp>
        <p:nvSpPr>
          <p:cNvPr id="7" name="Rectangle 5">
            <a:extLst>
              <a:ext uri="{FF2B5EF4-FFF2-40B4-BE49-F238E27FC236}">
                <a16:creationId xmlns:a16="http://schemas.microsoft.com/office/drawing/2014/main" xmlns="" id="{0DEC4E8C-11BA-4DE0-A0E3-E7932BE21E51}"/>
              </a:ext>
            </a:extLst>
          </p:cNvPr>
          <p:cNvSpPr>
            <a:spLocks noGrp="1" noChangeArrowheads="1"/>
          </p:cNvSpPr>
          <p:nvPr>
            <p:ph type="ftr" sz="quarter" idx="10"/>
          </p:nvPr>
        </p:nvSpPr>
        <p:spPr bwMode="gray">
          <a:xfrm>
            <a:off x="76200" y="6553200"/>
            <a:ext cx="2895600" cy="304800"/>
          </a:xfrm>
        </p:spPr>
        <p:txBody>
          <a:bodyPr/>
          <a:lstStyle>
            <a:lvl1pPr algn="l">
              <a:defRPr sz="1700">
                <a:solidFill>
                  <a:srgbClr val="000000"/>
                </a:solidFill>
              </a:defRPr>
            </a:lvl1pPr>
          </a:lstStyle>
          <a:p>
            <a:pPr>
              <a:defRPr/>
            </a:pPr>
            <a:endParaRPr lang="en-US" altLang="en-US"/>
          </a:p>
        </p:txBody>
      </p:sp>
      <p:sp>
        <p:nvSpPr>
          <p:cNvPr id="8" name="Rectangle 154">
            <a:extLst>
              <a:ext uri="{FF2B5EF4-FFF2-40B4-BE49-F238E27FC236}">
                <a16:creationId xmlns:a16="http://schemas.microsoft.com/office/drawing/2014/main" xmlns="" id="{22F69711-1F90-4EF4-BD29-CD2073F3D42F}"/>
              </a:ext>
            </a:extLst>
          </p:cNvPr>
          <p:cNvSpPr>
            <a:spLocks noGrp="1" noChangeArrowheads="1"/>
          </p:cNvSpPr>
          <p:nvPr>
            <p:ph type="dt" sz="quarter" idx="11"/>
          </p:nvPr>
        </p:nvSpPr>
        <p:spPr bwMode="auto">
          <a:xfrm>
            <a:off x="4876800" y="6613525"/>
            <a:ext cx="2133600" cy="244475"/>
          </a:xfrm>
        </p:spPr>
        <p:txBody>
          <a:bodyPr/>
          <a:lstStyle>
            <a:lvl1pPr algn="ctr">
              <a:defRPr sz="1400" b="0">
                <a:latin typeface="Arial" panose="020B0604020202020204" pitchFamily="34" charset="0"/>
              </a:defRPr>
            </a:lvl1pPr>
          </a:lstStyle>
          <a:p>
            <a:pPr>
              <a:defRPr/>
            </a:pPr>
            <a:endParaRPr lang="en-US" altLang="en-US">
              <a:solidFill>
                <a:srgbClr val="000000"/>
              </a:solidFill>
            </a:endParaRPr>
          </a:p>
        </p:txBody>
      </p:sp>
      <p:sp>
        <p:nvSpPr>
          <p:cNvPr id="9" name="Rectangle 155">
            <a:extLst>
              <a:ext uri="{FF2B5EF4-FFF2-40B4-BE49-F238E27FC236}">
                <a16:creationId xmlns:a16="http://schemas.microsoft.com/office/drawing/2014/main" xmlns="" id="{EE6303E1-86CA-4D2A-812D-81D9361C2CCB}"/>
              </a:ext>
            </a:extLst>
          </p:cNvPr>
          <p:cNvSpPr>
            <a:spLocks noGrp="1" noChangeArrowheads="1"/>
          </p:cNvSpPr>
          <p:nvPr>
            <p:ph type="sldNum" sz="quarter" idx="12"/>
          </p:nvPr>
        </p:nvSpPr>
        <p:spPr bwMode="auto">
          <a:xfrm>
            <a:off x="8534400" y="6553200"/>
            <a:ext cx="457200" cy="244475"/>
          </a:xfrm>
        </p:spPr>
        <p:txBody>
          <a:bodyPr/>
          <a:lstStyle>
            <a:lvl1pPr algn="ctr">
              <a:defRPr sz="1400">
                <a:latin typeface="Arial" charset="0"/>
              </a:defRPr>
            </a:lvl1pPr>
          </a:lstStyle>
          <a:p>
            <a:fld id="{00FFF32A-A41F-4E2A-B232-2F31EF6871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234898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6399112-2C20-429B-B629-0C7F219B4F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7376570-BBD7-40AF-986F-5D60B86CA0E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DDB23BC2-BDD1-4431-B09B-32F95DE5BACD}"/>
              </a:ext>
            </a:extLst>
          </p:cNvPr>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6">
            <a:extLst>
              <a:ext uri="{FF2B5EF4-FFF2-40B4-BE49-F238E27FC236}">
                <a16:creationId xmlns:a16="http://schemas.microsoft.com/office/drawing/2014/main" xmlns="" id="{B1A518BA-EAFC-4D03-B2C2-0ADAA6A0F717}"/>
              </a:ext>
            </a:extLst>
          </p:cNvPr>
          <p:cNvSpPr>
            <a:spLocks noGrp="1" noChangeArrowheads="1"/>
          </p:cNvSpPr>
          <p:nvPr>
            <p:ph type="sldNum" sz="quarter" idx="11"/>
          </p:nvPr>
        </p:nvSpPr>
        <p:spPr>
          <a:ln/>
        </p:spPr>
        <p:txBody>
          <a:bodyPr/>
          <a:lstStyle>
            <a:lvl1pPr>
              <a:defRPr/>
            </a:lvl1pPr>
          </a:lstStyle>
          <a:p>
            <a:fld id="{DE35D6BE-0EC9-484C-B4DD-A9091F0C0700}" type="slidenum">
              <a:rPr lang="en-US" altLang="en-US">
                <a:solidFill>
                  <a:srgbClr val="000000"/>
                </a:solidFill>
              </a:rPr>
              <a:pPr/>
              <a:t>‹#›</a:t>
            </a:fld>
            <a:endParaRPr lang="en-US" altLang="en-US">
              <a:solidFill>
                <a:srgbClr val="000000"/>
              </a:solidFill>
            </a:endParaRPr>
          </a:p>
        </p:txBody>
      </p:sp>
      <p:sp>
        <p:nvSpPr>
          <p:cNvPr id="6" name="Rectangle 159">
            <a:extLst>
              <a:ext uri="{FF2B5EF4-FFF2-40B4-BE49-F238E27FC236}">
                <a16:creationId xmlns:a16="http://schemas.microsoft.com/office/drawing/2014/main" xmlns="" id="{E66A5336-170F-479D-9A4A-C0666A84D7B5}"/>
              </a:ext>
            </a:extLst>
          </p:cNvPr>
          <p:cNvSpPr>
            <a:spLocks noGrp="1" noChangeArrowheads="1"/>
          </p:cNvSpPr>
          <p:nvPr>
            <p:ph type="ftr" sz="quarter" idx="12"/>
          </p:nvPr>
        </p:nvSpPr>
        <p:spPr>
          <a:ln/>
        </p:spPr>
        <p:txBody>
          <a:bodyPr/>
          <a:lstStyle>
            <a:lvl1pPr>
              <a:defRPr/>
            </a:lvl1pPr>
          </a:lstStyle>
          <a:p>
            <a:pPr>
              <a:defRPr/>
            </a:pPr>
            <a:endParaRPr lang="en-US" altLang="en-US">
              <a:solidFill>
                <a:srgbClr val="000000"/>
              </a:solidFill>
            </a:endParaRPr>
          </a:p>
        </p:txBody>
      </p:sp>
    </p:spTree>
    <p:extLst>
      <p:ext uri="{BB962C8B-B14F-4D97-AF65-F5344CB8AC3E}">
        <p14:creationId xmlns:p14="http://schemas.microsoft.com/office/powerpoint/2010/main" val="3693692923"/>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B760C04-4E2A-4FF5-AFC1-50B134F9CDAC}"/>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3194402-18FE-4B54-89C9-C510A739A14C}"/>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a:ext uri="{FF2B5EF4-FFF2-40B4-BE49-F238E27FC236}">
                <a16:creationId xmlns:a16="http://schemas.microsoft.com/office/drawing/2014/main" xmlns="" id="{DDB23BC2-BDD1-4431-B09B-32F95DE5BACD}"/>
              </a:ext>
            </a:extLst>
          </p:cNvPr>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6">
            <a:extLst>
              <a:ext uri="{FF2B5EF4-FFF2-40B4-BE49-F238E27FC236}">
                <a16:creationId xmlns:a16="http://schemas.microsoft.com/office/drawing/2014/main" xmlns="" id="{B1A518BA-EAFC-4D03-B2C2-0ADAA6A0F717}"/>
              </a:ext>
            </a:extLst>
          </p:cNvPr>
          <p:cNvSpPr>
            <a:spLocks noGrp="1" noChangeArrowheads="1"/>
          </p:cNvSpPr>
          <p:nvPr>
            <p:ph type="sldNum" sz="quarter" idx="11"/>
          </p:nvPr>
        </p:nvSpPr>
        <p:spPr>
          <a:ln/>
        </p:spPr>
        <p:txBody>
          <a:bodyPr/>
          <a:lstStyle>
            <a:lvl1pPr>
              <a:defRPr/>
            </a:lvl1pPr>
          </a:lstStyle>
          <a:p>
            <a:fld id="{66FE6E8B-BF2A-4A32-A3D8-069BD01F4313}" type="slidenum">
              <a:rPr lang="en-US" altLang="en-US">
                <a:solidFill>
                  <a:srgbClr val="000000"/>
                </a:solidFill>
              </a:rPr>
              <a:pPr/>
              <a:t>‹#›</a:t>
            </a:fld>
            <a:endParaRPr lang="en-US" altLang="en-US">
              <a:solidFill>
                <a:srgbClr val="000000"/>
              </a:solidFill>
            </a:endParaRPr>
          </a:p>
        </p:txBody>
      </p:sp>
      <p:sp>
        <p:nvSpPr>
          <p:cNvPr id="6" name="Rectangle 159">
            <a:extLst>
              <a:ext uri="{FF2B5EF4-FFF2-40B4-BE49-F238E27FC236}">
                <a16:creationId xmlns:a16="http://schemas.microsoft.com/office/drawing/2014/main" xmlns="" id="{E66A5336-170F-479D-9A4A-C0666A84D7B5}"/>
              </a:ext>
            </a:extLst>
          </p:cNvPr>
          <p:cNvSpPr>
            <a:spLocks noGrp="1" noChangeArrowheads="1"/>
          </p:cNvSpPr>
          <p:nvPr>
            <p:ph type="ftr" sz="quarter" idx="12"/>
          </p:nvPr>
        </p:nvSpPr>
        <p:spPr>
          <a:ln/>
        </p:spPr>
        <p:txBody>
          <a:bodyPr/>
          <a:lstStyle>
            <a:lvl1pPr>
              <a:defRPr/>
            </a:lvl1pPr>
          </a:lstStyle>
          <a:p>
            <a:pPr>
              <a:defRPr/>
            </a:pPr>
            <a:endParaRPr lang="en-US" altLang="en-US">
              <a:solidFill>
                <a:srgbClr val="000000"/>
              </a:solidFill>
            </a:endParaRPr>
          </a:p>
        </p:txBody>
      </p:sp>
    </p:spTree>
    <p:extLst>
      <p:ext uri="{BB962C8B-B14F-4D97-AF65-F5344CB8AC3E}">
        <p14:creationId xmlns:p14="http://schemas.microsoft.com/office/powerpoint/2010/main" val="21956145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C6507CE9-1726-435D-9C0E-B6D9337873D6}" type="slidenum">
              <a:rPr lang="en-US"/>
              <a:pPr/>
              <a:t>‹#›</a:t>
            </a:fld>
            <a:endParaRPr lang="en-US"/>
          </a:p>
        </p:txBody>
      </p:sp>
    </p:spTree>
    <p:extLst>
      <p:ext uri="{BB962C8B-B14F-4D97-AF65-F5344CB8AC3E}">
        <p14:creationId xmlns:p14="http://schemas.microsoft.com/office/powerpoint/2010/main" val="26495470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63650C8-F1F8-4A1F-ACCB-DCF93D9309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79D22CE-C69A-4CA7-AB23-CE71E8B5C19E}"/>
              </a:ext>
            </a:extLst>
          </p:cNvPr>
          <p:cNvSpPr>
            <a:spLocks noGrp="1"/>
          </p:cNvSpPr>
          <p:nvPr>
            <p:ph sz="half" idx="1"/>
          </p:nvPr>
        </p:nvSpPr>
        <p:spPr>
          <a:xfrm>
            <a:off x="1219200" y="838200"/>
            <a:ext cx="3657600" cy="464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FC247164-185C-4DDB-B1F0-D89149BEA274}"/>
              </a:ext>
            </a:extLst>
          </p:cNvPr>
          <p:cNvSpPr>
            <a:spLocks noGrp="1"/>
          </p:cNvSpPr>
          <p:nvPr>
            <p:ph sz="half" idx="2"/>
          </p:nvPr>
        </p:nvSpPr>
        <p:spPr>
          <a:xfrm>
            <a:off x="5029200" y="838200"/>
            <a:ext cx="3657600" cy="464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xmlns="" id="{DDB23BC2-BDD1-4431-B09B-32F95DE5BACD}"/>
              </a:ext>
            </a:extLst>
          </p:cNvPr>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6">
            <a:extLst>
              <a:ext uri="{FF2B5EF4-FFF2-40B4-BE49-F238E27FC236}">
                <a16:creationId xmlns:a16="http://schemas.microsoft.com/office/drawing/2014/main" xmlns="" id="{B1A518BA-EAFC-4D03-B2C2-0ADAA6A0F717}"/>
              </a:ext>
            </a:extLst>
          </p:cNvPr>
          <p:cNvSpPr>
            <a:spLocks noGrp="1" noChangeArrowheads="1"/>
          </p:cNvSpPr>
          <p:nvPr>
            <p:ph type="sldNum" sz="quarter" idx="11"/>
          </p:nvPr>
        </p:nvSpPr>
        <p:spPr>
          <a:ln/>
        </p:spPr>
        <p:txBody>
          <a:bodyPr/>
          <a:lstStyle>
            <a:lvl1pPr>
              <a:defRPr/>
            </a:lvl1pPr>
          </a:lstStyle>
          <a:p>
            <a:fld id="{0742CDA4-90B8-40F0-ACF6-9250CE27F2E2}" type="slidenum">
              <a:rPr lang="en-US" altLang="en-US">
                <a:solidFill>
                  <a:srgbClr val="000000"/>
                </a:solidFill>
              </a:rPr>
              <a:pPr/>
              <a:t>‹#›</a:t>
            </a:fld>
            <a:endParaRPr lang="en-US" altLang="en-US">
              <a:solidFill>
                <a:srgbClr val="000000"/>
              </a:solidFill>
            </a:endParaRPr>
          </a:p>
        </p:txBody>
      </p:sp>
      <p:sp>
        <p:nvSpPr>
          <p:cNvPr id="7" name="Rectangle 159">
            <a:extLst>
              <a:ext uri="{FF2B5EF4-FFF2-40B4-BE49-F238E27FC236}">
                <a16:creationId xmlns:a16="http://schemas.microsoft.com/office/drawing/2014/main" xmlns="" id="{E66A5336-170F-479D-9A4A-C0666A84D7B5}"/>
              </a:ext>
            </a:extLst>
          </p:cNvPr>
          <p:cNvSpPr>
            <a:spLocks noGrp="1" noChangeArrowheads="1"/>
          </p:cNvSpPr>
          <p:nvPr>
            <p:ph type="ftr" sz="quarter" idx="12"/>
          </p:nvPr>
        </p:nvSpPr>
        <p:spPr>
          <a:ln/>
        </p:spPr>
        <p:txBody>
          <a:bodyPr/>
          <a:lstStyle>
            <a:lvl1pPr>
              <a:defRPr/>
            </a:lvl1pPr>
          </a:lstStyle>
          <a:p>
            <a:pPr>
              <a:defRPr/>
            </a:pPr>
            <a:endParaRPr lang="en-US" altLang="en-US">
              <a:solidFill>
                <a:srgbClr val="000000"/>
              </a:solidFill>
            </a:endParaRPr>
          </a:p>
        </p:txBody>
      </p:sp>
    </p:spTree>
    <p:extLst>
      <p:ext uri="{BB962C8B-B14F-4D97-AF65-F5344CB8AC3E}">
        <p14:creationId xmlns:p14="http://schemas.microsoft.com/office/powerpoint/2010/main" val="4222835933"/>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252369-10BA-4405-B267-EEE583ECABE8}"/>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C3BC21DB-80AD-49FE-B1DC-1AAACE8634E2}"/>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484F1923-3554-42D2-9753-ABA07C6654CF}"/>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C45A131C-0F56-420A-B3DF-BFFBA9176BF9}"/>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73F54AEE-A446-4AA6-8CDA-1C6340E7913D}"/>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xmlns="" id="{DDB23BC2-BDD1-4431-B09B-32F95DE5BACD}"/>
              </a:ext>
            </a:extLst>
          </p:cNvPr>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6">
            <a:extLst>
              <a:ext uri="{FF2B5EF4-FFF2-40B4-BE49-F238E27FC236}">
                <a16:creationId xmlns:a16="http://schemas.microsoft.com/office/drawing/2014/main" xmlns="" id="{B1A518BA-EAFC-4D03-B2C2-0ADAA6A0F717}"/>
              </a:ext>
            </a:extLst>
          </p:cNvPr>
          <p:cNvSpPr>
            <a:spLocks noGrp="1" noChangeArrowheads="1"/>
          </p:cNvSpPr>
          <p:nvPr>
            <p:ph type="sldNum" sz="quarter" idx="11"/>
          </p:nvPr>
        </p:nvSpPr>
        <p:spPr>
          <a:ln/>
        </p:spPr>
        <p:txBody>
          <a:bodyPr/>
          <a:lstStyle>
            <a:lvl1pPr>
              <a:defRPr/>
            </a:lvl1pPr>
          </a:lstStyle>
          <a:p>
            <a:fld id="{C200019D-0EDF-4829-8FCD-AA5567AAA7A2}" type="slidenum">
              <a:rPr lang="en-US" altLang="en-US">
                <a:solidFill>
                  <a:srgbClr val="000000"/>
                </a:solidFill>
              </a:rPr>
              <a:pPr/>
              <a:t>‹#›</a:t>
            </a:fld>
            <a:endParaRPr lang="en-US" altLang="en-US">
              <a:solidFill>
                <a:srgbClr val="000000"/>
              </a:solidFill>
            </a:endParaRPr>
          </a:p>
        </p:txBody>
      </p:sp>
      <p:sp>
        <p:nvSpPr>
          <p:cNvPr id="9" name="Rectangle 159">
            <a:extLst>
              <a:ext uri="{FF2B5EF4-FFF2-40B4-BE49-F238E27FC236}">
                <a16:creationId xmlns:a16="http://schemas.microsoft.com/office/drawing/2014/main" xmlns="" id="{E66A5336-170F-479D-9A4A-C0666A84D7B5}"/>
              </a:ext>
            </a:extLst>
          </p:cNvPr>
          <p:cNvSpPr>
            <a:spLocks noGrp="1" noChangeArrowheads="1"/>
          </p:cNvSpPr>
          <p:nvPr>
            <p:ph type="ftr" sz="quarter" idx="12"/>
          </p:nvPr>
        </p:nvSpPr>
        <p:spPr>
          <a:ln/>
        </p:spPr>
        <p:txBody>
          <a:bodyPr/>
          <a:lstStyle>
            <a:lvl1pPr>
              <a:defRPr/>
            </a:lvl1pPr>
          </a:lstStyle>
          <a:p>
            <a:pPr>
              <a:defRPr/>
            </a:pPr>
            <a:endParaRPr lang="en-US" altLang="en-US">
              <a:solidFill>
                <a:srgbClr val="000000"/>
              </a:solidFill>
            </a:endParaRPr>
          </a:p>
        </p:txBody>
      </p:sp>
    </p:spTree>
    <p:extLst>
      <p:ext uri="{BB962C8B-B14F-4D97-AF65-F5344CB8AC3E}">
        <p14:creationId xmlns:p14="http://schemas.microsoft.com/office/powerpoint/2010/main" val="4045867928"/>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C81CB2-EC34-437F-80A7-E3E72236D3B2}"/>
              </a:ext>
            </a:extLst>
          </p:cNvPr>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xmlns="" id="{DDB23BC2-BDD1-4431-B09B-32F95DE5BACD}"/>
              </a:ext>
            </a:extLst>
          </p:cNvPr>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6">
            <a:extLst>
              <a:ext uri="{FF2B5EF4-FFF2-40B4-BE49-F238E27FC236}">
                <a16:creationId xmlns:a16="http://schemas.microsoft.com/office/drawing/2014/main" xmlns="" id="{B1A518BA-EAFC-4D03-B2C2-0ADAA6A0F717}"/>
              </a:ext>
            </a:extLst>
          </p:cNvPr>
          <p:cNvSpPr>
            <a:spLocks noGrp="1" noChangeArrowheads="1"/>
          </p:cNvSpPr>
          <p:nvPr>
            <p:ph type="sldNum" sz="quarter" idx="11"/>
          </p:nvPr>
        </p:nvSpPr>
        <p:spPr>
          <a:ln/>
        </p:spPr>
        <p:txBody>
          <a:bodyPr/>
          <a:lstStyle>
            <a:lvl1pPr>
              <a:defRPr/>
            </a:lvl1pPr>
          </a:lstStyle>
          <a:p>
            <a:fld id="{9803B641-E673-4B28-9FC9-2EF1F025F97F}" type="slidenum">
              <a:rPr lang="en-US" altLang="en-US">
                <a:solidFill>
                  <a:srgbClr val="000000"/>
                </a:solidFill>
              </a:rPr>
              <a:pPr/>
              <a:t>‹#›</a:t>
            </a:fld>
            <a:endParaRPr lang="en-US" altLang="en-US">
              <a:solidFill>
                <a:srgbClr val="000000"/>
              </a:solidFill>
            </a:endParaRPr>
          </a:p>
        </p:txBody>
      </p:sp>
      <p:sp>
        <p:nvSpPr>
          <p:cNvPr id="5" name="Rectangle 159">
            <a:extLst>
              <a:ext uri="{FF2B5EF4-FFF2-40B4-BE49-F238E27FC236}">
                <a16:creationId xmlns:a16="http://schemas.microsoft.com/office/drawing/2014/main" xmlns="" id="{E66A5336-170F-479D-9A4A-C0666A84D7B5}"/>
              </a:ext>
            </a:extLst>
          </p:cNvPr>
          <p:cNvSpPr>
            <a:spLocks noGrp="1" noChangeArrowheads="1"/>
          </p:cNvSpPr>
          <p:nvPr>
            <p:ph type="ftr" sz="quarter" idx="12"/>
          </p:nvPr>
        </p:nvSpPr>
        <p:spPr>
          <a:ln/>
        </p:spPr>
        <p:txBody>
          <a:bodyPr/>
          <a:lstStyle>
            <a:lvl1pPr>
              <a:defRPr/>
            </a:lvl1pPr>
          </a:lstStyle>
          <a:p>
            <a:pPr>
              <a:defRPr/>
            </a:pPr>
            <a:endParaRPr lang="en-US" altLang="en-US">
              <a:solidFill>
                <a:srgbClr val="000000"/>
              </a:solidFill>
            </a:endParaRPr>
          </a:p>
        </p:txBody>
      </p:sp>
    </p:spTree>
    <p:extLst>
      <p:ext uri="{BB962C8B-B14F-4D97-AF65-F5344CB8AC3E}">
        <p14:creationId xmlns:p14="http://schemas.microsoft.com/office/powerpoint/2010/main" val="938168891"/>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xmlns="" id="{DDB23BC2-BDD1-4431-B09B-32F95DE5BACD}"/>
              </a:ext>
            </a:extLst>
          </p:cNvPr>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6">
            <a:extLst>
              <a:ext uri="{FF2B5EF4-FFF2-40B4-BE49-F238E27FC236}">
                <a16:creationId xmlns:a16="http://schemas.microsoft.com/office/drawing/2014/main" xmlns="" id="{B1A518BA-EAFC-4D03-B2C2-0ADAA6A0F717}"/>
              </a:ext>
            </a:extLst>
          </p:cNvPr>
          <p:cNvSpPr>
            <a:spLocks noGrp="1" noChangeArrowheads="1"/>
          </p:cNvSpPr>
          <p:nvPr>
            <p:ph type="sldNum" sz="quarter" idx="11"/>
          </p:nvPr>
        </p:nvSpPr>
        <p:spPr>
          <a:ln/>
        </p:spPr>
        <p:txBody>
          <a:bodyPr/>
          <a:lstStyle>
            <a:lvl1pPr>
              <a:defRPr/>
            </a:lvl1pPr>
          </a:lstStyle>
          <a:p>
            <a:fld id="{DAEA7E7F-3A54-447E-8793-425EC3888A0F}" type="slidenum">
              <a:rPr lang="en-US" altLang="en-US">
                <a:solidFill>
                  <a:srgbClr val="000000"/>
                </a:solidFill>
              </a:rPr>
              <a:pPr/>
              <a:t>‹#›</a:t>
            </a:fld>
            <a:endParaRPr lang="en-US" altLang="en-US">
              <a:solidFill>
                <a:srgbClr val="000000"/>
              </a:solidFill>
            </a:endParaRPr>
          </a:p>
        </p:txBody>
      </p:sp>
      <p:sp>
        <p:nvSpPr>
          <p:cNvPr id="4" name="Rectangle 159">
            <a:extLst>
              <a:ext uri="{FF2B5EF4-FFF2-40B4-BE49-F238E27FC236}">
                <a16:creationId xmlns:a16="http://schemas.microsoft.com/office/drawing/2014/main" xmlns="" id="{E66A5336-170F-479D-9A4A-C0666A84D7B5}"/>
              </a:ext>
            </a:extLst>
          </p:cNvPr>
          <p:cNvSpPr>
            <a:spLocks noGrp="1" noChangeArrowheads="1"/>
          </p:cNvSpPr>
          <p:nvPr>
            <p:ph type="ftr" sz="quarter" idx="12"/>
          </p:nvPr>
        </p:nvSpPr>
        <p:spPr>
          <a:ln/>
        </p:spPr>
        <p:txBody>
          <a:bodyPr/>
          <a:lstStyle>
            <a:lvl1pPr>
              <a:defRPr/>
            </a:lvl1pPr>
          </a:lstStyle>
          <a:p>
            <a:pPr>
              <a:defRPr/>
            </a:pPr>
            <a:endParaRPr lang="en-US" altLang="en-US">
              <a:solidFill>
                <a:srgbClr val="000000"/>
              </a:solidFill>
            </a:endParaRPr>
          </a:p>
        </p:txBody>
      </p:sp>
    </p:spTree>
    <p:extLst>
      <p:ext uri="{BB962C8B-B14F-4D97-AF65-F5344CB8AC3E}">
        <p14:creationId xmlns:p14="http://schemas.microsoft.com/office/powerpoint/2010/main" val="3911737369"/>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1D55983-0FA7-4CE4-BBBB-E5E6DF3925AC}"/>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F126013B-E000-4BC9-8EE4-31FCEECD332D}"/>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69FD0DBB-56A0-4CFF-AB21-F487D6AF45FA}"/>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xmlns="" id="{DDB23BC2-BDD1-4431-B09B-32F95DE5BACD}"/>
              </a:ext>
            </a:extLst>
          </p:cNvPr>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6">
            <a:extLst>
              <a:ext uri="{FF2B5EF4-FFF2-40B4-BE49-F238E27FC236}">
                <a16:creationId xmlns:a16="http://schemas.microsoft.com/office/drawing/2014/main" xmlns="" id="{B1A518BA-EAFC-4D03-B2C2-0ADAA6A0F717}"/>
              </a:ext>
            </a:extLst>
          </p:cNvPr>
          <p:cNvSpPr>
            <a:spLocks noGrp="1" noChangeArrowheads="1"/>
          </p:cNvSpPr>
          <p:nvPr>
            <p:ph type="sldNum" sz="quarter" idx="11"/>
          </p:nvPr>
        </p:nvSpPr>
        <p:spPr>
          <a:ln/>
        </p:spPr>
        <p:txBody>
          <a:bodyPr/>
          <a:lstStyle>
            <a:lvl1pPr>
              <a:defRPr/>
            </a:lvl1pPr>
          </a:lstStyle>
          <a:p>
            <a:fld id="{55AE10EF-8724-4D88-BCAA-8863132693C0}" type="slidenum">
              <a:rPr lang="en-US" altLang="en-US">
                <a:solidFill>
                  <a:srgbClr val="000000"/>
                </a:solidFill>
              </a:rPr>
              <a:pPr/>
              <a:t>‹#›</a:t>
            </a:fld>
            <a:endParaRPr lang="en-US" altLang="en-US">
              <a:solidFill>
                <a:srgbClr val="000000"/>
              </a:solidFill>
            </a:endParaRPr>
          </a:p>
        </p:txBody>
      </p:sp>
      <p:sp>
        <p:nvSpPr>
          <p:cNvPr id="7" name="Rectangle 159">
            <a:extLst>
              <a:ext uri="{FF2B5EF4-FFF2-40B4-BE49-F238E27FC236}">
                <a16:creationId xmlns:a16="http://schemas.microsoft.com/office/drawing/2014/main" xmlns="" id="{E66A5336-170F-479D-9A4A-C0666A84D7B5}"/>
              </a:ext>
            </a:extLst>
          </p:cNvPr>
          <p:cNvSpPr>
            <a:spLocks noGrp="1" noChangeArrowheads="1"/>
          </p:cNvSpPr>
          <p:nvPr>
            <p:ph type="ftr" sz="quarter" idx="12"/>
          </p:nvPr>
        </p:nvSpPr>
        <p:spPr>
          <a:ln/>
        </p:spPr>
        <p:txBody>
          <a:bodyPr/>
          <a:lstStyle>
            <a:lvl1pPr>
              <a:defRPr/>
            </a:lvl1pPr>
          </a:lstStyle>
          <a:p>
            <a:pPr>
              <a:defRPr/>
            </a:pPr>
            <a:endParaRPr lang="en-US" altLang="en-US">
              <a:solidFill>
                <a:srgbClr val="000000"/>
              </a:solidFill>
            </a:endParaRPr>
          </a:p>
        </p:txBody>
      </p:sp>
    </p:spTree>
    <p:extLst>
      <p:ext uri="{BB962C8B-B14F-4D97-AF65-F5344CB8AC3E}">
        <p14:creationId xmlns:p14="http://schemas.microsoft.com/office/powerpoint/2010/main" val="2201771036"/>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921F0B8-6B8E-47B2-BFB4-4DE7A9F2DE0A}"/>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0057B912-94EE-455E-9F05-C9F438FEF541}"/>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a:extLst>
              <a:ext uri="{FF2B5EF4-FFF2-40B4-BE49-F238E27FC236}">
                <a16:creationId xmlns:a16="http://schemas.microsoft.com/office/drawing/2014/main" xmlns="" id="{38366D5C-615E-412B-8D39-8450F21A7756}"/>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xmlns="" id="{DDB23BC2-BDD1-4431-B09B-32F95DE5BACD}"/>
              </a:ext>
            </a:extLst>
          </p:cNvPr>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6">
            <a:extLst>
              <a:ext uri="{FF2B5EF4-FFF2-40B4-BE49-F238E27FC236}">
                <a16:creationId xmlns:a16="http://schemas.microsoft.com/office/drawing/2014/main" xmlns="" id="{B1A518BA-EAFC-4D03-B2C2-0ADAA6A0F717}"/>
              </a:ext>
            </a:extLst>
          </p:cNvPr>
          <p:cNvSpPr>
            <a:spLocks noGrp="1" noChangeArrowheads="1"/>
          </p:cNvSpPr>
          <p:nvPr>
            <p:ph type="sldNum" sz="quarter" idx="11"/>
          </p:nvPr>
        </p:nvSpPr>
        <p:spPr>
          <a:ln/>
        </p:spPr>
        <p:txBody>
          <a:bodyPr/>
          <a:lstStyle>
            <a:lvl1pPr>
              <a:defRPr/>
            </a:lvl1pPr>
          </a:lstStyle>
          <a:p>
            <a:fld id="{539A6B02-655B-4278-9267-D77CAFCF788A}" type="slidenum">
              <a:rPr lang="en-US" altLang="en-US">
                <a:solidFill>
                  <a:srgbClr val="000000"/>
                </a:solidFill>
              </a:rPr>
              <a:pPr/>
              <a:t>‹#›</a:t>
            </a:fld>
            <a:endParaRPr lang="en-US" altLang="en-US">
              <a:solidFill>
                <a:srgbClr val="000000"/>
              </a:solidFill>
            </a:endParaRPr>
          </a:p>
        </p:txBody>
      </p:sp>
      <p:sp>
        <p:nvSpPr>
          <p:cNvPr id="7" name="Rectangle 159">
            <a:extLst>
              <a:ext uri="{FF2B5EF4-FFF2-40B4-BE49-F238E27FC236}">
                <a16:creationId xmlns:a16="http://schemas.microsoft.com/office/drawing/2014/main" xmlns="" id="{E66A5336-170F-479D-9A4A-C0666A84D7B5}"/>
              </a:ext>
            </a:extLst>
          </p:cNvPr>
          <p:cNvSpPr>
            <a:spLocks noGrp="1" noChangeArrowheads="1"/>
          </p:cNvSpPr>
          <p:nvPr>
            <p:ph type="ftr" sz="quarter" idx="12"/>
          </p:nvPr>
        </p:nvSpPr>
        <p:spPr>
          <a:ln/>
        </p:spPr>
        <p:txBody>
          <a:bodyPr/>
          <a:lstStyle>
            <a:lvl1pPr>
              <a:defRPr/>
            </a:lvl1pPr>
          </a:lstStyle>
          <a:p>
            <a:pPr>
              <a:defRPr/>
            </a:pPr>
            <a:endParaRPr lang="en-US" altLang="en-US">
              <a:solidFill>
                <a:srgbClr val="000000"/>
              </a:solidFill>
            </a:endParaRPr>
          </a:p>
        </p:txBody>
      </p:sp>
    </p:spTree>
    <p:extLst>
      <p:ext uri="{BB962C8B-B14F-4D97-AF65-F5344CB8AC3E}">
        <p14:creationId xmlns:p14="http://schemas.microsoft.com/office/powerpoint/2010/main" val="3245635523"/>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E4E6BC0-6BDE-4AD8-A921-CE2B646DC8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CA8F417F-C62D-4D90-BA77-3C03151C8E1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DDB23BC2-BDD1-4431-B09B-32F95DE5BACD}"/>
              </a:ext>
            </a:extLst>
          </p:cNvPr>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6">
            <a:extLst>
              <a:ext uri="{FF2B5EF4-FFF2-40B4-BE49-F238E27FC236}">
                <a16:creationId xmlns:a16="http://schemas.microsoft.com/office/drawing/2014/main" xmlns="" id="{B1A518BA-EAFC-4D03-B2C2-0ADAA6A0F717}"/>
              </a:ext>
            </a:extLst>
          </p:cNvPr>
          <p:cNvSpPr>
            <a:spLocks noGrp="1" noChangeArrowheads="1"/>
          </p:cNvSpPr>
          <p:nvPr>
            <p:ph type="sldNum" sz="quarter" idx="11"/>
          </p:nvPr>
        </p:nvSpPr>
        <p:spPr>
          <a:ln/>
        </p:spPr>
        <p:txBody>
          <a:bodyPr/>
          <a:lstStyle>
            <a:lvl1pPr>
              <a:defRPr/>
            </a:lvl1pPr>
          </a:lstStyle>
          <a:p>
            <a:fld id="{14E57C89-D477-47A7-ADB6-0471C37982CB}" type="slidenum">
              <a:rPr lang="en-US" altLang="en-US">
                <a:solidFill>
                  <a:srgbClr val="000000"/>
                </a:solidFill>
              </a:rPr>
              <a:pPr/>
              <a:t>‹#›</a:t>
            </a:fld>
            <a:endParaRPr lang="en-US" altLang="en-US">
              <a:solidFill>
                <a:srgbClr val="000000"/>
              </a:solidFill>
            </a:endParaRPr>
          </a:p>
        </p:txBody>
      </p:sp>
      <p:sp>
        <p:nvSpPr>
          <p:cNvPr id="6" name="Rectangle 159">
            <a:extLst>
              <a:ext uri="{FF2B5EF4-FFF2-40B4-BE49-F238E27FC236}">
                <a16:creationId xmlns:a16="http://schemas.microsoft.com/office/drawing/2014/main" xmlns="" id="{E66A5336-170F-479D-9A4A-C0666A84D7B5}"/>
              </a:ext>
            </a:extLst>
          </p:cNvPr>
          <p:cNvSpPr>
            <a:spLocks noGrp="1" noChangeArrowheads="1"/>
          </p:cNvSpPr>
          <p:nvPr>
            <p:ph type="ftr" sz="quarter" idx="12"/>
          </p:nvPr>
        </p:nvSpPr>
        <p:spPr>
          <a:ln/>
        </p:spPr>
        <p:txBody>
          <a:bodyPr/>
          <a:lstStyle>
            <a:lvl1pPr>
              <a:defRPr/>
            </a:lvl1pPr>
          </a:lstStyle>
          <a:p>
            <a:pPr>
              <a:defRPr/>
            </a:pPr>
            <a:endParaRPr lang="en-US" altLang="en-US">
              <a:solidFill>
                <a:srgbClr val="000000"/>
              </a:solidFill>
            </a:endParaRPr>
          </a:p>
        </p:txBody>
      </p:sp>
    </p:spTree>
    <p:extLst>
      <p:ext uri="{BB962C8B-B14F-4D97-AF65-F5344CB8AC3E}">
        <p14:creationId xmlns:p14="http://schemas.microsoft.com/office/powerpoint/2010/main" val="286047734"/>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BAF3BA31-147E-40CA-977A-A407023570DC}"/>
              </a:ext>
            </a:extLst>
          </p:cNvPr>
          <p:cNvSpPr>
            <a:spLocks noGrp="1"/>
          </p:cNvSpPr>
          <p:nvPr>
            <p:ph type="title" orient="vert"/>
          </p:nvPr>
        </p:nvSpPr>
        <p:spPr>
          <a:xfrm>
            <a:off x="7105650" y="152400"/>
            <a:ext cx="1962150" cy="53340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8F7653C3-F932-4E37-B13F-120234B96077}"/>
              </a:ext>
            </a:extLst>
          </p:cNvPr>
          <p:cNvSpPr>
            <a:spLocks noGrp="1"/>
          </p:cNvSpPr>
          <p:nvPr>
            <p:ph type="body" orient="vert" idx="1"/>
          </p:nvPr>
        </p:nvSpPr>
        <p:spPr>
          <a:xfrm>
            <a:off x="1219200" y="152400"/>
            <a:ext cx="5734050" cy="53340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DDB23BC2-BDD1-4431-B09B-32F95DE5BACD}"/>
              </a:ext>
            </a:extLst>
          </p:cNvPr>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6">
            <a:extLst>
              <a:ext uri="{FF2B5EF4-FFF2-40B4-BE49-F238E27FC236}">
                <a16:creationId xmlns:a16="http://schemas.microsoft.com/office/drawing/2014/main" xmlns="" id="{B1A518BA-EAFC-4D03-B2C2-0ADAA6A0F717}"/>
              </a:ext>
            </a:extLst>
          </p:cNvPr>
          <p:cNvSpPr>
            <a:spLocks noGrp="1" noChangeArrowheads="1"/>
          </p:cNvSpPr>
          <p:nvPr>
            <p:ph type="sldNum" sz="quarter" idx="11"/>
          </p:nvPr>
        </p:nvSpPr>
        <p:spPr>
          <a:ln/>
        </p:spPr>
        <p:txBody>
          <a:bodyPr/>
          <a:lstStyle>
            <a:lvl1pPr>
              <a:defRPr/>
            </a:lvl1pPr>
          </a:lstStyle>
          <a:p>
            <a:fld id="{1BD43A4F-6B96-4C06-BAAA-D7851C3412B8}" type="slidenum">
              <a:rPr lang="en-US" altLang="en-US">
                <a:solidFill>
                  <a:srgbClr val="000000"/>
                </a:solidFill>
              </a:rPr>
              <a:pPr/>
              <a:t>‹#›</a:t>
            </a:fld>
            <a:endParaRPr lang="en-US" altLang="en-US">
              <a:solidFill>
                <a:srgbClr val="000000"/>
              </a:solidFill>
            </a:endParaRPr>
          </a:p>
        </p:txBody>
      </p:sp>
      <p:sp>
        <p:nvSpPr>
          <p:cNvPr id="6" name="Rectangle 159">
            <a:extLst>
              <a:ext uri="{FF2B5EF4-FFF2-40B4-BE49-F238E27FC236}">
                <a16:creationId xmlns:a16="http://schemas.microsoft.com/office/drawing/2014/main" xmlns="" id="{E66A5336-170F-479D-9A4A-C0666A84D7B5}"/>
              </a:ext>
            </a:extLst>
          </p:cNvPr>
          <p:cNvSpPr>
            <a:spLocks noGrp="1" noChangeArrowheads="1"/>
          </p:cNvSpPr>
          <p:nvPr>
            <p:ph type="ftr" sz="quarter" idx="12"/>
          </p:nvPr>
        </p:nvSpPr>
        <p:spPr>
          <a:ln/>
        </p:spPr>
        <p:txBody>
          <a:bodyPr/>
          <a:lstStyle>
            <a:lvl1pPr>
              <a:defRPr/>
            </a:lvl1pPr>
          </a:lstStyle>
          <a:p>
            <a:pPr>
              <a:defRPr/>
            </a:pPr>
            <a:endParaRPr lang="en-US" altLang="en-US">
              <a:solidFill>
                <a:srgbClr val="000000"/>
              </a:solidFill>
            </a:endParaRPr>
          </a:p>
        </p:txBody>
      </p:sp>
    </p:spTree>
    <p:extLst>
      <p:ext uri="{BB962C8B-B14F-4D97-AF65-F5344CB8AC3E}">
        <p14:creationId xmlns:p14="http://schemas.microsoft.com/office/powerpoint/2010/main" val="1984915902"/>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94AE4F4-397E-44FA-A8E4-107AC44A821D}"/>
              </a:ext>
            </a:extLst>
          </p:cNvPr>
          <p:cNvSpPr>
            <a:spLocks noGrp="1"/>
          </p:cNvSpPr>
          <p:nvPr>
            <p:ph type="title"/>
          </p:nvPr>
        </p:nvSpPr>
        <p:spPr>
          <a:xfrm>
            <a:off x="1828800" y="152400"/>
            <a:ext cx="7239000" cy="563563"/>
          </a:xfrm>
        </p:spPr>
        <p:txBody>
          <a:bodyPr/>
          <a:lstStyle/>
          <a:p>
            <a:r>
              <a:rPr lang="en-US"/>
              <a:t>Click to edit Master title style</a:t>
            </a:r>
          </a:p>
        </p:txBody>
      </p:sp>
      <p:sp>
        <p:nvSpPr>
          <p:cNvPr id="3" name="Table Placeholder 2">
            <a:extLst>
              <a:ext uri="{FF2B5EF4-FFF2-40B4-BE49-F238E27FC236}">
                <a16:creationId xmlns:a16="http://schemas.microsoft.com/office/drawing/2014/main" xmlns="" id="{446564E6-FD1A-4C64-8ACA-D2CA78AD4C97}"/>
              </a:ext>
            </a:extLst>
          </p:cNvPr>
          <p:cNvSpPr>
            <a:spLocks noGrp="1"/>
          </p:cNvSpPr>
          <p:nvPr>
            <p:ph type="tbl" idx="1"/>
          </p:nvPr>
        </p:nvSpPr>
        <p:spPr>
          <a:xfrm>
            <a:off x="1219200" y="838200"/>
            <a:ext cx="7467600" cy="4648200"/>
          </a:xfrm>
        </p:spPr>
        <p:txBody>
          <a:bodyPr/>
          <a:lstStyle/>
          <a:p>
            <a:pPr lvl="0"/>
            <a:endParaRPr lang="en-US" noProof="0"/>
          </a:p>
        </p:txBody>
      </p:sp>
      <p:sp>
        <p:nvSpPr>
          <p:cNvPr id="4" name="Rectangle 4">
            <a:extLst>
              <a:ext uri="{FF2B5EF4-FFF2-40B4-BE49-F238E27FC236}">
                <a16:creationId xmlns:a16="http://schemas.microsoft.com/office/drawing/2014/main" xmlns="" id="{DDB23BC2-BDD1-4431-B09B-32F95DE5BACD}"/>
              </a:ext>
            </a:extLst>
          </p:cNvPr>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6">
            <a:extLst>
              <a:ext uri="{FF2B5EF4-FFF2-40B4-BE49-F238E27FC236}">
                <a16:creationId xmlns:a16="http://schemas.microsoft.com/office/drawing/2014/main" xmlns="" id="{B1A518BA-EAFC-4D03-B2C2-0ADAA6A0F717}"/>
              </a:ext>
            </a:extLst>
          </p:cNvPr>
          <p:cNvSpPr>
            <a:spLocks noGrp="1" noChangeArrowheads="1"/>
          </p:cNvSpPr>
          <p:nvPr>
            <p:ph type="sldNum" sz="quarter" idx="11"/>
          </p:nvPr>
        </p:nvSpPr>
        <p:spPr>
          <a:ln/>
        </p:spPr>
        <p:txBody>
          <a:bodyPr/>
          <a:lstStyle>
            <a:lvl1pPr>
              <a:defRPr/>
            </a:lvl1pPr>
          </a:lstStyle>
          <a:p>
            <a:fld id="{283501D0-1151-4DEA-8497-5A7F975D8CCE}" type="slidenum">
              <a:rPr lang="en-US" altLang="en-US">
                <a:solidFill>
                  <a:srgbClr val="000000"/>
                </a:solidFill>
              </a:rPr>
              <a:pPr/>
              <a:t>‹#›</a:t>
            </a:fld>
            <a:endParaRPr lang="en-US" altLang="en-US">
              <a:solidFill>
                <a:srgbClr val="000000"/>
              </a:solidFill>
            </a:endParaRPr>
          </a:p>
        </p:txBody>
      </p:sp>
      <p:sp>
        <p:nvSpPr>
          <p:cNvPr id="6" name="Rectangle 159">
            <a:extLst>
              <a:ext uri="{FF2B5EF4-FFF2-40B4-BE49-F238E27FC236}">
                <a16:creationId xmlns:a16="http://schemas.microsoft.com/office/drawing/2014/main" xmlns="" id="{E66A5336-170F-479D-9A4A-C0666A84D7B5}"/>
              </a:ext>
            </a:extLst>
          </p:cNvPr>
          <p:cNvSpPr>
            <a:spLocks noGrp="1" noChangeArrowheads="1"/>
          </p:cNvSpPr>
          <p:nvPr>
            <p:ph type="ftr" sz="quarter" idx="12"/>
          </p:nvPr>
        </p:nvSpPr>
        <p:spPr>
          <a:ln/>
        </p:spPr>
        <p:txBody>
          <a:bodyPr/>
          <a:lstStyle>
            <a:lvl1pPr>
              <a:defRPr/>
            </a:lvl1pPr>
          </a:lstStyle>
          <a:p>
            <a:pPr>
              <a:defRPr/>
            </a:pPr>
            <a:endParaRPr lang="en-US" altLang="en-US">
              <a:solidFill>
                <a:srgbClr val="000000"/>
              </a:solidFill>
            </a:endParaRPr>
          </a:p>
        </p:txBody>
      </p:sp>
    </p:spTree>
    <p:extLst>
      <p:ext uri="{BB962C8B-B14F-4D97-AF65-F5344CB8AC3E}">
        <p14:creationId xmlns:p14="http://schemas.microsoft.com/office/powerpoint/2010/main" val="1141404570"/>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6689DF8-DCCA-4F29-A34A-86748301FB84}"/>
              </a:ext>
            </a:extLst>
          </p:cNvPr>
          <p:cNvSpPr>
            <a:spLocks noGrp="1"/>
          </p:cNvSpPr>
          <p:nvPr>
            <p:ph type="title"/>
          </p:nvPr>
        </p:nvSpPr>
        <p:spPr>
          <a:xfrm>
            <a:off x="1828800" y="152400"/>
            <a:ext cx="7239000" cy="563563"/>
          </a:xfrm>
        </p:spPr>
        <p:txBody>
          <a:bodyPr/>
          <a:lstStyle/>
          <a:p>
            <a:r>
              <a:rPr lang="en-US"/>
              <a:t>Click to edit Master title style</a:t>
            </a:r>
          </a:p>
        </p:txBody>
      </p:sp>
      <p:sp>
        <p:nvSpPr>
          <p:cNvPr id="3" name="Chart Placeholder 2">
            <a:extLst>
              <a:ext uri="{FF2B5EF4-FFF2-40B4-BE49-F238E27FC236}">
                <a16:creationId xmlns:a16="http://schemas.microsoft.com/office/drawing/2014/main" xmlns="" id="{D67AD2E8-A53C-4073-B13E-D27B7B0DBD93}"/>
              </a:ext>
            </a:extLst>
          </p:cNvPr>
          <p:cNvSpPr>
            <a:spLocks noGrp="1"/>
          </p:cNvSpPr>
          <p:nvPr>
            <p:ph type="chart" idx="1"/>
          </p:nvPr>
        </p:nvSpPr>
        <p:spPr>
          <a:xfrm>
            <a:off x="1219200" y="838200"/>
            <a:ext cx="7467600" cy="4648200"/>
          </a:xfrm>
        </p:spPr>
        <p:txBody>
          <a:bodyPr/>
          <a:lstStyle/>
          <a:p>
            <a:pPr lvl="0"/>
            <a:endParaRPr lang="en-US" noProof="0"/>
          </a:p>
        </p:txBody>
      </p:sp>
      <p:sp>
        <p:nvSpPr>
          <p:cNvPr id="4" name="Rectangle 4">
            <a:extLst>
              <a:ext uri="{FF2B5EF4-FFF2-40B4-BE49-F238E27FC236}">
                <a16:creationId xmlns:a16="http://schemas.microsoft.com/office/drawing/2014/main" xmlns="" id="{DDB23BC2-BDD1-4431-B09B-32F95DE5BACD}"/>
              </a:ext>
            </a:extLst>
          </p:cNvPr>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6">
            <a:extLst>
              <a:ext uri="{FF2B5EF4-FFF2-40B4-BE49-F238E27FC236}">
                <a16:creationId xmlns:a16="http://schemas.microsoft.com/office/drawing/2014/main" xmlns="" id="{B1A518BA-EAFC-4D03-B2C2-0ADAA6A0F717}"/>
              </a:ext>
            </a:extLst>
          </p:cNvPr>
          <p:cNvSpPr>
            <a:spLocks noGrp="1" noChangeArrowheads="1"/>
          </p:cNvSpPr>
          <p:nvPr>
            <p:ph type="sldNum" sz="quarter" idx="11"/>
          </p:nvPr>
        </p:nvSpPr>
        <p:spPr>
          <a:ln/>
        </p:spPr>
        <p:txBody>
          <a:bodyPr/>
          <a:lstStyle>
            <a:lvl1pPr>
              <a:defRPr/>
            </a:lvl1pPr>
          </a:lstStyle>
          <a:p>
            <a:fld id="{549DD698-B2B1-419F-A652-CA82BE7E269F}" type="slidenum">
              <a:rPr lang="en-US" altLang="en-US">
                <a:solidFill>
                  <a:srgbClr val="000000"/>
                </a:solidFill>
              </a:rPr>
              <a:pPr/>
              <a:t>‹#›</a:t>
            </a:fld>
            <a:endParaRPr lang="en-US" altLang="en-US">
              <a:solidFill>
                <a:srgbClr val="000000"/>
              </a:solidFill>
            </a:endParaRPr>
          </a:p>
        </p:txBody>
      </p:sp>
      <p:sp>
        <p:nvSpPr>
          <p:cNvPr id="6" name="Rectangle 159">
            <a:extLst>
              <a:ext uri="{FF2B5EF4-FFF2-40B4-BE49-F238E27FC236}">
                <a16:creationId xmlns:a16="http://schemas.microsoft.com/office/drawing/2014/main" xmlns="" id="{E66A5336-170F-479D-9A4A-C0666A84D7B5}"/>
              </a:ext>
            </a:extLst>
          </p:cNvPr>
          <p:cNvSpPr>
            <a:spLocks noGrp="1" noChangeArrowheads="1"/>
          </p:cNvSpPr>
          <p:nvPr>
            <p:ph type="ftr" sz="quarter" idx="12"/>
          </p:nvPr>
        </p:nvSpPr>
        <p:spPr>
          <a:ln/>
        </p:spPr>
        <p:txBody>
          <a:bodyPr/>
          <a:lstStyle>
            <a:lvl1pPr>
              <a:defRPr/>
            </a:lvl1pPr>
          </a:lstStyle>
          <a:p>
            <a:pPr>
              <a:defRPr/>
            </a:pPr>
            <a:endParaRPr lang="en-US" altLang="en-US">
              <a:solidFill>
                <a:srgbClr val="000000"/>
              </a:solidFill>
            </a:endParaRPr>
          </a:p>
        </p:txBody>
      </p:sp>
    </p:spTree>
    <p:extLst>
      <p:ext uri="{BB962C8B-B14F-4D97-AF65-F5344CB8AC3E}">
        <p14:creationId xmlns:p14="http://schemas.microsoft.com/office/powerpoint/2010/main" val="65908410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47800"/>
            <a:ext cx="40005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447800"/>
            <a:ext cx="40005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A0853908-5F4B-47F1-AD00-E485053BDA00}" type="slidenum">
              <a:rPr lang="en-US"/>
              <a:pPr/>
              <a:t>‹#›</a:t>
            </a:fld>
            <a:endParaRPr lang="en-US"/>
          </a:p>
        </p:txBody>
      </p:sp>
    </p:spTree>
    <p:extLst>
      <p:ext uri="{BB962C8B-B14F-4D97-AF65-F5344CB8AC3E}">
        <p14:creationId xmlns:p14="http://schemas.microsoft.com/office/powerpoint/2010/main" val="620187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8">
            <a:extLst>
              <a:ext uri="{FF2B5EF4-FFF2-40B4-BE49-F238E27FC236}">
                <a16:creationId xmlns:a16="http://schemas.microsoft.com/office/drawing/2014/main" xmlns="" id="{801CBCDD-43C5-4A42-9516-BF685426F4B9}"/>
              </a:ext>
            </a:extLst>
          </p:cNvPr>
          <p:cNvSpPr>
            <a:spLocks noChangeArrowheads="1"/>
          </p:cNvSpPr>
          <p:nvPr/>
        </p:nvSpPr>
        <p:spPr bwMode="auto">
          <a:xfrm>
            <a:off x="381000" y="5257800"/>
            <a:ext cx="8763000" cy="1600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endParaRPr lang="en-US" b="0">
              <a:solidFill>
                <a:srgbClr val="2A4F86"/>
              </a:solidFill>
            </a:endParaRPr>
          </a:p>
        </p:txBody>
      </p:sp>
      <p:graphicFrame>
        <p:nvGraphicFramePr>
          <p:cNvPr id="5" name="Object 17"/>
          <p:cNvGraphicFramePr>
            <a:graphicFrameLocks noChangeAspect="1"/>
          </p:cNvGraphicFramePr>
          <p:nvPr/>
        </p:nvGraphicFramePr>
        <p:xfrm>
          <a:off x="395288" y="2349500"/>
          <a:ext cx="8748712" cy="2951163"/>
        </p:xfrm>
        <a:graphic>
          <a:graphicData uri="http://schemas.openxmlformats.org/presentationml/2006/ole">
            <mc:AlternateContent xmlns:mc="http://schemas.openxmlformats.org/markup-compatibility/2006">
              <mc:Choice xmlns:v="urn:schemas-microsoft-com:vml" Requires="v">
                <p:oleObj spid="_x0000_s126986" name="Image" r:id="rId3" imgW="6590476" imgH="2450794" progId="Photoshop.Image.6">
                  <p:embed/>
                </p:oleObj>
              </mc:Choice>
              <mc:Fallback>
                <p:oleObj name="Image" r:id="rId3" imgW="6590476" imgH="2450794" progId="Photoshop.Image.6">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8" y="2349500"/>
                        <a:ext cx="8748712" cy="2951163"/>
                      </a:xfrm>
                      <a:prstGeom prst="rect">
                        <a:avLst/>
                      </a:prstGeom>
                      <a:noFill/>
                      <a:ln>
                        <a:noFill/>
                      </a:ln>
                      <a:effectLst/>
                      <a:extLst>
                        <a:ext uri="{909E8E84-426E-40DD-AFC4-6F175D3DCCD1}">
                          <a14:hiddenFill xmlns:a14="http://schemas.microsoft.com/office/drawing/2010/main">
                            <a:gradFill rotWithShape="1">
                              <a:gsLst>
                                <a:gs pos="0">
                                  <a:srgbClr val="94A9E4">
                                    <a:alpha val="39998"/>
                                  </a:srgbClr>
                                </a:gs>
                                <a:gs pos="100000">
                                  <a:schemeClr val="accent1"/>
                                </a:gs>
                              </a:gsLst>
                              <a:lin ang="5400000" scaled="1"/>
                            </a:gradFill>
                          </a14:hiddenFill>
                        </a:ex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 name="Rectangle 19">
            <a:extLst>
              <a:ext uri="{FF2B5EF4-FFF2-40B4-BE49-F238E27FC236}">
                <a16:creationId xmlns:a16="http://schemas.microsoft.com/office/drawing/2014/main" xmlns="" id="{5359124F-1CA2-485F-8B40-3DB5D8C587F8}"/>
              </a:ext>
            </a:extLst>
          </p:cNvPr>
          <p:cNvSpPr>
            <a:spLocks noChangeArrowheads="1"/>
          </p:cNvSpPr>
          <p:nvPr/>
        </p:nvSpPr>
        <p:spPr bwMode="gray">
          <a:xfrm>
            <a:off x="-36513" y="5138738"/>
            <a:ext cx="431801" cy="171926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endParaRPr lang="en-US" b="0">
              <a:solidFill>
                <a:srgbClr val="2A4F86"/>
              </a:solidFill>
            </a:endParaRPr>
          </a:p>
        </p:txBody>
      </p:sp>
      <p:sp>
        <p:nvSpPr>
          <p:cNvPr id="7" name="Rectangle 20">
            <a:extLst>
              <a:ext uri="{FF2B5EF4-FFF2-40B4-BE49-F238E27FC236}">
                <a16:creationId xmlns:a16="http://schemas.microsoft.com/office/drawing/2014/main" xmlns="" id="{E32B91EE-BB68-4C8F-B2C8-55F38C1821D0}"/>
              </a:ext>
            </a:extLst>
          </p:cNvPr>
          <p:cNvSpPr>
            <a:spLocks noChangeArrowheads="1"/>
          </p:cNvSpPr>
          <p:nvPr/>
        </p:nvSpPr>
        <p:spPr bwMode="ltGray">
          <a:xfrm>
            <a:off x="-36513" y="4149725"/>
            <a:ext cx="431801" cy="1006475"/>
          </a:xfrm>
          <a:prstGeom prst="rect">
            <a:avLst/>
          </a:prstGeom>
          <a:solidFill>
            <a:schemeClr val="tx2"/>
          </a:solidFill>
          <a:ln>
            <a:noFill/>
          </a:ln>
          <a:effectLst/>
          <a:extLs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endParaRPr lang="en-US" b="0">
              <a:solidFill>
                <a:srgbClr val="2A4F86"/>
              </a:solidFill>
            </a:endParaRPr>
          </a:p>
        </p:txBody>
      </p:sp>
      <p:sp>
        <p:nvSpPr>
          <p:cNvPr id="8" name="Rectangle 21">
            <a:extLst>
              <a:ext uri="{FF2B5EF4-FFF2-40B4-BE49-F238E27FC236}">
                <a16:creationId xmlns:a16="http://schemas.microsoft.com/office/drawing/2014/main" xmlns="" id="{8C5E3706-D3D6-4E01-AC2A-8682F589D1D8}"/>
              </a:ext>
            </a:extLst>
          </p:cNvPr>
          <p:cNvSpPr>
            <a:spLocks noChangeArrowheads="1"/>
          </p:cNvSpPr>
          <p:nvPr/>
        </p:nvSpPr>
        <p:spPr bwMode="ltGray">
          <a:xfrm>
            <a:off x="-36513" y="0"/>
            <a:ext cx="431801" cy="2349500"/>
          </a:xfrm>
          <a:prstGeom prst="rect">
            <a:avLst/>
          </a:prstGeom>
          <a:solidFill>
            <a:schemeClr val="bg2"/>
          </a:solidFill>
          <a:ln>
            <a:noFill/>
          </a:ln>
          <a:effectLst/>
          <a:extLs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endParaRPr lang="en-US" b="0">
              <a:solidFill>
                <a:srgbClr val="2A4F86"/>
              </a:solidFill>
            </a:endParaRPr>
          </a:p>
        </p:txBody>
      </p:sp>
      <p:sp>
        <p:nvSpPr>
          <p:cNvPr id="9" name="Rectangle 22">
            <a:extLst>
              <a:ext uri="{FF2B5EF4-FFF2-40B4-BE49-F238E27FC236}">
                <a16:creationId xmlns:a16="http://schemas.microsoft.com/office/drawing/2014/main" xmlns="" id="{63330011-31B9-4212-9383-4570DF492346}"/>
              </a:ext>
            </a:extLst>
          </p:cNvPr>
          <p:cNvSpPr>
            <a:spLocks noChangeArrowheads="1"/>
          </p:cNvSpPr>
          <p:nvPr/>
        </p:nvSpPr>
        <p:spPr bwMode="ltGray">
          <a:xfrm>
            <a:off x="-36513" y="2349500"/>
            <a:ext cx="431801" cy="863600"/>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endParaRPr lang="en-US" b="0">
              <a:solidFill>
                <a:srgbClr val="2A4F86"/>
              </a:solidFill>
            </a:endParaRPr>
          </a:p>
        </p:txBody>
      </p:sp>
      <p:grpSp>
        <p:nvGrpSpPr>
          <p:cNvPr id="10" name="Group 16"/>
          <p:cNvGrpSpPr>
            <a:grpSpLocks/>
          </p:cNvGrpSpPr>
          <p:nvPr/>
        </p:nvGrpSpPr>
        <p:grpSpPr bwMode="auto">
          <a:xfrm>
            <a:off x="4267200" y="5867400"/>
            <a:ext cx="1079500" cy="633413"/>
            <a:chOff x="2680" y="3678"/>
            <a:chExt cx="680" cy="399"/>
          </a:xfrm>
        </p:grpSpPr>
        <p:sp>
          <p:nvSpPr>
            <p:cNvPr id="11" name="Text Box 14">
              <a:extLst>
                <a:ext uri="{FF2B5EF4-FFF2-40B4-BE49-F238E27FC236}">
                  <a16:creationId xmlns:a16="http://schemas.microsoft.com/office/drawing/2014/main" xmlns="" id="{1AAA13E6-798D-421E-8DA8-CE199181188B}"/>
                </a:ext>
              </a:extLst>
            </p:cNvPr>
            <p:cNvSpPr txBox="1">
              <a:spLocks noChangeArrowheads="1"/>
            </p:cNvSpPr>
            <p:nvPr/>
          </p:nvSpPr>
          <p:spPr bwMode="white">
            <a:xfrm>
              <a:off x="2680" y="3789"/>
              <a:ext cx="68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sz="2400">
                  <a:solidFill>
                    <a:srgbClr val="FFFFFF"/>
                  </a:solidFill>
                </a:rPr>
                <a:t>LOGO</a:t>
              </a:r>
            </a:p>
          </p:txBody>
        </p:sp>
        <p:sp>
          <p:nvSpPr>
            <p:cNvPr id="12" name="AutoShape 15">
              <a:extLst>
                <a:ext uri="{FF2B5EF4-FFF2-40B4-BE49-F238E27FC236}">
                  <a16:creationId xmlns:a16="http://schemas.microsoft.com/office/drawing/2014/main" xmlns="" id="{684670D1-91AF-42E8-B35E-14A4AF6AA76C}"/>
                </a:ext>
              </a:extLst>
            </p:cNvPr>
            <p:cNvSpPr>
              <a:spLocks noChangeArrowheads="1"/>
            </p:cNvSpPr>
            <p:nvPr/>
          </p:nvSpPr>
          <p:spPr bwMode="white">
            <a:xfrm rot="5400000">
              <a:off x="2928" y="3493"/>
              <a:ext cx="172" cy="542"/>
            </a:xfrm>
            <a:prstGeom prst="moon">
              <a:avLst>
                <a:gd name="adj" fmla="val 21208"/>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endParaRPr lang="en-US" b="0">
                <a:solidFill>
                  <a:srgbClr val="2A4F86"/>
                </a:solidFill>
              </a:endParaRPr>
            </a:p>
          </p:txBody>
        </p:sp>
      </p:grpSp>
      <p:sp>
        <p:nvSpPr>
          <p:cNvPr id="13" name="Rectangle 31">
            <a:extLst>
              <a:ext uri="{FF2B5EF4-FFF2-40B4-BE49-F238E27FC236}">
                <a16:creationId xmlns:a16="http://schemas.microsoft.com/office/drawing/2014/main" xmlns="" id="{136FF1C6-4B2A-4DFD-98C7-5C7290515277}"/>
              </a:ext>
            </a:extLst>
          </p:cNvPr>
          <p:cNvSpPr>
            <a:spLocks noChangeArrowheads="1"/>
          </p:cNvSpPr>
          <p:nvPr/>
        </p:nvSpPr>
        <p:spPr bwMode="ltGray">
          <a:xfrm>
            <a:off x="-36513" y="3200400"/>
            <a:ext cx="431801" cy="96202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endParaRPr lang="en-US" b="0">
              <a:solidFill>
                <a:srgbClr val="2A4F86"/>
              </a:solidFill>
            </a:endParaRPr>
          </a:p>
        </p:txBody>
      </p:sp>
      <p:sp>
        <p:nvSpPr>
          <p:cNvPr id="3074" name="Rectangle 2"/>
          <p:cNvSpPr>
            <a:spLocks noGrp="1" noChangeArrowheads="1"/>
          </p:cNvSpPr>
          <p:nvPr>
            <p:ph type="ctrTitle"/>
          </p:nvPr>
        </p:nvSpPr>
        <p:spPr bwMode="gray">
          <a:xfrm>
            <a:off x="990600" y="1219200"/>
            <a:ext cx="7239000" cy="685800"/>
          </a:xfrm>
        </p:spPr>
        <p:txBody>
          <a:bodyPr/>
          <a:lstStyle>
            <a:lvl1pPr>
              <a:defRPr sz="4000" b="1">
                <a:solidFill>
                  <a:schemeClr val="tx1"/>
                </a:solidFill>
              </a:defRPr>
            </a:lvl1pPr>
          </a:lstStyle>
          <a:p>
            <a:pPr lvl="0"/>
            <a:r>
              <a:rPr lang="en-US" noProof="0"/>
              <a:t>Click to edit Master title style</a:t>
            </a:r>
          </a:p>
        </p:txBody>
      </p:sp>
      <p:sp>
        <p:nvSpPr>
          <p:cNvPr id="3075" name="Rectangle 3"/>
          <p:cNvSpPr>
            <a:spLocks noGrp="1" noChangeArrowheads="1"/>
          </p:cNvSpPr>
          <p:nvPr>
            <p:ph type="subTitle" idx="1"/>
          </p:nvPr>
        </p:nvSpPr>
        <p:spPr bwMode="gray">
          <a:xfrm>
            <a:off x="1066800" y="1905000"/>
            <a:ext cx="7086600" cy="381000"/>
          </a:xfrm>
        </p:spPr>
        <p:txBody>
          <a:bodyPr/>
          <a:lstStyle>
            <a:lvl1pPr marL="0" indent="0" algn="ctr">
              <a:buFont typeface="Wingdings" panose="05000000000000000000" pitchFamily="2" charset="2"/>
              <a:buNone/>
              <a:defRPr sz="1800" b="1">
                <a:solidFill>
                  <a:srgbClr val="8FAFE9"/>
                </a:solidFill>
                <a:latin typeface="Verdana" panose="020B0604030504040204" pitchFamily="34" charset="0"/>
              </a:defRPr>
            </a:lvl1pPr>
          </a:lstStyle>
          <a:p>
            <a:pPr lvl="0"/>
            <a:r>
              <a:rPr lang="en-US" noProof="0"/>
              <a:t>Click to edit Master subtitle style</a:t>
            </a:r>
          </a:p>
        </p:txBody>
      </p:sp>
    </p:spTree>
    <p:extLst>
      <p:ext uri="{BB962C8B-B14F-4D97-AF65-F5344CB8AC3E}">
        <p14:creationId xmlns:p14="http://schemas.microsoft.com/office/powerpoint/2010/main" val="585404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xmlns="" id="{D7A72DD8-E49E-40BF-B746-DB4844D06ACC}"/>
              </a:ext>
            </a:extLst>
          </p:cNvPr>
          <p:cNvSpPr>
            <a:spLocks noGrp="1" noChangeArrowheads="1"/>
          </p:cNvSpPr>
          <p:nvPr>
            <p:ph type="ftr" sz="quarter" idx="10"/>
          </p:nvPr>
        </p:nvSpPr>
        <p:spPr>
          <a:ln/>
        </p:spPr>
        <p:txBody>
          <a:bodyPr/>
          <a:lstStyle>
            <a:lvl1pPr>
              <a:defRPr/>
            </a:lvl1pPr>
          </a:lstStyle>
          <a:p>
            <a:pPr>
              <a:defRPr/>
            </a:pPr>
            <a:r>
              <a:rPr lang="en-US">
                <a:solidFill>
                  <a:srgbClr val="2A4F86"/>
                </a:solidFill>
              </a:rPr>
              <a:t>Company Name</a:t>
            </a:r>
          </a:p>
        </p:txBody>
      </p:sp>
      <p:sp>
        <p:nvSpPr>
          <p:cNvPr id="5" name="Rectangle 6">
            <a:extLst>
              <a:ext uri="{FF2B5EF4-FFF2-40B4-BE49-F238E27FC236}">
                <a16:creationId xmlns:a16="http://schemas.microsoft.com/office/drawing/2014/main" xmlns="" id="{03F73DC0-3172-4B8C-86AA-CC66FEB050B7}"/>
              </a:ext>
            </a:extLst>
          </p:cNvPr>
          <p:cNvSpPr>
            <a:spLocks noGrp="1" noChangeArrowheads="1"/>
          </p:cNvSpPr>
          <p:nvPr>
            <p:ph type="sldNum" sz="quarter" idx="11"/>
          </p:nvPr>
        </p:nvSpPr>
        <p:spPr>
          <a:ln/>
        </p:spPr>
        <p:txBody>
          <a:bodyPr/>
          <a:lstStyle>
            <a:lvl1pPr>
              <a:defRPr/>
            </a:lvl1pPr>
          </a:lstStyle>
          <a:p>
            <a:fld id="{9B903E91-DE2D-423D-8B57-28BF9BE68CA5}" type="slidenum">
              <a:rPr lang="en-US">
                <a:solidFill>
                  <a:srgbClr val="2A4F86"/>
                </a:solidFill>
              </a:rPr>
              <a:pPr/>
              <a:t>‹#›</a:t>
            </a:fld>
            <a:endParaRPr lang="en-US">
              <a:solidFill>
                <a:srgbClr val="2A4F86"/>
              </a:solidFill>
            </a:endParaRPr>
          </a:p>
        </p:txBody>
      </p:sp>
      <p:sp>
        <p:nvSpPr>
          <p:cNvPr id="6" name="Rectangle 4">
            <a:extLst>
              <a:ext uri="{FF2B5EF4-FFF2-40B4-BE49-F238E27FC236}">
                <a16:creationId xmlns:a16="http://schemas.microsoft.com/office/drawing/2014/main" xmlns="" id="{323CB3C6-892E-42F9-9F29-0F080E11816E}"/>
              </a:ext>
            </a:extLst>
          </p:cNvPr>
          <p:cNvSpPr>
            <a:spLocks noGrp="1" noChangeArrowheads="1"/>
          </p:cNvSpPr>
          <p:nvPr>
            <p:ph type="dt" sz="half" idx="12"/>
          </p:nvPr>
        </p:nvSpPr>
        <p:spPr>
          <a:ln/>
        </p:spPr>
        <p:txBody>
          <a:bodyPr/>
          <a:lstStyle>
            <a:lvl1pPr>
              <a:defRPr/>
            </a:lvl1pPr>
          </a:lstStyle>
          <a:p>
            <a:pPr>
              <a:defRPr/>
            </a:pPr>
            <a:r>
              <a:rPr lang="en-US">
                <a:solidFill>
                  <a:srgbClr val="2A4F86"/>
                </a:solidFill>
              </a:rPr>
              <a:t>www.themegallery.com</a:t>
            </a:r>
          </a:p>
        </p:txBody>
      </p:sp>
    </p:spTree>
    <p:extLst>
      <p:ext uri="{BB962C8B-B14F-4D97-AF65-F5344CB8AC3E}">
        <p14:creationId xmlns:p14="http://schemas.microsoft.com/office/powerpoint/2010/main" val="41386103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5">
            <a:extLst>
              <a:ext uri="{FF2B5EF4-FFF2-40B4-BE49-F238E27FC236}">
                <a16:creationId xmlns:a16="http://schemas.microsoft.com/office/drawing/2014/main" xmlns="" id="{D7A72DD8-E49E-40BF-B746-DB4844D06ACC}"/>
              </a:ext>
            </a:extLst>
          </p:cNvPr>
          <p:cNvSpPr>
            <a:spLocks noGrp="1" noChangeArrowheads="1"/>
          </p:cNvSpPr>
          <p:nvPr>
            <p:ph type="ftr" sz="quarter" idx="10"/>
          </p:nvPr>
        </p:nvSpPr>
        <p:spPr>
          <a:ln/>
        </p:spPr>
        <p:txBody>
          <a:bodyPr/>
          <a:lstStyle>
            <a:lvl1pPr>
              <a:defRPr/>
            </a:lvl1pPr>
          </a:lstStyle>
          <a:p>
            <a:pPr>
              <a:defRPr/>
            </a:pPr>
            <a:r>
              <a:rPr lang="en-US">
                <a:solidFill>
                  <a:srgbClr val="2A4F86"/>
                </a:solidFill>
              </a:rPr>
              <a:t>Company Name</a:t>
            </a:r>
          </a:p>
        </p:txBody>
      </p:sp>
      <p:sp>
        <p:nvSpPr>
          <p:cNvPr id="5" name="Rectangle 6">
            <a:extLst>
              <a:ext uri="{FF2B5EF4-FFF2-40B4-BE49-F238E27FC236}">
                <a16:creationId xmlns:a16="http://schemas.microsoft.com/office/drawing/2014/main" xmlns="" id="{03F73DC0-3172-4B8C-86AA-CC66FEB050B7}"/>
              </a:ext>
            </a:extLst>
          </p:cNvPr>
          <p:cNvSpPr>
            <a:spLocks noGrp="1" noChangeArrowheads="1"/>
          </p:cNvSpPr>
          <p:nvPr>
            <p:ph type="sldNum" sz="quarter" idx="11"/>
          </p:nvPr>
        </p:nvSpPr>
        <p:spPr>
          <a:ln/>
        </p:spPr>
        <p:txBody>
          <a:bodyPr/>
          <a:lstStyle>
            <a:lvl1pPr>
              <a:defRPr/>
            </a:lvl1pPr>
          </a:lstStyle>
          <a:p>
            <a:fld id="{64659D49-072F-47D9-93EE-AD5DE6978D29}" type="slidenum">
              <a:rPr lang="en-US">
                <a:solidFill>
                  <a:srgbClr val="2A4F86"/>
                </a:solidFill>
              </a:rPr>
              <a:pPr/>
              <a:t>‹#›</a:t>
            </a:fld>
            <a:endParaRPr lang="en-US">
              <a:solidFill>
                <a:srgbClr val="2A4F86"/>
              </a:solidFill>
            </a:endParaRPr>
          </a:p>
        </p:txBody>
      </p:sp>
      <p:sp>
        <p:nvSpPr>
          <p:cNvPr id="6" name="Rectangle 4">
            <a:extLst>
              <a:ext uri="{FF2B5EF4-FFF2-40B4-BE49-F238E27FC236}">
                <a16:creationId xmlns:a16="http://schemas.microsoft.com/office/drawing/2014/main" xmlns="" id="{323CB3C6-892E-42F9-9F29-0F080E11816E}"/>
              </a:ext>
            </a:extLst>
          </p:cNvPr>
          <p:cNvSpPr>
            <a:spLocks noGrp="1" noChangeArrowheads="1"/>
          </p:cNvSpPr>
          <p:nvPr>
            <p:ph type="dt" sz="half" idx="12"/>
          </p:nvPr>
        </p:nvSpPr>
        <p:spPr>
          <a:ln/>
        </p:spPr>
        <p:txBody>
          <a:bodyPr/>
          <a:lstStyle>
            <a:lvl1pPr>
              <a:defRPr/>
            </a:lvl1pPr>
          </a:lstStyle>
          <a:p>
            <a:pPr>
              <a:defRPr/>
            </a:pPr>
            <a:r>
              <a:rPr lang="en-US">
                <a:solidFill>
                  <a:srgbClr val="2A4F86"/>
                </a:solidFill>
              </a:rPr>
              <a:t>www.themegallery.com</a:t>
            </a:r>
          </a:p>
        </p:txBody>
      </p:sp>
    </p:spTree>
    <p:extLst>
      <p:ext uri="{BB962C8B-B14F-4D97-AF65-F5344CB8AC3E}">
        <p14:creationId xmlns:p14="http://schemas.microsoft.com/office/powerpoint/2010/main" val="32899196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366838"/>
            <a:ext cx="4038600" cy="4919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66838"/>
            <a:ext cx="4038600" cy="4919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xmlns="" id="{D7A72DD8-E49E-40BF-B746-DB4844D06ACC}"/>
              </a:ext>
            </a:extLst>
          </p:cNvPr>
          <p:cNvSpPr>
            <a:spLocks noGrp="1" noChangeArrowheads="1"/>
          </p:cNvSpPr>
          <p:nvPr>
            <p:ph type="ftr" sz="quarter" idx="10"/>
          </p:nvPr>
        </p:nvSpPr>
        <p:spPr>
          <a:ln/>
        </p:spPr>
        <p:txBody>
          <a:bodyPr/>
          <a:lstStyle>
            <a:lvl1pPr>
              <a:defRPr/>
            </a:lvl1pPr>
          </a:lstStyle>
          <a:p>
            <a:pPr>
              <a:defRPr/>
            </a:pPr>
            <a:r>
              <a:rPr lang="en-US">
                <a:solidFill>
                  <a:srgbClr val="2A4F86"/>
                </a:solidFill>
              </a:rPr>
              <a:t>Company Name</a:t>
            </a:r>
          </a:p>
        </p:txBody>
      </p:sp>
      <p:sp>
        <p:nvSpPr>
          <p:cNvPr id="6" name="Rectangle 6">
            <a:extLst>
              <a:ext uri="{FF2B5EF4-FFF2-40B4-BE49-F238E27FC236}">
                <a16:creationId xmlns:a16="http://schemas.microsoft.com/office/drawing/2014/main" xmlns="" id="{03F73DC0-3172-4B8C-86AA-CC66FEB050B7}"/>
              </a:ext>
            </a:extLst>
          </p:cNvPr>
          <p:cNvSpPr>
            <a:spLocks noGrp="1" noChangeArrowheads="1"/>
          </p:cNvSpPr>
          <p:nvPr>
            <p:ph type="sldNum" sz="quarter" idx="11"/>
          </p:nvPr>
        </p:nvSpPr>
        <p:spPr>
          <a:ln/>
        </p:spPr>
        <p:txBody>
          <a:bodyPr/>
          <a:lstStyle>
            <a:lvl1pPr>
              <a:defRPr/>
            </a:lvl1pPr>
          </a:lstStyle>
          <a:p>
            <a:fld id="{7E878B8D-E558-4A5A-84AF-1077BC6512A9}" type="slidenum">
              <a:rPr lang="en-US">
                <a:solidFill>
                  <a:srgbClr val="2A4F86"/>
                </a:solidFill>
              </a:rPr>
              <a:pPr/>
              <a:t>‹#›</a:t>
            </a:fld>
            <a:endParaRPr lang="en-US">
              <a:solidFill>
                <a:srgbClr val="2A4F86"/>
              </a:solidFill>
            </a:endParaRPr>
          </a:p>
        </p:txBody>
      </p:sp>
      <p:sp>
        <p:nvSpPr>
          <p:cNvPr id="7" name="Rectangle 4">
            <a:extLst>
              <a:ext uri="{FF2B5EF4-FFF2-40B4-BE49-F238E27FC236}">
                <a16:creationId xmlns:a16="http://schemas.microsoft.com/office/drawing/2014/main" xmlns="" id="{323CB3C6-892E-42F9-9F29-0F080E11816E}"/>
              </a:ext>
            </a:extLst>
          </p:cNvPr>
          <p:cNvSpPr>
            <a:spLocks noGrp="1" noChangeArrowheads="1"/>
          </p:cNvSpPr>
          <p:nvPr>
            <p:ph type="dt" sz="half" idx="12"/>
          </p:nvPr>
        </p:nvSpPr>
        <p:spPr>
          <a:ln/>
        </p:spPr>
        <p:txBody>
          <a:bodyPr/>
          <a:lstStyle>
            <a:lvl1pPr>
              <a:defRPr/>
            </a:lvl1pPr>
          </a:lstStyle>
          <a:p>
            <a:pPr>
              <a:defRPr/>
            </a:pPr>
            <a:r>
              <a:rPr lang="en-US">
                <a:solidFill>
                  <a:srgbClr val="2A4F86"/>
                </a:solidFill>
              </a:rPr>
              <a:t>www.themegallery.com</a:t>
            </a:r>
          </a:p>
        </p:txBody>
      </p:sp>
    </p:spTree>
    <p:extLst>
      <p:ext uri="{BB962C8B-B14F-4D97-AF65-F5344CB8AC3E}">
        <p14:creationId xmlns:p14="http://schemas.microsoft.com/office/powerpoint/2010/main" val="38210099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xmlns="" id="{D7A72DD8-E49E-40BF-B746-DB4844D06ACC}"/>
              </a:ext>
            </a:extLst>
          </p:cNvPr>
          <p:cNvSpPr>
            <a:spLocks noGrp="1" noChangeArrowheads="1"/>
          </p:cNvSpPr>
          <p:nvPr>
            <p:ph type="ftr" sz="quarter" idx="10"/>
          </p:nvPr>
        </p:nvSpPr>
        <p:spPr>
          <a:ln/>
        </p:spPr>
        <p:txBody>
          <a:bodyPr/>
          <a:lstStyle>
            <a:lvl1pPr>
              <a:defRPr/>
            </a:lvl1pPr>
          </a:lstStyle>
          <a:p>
            <a:pPr>
              <a:defRPr/>
            </a:pPr>
            <a:r>
              <a:rPr lang="en-US">
                <a:solidFill>
                  <a:srgbClr val="2A4F86"/>
                </a:solidFill>
              </a:rPr>
              <a:t>Company Name</a:t>
            </a:r>
          </a:p>
        </p:txBody>
      </p:sp>
      <p:sp>
        <p:nvSpPr>
          <p:cNvPr id="8" name="Rectangle 6">
            <a:extLst>
              <a:ext uri="{FF2B5EF4-FFF2-40B4-BE49-F238E27FC236}">
                <a16:creationId xmlns:a16="http://schemas.microsoft.com/office/drawing/2014/main" xmlns="" id="{03F73DC0-3172-4B8C-86AA-CC66FEB050B7}"/>
              </a:ext>
            </a:extLst>
          </p:cNvPr>
          <p:cNvSpPr>
            <a:spLocks noGrp="1" noChangeArrowheads="1"/>
          </p:cNvSpPr>
          <p:nvPr>
            <p:ph type="sldNum" sz="quarter" idx="11"/>
          </p:nvPr>
        </p:nvSpPr>
        <p:spPr>
          <a:ln/>
        </p:spPr>
        <p:txBody>
          <a:bodyPr/>
          <a:lstStyle>
            <a:lvl1pPr>
              <a:defRPr/>
            </a:lvl1pPr>
          </a:lstStyle>
          <a:p>
            <a:fld id="{65C469AE-DCB7-430C-92A2-330BFD31FD6E}" type="slidenum">
              <a:rPr lang="en-US">
                <a:solidFill>
                  <a:srgbClr val="2A4F86"/>
                </a:solidFill>
              </a:rPr>
              <a:pPr/>
              <a:t>‹#›</a:t>
            </a:fld>
            <a:endParaRPr lang="en-US">
              <a:solidFill>
                <a:srgbClr val="2A4F86"/>
              </a:solidFill>
            </a:endParaRPr>
          </a:p>
        </p:txBody>
      </p:sp>
      <p:sp>
        <p:nvSpPr>
          <p:cNvPr id="9" name="Rectangle 4">
            <a:extLst>
              <a:ext uri="{FF2B5EF4-FFF2-40B4-BE49-F238E27FC236}">
                <a16:creationId xmlns:a16="http://schemas.microsoft.com/office/drawing/2014/main" xmlns="" id="{323CB3C6-892E-42F9-9F29-0F080E11816E}"/>
              </a:ext>
            </a:extLst>
          </p:cNvPr>
          <p:cNvSpPr>
            <a:spLocks noGrp="1" noChangeArrowheads="1"/>
          </p:cNvSpPr>
          <p:nvPr>
            <p:ph type="dt" sz="half" idx="12"/>
          </p:nvPr>
        </p:nvSpPr>
        <p:spPr>
          <a:ln/>
        </p:spPr>
        <p:txBody>
          <a:bodyPr/>
          <a:lstStyle>
            <a:lvl1pPr>
              <a:defRPr/>
            </a:lvl1pPr>
          </a:lstStyle>
          <a:p>
            <a:pPr>
              <a:defRPr/>
            </a:pPr>
            <a:r>
              <a:rPr lang="en-US">
                <a:solidFill>
                  <a:srgbClr val="2A4F86"/>
                </a:solidFill>
              </a:rPr>
              <a:t>www.themegallery.com</a:t>
            </a:r>
          </a:p>
        </p:txBody>
      </p:sp>
    </p:spTree>
    <p:extLst>
      <p:ext uri="{BB962C8B-B14F-4D97-AF65-F5344CB8AC3E}">
        <p14:creationId xmlns:p14="http://schemas.microsoft.com/office/powerpoint/2010/main" val="35927016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xmlns="" id="{D7A72DD8-E49E-40BF-B746-DB4844D06ACC}"/>
              </a:ext>
            </a:extLst>
          </p:cNvPr>
          <p:cNvSpPr>
            <a:spLocks noGrp="1" noChangeArrowheads="1"/>
          </p:cNvSpPr>
          <p:nvPr>
            <p:ph type="ftr" sz="quarter" idx="10"/>
          </p:nvPr>
        </p:nvSpPr>
        <p:spPr>
          <a:ln/>
        </p:spPr>
        <p:txBody>
          <a:bodyPr/>
          <a:lstStyle>
            <a:lvl1pPr>
              <a:defRPr/>
            </a:lvl1pPr>
          </a:lstStyle>
          <a:p>
            <a:pPr>
              <a:defRPr/>
            </a:pPr>
            <a:r>
              <a:rPr lang="en-US">
                <a:solidFill>
                  <a:srgbClr val="2A4F86"/>
                </a:solidFill>
              </a:rPr>
              <a:t>Company Name</a:t>
            </a:r>
          </a:p>
        </p:txBody>
      </p:sp>
      <p:sp>
        <p:nvSpPr>
          <p:cNvPr id="4" name="Rectangle 6">
            <a:extLst>
              <a:ext uri="{FF2B5EF4-FFF2-40B4-BE49-F238E27FC236}">
                <a16:creationId xmlns:a16="http://schemas.microsoft.com/office/drawing/2014/main" xmlns="" id="{03F73DC0-3172-4B8C-86AA-CC66FEB050B7}"/>
              </a:ext>
            </a:extLst>
          </p:cNvPr>
          <p:cNvSpPr>
            <a:spLocks noGrp="1" noChangeArrowheads="1"/>
          </p:cNvSpPr>
          <p:nvPr>
            <p:ph type="sldNum" sz="quarter" idx="11"/>
          </p:nvPr>
        </p:nvSpPr>
        <p:spPr>
          <a:ln/>
        </p:spPr>
        <p:txBody>
          <a:bodyPr/>
          <a:lstStyle>
            <a:lvl1pPr>
              <a:defRPr/>
            </a:lvl1pPr>
          </a:lstStyle>
          <a:p>
            <a:fld id="{D8A8B86A-1FD5-40BA-9227-8656CAC76CBD}" type="slidenum">
              <a:rPr lang="en-US">
                <a:solidFill>
                  <a:srgbClr val="2A4F86"/>
                </a:solidFill>
              </a:rPr>
              <a:pPr/>
              <a:t>‹#›</a:t>
            </a:fld>
            <a:endParaRPr lang="en-US">
              <a:solidFill>
                <a:srgbClr val="2A4F86"/>
              </a:solidFill>
            </a:endParaRPr>
          </a:p>
        </p:txBody>
      </p:sp>
      <p:sp>
        <p:nvSpPr>
          <p:cNvPr id="5" name="Rectangle 4">
            <a:extLst>
              <a:ext uri="{FF2B5EF4-FFF2-40B4-BE49-F238E27FC236}">
                <a16:creationId xmlns:a16="http://schemas.microsoft.com/office/drawing/2014/main" xmlns="" id="{323CB3C6-892E-42F9-9F29-0F080E11816E}"/>
              </a:ext>
            </a:extLst>
          </p:cNvPr>
          <p:cNvSpPr>
            <a:spLocks noGrp="1" noChangeArrowheads="1"/>
          </p:cNvSpPr>
          <p:nvPr>
            <p:ph type="dt" sz="half" idx="12"/>
          </p:nvPr>
        </p:nvSpPr>
        <p:spPr>
          <a:ln/>
        </p:spPr>
        <p:txBody>
          <a:bodyPr/>
          <a:lstStyle>
            <a:lvl1pPr>
              <a:defRPr/>
            </a:lvl1pPr>
          </a:lstStyle>
          <a:p>
            <a:pPr>
              <a:defRPr/>
            </a:pPr>
            <a:r>
              <a:rPr lang="en-US">
                <a:solidFill>
                  <a:srgbClr val="2A4F86"/>
                </a:solidFill>
              </a:rPr>
              <a:t>www.themegallery.com</a:t>
            </a:r>
          </a:p>
        </p:txBody>
      </p:sp>
    </p:spTree>
    <p:extLst>
      <p:ext uri="{BB962C8B-B14F-4D97-AF65-F5344CB8AC3E}">
        <p14:creationId xmlns:p14="http://schemas.microsoft.com/office/powerpoint/2010/main" val="11721150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xmlns="" id="{D7A72DD8-E49E-40BF-B746-DB4844D06ACC}"/>
              </a:ext>
            </a:extLst>
          </p:cNvPr>
          <p:cNvSpPr>
            <a:spLocks noGrp="1" noChangeArrowheads="1"/>
          </p:cNvSpPr>
          <p:nvPr>
            <p:ph type="ftr" sz="quarter" idx="10"/>
          </p:nvPr>
        </p:nvSpPr>
        <p:spPr>
          <a:ln/>
        </p:spPr>
        <p:txBody>
          <a:bodyPr/>
          <a:lstStyle>
            <a:lvl1pPr>
              <a:defRPr/>
            </a:lvl1pPr>
          </a:lstStyle>
          <a:p>
            <a:pPr>
              <a:defRPr/>
            </a:pPr>
            <a:r>
              <a:rPr lang="en-US">
                <a:solidFill>
                  <a:srgbClr val="2A4F86"/>
                </a:solidFill>
              </a:rPr>
              <a:t>Company Name</a:t>
            </a:r>
          </a:p>
        </p:txBody>
      </p:sp>
      <p:sp>
        <p:nvSpPr>
          <p:cNvPr id="3" name="Rectangle 6">
            <a:extLst>
              <a:ext uri="{FF2B5EF4-FFF2-40B4-BE49-F238E27FC236}">
                <a16:creationId xmlns:a16="http://schemas.microsoft.com/office/drawing/2014/main" xmlns="" id="{03F73DC0-3172-4B8C-86AA-CC66FEB050B7}"/>
              </a:ext>
            </a:extLst>
          </p:cNvPr>
          <p:cNvSpPr>
            <a:spLocks noGrp="1" noChangeArrowheads="1"/>
          </p:cNvSpPr>
          <p:nvPr>
            <p:ph type="sldNum" sz="quarter" idx="11"/>
          </p:nvPr>
        </p:nvSpPr>
        <p:spPr>
          <a:ln/>
        </p:spPr>
        <p:txBody>
          <a:bodyPr/>
          <a:lstStyle>
            <a:lvl1pPr>
              <a:defRPr/>
            </a:lvl1pPr>
          </a:lstStyle>
          <a:p>
            <a:fld id="{02B54B55-013F-4CA2-A9C1-EB989642A52A}" type="slidenum">
              <a:rPr lang="en-US">
                <a:solidFill>
                  <a:srgbClr val="2A4F86"/>
                </a:solidFill>
              </a:rPr>
              <a:pPr/>
              <a:t>‹#›</a:t>
            </a:fld>
            <a:endParaRPr lang="en-US">
              <a:solidFill>
                <a:srgbClr val="2A4F86"/>
              </a:solidFill>
            </a:endParaRPr>
          </a:p>
        </p:txBody>
      </p:sp>
      <p:sp>
        <p:nvSpPr>
          <p:cNvPr id="4" name="Rectangle 4">
            <a:extLst>
              <a:ext uri="{FF2B5EF4-FFF2-40B4-BE49-F238E27FC236}">
                <a16:creationId xmlns:a16="http://schemas.microsoft.com/office/drawing/2014/main" xmlns="" id="{323CB3C6-892E-42F9-9F29-0F080E11816E}"/>
              </a:ext>
            </a:extLst>
          </p:cNvPr>
          <p:cNvSpPr>
            <a:spLocks noGrp="1" noChangeArrowheads="1"/>
          </p:cNvSpPr>
          <p:nvPr>
            <p:ph type="dt" sz="half" idx="12"/>
          </p:nvPr>
        </p:nvSpPr>
        <p:spPr>
          <a:ln/>
        </p:spPr>
        <p:txBody>
          <a:bodyPr/>
          <a:lstStyle>
            <a:lvl1pPr>
              <a:defRPr/>
            </a:lvl1pPr>
          </a:lstStyle>
          <a:p>
            <a:pPr>
              <a:defRPr/>
            </a:pPr>
            <a:r>
              <a:rPr lang="en-US">
                <a:solidFill>
                  <a:srgbClr val="2A4F86"/>
                </a:solidFill>
              </a:rPr>
              <a:t>www.themegallery.com</a:t>
            </a:r>
          </a:p>
        </p:txBody>
      </p:sp>
    </p:spTree>
    <p:extLst>
      <p:ext uri="{BB962C8B-B14F-4D97-AF65-F5344CB8AC3E}">
        <p14:creationId xmlns:p14="http://schemas.microsoft.com/office/powerpoint/2010/main" val="26099043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5">
            <a:extLst>
              <a:ext uri="{FF2B5EF4-FFF2-40B4-BE49-F238E27FC236}">
                <a16:creationId xmlns:a16="http://schemas.microsoft.com/office/drawing/2014/main" xmlns="" id="{D7A72DD8-E49E-40BF-B746-DB4844D06ACC}"/>
              </a:ext>
            </a:extLst>
          </p:cNvPr>
          <p:cNvSpPr>
            <a:spLocks noGrp="1" noChangeArrowheads="1"/>
          </p:cNvSpPr>
          <p:nvPr>
            <p:ph type="ftr" sz="quarter" idx="10"/>
          </p:nvPr>
        </p:nvSpPr>
        <p:spPr>
          <a:ln/>
        </p:spPr>
        <p:txBody>
          <a:bodyPr/>
          <a:lstStyle>
            <a:lvl1pPr>
              <a:defRPr/>
            </a:lvl1pPr>
          </a:lstStyle>
          <a:p>
            <a:pPr>
              <a:defRPr/>
            </a:pPr>
            <a:r>
              <a:rPr lang="en-US">
                <a:solidFill>
                  <a:srgbClr val="2A4F86"/>
                </a:solidFill>
              </a:rPr>
              <a:t>Company Name</a:t>
            </a:r>
          </a:p>
        </p:txBody>
      </p:sp>
      <p:sp>
        <p:nvSpPr>
          <p:cNvPr id="6" name="Rectangle 6">
            <a:extLst>
              <a:ext uri="{FF2B5EF4-FFF2-40B4-BE49-F238E27FC236}">
                <a16:creationId xmlns:a16="http://schemas.microsoft.com/office/drawing/2014/main" xmlns="" id="{03F73DC0-3172-4B8C-86AA-CC66FEB050B7}"/>
              </a:ext>
            </a:extLst>
          </p:cNvPr>
          <p:cNvSpPr>
            <a:spLocks noGrp="1" noChangeArrowheads="1"/>
          </p:cNvSpPr>
          <p:nvPr>
            <p:ph type="sldNum" sz="quarter" idx="11"/>
          </p:nvPr>
        </p:nvSpPr>
        <p:spPr>
          <a:ln/>
        </p:spPr>
        <p:txBody>
          <a:bodyPr/>
          <a:lstStyle>
            <a:lvl1pPr>
              <a:defRPr/>
            </a:lvl1pPr>
          </a:lstStyle>
          <a:p>
            <a:fld id="{B73525A6-3728-4097-A64F-5FEF4FDD35B7}" type="slidenum">
              <a:rPr lang="en-US">
                <a:solidFill>
                  <a:srgbClr val="2A4F86"/>
                </a:solidFill>
              </a:rPr>
              <a:pPr/>
              <a:t>‹#›</a:t>
            </a:fld>
            <a:endParaRPr lang="en-US">
              <a:solidFill>
                <a:srgbClr val="2A4F86"/>
              </a:solidFill>
            </a:endParaRPr>
          </a:p>
        </p:txBody>
      </p:sp>
      <p:sp>
        <p:nvSpPr>
          <p:cNvPr id="7" name="Rectangle 4">
            <a:extLst>
              <a:ext uri="{FF2B5EF4-FFF2-40B4-BE49-F238E27FC236}">
                <a16:creationId xmlns:a16="http://schemas.microsoft.com/office/drawing/2014/main" xmlns="" id="{323CB3C6-892E-42F9-9F29-0F080E11816E}"/>
              </a:ext>
            </a:extLst>
          </p:cNvPr>
          <p:cNvSpPr>
            <a:spLocks noGrp="1" noChangeArrowheads="1"/>
          </p:cNvSpPr>
          <p:nvPr>
            <p:ph type="dt" sz="half" idx="12"/>
          </p:nvPr>
        </p:nvSpPr>
        <p:spPr>
          <a:ln/>
        </p:spPr>
        <p:txBody>
          <a:bodyPr/>
          <a:lstStyle>
            <a:lvl1pPr>
              <a:defRPr/>
            </a:lvl1pPr>
          </a:lstStyle>
          <a:p>
            <a:pPr>
              <a:defRPr/>
            </a:pPr>
            <a:r>
              <a:rPr lang="en-US">
                <a:solidFill>
                  <a:srgbClr val="2A4F86"/>
                </a:solidFill>
              </a:rPr>
              <a:t>www.themegallery.com</a:t>
            </a:r>
          </a:p>
        </p:txBody>
      </p:sp>
    </p:spTree>
    <p:extLst>
      <p:ext uri="{BB962C8B-B14F-4D97-AF65-F5344CB8AC3E}">
        <p14:creationId xmlns:p14="http://schemas.microsoft.com/office/powerpoint/2010/main" val="19426676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5">
            <a:extLst>
              <a:ext uri="{FF2B5EF4-FFF2-40B4-BE49-F238E27FC236}">
                <a16:creationId xmlns:a16="http://schemas.microsoft.com/office/drawing/2014/main" xmlns="" id="{D7A72DD8-E49E-40BF-B746-DB4844D06ACC}"/>
              </a:ext>
            </a:extLst>
          </p:cNvPr>
          <p:cNvSpPr>
            <a:spLocks noGrp="1" noChangeArrowheads="1"/>
          </p:cNvSpPr>
          <p:nvPr>
            <p:ph type="ftr" sz="quarter" idx="10"/>
          </p:nvPr>
        </p:nvSpPr>
        <p:spPr>
          <a:ln/>
        </p:spPr>
        <p:txBody>
          <a:bodyPr/>
          <a:lstStyle>
            <a:lvl1pPr>
              <a:defRPr/>
            </a:lvl1pPr>
          </a:lstStyle>
          <a:p>
            <a:pPr>
              <a:defRPr/>
            </a:pPr>
            <a:r>
              <a:rPr lang="en-US">
                <a:solidFill>
                  <a:srgbClr val="2A4F86"/>
                </a:solidFill>
              </a:rPr>
              <a:t>Company Name</a:t>
            </a:r>
          </a:p>
        </p:txBody>
      </p:sp>
      <p:sp>
        <p:nvSpPr>
          <p:cNvPr id="6" name="Rectangle 6">
            <a:extLst>
              <a:ext uri="{FF2B5EF4-FFF2-40B4-BE49-F238E27FC236}">
                <a16:creationId xmlns:a16="http://schemas.microsoft.com/office/drawing/2014/main" xmlns="" id="{03F73DC0-3172-4B8C-86AA-CC66FEB050B7}"/>
              </a:ext>
            </a:extLst>
          </p:cNvPr>
          <p:cNvSpPr>
            <a:spLocks noGrp="1" noChangeArrowheads="1"/>
          </p:cNvSpPr>
          <p:nvPr>
            <p:ph type="sldNum" sz="quarter" idx="11"/>
          </p:nvPr>
        </p:nvSpPr>
        <p:spPr>
          <a:ln/>
        </p:spPr>
        <p:txBody>
          <a:bodyPr/>
          <a:lstStyle>
            <a:lvl1pPr>
              <a:defRPr/>
            </a:lvl1pPr>
          </a:lstStyle>
          <a:p>
            <a:fld id="{A1A3CC27-C888-425F-AFDA-DD0A4F63A3CE}" type="slidenum">
              <a:rPr lang="en-US">
                <a:solidFill>
                  <a:srgbClr val="2A4F86"/>
                </a:solidFill>
              </a:rPr>
              <a:pPr/>
              <a:t>‹#›</a:t>
            </a:fld>
            <a:endParaRPr lang="en-US">
              <a:solidFill>
                <a:srgbClr val="2A4F86"/>
              </a:solidFill>
            </a:endParaRPr>
          </a:p>
        </p:txBody>
      </p:sp>
      <p:sp>
        <p:nvSpPr>
          <p:cNvPr id="7" name="Rectangle 4">
            <a:extLst>
              <a:ext uri="{FF2B5EF4-FFF2-40B4-BE49-F238E27FC236}">
                <a16:creationId xmlns:a16="http://schemas.microsoft.com/office/drawing/2014/main" xmlns="" id="{323CB3C6-892E-42F9-9F29-0F080E11816E}"/>
              </a:ext>
            </a:extLst>
          </p:cNvPr>
          <p:cNvSpPr>
            <a:spLocks noGrp="1" noChangeArrowheads="1"/>
          </p:cNvSpPr>
          <p:nvPr>
            <p:ph type="dt" sz="half" idx="12"/>
          </p:nvPr>
        </p:nvSpPr>
        <p:spPr>
          <a:ln/>
        </p:spPr>
        <p:txBody>
          <a:bodyPr/>
          <a:lstStyle>
            <a:lvl1pPr>
              <a:defRPr/>
            </a:lvl1pPr>
          </a:lstStyle>
          <a:p>
            <a:pPr>
              <a:defRPr/>
            </a:pPr>
            <a:r>
              <a:rPr lang="en-US">
                <a:solidFill>
                  <a:srgbClr val="2A4F86"/>
                </a:solidFill>
              </a:rPr>
              <a:t>www.themegallery.com</a:t>
            </a:r>
          </a:p>
        </p:txBody>
      </p:sp>
    </p:spTree>
    <p:extLst>
      <p:ext uri="{BB962C8B-B14F-4D97-AF65-F5344CB8AC3E}">
        <p14:creationId xmlns:p14="http://schemas.microsoft.com/office/powerpoint/2010/main" val="37332696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xmlns="" id="{D7A72DD8-E49E-40BF-B746-DB4844D06ACC}"/>
              </a:ext>
            </a:extLst>
          </p:cNvPr>
          <p:cNvSpPr>
            <a:spLocks noGrp="1" noChangeArrowheads="1"/>
          </p:cNvSpPr>
          <p:nvPr>
            <p:ph type="ftr" sz="quarter" idx="10"/>
          </p:nvPr>
        </p:nvSpPr>
        <p:spPr>
          <a:ln/>
        </p:spPr>
        <p:txBody>
          <a:bodyPr/>
          <a:lstStyle>
            <a:lvl1pPr>
              <a:defRPr/>
            </a:lvl1pPr>
          </a:lstStyle>
          <a:p>
            <a:pPr>
              <a:defRPr/>
            </a:pPr>
            <a:r>
              <a:rPr lang="en-US">
                <a:solidFill>
                  <a:srgbClr val="2A4F86"/>
                </a:solidFill>
              </a:rPr>
              <a:t>Company Name</a:t>
            </a:r>
          </a:p>
        </p:txBody>
      </p:sp>
      <p:sp>
        <p:nvSpPr>
          <p:cNvPr id="5" name="Rectangle 6">
            <a:extLst>
              <a:ext uri="{FF2B5EF4-FFF2-40B4-BE49-F238E27FC236}">
                <a16:creationId xmlns:a16="http://schemas.microsoft.com/office/drawing/2014/main" xmlns="" id="{03F73DC0-3172-4B8C-86AA-CC66FEB050B7}"/>
              </a:ext>
            </a:extLst>
          </p:cNvPr>
          <p:cNvSpPr>
            <a:spLocks noGrp="1" noChangeArrowheads="1"/>
          </p:cNvSpPr>
          <p:nvPr>
            <p:ph type="sldNum" sz="quarter" idx="11"/>
          </p:nvPr>
        </p:nvSpPr>
        <p:spPr>
          <a:ln/>
        </p:spPr>
        <p:txBody>
          <a:bodyPr/>
          <a:lstStyle>
            <a:lvl1pPr>
              <a:defRPr/>
            </a:lvl1pPr>
          </a:lstStyle>
          <a:p>
            <a:fld id="{6CCB3324-4608-4EFD-A004-5D33C9F97680}" type="slidenum">
              <a:rPr lang="en-US">
                <a:solidFill>
                  <a:srgbClr val="2A4F86"/>
                </a:solidFill>
              </a:rPr>
              <a:pPr/>
              <a:t>‹#›</a:t>
            </a:fld>
            <a:endParaRPr lang="en-US">
              <a:solidFill>
                <a:srgbClr val="2A4F86"/>
              </a:solidFill>
            </a:endParaRPr>
          </a:p>
        </p:txBody>
      </p:sp>
      <p:sp>
        <p:nvSpPr>
          <p:cNvPr id="6" name="Rectangle 4">
            <a:extLst>
              <a:ext uri="{FF2B5EF4-FFF2-40B4-BE49-F238E27FC236}">
                <a16:creationId xmlns:a16="http://schemas.microsoft.com/office/drawing/2014/main" xmlns="" id="{323CB3C6-892E-42F9-9F29-0F080E11816E}"/>
              </a:ext>
            </a:extLst>
          </p:cNvPr>
          <p:cNvSpPr>
            <a:spLocks noGrp="1" noChangeArrowheads="1"/>
          </p:cNvSpPr>
          <p:nvPr>
            <p:ph type="dt" sz="half" idx="12"/>
          </p:nvPr>
        </p:nvSpPr>
        <p:spPr>
          <a:ln/>
        </p:spPr>
        <p:txBody>
          <a:bodyPr/>
          <a:lstStyle>
            <a:lvl1pPr>
              <a:defRPr/>
            </a:lvl1pPr>
          </a:lstStyle>
          <a:p>
            <a:pPr>
              <a:defRPr/>
            </a:pPr>
            <a:r>
              <a:rPr lang="en-US">
                <a:solidFill>
                  <a:srgbClr val="2A4F86"/>
                </a:solidFill>
              </a:rPr>
              <a:t>www.themegallery.com</a:t>
            </a:r>
          </a:p>
        </p:txBody>
      </p:sp>
    </p:spTree>
    <p:extLst>
      <p:ext uri="{BB962C8B-B14F-4D97-AF65-F5344CB8AC3E}">
        <p14:creationId xmlns:p14="http://schemas.microsoft.com/office/powerpoint/2010/main" val="26092038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248BDCB2-F28A-4BCC-BBB9-8DB705A6FD95}" type="slidenum">
              <a:rPr lang="en-US"/>
              <a:pPr/>
              <a:t>‹#›</a:t>
            </a:fld>
            <a:endParaRPr lang="en-US"/>
          </a:p>
        </p:txBody>
      </p:sp>
    </p:spTree>
    <p:extLst>
      <p:ext uri="{BB962C8B-B14F-4D97-AF65-F5344CB8AC3E}">
        <p14:creationId xmlns:p14="http://schemas.microsoft.com/office/powerpoint/2010/main" val="36423378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00"/>
            <a:ext cx="2057400" cy="5829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457200"/>
            <a:ext cx="6019800" cy="582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xmlns="" id="{D7A72DD8-E49E-40BF-B746-DB4844D06ACC}"/>
              </a:ext>
            </a:extLst>
          </p:cNvPr>
          <p:cNvSpPr>
            <a:spLocks noGrp="1" noChangeArrowheads="1"/>
          </p:cNvSpPr>
          <p:nvPr>
            <p:ph type="ftr" sz="quarter" idx="10"/>
          </p:nvPr>
        </p:nvSpPr>
        <p:spPr>
          <a:ln/>
        </p:spPr>
        <p:txBody>
          <a:bodyPr/>
          <a:lstStyle>
            <a:lvl1pPr>
              <a:defRPr/>
            </a:lvl1pPr>
          </a:lstStyle>
          <a:p>
            <a:pPr>
              <a:defRPr/>
            </a:pPr>
            <a:r>
              <a:rPr lang="en-US">
                <a:solidFill>
                  <a:srgbClr val="2A4F86"/>
                </a:solidFill>
              </a:rPr>
              <a:t>Company Name</a:t>
            </a:r>
          </a:p>
        </p:txBody>
      </p:sp>
      <p:sp>
        <p:nvSpPr>
          <p:cNvPr id="5" name="Rectangle 6">
            <a:extLst>
              <a:ext uri="{FF2B5EF4-FFF2-40B4-BE49-F238E27FC236}">
                <a16:creationId xmlns:a16="http://schemas.microsoft.com/office/drawing/2014/main" xmlns="" id="{03F73DC0-3172-4B8C-86AA-CC66FEB050B7}"/>
              </a:ext>
            </a:extLst>
          </p:cNvPr>
          <p:cNvSpPr>
            <a:spLocks noGrp="1" noChangeArrowheads="1"/>
          </p:cNvSpPr>
          <p:nvPr>
            <p:ph type="sldNum" sz="quarter" idx="11"/>
          </p:nvPr>
        </p:nvSpPr>
        <p:spPr>
          <a:ln/>
        </p:spPr>
        <p:txBody>
          <a:bodyPr/>
          <a:lstStyle>
            <a:lvl1pPr>
              <a:defRPr/>
            </a:lvl1pPr>
          </a:lstStyle>
          <a:p>
            <a:fld id="{F25EC541-8244-479F-91D0-736A20E625ED}" type="slidenum">
              <a:rPr lang="en-US">
                <a:solidFill>
                  <a:srgbClr val="2A4F86"/>
                </a:solidFill>
              </a:rPr>
              <a:pPr/>
              <a:t>‹#›</a:t>
            </a:fld>
            <a:endParaRPr lang="en-US">
              <a:solidFill>
                <a:srgbClr val="2A4F86"/>
              </a:solidFill>
            </a:endParaRPr>
          </a:p>
        </p:txBody>
      </p:sp>
      <p:sp>
        <p:nvSpPr>
          <p:cNvPr id="6" name="Rectangle 4">
            <a:extLst>
              <a:ext uri="{FF2B5EF4-FFF2-40B4-BE49-F238E27FC236}">
                <a16:creationId xmlns:a16="http://schemas.microsoft.com/office/drawing/2014/main" xmlns="" id="{323CB3C6-892E-42F9-9F29-0F080E11816E}"/>
              </a:ext>
            </a:extLst>
          </p:cNvPr>
          <p:cNvSpPr>
            <a:spLocks noGrp="1" noChangeArrowheads="1"/>
          </p:cNvSpPr>
          <p:nvPr>
            <p:ph type="dt" sz="half" idx="12"/>
          </p:nvPr>
        </p:nvSpPr>
        <p:spPr>
          <a:ln/>
        </p:spPr>
        <p:txBody>
          <a:bodyPr/>
          <a:lstStyle>
            <a:lvl1pPr>
              <a:defRPr/>
            </a:lvl1pPr>
          </a:lstStyle>
          <a:p>
            <a:pPr>
              <a:defRPr/>
            </a:pPr>
            <a:r>
              <a:rPr lang="en-US">
                <a:solidFill>
                  <a:srgbClr val="2A4F86"/>
                </a:solidFill>
              </a:rPr>
              <a:t>www.themegallery.com</a:t>
            </a:r>
          </a:p>
        </p:txBody>
      </p:sp>
    </p:spTree>
    <p:extLst>
      <p:ext uri="{BB962C8B-B14F-4D97-AF65-F5344CB8AC3E}">
        <p14:creationId xmlns:p14="http://schemas.microsoft.com/office/powerpoint/2010/main" val="27128016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533400" y="457200"/>
            <a:ext cx="7391400" cy="563563"/>
          </a:xfrm>
        </p:spPr>
        <p:txBody>
          <a:bodyPr/>
          <a:lstStyle/>
          <a:p>
            <a:r>
              <a:rPr lang="en-US"/>
              <a:t>Click to edit Master title style</a:t>
            </a:r>
          </a:p>
        </p:txBody>
      </p:sp>
      <p:sp>
        <p:nvSpPr>
          <p:cNvPr id="3" name="Table Placeholder 2"/>
          <p:cNvSpPr>
            <a:spLocks noGrp="1"/>
          </p:cNvSpPr>
          <p:nvPr>
            <p:ph type="tbl" idx="1"/>
          </p:nvPr>
        </p:nvSpPr>
        <p:spPr>
          <a:xfrm>
            <a:off x="457200" y="1366838"/>
            <a:ext cx="8229600" cy="4919662"/>
          </a:xfrm>
        </p:spPr>
        <p:txBody>
          <a:bodyPr/>
          <a:lstStyle/>
          <a:p>
            <a:pPr lvl="0"/>
            <a:r>
              <a:rPr lang="en-US" noProof="0"/>
              <a:t>Click icon to add table</a:t>
            </a:r>
          </a:p>
        </p:txBody>
      </p:sp>
      <p:sp>
        <p:nvSpPr>
          <p:cNvPr id="4" name="Rectangle 5">
            <a:extLst>
              <a:ext uri="{FF2B5EF4-FFF2-40B4-BE49-F238E27FC236}">
                <a16:creationId xmlns:a16="http://schemas.microsoft.com/office/drawing/2014/main" xmlns="" id="{D7A72DD8-E49E-40BF-B746-DB4844D06ACC}"/>
              </a:ext>
            </a:extLst>
          </p:cNvPr>
          <p:cNvSpPr>
            <a:spLocks noGrp="1" noChangeArrowheads="1"/>
          </p:cNvSpPr>
          <p:nvPr>
            <p:ph type="ftr" sz="quarter" idx="10"/>
          </p:nvPr>
        </p:nvSpPr>
        <p:spPr>
          <a:ln/>
        </p:spPr>
        <p:txBody>
          <a:bodyPr/>
          <a:lstStyle>
            <a:lvl1pPr>
              <a:defRPr/>
            </a:lvl1pPr>
          </a:lstStyle>
          <a:p>
            <a:pPr>
              <a:defRPr/>
            </a:pPr>
            <a:r>
              <a:rPr lang="en-US">
                <a:solidFill>
                  <a:srgbClr val="2A4F86"/>
                </a:solidFill>
              </a:rPr>
              <a:t>Company Name</a:t>
            </a:r>
          </a:p>
        </p:txBody>
      </p:sp>
      <p:sp>
        <p:nvSpPr>
          <p:cNvPr id="5" name="Rectangle 6">
            <a:extLst>
              <a:ext uri="{FF2B5EF4-FFF2-40B4-BE49-F238E27FC236}">
                <a16:creationId xmlns:a16="http://schemas.microsoft.com/office/drawing/2014/main" xmlns="" id="{03F73DC0-3172-4B8C-86AA-CC66FEB050B7}"/>
              </a:ext>
            </a:extLst>
          </p:cNvPr>
          <p:cNvSpPr>
            <a:spLocks noGrp="1" noChangeArrowheads="1"/>
          </p:cNvSpPr>
          <p:nvPr>
            <p:ph type="sldNum" sz="quarter" idx="11"/>
          </p:nvPr>
        </p:nvSpPr>
        <p:spPr>
          <a:ln/>
        </p:spPr>
        <p:txBody>
          <a:bodyPr/>
          <a:lstStyle>
            <a:lvl1pPr>
              <a:defRPr/>
            </a:lvl1pPr>
          </a:lstStyle>
          <a:p>
            <a:fld id="{7C871495-784D-475C-93C0-E1C47C8D415B}" type="slidenum">
              <a:rPr lang="en-US">
                <a:solidFill>
                  <a:srgbClr val="2A4F86"/>
                </a:solidFill>
              </a:rPr>
              <a:pPr/>
              <a:t>‹#›</a:t>
            </a:fld>
            <a:endParaRPr lang="en-US">
              <a:solidFill>
                <a:srgbClr val="2A4F86"/>
              </a:solidFill>
            </a:endParaRPr>
          </a:p>
        </p:txBody>
      </p:sp>
      <p:sp>
        <p:nvSpPr>
          <p:cNvPr id="6" name="Rectangle 4">
            <a:extLst>
              <a:ext uri="{FF2B5EF4-FFF2-40B4-BE49-F238E27FC236}">
                <a16:creationId xmlns:a16="http://schemas.microsoft.com/office/drawing/2014/main" xmlns="" id="{323CB3C6-892E-42F9-9F29-0F080E11816E}"/>
              </a:ext>
            </a:extLst>
          </p:cNvPr>
          <p:cNvSpPr>
            <a:spLocks noGrp="1" noChangeArrowheads="1"/>
          </p:cNvSpPr>
          <p:nvPr>
            <p:ph type="dt" sz="half" idx="12"/>
          </p:nvPr>
        </p:nvSpPr>
        <p:spPr>
          <a:ln/>
        </p:spPr>
        <p:txBody>
          <a:bodyPr/>
          <a:lstStyle>
            <a:lvl1pPr>
              <a:defRPr/>
            </a:lvl1pPr>
          </a:lstStyle>
          <a:p>
            <a:pPr>
              <a:defRPr/>
            </a:pPr>
            <a:r>
              <a:rPr lang="en-US">
                <a:solidFill>
                  <a:srgbClr val="2A4F86"/>
                </a:solidFill>
              </a:rPr>
              <a:t>www.themegallery.com</a:t>
            </a:r>
          </a:p>
        </p:txBody>
      </p:sp>
    </p:spTree>
    <p:extLst>
      <p:ext uri="{BB962C8B-B14F-4D97-AF65-F5344CB8AC3E}">
        <p14:creationId xmlns:p14="http://schemas.microsoft.com/office/powerpoint/2010/main" val="42498045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8">
            <a:extLst>
              <a:ext uri="{FF2B5EF4-FFF2-40B4-BE49-F238E27FC236}">
                <a16:creationId xmlns:a16="http://schemas.microsoft.com/office/drawing/2014/main" xmlns="" id="{801CBCDD-43C5-4A42-9516-BF685426F4B9}"/>
              </a:ext>
            </a:extLst>
          </p:cNvPr>
          <p:cNvSpPr>
            <a:spLocks noChangeArrowheads="1"/>
          </p:cNvSpPr>
          <p:nvPr/>
        </p:nvSpPr>
        <p:spPr bwMode="auto">
          <a:xfrm>
            <a:off x="381000" y="5257800"/>
            <a:ext cx="8763000" cy="1600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endParaRPr lang="en-US" b="0">
              <a:solidFill>
                <a:srgbClr val="2A4F86"/>
              </a:solidFill>
            </a:endParaRPr>
          </a:p>
        </p:txBody>
      </p:sp>
      <p:graphicFrame>
        <p:nvGraphicFramePr>
          <p:cNvPr id="5" name="Object 17"/>
          <p:cNvGraphicFramePr>
            <a:graphicFrameLocks noChangeAspect="1"/>
          </p:cNvGraphicFramePr>
          <p:nvPr/>
        </p:nvGraphicFramePr>
        <p:xfrm>
          <a:off x="395288" y="2349500"/>
          <a:ext cx="8748712" cy="2951163"/>
        </p:xfrm>
        <a:graphic>
          <a:graphicData uri="http://schemas.openxmlformats.org/presentationml/2006/ole">
            <mc:AlternateContent xmlns:mc="http://schemas.openxmlformats.org/markup-compatibility/2006">
              <mc:Choice xmlns:v="urn:schemas-microsoft-com:vml" Requires="v">
                <p:oleObj spid="_x0000_s129031" name="Image" r:id="rId3" imgW="6590476" imgH="2450794" progId="Photoshop.Image.6">
                  <p:embed/>
                </p:oleObj>
              </mc:Choice>
              <mc:Fallback>
                <p:oleObj name="Image" r:id="rId3" imgW="6590476" imgH="2450794" progId="Photoshop.Image.6">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8" y="2349500"/>
                        <a:ext cx="8748712" cy="2951163"/>
                      </a:xfrm>
                      <a:prstGeom prst="rect">
                        <a:avLst/>
                      </a:prstGeom>
                      <a:noFill/>
                      <a:ln>
                        <a:noFill/>
                      </a:ln>
                      <a:effectLst/>
                      <a:extLst>
                        <a:ext uri="{909E8E84-426E-40DD-AFC4-6F175D3DCCD1}">
                          <a14:hiddenFill xmlns:a14="http://schemas.microsoft.com/office/drawing/2010/main">
                            <a:gradFill rotWithShape="1">
                              <a:gsLst>
                                <a:gs pos="0">
                                  <a:srgbClr val="94A9E4">
                                    <a:alpha val="39998"/>
                                  </a:srgbClr>
                                </a:gs>
                                <a:gs pos="100000">
                                  <a:schemeClr val="accent1"/>
                                </a:gs>
                              </a:gsLst>
                              <a:lin ang="5400000" scaled="1"/>
                            </a:gradFill>
                          </a14:hiddenFill>
                        </a:ex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 name="Rectangle 19">
            <a:extLst>
              <a:ext uri="{FF2B5EF4-FFF2-40B4-BE49-F238E27FC236}">
                <a16:creationId xmlns:a16="http://schemas.microsoft.com/office/drawing/2014/main" xmlns="" id="{5359124F-1CA2-485F-8B40-3DB5D8C587F8}"/>
              </a:ext>
            </a:extLst>
          </p:cNvPr>
          <p:cNvSpPr>
            <a:spLocks noChangeArrowheads="1"/>
          </p:cNvSpPr>
          <p:nvPr/>
        </p:nvSpPr>
        <p:spPr bwMode="gray">
          <a:xfrm>
            <a:off x="-36513" y="5138738"/>
            <a:ext cx="431801" cy="171926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endParaRPr lang="en-US" b="0">
              <a:solidFill>
                <a:srgbClr val="2A4F86"/>
              </a:solidFill>
            </a:endParaRPr>
          </a:p>
        </p:txBody>
      </p:sp>
      <p:sp>
        <p:nvSpPr>
          <p:cNvPr id="7" name="Rectangle 20">
            <a:extLst>
              <a:ext uri="{FF2B5EF4-FFF2-40B4-BE49-F238E27FC236}">
                <a16:creationId xmlns:a16="http://schemas.microsoft.com/office/drawing/2014/main" xmlns="" id="{E32B91EE-BB68-4C8F-B2C8-55F38C1821D0}"/>
              </a:ext>
            </a:extLst>
          </p:cNvPr>
          <p:cNvSpPr>
            <a:spLocks noChangeArrowheads="1"/>
          </p:cNvSpPr>
          <p:nvPr/>
        </p:nvSpPr>
        <p:spPr bwMode="ltGray">
          <a:xfrm>
            <a:off x="-36513" y="4149725"/>
            <a:ext cx="431801" cy="1006475"/>
          </a:xfrm>
          <a:prstGeom prst="rect">
            <a:avLst/>
          </a:prstGeom>
          <a:solidFill>
            <a:schemeClr val="tx2"/>
          </a:solidFill>
          <a:ln>
            <a:noFill/>
          </a:ln>
          <a:effectLst/>
          <a:extLs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endParaRPr lang="en-US" b="0">
              <a:solidFill>
                <a:srgbClr val="2A4F86"/>
              </a:solidFill>
            </a:endParaRPr>
          </a:p>
        </p:txBody>
      </p:sp>
      <p:sp>
        <p:nvSpPr>
          <p:cNvPr id="8" name="Rectangle 21">
            <a:extLst>
              <a:ext uri="{FF2B5EF4-FFF2-40B4-BE49-F238E27FC236}">
                <a16:creationId xmlns:a16="http://schemas.microsoft.com/office/drawing/2014/main" xmlns="" id="{8C5E3706-D3D6-4E01-AC2A-8682F589D1D8}"/>
              </a:ext>
            </a:extLst>
          </p:cNvPr>
          <p:cNvSpPr>
            <a:spLocks noChangeArrowheads="1"/>
          </p:cNvSpPr>
          <p:nvPr/>
        </p:nvSpPr>
        <p:spPr bwMode="ltGray">
          <a:xfrm>
            <a:off x="-36513" y="0"/>
            <a:ext cx="431801" cy="2349500"/>
          </a:xfrm>
          <a:prstGeom prst="rect">
            <a:avLst/>
          </a:prstGeom>
          <a:solidFill>
            <a:schemeClr val="bg2"/>
          </a:solidFill>
          <a:ln>
            <a:noFill/>
          </a:ln>
          <a:effectLst/>
          <a:extLs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endParaRPr lang="en-US" b="0">
              <a:solidFill>
                <a:srgbClr val="2A4F86"/>
              </a:solidFill>
            </a:endParaRPr>
          </a:p>
        </p:txBody>
      </p:sp>
      <p:sp>
        <p:nvSpPr>
          <p:cNvPr id="9" name="Rectangle 22">
            <a:extLst>
              <a:ext uri="{FF2B5EF4-FFF2-40B4-BE49-F238E27FC236}">
                <a16:creationId xmlns:a16="http://schemas.microsoft.com/office/drawing/2014/main" xmlns="" id="{63330011-31B9-4212-9383-4570DF492346}"/>
              </a:ext>
            </a:extLst>
          </p:cNvPr>
          <p:cNvSpPr>
            <a:spLocks noChangeArrowheads="1"/>
          </p:cNvSpPr>
          <p:nvPr/>
        </p:nvSpPr>
        <p:spPr bwMode="ltGray">
          <a:xfrm>
            <a:off x="-36513" y="2349500"/>
            <a:ext cx="431801" cy="863600"/>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endParaRPr lang="en-US" b="0">
              <a:solidFill>
                <a:srgbClr val="2A4F86"/>
              </a:solidFill>
            </a:endParaRPr>
          </a:p>
        </p:txBody>
      </p:sp>
      <p:grpSp>
        <p:nvGrpSpPr>
          <p:cNvPr id="10" name="Group 16"/>
          <p:cNvGrpSpPr>
            <a:grpSpLocks/>
          </p:cNvGrpSpPr>
          <p:nvPr/>
        </p:nvGrpSpPr>
        <p:grpSpPr bwMode="auto">
          <a:xfrm>
            <a:off x="4267200" y="5867400"/>
            <a:ext cx="1079500" cy="633413"/>
            <a:chOff x="2680" y="3678"/>
            <a:chExt cx="680" cy="399"/>
          </a:xfrm>
        </p:grpSpPr>
        <p:sp>
          <p:nvSpPr>
            <p:cNvPr id="11" name="Text Box 14">
              <a:extLst>
                <a:ext uri="{FF2B5EF4-FFF2-40B4-BE49-F238E27FC236}">
                  <a16:creationId xmlns:a16="http://schemas.microsoft.com/office/drawing/2014/main" xmlns="" id="{1AAA13E6-798D-421E-8DA8-CE199181188B}"/>
                </a:ext>
              </a:extLst>
            </p:cNvPr>
            <p:cNvSpPr txBox="1">
              <a:spLocks noChangeArrowheads="1"/>
            </p:cNvSpPr>
            <p:nvPr/>
          </p:nvSpPr>
          <p:spPr bwMode="white">
            <a:xfrm>
              <a:off x="2680" y="3789"/>
              <a:ext cx="68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sz="2400">
                  <a:solidFill>
                    <a:srgbClr val="FFFFFF"/>
                  </a:solidFill>
                </a:rPr>
                <a:t>LOGO</a:t>
              </a:r>
            </a:p>
          </p:txBody>
        </p:sp>
        <p:sp>
          <p:nvSpPr>
            <p:cNvPr id="12" name="AutoShape 15">
              <a:extLst>
                <a:ext uri="{FF2B5EF4-FFF2-40B4-BE49-F238E27FC236}">
                  <a16:creationId xmlns:a16="http://schemas.microsoft.com/office/drawing/2014/main" xmlns="" id="{684670D1-91AF-42E8-B35E-14A4AF6AA76C}"/>
                </a:ext>
              </a:extLst>
            </p:cNvPr>
            <p:cNvSpPr>
              <a:spLocks noChangeArrowheads="1"/>
            </p:cNvSpPr>
            <p:nvPr/>
          </p:nvSpPr>
          <p:spPr bwMode="white">
            <a:xfrm rot="5400000">
              <a:off x="2928" y="3493"/>
              <a:ext cx="172" cy="542"/>
            </a:xfrm>
            <a:prstGeom prst="moon">
              <a:avLst>
                <a:gd name="adj" fmla="val 21208"/>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endParaRPr lang="en-US" b="0">
                <a:solidFill>
                  <a:srgbClr val="2A4F86"/>
                </a:solidFill>
              </a:endParaRPr>
            </a:p>
          </p:txBody>
        </p:sp>
      </p:grpSp>
      <p:sp>
        <p:nvSpPr>
          <p:cNvPr id="13" name="Rectangle 31">
            <a:extLst>
              <a:ext uri="{FF2B5EF4-FFF2-40B4-BE49-F238E27FC236}">
                <a16:creationId xmlns:a16="http://schemas.microsoft.com/office/drawing/2014/main" xmlns="" id="{136FF1C6-4B2A-4DFD-98C7-5C7290515277}"/>
              </a:ext>
            </a:extLst>
          </p:cNvPr>
          <p:cNvSpPr>
            <a:spLocks noChangeArrowheads="1"/>
          </p:cNvSpPr>
          <p:nvPr/>
        </p:nvSpPr>
        <p:spPr bwMode="ltGray">
          <a:xfrm>
            <a:off x="-36513" y="3200400"/>
            <a:ext cx="431801" cy="96202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endParaRPr lang="en-US" b="0">
              <a:solidFill>
                <a:srgbClr val="2A4F86"/>
              </a:solidFill>
            </a:endParaRPr>
          </a:p>
        </p:txBody>
      </p:sp>
      <p:sp>
        <p:nvSpPr>
          <p:cNvPr id="3074" name="Rectangle 2"/>
          <p:cNvSpPr>
            <a:spLocks noGrp="1" noChangeArrowheads="1"/>
          </p:cNvSpPr>
          <p:nvPr>
            <p:ph type="ctrTitle"/>
          </p:nvPr>
        </p:nvSpPr>
        <p:spPr bwMode="gray">
          <a:xfrm>
            <a:off x="990600" y="1219200"/>
            <a:ext cx="7239000" cy="685800"/>
          </a:xfrm>
        </p:spPr>
        <p:txBody>
          <a:bodyPr/>
          <a:lstStyle>
            <a:lvl1pPr>
              <a:defRPr sz="4000" b="1">
                <a:solidFill>
                  <a:schemeClr val="tx1"/>
                </a:solidFill>
              </a:defRPr>
            </a:lvl1pPr>
          </a:lstStyle>
          <a:p>
            <a:pPr lvl="0"/>
            <a:r>
              <a:rPr lang="en-US" noProof="0"/>
              <a:t>Click to edit Master title style</a:t>
            </a:r>
          </a:p>
        </p:txBody>
      </p:sp>
      <p:sp>
        <p:nvSpPr>
          <p:cNvPr id="3075" name="Rectangle 3"/>
          <p:cNvSpPr>
            <a:spLocks noGrp="1" noChangeArrowheads="1"/>
          </p:cNvSpPr>
          <p:nvPr>
            <p:ph type="subTitle" idx="1"/>
          </p:nvPr>
        </p:nvSpPr>
        <p:spPr bwMode="gray">
          <a:xfrm>
            <a:off x="1066800" y="1905000"/>
            <a:ext cx="7086600" cy="381000"/>
          </a:xfrm>
        </p:spPr>
        <p:txBody>
          <a:bodyPr/>
          <a:lstStyle>
            <a:lvl1pPr marL="0" indent="0" algn="ctr">
              <a:buFont typeface="Wingdings" panose="05000000000000000000" pitchFamily="2" charset="2"/>
              <a:buNone/>
              <a:defRPr sz="1800" b="1">
                <a:solidFill>
                  <a:srgbClr val="8FAFE9"/>
                </a:solidFill>
                <a:latin typeface="Verdana" panose="020B0604030504040204" pitchFamily="34" charset="0"/>
              </a:defRPr>
            </a:lvl1pPr>
          </a:lstStyle>
          <a:p>
            <a:pPr lvl="0"/>
            <a:r>
              <a:rPr lang="en-US" noProof="0"/>
              <a:t>Click to edit Master subtitle style</a:t>
            </a:r>
          </a:p>
        </p:txBody>
      </p:sp>
    </p:spTree>
    <p:extLst>
      <p:ext uri="{BB962C8B-B14F-4D97-AF65-F5344CB8AC3E}">
        <p14:creationId xmlns:p14="http://schemas.microsoft.com/office/powerpoint/2010/main" val="109659452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xmlns="" id="{D7A72DD8-E49E-40BF-B746-DB4844D06ACC}"/>
              </a:ext>
            </a:extLst>
          </p:cNvPr>
          <p:cNvSpPr>
            <a:spLocks noGrp="1" noChangeArrowheads="1"/>
          </p:cNvSpPr>
          <p:nvPr>
            <p:ph type="ftr" sz="quarter" idx="10"/>
          </p:nvPr>
        </p:nvSpPr>
        <p:spPr>
          <a:ln/>
        </p:spPr>
        <p:txBody>
          <a:bodyPr/>
          <a:lstStyle>
            <a:lvl1pPr>
              <a:defRPr/>
            </a:lvl1pPr>
          </a:lstStyle>
          <a:p>
            <a:pPr>
              <a:defRPr/>
            </a:pPr>
            <a:r>
              <a:rPr lang="en-US">
                <a:solidFill>
                  <a:srgbClr val="2A4F86"/>
                </a:solidFill>
              </a:rPr>
              <a:t>Company Name</a:t>
            </a:r>
          </a:p>
        </p:txBody>
      </p:sp>
      <p:sp>
        <p:nvSpPr>
          <p:cNvPr id="5" name="Rectangle 6">
            <a:extLst>
              <a:ext uri="{FF2B5EF4-FFF2-40B4-BE49-F238E27FC236}">
                <a16:creationId xmlns:a16="http://schemas.microsoft.com/office/drawing/2014/main" xmlns="" id="{03F73DC0-3172-4B8C-86AA-CC66FEB050B7}"/>
              </a:ext>
            </a:extLst>
          </p:cNvPr>
          <p:cNvSpPr>
            <a:spLocks noGrp="1" noChangeArrowheads="1"/>
          </p:cNvSpPr>
          <p:nvPr>
            <p:ph type="sldNum" sz="quarter" idx="11"/>
          </p:nvPr>
        </p:nvSpPr>
        <p:spPr>
          <a:ln/>
        </p:spPr>
        <p:txBody>
          <a:bodyPr/>
          <a:lstStyle>
            <a:lvl1pPr>
              <a:defRPr/>
            </a:lvl1pPr>
          </a:lstStyle>
          <a:p>
            <a:fld id="{9B903E91-DE2D-423D-8B57-28BF9BE68CA5}" type="slidenum">
              <a:rPr lang="en-US">
                <a:solidFill>
                  <a:srgbClr val="2A4F86"/>
                </a:solidFill>
              </a:rPr>
              <a:pPr/>
              <a:t>‹#›</a:t>
            </a:fld>
            <a:endParaRPr lang="en-US">
              <a:solidFill>
                <a:srgbClr val="2A4F86"/>
              </a:solidFill>
            </a:endParaRPr>
          </a:p>
        </p:txBody>
      </p:sp>
      <p:sp>
        <p:nvSpPr>
          <p:cNvPr id="6" name="Rectangle 4">
            <a:extLst>
              <a:ext uri="{FF2B5EF4-FFF2-40B4-BE49-F238E27FC236}">
                <a16:creationId xmlns:a16="http://schemas.microsoft.com/office/drawing/2014/main" xmlns="" id="{323CB3C6-892E-42F9-9F29-0F080E11816E}"/>
              </a:ext>
            </a:extLst>
          </p:cNvPr>
          <p:cNvSpPr>
            <a:spLocks noGrp="1" noChangeArrowheads="1"/>
          </p:cNvSpPr>
          <p:nvPr>
            <p:ph type="dt" sz="half" idx="12"/>
          </p:nvPr>
        </p:nvSpPr>
        <p:spPr>
          <a:ln/>
        </p:spPr>
        <p:txBody>
          <a:bodyPr/>
          <a:lstStyle>
            <a:lvl1pPr>
              <a:defRPr/>
            </a:lvl1pPr>
          </a:lstStyle>
          <a:p>
            <a:pPr>
              <a:defRPr/>
            </a:pPr>
            <a:r>
              <a:rPr lang="en-US">
                <a:solidFill>
                  <a:srgbClr val="2A4F86"/>
                </a:solidFill>
              </a:rPr>
              <a:t>www.themegallery.com</a:t>
            </a:r>
          </a:p>
        </p:txBody>
      </p:sp>
    </p:spTree>
    <p:extLst>
      <p:ext uri="{BB962C8B-B14F-4D97-AF65-F5344CB8AC3E}">
        <p14:creationId xmlns:p14="http://schemas.microsoft.com/office/powerpoint/2010/main" val="322231812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5">
            <a:extLst>
              <a:ext uri="{FF2B5EF4-FFF2-40B4-BE49-F238E27FC236}">
                <a16:creationId xmlns:a16="http://schemas.microsoft.com/office/drawing/2014/main" xmlns="" id="{D7A72DD8-E49E-40BF-B746-DB4844D06ACC}"/>
              </a:ext>
            </a:extLst>
          </p:cNvPr>
          <p:cNvSpPr>
            <a:spLocks noGrp="1" noChangeArrowheads="1"/>
          </p:cNvSpPr>
          <p:nvPr>
            <p:ph type="ftr" sz="quarter" idx="10"/>
          </p:nvPr>
        </p:nvSpPr>
        <p:spPr>
          <a:ln/>
        </p:spPr>
        <p:txBody>
          <a:bodyPr/>
          <a:lstStyle>
            <a:lvl1pPr>
              <a:defRPr/>
            </a:lvl1pPr>
          </a:lstStyle>
          <a:p>
            <a:pPr>
              <a:defRPr/>
            </a:pPr>
            <a:r>
              <a:rPr lang="en-US">
                <a:solidFill>
                  <a:srgbClr val="2A4F86"/>
                </a:solidFill>
              </a:rPr>
              <a:t>Company Name</a:t>
            </a:r>
          </a:p>
        </p:txBody>
      </p:sp>
      <p:sp>
        <p:nvSpPr>
          <p:cNvPr id="5" name="Rectangle 6">
            <a:extLst>
              <a:ext uri="{FF2B5EF4-FFF2-40B4-BE49-F238E27FC236}">
                <a16:creationId xmlns:a16="http://schemas.microsoft.com/office/drawing/2014/main" xmlns="" id="{03F73DC0-3172-4B8C-86AA-CC66FEB050B7}"/>
              </a:ext>
            </a:extLst>
          </p:cNvPr>
          <p:cNvSpPr>
            <a:spLocks noGrp="1" noChangeArrowheads="1"/>
          </p:cNvSpPr>
          <p:nvPr>
            <p:ph type="sldNum" sz="quarter" idx="11"/>
          </p:nvPr>
        </p:nvSpPr>
        <p:spPr>
          <a:ln/>
        </p:spPr>
        <p:txBody>
          <a:bodyPr/>
          <a:lstStyle>
            <a:lvl1pPr>
              <a:defRPr/>
            </a:lvl1pPr>
          </a:lstStyle>
          <a:p>
            <a:fld id="{64659D49-072F-47D9-93EE-AD5DE6978D29}" type="slidenum">
              <a:rPr lang="en-US">
                <a:solidFill>
                  <a:srgbClr val="2A4F86"/>
                </a:solidFill>
              </a:rPr>
              <a:pPr/>
              <a:t>‹#›</a:t>
            </a:fld>
            <a:endParaRPr lang="en-US">
              <a:solidFill>
                <a:srgbClr val="2A4F86"/>
              </a:solidFill>
            </a:endParaRPr>
          </a:p>
        </p:txBody>
      </p:sp>
      <p:sp>
        <p:nvSpPr>
          <p:cNvPr id="6" name="Rectangle 4">
            <a:extLst>
              <a:ext uri="{FF2B5EF4-FFF2-40B4-BE49-F238E27FC236}">
                <a16:creationId xmlns:a16="http://schemas.microsoft.com/office/drawing/2014/main" xmlns="" id="{323CB3C6-892E-42F9-9F29-0F080E11816E}"/>
              </a:ext>
            </a:extLst>
          </p:cNvPr>
          <p:cNvSpPr>
            <a:spLocks noGrp="1" noChangeArrowheads="1"/>
          </p:cNvSpPr>
          <p:nvPr>
            <p:ph type="dt" sz="half" idx="12"/>
          </p:nvPr>
        </p:nvSpPr>
        <p:spPr>
          <a:ln/>
        </p:spPr>
        <p:txBody>
          <a:bodyPr/>
          <a:lstStyle>
            <a:lvl1pPr>
              <a:defRPr/>
            </a:lvl1pPr>
          </a:lstStyle>
          <a:p>
            <a:pPr>
              <a:defRPr/>
            </a:pPr>
            <a:r>
              <a:rPr lang="en-US">
                <a:solidFill>
                  <a:srgbClr val="2A4F86"/>
                </a:solidFill>
              </a:rPr>
              <a:t>www.themegallery.com</a:t>
            </a:r>
          </a:p>
        </p:txBody>
      </p:sp>
    </p:spTree>
    <p:extLst>
      <p:ext uri="{BB962C8B-B14F-4D97-AF65-F5344CB8AC3E}">
        <p14:creationId xmlns:p14="http://schemas.microsoft.com/office/powerpoint/2010/main" val="312571248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366838"/>
            <a:ext cx="4038600" cy="4919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66838"/>
            <a:ext cx="4038600" cy="4919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xmlns="" id="{D7A72DD8-E49E-40BF-B746-DB4844D06ACC}"/>
              </a:ext>
            </a:extLst>
          </p:cNvPr>
          <p:cNvSpPr>
            <a:spLocks noGrp="1" noChangeArrowheads="1"/>
          </p:cNvSpPr>
          <p:nvPr>
            <p:ph type="ftr" sz="quarter" idx="10"/>
          </p:nvPr>
        </p:nvSpPr>
        <p:spPr>
          <a:ln/>
        </p:spPr>
        <p:txBody>
          <a:bodyPr/>
          <a:lstStyle>
            <a:lvl1pPr>
              <a:defRPr/>
            </a:lvl1pPr>
          </a:lstStyle>
          <a:p>
            <a:pPr>
              <a:defRPr/>
            </a:pPr>
            <a:r>
              <a:rPr lang="en-US">
                <a:solidFill>
                  <a:srgbClr val="2A4F86"/>
                </a:solidFill>
              </a:rPr>
              <a:t>Company Name</a:t>
            </a:r>
          </a:p>
        </p:txBody>
      </p:sp>
      <p:sp>
        <p:nvSpPr>
          <p:cNvPr id="6" name="Rectangle 6">
            <a:extLst>
              <a:ext uri="{FF2B5EF4-FFF2-40B4-BE49-F238E27FC236}">
                <a16:creationId xmlns:a16="http://schemas.microsoft.com/office/drawing/2014/main" xmlns="" id="{03F73DC0-3172-4B8C-86AA-CC66FEB050B7}"/>
              </a:ext>
            </a:extLst>
          </p:cNvPr>
          <p:cNvSpPr>
            <a:spLocks noGrp="1" noChangeArrowheads="1"/>
          </p:cNvSpPr>
          <p:nvPr>
            <p:ph type="sldNum" sz="quarter" idx="11"/>
          </p:nvPr>
        </p:nvSpPr>
        <p:spPr>
          <a:ln/>
        </p:spPr>
        <p:txBody>
          <a:bodyPr/>
          <a:lstStyle>
            <a:lvl1pPr>
              <a:defRPr/>
            </a:lvl1pPr>
          </a:lstStyle>
          <a:p>
            <a:fld id="{7E878B8D-E558-4A5A-84AF-1077BC6512A9}" type="slidenum">
              <a:rPr lang="en-US">
                <a:solidFill>
                  <a:srgbClr val="2A4F86"/>
                </a:solidFill>
              </a:rPr>
              <a:pPr/>
              <a:t>‹#›</a:t>
            </a:fld>
            <a:endParaRPr lang="en-US">
              <a:solidFill>
                <a:srgbClr val="2A4F86"/>
              </a:solidFill>
            </a:endParaRPr>
          </a:p>
        </p:txBody>
      </p:sp>
      <p:sp>
        <p:nvSpPr>
          <p:cNvPr id="7" name="Rectangle 4">
            <a:extLst>
              <a:ext uri="{FF2B5EF4-FFF2-40B4-BE49-F238E27FC236}">
                <a16:creationId xmlns:a16="http://schemas.microsoft.com/office/drawing/2014/main" xmlns="" id="{323CB3C6-892E-42F9-9F29-0F080E11816E}"/>
              </a:ext>
            </a:extLst>
          </p:cNvPr>
          <p:cNvSpPr>
            <a:spLocks noGrp="1" noChangeArrowheads="1"/>
          </p:cNvSpPr>
          <p:nvPr>
            <p:ph type="dt" sz="half" idx="12"/>
          </p:nvPr>
        </p:nvSpPr>
        <p:spPr>
          <a:ln/>
        </p:spPr>
        <p:txBody>
          <a:bodyPr/>
          <a:lstStyle>
            <a:lvl1pPr>
              <a:defRPr/>
            </a:lvl1pPr>
          </a:lstStyle>
          <a:p>
            <a:pPr>
              <a:defRPr/>
            </a:pPr>
            <a:r>
              <a:rPr lang="en-US">
                <a:solidFill>
                  <a:srgbClr val="2A4F86"/>
                </a:solidFill>
              </a:rPr>
              <a:t>www.themegallery.com</a:t>
            </a:r>
          </a:p>
        </p:txBody>
      </p:sp>
    </p:spTree>
    <p:extLst>
      <p:ext uri="{BB962C8B-B14F-4D97-AF65-F5344CB8AC3E}">
        <p14:creationId xmlns:p14="http://schemas.microsoft.com/office/powerpoint/2010/main" val="346598154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xmlns="" id="{D7A72DD8-E49E-40BF-B746-DB4844D06ACC}"/>
              </a:ext>
            </a:extLst>
          </p:cNvPr>
          <p:cNvSpPr>
            <a:spLocks noGrp="1" noChangeArrowheads="1"/>
          </p:cNvSpPr>
          <p:nvPr>
            <p:ph type="ftr" sz="quarter" idx="10"/>
          </p:nvPr>
        </p:nvSpPr>
        <p:spPr>
          <a:ln/>
        </p:spPr>
        <p:txBody>
          <a:bodyPr/>
          <a:lstStyle>
            <a:lvl1pPr>
              <a:defRPr/>
            </a:lvl1pPr>
          </a:lstStyle>
          <a:p>
            <a:pPr>
              <a:defRPr/>
            </a:pPr>
            <a:r>
              <a:rPr lang="en-US">
                <a:solidFill>
                  <a:srgbClr val="2A4F86"/>
                </a:solidFill>
              </a:rPr>
              <a:t>Company Name</a:t>
            </a:r>
          </a:p>
        </p:txBody>
      </p:sp>
      <p:sp>
        <p:nvSpPr>
          <p:cNvPr id="8" name="Rectangle 6">
            <a:extLst>
              <a:ext uri="{FF2B5EF4-FFF2-40B4-BE49-F238E27FC236}">
                <a16:creationId xmlns:a16="http://schemas.microsoft.com/office/drawing/2014/main" xmlns="" id="{03F73DC0-3172-4B8C-86AA-CC66FEB050B7}"/>
              </a:ext>
            </a:extLst>
          </p:cNvPr>
          <p:cNvSpPr>
            <a:spLocks noGrp="1" noChangeArrowheads="1"/>
          </p:cNvSpPr>
          <p:nvPr>
            <p:ph type="sldNum" sz="quarter" idx="11"/>
          </p:nvPr>
        </p:nvSpPr>
        <p:spPr>
          <a:ln/>
        </p:spPr>
        <p:txBody>
          <a:bodyPr/>
          <a:lstStyle>
            <a:lvl1pPr>
              <a:defRPr/>
            </a:lvl1pPr>
          </a:lstStyle>
          <a:p>
            <a:fld id="{65C469AE-DCB7-430C-92A2-330BFD31FD6E}" type="slidenum">
              <a:rPr lang="en-US">
                <a:solidFill>
                  <a:srgbClr val="2A4F86"/>
                </a:solidFill>
              </a:rPr>
              <a:pPr/>
              <a:t>‹#›</a:t>
            </a:fld>
            <a:endParaRPr lang="en-US">
              <a:solidFill>
                <a:srgbClr val="2A4F86"/>
              </a:solidFill>
            </a:endParaRPr>
          </a:p>
        </p:txBody>
      </p:sp>
      <p:sp>
        <p:nvSpPr>
          <p:cNvPr id="9" name="Rectangle 4">
            <a:extLst>
              <a:ext uri="{FF2B5EF4-FFF2-40B4-BE49-F238E27FC236}">
                <a16:creationId xmlns:a16="http://schemas.microsoft.com/office/drawing/2014/main" xmlns="" id="{323CB3C6-892E-42F9-9F29-0F080E11816E}"/>
              </a:ext>
            </a:extLst>
          </p:cNvPr>
          <p:cNvSpPr>
            <a:spLocks noGrp="1" noChangeArrowheads="1"/>
          </p:cNvSpPr>
          <p:nvPr>
            <p:ph type="dt" sz="half" idx="12"/>
          </p:nvPr>
        </p:nvSpPr>
        <p:spPr>
          <a:ln/>
        </p:spPr>
        <p:txBody>
          <a:bodyPr/>
          <a:lstStyle>
            <a:lvl1pPr>
              <a:defRPr/>
            </a:lvl1pPr>
          </a:lstStyle>
          <a:p>
            <a:pPr>
              <a:defRPr/>
            </a:pPr>
            <a:r>
              <a:rPr lang="en-US">
                <a:solidFill>
                  <a:srgbClr val="2A4F86"/>
                </a:solidFill>
              </a:rPr>
              <a:t>www.themegallery.com</a:t>
            </a:r>
          </a:p>
        </p:txBody>
      </p:sp>
    </p:spTree>
    <p:extLst>
      <p:ext uri="{BB962C8B-B14F-4D97-AF65-F5344CB8AC3E}">
        <p14:creationId xmlns:p14="http://schemas.microsoft.com/office/powerpoint/2010/main" val="153429651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xmlns="" id="{D7A72DD8-E49E-40BF-B746-DB4844D06ACC}"/>
              </a:ext>
            </a:extLst>
          </p:cNvPr>
          <p:cNvSpPr>
            <a:spLocks noGrp="1" noChangeArrowheads="1"/>
          </p:cNvSpPr>
          <p:nvPr>
            <p:ph type="ftr" sz="quarter" idx="10"/>
          </p:nvPr>
        </p:nvSpPr>
        <p:spPr>
          <a:ln/>
        </p:spPr>
        <p:txBody>
          <a:bodyPr/>
          <a:lstStyle>
            <a:lvl1pPr>
              <a:defRPr/>
            </a:lvl1pPr>
          </a:lstStyle>
          <a:p>
            <a:pPr>
              <a:defRPr/>
            </a:pPr>
            <a:r>
              <a:rPr lang="en-US">
                <a:solidFill>
                  <a:srgbClr val="2A4F86"/>
                </a:solidFill>
              </a:rPr>
              <a:t>Company Name</a:t>
            </a:r>
          </a:p>
        </p:txBody>
      </p:sp>
      <p:sp>
        <p:nvSpPr>
          <p:cNvPr id="4" name="Rectangle 6">
            <a:extLst>
              <a:ext uri="{FF2B5EF4-FFF2-40B4-BE49-F238E27FC236}">
                <a16:creationId xmlns:a16="http://schemas.microsoft.com/office/drawing/2014/main" xmlns="" id="{03F73DC0-3172-4B8C-86AA-CC66FEB050B7}"/>
              </a:ext>
            </a:extLst>
          </p:cNvPr>
          <p:cNvSpPr>
            <a:spLocks noGrp="1" noChangeArrowheads="1"/>
          </p:cNvSpPr>
          <p:nvPr>
            <p:ph type="sldNum" sz="quarter" idx="11"/>
          </p:nvPr>
        </p:nvSpPr>
        <p:spPr>
          <a:ln/>
        </p:spPr>
        <p:txBody>
          <a:bodyPr/>
          <a:lstStyle>
            <a:lvl1pPr>
              <a:defRPr/>
            </a:lvl1pPr>
          </a:lstStyle>
          <a:p>
            <a:fld id="{D8A8B86A-1FD5-40BA-9227-8656CAC76CBD}" type="slidenum">
              <a:rPr lang="en-US">
                <a:solidFill>
                  <a:srgbClr val="2A4F86"/>
                </a:solidFill>
              </a:rPr>
              <a:pPr/>
              <a:t>‹#›</a:t>
            </a:fld>
            <a:endParaRPr lang="en-US">
              <a:solidFill>
                <a:srgbClr val="2A4F86"/>
              </a:solidFill>
            </a:endParaRPr>
          </a:p>
        </p:txBody>
      </p:sp>
      <p:sp>
        <p:nvSpPr>
          <p:cNvPr id="5" name="Rectangle 4">
            <a:extLst>
              <a:ext uri="{FF2B5EF4-FFF2-40B4-BE49-F238E27FC236}">
                <a16:creationId xmlns:a16="http://schemas.microsoft.com/office/drawing/2014/main" xmlns="" id="{323CB3C6-892E-42F9-9F29-0F080E11816E}"/>
              </a:ext>
            </a:extLst>
          </p:cNvPr>
          <p:cNvSpPr>
            <a:spLocks noGrp="1" noChangeArrowheads="1"/>
          </p:cNvSpPr>
          <p:nvPr>
            <p:ph type="dt" sz="half" idx="12"/>
          </p:nvPr>
        </p:nvSpPr>
        <p:spPr>
          <a:ln/>
        </p:spPr>
        <p:txBody>
          <a:bodyPr/>
          <a:lstStyle>
            <a:lvl1pPr>
              <a:defRPr/>
            </a:lvl1pPr>
          </a:lstStyle>
          <a:p>
            <a:pPr>
              <a:defRPr/>
            </a:pPr>
            <a:r>
              <a:rPr lang="en-US">
                <a:solidFill>
                  <a:srgbClr val="2A4F86"/>
                </a:solidFill>
              </a:rPr>
              <a:t>www.themegallery.com</a:t>
            </a:r>
          </a:p>
        </p:txBody>
      </p:sp>
    </p:spTree>
    <p:extLst>
      <p:ext uri="{BB962C8B-B14F-4D97-AF65-F5344CB8AC3E}">
        <p14:creationId xmlns:p14="http://schemas.microsoft.com/office/powerpoint/2010/main" val="88263469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xmlns="" id="{D7A72DD8-E49E-40BF-B746-DB4844D06ACC}"/>
              </a:ext>
            </a:extLst>
          </p:cNvPr>
          <p:cNvSpPr>
            <a:spLocks noGrp="1" noChangeArrowheads="1"/>
          </p:cNvSpPr>
          <p:nvPr>
            <p:ph type="ftr" sz="quarter" idx="10"/>
          </p:nvPr>
        </p:nvSpPr>
        <p:spPr>
          <a:ln/>
        </p:spPr>
        <p:txBody>
          <a:bodyPr/>
          <a:lstStyle>
            <a:lvl1pPr>
              <a:defRPr/>
            </a:lvl1pPr>
          </a:lstStyle>
          <a:p>
            <a:pPr>
              <a:defRPr/>
            </a:pPr>
            <a:r>
              <a:rPr lang="en-US">
                <a:solidFill>
                  <a:srgbClr val="2A4F86"/>
                </a:solidFill>
              </a:rPr>
              <a:t>Company Name</a:t>
            </a:r>
          </a:p>
        </p:txBody>
      </p:sp>
      <p:sp>
        <p:nvSpPr>
          <p:cNvPr id="3" name="Rectangle 6">
            <a:extLst>
              <a:ext uri="{FF2B5EF4-FFF2-40B4-BE49-F238E27FC236}">
                <a16:creationId xmlns:a16="http://schemas.microsoft.com/office/drawing/2014/main" xmlns="" id="{03F73DC0-3172-4B8C-86AA-CC66FEB050B7}"/>
              </a:ext>
            </a:extLst>
          </p:cNvPr>
          <p:cNvSpPr>
            <a:spLocks noGrp="1" noChangeArrowheads="1"/>
          </p:cNvSpPr>
          <p:nvPr>
            <p:ph type="sldNum" sz="quarter" idx="11"/>
          </p:nvPr>
        </p:nvSpPr>
        <p:spPr>
          <a:ln/>
        </p:spPr>
        <p:txBody>
          <a:bodyPr/>
          <a:lstStyle>
            <a:lvl1pPr>
              <a:defRPr/>
            </a:lvl1pPr>
          </a:lstStyle>
          <a:p>
            <a:fld id="{02B54B55-013F-4CA2-A9C1-EB989642A52A}" type="slidenum">
              <a:rPr lang="en-US">
                <a:solidFill>
                  <a:srgbClr val="2A4F86"/>
                </a:solidFill>
              </a:rPr>
              <a:pPr/>
              <a:t>‹#›</a:t>
            </a:fld>
            <a:endParaRPr lang="en-US">
              <a:solidFill>
                <a:srgbClr val="2A4F86"/>
              </a:solidFill>
            </a:endParaRPr>
          </a:p>
        </p:txBody>
      </p:sp>
      <p:sp>
        <p:nvSpPr>
          <p:cNvPr id="4" name="Rectangle 4">
            <a:extLst>
              <a:ext uri="{FF2B5EF4-FFF2-40B4-BE49-F238E27FC236}">
                <a16:creationId xmlns:a16="http://schemas.microsoft.com/office/drawing/2014/main" xmlns="" id="{323CB3C6-892E-42F9-9F29-0F080E11816E}"/>
              </a:ext>
            </a:extLst>
          </p:cNvPr>
          <p:cNvSpPr>
            <a:spLocks noGrp="1" noChangeArrowheads="1"/>
          </p:cNvSpPr>
          <p:nvPr>
            <p:ph type="dt" sz="half" idx="12"/>
          </p:nvPr>
        </p:nvSpPr>
        <p:spPr>
          <a:ln/>
        </p:spPr>
        <p:txBody>
          <a:bodyPr/>
          <a:lstStyle>
            <a:lvl1pPr>
              <a:defRPr/>
            </a:lvl1pPr>
          </a:lstStyle>
          <a:p>
            <a:pPr>
              <a:defRPr/>
            </a:pPr>
            <a:r>
              <a:rPr lang="en-US">
                <a:solidFill>
                  <a:srgbClr val="2A4F86"/>
                </a:solidFill>
              </a:rPr>
              <a:t>www.themegallery.com</a:t>
            </a:r>
          </a:p>
        </p:txBody>
      </p:sp>
    </p:spTree>
    <p:extLst>
      <p:ext uri="{BB962C8B-B14F-4D97-AF65-F5344CB8AC3E}">
        <p14:creationId xmlns:p14="http://schemas.microsoft.com/office/powerpoint/2010/main" val="20239212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5">
            <a:extLst>
              <a:ext uri="{FF2B5EF4-FFF2-40B4-BE49-F238E27FC236}">
                <a16:creationId xmlns:a16="http://schemas.microsoft.com/office/drawing/2014/main" xmlns="" id="{D7A72DD8-E49E-40BF-B746-DB4844D06ACC}"/>
              </a:ext>
            </a:extLst>
          </p:cNvPr>
          <p:cNvSpPr>
            <a:spLocks noGrp="1" noChangeArrowheads="1"/>
          </p:cNvSpPr>
          <p:nvPr>
            <p:ph type="ftr" sz="quarter" idx="10"/>
          </p:nvPr>
        </p:nvSpPr>
        <p:spPr>
          <a:ln/>
        </p:spPr>
        <p:txBody>
          <a:bodyPr/>
          <a:lstStyle>
            <a:lvl1pPr>
              <a:defRPr/>
            </a:lvl1pPr>
          </a:lstStyle>
          <a:p>
            <a:pPr>
              <a:defRPr/>
            </a:pPr>
            <a:r>
              <a:rPr lang="en-US">
                <a:solidFill>
                  <a:srgbClr val="2A4F86"/>
                </a:solidFill>
              </a:rPr>
              <a:t>Company Name</a:t>
            </a:r>
          </a:p>
        </p:txBody>
      </p:sp>
      <p:sp>
        <p:nvSpPr>
          <p:cNvPr id="6" name="Rectangle 6">
            <a:extLst>
              <a:ext uri="{FF2B5EF4-FFF2-40B4-BE49-F238E27FC236}">
                <a16:creationId xmlns:a16="http://schemas.microsoft.com/office/drawing/2014/main" xmlns="" id="{03F73DC0-3172-4B8C-86AA-CC66FEB050B7}"/>
              </a:ext>
            </a:extLst>
          </p:cNvPr>
          <p:cNvSpPr>
            <a:spLocks noGrp="1" noChangeArrowheads="1"/>
          </p:cNvSpPr>
          <p:nvPr>
            <p:ph type="sldNum" sz="quarter" idx="11"/>
          </p:nvPr>
        </p:nvSpPr>
        <p:spPr>
          <a:ln/>
        </p:spPr>
        <p:txBody>
          <a:bodyPr/>
          <a:lstStyle>
            <a:lvl1pPr>
              <a:defRPr/>
            </a:lvl1pPr>
          </a:lstStyle>
          <a:p>
            <a:fld id="{B73525A6-3728-4097-A64F-5FEF4FDD35B7}" type="slidenum">
              <a:rPr lang="en-US">
                <a:solidFill>
                  <a:srgbClr val="2A4F86"/>
                </a:solidFill>
              </a:rPr>
              <a:pPr/>
              <a:t>‹#›</a:t>
            </a:fld>
            <a:endParaRPr lang="en-US">
              <a:solidFill>
                <a:srgbClr val="2A4F86"/>
              </a:solidFill>
            </a:endParaRPr>
          </a:p>
        </p:txBody>
      </p:sp>
      <p:sp>
        <p:nvSpPr>
          <p:cNvPr id="7" name="Rectangle 4">
            <a:extLst>
              <a:ext uri="{FF2B5EF4-FFF2-40B4-BE49-F238E27FC236}">
                <a16:creationId xmlns:a16="http://schemas.microsoft.com/office/drawing/2014/main" xmlns="" id="{323CB3C6-892E-42F9-9F29-0F080E11816E}"/>
              </a:ext>
            </a:extLst>
          </p:cNvPr>
          <p:cNvSpPr>
            <a:spLocks noGrp="1" noChangeArrowheads="1"/>
          </p:cNvSpPr>
          <p:nvPr>
            <p:ph type="dt" sz="half" idx="12"/>
          </p:nvPr>
        </p:nvSpPr>
        <p:spPr>
          <a:ln/>
        </p:spPr>
        <p:txBody>
          <a:bodyPr/>
          <a:lstStyle>
            <a:lvl1pPr>
              <a:defRPr/>
            </a:lvl1pPr>
          </a:lstStyle>
          <a:p>
            <a:pPr>
              <a:defRPr/>
            </a:pPr>
            <a:r>
              <a:rPr lang="en-US">
                <a:solidFill>
                  <a:srgbClr val="2A4F86"/>
                </a:solidFill>
              </a:rPr>
              <a:t>www.themegallery.com</a:t>
            </a:r>
          </a:p>
        </p:txBody>
      </p:sp>
    </p:spTree>
    <p:extLst>
      <p:ext uri="{BB962C8B-B14F-4D97-AF65-F5344CB8AC3E}">
        <p14:creationId xmlns:p14="http://schemas.microsoft.com/office/powerpoint/2010/main" val="2812274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fld id="{132E4B5A-3101-41F1-87E3-9FCFA8A001E4}" type="slidenum">
              <a:rPr lang="en-US"/>
              <a:pPr/>
              <a:t>‹#›</a:t>
            </a:fld>
            <a:endParaRPr lang="en-US"/>
          </a:p>
        </p:txBody>
      </p:sp>
    </p:spTree>
    <p:extLst>
      <p:ext uri="{BB962C8B-B14F-4D97-AF65-F5344CB8AC3E}">
        <p14:creationId xmlns:p14="http://schemas.microsoft.com/office/powerpoint/2010/main" val="187415600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5">
            <a:extLst>
              <a:ext uri="{FF2B5EF4-FFF2-40B4-BE49-F238E27FC236}">
                <a16:creationId xmlns:a16="http://schemas.microsoft.com/office/drawing/2014/main" xmlns="" id="{D7A72DD8-E49E-40BF-B746-DB4844D06ACC}"/>
              </a:ext>
            </a:extLst>
          </p:cNvPr>
          <p:cNvSpPr>
            <a:spLocks noGrp="1" noChangeArrowheads="1"/>
          </p:cNvSpPr>
          <p:nvPr>
            <p:ph type="ftr" sz="quarter" idx="10"/>
          </p:nvPr>
        </p:nvSpPr>
        <p:spPr>
          <a:ln/>
        </p:spPr>
        <p:txBody>
          <a:bodyPr/>
          <a:lstStyle>
            <a:lvl1pPr>
              <a:defRPr/>
            </a:lvl1pPr>
          </a:lstStyle>
          <a:p>
            <a:pPr>
              <a:defRPr/>
            </a:pPr>
            <a:r>
              <a:rPr lang="en-US">
                <a:solidFill>
                  <a:srgbClr val="2A4F86"/>
                </a:solidFill>
              </a:rPr>
              <a:t>Company Name</a:t>
            </a:r>
          </a:p>
        </p:txBody>
      </p:sp>
      <p:sp>
        <p:nvSpPr>
          <p:cNvPr id="6" name="Rectangle 6">
            <a:extLst>
              <a:ext uri="{FF2B5EF4-FFF2-40B4-BE49-F238E27FC236}">
                <a16:creationId xmlns:a16="http://schemas.microsoft.com/office/drawing/2014/main" xmlns="" id="{03F73DC0-3172-4B8C-86AA-CC66FEB050B7}"/>
              </a:ext>
            </a:extLst>
          </p:cNvPr>
          <p:cNvSpPr>
            <a:spLocks noGrp="1" noChangeArrowheads="1"/>
          </p:cNvSpPr>
          <p:nvPr>
            <p:ph type="sldNum" sz="quarter" idx="11"/>
          </p:nvPr>
        </p:nvSpPr>
        <p:spPr>
          <a:ln/>
        </p:spPr>
        <p:txBody>
          <a:bodyPr/>
          <a:lstStyle>
            <a:lvl1pPr>
              <a:defRPr/>
            </a:lvl1pPr>
          </a:lstStyle>
          <a:p>
            <a:fld id="{A1A3CC27-C888-425F-AFDA-DD0A4F63A3CE}" type="slidenum">
              <a:rPr lang="en-US">
                <a:solidFill>
                  <a:srgbClr val="2A4F86"/>
                </a:solidFill>
              </a:rPr>
              <a:pPr/>
              <a:t>‹#›</a:t>
            </a:fld>
            <a:endParaRPr lang="en-US">
              <a:solidFill>
                <a:srgbClr val="2A4F86"/>
              </a:solidFill>
            </a:endParaRPr>
          </a:p>
        </p:txBody>
      </p:sp>
      <p:sp>
        <p:nvSpPr>
          <p:cNvPr id="7" name="Rectangle 4">
            <a:extLst>
              <a:ext uri="{FF2B5EF4-FFF2-40B4-BE49-F238E27FC236}">
                <a16:creationId xmlns:a16="http://schemas.microsoft.com/office/drawing/2014/main" xmlns="" id="{323CB3C6-892E-42F9-9F29-0F080E11816E}"/>
              </a:ext>
            </a:extLst>
          </p:cNvPr>
          <p:cNvSpPr>
            <a:spLocks noGrp="1" noChangeArrowheads="1"/>
          </p:cNvSpPr>
          <p:nvPr>
            <p:ph type="dt" sz="half" idx="12"/>
          </p:nvPr>
        </p:nvSpPr>
        <p:spPr>
          <a:ln/>
        </p:spPr>
        <p:txBody>
          <a:bodyPr/>
          <a:lstStyle>
            <a:lvl1pPr>
              <a:defRPr/>
            </a:lvl1pPr>
          </a:lstStyle>
          <a:p>
            <a:pPr>
              <a:defRPr/>
            </a:pPr>
            <a:r>
              <a:rPr lang="en-US">
                <a:solidFill>
                  <a:srgbClr val="2A4F86"/>
                </a:solidFill>
              </a:rPr>
              <a:t>www.themegallery.com</a:t>
            </a:r>
          </a:p>
        </p:txBody>
      </p:sp>
    </p:spTree>
    <p:extLst>
      <p:ext uri="{BB962C8B-B14F-4D97-AF65-F5344CB8AC3E}">
        <p14:creationId xmlns:p14="http://schemas.microsoft.com/office/powerpoint/2010/main" val="16051970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xmlns="" id="{D7A72DD8-E49E-40BF-B746-DB4844D06ACC}"/>
              </a:ext>
            </a:extLst>
          </p:cNvPr>
          <p:cNvSpPr>
            <a:spLocks noGrp="1" noChangeArrowheads="1"/>
          </p:cNvSpPr>
          <p:nvPr>
            <p:ph type="ftr" sz="quarter" idx="10"/>
          </p:nvPr>
        </p:nvSpPr>
        <p:spPr>
          <a:ln/>
        </p:spPr>
        <p:txBody>
          <a:bodyPr/>
          <a:lstStyle>
            <a:lvl1pPr>
              <a:defRPr/>
            </a:lvl1pPr>
          </a:lstStyle>
          <a:p>
            <a:pPr>
              <a:defRPr/>
            </a:pPr>
            <a:r>
              <a:rPr lang="en-US">
                <a:solidFill>
                  <a:srgbClr val="2A4F86"/>
                </a:solidFill>
              </a:rPr>
              <a:t>Company Name</a:t>
            </a:r>
          </a:p>
        </p:txBody>
      </p:sp>
      <p:sp>
        <p:nvSpPr>
          <p:cNvPr id="5" name="Rectangle 6">
            <a:extLst>
              <a:ext uri="{FF2B5EF4-FFF2-40B4-BE49-F238E27FC236}">
                <a16:creationId xmlns:a16="http://schemas.microsoft.com/office/drawing/2014/main" xmlns="" id="{03F73DC0-3172-4B8C-86AA-CC66FEB050B7}"/>
              </a:ext>
            </a:extLst>
          </p:cNvPr>
          <p:cNvSpPr>
            <a:spLocks noGrp="1" noChangeArrowheads="1"/>
          </p:cNvSpPr>
          <p:nvPr>
            <p:ph type="sldNum" sz="quarter" idx="11"/>
          </p:nvPr>
        </p:nvSpPr>
        <p:spPr>
          <a:ln/>
        </p:spPr>
        <p:txBody>
          <a:bodyPr/>
          <a:lstStyle>
            <a:lvl1pPr>
              <a:defRPr/>
            </a:lvl1pPr>
          </a:lstStyle>
          <a:p>
            <a:fld id="{6CCB3324-4608-4EFD-A004-5D33C9F97680}" type="slidenum">
              <a:rPr lang="en-US">
                <a:solidFill>
                  <a:srgbClr val="2A4F86"/>
                </a:solidFill>
              </a:rPr>
              <a:pPr/>
              <a:t>‹#›</a:t>
            </a:fld>
            <a:endParaRPr lang="en-US">
              <a:solidFill>
                <a:srgbClr val="2A4F86"/>
              </a:solidFill>
            </a:endParaRPr>
          </a:p>
        </p:txBody>
      </p:sp>
      <p:sp>
        <p:nvSpPr>
          <p:cNvPr id="6" name="Rectangle 4">
            <a:extLst>
              <a:ext uri="{FF2B5EF4-FFF2-40B4-BE49-F238E27FC236}">
                <a16:creationId xmlns:a16="http://schemas.microsoft.com/office/drawing/2014/main" xmlns="" id="{323CB3C6-892E-42F9-9F29-0F080E11816E}"/>
              </a:ext>
            </a:extLst>
          </p:cNvPr>
          <p:cNvSpPr>
            <a:spLocks noGrp="1" noChangeArrowheads="1"/>
          </p:cNvSpPr>
          <p:nvPr>
            <p:ph type="dt" sz="half" idx="12"/>
          </p:nvPr>
        </p:nvSpPr>
        <p:spPr>
          <a:ln/>
        </p:spPr>
        <p:txBody>
          <a:bodyPr/>
          <a:lstStyle>
            <a:lvl1pPr>
              <a:defRPr/>
            </a:lvl1pPr>
          </a:lstStyle>
          <a:p>
            <a:pPr>
              <a:defRPr/>
            </a:pPr>
            <a:r>
              <a:rPr lang="en-US">
                <a:solidFill>
                  <a:srgbClr val="2A4F86"/>
                </a:solidFill>
              </a:rPr>
              <a:t>www.themegallery.com</a:t>
            </a:r>
          </a:p>
        </p:txBody>
      </p:sp>
    </p:spTree>
    <p:extLst>
      <p:ext uri="{BB962C8B-B14F-4D97-AF65-F5344CB8AC3E}">
        <p14:creationId xmlns:p14="http://schemas.microsoft.com/office/powerpoint/2010/main" val="42561345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00"/>
            <a:ext cx="2057400" cy="5829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457200"/>
            <a:ext cx="6019800" cy="582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xmlns="" id="{D7A72DD8-E49E-40BF-B746-DB4844D06ACC}"/>
              </a:ext>
            </a:extLst>
          </p:cNvPr>
          <p:cNvSpPr>
            <a:spLocks noGrp="1" noChangeArrowheads="1"/>
          </p:cNvSpPr>
          <p:nvPr>
            <p:ph type="ftr" sz="quarter" idx="10"/>
          </p:nvPr>
        </p:nvSpPr>
        <p:spPr>
          <a:ln/>
        </p:spPr>
        <p:txBody>
          <a:bodyPr/>
          <a:lstStyle>
            <a:lvl1pPr>
              <a:defRPr/>
            </a:lvl1pPr>
          </a:lstStyle>
          <a:p>
            <a:pPr>
              <a:defRPr/>
            </a:pPr>
            <a:r>
              <a:rPr lang="en-US">
                <a:solidFill>
                  <a:srgbClr val="2A4F86"/>
                </a:solidFill>
              </a:rPr>
              <a:t>Company Name</a:t>
            </a:r>
          </a:p>
        </p:txBody>
      </p:sp>
      <p:sp>
        <p:nvSpPr>
          <p:cNvPr id="5" name="Rectangle 6">
            <a:extLst>
              <a:ext uri="{FF2B5EF4-FFF2-40B4-BE49-F238E27FC236}">
                <a16:creationId xmlns:a16="http://schemas.microsoft.com/office/drawing/2014/main" xmlns="" id="{03F73DC0-3172-4B8C-86AA-CC66FEB050B7}"/>
              </a:ext>
            </a:extLst>
          </p:cNvPr>
          <p:cNvSpPr>
            <a:spLocks noGrp="1" noChangeArrowheads="1"/>
          </p:cNvSpPr>
          <p:nvPr>
            <p:ph type="sldNum" sz="quarter" idx="11"/>
          </p:nvPr>
        </p:nvSpPr>
        <p:spPr>
          <a:ln/>
        </p:spPr>
        <p:txBody>
          <a:bodyPr/>
          <a:lstStyle>
            <a:lvl1pPr>
              <a:defRPr/>
            </a:lvl1pPr>
          </a:lstStyle>
          <a:p>
            <a:fld id="{F25EC541-8244-479F-91D0-736A20E625ED}" type="slidenum">
              <a:rPr lang="en-US">
                <a:solidFill>
                  <a:srgbClr val="2A4F86"/>
                </a:solidFill>
              </a:rPr>
              <a:pPr/>
              <a:t>‹#›</a:t>
            </a:fld>
            <a:endParaRPr lang="en-US">
              <a:solidFill>
                <a:srgbClr val="2A4F86"/>
              </a:solidFill>
            </a:endParaRPr>
          </a:p>
        </p:txBody>
      </p:sp>
      <p:sp>
        <p:nvSpPr>
          <p:cNvPr id="6" name="Rectangle 4">
            <a:extLst>
              <a:ext uri="{FF2B5EF4-FFF2-40B4-BE49-F238E27FC236}">
                <a16:creationId xmlns:a16="http://schemas.microsoft.com/office/drawing/2014/main" xmlns="" id="{323CB3C6-892E-42F9-9F29-0F080E11816E}"/>
              </a:ext>
            </a:extLst>
          </p:cNvPr>
          <p:cNvSpPr>
            <a:spLocks noGrp="1" noChangeArrowheads="1"/>
          </p:cNvSpPr>
          <p:nvPr>
            <p:ph type="dt" sz="half" idx="12"/>
          </p:nvPr>
        </p:nvSpPr>
        <p:spPr>
          <a:ln/>
        </p:spPr>
        <p:txBody>
          <a:bodyPr/>
          <a:lstStyle>
            <a:lvl1pPr>
              <a:defRPr/>
            </a:lvl1pPr>
          </a:lstStyle>
          <a:p>
            <a:pPr>
              <a:defRPr/>
            </a:pPr>
            <a:r>
              <a:rPr lang="en-US">
                <a:solidFill>
                  <a:srgbClr val="2A4F86"/>
                </a:solidFill>
              </a:rPr>
              <a:t>www.themegallery.com</a:t>
            </a:r>
          </a:p>
        </p:txBody>
      </p:sp>
    </p:spTree>
    <p:extLst>
      <p:ext uri="{BB962C8B-B14F-4D97-AF65-F5344CB8AC3E}">
        <p14:creationId xmlns:p14="http://schemas.microsoft.com/office/powerpoint/2010/main" val="223965188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533400" y="457200"/>
            <a:ext cx="7391400" cy="563563"/>
          </a:xfrm>
        </p:spPr>
        <p:txBody>
          <a:bodyPr/>
          <a:lstStyle/>
          <a:p>
            <a:r>
              <a:rPr lang="en-US"/>
              <a:t>Click to edit Master title style</a:t>
            </a:r>
          </a:p>
        </p:txBody>
      </p:sp>
      <p:sp>
        <p:nvSpPr>
          <p:cNvPr id="3" name="Table Placeholder 2"/>
          <p:cNvSpPr>
            <a:spLocks noGrp="1"/>
          </p:cNvSpPr>
          <p:nvPr>
            <p:ph type="tbl" idx="1"/>
          </p:nvPr>
        </p:nvSpPr>
        <p:spPr>
          <a:xfrm>
            <a:off x="457200" y="1366838"/>
            <a:ext cx="8229600" cy="4919662"/>
          </a:xfrm>
        </p:spPr>
        <p:txBody>
          <a:bodyPr/>
          <a:lstStyle/>
          <a:p>
            <a:pPr lvl="0"/>
            <a:r>
              <a:rPr lang="en-US" noProof="0"/>
              <a:t>Click icon to add table</a:t>
            </a:r>
          </a:p>
        </p:txBody>
      </p:sp>
      <p:sp>
        <p:nvSpPr>
          <p:cNvPr id="4" name="Rectangle 5">
            <a:extLst>
              <a:ext uri="{FF2B5EF4-FFF2-40B4-BE49-F238E27FC236}">
                <a16:creationId xmlns:a16="http://schemas.microsoft.com/office/drawing/2014/main" xmlns="" id="{D7A72DD8-E49E-40BF-B746-DB4844D06ACC}"/>
              </a:ext>
            </a:extLst>
          </p:cNvPr>
          <p:cNvSpPr>
            <a:spLocks noGrp="1" noChangeArrowheads="1"/>
          </p:cNvSpPr>
          <p:nvPr>
            <p:ph type="ftr" sz="quarter" idx="10"/>
          </p:nvPr>
        </p:nvSpPr>
        <p:spPr>
          <a:ln/>
        </p:spPr>
        <p:txBody>
          <a:bodyPr/>
          <a:lstStyle>
            <a:lvl1pPr>
              <a:defRPr/>
            </a:lvl1pPr>
          </a:lstStyle>
          <a:p>
            <a:pPr>
              <a:defRPr/>
            </a:pPr>
            <a:r>
              <a:rPr lang="en-US">
                <a:solidFill>
                  <a:srgbClr val="2A4F86"/>
                </a:solidFill>
              </a:rPr>
              <a:t>Company Name</a:t>
            </a:r>
          </a:p>
        </p:txBody>
      </p:sp>
      <p:sp>
        <p:nvSpPr>
          <p:cNvPr id="5" name="Rectangle 6">
            <a:extLst>
              <a:ext uri="{FF2B5EF4-FFF2-40B4-BE49-F238E27FC236}">
                <a16:creationId xmlns:a16="http://schemas.microsoft.com/office/drawing/2014/main" xmlns="" id="{03F73DC0-3172-4B8C-86AA-CC66FEB050B7}"/>
              </a:ext>
            </a:extLst>
          </p:cNvPr>
          <p:cNvSpPr>
            <a:spLocks noGrp="1" noChangeArrowheads="1"/>
          </p:cNvSpPr>
          <p:nvPr>
            <p:ph type="sldNum" sz="quarter" idx="11"/>
          </p:nvPr>
        </p:nvSpPr>
        <p:spPr>
          <a:ln/>
        </p:spPr>
        <p:txBody>
          <a:bodyPr/>
          <a:lstStyle>
            <a:lvl1pPr>
              <a:defRPr/>
            </a:lvl1pPr>
          </a:lstStyle>
          <a:p>
            <a:fld id="{7C871495-784D-475C-93C0-E1C47C8D415B}" type="slidenum">
              <a:rPr lang="en-US">
                <a:solidFill>
                  <a:srgbClr val="2A4F86"/>
                </a:solidFill>
              </a:rPr>
              <a:pPr/>
              <a:t>‹#›</a:t>
            </a:fld>
            <a:endParaRPr lang="en-US">
              <a:solidFill>
                <a:srgbClr val="2A4F86"/>
              </a:solidFill>
            </a:endParaRPr>
          </a:p>
        </p:txBody>
      </p:sp>
      <p:sp>
        <p:nvSpPr>
          <p:cNvPr id="6" name="Rectangle 4">
            <a:extLst>
              <a:ext uri="{FF2B5EF4-FFF2-40B4-BE49-F238E27FC236}">
                <a16:creationId xmlns:a16="http://schemas.microsoft.com/office/drawing/2014/main" xmlns="" id="{323CB3C6-892E-42F9-9F29-0F080E11816E}"/>
              </a:ext>
            </a:extLst>
          </p:cNvPr>
          <p:cNvSpPr>
            <a:spLocks noGrp="1" noChangeArrowheads="1"/>
          </p:cNvSpPr>
          <p:nvPr>
            <p:ph type="dt" sz="half" idx="12"/>
          </p:nvPr>
        </p:nvSpPr>
        <p:spPr>
          <a:ln/>
        </p:spPr>
        <p:txBody>
          <a:bodyPr/>
          <a:lstStyle>
            <a:lvl1pPr>
              <a:defRPr/>
            </a:lvl1pPr>
          </a:lstStyle>
          <a:p>
            <a:pPr>
              <a:defRPr/>
            </a:pPr>
            <a:r>
              <a:rPr lang="en-US">
                <a:solidFill>
                  <a:srgbClr val="2A4F86"/>
                </a:solidFill>
              </a:rPr>
              <a:t>www.themegallery.com</a:t>
            </a:r>
          </a:p>
        </p:txBody>
      </p:sp>
    </p:spTree>
    <p:extLst>
      <p:ext uri="{BB962C8B-B14F-4D97-AF65-F5344CB8AC3E}">
        <p14:creationId xmlns:p14="http://schemas.microsoft.com/office/powerpoint/2010/main" val="205906039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gray">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28" descr="b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5764213"/>
            <a:ext cx="4724400"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4"/>
          <p:cNvSpPr txBox="1">
            <a:spLocks noChangeArrowheads="1"/>
          </p:cNvSpPr>
          <p:nvPr/>
        </p:nvSpPr>
        <p:spPr bwMode="gray">
          <a:xfrm>
            <a:off x="152400" y="152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sz="2400" i="1" smtClean="0">
                <a:solidFill>
                  <a:srgbClr val="0F3F85"/>
                </a:solidFill>
              </a:rPr>
              <a:t>LOGO</a:t>
            </a:r>
          </a:p>
        </p:txBody>
      </p:sp>
      <p:sp>
        <p:nvSpPr>
          <p:cNvPr id="6" name="Rectangle 29"/>
          <p:cNvSpPr>
            <a:spLocks noChangeArrowheads="1"/>
          </p:cNvSpPr>
          <p:nvPr/>
        </p:nvSpPr>
        <p:spPr bwMode="gray">
          <a:xfrm>
            <a:off x="0" y="0"/>
            <a:ext cx="2971800" cy="152400"/>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endParaRPr lang="en-US" b="0" smtClean="0">
              <a:solidFill>
                <a:srgbClr val="0F3F85"/>
              </a:solidFill>
            </a:endParaRPr>
          </a:p>
        </p:txBody>
      </p:sp>
      <p:sp>
        <p:nvSpPr>
          <p:cNvPr id="7" name="Rectangle 30"/>
          <p:cNvSpPr>
            <a:spLocks noChangeArrowheads="1"/>
          </p:cNvSpPr>
          <p:nvPr/>
        </p:nvSpPr>
        <p:spPr bwMode="gray">
          <a:xfrm>
            <a:off x="2971800" y="0"/>
            <a:ext cx="6172200" cy="1524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endParaRPr lang="en-US" b="0" smtClean="0">
              <a:solidFill>
                <a:srgbClr val="0F3F85"/>
              </a:solidFill>
            </a:endParaRPr>
          </a:p>
        </p:txBody>
      </p:sp>
      <p:sp>
        <p:nvSpPr>
          <p:cNvPr id="3075" name="Rectangle 3"/>
          <p:cNvSpPr>
            <a:spLocks noGrp="1" noChangeArrowheads="1"/>
          </p:cNvSpPr>
          <p:nvPr>
            <p:ph type="subTitle" idx="1"/>
          </p:nvPr>
        </p:nvSpPr>
        <p:spPr>
          <a:xfrm>
            <a:off x="2260600" y="5791200"/>
            <a:ext cx="4800600" cy="381000"/>
          </a:xfrm>
        </p:spPr>
        <p:txBody>
          <a:bodyPr/>
          <a:lstStyle>
            <a:lvl1pPr marL="0" indent="0" algn="ctr">
              <a:buFont typeface="Wingdings" panose="05000000000000000000" pitchFamily="2" charset="2"/>
              <a:buNone/>
              <a:defRPr sz="1800"/>
            </a:lvl1pPr>
          </a:lstStyle>
          <a:p>
            <a:pPr lvl="0"/>
            <a:r>
              <a:rPr lang="en-US" noProof="0" smtClean="0"/>
              <a:t>Click to edit Master subtitle style</a:t>
            </a:r>
          </a:p>
        </p:txBody>
      </p:sp>
      <p:sp>
        <p:nvSpPr>
          <p:cNvPr id="3074" name="Rectangle 2"/>
          <p:cNvSpPr>
            <a:spLocks noGrp="1" noChangeArrowheads="1"/>
          </p:cNvSpPr>
          <p:nvPr>
            <p:ph type="ctrTitle"/>
          </p:nvPr>
        </p:nvSpPr>
        <p:spPr>
          <a:xfrm>
            <a:off x="609600" y="4986338"/>
            <a:ext cx="7924800" cy="6826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ctr">
              <a:defRPr sz="4400" b="0"/>
            </a:lvl1pPr>
          </a:lstStyle>
          <a:p>
            <a:pPr lvl="0"/>
            <a:r>
              <a:rPr lang="en-US" noProof="0" smtClean="0"/>
              <a:t>Click to edit Master title style</a:t>
            </a:r>
          </a:p>
        </p:txBody>
      </p:sp>
      <p:sp>
        <p:nvSpPr>
          <p:cNvPr id="8" name="Rectangle 4"/>
          <p:cNvSpPr>
            <a:spLocks noGrp="1" noChangeArrowheads="1"/>
          </p:cNvSpPr>
          <p:nvPr>
            <p:ph type="dt" sz="half" idx="10"/>
          </p:nvPr>
        </p:nvSpPr>
        <p:spPr>
          <a:xfrm>
            <a:off x="457200" y="6448425"/>
            <a:ext cx="2133600" cy="244475"/>
          </a:xfrm>
        </p:spPr>
        <p:txBody>
          <a:bodyPr/>
          <a:lstStyle>
            <a:lvl1pPr>
              <a:defRPr sz="1200">
                <a:solidFill>
                  <a:schemeClr val="tx1"/>
                </a:solidFill>
              </a:defRPr>
            </a:lvl1pPr>
          </a:lstStyle>
          <a:p>
            <a:pPr>
              <a:defRPr/>
            </a:pPr>
            <a:endParaRPr lang="en-US">
              <a:solidFill>
                <a:srgbClr val="0F3F85"/>
              </a:solidFill>
            </a:endParaRPr>
          </a:p>
        </p:txBody>
      </p:sp>
      <p:sp>
        <p:nvSpPr>
          <p:cNvPr id="9" name="Rectangle 5"/>
          <p:cNvSpPr>
            <a:spLocks noGrp="1" noChangeArrowheads="1"/>
          </p:cNvSpPr>
          <p:nvPr>
            <p:ph type="ftr" sz="quarter" idx="11"/>
          </p:nvPr>
        </p:nvSpPr>
        <p:spPr>
          <a:xfrm>
            <a:off x="1131888" y="228600"/>
            <a:ext cx="2297112" cy="244475"/>
          </a:xfrm>
        </p:spPr>
        <p:txBody>
          <a:bodyPr/>
          <a:lstStyle>
            <a:lvl1pPr marL="0" marR="0" indent="0" algn="l" defTabSz="914400" rtl="0" eaLnBrk="1" fontAlgn="base" latinLnBrk="0" hangingPunct="1">
              <a:lnSpc>
                <a:spcPct val="100000"/>
              </a:lnSpc>
              <a:spcBef>
                <a:spcPct val="0"/>
              </a:spcBef>
              <a:spcAft>
                <a:spcPct val="0"/>
              </a:spcAft>
              <a:buClrTx/>
              <a:buSzTx/>
              <a:buFontTx/>
              <a:buNone/>
              <a:tabLst/>
              <a:defRPr sz="1200" b="1" i="1">
                <a:solidFill>
                  <a:schemeClr val="tx2"/>
                </a:solidFill>
              </a:defRPr>
            </a:lvl1pPr>
          </a:lstStyle>
          <a:p>
            <a:pPr>
              <a:defRPr/>
            </a:pPr>
            <a:r>
              <a:rPr lang="en-US">
                <a:solidFill>
                  <a:srgbClr val="000000"/>
                </a:solidFill>
              </a:rPr>
              <a:t>http://blogcongdong.com</a:t>
            </a:r>
          </a:p>
        </p:txBody>
      </p:sp>
      <p:sp>
        <p:nvSpPr>
          <p:cNvPr id="10" name="Rectangle 6"/>
          <p:cNvSpPr>
            <a:spLocks noGrp="1" noChangeArrowheads="1"/>
          </p:cNvSpPr>
          <p:nvPr>
            <p:ph type="sldNum" sz="quarter" idx="12"/>
          </p:nvPr>
        </p:nvSpPr>
        <p:spPr>
          <a:xfrm>
            <a:off x="3454400" y="6465888"/>
            <a:ext cx="2133600" cy="244475"/>
          </a:xfrm>
        </p:spPr>
        <p:txBody>
          <a:bodyPr/>
          <a:lstStyle>
            <a:lvl1pPr>
              <a:defRPr sz="1200"/>
            </a:lvl1pPr>
          </a:lstStyle>
          <a:p>
            <a:fld id="{60C7F6C0-BE4B-412A-80E1-312F16F055A4}" type="slidenum">
              <a:rPr lang="en-US">
                <a:solidFill>
                  <a:srgbClr val="0F3F85"/>
                </a:solidFill>
              </a:rPr>
              <a:pPr/>
              <a:t>‹#›</a:t>
            </a:fld>
            <a:endParaRPr lang="en-US">
              <a:solidFill>
                <a:srgbClr val="0F3F85"/>
              </a:solidFill>
            </a:endParaRPr>
          </a:p>
        </p:txBody>
      </p:sp>
    </p:spTree>
    <p:extLst>
      <p:ext uri="{BB962C8B-B14F-4D97-AF65-F5344CB8AC3E}">
        <p14:creationId xmlns:p14="http://schemas.microsoft.com/office/powerpoint/2010/main" val="203857042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4" name="Rectangle 82"/>
          <p:cNvSpPr>
            <a:spLocks noChangeArrowheads="1"/>
          </p:cNvSpPr>
          <p:nvPr/>
        </p:nvSpPr>
        <p:spPr bwMode="gray">
          <a:xfrm>
            <a:off x="1371600" y="0"/>
            <a:ext cx="7772400" cy="2286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endParaRPr lang="en-US" b="0" smtClean="0">
              <a:solidFill>
                <a:srgbClr val="0F3F85"/>
              </a:solidFill>
            </a:endParaRPr>
          </a:p>
        </p:txBody>
      </p:sp>
      <p:sp>
        <p:nvSpPr>
          <p:cNvPr id="5" name="Rectangle 75"/>
          <p:cNvSpPr>
            <a:spLocks noChangeArrowheads="1"/>
          </p:cNvSpPr>
          <p:nvPr/>
        </p:nvSpPr>
        <p:spPr bwMode="gray">
          <a:xfrm>
            <a:off x="0" y="1465263"/>
            <a:ext cx="9144000" cy="5392737"/>
          </a:xfrm>
          <a:prstGeom prst="rect">
            <a:avLst/>
          </a:prstGeom>
          <a:gradFill rotWithShape="1">
            <a:gsLst>
              <a:gs pos="0">
                <a:srgbClr val="EEEEEE"/>
              </a:gs>
              <a:gs pos="100000">
                <a:srgbClr val="DDDDDD">
                  <a:alpha val="64000"/>
                </a:srgbClr>
              </a:gs>
            </a:gsLst>
            <a:lin ang="27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endParaRPr lang="en-US" b="0" smtClean="0">
              <a:solidFill>
                <a:srgbClr val="0F3F85"/>
              </a:solidFill>
            </a:endParaRPr>
          </a:p>
        </p:txBody>
      </p:sp>
      <p:sp>
        <p:nvSpPr>
          <p:cNvPr id="6" name="Text Box 67"/>
          <p:cNvSpPr txBox="1">
            <a:spLocks noChangeArrowheads="1"/>
          </p:cNvSpPr>
          <p:nvPr/>
        </p:nvSpPr>
        <p:spPr bwMode="gray">
          <a:xfrm>
            <a:off x="173038" y="33338"/>
            <a:ext cx="1219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sz="2000" i="1" smtClean="0">
                <a:solidFill>
                  <a:srgbClr val="FFFFFF"/>
                </a:solidFill>
              </a:rPr>
              <a:t>LOGO</a:t>
            </a:r>
          </a:p>
        </p:txBody>
      </p:sp>
      <p:sp>
        <p:nvSpPr>
          <p:cNvPr id="7" name="Rectangle 73" descr="Dark horizontal"/>
          <p:cNvSpPr>
            <a:spLocks noChangeArrowheads="1"/>
          </p:cNvSpPr>
          <p:nvPr/>
        </p:nvSpPr>
        <p:spPr bwMode="gray">
          <a:xfrm>
            <a:off x="0" y="1439863"/>
            <a:ext cx="1423988" cy="5445125"/>
          </a:xfrm>
          <a:prstGeom prst="rect">
            <a:avLst/>
          </a:prstGeom>
          <a:pattFill prst="dkHorz">
            <a:fgClr>
              <a:schemeClr val="accent1"/>
            </a:fgClr>
            <a:bgClr>
              <a:schemeClr val="tx2"/>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endParaRPr lang="en-US" b="0" smtClean="0">
              <a:solidFill>
                <a:srgbClr val="0F3F85"/>
              </a:solidFill>
            </a:endParaRPr>
          </a:p>
        </p:txBody>
      </p:sp>
      <p:graphicFrame>
        <p:nvGraphicFramePr>
          <p:cNvPr id="8" name="Object 81"/>
          <p:cNvGraphicFramePr>
            <a:graphicFrameLocks noChangeAspect="1"/>
          </p:cNvGraphicFramePr>
          <p:nvPr/>
        </p:nvGraphicFramePr>
        <p:xfrm>
          <a:off x="0" y="179388"/>
          <a:ext cx="1420813" cy="1292225"/>
        </p:xfrm>
        <a:graphic>
          <a:graphicData uri="http://schemas.openxmlformats.org/presentationml/2006/ole">
            <mc:AlternateContent xmlns:mc="http://schemas.openxmlformats.org/markup-compatibility/2006">
              <mc:Choice xmlns:v="urn:schemas-microsoft-com:vml" Requires="v">
                <p:oleObj spid="_x0000_s132103" name="Image" r:id="rId3" imgW="2526984" imgH="2476190" progId="Photoshop.Image.7">
                  <p:embed/>
                </p:oleObj>
              </mc:Choice>
              <mc:Fallback>
                <p:oleObj name="Image" r:id="rId3" imgW="2526984" imgH="2476190" progId="Photoshop.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9388"/>
                        <a:ext cx="1420813" cy="129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Rectangle 72"/>
          <p:cNvSpPr>
            <a:spLocks noChangeArrowheads="1"/>
          </p:cNvSpPr>
          <p:nvPr/>
        </p:nvSpPr>
        <p:spPr bwMode="gray">
          <a:xfrm>
            <a:off x="9525" y="0"/>
            <a:ext cx="1412875" cy="228600"/>
          </a:xfrm>
          <a:prstGeom prst="rect">
            <a:avLst/>
          </a:prstGeom>
          <a:solidFill>
            <a:schemeClr val="accent2"/>
          </a:solidFill>
          <a:ln>
            <a:noFill/>
          </a:ln>
          <a:effectLst/>
          <a:extLs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endParaRPr lang="en-US" b="0" smtClean="0">
              <a:solidFill>
                <a:srgbClr val="0F3F85"/>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Slide Number Placeholder 4"/>
          <p:cNvSpPr>
            <a:spLocks noGrp="1"/>
          </p:cNvSpPr>
          <p:nvPr>
            <p:ph type="sldNum" sz="quarter" idx="10"/>
          </p:nvPr>
        </p:nvSpPr>
        <p:spPr/>
        <p:txBody>
          <a:bodyPr/>
          <a:lstStyle>
            <a:lvl1pPr>
              <a:defRPr/>
            </a:lvl1pPr>
          </a:lstStyle>
          <a:p>
            <a:fld id="{39AB8592-E5F3-4E6E-B2D8-3998CD293D5D}" type="slidenum">
              <a:rPr lang="en-US">
                <a:solidFill>
                  <a:srgbClr val="0F3F85"/>
                </a:solidFill>
              </a:rPr>
              <a:pPr/>
              <a:t>‹#›</a:t>
            </a:fld>
            <a:endParaRPr lang="en-US">
              <a:solidFill>
                <a:srgbClr val="0F3F85"/>
              </a:solidFill>
            </a:endParaRPr>
          </a:p>
        </p:txBody>
      </p:sp>
      <p:sp>
        <p:nvSpPr>
          <p:cNvPr id="11" name="Date Placeholder 5"/>
          <p:cNvSpPr>
            <a:spLocks noGrp="1"/>
          </p:cNvSpPr>
          <p:nvPr>
            <p:ph type="dt" sz="half" idx="11"/>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26271463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82"/>
          <p:cNvSpPr>
            <a:spLocks noChangeArrowheads="1"/>
          </p:cNvSpPr>
          <p:nvPr/>
        </p:nvSpPr>
        <p:spPr bwMode="gray">
          <a:xfrm>
            <a:off x="1371600" y="0"/>
            <a:ext cx="7772400" cy="2286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endParaRPr lang="en-US" b="0" smtClean="0">
              <a:solidFill>
                <a:srgbClr val="0F3F85"/>
              </a:solidFill>
            </a:endParaRPr>
          </a:p>
        </p:txBody>
      </p:sp>
      <p:sp>
        <p:nvSpPr>
          <p:cNvPr id="5" name="Rectangle 75"/>
          <p:cNvSpPr>
            <a:spLocks noChangeArrowheads="1"/>
          </p:cNvSpPr>
          <p:nvPr/>
        </p:nvSpPr>
        <p:spPr bwMode="gray">
          <a:xfrm>
            <a:off x="0" y="1465263"/>
            <a:ext cx="9144000" cy="5392737"/>
          </a:xfrm>
          <a:prstGeom prst="rect">
            <a:avLst/>
          </a:prstGeom>
          <a:gradFill rotWithShape="1">
            <a:gsLst>
              <a:gs pos="0">
                <a:srgbClr val="EEEEEE"/>
              </a:gs>
              <a:gs pos="100000">
                <a:srgbClr val="DDDDDD">
                  <a:alpha val="64000"/>
                </a:srgbClr>
              </a:gs>
            </a:gsLst>
            <a:lin ang="27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endParaRPr lang="en-US" b="0" smtClean="0">
              <a:solidFill>
                <a:srgbClr val="0F3F85"/>
              </a:solidFill>
            </a:endParaRPr>
          </a:p>
        </p:txBody>
      </p:sp>
      <p:sp>
        <p:nvSpPr>
          <p:cNvPr id="6" name="Text Box 67"/>
          <p:cNvSpPr txBox="1">
            <a:spLocks noChangeArrowheads="1"/>
          </p:cNvSpPr>
          <p:nvPr/>
        </p:nvSpPr>
        <p:spPr bwMode="gray">
          <a:xfrm>
            <a:off x="173038" y="33338"/>
            <a:ext cx="1219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sz="2000" i="1" smtClean="0">
                <a:solidFill>
                  <a:srgbClr val="FFFFFF"/>
                </a:solidFill>
              </a:rPr>
              <a:t>LOGO</a:t>
            </a:r>
          </a:p>
        </p:txBody>
      </p:sp>
      <p:sp>
        <p:nvSpPr>
          <p:cNvPr id="7" name="Rectangle 73" descr="Dark horizontal"/>
          <p:cNvSpPr>
            <a:spLocks noChangeArrowheads="1"/>
          </p:cNvSpPr>
          <p:nvPr/>
        </p:nvSpPr>
        <p:spPr bwMode="gray">
          <a:xfrm>
            <a:off x="0" y="1439863"/>
            <a:ext cx="1423988" cy="5445125"/>
          </a:xfrm>
          <a:prstGeom prst="rect">
            <a:avLst/>
          </a:prstGeom>
          <a:pattFill prst="dkHorz">
            <a:fgClr>
              <a:schemeClr val="accent1"/>
            </a:fgClr>
            <a:bgClr>
              <a:schemeClr val="tx2"/>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endParaRPr lang="en-US" b="0" smtClean="0">
              <a:solidFill>
                <a:srgbClr val="0F3F85"/>
              </a:solidFill>
            </a:endParaRPr>
          </a:p>
        </p:txBody>
      </p:sp>
      <p:graphicFrame>
        <p:nvGraphicFramePr>
          <p:cNvPr id="8" name="Object 81"/>
          <p:cNvGraphicFramePr>
            <a:graphicFrameLocks noChangeAspect="1"/>
          </p:cNvGraphicFramePr>
          <p:nvPr/>
        </p:nvGraphicFramePr>
        <p:xfrm>
          <a:off x="0" y="179388"/>
          <a:ext cx="1420813" cy="1292225"/>
        </p:xfrm>
        <a:graphic>
          <a:graphicData uri="http://schemas.openxmlformats.org/presentationml/2006/ole">
            <mc:AlternateContent xmlns:mc="http://schemas.openxmlformats.org/markup-compatibility/2006">
              <mc:Choice xmlns:v="urn:schemas-microsoft-com:vml" Requires="v">
                <p:oleObj spid="_x0000_s133127" name="Image" r:id="rId3" imgW="2526984" imgH="2476190" progId="Photoshop.Image.7">
                  <p:embed/>
                </p:oleObj>
              </mc:Choice>
              <mc:Fallback>
                <p:oleObj name="Image" r:id="rId3" imgW="2526984" imgH="2476190" progId="Photoshop.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9388"/>
                        <a:ext cx="1420813" cy="129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Rectangle 72"/>
          <p:cNvSpPr>
            <a:spLocks noChangeArrowheads="1"/>
          </p:cNvSpPr>
          <p:nvPr/>
        </p:nvSpPr>
        <p:spPr bwMode="gray">
          <a:xfrm>
            <a:off x="9525" y="0"/>
            <a:ext cx="1412875" cy="228600"/>
          </a:xfrm>
          <a:prstGeom prst="rect">
            <a:avLst/>
          </a:prstGeom>
          <a:solidFill>
            <a:schemeClr val="accent2"/>
          </a:solidFill>
          <a:ln>
            <a:noFill/>
          </a:ln>
          <a:effectLst/>
          <a:extLs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endParaRPr lang="en-US" b="0" smtClean="0">
              <a:solidFill>
                <a:srgbClr val="0F3F85"/>
              </a:solidFill>
            </a:endParaRPr>
          </a:p>
        </p:txBody>
      </p:sp>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10" name="Slide Number Placeholder 4"/>
          <p:cNvSpPr>
            <a:spLocks noGrp="1"/>
          </p:cNvSpPr>
          <p:nvPr>
            <p:ph type="sldNum" sz="quarter" idx="10"/>
          </p:nvPr>
        </p:nvSpPr>
        <p:spPr/>
        <p:txBody>
          <a:bodyPr/>
          <a:lstStyle>
            <a:lvl1pPr>
              <a:defRPr/>
            </a:lvl1pPr>
          </a:lstStyle>
          <a:p>
            <a:fld id="{73202867-600A-4539-B2DC-959FB6AEF9A3}" type="slidenum">
              <a:rPr lang="en-US">
                <a:solidFill>
                  <a:srgbClr val="0F3F85"/>
                </a:solidFill>
              </a:rPr>
              <a:pPr/>
              <a:t>‹#›</a:t>
            </a:fld>
            <a:endParaRPr lang="en-US">
              <a:solidFill>
                <a:srgbClr val="0F3F85"/>
              </a:solidFill>
            </a:endParaRPr>
          </a:p>
        </p:txBody>
      </p:sp>
      <p:sp>
        <p:nvSpPr>
          <p:cNvPr id="11" name="Date Placeholder 5"/>
          <p:cNvSpPr>
            <a:spLocks noGrp="1"/>
          </p:cNvSpPr>
          <p:nvPr>
            <p:ph type="dt" sz="half" idx="11"/>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00915996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5" name="Rectangle 82"/>
          <p:cNvSpPr>
            <a:spLocks noChangeArrowheads="1"/>
          </p:cNvSpPr>
          <p:nvPr/>
        </p:nvSpPr>
        <p:spPr bwMode="gray">
          <a:xfrm>
            <a:off x="1371600" y="0"/>
            <a:ext cx="7772400" cy="2286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endParaRPr lang="en-US" b="0" smtClean="0">
              <a:solidFill>
                <a:srgbClr val="0F3F85"/>
              </a:solidFill>
            </a:endParaRPr>
          </a:p>
        </p:txBody>
      </p:sp>
      <p:sp>
        <p:nvSpPr>
          <p:cNvPr id="6" name="Rectangle 75"/>
          <p:cNvSpPr>
            <a:spLocks noChangeArrowheads="1"/>
          </p:cNvSpPr>
          <p:nvPr/>
        </p:nvSpPr>
        <p:spPr bwMode="gray">
          <a:xfrm>
            <a:off x="0" y="1465263"/>
            <a:ext cx="9144000" cy="5392737"/>
          </a:xfrm>
          <a:prstGeom prst="rect">
            <a:avLst/>
          </a:prstGeom>
          <a:gradFill rotWithShape="1">
            <a:gsLst>
              <a:gs pos="0">
                <a:srgbClr val="EEEEEE"/>
              </a:gs>
              <a:gs pos="100000">
                <a:srgbClr val="DDDDDD">
                  <a:alpha val="64000"/>
                </a:srgbClr>
              </a:gs>
            </a:gsLst>
            <a:lin ang="27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endParaRPr lang="en-US" b="0" smtClean="0">
              <a:solidFill>
                <a:srgbClr val="0F3F85"/>
              </a:solidFill>
            </a:endParaRPr>
          </a:p>
        </p:txBody>
      </p:sp>
      <p:sp>
        <p:nvSpPr>
          <p:cNvPr id="7" name="Text Box 67"/>
          <p:cNvSpPr txBox="1">
            <a:spLocks noChangeArrowheads="1"/>
          </p:cNvSpPr>
          <p:nvPr/>
        </p:nvSpPr>
        <p:spPr bwMode="gray">
          <a:xfrm>
            <a:off x="173038" y="33338"/>
            <a:ext cx="1219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sz="2000" i="1" smtClean="0">
                <a:solidFill>
                  <a:srgbClr val="FFFFFF"/>
                </a:solidFill>
              </a:rPr>
              <a:t>LOGO</a:t>
            </a:r>
          </a:p>
        </p:txBody>
      </p:sp>
      <p:sp>
        <p:nvSpPr>
          <p:cNvPr id="8" name="Rectangle 73" descr="Dark horizontal"/>
          <p:cNvSpPr>
            <a:spLocks noChangeArrowheads="1"/>
          </p:cNvSpPr>
          <p:nvPr/>
        </p:nvSpPr>
        <p:spPr bwMode="gray">
          <a:xfrm>
            <a:off x="0" y="1439863"/>
            <a:ext cx="1423988" cy="5445125"/>
          </a:xfrm>
          <a:prstGeom prst="rect">
            <a:avLst/>
          </a:prstGeom>
          <a:pattFill prst="dkHorz">
            <a:fgClr>
              <a:schemeClr val="accent1"/>
            </a:fgClr>
            <a:bgClr>
              <a:schemeClr val="tx2"/>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endParaRPr lang="en-US" b="0" smtClean="0">
              <a:solidFill>
                <a:srgbClr val="0F3F85"/>
              </a:solidFill>
            </a:endParaRPr>
          </a:p>
        </p:txBody>
      </p:sp>
      <p:graphicFrame>
        <p:nvGraphicFramePr>
          <p:cNvPr id="9" name="Object 81"/>
          <p:cNvGraphicFramePr>
            <a:graphicFrameLocks noChangeAspect="1"/>
          </p:cNvGraphicFramePr>
          <p:nvPr/>
        </p:nvGraphicFramePr>
        <p:xfrm>
          <a:off x="0" y="179388"/>
          <a:ext cx="1420813" cy="1292225"/>
        </p:xfrm>
        <a:graphic>
          <a:graphicData uri="http://schemas.openxmlformats.org/presentationml/2006/ole">
            <mc:AlternateContent xmlns:mc="http://schemas.openxmlformats.org/markup-compatibility/2006">
              <mc:Choice xmlns:v="urn:schemas-microsoft-com:vml" Requires="v">
                <p:oleObj spid="_x0000_s134151" name="Image" r:id="rId3" imgW="2526984" imgH="2476190" progId="Photoshop.Image.7">
                  <p:embed/>
                </p:oleObj>
              </mc:Choice>
              <mc:Fallback>
                <p:oleObj name="Image" r:id="rId3" imgW="2526984" imgH="2476190" progId="Photoshop.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9388"/>
                        <a:ext cx="1420813" cy="129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 name="Rectangle 72"/>
          <p:cNvSpPr>
            <a:spLocks noChangeArrowheads="1"/>
          </p:cNvSpPr>
          <p:nvPr/>
        </p:nvSpPr>
        <p:spPr bwMode="gray">
          <a:xfrm>
            <a:off x="9525" y="0"/>
            <a:ext cx="1412875" cy="228600"/>
          </a:xfrm>
          <a:prstGeom prst="rect">
            <a:avLst/>
          </a:prstGeom>
          <a:solidFill>
            <a:schemeClr val="accent2"/>
          </a:solidFill>
          <a:ln>
            <a:noFill/>
          </a:ln>
          <a:effectLst/>
          <a:extLs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endParaRPr lang="en-US" b="0" smtClean="0">
              <a:solidFill>
                <a:srgbClr val="0F3F85"/>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11313" y="1535113"/>
            <a:ext cx="349885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62563" y="1535113"/>
            <a:ext cx="3500437"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Slide Number Placeholder 5"/>
          <p:cNvSpPr>
            <a:spLocks noGrp="1"/>
          </p:cNvSpPr>
          <p:nvPr>
            <p:ph type="sldNum" sz="quarter" idx="10"/>
          </p:nvPr>
        </p:nvSpPr>
        <p:spPr/>
        <p:txBody>
          <a:bodyPr/>
          <a:lstStyle>
            <a:lvl1pPr>
              <a:defRPr/>
            </a:lvl1pPr>
          </a:lstStyle>
          <a:p>
            <a:fld id="{E12E59C3-6233-41DD-8476-3AE4F1EA2DB7}" type="slidenum">
              <a:rPr lang="en-US">
                <a:solidFill>
                  <a:srgbClr val="0F3F85"/>
                </a:solidFill>
              </a:rPr>
              <a:pPr/>
              <a:t>‹#›</a:t>
            </a:fld>
            <a:endParaRPr lang="en-US">
              <a:solidFill>
                <a:srgbClr val="0F3F85"/>
              </a:solidFill>
            </a:endParaRPr>
          </a:p>
        </p:txBody>
      </p:sp>
      <p:sp>
        <p:nvSpPr>
          <p:cNvPr id="12" name="Date Placeholder 6"/>
          <p:cNvSpPr>
            <a:spLocks noGrp="1"/>
          </p:cNvSpPr>
          <p:nvPr>
            <p:ph type="dt" sz="half" idx="11"/>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02601474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Rectangle 82"/>
          <p:cNvSpPr>
            <a:spLocks noChangeArrowheads="1"/>
          </p:cNvSpPr>
          <p:nvPr/>
        </p:nvSpPr>
        <p:spPr bwMode="gray">
          <a:xfrm>
            <a:off x="1371600" y="0"/>
            <a:ext cx="7772400" cy="2286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endParaRPr lang="en-US" b="0" smtClean="0">
              <a:solidFill>
                <a:srgbClr val="0F3F85"/>
              </a:solidFill>
            </a:endParaRPr>
          </a:p>
        </p:txBody>
      </p:sp>
      <p:sp>
        <p:nvSpPr>
          <p:cNvPr id="8" name="Rectangle 75"/>
          <p:cNvSpPr>
            <a:spLocks noChangeArrowheads="1"/>
          </p:cNvSpPr>
          <p:nvPr/>
        </p:nvSpPr>
        <p:spPr bwMode="gray">
          <a:xfrm>
            <a:off x="0" y="1465263"/>
            <a:ext cx="9144000" cy="5392737"/>
          </a:xfrm>
          <a:prstGeom prst="rect">
            <a:avLst/>
          </a:prstGeom>
          <a:gradFill rotWithShape="1">
            <a:gsLst>
              <a:gs pos="0">
                <a:srgbClr val="EEEEEE"/>
              </a:gs>
              <a:gs pos="100000">
                <a:srgbClr val="DDDDDD">
                  <a:alpha val="64000"/>
                </a:srgbClr>
              </a:gs>
            </a:gsLst>
            <a:lin ang="27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endParaRPr lang="en-US" b="0" smtClean="0">
              <a:solidFill>
                <a:srgbClr val="0F3F85"/>
              </a:solidFill>
            </a:endParaRPr>
          </a:p>
        </p:txBody>
      </p:sp>
      <p:sp>
        <p:nvSpPr>
          <p:cNvPr id="9" name="Text Box 67"/>
          <p:cNvSpPr txBox="1">
            <a:spLocks noChangeArrowheads="1"/>
          </p:cNvSpPr>
          <p:nvPr/>
        </p:nvSpPr>
        <p:spPr bwMode="gray">
          <a:xfrm>
            <a:off x="173038" y="33338"/>
            <a:ext cx="1219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sz="2000" i="1" smtClean="0">
                <a:solidFill>
                  <a:srgbClr val="FFFFFF"/>
                </a:solidFill>
              </a:rPr>
              <a:t>LOGO</a:t>
            </a:r>
          </a:p>
        </p:txBody>
      </p:sp>
      <p:sp>
        <p:nvSpPr>
          <p:cNvPr id="10" name="Rectangle 73" descr="Dark horizontal"/>
          <p:cNvSpPr>
            <a:spLocks noChangeArrowheads="1"/>
          </p:cNvSpPr>
          <p:nvPr/>
        </p:nvSpPr>
        <p:spPr bwMode="gray">
          <a:xfrm>
            <a:off x="0" y="1439863"/>
            <a:ext cx="1423988" cy="5445125"/>
          </a:xfrm>
          <a:prstGeom prst="rect">
            <a:avLst/>
          </a:prstGeom>
          <a:pattFill prst="dkHorz">
            <a:fgClr>
              <a:schemeClr val="accent1"/>
            </a:fgClr>
            <a:bgClr>
              <a:schemeClr val="tx2"/>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endParaRPr lang="en-US" b="0" smtClean="0">
              <a:solidFill>
                <a:srgbClr val="0F3F85"/>
              </a:solidFill>
            </a:endParaRPr>
          </a:p>
        </p:txBody>
      </p:sp>
      <p:graphicFrame>
        <p:nvGraphicFramePr>
          <p:cNvPr id="11" name="Object 81"/>
          <p:cNvGraphicFramePr>
            <a:graphicFrameLocks noChangeAspect="1"/>
          </p:cNvGraphicFramePr>
          <p:nvPr/>
        </p:nvGraphicFramePr>
        <p:xfrm>
          <a:off x="0" y="179388"/>
          <a:ext cx="1420813" cy="1292225"/>
        </p:xfrm>
        <a:graphic>
          <a:graphicData uri="http://schemas.openxmlformats.org/presentationml/2006/ole">
            <mc:AlternateContent xmlns:mc="http://schemas.openxmlformats.org/markup-compatibility/2006">
              <mc:Choice xmlns:v="urn:schemas-microsoft-com:vml" Requires="v">
                <p:oleObj spid="_x0000_s135175" name="Image" r:id="rId3" imgW="2526984" imgH="2476190" progId="Photoshop.Image.7">
                  <p:embed/>
                </p:oleObj>
              </mc:Choice>
              <mc:Fallback>
                <p:oleObj name="Image" r:id="rId3" imgW="2526984" imgH="2476190" progId="Photoshop.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9388"/>
                        <a:ext cx="1420813" cy="129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 name="Rectangle 72"/>
          <p:cNvSpPr>
            <a:spLocks noChangeArrowheads="1"/>
          </p:cNvSpPr>
          <p:nvPr/>
        </p:nvSpPr>
        <p:spPr bwMode="gray">
          <a:xfrm>
            <a:off x="9525" y="0"/>
            <a:ext cx="1412875" cy="228600"/>
          </a:xfrm>
          <a:prstGeom prst="rect">
            <a:avLst/>
          </a:prstGeom>
          <a:solidFill>
            <a:schemeClr val="accent2"/>
          </a:solidFill>
          <a:ln>
            <a:noFill/>
          </a:ln>
          <a:effectLst/>
          <a:extLs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endParaRPr lang="en-US" b="0" smtClean="0">
              <a:solidFill>
                <a:srgbClr val="0F3F85"/>
              </a:solidFill>
            </a:endParaRPr>
          </a:p>
        </p:txBody>
      </p:sp>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7"/>
          <p:cNvSpPr>
            <a:spLocks noGrp="1"/>
          </p:cNvSpPr>
          <p:nvPr>
            <p:ph type="sldNum" sz="quarter" idx="10"/>
          </p:nvPr>
        </p:nvSpPr>
        <p:spPr/>
        <p:txBody>
          <a:bodyPr/>
          <a:lstStyle>
            <a:lvl1pPr>
              <a:defRPr/>
            </a:lvl1pPr>
          </a:lstStyle>
          <a:p>
            <a:fld id="{ABE99AE5-98E6-4D23-951A-6CFC6CD851FF}" type="slidenum">
              <a:rPr lang="en-US">
                <a:solidFill>
                  <a:srgbClr val="0F3F85"/>
                </a:solidFill>
              </a:rPr>
              <a:pPr/>
              <a:t>‹#›</a:t>
            </a:fld>
            <a:endParaRPr lang="en-US">
              <a:solidFill>
                <a:srgbClr val="0F3F85"/>
              </a:solidFill>
            </a:endParaRPr>
          </a:p>
        </p:txBody>
      </p:sp>
      <p:sp>
        <p:nvSpPr>
          <p:cNvPr id="14" name="Date Placeholder 8"/>
          <p:cNvSpPr>
            <a:spLocks noGrp="1"/>
          </p:cNvSpPr>
          <p:nvPr>
            <p:ph type="dt" sz="half" idx="11"/>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79542948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3" name="Rectangle 82"/>
          <p:cNvSpPr>
            <a:spLocks noChangeArrowheads="1"/>
          </p:cNvSpPr>
          <p:nvPr/>
        </p:nvSpPr>
        <p:spPr bwMode="gray">
          <a:xfrm>
            <a:off x="1371600" y="0"/>
            <a:ext cx="7772400" cy="2286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endParaRPr lang="en-US" b="0" smtClean="0">
              <a:solidFill>
                <a:srgbClr val="0F3F85"/>
              </a:solidFill>
            </a:endParaRPr>
          </a:p>
        </p:txBody>
      </p:sp>
      <p:sp>
        <p:nvSpPr>
          <p:cNvPr id="4" name="Rectangle 75"/>
          <p:cNvSpPr>
            <a:spLocks noChangeArrowheads="1"/>
          </p:cNvSpPr>
          <p:nvPr/>
        </p:nvSpPr>
        <p:spPr bwMode="gray">
          <a:xfrm>
            <a:off x="0" y="1465263"/>
            <a:ext cx="9144000" cy="5392737"/>
          </a:xfrm>
          <a:prstGeom prst="rect">
            <a:avLst/>
          </a:prstGeom>
          <a:gradFill rotWithShape="1">
            <a:gsLst>
              <a:gs pos="0">
                <a:srgbClr val="EEEEEE"/>
              </a:gs>
              <a:gs pos="100000">
                <a:srgbClr val="DDDDDD">
                  <a:alpha val="64000"/>
                </a:srgbClr>
              </a:gs>
            </a:gsLst>
            <a:lin ang="27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endParaRPr lang="en-US" b="0" smtClean="0">
              <a:solidFill>
                <a:srgbClr val="0F3F85"/>
              </a:solidFill>
            </a:endParaRPr>
          </a:p>
        </p:txBody>
      </p:sp>
      <p:sp>
        <p:nvSpPr>
          <p:cNvPr id="5" name="Text Box 67"/>
          <p:cNvSpPr txBox="1">
            <a:spLocks noChangeArrowheads="1"/>
          </p:cNvSpPr>
          <p:nvPr/>
        </p:nvSpPr>
        <p:spPr bwMode="gray">
          <a:xfrm>
            <a:off x="173038" y="33338"/>
            <a:ext cx="1219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sz="2000" i="1" smtClean="0">
                <a:solidFill>
                  <a:srgbClr val="FFFFFF"/>
                </a:solidFill>
              </a:rPr>
              <a:t>LOGO</a:t>
            </a:r>
          </a:p>
        </p:txBody>
      </p:sp>
      <p:sp>
        <p:nvSpPr>
          <p:cNvPr id="6" name="Rectangle 73" descr="Dark horizontal"/>
          <p:cNvSpPr>
            <a:spLocks noChangeArrowheads="1"/>
          </p:cNvSpPr>
          <p:nvPr/>
        </p:nvSpPr>
        <p:spPr bwMode="gray">
          <a:xfrm>
            <a:off x="0" y="1439863"/>
            <a:ext cx="1423988" cy="5445125"/>
          </a:xfrm>
          <a:prstGeom prst="rect">
            <a:avLst/>
          </a:prstGeom>
          <a:pattFill prst="dkHorz">
            <a:fgClr>
              <a:schemeClr val="accent1"/>
            </a:fgClr>
            <a:bgClr>
              <a:schemeClr val="tx2"/>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endParaRPr lang="en-US" b="0" smtClean="0">
              <a:solidFill>
                <a:srgbClr val="0F3F85"/>
              </a:solidFill>
            </a:endParaRPr>
          </a:p>
        </p:txBody>
      </p:sp>
      <p:graphicFrame>
        <p:nvGraphicFramePr>
          <p:cNvPr id="7" name="Object 81"/>
          <p:cNvGraphicFramePr>
            <a:graphicFrameLocks noChangeAspect="1"/>
          </p:cNvGraphicFramePr>
          <p:nvPr/>
        </p:nvGraphicFramePr>
        <p:xfrm>
          <a:off x="0" y="179388"/>
          <a:ext cx="1420813" cy="1292225"/>
        </p:xfrm>
        <a:graphic>
          <a:graphicData uri="http://schemas.openxmlformats.org/presentationml/2006/ole">
            <mc:AlternateContent xmlns:mc="http://schemas.openxmlformats.org/markup-compatibility/2006">
              <mc:Choice xmlns:v="urn:schemas-microsoft-com:vml" Requires="v">
                <p:oleObj spid="_x0000_s136199" name="Image" r:id="rId3" imgW="2526984" imgH="2476190" progId="Photoshop.Image.7">
                  <p:embed/>
                </p:oleObj>
              </mc:Choice>
              <mc:Fallback>
                <p:oleObj name="Image" r:id="rId3" imgW="2526984" imgH="2476190" progId="Photoshop.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9388"/>
                        <a:ext cx="1420813" cy="129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Rectangle 72"/>
          <p:cNvSpPr>
            <a:spLocks noChangeArrowheads="1"/>
          </p:cNvSpPr>
          <p:nvPr/>
        </p:nvSpPr>
        <p:spPr bwMode="gray">
          <a:xfrm>
            <a:off x="9525" y="0"/>
            <a:ext cx="1412875" cy="228600"/>
          </a:xfrm>
          <a:prstGeom prst="rect">
            <a:avLst/>
          </a:prstGeom>
          <a:solidFill>
            <a:schemeClr val="accent2"/>
          </a:solidFill>
          <a:ln>
            <a:noFill/>
          </a:ln>
          <a:effectLst/>
          <a:extLs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endParaRPr lang="en-US" b="0" smtClean="0">
              <a:solidFill>
                <a:srgbClr val="0F3F85"/>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9" name="Slide Number Placeholder 3"/>
          <p:cNvSpPr>
            <a:spLocks noGrp="1"/>
          </p:cNvSpPr>
          <p:nvPr>
            <p:ph type="sldNum" sz="quarter" idx="10"/>
          </p:nvPr>
        </p:nvSpPr>
        <p:spPr/>
        <p:txBody>
          <a:bodyPr/>
          <a:lstStyle>
            <a:lvl1pPr>
              <a:defRPr/>
            </a:lvl1pPr>
          </a:lstStyle>
          <a:p>
            <a:fld id="{AFFB5ED7-6470-4B20-B107-E732E6FF7FAC}" type="slidenum">
              <a:rPr lang="en-US">
                <a:solidFill>
                  <a:srgbClr val="0F3F85"/>
                </a:solidFill>
              </a:rPr>
              <a:pPr/>
              <a:t>‹#›</a:t>
            </a:fld>
            <a:endParaRPr lang="en-US">
              <a:solidFill>
                <a:srgbClr val="0F3F85"/>
              </a:solidFill>
            </a:endParaRPr>
          </a:p>
        </p:txBody>
      </p:sp>
      <p:sp>
        <p:nvSpPr>
          <p:cNvPr id="10" name="Date Placeholder 4"/>
          <p:cNvSpPr>
            <a:spLocks noGrp="1"/>
          </p:cNvSpPr>
          <p:nvPr>
            <p:ph type="dt" sz="half" idx="11"/>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7082863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F89EC4C6-0388-4938-8521-A72AFE40B8EA}" type="slidenum">
              <a:rPr lang="en-US"/>
              <a:pPr/>
              <a:t>‹#›</a:t>
            </a:fld>
            <a:endParaRPr lang="en-US"/>
          </a:p>
        </p:txBody>
      </p:sp>
    </p:spTree>
    <p:extLst>
      <p:ext uri="{BB962C8B-B14F-4D97-AF65-F5344CB8AC3E}">
        <p14:creationId xmlns:p14="http://schemas.microsoft.com/office/powerpoint/2010/main" val="355546429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82"/>
          <p:cNvSpPr>
            <a:spLocks noChangeArrowheads="1"/>
          </p:cNvSpPr>
          <p:nvPr/>
        </p:nvSpPr>
        <p:spPr bwMode="gray">
          <a:xfrm>
            <a:off x="1371600" y="0"/>
            <a:ext cx="7772400" cy="2286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endParaRPr lang="en-US" b="0" smtClean="0">
              <a:solidFill>
                <a:srgbClr val="0F3F85"/>
              </a:solidFill>
            </a:endParaRPr>
          </a:p>
        </p:txBody>
      </p:sp>
      <p:sp>
        <p:nvSpPr>
          <p:cNvPr id="3" name="Rectangle 75"/>
          <p:cNvSpPr>
            <a:spLocks noChangeArrowheads="1"/>
          </p:cNvSpPr>
          <p:nvPr/>
        </p:nvSpPr>
        <p:spPr bwMode="gray">
          <a:xfrm>
            <a:off x="0" y="1465263"/>
            <a:ext cx="9144000" cy="5392737"/>
          </a:xfrm>
          <a:prstGeom prst="rect">
            <a:avLst/>
          </a:prstGeom>
          <a:gradFill rotWithShape="1">
            <a:gsLst>
              <a:gs pos="0">
                <a:srgbClr val="EEEEEE"/>
              </a:gs>
              <a:gs pos="100000">
                <a:srgbClr val="DDDDDD">
                  <a:alpha val="64000"/>
                </a:srgbClr>
              </a:gs>
            </a:gsLst>
            <a:lin ang="27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endParaRPr lang="en-US" b="0" smtClean="0">
              <a:solidFill>
                <a:srgbClr val="0F3F85"/>
              </a:solidFill>
            </a:endParaRPr>
          </a:p>
        </p:txBody>
      </p:sp>
      <p:sp>
        <p:nvSpPr>
          <p:cNvPr id="4" name="Text Box 67"/>
          <p:cNvSpPr txBox="1">
            <a:spLocks noChangeArrowheads="1"/>
          </p:cNvSpPr>
          <p:nvPr/>
        </p:nvSpPr>
        <p:spPr bwMode="gray">
          <a:xfrm>
            <a:off x="173038" y="33338"/>
            <a:ext cx="1219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sz="2000" i="1" smtClean="0">
                <a:solidFill>
                  <a:srgbClr val="FFFFFF"/>
                </a:solidFill>
              </a:rPr>
              <a:t>LOGO</a:t>
            </a:r>
          </a:p>
        </p:txBody>
      </p:sp>
      <p:sp>
        <p:nvSpPr>
          <p:cNvPr id="5" name="Rectangle 73" descr="Dark horizontal"/>
          <p:cNvSpPr>
            <a:spLocks noChangeArrowheads="1"/>
          </p:cNvSpPr>
          <p:nvPr/>
        </p:nvSpPr>
        <p:spPr bwMode="gray">
          <a:xfrm>
            <a:off x="0" y="1439863"/>
            <a:ext cx="1423988" cy="5445125"/>
          </a:xfrm>
          <a:prstGeom prst="rect">
            <a:avLst/>
          </a:prstGeom>
          <a:pattFill prst="dkHorz">
            <a:fgClr>
              <a:schemeClr val="accent1"/>
            </a:fgClr>
            <a:bgClr>
              <a:schemeClr val="tx2"/>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endParaRPr lang="en-US" b="0" smtClean="0">
              <a:solidFill>
                <a:srgbClr val="0F3F85"/>
              </a:solidFill>
            </a:endParaRPr>
          </a:p>
        </p:txBody>
      </p:sp>
      <p:graphicFrame>
        <p:nvGraphicFramePr>
          <p:cNvPr id="6" name="Object 81"/>
          <p:cNvGraphicFramePr>
            <a:graphicFrameLocks noChangeAspect="1"/>
          </p:cNvGraphicFramePr>
          <p:nvPr/>
        </p:nvGraphicFramePr>
        <p:xfrm>
          <a:off x="0" y="179388"/>
          <a:ext cx="1420813" cy="1292225"/>
        </p:xfrm>
        <a:graphic>
          <a:graphicData uri="http://schemas.openxmlformats.org/presentationml/2006/ole">
            <mc:AlternateContent xmlns:mc="http://schemas.openxmlformats.org/markup-compatibility/2006">
              <mc:Choice xmlns:v="urn:schemas-microsoft-com:vml" Requires="v">
                <p:oleObj spid="_x0000_s137223" name="Image" r:id="rId3" imgW="2526984" imgH="2476190" progId="Photoshop.Image.7">
                  <p:embed/>
                </p:oleObj>
              </mc:Choice>
              <mc:Fallback>
                <p:oleObj name="Image" r:id="rId3" imgW="2526984" imgH="2476190" progId="Photoshop.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9388"/>
                        <a:ext cx="1420813" cy="129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Rectangle 72"/>
          <p:cNvSpPr>
            <a:spLocks noChangeArrowheads="1"/>
          </p:cNvSpPr>
          <p:nvPr/>
        </p:nvSpPr>
        <p:spPr bwMode="gray">
          <a:xfrm>
            <a:off x="9525" y="0"/>
            <a:ext cx="1412875" cy="228600"/>
          </a:xfrm>
          <a:prstGeom prst="rect">
            <a:avLst/>
          </a:prstGeom>
          <a:solidFill>
            <a:schemeClr val="accent2"/>
          </a:solidFill>
          <a:ln>
            <a:noFill/>
          </a:ln>
          <a:effectLst/>
          <a:extLs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endParaRPr lang="en-US" b="0" smtClean="0">
              <a:solidFill>
                <a:srgbClr val="0F3F85"/>
              </a:solidFill>
            </a:endParaRPr>
          </a:p>
        </p:txBody>
      </p:sp>
      <p:sp>
        <p:nvSpPr>
          <p:cNvPr id="8" name="Slide Number Placeholder 2"/>
          <p:cNvSpPr>
            <a:spLocks noGrp="1"/>
          </p:cNvSpPr>
          <p:nvPr>
            <p:ph type="sldNum" sz="quarter" idx="10"/>
          </p:nvPr>
        </p:nvSpPr>
        <p:spPr/>
        <p:txBody>
          <a:bodyPr/>
          <a:lstStyle>
            <a:lvl1pPr>
              <a:defRPr/>
            </a:lvl1pPr>
          </a:lstStyle>
          <a:p>
            <a:fld id="{2173D230-AF06-44B3-AC93-18699AECD711}" type="slidenum">
              <a:rPr lang="en-US">
                <a:solidFill>
                  <a:srgbClr val="0F3F85"/>
                </a:solidFill>
              </a:rPr>
              <a:pPr/>
              <a:t>‹#›</a:t>
            </a:fld>
            <a:endParaRPr lang="en-US">
              <a:solidFill>
                <a:srgbClr val="0F3F85"/>
              </a:solidFill>
            </a:endParaRPr>
          </a:p>
        </p:txBody>
      </p:sp>
      <p:sp>
        <p:nvSpPr>
          <p:cNvPr id="9" name="Date Placeholder 3"/>
          <p:cNvSpPr>
            <a:spLocks noGrp="1"/>
          </p:cNvSpPr>
          <p:nvPr>
            <p:ph type="dt" sz="half" idx="11"/>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45949684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82"/>
          <p:cNvSpPr>
            <a:spLocks noChangeArrowheads="1"/>
          </p:cNvSpPr>
          <p:nvPr/>
        </p:nvSpPr>
        <p:spPr bwMode="gray">
          <a:xfrm>
            <a:off x="1371600" y="0"/>
            <a:ext cx="7772400" cy="2286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endParaRPr lang="en-US" b="0" smtClean="0">
              <a:solidFill>
                <a:srgbClr val="0F3F85"/>
              </a:solidFill>
            </a:endParaRPr>
          </a:p>
        </p:txBody>
      </p:sp>
      <p:sp>
        <p:nvSpPr>
          <p:cNvPr id="6" name="Rectangle 75"/>
          <p:cNvSpPr>
            <a:spLocks noChangeArrowheads="1"/>
          </p:cNvSpPr>
          <p:nvPr/>
        </p:nvSpPr>
        <p:spPr bwMode="gray">
          <a:xfrm>
            <a:off x="0" y="1465263"/>
            <a:ext cx="9144000" cy="5392737"/>
          </a:xfrm>
          <a:prstGeom prst="rect">
            <a:avLst/>
          </a:prstGeom>
          <a:gradFill rotWithShape="1">
            <a:gsLst>
              <a:gs pos="0">
                <a:srgbClr val="EEEEEE"/>
              </a:gs>
              <a:gs pos="100000">
                <a:srgbClr val="DDDDDD">
                  <a:alpha val="64000"/>
                </a:srgbClr>
              </a:gs>
            </a:gsLst>
            <a:lin ang="27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endParaRPr lang="en-US" b="0" smtClean="0">
              <a:solidFill>
                <a:srgbClr val="0F3F85"/>
              </a:solidFill>
            </a:endParaRPr>
          </a:p>
        </p:txBody>
      </p:sp>
      <p:sp>
        <p:nvSpPr>
          <p:cNvPr id="7" name="Text Box 67"/>
          <p:cNvSpPr txBox="1">
            <a:spLocks noChangeArrowheads="1"/>
          </p:cNvSpPr>
          <p:nvPr/>
        </p:nvSpPr>
        <p:spPr bwMode="gray">
          <a:xfrm>
            <a:off x="173038" y="33338"/>
            <a:ext cx="1219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sz="2000" i="1" smtClean="0">
                <a:solidFill>
                  <a:srgbClr val="FFFFFF"/>
                </a:solidFill>
              </a:rPr>
              <a:t>LOGO</a:t>
            </a:r>
          </a:p>
        </p:txBody>
      </p:sp>
      <p:sp>
        <p:nvSpPr>
          <p:cNvPr id="8" name="Rectangle 73" descr="Dark horizontal"/>
          <p:cNvSpPr>
            <a:spLocks noChangeArrowheads="1"/>
          </p:cNvSpPr>
          <p:nvPr/>
        </p:nvSpPr>
        <p:spPr bwMode="gray">
          <a:xfrm>
            <a:off x="0" y="1439863"/>
            <a:ext cx="1423988" cy="5445125"/>
          </a:xfrm>
          <a:prstGeom prst="rect">
            <a:avLst/>
          </a:prstGeom>
          <a:pattFill prst="dkHorz">
            <a:fgClr>
              <a:schemeClr val="accent1"/>
            </a:fgClr>
            <a:bgClr>
              <a:schemeClr val="tx2"/>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endParaRPr lang="en-US" b="0" smtClean="0">
              <a:solidFill>
                <a:srgbClr val="0F3F85"/>
              </a:solidFill>
            </a:endParaRPr>
          </a:p>
        </p:txBody>
      </p:sp>
      <p:graphicFrame>
        <p:nvGraphicFramePr>
          <p:cNvPr id="9" name="Object 81"/>
          <p:cNvGraphicFramePr>
            <a:graphicFrameLocks noChangeAspect="1"/>
          </p:cNvGraphicFramePr>
          <p:nvPr/>
        </p:nvGraphicFramePr>
        <p:xfrm>
          <a:off x="0" y="179388"/>
          <a:ext cx="1420813" cy="1292225"/>
        </p:xfrm>
        <a:graphic>
          <a:graphicData uri="http://schemas.openxmlformats.org/presentationml/2006/ole">
            <mc:AlternateContent xmlns:mc="http://schemas.openxmlformats.org/markup-compatibility/2006">
              <mc:Choice xmlns:v="urn:schemas-microsoft-com:vml" Requires="v">
                <p:oleObj spid="_x0000_s138247" name="Image" r:id="rId3" imgW="2526984" imgH="2476190" progId="Photoshop.Image.7">
                  <p:embed/>
                </p:oleObj>
              </mc:Choice>
              <mc:Fallback>
                <p:oleObj name="Image" r:id="rId3" imgW="2526984" imgH="2476190" progId="Photoshop.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9388"/>
                        <a:ext cx="1420813" cy="129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 name="Rectangle 72"/>
          <p:cNvSpPr>
            <a:spLocks noChangeArrowheads="1"/>
          </p:cNvSpPr>
          <p:nvPr/>
        </p:nvSpPr>
        <p:spPr bwMode="gray">
          <a:xfrm>
            <a:off x="9525" y="0"/>
            <a:ext cx="1412875" cy="228600"/>
          </a:xfrm>
          <a:prstGeom prst="rect">
            <a:avLst/>
          </a:prstGeom>
          <a:solidFill>
            <a:schemeClr val="accent2"/>
          </a:solidFill>
          <a:ln>
            <a:noFill/>
          </a:ln>
          <a:effectLst/>
          <a:extLs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endParaRPr lang="en-US" b="0" smtClean="0">
              <a:solidFill>
                <a:srgbClr val="0F3F85"/>
              </a:solidFill>
            </a:endParaRPr>
          </a:p>
        </p:txBody>
      </p:sp>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11" name="Slide Number Placeholder 5"/>
          <p:cNvSpPr>
            <a:spLocks noGrp="1"/>
          </p:cNvSpPr>
          <p:nvPr>
            <p:ph type="sldNum" sz="quarter" idx="10"/>
          </p:nvPr>
        </p:nvSpPr>
        <p:spPr/>
        <p:txBody>
          <a:bodyPr/>
          <a:lstStyle>
            <a:lvl1pPr>
              <a:defRPr/>
            </a:lvl1pPr>
          </a:lstStyle>
          <a:p>
            <a:fld id="{DFE95ACB-7574-42B8-AB96-0F4973D10219}" type="slidenum">
              <a:rPr lang="en-US">
                <a:solidFill>
                  <a:srgbClr val="0F3F85"/>
                </a:solidFill>
              </a:rPr>
              <a:pPr/>
              <a:t>‹#›</a:t>
            </a:fld>
            <a:endParaRPr lang="en-US">
              <a:solidFill>
                <a:srgbClr val="0F3F85"/>
              </a:solidFill>
            </a:endParaRPr>
          </a:p>
        </p:txBody>
      </p:sp>
      <p:sp>
        <p:nvSpPr>
          <p:cNvPr id="12" name="Date Placeholder 6"/>
          <p:cNvSpPr>
            <a:spLocks noGrp="1"/>
          </p:cNvSpPr>
          <p:nvPr>
            <p:ph type="dt" sz="half" idx="11"/>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34421210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82"/>
          <p:cNvSpPr>
            <a:spLocks noChangeArrowheads="1"/>
          </p:cNvSpPr>
          <p:nvPr/>
        </p:nvSpPr>
        <p:spPr bwMode="gray">
          <a:xfrm>
            <a:off x="1371600" y="0"/>
            <a:ext cx="7772400" cy="2286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endParaRPr lang="en-US" b="0" smtClean="0">
              <a:solidFill>
                <a:srgbClr val="0F3F85"/>
              </a:solidFill>
            </a:endParaRPr>
          </a:p>
        </p:txBody>
      </p:sp>
      <p:sp>
        <p:nvSpPr>
          <p:cNvPr id="6" name="Rectangle 75"/>
          <p:cNvSpPr>
            <a:spLocks noChangeArrowheads="1"/>
          </p:cNvSpPr>
          <p:nvPr/>
        </p:nvSpPr>
        <p:spPr bwMode="gray">
          <a:xfrm>
            <a:off x="0" y="1465263"/>
            <a:ext cx="9144000" cy="5392737"/>
          </a:xfrm>
          <a:prstGeom prst="rect">
            <a:avLst/>
          </a:prstGeom>
          <a:gradFill rotWithShape="1">
            <a:gsLst>
              <a:gs pos="0">
                <a:srgbClr val="EEEEEE"/>
              </a:gs>
              <a:gs pos="100000">
                <a:srgbClr val="DDDDDD">
                  <a:alpha val="64000"/>
                </a:srgbClr>
              </a:gs>
            </a:gsLst>
            <a:lin ang="27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endParaRPr lang="en-US" b="0" smtClean="0">
              <a:solidFill>
                <a:srgbClr val="0F3F85"/>
              </a:solidFill>
            </a:endParaRPr>
          </a:p>
        </p:txBody>
      </p:sp>
      <p:sp>
        <p:nvSpPr>
          <p:cNvPr id="7" name="Text Box 67"/>
          <p:cNvSpPr txBox="1">
            <a:spLocks noChangeArrowheads="1"/>
          </p:cNvSpPr>
          <p:nvPr/>
        </p:nvSpPr>
        <p:spPr bwMode="gray">
          <a:xfrm>
            <a:off x="173038" y="33338"/>
            <a:ext cx="1219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sz="2000" i="1" smtClean="0">
                <a:solidFill>
                  <a:srgbClr val="FFFFFF"/>
                </a:solidFill>
              </a:rPr>
              <a:t>LOGO</a:t>
            </a:r>
          </a:p>
        </p:txBody>
      </p:sp>
      <p:sp>
        <p:nvSpPr>
          <p:cNvPr id="8" name="Rectangle 73" descr="Dark horizontal"/>
          <p:cNvSpPr>
            <a:spLocks noChangeArrowheads="1"/>
          </p:cNvSpPr>
          <p:nvPr/>
        </p:nvSpPr>
        <p:spPr bwMode="gray">
          <a:xfrm>
            <a:off x="0" y="1439863"/>
            <a:ext cx="1423988" cy="5445125"/>
          </a:xfrm>
          <a:prstGeom prst="rect">
            <a:avLst/>
          </a:prstGeom>
          <a:pattFill prst="dkHorz">
            <a:fgClr>
              <a:schemeClr val="accent1"/>
            </a:fgClr>
            <a:bgClr>
              <a:schemeClr val="tx2"/>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endParaRPr lang="en-US" b="0" smtClean="0">
              <a:solidFill>
                <a:srgbClr val="0F3F85"/>
              </a:solidFill>
            </a:endParaRPr>
          </a:p>
        </p:txBody>
      </p:sp>
      <p:graphicFrame>
        <p:nvGraphicFramePr>
          <p:cNvPr id="9" name="Object 81"/>
          <p:cNvGraphicFramePr>
            <a:graphicFrameLocks noChangeAspect="1"/>
          </p:cNvGraphicFramePr>
          <p:nvPr/>
        </p:nvGraphicFramePr>
        <p:xfrm>
          <a:off x="0" y="179388"/>
          <a:ext cx="1420813" cy="1292225"/>
        </p:xfrm>
        <a:graphic>
          <a:graphicData uri="http://schemas.openxmlformats.org/presentationml/2006/ole">
            <mc:AlternateContent xmlns:mc="http://schemas.openxmlformats.org/markup-compatibility/2006">
              <mc:Choice xmlns:v="urn:schemas-microsoft-com:vml" Requires="v">
                <p:oleObj spid="_x0000_s139271" name="Image" r:id="rId3" imgW="2526984" imgH="2476190" progId="Photoshop.Image.7">
                  <p:embed/>
                </p:oleObj>
              </mc:Choice>
              <mc:Fallback>
                <p:oleObj name="Image" r:id="rId3" imgW="2526984" imgH="2476190" progId="Photoshop.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9388"/>
                        <a:ext cx="1420813" cy="129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 name="Rectangle 72"/>
          <p:cNvSpPr>
            <a:spLocks noChangeArrowheads="1"/>
          </p:cNvSpPr>
          <p:nvPr/>
        </p:nvSpPr>
        <p:spPr bwMode="gray">
          <a:xfrm>
            <a:off x="9525" y="0"/>
            <a:ext cx="1412875" cy="228600"/>
          </a:xfrm>
          <a:prstGeom prst="rect">
            <a:avLst/>
          </a:prstGeom>
          <a:solidFill>
            <a:schemeClr val="accent2"/>
          </a:solidFill>
          <a:ln>
            <a:noFill/>
          </a:ln>
          <a:effectLst/>
          <a:extLs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endParaRPr lang="en-US" b="0" smtClean="0">
              <a:solidFill>
                <a:srgbClr val="0F3F85"/>
              </a:solidFill>
            </a:endParaRPr>
          </a:p>
        </p:txBody>
      </p:sp>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11" name="Slide Number Placeholder 5"/>
          <p:cNvSpPr>
            <a:spLocks noGrp="1"/>
          </p:cNvSpPr>
          <p:nvPr>
            <p:ph type="sldNum" sz="quarter" idx="10"/>
          </p:nvPr>
        </p:nvSpPr>
        <p:spPr/>
        <p:txBody>
          <a:bodyPr/>
          <a:lstStyle>
            <a:lvl1pPr>
              <a:defRPr/>
            </a:lvl1pPr>
          </a:lstStyle>
          <a:p>
            <a:fld id="{0B30F017-119A-411B-AD72-B1E40AC9596E}" type="slidenum">
              <a:rPr lang="en-US">
                <a:solidFill>
                  <a:srgbClr val="0F3F85"/>
                </a:solidFill>
              </a:rPr>
              <a:pPr/>
              <a:t>‹#›</a:t>
            </a:fld>
            <a:endParaRPr lang="en-US">
              <a:solidFill>
                <a:srgbClr val="0F3F85"/>
              </a:solidFill>
            </a:endParaRPr>
          </a:p>
        </p:txBody>
      </p:sp>
      <p:sp>
        <p:nvSpPr>
          <p:cNvPr id="12" name="Date Placeholder 6"/>
          <p:cNvSpPr>
            <a:spLocks noGrp="1"/>
          </p:cNvSpPr>
          <p:nvPr>
            <p:ph type="dt" sz="half" idx="11"/>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69405436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4" name="Rectangle 82"/>
          <p:cNvSpPr>
            <a:spLocks noChangeArrowheads="1"/>
          </p:cNvSpPr>
          <p:nvPr/>
        </p:nvSpPr>
        <p:spPr bwMode="gray">
          <a:xfrm>
            <a:off x="1371600" y="0"/>
            <a:ext cx="7772400" cy="2286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endParaRPr lang="en-US" b="0" smtClean="0">
              <a:solidFill>
                <a:srgbClr val="0F3F85"/>
              </a:solidFill>
            </a:endParaRPr>
          </a:p>
        </p:txBody>
      </p:sp>
      <p:sp>
        <p:nvSpPr>
          <p:cNvPr id="5" name="Rectangle 75"/>
          <p:cNvSpPr>
            <a:spLocks noChangeArrowheads="1"/>
          </p:cNvSpPr>
          <p:nvPr/>
        </p:nvSpPr>
        <p:spPr bwMode="gray">
          <a:xfrm>
            <a:off x="0" y="1465263"/>
            <a:ext cx="9144000" cy="5392737"/>
          </a:xfrm>
          <a:prstGeom prst="rect">
            <a:avLst/>
          </a:prstGeom>
          <a:gradFill rotWithShape="1">
            <a:gsLst>
              <a:gs pos="0">
                <a:srgbClr val="EEEEEE"/>
              </a:gs>
              <a:gs pos="100000">
                <a:srgbClr val="DDDDDD">
                  <a:alpha val="64000"/>
                </a:srgbClr>
              </a:gs>
            </a:gsLst>
            <a:lin ang="27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endParaRPr lang="en-US" b="0" smtClean="0">
              <a:solidFill>
                <a:srgbClr val="0F3F85"/>
              </a:solidFill>
            </a:endParaRPr>
          </a:p>
        </p:txBody>
      </p:sp>
      <p:sp>
        <p:nvSpPr>
          <p:cNvPr id="6" name="Text Box 67"/>
          <p:cNvSpPr txBox="1">
            <a:spLocks noChangeArrowheads="1"/>
          </p:cNvSpPr>
          <p:nvPr/>
        </p:nvSpPr>
        <p:spPr bwMode="gray">
          <a:xfrm>
            <a:off x="173038" y="33338"/>
            <a:ext cx="1219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sz="2000" i="1" smtClean="0">
                <a:solidFill>
                  <a:srgbClr val="FFFFFF"/>
                </a:solidFill>
              </a:rPr>
              <a:t>LOGO</a:t>
            </a:r>
          </a:p>
        </p:txBody>
      </p:sp>
      <p:sp>
        <p:nvSpPr>
          <p:cNvPr id="7" name="Rectangle 73" descr="Dark horizontal"/>
          <p:cNvSpPr>
            <a:spLocks noChangeArrowheads="1"/>
          </p:cNvSpPr>
          <p:nvPr/>
        </p:nvSpPr>
        <p:spPr bwMode="gray">
          <a:xfrm>
            <a:off x="0" y="1439863"/>
            <a:ext cx="1423988" cy="5445125"/>
          </a:xfrm>
          <a:prstGeom prst="rect">
            <a:avLst/>
          </a:prstGeom>
          <a:pattFill prst="dkHorz">
            <a:fgClr>
              <a:schemeClr val="accent1"/>
            </a:fgClr>
            <a:bgClr>
              <a:schemeClr val="tx2"/>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endParaRPr lang="en-US" b="0" smtClean="0">
              <a:solidFill>
                <a:srgbClr val="0F3F85"/>
              </a:solidFill>
            </a:endParaRPr>
          </a:p>
        </p:txBody>
      </p:sp>
      <p:graphicFrame>
        <p:nvGraphicFramePr>
          <p:cNvPr id="8" name="Object 81"/>
          <p:cNvGraphicFramePr>
            <a:graphicFrameLocks noChangeAspect="1"/>
          </p:cNvGraphicFramePr>
          <p:nvPr/>
        </p:nvGraphicFramePr>
        <p:xfrm>
          <a:off x="0" y="179388"/>
          <a:ext cx="1420813" cy="1292225"/>
        </p:xfrm>
        <a:graphic>
          <a:graphicData uri="http://schemas.openxmlformats.org/presentationml/2006/ole">
            <mc:AlternateContent xmlns:mc="http://schemas.openxmlformats.org/markup-compatibility/2006">
              <mc:Choice xmlns:v="urn:schemas-microsoft-com:vml" Requires="v">
                <p:oleObj spid="_x0000_s140295" name="Image" r:id="rId3" imgW="2526984" imgH="2476190" progId="Photoshop.Image.7">
                  <p:embed/>
                </p:oleObj>
              </mc:Choice>
              <mc:Fallback>
                <p:oleObj name="Image" r:id="rId3" imgW="2526984" imgH="2476190" progId="Photoshop.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9388"/>
                        <a:ext cx="1420813" cy="129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Rectangle 72"/>
          <p:cNvSpPr>
            <a:spLocks noChangeArrowheads="1"/>
          </p:cNvSpPr>
          <p:nvPr/>
        </p:nvSpPr>
        <p:spPr bwMode="gray">
          <a:xfrm>
            <a:off x="9525" y="0"/>
            <a:ext cx="1412875" cy="228600"/>
          </a:xfrm>
          <a:prstGeom prst="rect">
            <a:avLst/>
          </a:prstGeom>
          <a:solidFill>
            <a:schemeClr val="accent2"/>
          </a:solidFill>
          <a:ln>
            <a:noFill/>
          </a:ln>
          <a:effectLst/>
          <a:extLs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endParaRPr lang="en-US" b="0" smtClean="0">
              <a:solidFill>
                <a:srgbClr val="0F3F85"/>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Slide Number Placeholder 4"/>
          <p:cNvSpPr>
            <a:spLocks noGrp="1"/>
          </p:cNvSpPr>
          <p:nvPr>
            <p:ph type="sldNum" sz="quarter" idx="10"/>
          </p:nvPr>
        </p:nvSpPr>
        <p:spPr/>
        <p:txBody>
          <a:bodyPr/>
          <a:lstStyle>
            <a:lvl1pPr>
              <a:defRPr/>
            </a:lvl1pPr>
          </a:lstStyle>
          <a:p>
            <a:fld id="{57323125-436F-40B7-B2C1-A32042165C86}" type="slidenum">
              <a:rPr lang="en-US">
                <a:solidFill>
                  <a:srgbClr val="0F3F85"/>
                </a:solidFill>
              </a:rPr>
              <a:pPr/>
              <a:t>‹#›</a:t>
            </a:fld>
            <a:endParaRPr lang="en-US">
              <a:solidFill>
                <a:srgbClr val="0F3F85"/>
              </a:solidFill>
            </a:endParaRPr>
          </a:p>
        </p:txBody>
      </p:sp>
      <p:sp>
        <p:nvSpPr>
          <p:cNvPr id="11" name="Date Placeholder 5"/>
          <p:cNvSpPr>
            <a:spLocks noGrp="1"/>
          </p:cNvSpPr>
          <p:nvPr>
            <p:ph type="dt" sz="half" idx="11"/>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3418810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82"/>
          <p:cNvSpPr>
            <a:spLocks noChangeArrowheads="1"/>
          </p:cNvSpPr>
          <p:nvPr/>
        </p:nvSpPr>
        <p:spPr bwMode="gray">
          <a:xfrm>
            <a:off x="1371600" y="0"/>
            <a:ext cx="7772400" cy="2286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endParaRPr lang="en-US" b="0" smtClean="0">
              <a:solidFill>
                <a:srgbClr val="0F3F85"/>
              </a:solidFill>
            </a:endParaRPr>
          </a:p>
        </p:txBody>
      </p:sp>
      <p:sp>
        <p:nvSpPr>
          <p:cNvPr id="5" name="Rectangle 75"/>
          <p:cNvSpPr>
            <a:spLocks noChangeArrowheads="1"/>
          </p:cNvSpPr>
          <p:nvPr/>
        </p:nvSpPr>
        <p:spPr bwMode="gray">
          <a:xfrm>
            <a:off x="0" y="1465263"/>
            <a:ext cx="9144000" cy="5392737"/>
          </a:xfrm>
          <a:prstGeom prst="rect">
            <a:avLst/>
          </a:prstGeom>
          <a:gradFill rotWithShape="1">
            <a:gsLst>
              <a:gs pos="0">
                <a:srgbClr val="EEEEEE"/>
              </a:gs>
              <a:gs pos="100000">
                <a:srgbClr val="DDDDDD">
                  <a:alpha val="64000"/>
                </a:srgbClr>
              </a:gs>
            </a:gsLst>
            <a:lin ang="27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endParaRPr lang="en-US" b="0" smtClean="0">
              <a:solidFill>
                <a:srgbClr val="0F3F85"/>
              </a:solidFill>
            </a:endParaRPr>
          </a:p>
        </p:txBody>
      </p:sp>
      <p:sp>
        <p:nvSpPr>
          <p:cNvPr id="6" name="Text Box 67"/>
          <p:cNvSpPr txBox="1">
            <a:spLocks noChangeArrowheads="1"/>
          </p:cNvSpPr>
          <p:nvPr/>
        </p:nvSpPr>
        <p:spPr bwMode="gray">
          <a:xfrm>
            <a:off x="173038" y="33338"/>
            <a:ext cx="1219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sz="2000" i="1" smtClean="0">
                <a:solidFill>
                  <a:srgbClr val="FFFFFF"/>
                </a:solidFill>
              </a:rPr>
              <a:t>LOGO</a:t>
            </a:r>
          </a:p>
        </p:txBody>
      </p:sp>
      <p:sp>
        <p:nvSpPr>
          <p:cNvPr id="7" name="Rectangle 73" descr="Dark horizontal"/>
          <p:cNvSpPr>
            <a:spLocks noChangeArrowheads="1"/>
          </p:cNvSpPr>
          <p:nvPr/>
        </p:nvSpPr>
        <p:spPr bwMode="gray">
          <a:xfrm>
            <a:off x="0" y="1439863"/>
            <a:ext cx="1423988" cy="5445125"/>
          </a:xfrm>
          <a:prstGeom prst="rect">
            <a:avLst/>
          </a:prstGeom>
          <a:pattFill prst="dkHorz">
            <a:fgClr>
              <a:schemeClr val="accent1"/>
            </a:fgClr>
            <a:bgClr>
              <a:schemeClr val="tx2"/>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endParaRPr lang="en-US" b="0" smtClean="0">
              <a:solidFill>
                <a:srgbClr val="0F3F85"/>
              </a:solidFill>
            </a:endParaRPr>
          </a:p>
        </p:txBody>
      </p:sp>
      <p:graphicFrame>
        <p:nvGraphicFramePr>
          <p:cNvPr id="8" name="Object 81"/>
          <p:cNvGraphicFramePr>
            <a:graphicFrameLocks noChangeAspect="1"/>
          </p:cNvGraphicFramePr>
          <p:nvPr/>
        </p:nvGraphicFramePr>
        <p:xfrm>
          <a:off x="0" y="179388"/>
          <a:ext cx="1420813" cy="1292225"/>
        </p:xfrm>
        <a:graphic>
          <a:graphicData uri="http://schemas.openxmlformats.org/presentationml/2006/ole">
            <mc:AlternateContent xmlns:mc="http://schemas.openxmlformats.org/markup-compatibility/2006">
              <mc:Choice xmlns:v="urn:schemas-microsoft-com:vml" Requires="v">
                <p:oleObj spid="_x0000_s141319" name="Image" r:id="rId3" imgW="2526984" imgH="2476190" progId="Photoshop.Image.7">
                  <p:embed/>
                </p:oleObj>
              </mc:Choice>
              <mc:Fallback>
                <p:oleObj name="Image" r:id="rId3" imgW="2526984" imgH="2476190" progId="Photoshop.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9388"/>
                        <a:ext cx="1420813" cy="129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Rectangle 72"/>
          <p:cNvSpPr>
            <a:spLocks noChangeArrowheads="1"/>
          </p:cNvSpPr>
          <p:nvPr/>
        </p:nvSpPr>
        <p:spPr bwMode="gray">
          <a:xfrm>
            <a:off x="9525" y="0"/>
            <a:ext cx="1412875" cy="228600"/>
          </a:xfrm>
          <a:prstGeom prst="rect">
            <a:avLst/>
          </a:prstGeom>
          <a:solidFill>
            <a:schemeClr val="accent2"/>
          </a:solidFill>
          <a:ln>
            <a:noFill/>
          </a:ln>
          <a:effectLst/>
          <a:extLs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endParaRPr lang="en-US" b="0" smtClean="0">
              <a:solidFill>
                <a:srgbClr val="0F3F85"/>
              </a:solidFill>
            </a:endParaRPr>
          </a:p>
        </p:txBody>
      </p:sp>
      <p:sp>
        <p:nvSpPr>
          <p:cNvPr id="2" name="Vertical Title 1"/>
          <p:cNvSpPr>
            <a:spLocks noGrp="1"/>
          </p:cNvSpPr>
          <p:nvPr>
            <p:ph type="title" orient="vert"/>
          </p:nvPr>
        </p:nvSpPr>
        <p:spPr>
          <a:xfrm>
            <a:off x="6972300" y="427038"/>
            <a:ext cx="1790700" cy="59848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600200" y="427038"/>
            <a:ext cx="5219700" cy="59848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Slide Number Placeholder 4"/>
          <p:cNvSpPr>
            <a:spLocks noGrp="1"/>
          </p:cNvSpPr>
          <p:nvPr>
            <p:ph type="sldNum" sz="quarter" idx="10"/>
          </p:nvPr>
        </p:nvSpPr>
        <p:spPr/>
        <p:txBody>
          <a:bodyPr/>
          <a:lstStyle>
            <a:lvl1pPr>
              <a:defRPr/>
            </a:lvl1pPr>
          </a:lstStyle>
          <a:p>
            <a:fld id="{D3D4E1FA-7F6F-412A-8232-D0C6A2A107CC}" type="slidenum">
              <a:rPr lang="en-US">
                <a:solidFill>
                  <a:srgbClr val="0F3F85"/>
                </a:solidFill>
              </a:rPr>
              <a:pPr/>
              <a:t>‹#›</a:t>
            </a:fld>
            <a:endParaRPr lang="en-US">
              <a:solidFill>
                <a:srgbClr val="0F3F85"/>
              </a:solidFill>
            </a:endParaRPr>
          </a:p>
        </p:txBody>
      </p:sp>
      <p:sp>
        <p:nvSpPr>
          <p:cNvPr id="11" name="Date Placeholder 5"/>
          <p:cNvSpPr>
            <a:spLocks noGrp="1"/>
          </p:cNvSpPr>
          <p:nvPr>
            <p:ph type="dt" sz="half" idx="11"/>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6435497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sp>
        <p:nvSpPr>
          <p:cNvPr id="4" name="Rectangle 82"/>
          <p:cNvSpPr>
            <a:spLocks noChangeArrowheads="1"/>
          </p:cNvSpPr>
          <p:nvPr/>
        </p:nvSpPr>
        <p:spPr bwMode="gray">
          <a:xfrm>
            <a:off x="1371600" y="0"/>
            <a:ext cx="7772400" cy="2286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endParaRPr lang="en-US" b="0" smtClean="0">
              <a:solidFill>
                <a:srgbClr val="0F3F85"/>
              </a:solidFill>
            </a:endParaRPr>
          </a:p>
        </p:txBody>
      </p:sp>
      <p:sp>
        <p:nvSpPr>
          <p:cNvPr id="5" name="Rectangle 75"/>
          <p:cNvSpPr>
            <a:spLocks noChangeArrowheads="1"/>
          </p:cNvSpPr>
          <p:nvPr/>
        </p:nvSpPr>
        <p:spPr bwMode="gray">
          <a:xfrm>
            <a:off x="0" y="1465263"/>
            <a:ext cx="9144000" cy="5392737"/>
          </a:xfrm>
          <a:prstGeom prst="rect">
            <a:avLst/>
          </a:prstGeom>
          <a:gradFill rotWithShape="1">
            <a:gsLst>
              <a:gs pos="0">
                <a:srgbClr val="EEEEEE"/>
              </a:gs>
              <a:gs pos="100000">
                <a:srgbClr val="DDDDDD">
                  <a:alpha val="64000"/>
                </a:srgbClr>
              </a:gs>
            </a:gsLst>
            <a:lin ang="27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endParaRPr lang="en-US" b="0" smtClean="0">
              <a:solidFill>
                <a:srgbClr val="0F3F85"/>
              </a:solidFill>
            </a:endParaRPr>
          </a:p>
        </p:txBody>
      </p:sp>
      <p:sp>
        <p:nvSpPr>
          <p:cNvPr id="6" name="Text Box 67"/>
          <p:cNvSpPr txBox="1">
            <a:spLocks noChangeArrowheads="1"/>
          </p:cNvSpPr>
          <p:nvPr/>
        </p:nvSpPr>
        <p:spPr bwMode="gray">
          <a:xfrm>
            <a:off x="173038" y="33338"/>
            <a:ext cx="1219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sz="2000" i="1" smtClean="0">
                <a:solidFill>
                  <a:srgbClr val="FFFFFF"/>
                </a:solidFill>
              </a:rPr>
              <a:t>LOGO</a:t>
            </a:r>
          </a:p>
        </p:txBody>
      </p:sp>
      <p:sp>
        <p:nvSpPr>
          <p:cNvPr id="7" name="Rectangle 73" descr="Dark horizontal"/>
          <p:cNvSpPr>
            <a:spLocks noChangeArrowheads="1"/>
          </p:cNvSpPr>
          <p:nvPr/>
        </p:nvSpPr>
        <p:spPr bwMode="gray">
          <a:xfrm>
            <a:off x="0" y="1439863"/>
            <a:ext cx="1423988" cy="5445125"/>
          </a:xfrm>
          <a:prstGeom prst="rect">
            <a:avLst/>
          </a:prstGeom>
          <a:pattFill prst="dkHorz">
            <a:fgClr>
              <a:schemeClr val="accent1"/>
            </a:fgClr>
            <a:bgClr>
              <a:schemeClr val="tx2"/>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endParaRPr lang="en-US" b="0" smtClean="0">
              <a:solidFill>
                <a:srgbClr val="0F3F85"/>
              </a:solidFill>
            </a:endParaRPr>
          </a:p>
        </p:txBody>
      </p:sp>
      <p:graphicFrame>
        <p:nvGraphicFramePr>
          <p:cNvPr id="8" name="Object 81"/>
          <p:cNvGraphicFramePr>
            <a:graphicFrameLocks noChangeAspect="1"/>
          </p:cNvGraphicFramePr>
          <p:nvPr/>
        </p:nvGraphicFramePr>
        <p:xfrm>
          <a:off x="0" y="179388"/>
          <a:ext cx="1420813" cy="1292225"/>
        </p:xfrm>
        <a:graphic>
          <a:graphicData uri="http://schemas.openxmlformats.org/presentationml/2006/ole">
            <mc:AlternateContent xmlns:mc="http://schemas.openxmlformats.org/markup-compatibility/2006">
              <mc:Choice xmlns:v="urn:schemas-microsoft-com:vml" Requires="v">
                <p:oleObj spid="_x0000_s142343" name="Image" r:id="rId3" imgW="2526984" imgH="2476190" progId="Photoshop.Image.7">
                  <p:embed/>
                </p:oleObj>
              </mc:Choice>
              <mc:Fallback>
                <p:oleObj name="Image" r:id="rId3" imgW="2526984" imgH="2476190" progId="Photoshop.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9388"/>
                        <a:ext cx="1420813" cy="129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Rectangle 72"/>
          <p:cNvSpPr>
            <a:spLocks noChangeArrowheads="1"/>
          </p:cNvSpPr>
          <p:nvPr/>
        </p:nvSpPr>
        <p:spPr bwMode="gray">
          <a:xfrm>
            <a:off x="9525" y="0"/>
            <a:ext cx="1412875" cy="228600"/>
          </a:xfrm>
          <a:prstGeom prst="rect">
            <a:avLst/>
          </a:prstGeom>
          <a:solidFill>
            <a:schemeClr val="accent2"/>
          </a:solidFill>
          <a:ln>
            <a:noFill/>
          </a:ln>
          <a:effectLst/>
          <a:extLs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endParaRPr lang="en-US" b="0" smtClean="0">
              <a:solidFill>
                <a:srgbClr val="0F3F85"/>
              </a:solidFill>
            </a:endParaRPr>
          </a:p>
        </p:txBody>
      </p:sp>
      <p:sp>
        <p:nvSpPr>
          <p:cNvPr id="2" name="Title 1"/>
          <p:cNvSpPr>
            <a:spLocks noGrp="1"/>
          </p:cNvSpPr>
          <p:nvPr>
            <p:ph type="title"/>
          </p:nvPr>
        </p:nvSpPr>
        <p:spPr>
          <a:xfrm>
            <a:off x="1600200" y="427038"/>
            <a:ext cx="6688138" cy="487362"/>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1611313" y="1535113"/>
            <a:ext cx="7151687" cy="4876800"/>
          </a:xfrm>
        </p:spPr>
        <p:txBody>
          <a:bodyPr/>
          <a:lstStyle/>
          <a:p>
            <a:pPr lvl="0"/>
            <a:r>
              <a:rPr lang="en-US" noProof="0" smtClean="0"/>
              <a:t>Click icon to add table</a:t>
            </a:r>
          </a:p>
        </p:txBody>
      </p:sp>
      <p:sp>
        <p:nvSpPr>
          <p:cNvPr id="10" name="Slide Number Placeholder 4"/>
          <p:cNvSpPr>
            <a:spLocks noGrp="1"/>
          </p:cNvSpPr>
          <p:nvPr>
            <p:ph type="sldNum" sz="quarter" idx="10"/>
          </p:nvPr>
        </p:nvSpPr>
        <p:spPr/>
        <p:txBody>
          <a:bodyPr/>
          <a:lstStyle>
            <a:lvl1pPr>
              <a:defRPr/>
            </a:lvl1pPr>
          </a:lstStyle>
          <a:p>
            <a:fld id="{AF6EAADC-1224-4FEF-BDA9-1A7B0FE5E440}" type="slidenum">
              <a:rPr lang="en-US">
                <a:solidFill>
                  <a:srgbClr val="0F3F85"/>
                </a:solidFill>
              </a:rPr>
              <a:pPr/>
              <a:t>‹#›</a:t>
            </a:fld>
            <a:endParaRPr lang="en-US">
              <a:solidFill>
                <a:srgbClr val="0F3F85"/>
              </a:solidFill>
            </a:endParaRPr>
          </a:p>
        </p:txBody>
      </p:sp>
      <p:sp>
        <p:nvSpPr>
          <p:cNvPr id="11" name="Date Placeholder 5"/>
          <p:cNvSpPr>
            <a:spLocks noGrp="1"/>
          </p:cNvSpPr>
          <p:nvPr>
            <p:ph type="dt" sz="half" idx="11"/>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35667329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41CA6CF-A7A1-4AD5-8BEC-D4161501010B}" type="datetimeFigureOut">
              <a:rPr lang="en-US">
                <a:solidFill>
                  <a:prstClr val="black">
                    <a:tint val="75000"/>
                  </a:prstClr>
                </a:solidFill>
              </a:rPr>
              <a:pPr/>
              <a:t>9/8/2019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D5FBCF6-4940-478C-8633-D8574C2EE24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109266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1CA6CF-A7A1-4AD5-8BEC-D4161501010B}" type="datetimeFigureOut">
              <a:rPr lang="en-US">
                <a:solidFill>
                  <a:prstClr val="black">
                    <a:tint val="75000"/>
                  </a:prstClr>
                </a:solidFill>
              </a:rPr>
              <a:pPr/>
              <a:t>9/8/2019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D5FBCF6-4940-478C-8633-D8574C2EE24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506084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41CA6CF-A7A1-4AD5-8BEC-D4161501010B}" type="datetimeFigureOut">
              <a:rPr lang="en-US">
                <a:solidFill>
                  <a:prstClr val="black">
                    <a:tint val="75000"/>
                  </a:prstClr>
                </a:solidFill>
              </a:rPr>
              <a:pPr/>
              <a:t>9/8/2019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D5FBCF6-4940-478C-8633-D8574C2EE24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402586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41CA6CF-A7A1-4AD5-8BEC-D4161501010B}" type="datetimeFigureOut">
              <a:rPr lang="en-US">
                <a:solidFill>
                  <a:prstClr val="black">
                    <a:tint val="75000"/>
                  </a:prstClr>
                </a:solidFill>
              </a:rPr>
              <a:pPr/>
              <a:t>9/8/2019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D5FBCF6-4940-478C-8633-D8574C2EE24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1512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C8187EAD-BBC1-4F22-A40B-8E55A5729645}" type="slidenum">
              <a:rPr lang="en-US"/>
              <a:pPr/>
              <a:t>‹#›</a:t>
            </a:fld>
            <a:endParaRPr lang="en-US"/>
          </a:p>
        </p:txBody>
      </p:sp>
    </p:spTree>
    <p:extLst>
      <p:ext uri="{BB962C8B-B14F-4D97-AF65-F5344CB8AC3E}">
        <p14:creationId xmlns:p14="http://schemas.microsoft.com/office/powerpoint/2010/main" val="104853692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41CA6CF-A7A1-4AD5-8BEC-D4161501010B}" type="datetimeFigureOut">
              <a:rPr lang="en-US">
                <a:solidFill>
                  <a:prstClr val="black">
                    <a:tint val="75000"/>
                  </a:prstClr>
                </a:solidFill>
              </a:rPr>
              <a:pPr/>
              <a:t>9/8/2019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D5FBCF6-4940-478C-8633-D8574C2EE24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440052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41CA6CF-A7A1-4AD5-8BEC-D4161501010B}" type="datetimeFigureOut">
              <a:rPr lang="en-US">
                <a:solidFill>
                  <a:prstClr val="black">
                    <a:tint val="75000"/>
                  </a:prstClr>
                </a:solidFill>
              </a:rPr>
              <a:pPr/>
              <a:t>9/8/2019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D5FBCF6-4940-478C-8633-D8574C2EE24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549790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1CA6CF-A7A1-4AD5-8BEC-D4161501010B}" type="datetimeFigureOut">
              <a:rPr lang="en-US">
                <a:solidFill>
                  <a:prstClr val="black">
                    <a:tint val="75000"/>
                  </a:prstClr>
                </a:solidFill>
              </a:rPr>
              <a:pPr/>
              <a:t>9/8/2019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D5FBCF6-4940-478C-8633-D8574C2EE24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922886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41CA6CF-A7A1-4AD5-8BEC-D4161501010B}" type="datetimeFigureOut">
              <a:rPr lang="en-US">
                <a:solidFill>
                  <a:prstClr val="black">
                    <a:tint val="75000"/>
                  </a:prstClr>
                </a:solidFill>
              </a:rPr>
              <a:pPr/>
              <a:t>9/8/2019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D5FBCF6-4940-478C-8633-D8574C2EE24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351812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41CA6CF-A7A1-4AD5-8BEC-D4161501010B}" type="datetimeFigureOut">
              <a:rPr lang="en-US">
                <a:solidFill>
                  <a:prstClr val="black">
                    <a:tint val="75000"/>
                  </a:prstClr>
                </a:solidFill>
              </a:rPr>
              <a:pPr/>
              <a:t>9/8/2019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D5FBCF6-4940-478C-8633-D8574C2EE24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551362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1CA6CF-A7A1-4AD5-8BEC-D4161501010B}" type="datetimeFigureOut">
              <a:rPr lang="en-US">
                <a:solidFill>
                  <a:prstClr val="black">
                    <a:tint val="75000"/>
                  </a:prstClr>
                </a:solidFill>
              </a:rPr>
              <a:pPr/>
              <a:t>9/8/2019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D5FBCF6-4940-478C-8633-D8574C2EE24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57609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41CA6CF-A7A1-4AD5-8BEC-D4161501010B}" type="datetimeFigureOut">
              <a:rPr lang="en-US">
                <a:solidFill>
                  <a:prstClr val="black">
                    <a:tint val="75000"/>
                  </a:prstClr>
                </a:solidFill>
              </a:rPr>
              <a:pPr/>
              <a:t>9/8/2019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D5FBCF6-4940-478C-8633-D8574C2EE24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406388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gray">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28" descr="b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5764213"/>
            <a:ext cx="4724400"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4"/>
          <p:cNvSpPr txBox="1">
            <a:spLocks noChangeArrowheads="1"/>
          </p:cNvSpPr>
          <p:nvPr/>
        </p:nvSpPr>
        <p:spPr bwMode="gray">
          <a:xfrm>
            <a:off x="152400" y="152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sz="2400" i="1" smtClean="0">
                <a:solidFill>
                  <a:srgbClr val="0F3F85"/>
                </a:solidFill>
              </a:rPr>
              <a:t>LOGO</a:t>
            </a:r>
          </a:p>
        </p:txBody>
      </p:sp>
      <p:sp>
        <p:nvSpPr>
          <p:cNvPr id="6" name="Rectangle 29"/>
          <p:cNvSpPr>
            <a:spLocks noChangeArrowheads="1"/>
          </p:cNvSpPr>
          <p:nvPr/>
        </p:nvSpPr>
        <p:spPr bwMode="gray">
          <a:xfrm>
            <a:off x="0" y="0"/>
            <a:ext cx="2971800" cy="152400"/>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endParaRPr lang="en-US" b="0" smtClean="0">
              <a:solidFill>
                <a:srgbClr val="0F3F85"/>
              </a:solidFill>
            </a:endParaRPr>
          </a:p>
        </p:txBody>
      </p:sp>
      <p:sp>
        <p:nvSpPr>
          <p:cNvPr id="7" name="Rectangle 30"/>
          <p:cNvSpPr>
            <a:spLocks noChangeArrowheads="1"/>
          </p:cNvSpPr>
          <p:nvPr/>
        </p:nvSpPr>
        <p:spPr bwMode="gray">
          <a:xfrm>
            <a:off x="2971800" y="0"/>
            <a:ext cx="6172200" cy="1524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endParaRPr lang="en-US" b="0" smtClean="0">
              <a:solidFill>
                <a:srgbClr val="0F3F85"/>
              </a:solidFill>
            </a:endParaRPr>
          </a:p>
        </p:txBody>
      </p:sp>
      <p:sp>
        <p:nvSpPr>
          <p:cNvPr id="3075" name="Rectangle 3"/>
          <p:cNvSpPr>
            <a:spLocks noGrp="1" noChangeArrowheads="1"/>
          </p:cNvSpPr>
          <p:nvPr>
            <p:ph type="subTitle" idx="1"/>
          </p:nvPr>
        </p:nvSpPr>
        <p:spPr>
          <a:xfrm>
            <a:off x="2260600" y="5791200"/>
            <a:ext cx="4800600" cy="381000"/>
          </a:xfrm>
        </p:spPr>
        <p:txBody>
          <a:bodyPr/>
          <a:lstStyle>
            <a:lvl1pPr marL="0" indent="0" algn="ctr">
              <a:buFont typeface="Wingdings" panose="05000000000000000000" pitchFamily="2" charset="2"/>
              <a:buNone/>
              <a:defRPr sz="1800"/>
            </a:lvl1pPr>
          </a:lstStyle>
          <a:p>
            <a:pPr lvl="0"/>
            <a:r>
              <a:rPr lang="en-US" noProof="0" smtClean="0"/>
              <a:t>Click to edit Master subtitle style</a:t>
            </a:r>
          </a:p>
        </p:txBody>
      </p:sp>
      <p:sp>
        <p:nvSpPr>
          <p:cNvPr id="3074" name="Rectangle 2"/>
          <p:cNvSpPr>
            <a:spLocks noGrp="1" noChangeArrowheads="1"/>
          </p:cNvSpPr>
          <p:nvPr>
            <p:ph type="ctrTitle"/>
          </p:nvPr>
        </p:nvSpPr>
        <p:spPr>
          <a:xfrm>
            <a:off x="609600" y="4986338"/>
            <a:ext cx="7924800" cy="6826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ctr">
              <a:defRPr sz="4400" b="0"/>
            </a:lvl1pPr>
          </a:lstStyle>
          <a:p>
            <a:pPr lvl="0"/>
            <a:r>
              <a:rPr lang="en-US" noProof="0" smtClean="0"/>
              <a:t>Click to edit Master title style</a:t>
            </a:r>
          </a:p>
        </p:txBody>
      </p:sp>
      <p:sp>
        <p:nvSpPr>
          <p:cNvPr id="8" name="Rectangle 4"/>
          <p:cNvSpPr>
            <a:spLocks noGrp="1" noChangeArrowheads="1"/>
          </p:cNvSpPr>
          <p:nvPr>
            <p:ph type="dt" sz="half" idx="10"/>
          </p:nvPr>
        </p:nvSpPr>
        <p:spPr>
          <a:xfrm>
            <a:off x="457200" y="6448425"/>
            <a:ext cx="2133600" cy="244475"/>
          </a:xfrm>
        </p:spPr>
        <p:txBody>
          <a:bodyPr/>
          <a:lstStyle>
            <a:lvl1pPr>
              <a:defRPr sz="1200">
                <a:solidFill>
                  <a:schemeClr val="tx1"/>
                </a:solidFill>
              </a:defRPr>
            </a:lvl1pPr>
          </a:lstStyle>
          <a:p>
            <a:pPr>
              <a:defRPr/>
            </a:pPr>
            <a:endParaRPr lang="en-US">
              <a:solidFill>
                <a:srgbClr val="0F3F85"/>
              </a:solidFill>
            </a:endParaRPr>
          </a:p>
        </p:txBody>
      </p:sp>
      <p:sp>
        <p:nvSpPr>
          <p:cNvPr id="9" name="Rectangle 5"/>
          <p:cNvSpPr>
            <a:spLocks noGrp="1" noChangeArrowheads="1"/>
          </p:cNvSpPr>
          <p:nvPr>
            <p:ph type="ftr" sz="quarter" idx="11"/>
          </p:nvPr>
        </p:nvSpPr>
        <p:spPr>
          <a:xfrm>
            <a:off x="1131888" y="228600"/>
            <a:ext cx="2297112" cy="244475"/>
          </a:xfrm>
        </p:spPr>
        <p:txBody>
          <a:bodyPr/>
          <a:lstStyle>
            <a:lvl1pPr marL="0" marR="0" indent="0" algn="l" defTabSz="914400" rtl="0" eaLnBrk="1" fontAlgn="base" latinLnBrk="0" hangingPunct="1">
              <a:lnSpc>
                <a:spcPct val="100000"/>
              </a:lnSpc>
              <a:spcBef>
                <a:spcPct val="0"/>
              </a:spcBef>
              <a:spcAft>
                <a:spcPct val="0"/>
              </a:spcAft>
              <a:buClrTx/>
              <a:buSzTx/>
              <a:buFontTx/>
              <a:buNone/>
              <a:tabLst/>
              <a:defRPr sz="1200" b="1" i="1">
                <a:solidFill>
                  <a:schemeClr val="tx2"/>
                </a:solidFill>
              </a:defRPr>
            </a:lvl1pPr>
          </a:lstStyle>
          <a:p>
            <a:pPr>
              <a:defRPr/>
            </a:pPr>
            <a:r>
              <a:rPr lang="en-US">
                <a:solidFill>
                  <a:srgbClr val="000000"/>
                </a:solidFill>
              </a:rPr>
              <a:t>http://blogcongdong.com</a:t>
            </a:r>
          </a:p>
        </p:txBody>
      </p:sp>
      <p:sp>
        <p:nvSpPr>
          <p:cNvPr id="10" name="Rectangle 6"/>
          <p:cNvSpPr>
            <a:spLocks noGrp="1" noChangeArrowheads="1"/>
          </p:cNvSpPr>
          <p:nvPr>
            <p:ph type="sldNum" sz="quarter" idx="12"/>
          </p:nvPr>
        </p:nvSpPr>
        <p:spPr>
          <a:xfrm>
            <a:off x="3454400" y="6465888"/>
            <a:ext cx="2133600" cy="244475"/>
          </a:xfrm>
        </p:spPr>
        <p:txBody>
          <a:bodyPr/>
          <a:lstStyle>
            <a:lvl1pPr>
              <a:defRPr sz="1200"/>
            </a:lvl1pPr>
          </a:lstStyle>
          <a:p>
            <a:fld id="{28B1F098-1C7A-40C2-8968-34B2BF9C6E11}" type="slidenum">
              <a:rPr lang="en-US">
                <a:solidFill>
                  <a:srgbClr val="0F3F85"/>
                </a:solidFill>
              </a:rPr>
              <a:pPr/>
              <a:t>‹#›</a:t>
            </a:fld>
            <a:endParaRPr lang="en-US">
              <a:solidFill>
                <a:srgbClr val="0F3F85"/>
              </a:solidFill>
            </a:endParaRPr>
          </a:p>
        </p:txBody>
      </p:sp>
    </p:spTree>
    <p:extLst>
      <p:ext uri="{BB962C8B-B14F-4D97-AF65-F5344CB8AC3E}">
        <p14:creationId xmlns:p14="http://schemas.microsoft.com/office/powerpoint/2010/main" val="425925437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4" name="Rectangle 82"/>
          <p:cNvSpPr>
            <a:spLocks noChangeArrowheads="1"/>
          </p:cNvSpPr>
          <p:nvPr/>
        </p:nvSpPr>
        <p:spPr bwMode="gray">
          <a:xfrm>
            <a:off x="1371600" y="0"/>
            <a:ext cx="7772400" cy="2286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endParaRPr lang="en-US" b="0" smtClean="0">
              <a:solidFill>
                <a:srgbClr val="0F3F85"/>
              </a:solidFill>
            </a:endParaRPr>
          </a:p>
        </p:txBody>
      </p:sp>
      <p:sp>
        <p:nvSpPr>
          <p:cNvPr id="5" name="Rectangle 75"/>
          <p:cNvSpPr>
            <a:spLocks noChangeArrowheads="1"/>
          </p:cNvSpPr>
          <p:nvPr/>
        </p:nvSpPr>
        <p:spPr bwMode="gray">
          <a:xfrm>
            <a:off x="0" y="1465263"/>
            <a:ext cx="9144000" cy="5392737"/>
          </a:xfrm>
          <a:prstGeom prst="rect">
            <a:avLst/>
          </a:prstGeom>
          <a:gradFill rotWithShape="1">
            <a:gsLst>
              <a:gs pos="0">
                <a:srgbClr val="EEEEEE"/>
              </a:gs>
              <a:gs pos="100000">
                <a:srgbClr val="DDDDDD">
                  <a:alpha val="64000"/>
                </a:srgbClr>
              </a:gs>
            </a:gsLst>
            <a:lin ang="27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endParaRPr lang="en-US" b="0" smtClean="0">
              <a:solidFill>
                <a:srgbClr val="0F3F85"/>
              </a:solidFill>
            </a:endParaRPr>
          </a:p>
        </p:txBody>
      </p:sp>
      <p:sp>
        <p:nvSpPr>
          <p:cNvPr id="6" name="Text Box 67"/>
          <p:cNvSpPr txBox="1">
            <a:spLocks noChangeArrowheads="1"/>
          </p:cNvSpPr>
          <p:nvPr/>
        </p:nvSpPr>
        <p:spPr bwMode="gray">
          <a:xfrm>
            <a:off x="173038" y="33338"/>
            <a:ext cx="1219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sz="2000" i="1" smtClean="0">
                <a:solidFill>
                  <a:srgbClr val="FFFFFF"/>
                </a:solidFill>
              </a:rPr>
              <a:t>LOGO</a:t>
            </a:r>
          </a:p>
        </p:txBody>
      </p:sp>
      <p:sp>
        <p:nvSpPr>
          <p:cNvPr id="7" name="Rectangle 73" descr="Dark horizontal"/>
          <p:cNvSpPr>
            <a:spLocks noChangeArrowheads="1"/>
          </p:cNvSpPr>
          <p:nvPr/>
        </p:nvSpPr>
        <p:spPr bwMode="gray">
          <a:xfrm>
            <a:off x="0" y="1439863"/>
            <a:ext cx="1423988" cy="5445125"/>
          </a:xfrm>
          <a:prstGeom prst="rect">
            <a:avLst/>
          </a:prstGeom>
          <a:pattFill prst="dkHorz">
            <a:fgClr>
              <a:schemeClr val="accent1"/>
            </a:fgClr>
            <a:bgClr>
              <a:schemeClr val="tx2"/>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endParaRPr lang="en-US" b="0" smtClean="0">
              <a:solidFill>
                <a:srgbClr val="0F3F85"/>
              </a:solidFill>
            </a:endParaRPr>
          </a:p>
        </p:txBody>
      </p:sp>
      <p:graphicFrame>
        <p:nvGraphicFramePr>
          <p:cNvPr id="8" name="Object 81"/>
          <p:cNvGraphicFramePr>
            <a:graphicFrameLocks noChangeAspect="1"/>
          </p:cNvGraphicFramePr>
          <p:nvPr/>
        </p:nvGraphicFramePr>
        <p:xfrm>
          <a:off x="0" y="179388"/>
          <a:ext cx="1420813" cy="1292225"/>
        </p:xfrm>
        <a:graphic>
          <a:graphicData uri="http://schemas.openxmlformats.org/presentationml/2006/ole">
            <mc:AlternateContent xmlns:mc="http://schemas.openxmlformats.org/markup-compatibility/2006">
              <mc:Choice xmlns:v="urn:schemas-microsoft-com:vml" Requires="v">
                <p:oleObj spid="_x0000_s145412" name="Image" r:id="rId3" imgW="2526984" imgH="2476190" progId="Photoshop.Image.7">
                  <p:embed/>
                </p:oleObj>
              </mc:Choice>
              <mc:Fallback>
                <p:oleObj name="Image" r:id="rId3" imgW="2526984" imgH="2476190" progId="Photoshop.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9388"/>
                        <a:ext cx="1420813" cy="129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Rectangle 72"/>
          <p:cNvSpPr>
            <a:spLocks noChangeArrowheads="1"/>
          </p:cNvSpPr>
          <p:nvPr/>
        </p:nvSpPr>
        <p:spPr bwMode="gray">
          <a:xfrm>
            <a:off x="9525" y="0"/>
            <a:ext cx="1412875" cy="228600"/>
          </a:xfrm>
          <a:prstGeom prst="rect">
            <a:avLst/>
          </a:prstGeom>
          <a:solidFill>
            <a:schemeClr val="accent2"/>
          </a:solidFill>
          <a:ln>
            <a:noFill/>
          </a:ln>
          <a:effectLst/>
          <a:extLs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endParaRPr lang="en-US" b="0" smtClean="0">
              <a:solidFill>
                <a:srgbClr val="0F3F85"/>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Slide Number Placeholder 4"/>
          <p:cNvSpPr>
            <a:spLocks noGrp="1"/>
          </p:cNvSpPr>
          <p:nvPr>
            <p:ph type="sldNum" sz="quarter" idx="10"/>
          </p:nvPr>
        </p:nvSpPr>
        <p:spPr/>
        <p:txBody>
          <a:bodyPr/>
          <a:lstStyle>
            <a:lvl1pPr>
              <a:defRPr/>
            </a:lvl1pPr>
          </a:lstStyle>
          <a:p>
            <a:fld id="{D57782CC-4488-45E8-B31C-383E43AC27AB}" type="slidenum">
              <a:rPr lang="en-US">
                <a:solidFill>
                  <a:srgbClr val="0F3F85"/>
                </a:solidFill>
              </a:rPr>
              <a:pPr/>
              <a:t>‹#›</a:t>
            </a:fld>
            <a:endParaRPr lang="en-US">
              <a:solidFill>
                <a:srgbClr val="0F3F85"/>
              </a:solidFill>
            </a:endParaRPr>
          </a:p>
        </p:txBody>
      </p:sp>
      <p:sp>
        <p:nvSpPr>
          <p:cNvPr id="11" name="Date Placeholder 5"/>
          <p:cNvSpPr>
            <a:spLocks noGrp="1"/>
          </p:cNvSpPr>
          <p:nvPr>
            <p:ph type="dt" sz="half" idx="11"/>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8940513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82"/>
          <p:cNvSpPr>
            <a:spLocks noChangeArrowheads="1"/>
          </p:cNvSpPr>
          <p:nvPr/>
        </p:nvSpPr>
        <p:spPr bwMode="gray">
          <a:xfrm>
            <a:off x="1371600" y="0"/>
            <a:ext cx="7772400" cy="2286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endParaRPr lang="en-US" b="0" smtClean="0">
              <a:solidFill>
                <a:srgbClr val="0F3F85"/>
              </a:solidFill>
            </a:endParaRPr>
          </a:p>
        </p:txBody>
      </p:sp>
      <p:sp>
        <p:nvSpPr>
          <p:cNvPr id="5" name="Rectangle 75"/>
          <p:cNvSpPr>
            <a:spLocks noChangeArrowheads="1"/>
          </p:cNvSpPr>
          <p:nvPr/>
        </p:nvSpPr>
        <p:spPr bwMode="gray">
          <a:xfrm>
            <a:off x="0" y="1465263"/>
            <a:ext cx="9144000" cy="5392737"/>
          </a:xfrm>
          <a:prstGeom prst="rect">
            <a:avLst/>
          </a:prstGeom>
          <a:gradFill rotWithShape="1">
            <a:gsLst>
              <a:gs pos="0">
                <a:srgbClr val="EEEEEE"/>
              </a:gs>
              <a:gs pos="100000">
                <a:srgbClr val="DDDDDD">
                  <a:alpha val="64000"/>
                </a:srgbClr>
              </a:gs>
            </a:gsLst>
            <a:lin ang="27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endParaRPr lang="en-US" b="0" smtClean="0">
              <a:solidFill>
                <a:srgbClr val="0F3F85"/>
              </a:solidFill>
            </a:endParaRPr>
          </a:p>
        </p:txBody>
      </p:sp>
      <p:sp>
        <p:nvSpPr>
          <p:cNvPr id="6" name="Text Box 67"/>
          <p:cNvSpPr txBox="1">
            <a:spLocks noChangeArrowheads="1"/>
          </p:cNvSpPr>
          <p:nvPr/>
        </p:nvSpPr>
        <p:spPr bwMode="gray">
          <a:xfrm>
            <a:off x="173038" y="33338"/>
            <a:ext cx="1219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sz="2000" i="1" smtClean="0">
                <a:solidFill>
                  <a:srgbClr val="FFFFFF"/>
                </a:solidFill>
              </a:rPr>
              <a:t>LOGO</a:t>
            </a:r>
          </a:p>
        </p:txBody>
      </p:sp>
      <p:sp>
        <p:nvSpPr>
          <p:cNvPr id="7" name="Rectangle 73" descr="Dark horizontal"/>
          <p:cNvSpPr>
            <a:spLocks noChangeArrowheads="1"/>
          </p:cNvSpPr>
          <p:nvPr/>
        </p:nvSpPr>
        <p:spPr bwMode="gray">
          <a:xfrm>
            <a:off x="0" y="1439863"/>
            <a:ext cx="1423988" cy="5445125"/>
          </a:xfrm>
          <a:prstGeom prst="rect">
            <a:avLst/>
          </a:prstGeom>
          <a:pattFill prst="dkHorz">
            <a:fgClr>
              <a:schemeClr val="accent1"/>
            </a:fgClr>
            <a:bgClr>
              <a:schemeClr val="tx2"/>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endParaRPr lang="en-US" b="0" smtClean="0">
              <a:solidFill>
                <a:srgbClr val="0F3F85"/>
              </a:solidFill>
            </a:endParaRPr>
          </a:p>
        </p:txBody>
      </p:sp>
      <p:graphicFrame>
        <p:nvGraphicFramePr>
          <p:cNvPr id="8" name="Object 81"/>
          <p:cNvGraphicFramePr>
            <a:graphicFrameLocks noChangeAspect="1"/>
          </p:cNvGraphicFramePr>
          <p:nvPr/>
        </p:nvGraphicFramePr>
        <p:xfrm>
          <a:off x="0" y="179388"/>
          <a:ext cx="1420813" cy="1292225"/>
        </p:xfrm>
        <a:graphic>
          <a:graphicData uri="http://schemas.openxmlformats.org/presentationml/2006/ole">
            <mc:AlternateContent xmlns:mc="http://schemas.openxmlformats.org/markup-compatibility/2006">
              <mc:Choice xmlns:v="urn:schemas-microsoft-com:vml" Requires="v">
                <p:oleObj spid="_x0000_s146436" name="Image" r:id="rId3" imgW="2526984" imgH="2476190" progId="Photoshop.Image.7">
                  <p:embed/>
                </p:oleObj>
              </mc:Choice>
              <mc:Fallback>
                <p:oleObj name="Image" r:id="rId3" imgW="2526984" imgH="2476190" progId="Photoshop.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9388"/>
                        <a:ext cx="1420813" cy="129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Rectangle 72"/>
          <p:cNvSpPr>
            <a:spLocks noChangeArrowheads="1"/>
          </p:cNvSpPr>
          <p:nvPr/>
        </p:nvSpPr>
        <p:spPr bwMode="gray">
          <a:xfrm>
            <a:off x="9525" y="0"/>
            <a:ext cx="1412875" cy="228600"/>
          </a:xfrm>
          <a:prstGeom prst="rect">
            <a:avLst/>
          </a:prstGeom>
          <a:solidFill>
            <a:schemeClr val="accent2"/>
          </a:solidFill>
          <a:ln>
            <a:noFill/>
          </a:ln>
          <a:effectLst/>
          <a:extLs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endParaRPr lang="en-US" b="0" smtClean="0">
              <a:solidFill>
                <a:srgbClr val="0F3F85"/>
              </a:solidFill>
            </a:endParaRPr>
          </a:p>
        </p:txBody>
      </p:sp>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10" name="Slide Number Placeholder 4"/>
          <p:cNvSpPr>
            <a:spLocks noGrp="1"/>
          </p:cNvSpPr>
          <p:nvPr>
            <p:ph type="sldNum" sz="quarter" idx="10"/>
          </p:nvPr>
        </p:nvSpPr>
        <p:spPr/>
        <p:txBody>
          <a:bodyPr/>
          <a:lstStyle>
            <a:lvl1pPr>
              <a:defRPr/>
            </a:lvl1pPr>
          </a:lstStyle>
          <a:p>
            <a:fld id="{AEC74309-CDE6-460F-BD5C-62480C2FA8F6}" type="slidenum">
              <a:rPr lang="en-US">
                <a:solidFill>
                  <a:srgbClr val="0F3F85"/>
                </a:solidFill>
              </a:rPr>
              <a:pPr/>
              <a:t>‹#›</a:t>
            </a:fld>
            <a:endParaRPr lang="en-US">
              <a:solidFill>
                <a:srgbClr val="0F3F85"/>
              </a:solidFill>
            </a:endParaRPr>
          </a:p>
        </p:txBody>
      </p:sp>
      <p:sp>
        <p:nvSpPr>
          <p:cNvPr id="11" name="Date Placeholder 5"/>
          <p:cNvSpPr>
            <a:spLocks noGrp="1"/>
          </p:cNvSpPr>
          <p:nvPr>
            <p:ph type="dt" sz="half" idx="11"/>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3434597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A7A5EEF0-EF20-441D-B65B-6640FDD6E42A}" type="slidenum">
              <a:rPr lang="en-US"/>
              <a:pPr/>
              <a:t>‹#›</a:t>
            </a:fld>
            <a:endParaRPr lang="en-US"/>
          </a:p>
        </p:txBody>
      </p:sp>
    </p:spTree>
    <p:extLst>
      <p:ext uri="{BB962C8B-B14F-4D97-AF65-F5344CB8AC3E}">
        <p14:creationId xmlns:p14="http://schemas.microsoft.com/office/powerpoint/2010/main" val="244771798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5" name="Rectangle 82"/>
          <p:cNvSpPr>
            <a:spLocks noChangeArrowheads="1"/>
          </p:cNvSpPr>
          <p:nvPr/>
        </p:nvSpPr>
        <p:spPr bwMode="gray">
          <a:xfrm>
            <a:off x="1371600" y="0"/>
            <a:ext cx="7772400" cy="2286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endParaRPr lang="en-US" b="0" smtClean="0">
              <a:solidFill>
                <a:srgbClr val="0F3F85"/>
              </a:solidFill>
            </a:endParaRPr>
          </a:p>
        </p:txBody>
      </p:sp>
      <p:sp>
        <p:nvSpPr>
          <p:cNvPr id="6" name="Rectangle 75"/>
          <p:cNvSpPr>
            <a:spLocks noChangeArrowheads="1"/>
          </p:cNvSpPr>
          <p:nvPr/>
        </p:nvSpPr>
        <p:spPr bwMode="gray">
          <a:xfrm>
            <a:off x="0" y="1465263"/>
            <a:ext cx="9144000" cy="5392737"/>
          </a:xfrm>
          <a:prstGeom prst="rect">
            <a:avLst/>
          </a:prstGeom>
          <a:gradFill rotWithShape="1">
            <a:gsLst>
              <a:gs pos="0">
                <a:srgbClr val="EEEEEE"/>
              </a:gs>
              <a:gs pos="100000">
                <a:srgbClr val="DDDDDD">
                  <a:alpha val="64000"/>
                </a:srgbClr>
              </a:gs>
            </a:gsLst>
            <a:lin ang="27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endParaRPr lang="en-US" b="0" smtClean="0">
              <a:solidFill>
                <a:srgbClr val="0F3F85"/>
              </a:solidFill>
            </a:endParaRPr>
          </a:p>
        </p:txBody>
      </p:sp>
      <p:sp>
        <p:nvSpPr>
          <p:cNvPr id="7" name="Text Box 67"/>
          <p:cNvSpPr txBox="1">
            <a:spLocks noChangeArrowheads="1"/>
          </p:cNvSpPr>
          <p:nvPr/>
        </p:nvSpPr>
        <p:spPr bwMode="gray">
          <a:xfrm>
            <a:off x="173038" y="33338"/>
            <a:ext cx="1219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sz="2000" i="1" smtClean="0">
                <a:solidFill>
                  <a:srgbClr val="FFFFFF"/>
                </a:solidFill>
              </a:rPr>
              <a:t>LOGO</a:t>
            </a:r>
          </a:p>
        </p:txBody>
      </p:sp>
      <p:sp>
        <p:nvSpPr>
          <p:cNvPr id="8" name="Rectangle 73" descr="Dark horizontal"/>
          <p:cNvSpPr>
            <a:spLocks noChangeArrowheads="1"/>
          </p:cNvSpPr>
          <p:nvPr/>
        </p:nvSpPr>
        <p:spPr bwMode="gray">
          <a:xfrm>
            <a:off x="0" y="1439863"/>
            <a:ext cx="1423988" cy="5445125"/>
          </a:xfrm>
          <a:prstGeom prst="rect">
            <a:avLst/>
          </a:prstGeom>
          <a:pattFill prst="dkHorz">
            <a:fgClr>
              <a:schemeClr val="accent1"/>
            </a:fgClr>
            <a:bgClr>
              <a:schemeClr val="tx2"/>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endParaRPr lang="en-US" b="0" smtClean="0">
              <a:solidFill>
                <a:srgbClr val="0F3F85"/>
              </a:solidFill>
            </a:endParaRPr>
          </a:p>
        </p:txBody>
      </p:sp>
      <p:graphicFrame>
        <p:nvGraphicFramePr>
          <p:cNvPr id="9" name="Object 81"/>
          <p:cNvGraphicFramePr>
            <a:graphicFrameLocks noChangeAspect="1"/>
          </p:cNvGraphicFramePr>
          <p:nvPr/>
        </p:nvGraphicFramePr>
        <p:xfrm>
          <a:off x="0" y="179388"/>
          <a:ext cx="1420813" cy="1292225"/>
        </p:xfrm>
        <a:graphic>
          <a:graphicData uri="http://schemas.openxmlformats.org/presentationml/2006/ole">
            <mc:AlternateContent xmlns:mc="http://schemas.openxmlformats.org/markup-compatibility/2006">
              <mc:Choice xmlns:v="urn:schemas-microsoft-com:vml" Requires="v">
                <p:oleObj spid="_x0000_s147460" name="Image" r:id="rId3" imgW="2526984" imgH="2476190" progId="Photoshop.Image.7">
                  <p:embed/>
                </p:oleObj>
              </mc:Choice>
              <mc:Fallback>
                <p:oleObj name="Image" r:id="rId3" imgW="2526984" imgH="2476190" progId="Photoshop.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9388"/>
                        <a:ext cx="1420813" cy="129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 name="Rectangle 72"/>
          <p:cNvSpPr>
            <a:spLocks noChangeArrowheads="1"/>
          </p:cNvSpPr>
          <p:nvPr/>
        </p:nvSpPr>
        <p:spPr bwMode="gray">
          <a:xfrm>
            <a:off x="9525" y="0"/>
            <a:ext cx="1412875" cy="228600"/>
          </a:xfrm>
          <a:prstGeom prst="rect">
            <a:avLst/>
          </a:prstGeom>
          <a:solidFill>
            <a:schemeClr val="accent2"/>
          </a:solidFill>
          <a:ln>
            <a:noFill/>
          </a:ln>
          <a:effectLst/>
          <a:extLs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endParaRPr lang="en-US" b="0" smtClean="0">
              <a:solidFill>
                <a:srgbClr val="0F3F85"/>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11313" y="1535113"/>
            <a:ext cx="349885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62563" y="1535113"/>
            <a:ext cx="3500437"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Slide Number Placeholder 5"/>
          <p:cNvSpPr>
            <a:spLocks noGrp="1"/>
          </p:cNvSpPr>
          <p:nvPr>
            <p:ph type="sldNum" sz="quarter" idx="10"/>
          </p:nvPr>
        </p:nvSpPr>
        <p:spPr/>
        <p:txBody>
          <a:bodyPr/>
          <a:lstStyle>
            <a:lvl1pPr>
              <a:defRPr/>
            </a:lvl1pPr>
          </a:lstStyle>
          <a:p>
            <a:fld id="{3029A6B8-F8DA-47D5-9216-DC4142D85062}" type="slidenum">
              <a:rPr lang="en-US">
                <a:solidFill>
                  <a:srgbClr val="0F3F85"/>
                </a:solidFill>
              </a:rPr>
              <a:pPr/>
              <a:t>‹#›</a:t>
            </a:fld>
            <a:endParaRPr lang="en-US">
              <a:solidFill>
                <a:srgbClr val="0F3F85"/>
              </a:solidFill>
            </a:endParaRPr>
          </a:p>
        </p:txBody>
      </p:sp>
      <p:sp>
        <p:nvSpPr>
          <p:cNvPr id="12" name="Date Placeholder 6"/>
          <p:cNvSpPr>
            <a:spLocks noGrp="1"/>
          </p:cNvSpPr>
          <p:nvPr>
            <p:ph type="dt" sz="half" idx="11"/>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12835218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Rectangle 82"/>
          <p:cNvSpPr>
            <a:spLocks noChangeArrowheads="1"/>
          </p:cNvSpPr>
          <p:nvPr/>
        </p:nvSpPr>
        <p:spPr bwMode="gray">
          <a:xfrm>
            <a:off x="1371600" y="0"/>
            <a:ext cx="7772400" cy="2286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endParaRPr lang="en-US" b="0" smtClean="0">
              <a:solidFill>
                <a:srgbClr val="0F3F85"/>
              </a:solidFill>
            </a:endParaRPr>
          </a:p>
        </p:txBody>
      </p:sp>
      <p:sp>
        <p:nvSpPr>
          <p:cNvPr id="8" name="Rectangle 75"/>
          <p:cNvSpPr>
            <a:spLocks noChangeArrowheads="1"/>
          </p:cNvSpPr>
          <p:nvPr/>
        </p:nvSpPr>
        <p:spPr bwMode="gray">
          <a:xfrm>
            <a:off x="0" y="1465263"/>
            <a:ext cx="9144000" cy="5392737"/>
          </a:xfrm>
          <a:prstGeom prst="rect">
            <a:avLst/>
          </a:prstGeom>
          <a:gradFill rotWithShape="1">
            <a:gsLst>
              <a:gs pos="0">
                <a:srgbClr val="EEEEEE"/>
              </a:gs>
              <a:gs pos="100000">
                <a:srgbClr val="DDDDDD">
                  <a:alpha val="64000"/>
                </a:srgbClr>
              </a:gs>
            </a:gsLst>
            <a:lin ang="27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endParaRPr lang="en-US" b="0" smtClean="0">
              <a:solidFill>
                <a:srgbClr val="0F3F85"/>
              </a:solidFill>
            </a:endParaRPr>
          </a:p>
        </p:txBody>
      </p:sp>
      <p:sp>
        <p:nvSpPr>
          <p:cNvPr id="9" name="Text Box 67"/>
          <p:cNvSpPr txBox="1">
            <a:spLocks noChangeArrowheads="1"/>
          </p:cNvSpPr>
          <p:nvPr/>
        </p:nvSpPr>
        <p:spPr bwMode="gray">
          <a:xfrm>
            <a:off x="173038" y="33338"/>
            <a:ext cx="1219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sz="2000" i="1" smtClean="0">
                <a:solidFill>
                  <a:srgbClr val="FFFFFF"/>
                </a:solidFill>
              </a:rPr>
              <a:t>LOGO</a:t>
            </a:r>
          </a:p>
        </p:txBody>
      </p:sp>
      <p:sp>
        <p:nvSpPr>
          <p:cNvPr id="10" name="Rectangle 73" descr="Dark horizontal"/>
          <p:cNvSpPr>
            <a:spLocks noChangeArrowheads="1"/>
          </p:cNvSpPr>
          <p:nvPr/>
        </p:nvSpPr>
        <p:spPr bwMode="gray">
          <a:xfrm>
            <a:off x="0" y="1439863"/>
            <a:ext cx="1423988" cy="5445125"/>
          </a:xfrm>
          <a:prstGeom prst="rect">
            <a:avLst/>
          </a:prstGeom>
          <a:pattFill prst="dkHorz">
            <a:fgClr>
              <a:schemeClr val="accent1"/>
            </a:fgClr>
            <a:bgClr>
              <a:schemeClr val="tx2"/>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endParaRPr lang="en-US" b="0" smtClean="0">
              <a:solidFill>
                <a:srgbClr val="0F3F85"/>
              </a:solidFill>
            </a:endParaRPr>
          </a:p>
        </p:txBody>
      </p:sp>
      <p:graphicFrame>
        <p:nvGraphicFramePr>
          <p:cNvPr id="11" name="Object 81"/>
          <p:cNvGraphicFramePr>
            <a:graphicFrameLocks noChangeAspect="1"/>
          </p:cNvGraphicFramePr>
          <p:nvPr/>
        </p:nvGraphicFramePr>
        <p:xfrm>
          <a:off x="0" y="179388"/>
          <a:ext cx="1420813" cy="1292225"/>
        </p:xfrm>
        <a:graphic>
          <a:graphicData uri="http://schemas.openxmlformats.org/presentationml/2006/ole">
            <mc:AlternateContent xmlns:mc="http://schemas.openxmlformats.org/markup-compatibility/2006">
              <mc:Choice xmlns:v="urn:schemas-microsoft-com:vml" Requires="v">
                <p:oleObj spid="_x0000_s148484" name="Image" r:id="rId3" imgW="2526984" imgH="2476190" progId="Photoshop.Image.7">
                  <p:embed/>
                </p:oleObj>
              </mc:Choice>
              <mc:Fallback>
                <p:oleObj name="Image" r:id="rId3" imgW="2526984" imgH="2476190" progId="Photoshop.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9388"/>
                        <a:ext cx="1420813" cy="129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 name="Rectangle 72"/>
          <p:cNvSpPr>
            <a:spLocks noChangeArrowheads="1"/>
          </p:cNvSpPr>
          <p:nvPr/>
        </p:nvSpPr>
        <p:spPr bwMode="gray">
          <a:xfrm>
            <a:off x="9525" y="0"/>
            <a:ext cx="1412875" cy="228600"/>
          </a:xfrm>
          <a:prstGeom prst="rect">
            <a:avLst/>
          </a:prstGeom>
          <a:solidFill>
            <a:schemeClr val="accent2"/>
          </a:solidFill>
          <a:ln>
            <a:noFill/>
          </a:ln>
          <a:effectLst/>
          <a:extLs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endParaRPr lang="en-US" b="0" smtClean="0">
              <a:solidFill>
                <a:srgbClr val="0F3F85"/>
              </a:solidFill>
            </a:endParaRPr>
          </a:p>
        </p:txBody>
      </p:sp>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7"/>
          <p:cNvSpPr>
            <a:spLocks noGrp="1"/>
          </p:cNvSpPr>
          <p:nvPr>
            <p:ph type="sldNum" sz="quarter" idx="10"/>
          </p:nvPr>
        </p:nvSpPr>
        <p:spPr/>
        <p:txBody>
          <a:bodyPr/>
          <a:lstStyle>
            <a:lvl1pPr>
              <a:defRPr/>
            </a:lvl1pPr>
          </a:lstStyle>
          <a:p>
            <a:fld id="{849329BD-2E10-4BD9-A184-B3B63D47D4B1}" type="slidenum">
              <a:rPr lang="en-US">
                <a:solidFill>
                  <a:srgbClr val="0F3F85"/>
                </a:solidFill>
              </a:rPr>
              <a:pPr/>
              <a:t>‹#›</a:t>
            </a:fld>
            <a:endParaRPr lang="en-US">
              <a:solidFill>
                <a:srgbClr val="0F3F85"/>
              </a:solidFill>
            </a:endParaRPr>
          </a:p>
        </p:txBody>
      </p:sp>
      <p:sp>
        <p:nvSpPr>
          <p:cNvPr id="14" name="Date Placeholder 8"/>
          <p:cNvSpPr>
            <a:spLocks noGrp="1"/>
          </p:cNvSpPr>
          <p:nvPr>
            <p:ph type="dt" sz="half" idx="11"/>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47896336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3" name="Rectangle 82"/>
          <p:cNvSpPr>
            <a:spLocks noChangeArrowheads="1"/>
          </p:cNvSpPr>
          <p:nvPr/>
        </p:nvSpPr>
        <p:spPr bwMode="gray">
          <a:xfrm>
            <a:off x="1371600" y="0"/>
            <a:ext cx="7772400" cy="2286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endParaRPr lang="en-US" b="0" smtClean="0">
              <a:solidFill>
                <a:srgbClr val="0F3F85"/>
              </a:solidFill>
            </a:endParaRPr>
          </a:p>
        </p:txBody>
      </p:sp>
      <p:sp>
        <p:nvSpPr>
          <p:cNvPr id="4" name="Rectangle 75"/>
          <p:cNvSpPr>
            <a:spLocks noChangeArrowheads="1"/>
          </p:cNvSpPr>
          <p:nvPr/>
        </p:nvSpPr>
        <p:spPr bwMode="gray">
          <a:xfrm>
            <a:off x="0" y="1465263"/>
            <a:ext cx="9144000" cy="5392737"/>
          </a:xfrm>
          <a:prstGeom prst="rect">
            <a:avLst/>
          </a:prstGeom>
          <a:gradFill rotWithShape="1">
            <a:gsLst>
              <a:gs pos="0">
                <a:srgbClr val="EEEEEE"/>
              </a:gs>
              <a:gs pos="100000">
                <a:srgbClr val="DDDDDD">
                  <a:alpha val="64000"/>
                </a:srgbClr>
              </a:gs>
            </a:gsLst>
            <a:lin ang="27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endParaRPr lang="en-US" b="0" smtClean="0">
              <a:solidFill>
                <a:srgbClr val="0F3F85"/>
              </a:solidFill>
            </a:endParaRPr>
          </a:p>
        </p:txBody>
      </p:sp>
      <p:sp>
        <p:nvSpPr>
          <p:cNvPr id="5" name="Text Box 67"/>
          <p:cNvSpPr txBox="1">
            <a:spLocks noChangeArrowheads="1"/>
          </p:cNvSpPr>
          <p:nvPr/>
        </p:nvSpPr>
        <p:spPr bwMode="gray">
          <a:xfrm>
            <a:off x="173038" y="33338"/>
            <a:ext cx="1219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sz="2000" i="1" smtClean="0">
                <a:solidFill>
                  <a:srgbClr val="FFFFFF"/>
                </a:solidFill>
              </a:rPr>
              <a:t>LOGO</a:t>
            </a:r>
          </a:p>
        </p:txBody>
      </p:sp>
      <p:sp>
        <p:nvSpPr>
          <p:cNvPr id="6" name="Rectangle 73" descr="Dark horizontal"/>
          <p:cNvSpPr>
            <a:spLocks noChangeArrowheads="1"/>
          </p:cNvSpPr>
          <p:nvPr/>
        </p:nvSpPr>
        <p:spPr bwMode="gray">
          <a:xfrm>
            <a:off x="0" y="1439863"/>
            <a:ext cx="1423988" cy="5445125"/>
          </a:xfrm>
          <a:prstGeom prst="rect">
            <a:avLst/>
          </a:prstGeom>
          <a:pattFill prst="dkHorz">
            <a:fgClr>
              <a:schemeClr val="accent1"/>
            </a:fgClr>
            <a:bgClr>
              <a:schemeClr val="tx2"/>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endParaRPr lang="en-US" b="0" smtClean="0">
              <a:solidFill>
                <a:srgbClr val="0F3F85"/>
              </a:solidFill>
            </a:endParaRPr>
          </a:p>
        </p:txBody>
      </p:sp>
      <p:graphicFrame>
        <p:nvGraphicFramePr>
          <p:cNvPr id="7" name="Object 81"/>
          <p:cNvGraphicFramePr>
            <a:graphicFrameLocks noChangeAspect="1"/>
          </p:cNvGraphicFramePr>
          <p:nvPr/>
        </p:nvGraphicFramePr>
        <p:xfrm>
          <a:off x="0" y="179388"/>
          <a:ext cx="1420813" cy="1292225"/>
        </p:xfrm>
        <a:graphic>
          <a:graphicData uri="http://schemas.openxmlformats.org/presentationml/2006/ole">
            <mc:AlternateContent xmlns:mc="http://schemas.openxmlformats.org/markup-compatibility/2006">
              <mc:Choice xmlns:v="urn:schemas-microsoft-com:vml" Requires="v">
                <p:oleObj spid="_x0000_s149508" name="Image" r:id="rId3" imgW="2526984" imgH="2476190" progId="Photoshop.Image.7">
                  <p:embed/>
                </p:oleObj>
              </mc:Choice>
              <mc:Fallback>
                <p:oleObj name="Image" r:id="rId3" imgW="2526984" imgH="2476190" progId="Photoshop.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9388"/>
                        <a:ext cx="1420813" cy="129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Rectangle 72"/>
          <p:cNvSpPr>
            <a:spLocks noChangeArrowheads="1"/>
          </p:cNvSpPr>
          <p:nvPr/>
        </p:nvSpPr>
        <p:spPr bwMode="gray">
          <a:xfrm>
            <a:off x="9525" y="0"/>
            <a:ext cx="1412875" cy="228600"/>
          </a:xfrm>
          <a:prstGeom prst="rect">
            <a:avLst/>
          </a:prstGeom>
          <a:solidFill>
            <a:schemeClr val="accent2"/>
          </a:solidFill>
          <a:ln>
            <a:noFill/>
          </a:ln>
          <a:effectLst/>
          <a:extLs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endParaRPr lang="en-US" b="0" smtClean="0">
              <a:solidFill>
                <a:srgbClr val="0F3F85"/>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9" name="Slide Number Placeholder 3"/>
          <p:cNvSpPr>
            <a:spLocks noGrp="1"/>
          </p:cNvSpPr>
          <p:nvPr>
            <p:ph type="sldNum" sz="quarter" idx="10"/>
          </p:nvPr>
        </p:nvSpPr>
        <p:spPr/>
        <p:txBody>
          <a:bodyPr/>
          <a:lstStyle>
            <a:lvl1pPr>
              <a:defRPr/>
            </a:lvl1pPr>
          </a:lstStyle>
          <a:p>
            <a:fld id="{807D5D1F-90DD-4FC1-8349-00B44D0EE073}" type="slidenum">
              <a:rPr lang="en-US">
                <a:solidFill>
                  <a:srgbClr val="0F3F85"/>
                </a:solidFill>
              </a:rPr>
              <a:pPr/>
              <a:t>‹#›</a:t>
            </a:fld>
            <a:endParaRPr lang="en-US">
              <a:solidFill>
                <a:srgbClr val="0F3F85"/>
              </a:solidFill>
            </a:endParaRPr>
          </a:p>
        </p:txBody>
      </p:sp>
      <p:sp>
        <p:nvSpPr>
          <p:cNvPr id="10" name="Date Placeholder 4"/>
          <p:cNvSpPr>
            <a:spLocks noGrp="1"/>
          </p:cNvSpPr>
          <p:nvPr>
            <p:ph type="dt" sz="half" idx="11"/>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84793342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82"/>
          <p:cNvSpPr>
            <a:spLocks noChangeArrowheads="1"/>
          </p:cNvSpPr>
          <p:nvPr/>
        </p:nvSpPr>
        <p:spPr bwMode="gray">
          <a:xfrm>
            <a:off x="1371600" y="0"/>
            <a:ext cx="7772400" cy="2286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endParaRPr lang="en-US" b="0" smtClean="0">
              <a:solidFill>
                <a:srgbClr val="0F3F85"/>
              </a:solidFill>
            </a:endParaRPr>
          </a:p>
        </p:txBody>
      </p:sp>
      <p:sp>
        <p:nvSpPr>
          <p:cNvPr id="3" name="Rectangle 75"/>
          <p:cNvSpPr>
            <a:spLocks noChangeArrowheads="1"/>
          </p:cNvSpPr>
          <p:nvPr/>
        </p:nvSpPr>
        <p:spPr bwMode="gray">
          <a:xfrm>
            <a:off x="0" y="1465263"/>
            <a:ext cx="9144000" cy="5392737"/>
          </a:xfrm>
          <a:prstGeom prst="rect">
            <a:avLst/>
          </a:prstGeom>
          <a:gradFill rotWithShape="1">
            <a:gsLst>
              <a:gs pos="0">
                <a:srgbClr val="EEEEEE"/>
              </a:gs>
              <a:gs pos="100000">
                <a:srgbClr val="DDDDDD">
                  <a:alpha val="64000"/>
                </a:srgbClr>
              </a:gs>
            </a:gsLst>
            <a:lin ang="27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endParaRPr lang="en-US" b="0" smtClean="0">
              <a:solidFill>
                <a:srgbClr val="0F3F85"/>
              </a:solidFill>
            </a:endParaRPr>
          </a:p>
        </p:txBody>
      </p:sp>
      <p:sp>
        <p:nvSpPr>
          <p:cNvPr id="4" name="Text Box 67"/>
          <p:cNvSpPr txBox="1">
            <a:spLocks noChangeArrowheads="1"/>
          </p:cNvSpPr>
          <p:nvPr/>
        </p:nvSpPr>
        <p:spPr bwMode="gray">
          <a:xfrm>
            <a:off x="173038" y="33338"/>
            <a:ext cx="1219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sz="2000" i="1" smtClean="0">
                <a:solidFill>
                  <a:srgbClr val="FFFFFF"/>
                </a:solidFill>
              </a:rPr>
              <a:t>LOGO</a:t>
            </a:r>
          </a:p>
        </p:txBody>
      </p:sp>
      <p:sp>
        <p:nvSpPr>
          <p:cNvPr id="5" name="Rectangle 73" descr="Dark horizontal"/>
          <p:cNvSpPr>
            <a:spLocks noChangeArrowheads="1"/>
          </p:cNvSpPr>
          <p:nvPr/>
        </p:nvSpPr>
        <p:spPr bwMode="gray">
          <a:xfrm>
            <a:off x="0" y="1439863"/>
            <a:ext cx="1423988" cy="5445125"/>
          </a:xfrm>
          <a:prstGeom prst="rect">
            <a:avLst/>
          </a:prstGeom>
          <a:pattFill prst="dkHorz">
            <a:fgClr>
              <a:schemeClr val="accent1"/>
            </a:fgClr>
            <a:bgClr>
              <a:schemeClr val="tx2"/>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endParaRPr lang="en-US" b="0" smtClean="0">
              <a:solidFill>
                <a:srgbClr val="0F3F85"/>
              </a:solidFill>
            </a:endParaRPr>
          </a:p>
        </p:txBody>
      </p:sp>
      <p:graphicFrame>
        <p:nvGraphicFramePr>
          <p:cNvPr id="6" name="Object 81"/>
          <p:cNvGraphicFramePr>
            <a:graphicFrameLocks noChangeAspect="1"/>
          </p:cNvGraphicFramePr>
          <p:nvPr/>
        </p:nvGraphicFramePr>
        <p:xfrm>
          <a:off x="0" y="179388"/>
          <a:ext cx="1420813" cy="1292225"/>
        </p:xfrm>
        <a:graphic>
          <a:graphicData uri="http://schemas.openxmlformats.org/presentationml/2006/ole">
            <mc:AlternateContent xmlns:mc="http://schemas.openxmlformats.org/markup-compatibility/2006">
              <mc:Choice xmlns:v="urn:schemas-microsoft-com:vml" Requires="v">
                <p:oleObj spid="_x0000_s150532" name="Image" r:id="rId3" imgW="2526984" imgH="2476190" progId="Photoshop.Image.7">
                  <p:embed/>
                </p:oleObj>
              </mc:Choice>
              <mc:Fallback>
                <p:oleObj name="Image" r:id="rId3" imgW="2526984" imgH="2476190" progId="Photoshop.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9388"/>
                        <a:ext cx="1420813" cy="129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Rectangle 72"/>
          <p:cNvSpPr>
            <a:spLocks noChangeArrowheads="1"/>
          </p:cNvSpPr>
          <p:nvPr/>
        </p:nvSpPr>
        <p:spPr bwMode="gray">
          <a:xfrm>
            <a:off x="9525" y="0"/>
            <a:ext cx="1412875" cy="228600"/>
          </a:xfrm>
          <a:prstGeom prst="rect">
            <a:avLst/>
          </a:prstGeom>
          <a:solidFill>
            <a:schemeClr val="accent2"/>
          </a:solidFill>
          <a:ln>
            <a:noFill/>
          </a:ln>
          <a:effectLst/>
          <a:extLs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endParaRPr lang="en-US" b="0" smtClean="0">
              <a:solidFill>
                <a:srgbClr val="0F3F85"/>
              </a:solidFill>
            </a:endParaRPr>
          </a:p>
        </p:txBody>
      </p:sp>
      <p:sp>
        <p:nvSpPr>
          <p:cNvPr id="8" name="Slide Number Placeholder 2"/>
          <p:cNvSpPr>
            <a:spLocks noGrp="1"/>
          </p:cNvSpPr>
          <p:nvPr>
            <p:ph type="sldNum" sz="quarter" idx="10"/>
          </p:nvPr>
        </p:nvSpPr>
        <p:spPr/>
        <p:txBody>
          <a:bodyPr/>
          <a:lstStyle>
            <a:lvl1pPr>
              <a:defRPr/>
            </a:lvl1pPr>
          </a:lstStyle>
          <a:p>
            <a:fld id="{8D275C9C-B536-448E-841B-DB592DADFE53}" type="slidenum">
              <a:rPr lang="en-US">
                <a:solidFill>
                  <a:srgbClr val="0F3F85"/>
                </a:solidFill>
              </a:rPr>
              <a:pPr/>
              <a:t>‹#›</a:t>
            </a:fld>
            <a:endParaRPr lang="en-US">
              <a:solidFill>
                <a:srgbClr val="0F3F85"/>
              </a:solidFill>
            </a:endParaRPr>
          </a:p>
        </p:txBody>
      </p:sp>
      <p:sp>
        <p:nvSpPr>
          <p:cNvPr id="9" name="Date Placeholder 3"/>
          <p:cNvSpPr>
            <a:spLocks noGrp="1"/>
          </p:cNvSpPr>
          <p:nvPr>
            <p:ph type="dt" sz="half" idx="11"/>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82505271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82"/>
          <p:cNvSpPr>
            <a:spLocks noChangeArrowheads="1"/>
          </p:cNvSpPr>
          <p:nvPr/>
        </p:nvSpPr>
        <p:spPr bwMode="gray">
          <a:xfrm>
            <a:off x="1371600" y="0"/>
            <a:ext cx="7772400" cy="2286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endParaRPr lang="en-US" b="0" smtClean="0">
              <a:solidFill>
                <a:srgbClr val="0F3F85"/>
              </a:solidFill>
            </a:endParaRPr>
          </a:p>
        </p:txBody>
      </p:sp>
      <p:sp>
        <p:nvSpPr>
          <p:cNvPr id="6" name="Rectangle 75"/>
          <p:cNvSpPr>
            <a:spLocks noChangeArrowheads="1"/>
          </p:cNvSpPr>
          <p:nvPr/>
        </p:nvSpPr>
        <p:spPr bwMode="gray">
          <a:xfrm>
            <a:off x="0" y="1465263"/>
            <a:ext cx="9144000" cy="5392737"/>
          </a:xfrm>
          <a:prstGeom prst="rect">
            <a:avLst/>
          </a:prstGeom>
          <a:gradFill rotWithShape="1">
            <a:gsLst>
              <a:gs pos="0">
                <a:srgbClr val="EEEEEE"/>
              </a:gs>
              <a:gs pos="100000">
                <a:srgbClr val="DDDDDD">
                  <a:alpha val="64000"/>
                </a:srgbClr>
              </a:gs>
            </a:gsLst>
            <a:lin ang="27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endParaRPr lang="en-US" b="0" smtClean="0">
              <a:solidFill>
                <a:srgbClr val="0F3F85"/>
              </a:solidFill>
            </a:endParaRPr>
          </a:p>
        </p:txBody>
      </p:sp>
      <p:sp>
        <p:nvSpPr>
          <p:cNvPr id="7" name="Text Box 67"/>
          <p:cNvSpPr txBox="1">
            <a:spLocks noChangeArrowheads="1"/>
          </p:cNvSpPr>
          <p:nvPr/>
        </p:nvSpPr>
        <p:spPr bwMode="gray">
          <a:xfrm>
            <a:off x="173038" y="33338"/>
            <a:ext cx="1219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sz="2000" i="1" smtClean="0">
                <a:solidFill>
                  <a:srgbClr val="FFFFFF"/>
                </a:solidFill>
              </a:rPr>
              <a:t>LOGO</a:t>
            </a:r>
          </a:p>
        </p:txBody>
      </p:sp>
      <p:sp>
        <p:nvSpPr>
          <p:cNvPr id="8" name="Rectangle 73" descr="Dark horizontal"/>
          <p:cNvSpPr>
            <a:spLocks noChangeArrowheads="1"/>
          </p:cNvSpPr>
          <p:nvPr/>
        </p:nvSpPr>
        <p:spPr bwMode="gray">
          <a:xfrm>
            <a:off x="0" y="1439863"/>
            <a:ext cx="1423988" cy="5445125"/>
          </a:xfrm>
          <a:prstGeom prst="rect">
            <a:avLst/>
          </a:prstGeom>
          <a:pattFill prst="dkHorz">
            <a:fgClr>
              <a:schemeClr val="accent1"/>
            </a:fgClr>
            <a:bgClr>
              <a:schemeClr val="tx2"/>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endParaRPr lang="en-US" b="0" smtClean="0">
              <a:solidFill>
                <a:srgbClr val="0F3F85"/>
              </a:solidFill>
            </a:endParaRPr>
          </a:p>
        </p:txBody>
      </p:sp>
      <p:graphicFrame>
        <p:nvGraphicFramePr>
          <p:cNvPr id="9" name="Object 81"/>
          <p:cNvGraphicFramePr>
            <a:graphicFrameLocks noChangeAspect="1"/>
          </p:cNvGraphicFramePr>
          <p:nvPr/>
        </p:nvGraphicFramePr>
        <p:xfrm>
          <a:off x="0" y="179388"/>
          <a:ext cx="1420813" cy="1292225"/>
        </p:xfrm>
        <a:graphic>
          <a:graphicData uri="http://schemas.openxmlformats.org/presentationml/2006/ole">
            <mc:AlternateContent xmlns:mc="http://schemas.openxmlformats.org/markup-compatibility/2006">
              <mc:Choice xmlns:v="urn:schemas-microsoft-com:vml" Requires="v">
                <p:oleObj spid="_x0000_s151556" name="Image" r:id="rId3" imgW="2526984" imgH="2476190" progId="Photoshop.Image.7">
                  <p:embed/>
                </p:oleObj>
              </mc:Choice>
              <mc:Fallback>
                <p:oleObj name="Image" r:id="rId3" imgW="2526984" imgH="2476190" progId="Photoshop.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9388"/>
                        <a:ext cx="1420813" cy="129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 name="Rectangle 72"/>
          <p:cNvSpPr>
            <a:spLocks noChangeArrowheads="1"/>
          </p:cNvSpPr>
          <p:nvPr/>
        </p:nvSpPr>
        <p:spPr bwMode="gray">
          <a:xfrm>
            <a:off x="9525" y="0"/>
            <a:ext cx="1412875" cy="228600"/>
          </a:xfrm>
          <a:prstGeom prst="rect">
            <a:avLst/>
          </a:prstGeom>
          <a:solidFill>
            <a:schemeClr val="accent2"/>
          </a:solidFill>
          <a:ln>
            <a:noFill/>
          </a:ln>
          <a:effectLst/>
          <a:extLs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endParaRPr lang="en-US" b="0" smtClean="0">
              <a:solidFill>
                <a:srgbClr val="0F3F85"/>
              </a:solidFill>
            </a:endParaRPr>
          </a:p>
        </p:txBody>
      </p:sp>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11" name="Slide Number Placeholder 5"/>
          <p:cNvSpPr>
            <a:spLocks noGrp="1"/>
          </p:cNvSpPr>
          <p:nvPr>
            <p:ph type="sldNum" sz="quarter" idx="10"/>
          </p:nvPr>
        </p:nvSpPr>
        <p:spPr/>
        <p:txBody>
          <a:bodyPr/>
          <a:lstStyle>
            <a:lvl1pPr>
              <a:defRPr/>
            </a:lvl1pPr>
          </a:lstStyle>
          <a:p>
            <a:fld id="{F821BACD-6118-4384-B3F4-2BBBD9ADDF62}" type="slidenum">
              <a:rPr lang="en-US">
                <a:solidFill>
                  <a:srgbClr val="0F3F85"/>
                </a:solidFill>
              </a:rPr>
              <a:pPr/>
              <a:t>‹#›</a:t>
            </a:fld>
            <a:endParaRPr lang="en-US">
              <a:solidFill>
                <a:srgbClr val="0F3F85"/>
              </a:solidFill>
            </a:endParaRPr>
          </a:p>
        </p:txBody>
      </p:sp>
      <p:sp>
        <p:nvSpPr>
          <p:cNvPr id="12" name="Date Placeholder 6"/>
          <p:cNvSpPr>
            <a:spLocks noGrp="1"/>
          </p:cNvSpPr>
          <p:nvPr>
            <p:ph type="dt" sz="half" idx="11"/>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95831875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82"/>
          <p:cNvSpPr>
            <a:spLocks noChangeArrowheads="1"/>
          </p:cNvSpPr>
          <p:nvPr/>
        </p:nvSpPr>
        <p:spPr bwMode="gray">
          <a:xfrm>
            <a:off x="1371600" y="0"/>
            <a:ext cx="7772400" cy="2286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endParaRPr lang="en-US" b="0" smtClean="0">
              <a:solidFill>
                <a:srgbClr val="0F3F85"/>
              </a:solidFill>
            </a:endParaRPr>
          </a:p>
        </p:txBody>
      </p:sp>
      <p:sp>
        <p:nvSpPr>
          <p:cNvPr id="6" name="Rectangle 75"/>
          <p:cNvSpPr>
            <a:spLocks noChangeArrowheads="1"/>
          </p:cNvSpPr>
          <p:nvPr/>
        </p:nvSpPr>
        <p:spPr bwMode="gray">
          <a:xfrm>
            <a:off x="0" y="1465263"/>
            <a:ext cx="9144000" cy="5392737"/>
          </a:xfrm>
          <a:prstGeom prst="rect">
            <a:avLst/>
          </a:prstGeom>
          <a:gradFill rotWithShape="1">
            <a:gsLst>
              <a:gs pos="0">
                <a:srgbClr val="EEEEEE"/>
              </a:gs>
              <a:gs pos="100000">
                <a:srgbClr val="DDDDDD">
                  <a:alpha val="64000"/>
                </a:srgbClr>
              </a:gs>
            </a:gsLst>
            <a:lin ang="27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endParaRPr lang="en-US" b="0" smtClean="0">
              <a:solidFill>
                <a:srgbClr val="0F3F85"/>
              </a:solidFill>
            </a:endParaRPr>
          </a:p>
        </p:txBody>
      </p:sp>
      <p:sp>
        <p:nvSpPr>
          <p:cNvPr id="7" name="Text Box 67"/>
          <p:cNvSpPr txBox="1">
            <a:spLocks noChangeArrowheads="1"/>
          </p:cNvSpPr>
          <p:nvPr/>
        </p:nvSpPr>
        <p:spPr bwMode="gray">
          <a:xfrm>
            <a:off x="173038" y="33338"/>
            <a:ext cx="1219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sz="2000" i="1" smtClean="0">
                <a:solidFill>
                  <a:srgbClr val="FFFFFF"/>
                </a:solidFill>
              </a:rPr>
              <a:t>LOGO</a:t>
            </a:r>
          </a:p>
        </p:txBody>
      </p:sp>
      <p:sp>
        <p:nvSpPr>
          <p:cNvPr id="8" name="Rectangle 73" descr="Dark horizontal"/>
          <p:cNvSpPr>
            <a:spLocks noChangeArrowheads="1"/>
          </p:cNvSpPr>
          <p:nvPr/>
        </p:nvSpPr>
        <p:spPr bwMode="gray">
          <a:xfrm>
            <a:off x="0" y="1439863"/>
            <a:ext cx="1423988" cy="5445125"/>
          </a:xfrm>
          <a:prstGeom prst="rect">
            <a:avLst/>
          </a:prstGeom>
          <a:pattFill prst="dkHorz">
            <a:fgClr>
              <a:schemeClr val="accent1"/>
            </a:fgClr>
            <a:bgClr>
              <a:schemeClr val="tx2"/>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endParaRPr lang="en-US" b="0" smtClean="0">
              <a:solidFill>
                <a:srgbClr val="0F3F85"/>
              </a:solidFill>
            </a:endParaRPr>
          </a:p>
        </p:txBody>
      </p:sp>
      <p:graphicFrame>
        <p:nvGraphicFramePr>
          <p:cNvPr id="9" name="Object 81"/>
          <p:cNvGraphicFramePr>
            <a:graphicFrameLocks noChangeAspect="1"/>
          </p:cNvGraphicFramePr>
          <p:nvPr/>
        </p:nvGraphicFramePr>
        <p:xfrm>
          <a:off x="0" y="179388"/>
          <a:ext cx="1420813" cy="1292225"/>
        </p:xfrm>
        <a:graphic>
          <a:graphicData uri="http://schemas.openxmlformats.org/presentationml/2006/ole">
            <mc:AlternateContent xmlns:mc="http://schemas.openxmlformats.org/markup-compatibility/2006">
              <mc:Choice xmlns:v="urn:schemas-microsoft-com:vml" Requires="v">
                <p:oleObj spid="_x0000_s152580" name="Image" r:id="rId3" imgW="2526984" imgH="2476190" progId="Photoshop.Image.7">
                  <p:embed/>
                </p:oleObj>
              </mc:Choice>
              <mc:Fallback>
                <p:oleObj name="Image" r:id="rId3" imgW="2526984" imgH="2476190" progId="Photoshop.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9388"/>
                        <a:ext cx="1420813" cy="129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 name="Rectangle 72"/>
          <p:cNvSpPr>
            <a:spLocks noChangeArrowheads="1"/>
          </p:cNvSpPr>
          <p:nvPr/>
        </p:nvSpPr>
        <p:spPr bwMode="gray">
          <a:xfrm>
            <a:off x="9525" y="0"/>
            <a:ext cx="1412875" cy="228600"/>
          </a:xfrm>
          <a:prstGeom prst="rect">
            <a:avLst/>
          </a:prstGeom>
          <a:solidFill>
            <a:schemeClr val="accent2"/>
          </a:solidFill>
          <a:ln>
            <a:noFill/>
          </a:ln>
          <a:effectLst/>
          <a:extLs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endParaRPr lang="en-US" b="0" smtClean="0">
              <a:solidFill>
                <a:srgbClr val="0F3F85"/>
              </a:solidFill>
            </a:endParaRPr>
          </a:p>
        </p:txBody>
      </p:sp>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11" name="Slide Number Placeholder 5"/>
          <p:cNvSpPr>
            <a:spLocks noGrp="1"/>
          </p:cNvSpPr>
          <p:nvPr>
            <p:ph type="sldNum" sz="quarter" idx="10"/>
          </p:nvPr>
        </p:nvSpPr>
        <p:spPr/>
        <p:txBody>
          <a:bodyPr/>
          <a:lstStyle>
            <a:lvl1pPr>
              <a:defRPr/>
            </a:lvl1pPr>
          </a:lstStyle>
          <a:p>
            <a:fld id="{502FF0BB-A628-4BD3-A102-33DF46FB6240}" type="slidenum">
              <a:rPr lang="en-US">
                <a:solidFill>
                  <a:srgbClr val="0F3F85"/>
                </a:solidFill>
              </a:rPr>
              <a:pPr/>
              <a:t>‹#›</a:t>
            </a:fld>
            <a:endParaRPr lang="en-US">
              <a:solidFill>
                <a:srgbClr val="0F3F85"/>
              </a:solidFill>
            </a:endParaRPr>
          </a:p>
        </p:txBody>
      </p:sp>
      <p:sp>
        <p:nvSpPr>
          <p:cNvPr id="12" name="Date Placeholder 6"/>
          <p:cNvSpPr>
            <a:spLocks noGrp="1"/>
          </p:cNvSpPr>
          <p:nvPr>
            <p:ph type="dt" sz="half" idx="11"/>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73957544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4" name="Rectangle 82"/>
          <p:cNvSpPr>
            <a:spLocks noChangeArrowheads="1"/>
          </p:cNvSpPr>
          <p:nvPr/>
        </p:nvSpPr>
        <p:spPr bwMode="gray">
          <a:xfrm>
            <a:off x="1371600" y="0"/>
            <a:ext cx="7772400" cy="2286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endParaRPr lang="en-US" b="0" smtClean="0">
              <a:solidFill>
                <a:srgbClr val="0F3F85"/>
              </a:solidFill>
            </a:endParaRPr>
          </a:p>
        </p:txBody>
      </p:sp>
      <p:sp>
        <p:nvSpPr>
          <p:cNvPr id="5" name="Rectangle 75"/>
          <p:cNvSpPr>
            <a:spLocks noChangeArrowheads="1"/>
          </p:cNvSpPr>
          <p:nvPr/>
        </p:nvSpPr>
        <p:spPr bwMode="gray">
          <a:xfrm>
            <a:off x="0" y="1465263"/>
            <a:ext cx="9144000" cy="5392737"/>
          </a:xfrm>
          <a:prstGeom prst="rect">
            <a:avLst/>
          </a:prstGeom>
          <a:gradFill rotWithShape="1">
            <a:gsLst>
              <a:gs pos="0">
                <a:srgbClr val="EEEEEE"/>
              </a:gs>
              <a:gs pos="100000">
                <a:srgbClr val="DDDDDD">
                  <a:alpha val="64000"/>
                </a:srgbClr>
              </a:gs>
            </a:gsLst>
            <a:lin ang="27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endParaRPr lang="en-US" b="0" smtClean="0">
              <a:solidFill>
                <a:srgbClr val="0F3F85"/>
              </a:solidFill>
            </a:endParaRPr>
          </a:p>
        </p:txBody>
      </p:sp>
      <p:sp>
        <p:nvSpPr>
          <p:cNvPr id="6" name="Text Box 67"/>
          <p:cNvSpPr txBox="1">
            <a:spLocks noChangeArrowheads="1"/>
          </p:cNvSpPr>
          <p:nvPr/>
        </p:nvSpPr>
        <p:spPr bwMode="gray">
          <a:xfrm>
            <a:off x="173038" y="33338"/>
            <a:ext cx="1219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sz="2000" i="1" smtClean="0">
                <a:solidFill>
                  <a:srgbClr val="FFFFFF"/>
                </a:solidFill>
              </a:rPr>
              <a:t>LOGO</a:t>
            </a:r>
          </a:p>
        </p:txBody>
      </p:sp>
      <p:sp>
        <p:nvSpPr>
          <p:cNvPr id="7" name="Rectangle 73" descr="Dark horizontal"/>
          <p:cNvSpPr>
            <a:spLocks noChangeArrowheads="1"/>
          </p:cNvSpPr>
          <p:nvPr/>
        </p:nvSpPr>
        <p:spPr bwMode="gray">
          <a:xfrm>
            <a:off x="0" y="1439863"/>
            <a:ext cx="1423988" cy="5445125"/>
          </a:xfrm>
          <a:prstGeom prst="rect">
            <a:avLst/>
          </a:prstGeom>
          <a:pattFill prst="dkHorz">
            <a:fgClr>
              <a:schemeClr val="accent1"/>
            </a:fgClr>
            <a:bgClr>
              <a:schemeClr val="tx2"/>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endParaRPr lang="en-US" b="0" smtClean="0">
              <a:solidFill>
                <a:srgbClr val="0F3F85"/>
              </a:solidFill>
            </a:endParaRPr>
          </a:p>
        </p:txBody>
      </p:sp>
      <p:graphicFrame>
        <p:nvGraphicFramePr>
          <p:cNvPr id="8" name="Object 81"/>
          <p:cNvGraphicFramePr>
            <a:graphicFrameLocks noChangeAspect="1"/>
          </p:cNvGraphicFramePr>
          <p:nvPr/>
        </p:nvGraphicFramePr>
        <p:xfrm>
          <a:off x="0" y="179388"/>
          <a:ext cx="1420813" cy="1292225"/>
        </p:xfrm>
        <a:graphic>
          <a:graphicData uri="http://schemas.openxmlformats.org/presentationml/2006/ole">
            <mc:AlternateContent xmlns:mc="http://schemas.openxmlformats.org/markup-compatibility/2006">
              <mc:Choice xmlns:v="urn:schemas-microsoft-com:vml" Requires="v">
                <p:oleObj spid="_x0000_s153604" name="Image" r:id="rId3" imgW="2526984" imgH="2476190" progId="Photoshop.Image.7">
                  <p:embed/>
                </p:oleObj>
              </mc:Choice>
              <mc:Fallback>
                <p:oleObj name="Image" r:id="rId3" imgW="2526984" imgH="2476190" progId="Photoshop.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9388"/>
                        <a:ext cx="1420813" cy="129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Rectangle 72"/>
          <p:cNvSpPr>
            <a:spLocks noChangeArrowheads="1"/>
          </p:cNvSpPr>
          <p:nvPr/>
        </p:nvSpPr>
        <p:spPr bwMode="gray">
          <a:xfrm>
            <a:off x="9525" y="0"/>
            <a:ext cx="1412875" cy="228600"/>
          </a:xfrm>
          <a:prstGeom prst="rect">
            <a:avLst/>
          </a:prstGeom>
          <a:solidFill>
            <a:schemeClr val="accent2"/>
          </a:solidFill>
          <a:ln>
            <a:noFill/>
          </a:ln>
          <a:effectLst/>
          <a:extLs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endParaRPr lang="en-US" b="0" smtClean="0">
              <a:solidFill>
                <a:srgbClr val="0F3F85"/>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Slide Number Placeholder 4"/>
          <p:cNvSpPr>
            <a:spLocks noGrp="1"/>
          </p:cNvSpPr>
          <p:nvPr>
            <p:ph type="sldNum" sz="quarter" idx="10"/>
          </p:nvPr>
        </p:nvSpPr>
        <p:spPr/>
        <p:txBody>
          <a:bodyPr/>
          <a:lstStyle>
            <a:lvl1pPr>
              <a:defRPr/>
            </a:lvl1pPr>
          </a:lstStyle>
          <a:p>
            <a:fld id="{F58EE903-7F67-4F21-BB39-D48007561A6B}" type="slidenum">
              <a:rPr lang="en-US">
                <a:solidFill>
                  <a:srgbClr val="0F3F85"/>
                </a:solidFill>
              </a:rPr>
              <a:pPr/>
              <a:t>‹#›</a:t>
            </a:fld>
            <a:endParaRPr lang="en-US">
              <a:solidFill>
                <a:srgbClr val="0F3F85"/>
              </a:solidFill>
            </a:endParaRPr>
          </a:p>
        </p:txBody>
      </p:sp>
      <p:sp>
        <p:nvSpPr>
          <p:cNvPr id="11" name="Date Placeholder 5"/>
          <p:cNvSpPr>
            <a:spLocks noGrp="1"/>
          </p:cNvSpPr>
          <p:nvPr>
            <p:ph type="dt" sz="half" idx="11"/>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49091371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82"/>
          <p:cNvSpPr>
            <a:spLocks noChangeArrowheads="1"/>
          </p:cNvSpPr>
          <p:nvPr/>
        </p:nvSpPr>
        <p:spPr bwMode="gray">
          <a:xfrm>
            <a:off x="1371600" y="0"/>
            <a:ext cx="7772400" cy="2286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endParaRPr lang="en-US" b="0" smtClean="0">
              <a:solidFill>
                <a:srgbClr val="0F3F85"/>
              </a:solidFill>
            </a:endParaRPr>
          </a:p>
        </p:txBody>
      </p:sp>
      <p:sp>
        <p:nvSpPr>
          <p:cNvPr id="5" name="Rectangle 75"/>
          <p:cNvSpPr>
            <a:spLocks noChangeArrowheads="1"/>
          </p:cNvSpPr>
          <p:nvPr/>
        </p:nvSpPr>
        <p:spPr bwMode="gray">
          <a:xfrm>
            <a:off x="0" y="1465263"/>
            <a:ext cx="9144000" cy="5392737"/>
          </a:xfrm>
          <a:prstGeom prst="rect">
            <a:avLst/>
          </a:prstGeom>
          <a:gradFill rotWithShape="1">
            <a:gsLst>
              <a:gs pos="0">
                <a:srgbClr val="EEEEEE"/>
              </a:gs>
              <a:gs pos="100000">
                <a:srgbClr val="DDDDDD">
                  <a:alpha val="64000"/>
                </a:srgbClr>
              </a:gs>
            </a:gsLst>
            <a:lin ang="27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endParaRPr lang="en-US" b="0" smtClean="0">
              <a:solidFill>
                <a:srgbClr val="0F3F85"/>
              </a:solidFill>
            </a:endParaRPr>
          </a:p>
        </p:txBody>
      </p:sp>
      <p:sp>
        <p:nvSpPr>
          <p:cNvPr id="6" name="Text Box 67"/>
          <p:cNvSpPr txBox="1">
            <a:spLocks noChangeArrowheads="1"/>
          </p:cNvSpPr>
          <p:nvPr/>
        </p:nvSpPr>
        <p:spPr bwMode="gray">
          <a:xfrm>
            <a:off x="173038" y="33338"/>
            <a:ext cx="1219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sz="2000" i="1" smtClean="0">
                <a:solidFill>
                  <a:srgbClr val="FFFFFF"/>
                </a:solidFill>
              </a:rPr>
              <a:t>LOGO</a:t>
            </a:r>
          </a:p>
        </p:txBody>
      </p:sp>
      <p:sp>
        <p:nvSpPr>
          <p:cNvPr id="7" name="Rectangle 73" descr="Dark horizontal"/>
          <p:cNvSpPr>
            <a:spLocks noChangeArrowheads="1"/>
          </p:cNvSpPr>
          <p:nvPr/>
        </p:nvSpPr>
        <p:spPr bwMode="gray">
          <a:xfrm>
            <a:off x="0" y="1439863"/>
            <a:ext cx="1423988" cy="5445125"/>
          </a:xfrm>
          <a:prstGeom prst="rect">
            <a:avLst/>
          </a:prstGeom>
          <a:pattFill prst="dkHorz">
            <a:fgClr>
              <a:schemeClr val="accent1"/>
            </a:fgClr>
            <a:bgClr>
              <a:schemeClr val="tx2"/>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endParaRPr lang="en-US" b="0" smtClean="0">
              <a:solidFill>
                <a:srgbClr val="0F3F85"/>
              </a:solidFill>
            </a:endParaRPr>
          </a:p>
        </p:txBody>
      </p:sp>
      <p:graphicFrame>
        <p:nvGraphicFramePr>
          <p:cNvPr id="8" name="Object 81"/>
          <p:cNvGraphicFramePr>
            <a:graphicFrameLocks noChangeAspect="1"/>
          </p:cNvGraphicFramePr>
          <p:nvPr/>
        </p:nvGraphicFramePr>
        <p:xfrm>
          <a:off x="0" y="179388"/>
          <a:ext cx="1420813" cy="1292225"/>
        </p:xfrm>
        <a:graphic>
          <a:graphicData uri="http://schemas.openxmlformats.org/presentationml/2006/ole">
            <mc:AlternateContent xmlns:mc="http://schemas.openxmlformats.org/markup-compatibility/2006">
              <mc:Choice xmlns:v="urn:schemas-microsoft-com:vml" Requires="v">
                <p:oleObj spid="_x0000_s154628" name="Image" r:id="rId3" imgW="2526984" imgH="2476190" progId="Photoshop.Image.7">
                  <p:embed/>
                </p:oleObj>
              </mc:Choice>
              <mc:Fallback>
                <p:oleObj name="Image" r:id="rId3" imgW="2526984" imgH="2476190" progId="Photoshop.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9388"/>
                        <a:ext cx="1420813" cy="129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Rectangle 72"/>
          <p:cNvSpPr>
            <a:spLocks noChangeArrowheads="1"/>
          </p:cNvSpPr>
          <p:nvPr/>
        </p:nvSpPr>
        <p:spPr bwMode="gray">
          <a:xfrm>
            <a:off x="9525" y="0"/>
            <a:ext cx="1412875" cy="228600"/>
          </a:xfrm>
          <a:prstGeom prst="rect">
            <a:avLst/>
          </a:prstGeom>
          <a:solidFill>
            <a:schemeClr val="accent2"/>
          </a:solidFill>
          <a:ln>
            <a:noFill/>
          </a:ln>
          <a:effectLst/>
          <a:extLs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endParaRPr lang="en-US" b="0" smtClean="0">
              <a:solidFill>
                <a:srgbClr val="0F3F85"/>
              </a:solidFill>
            </a:endParaRPr>
          </a:p>
        </p:txBody>
      </p:sp>
      <p:sp>
        <p:nvSpPr>
          <p:cNvPr id="2" name="Vertical Title 1"/>
          <p:cNvSpPr>
            <a:spLocks noGrp="1"/>
          </p:cNvSpPr>
          <p:nvPr>
            <p:ph type="title" orient="vert"/>
          </p:nvPr>
        </p:nvSpPr>
        <p:spPr>
          <a:xfrm>
            <a:off x="6972300" y="427038"/>
            <a:ext cx="1790700" cy="59848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600200" y="427038"/>
            <a:ext cx="5219700" cy="59848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Slide Number Placeholder 4"/>
          <p:cNvSpPr>
            <a:spLocks noGrp="1"/>
          </p:cNvSpPr>
          <p:nvPr>
            <p:ph type="sldNum" sz="quarter" idx="10"/>
          </p:nvPr>
        </p:nvSpPr>
        <p:spPr/>
        <p:txBody>
          <a:bodyPr/>
          <a:lstStyle>
            <a:lvl1pPr>
              <a:defRPr/>
            </a:lvl1pPr>
          </a:lstStyle>
          <a:p>
            <a:fld id="{475CB9A8-39AB-4C71-BAD1-58823F69AD00}" type="slidenum">
              <a:rPr lang="en-US">
                <a:solidFill>
                  <a:srgbClr val="0F3F85"/>
                </a:solidFill>
              </a:rPr>
              <a:pPr/>
              <a:t>‹#›</a:t>
            </a:fld>
            <a:endParaRPr lang="en-US">
              <a:solidFill>
                <a:srgbClr val="0F3F85"/>
              </a:solidFill>
            </a:endParaRPr>
          </a:p>
        </p:txBody>
      </p:sp>
      <p:sp>
        <p:nvSpPr>
          <p:cNvPr id="11" name="Date Placeholder 5"/>
          <p:cNvSpPr>
            <a:spLocks noGrp="1"/>
          </p:cNvSpPr>
          <p:nvPr>
            <p:ph type="dt" sz="half" idx="11"/>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28870283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sp>
        <p:nvSpPr>
          <p:cNvPr id="4" name="Rectangle 82"/>
          <p:cNvSpPr>
            <a:spLocks noChangeArrowheads="1"/>
          </p:cNvSpPr>
          <p:nvPr/>
        </p:nvSpPr>
        <p:spPr bwMode="gray">
          <a:xfrm>
            <a:off x="1371600" y="0"/>
            <a:ext cx="7772400" cy="2286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endParaRPr lang="en-US" b="0" smtClean="0">
              <a:solidFill>
                <a:srgbClr val="0F3F85"/>
              </a:solidFill>
            </a:endParaRPr>
          </a:p>
        </p:txBody>
      </p:sp>
      <p:sp>
        <p:nvSpPr>
          <p:cNvPr id="5" name="Rectangle 75"/>
          <p:cNvSpPr>
            <a:spLocks noChangeArrowheads="1"/>
          </p:cNvSpPr>
          <p:nvPr/>
        </p:nvSpPr>
        <p:spPr bwMode="gray">
          <a:xfrm>
            <a:off x="0" y="1465263"/>
            <a:ext cx="9144000" cy="5392737"/>
          </a:xfrm>
          <a:prstGeom prst="rect">
            <a:avLst/>
          </a:prstGeom>
          <a:gradFill rotWithShape="1">
            <a:gsLst>
              <a:gs pos="0">
                <a:srgbClr val="EEEEEE"/>
              </a:gs>
              <a:gs pos="100000">
                <a:srgbClr val="DDDDDD">
                  <a:alpha val="64000"/>
                </a:srgbClr>
              </a:gs>
            </a:gsLst>
            <a:lin ang="27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endParaRPr lang="en-US" b="0" smtClean="0">
              <a:solidFill>
                <a:srgbClr val="0F3F85"/>
              </a:solidFill>
            </a:endParaRPr>
          </a:p>
        </p:txBody>
      </p:sp>
      <p:sp>
        <p:nvSpPr>
          <p:cNvPr id="6" name="Text Box 67"/>
          <p:cNvSpPr txBox="1">
            <a:spLocks noChangeArrowheads="1"/>
          </p:cNvSpPr>
          <p:nvPr/>
        </p:nvSpPr>
        <p:spPr bwMode="gray">
          <a:xfrm>
            <a:off x="173038" y="33338"/>
            <a:ext cx="1219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sz="2000" i="1" smtClean="0">
                <a:solidFill>
                  <a:srgbClr val="FFFFFF"/>
                </a:solidFill>
              </a:rPr>
              <a:t>LOGO</a:t>
            </a:r>
          </a:p>
        </p:txBody>
      </p:sp>
      <p:sp>
        <p:nvSpPr>
          <p:cNvPr id="7" name="Rectangle 73" descr="Dark horizontal"/>
          <p:cNvSpPr>
            <a:spLocks noChangeArrowheads="1"/>
          </p:cNvSpPr>
          <p:nvPr/>
        </p:nvSpPr>
        <p:spPr bwMode="gray">
          <a:xfrm>
            <a:off x="0" y="1439863"/>
            <a:ext cx="1423988" cy="5445125"/>
          </a:xfrm>
          <a:prstGeom prst="rect">
            <a:avLst/>
          </a:prstGeom>
          <a:pattFill prst="dkHorz">
            <a:fgClr>
              <a:schemeClr val="accent1"/>
            </a:fgClr>
            <a:bgClr>
              <a:schemeClr val="tx2"/>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endParaRPr lang="en-US" b="0" smtClean="0">
              <a:solidFill>
                <a:srgbClr val="0F3F85"/>
              </a:solidFill>
            </a:endParaRPr>
          </a:p>
        </p:txBody>
      </p:sp>
      <p:graphicFrame>
        <p:nvGraphicFramePr>
          <p:cNvPr id="8" name="Object 81"/>
          <p:cNvGraphicFramePr>
            <a:graphicFrameLocks noChangeAspect="1"/>
          </p:cNvGraphicFramePr>
          <p:nvPr/>
        </p:nvGraphicFramePr>
        <p:xfrm>
          <a:off x="0" y="179388"/>
          <a:ext cx="1420813" cy="1292225"/>
        </p:xfrm>
        <a:graphic>
          <a:graphicData uri="http://schemas.openxmlformats.org/presentationml/2006/ole">
            <mc:AlternateContent xmlns:mc="http://schemas.openxmlformats.org/markup-compatibility/2006">
              <mc:Choice xmlns:v="urn:schemas-microsoft-com:vml" Requires="v">
                <p:oleObj spid="_x0000_s155652" name="Image" r:id="rId3" imgW="2526984" imgH="2476190" progId="Photoshop.Image.7">
                  <p:embed/>
                </p:oleObj>
              </mc:Choice>
              <mc:Fallback>
                <p:oleObj name="Image" r:id="rId3" imgW="2526984" imgH="2476190" progId="Photoshop.Image.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9388"/>
                        <a:ext cx="1420813" cy="129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Rectangle 72"/>
          <p:cNvSpPr>
            <a:spLocks noChangeArrowheads="1"/>
          </p:cNvSpPr>
          <p:nvPr/>
        </p:nvSpPr>
        <p:spPr bwMode="gray">
          <a:xfrm>
            <a:off x="9525" y="0"/>
            <a:ext cx="1412875" cy="228600"/>
          </a:xfrm>
          <a:prstGeom prst="rect">
            <a:avLst/>
          </a:prstGeom>
          <a:solidFill>
            <a:schemeClr val="accent2"/>
          </a:solidFill>
          <a:ln>
            <a:noFill/>
          </a:ln>
          <a:effectLst/>
          <a:extLs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endParaRPr lang="en-US" b="0" smtClean="0">
              <a:solidFill>
                <a:srgbClr val="0F3F85"/>
              </a:solidFill>
            </a:endParaRPr>
          </a:p>
        </p:txBody>
      </p:sp>
      <p:sp>
        <p:nvSpPr>
          <p:cNvPr id="2" name="Title 1"/>
          <p:cNvSpPr>
            <a:spLocks noGrp="1"/>
          </p:cNvSpPr>
          <p:nvPr>
            <p:ph type="title"/>
          </p:nvPr>
        </p:nvSpPr>
        <p:spPr>
          <a:xfrm>
            <a:off x="1600200" y="427038"/>
            <a:ext cx="6688138" cy="487362"/>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1611313" y="1535113"/>
            <a:ext cx="7151687" cy="4876800"/>
          </a:xfrm>
        </p:spPr>
        <p:txBody>
          <a:bodyPr/>
          <a:lstStyle/>
          <a:p>
            <a:pPr lvl="0"/>
            <a:r>
              <a:rPr lang="en-US" noProof="0" smtClean="0"/>
              <a:t>Click icon to add table</a:t>
            </a:r>
          </a:p>
        </p:txBody>
      </p:sp>
      <p:sp>
        <p:nvSpPr>
          <p:cNvPr id="10" name="Slide Number Placeholder 4"/>
          <p:cNvSpPr>
            <a:spLocks noGrp="1"/>
          </p:cNvSpPr>
          <p:nvPr>
            <p:ph type="sldNum" sz="quarter" idx="10"/>
          </p:nvPr>
        </p:nvSpPr>
        <p:spPr/>
        <p:txBody>
          <a:bodyPr/>
          <a:lstStyle>
            <a:lvl1pPr>
              <a:defRPr/>
            </a:lvl1pPr>
          </a:lstStyle>
          <a:p>
            <a:fld id="{7956D845-109F-4358-9070-BF1BF9A3FEBF}" type="slidenum">
              <a:rPr lang="en-US">
                <a:solidFill>
                  <a:srgbClr val="0F3F85"/>
                </a:solidFill>
              </a:rPr>
              <a:pPr/>
              <a:t>‹#›</a:t>
            </a:fld>
            <a:endParaRPr lang="en-US">
              <a:solidFill>
                <a:srgbClr val="0F3F85"/>
              </a:solidFill>
            </a:endParaRPr>
          </a:p>
        </p:txBody>
      </p:sp>
      <p:sp>
        <p:nvSpPr>
          <p:cNvPr id="11" name="Date Placeholder 5"/>
          <p:cNvSpPr>
            <a:spLocks noGrp="1"/>
          </p:cNvSpPr>
          <p:nvPr>
            <p:ph type="dt" sz="half" idx="11"/>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8390560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image" Target="../media/image2.png"/><Relationship Id="rId2" Type="http://schemas.openxmlformats.org/officeDocument/2006/relationships/slideLayout" Target="../slideLayouts/slideLayout15.xml"/><Relationship Id="rId16" Type="http://schemas.openxmlformats.org/officeDocument/2006/relationships/image" Target="../media/image6.pn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5.jp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image" Target="../media/image7.jpeg"/><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theme" Target="../theme/theme4.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image" Target="../media/image11.gif"/></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theme" Target="../theme/theme5.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image" Target="../media/image11.gif"/></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theme" Target="../theme/theme6.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17" Type="http://schemas.openxmlformats.org/officeDocument/2006/relationships/image" Target="../media/image14.png"/><Relationship Id="rId2" Type="http://schemas.openxmlformats.org/officeDocument/2006/relationships/slideLayout" Target="../slideLayouts/slideLayout65.xml"/><Relationship Id="rId16" Type="http://schemas.openxmlformats.org/officeDocument/2006/relationships/image" Target="../media/image13.png"/><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5" Type="http://schemas.openxmlformats.org/officeDocument/2006/relationships/oleObject" Target="../embeddings/oleObject3.bin"/><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vmlDrawing" Target="../drawings/vmlDrawing3.v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theme" Target="../theme/theme8.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17" Type="http://schemas.openxmlformats.org/officeDocument/2006/relationships/image" Target="../media/image14.png"/><Relationship Id="rId2" Type="http://schemas.openxmlformats.org/officeDocument/2006/relationships/slideLayout" Target="../slideLayouts/slideLayout88.xml"/><Relationship Id="rId16" Type="http://schemas.openxmlformats.org/officeDocument/2006/relationships/image" Target="../media/image13.png"/><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5" Type="http://schemas.openxmlformats.org/officeDocument/2006/relationships/oleObject" Target="../embeddings/oleObject15.bin"/><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vmlDrawing" Target="../drawings/vmlDrawing15.v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solidFill>
          <a:schemeClr val="bg1"/>
        </a:solidFill>
        <a:effectLst/>
      </p:bgPr>
    </p:bg>
    <p:spTree>
      <p:nvGrpSpPr>
        <p:cNvPr id="1" name=""/>
        <p:cNvGrpSpPr/>
        <p:nvPr/>
      </p:nvGrpSpPr>
      <p:grpSpPr>
        <a:xfrm>
          <a:off x="0" y="0"/>
          <a:ext cx="0" cy="0"/>
          <a:chOff x="0" y="0"/>
          <a:chExt cx="0" cy="0"/>
        </a:xfrm>
      </p:grpSpPr>
      <p:sp>
        <p:nvSpPr>
          <p:cNvPr id="1107" name="Object 83"/>
          <p:cNvSpPr>
            <a:spLocks noChangeAspect="1" noChangeArrowheads="1"/>
          </p:cNvSpPr>
          <p:nvPr/>
        </p:nvSpPr>
        <p:spPr bwMode="auto">
          <a:xfrm>
            <a:off x="5105400" y="609600"/>
            <a:ext cx="38766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05" name="Object 81"/>
          <p:cNvSpPr>
            <a:spLocks noChangeAspect="1" noChangeArrowheads="1"/>
          </p:cNvSpPr>
          <p:nvPr/>
        </p:nvSpPr>
        <p:spPr bwMode="auto">
          <a:xfrm>
            <a:off x="152400" y="609600"/>
            <a:ext cx="74580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96" name="Object 72"/>
          <p:cNvSpPr>
            <a:spLocks noChangeAspect="1" noChangeArrowheads="1"/>
          </p:cNvSpPr>
          <p:nvPr/>
        </p:nvSpPr>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6" name="Rectangle 2"/>
          <p:cNvSpPr>
            <a:spLocks noGrp="1" noChangeArrowheads="1"/>
          </p:cNvSpPr>
          <p:nvPr>
            <p:ph type="title"/>
          </p:nvPr>
        </p:nvSpPr>
        <p:spPr bwMode="gray">
          <a:xfrm>
            <a:off x="1066800" y="714375"/>
            <a:ext cx="7640638" cy="5334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smtClean="0"/>
          </a:p>
        </p:txBody>
      </p:sp>
      <p:sp>
        <p:nvSpPr>
          <p:cNvPr id="1027" name="Rectangle 3"/>
          <p:cNvSpPr>
            <a:spLocks noGrp="1" noChangeArrowheads="1"/>
          </p:cNvSpPr>
          <p:nvPr>
            <p:ph type="body" idx="1"/>
          </p:nvPr>
        </p:nvSpPr>
        <p:spPr bwMode="gray">
          <a:xfrm>
            <a:off x="457200" y="1447800"/>
            <a:ext cx="81534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smtClean="0"/>
          </a:p>
        </p:txBody>
      </p:sp>
      <p:sp>
        <p:nvSpPr>
          <p:cNvPr id="1092"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99" name="Rectangle 75"/>
          <p:cNvSpPr>
            <a:spLocks noChangeArrowheads="1"/>
          </p:cNvSpPr>
          <p:nvPr/>
        </p:nvSpPr>
        <p:spPr bwMode="gray">
          <a:xfrm>
            <a:off x="228600" y="6553200"/>
            <a:ext cx="21336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a:endParaRPr lang="en-US" sz="1000" b="0"/>
          </a:p>
        </p:txBody>
      </p:sp>
      <p:sp>
        <p:nvSpPr>
          <p:cNvPr id="1100" name="Rectangle 76"/>
          <p:cNvSpPr>
            <a:spLocks noChangeArrowheads="1"/>
          </p:cNvSpPr>
          <p:nvPr/>
        </p:nvSpPr>
        <p:spPr bwMode="gray">
          <a:xfrm>
            <a:off x="3200400" y="6553200"/>
            <a:ext cx="28956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sz="1000" b="0"/>
          </a:p>
        </p:txBody>
      </p:sp>
      <p:sp>
        <p:nvSpPr>
          <p:cNvPr id="1101" name="Rectangle 77"/>
          <p:cNvSpPr>
            <a:spLocks noGrp="1" noChangeArrowheads="1"/>
          </p:cNvSpPr>
          <p:nvPr>
            <p:ph type="sldNum" sz="quarter" idx="4"/>
          </p:nvPr>
        </p:nvSpPr>
        <p:spPr bwMode="gray">
          <a:xfrm>
            <a:off x="6781800" y="6553200"/>
            <a:ext cx="21336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b="0"/>
            </a:lvl1pPr>
          </a:lstStyle>
          <a:p>
            <a:fld id="{CAB05B44-5954-444F-99C1-A900072F769C}" type="slidenum">
              <a:rPr lang="en-US"/>
              <a:pPr/>
              <a:t>‹#›</a:t>
            </a:fld>
            <a:endParaRPr lang="en-US"/>
          </a:p>
        </p:txBody>
      </p:sp>
      <p:pic>
        <p:nvPicPr>
          <p:cNvPr id="1108" name="Picture 84" descr="logo icon"/>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215188" y="266700"/>
            <a:ext cx="357187" cy="317500"/>
          </a:xfrm>
          <a:prstGeom prst="rect">
            <a:avLst/>
          </a:prstGeom>
          <a:noFill/>
          <a:extLst>
            <a:ext uri="{909E8E84-426E-40DD-AFC4-6F175D3DCCD1}">
              <a14:hiddenFill xmlns:a14="http://schemas.microsoft.com/office/drawing/2010/main">
                <a:solidFill>
                  <a:srgbClr val="FFFFFF"/>
                </a:solidFill>
              </a14:hiddenFill>
            </a:ext>
          </a:extLst>
        </p:spPr>
      </p:pic>
      <p:pic>
        <p:nvPicPr>
          <p:cNvPr id="1109" name="Picture 85" descr="logo chu vuong 800"/>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553325" y="333375"/>
            <a:ext cx="1381125" cy="198438"/>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2800" b="1">
          <a:solidFill>
            <a:schemeClr val="bg1"/>
          </a:solidFill>
          <a:latin typeface="Verdana" pitchFamily="34" charset="0"/>
        </a:defRPr>
      </a:lvl2pPr>
      <a:lvl3pPr algn="l" rtl="0" eaLnBrk="1" fontAlgn="base" hangingPunct="1">
        <a:spcBef>
          <a:spcPct val="0"/>
        </a:spcBef>
        <a:spcAft>
          <a:spcPct val="0"/>
        </a:spcAft>
        <a:defRPr sz="2800" b="1">
          <a:solidFill>
            <a:schemeClr val="bg1"/>
          </a:solidFill>
          <a:latin typeface="Verdana" pitchFamily="34" charset="0"/>
        </a:defRPr>
      </a:lvl3pPr>
      <a:lvl4pPr algn="l" rtl="0" eaLnBrk="1" fontAlgn="base" hangingPunct="1">
        <a:spcBef>
          <a:spcPct val="0"/>
        </a:spcBef>
        <a:spcAft>
          <a:spcPct val="0"/>
        </a:spcAft>
        <a:defRPr sz="2800" b="1">
          <a:solidFill>
            <a:schemeClr val="bg1"/>
          </a:solidFill>
          <a:latin typeface="Verdana" pitchFamily="34" charset="0"/>
        </a:defRPr>
      </a:lvl4pPr>
      <a:lvl5pPr algn="l" rtl="0" eaLnBrk="1" fontAlgn="base" hangingPunct="1">
        <a:spcBef>
          <a:spcPct val="0"/>
        </a:spcBef>
        <a:spcAft>
          <a:spcPct val="0"/>
        </a:spcAft>
        <a:defRPr sz="2800" b="1">
          <a:solidFill>
            <a:schemeClr val="bg1"/>
          </a:solidFill>
          <a:latin typeface="Verdana" pitchFamily="34" charset="0"/>
        </a:defRPr>
      </a:lvl5pPr>
      <a:lvl6pPr marL="457200" algn="l" rtl="0" eaLnBrk="1" fontAlgn="base" hangingPunct="1">
        <a:spcBef>
          <a:spcPct val="0"/>
        </a:spcBef>
        <a:spcAft>
          <a:spcPct val="0"/>
        </a:spcAft>
        <a:defRPr sz="2800" b="1">
          <a:solidFill>
            <a:schemeClr val="bg1"/>
          </a:solidFill>
          <a:latin typeface="Verdana" pitchFamily="34" charset="0"/>
        </a:defRPr>
      </a:lvl6pPr>
      <a:lvl7pPr marL="914400" algn="l" rtl="0" eaLnBrk="1" fontAlgn="base" hangingPunct="1">
        <a:spcBef>
          <a:spcPct val="0"/>
        </a:spcBef>
        <a:spcAft>
          <a:spcPct val="0"/>
        </a:spcAft>
        <a:defRPr sz="2800" b="1">
          <a:solidFill>
            <a:schemeClr val="bg1"/>
          </a:solidFill>
          <a:latin typeface="Verdana" pitchFamily="34" charset="0"/>
        </a:defRPr>
      </a:lvl7pPr>
      <a:lvl8pPr marL="1371600" algn="l" rtl="0" eaLnBrk="1" fontAlgn="base" hangingPunct="1">
        <a:spcBef>
          <a:spcPct val="0"/>
        </a:spcBef>
        <a:spcAft>
          <a:spcPct val="0"/>
        </a:spcAft>
        <a:defRPr sz="2800" b="1">
          <a:solidFill>
            <a:schemeClr val="bg1"/>
          </a:solidFill>
          <a:latin typeface="Verdana" pitchFamily="34" charset="0"/>
        </a:defRPr>
      </a:lvl8pPr>
      <a:lvl9pPr marL="1828800" algn="l" rtl="0" eaLnBrk="1" fontAlgn="base" hangingPunct="1">
        <a:spcBef>
          <a:spcPct val="0"/>
        </a:spcBef>
        <a:spcAft>
          <a:spcPct val="0"/>
        </a:spcAft>
        <a:defRPr sz="2800" b="1">
          <a:solidFill>
            <a:schemeClr val="bg1"/>
          </a:solidFill>
          <a:latin typeface="Verdana" pitchFamily="34" charset="0"/>
        </a:defRPr>
      </a:lvl9pPr>
    </p:titleStyle>
    <p:bodyStyle>
      <a:lvl1pPr marL="342900" indent="-342900" algn="l" rtl="0" eaLnBrk="1" fontAlgn="base" hangingPunct="1">
        <a:spcBef>
          <a:spcPct val="20000"/>
        </a:spcBef>
        <a:spcAft>
          <a:spcPct val="0"/>
        </a:spcAft>
        <a:buClr>
          <a:schemeClr val="hlink"/>
        </a:buClr>
        <a:buFont typeface="Wingdings" pitchFamily="2" charset="2"/>
        <a:buChar char="v"/>
        <a:defRPr sz="2800" b="1">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Font typeface="Wingdings" pitchFamily="2" charset="2"/>
        <a:buChar char="§"/>
        <a:defRPr sz="2800">
          <a:solidFill>
            <a:schemeClr val="tx1"/>
          </a:solidFill>
          <a:latin typeface="Arial" charset="0"/>
        </a:defRPr>
      </a:lvl2pPr>
      <a:lvl3pPr marL="1143000" indent="-228600" algn="l" rtl="0" eaLnBrk="1" fontAlgn="base" hangingPunct="1">
        <a:spcBef>
          <a:spcPct val="20000"/>
        </a:spcBef>
        <a:spcAft>
          <a:spcPct val="0"/>
        </a:spcAft>
        <a:buClr>
          <a:schemeClr val="tx1"/>
        </a:buClr>
        <a:buChar char="•"/>
        <a:defRPr sz="2400">
          <a:solidFill>
            <a:schemeClr val="tx1"/>
          </a:solidFill>
          <a:latin typeface="Arial" charset="0"/>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gray">
      <p:bgPr>
        <a:blipFill dpi="0" rotWithShape="1">
          <a:blip r:embed="rId15">
            <a:alphaModFix amt="50000"/>
            <a:lum/>
          </a:blip>
          <a:srcRect/>
          <a:stretch>
            <a:fillRect l="-10000" r="-10000"/>
          </a:stretch>
        </a:blipFill>
        <a:effectLst/>
      </p:bgPr>
    </p:bg>
    <p:spTree>
      <p:nvGrpSpPr>
        <p:cNvPr id="1" name=""/>
        <p:cNvGrpSpPr/>
        <p:nvPr/>
      </p:nvGrpSpPr>
      <p:grpSpPr>
        <a:xfrm>
          <a:off x="0" y="0"/>
          <a:ext cx="0" cy="0"/>
          <a:chOff x="0" y="0"/>
          <a:chExt cx="0" cy="0"/>
        </a:xfrm>
      </p:grpSpPr>
      <p:sp>
        <p:nvSpPr>
          <p:cNvPr id="1107" name="Object 83"/>
          <p:cNvSpPr>
            <a:spLocks noChangeAspect="1" noChangeArrowheads="1"/>
          </p:cNvSpPr>
          <p:nvPr/>
        </p:nvSpPr>
        <p:spPr bwMode="auto">
          <a:xfrm>
            <a:off x="5105400" y="609600"/>
            <a:ext cx="38766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30311D"/>
              </a:solidFill>
            </a:endParaRPr>
          </a:p>
        </p:txBody>
      </p:sp>
      <p:sp>
        <p:nvSpPr>
          <p:cNvPr id="1105" name="Object 81"/>
          <p:cNvSpPr>
            <a:spLocks noChangeAspect="1" noChangeArrowheads="1"/>
          </p:cNvSpPr>
          <p:nvPr/>
        </p:nvSpPr>
        <p:spPr bwMode="auto">
          <a:xfrm>
            <a:off x="152400" y="609600"/>
            <a:ext cx="74580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30311D"/>
              </a:solidFill>
            </a:endParaRPr>
          </a:p>
        </p:txBody>
      </p:sp>
      <p:sp>
        <p:nvSpPr>
          <p:cNvPr id="1096" name="Object 72"/>
          <p:cNvSpPr>
            <a:spLocks noChangeAspect="1" noChangeArrowheads="1"/>
          </p:cNvSpPr>
          <p:nvPr/>
        </p:nvSpPr>
        <p:spPr bwMode="auto">
          <a:xfrm>
            <a:off x="8001000" y="6019800"/>
            <a:ext cx="68580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30311D"/>
              </a:solidFill>
            </a:endParaRPr>
          </a:p>
        </p:txBody>
      </p:sp>
      <p:sp>
        <p:nvSpPr>
          <p:cNvPr id="1026" name="Rectangle 2"/>
          <p:cNvSpPr>
            <a:spLocks noGrp="1" noChangeArrowheads="1"/>
          </p:cNvSpPr>
          <p:nvPr>
            <p:ph type="title"/>
          </p:nvPr>
        </p:nvSpPr>
        <p:spPr bwMode="gray">
          <a:xfrm>
            <a:off x="1066800" y="714375"/>
            <a:ext cx="7640638" cy="5334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endParaRPr lang="en-US" dirty="0" smtClean="0"/>
          </a:p>
        </p:txBody>
      </p:sp>
      <p:sp>
        <p:nvSpPr>
          <p:cNvPr id="1027" name="Rectangle 3"/>
          <p:cNvSpPr>
            <a:spLocks noGrp="1" noChangeArrowheads="1"/>
          </p:cNvSpPr>
          <p:nvPr>
            <p:ph type="body" idx="1"/>
          </p:nvPr>
        </p:nvSpPr>
        <p:spPr bwMode="gray">
          <a:xfrm>
            <a:off x="457200" y="1447800"/>
            <a:ext cx="81534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92" name="AutoShape 68"/>
          <p:cNvSpPr>
            <a:spLocks noChangeArrowheads="1"/>
          </p:cNvSpPr>
          <p:nvPr/>
        </p:nvSpPr>
        <p:spPr bwMode="auto">
          <a:xfrm>
            <a:off x="152400" y="228600"/>
            <a:ext cx="8839200" cy="6324600"/>
          </a:xfrm>
          <a:prstGeom prst="roundRect">
            <a:avLst>
              <a:gd name="adj" fmla="val 4569"/>
            </a:avLst>
          </a:prstGeom>
          <a:noFill/>
          <a:ln w="28575">
            <a:solidFill>
              <a:schemeClr val="bg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30311D"/>
              </a:solidFill>
            </a:endParaRPr>
          </a:p>
        </p:txBody>
      </p:sp>
      <p:sp>
        <p:nvSpPr>
          <p:cNvPr id="1099" name="Rectangle 75"/>
          <p:cNvSpPr>
            <a:spLocks noChangeArrowheads="1"/>
          </p:cNvSpPr>
          <p:nvPr/>
        </p:nvSpPr>
        <p:spPr bwMode="gray">
          <a:xfrm>
            <a:off x="228600" y="6553200"/>
            <a:ext cx="21336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a:endParaRPr lang="en-US" sz="1000" b="0">
              <a:solidFill>
                <a:srgbClr val="30311D"/>
              </a:solidFill>
            </a:endParaRPr>
          </a:p>
        </p:txBody>
      </p:sp>
      <p:sp>
        <p:nvSpPr>
          <p:cNvPr id="1100" name="Rectangle 76"/>
          <p:cNvSpPr>
            <a:spLocks noChangeArrowheads="1"/>
          </p:cNvSpPr>
          <p:nvPr/>
        </p:nvSpPr>
        <p:spPr bwMode="gray">
          <a:xfrm>
            <a:off x="3200400" y="6553200"/>
            <a:ext cx="28956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sz="1000" b="0">
              <a:solidFill>
                <a:srgbClr val="30311D"/>
              </a:solidFill>
            </a:endParaRPr>
          </a:p>
        </p:txBody>
      </p:sp>
      <p:sp>
        <p:nvSpPr>
          <p:cNvPr id="1101" name="Rectangle 77"/>
          <p:cNvSpPr>
            <a:spLocks noGrp="1" noChangeArrowheads="1"/>
          </p:cNvSpPr>
          <p:nvPr>
            <p:ph type="sldNum" sz="quarter" idx="4"/>
          </p:nvPr>
        </p:nvSpPr>
        <p:spPr bwMode="gray">
          <a:xfrm>
            <a:off x="6781800" y="6553200"/>
            <a:ext cx="21336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b="0"/>
            </a:lvl1pPr>
          </a:lstStyle>
          <a:p>
            <a:fld id="{2538923E-5D05-4DD5-9F06-EC086287587B}" type="slidenum">
              <a:rPr lang="en-US">
                <a:solidFill>
                  <a:srgbClr val="30311D"/>
                </a:solidFill>
              </a:rPr>
              <a:pPr/>
              <a:t>‹#›</a:t>
            </a:fld>
            <a:endParaRPr lang="en-US">
              <a:solidFill>
                <a:srgbClr val="30311D"/>
              </a:solidFill>
            </a:endParaRPr>
          </a:p>
        </p:txBody>
      </p:sp>
      <p:pic>
        <p:nvPicPr>
          <p:cNvPr id="1108" name="Picture 84" descr="logo icon"/>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215188" y="266700"/>
            <a:ext cx="357187" cy="317500"/>
          </a:xfrm>
          <a:prstGeom prst="rect">
            <a:avLst/>
          </a:prstGeom>
          <a:noFill/>
          <a:extLst>
            <a:ext uri="{909E8E84-426E-40DD-AFC4-6F175D3DCCD1}">
              <a14:hiddenFill xmlns:a14="http://schemas.microsoft.com/office/drawing/2010/main">
                <a:solidFill>
                  <a:srgbClr val="FFFFFF"/>
                </a:solidFill>
              </a14:hiddenFill>
            </a:ext>
          </a:extLst>
        </p:spPr>
      </p:pic>
      <p:pic>
        <p:nvPicPr>
          <p:cNvPr id="1109" name="Picture 85" descr="logo chu vuong 800"/>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553325" y="333375"/>
            <a:ext cx="1381125" cy="198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134965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p:txStyles>
    <p:titleStyle>
      <a:lvl1pPr algn="l" rtl="0" eaLnBrk="1" fontAlgn="base" hangingPunct="1">
        <a:spcBef>
          <a:spcPct val="0"/>
        </a:spcBef>
        <a:spcAft>
          <a:spcPct val="0"/>
        </a:spcAft>
        <a:defRPr sz="2400" b="0">
          <a:solidFill>
            <a:schemeClr val="tx1"/>
          </a:solidFill>
          <a:effectLst/>
          <a:latin typeface="Times New Roman" pitchFamily="18" charset="0"/>
          <a:ea typeface="+mj-ea"/>
          <a:cs typeface="Times New Roman" pitchFamily="18" charset="0"/>
        </a:defRPr>
      </a:lvl1pPr>
      <a:lvl2pPr algn="l" rtl="0" eaLnBrk="1" fontAlgn="base" hangingPunct="1">
        <a:spcBef>
          <a:spcPct val="0"/>
        </a:spcBef>
        <a:spcAft>
          <a:spcPct val="0"/>
        </a:spcAft>
        <a:defRPr sz="2800" b="1">
          <a:solidFill>
            <a:schemeClr val="bg1"/>
          </a:solidFill>
          <a:latin typeface="Verdana" pitchFamily="34" charset="0"/>
        </a:defRPr>
      </a:lvl2pPr>
      <a:lvl3pPr algn="l" rtl="0" eaLnBrk="1" fontAlgn="base" hangingPunct="1">
        <a:spcBef>
          <a:spcPct val="0"/>
        </a:spcBef>
        <a:spcAft>
          <a:spcPct val="0"/>
        </a:spcAft>
        <a:defRPr sz="2800" b="1">
          <a:solidFill>
            <a:schemeClr val="bg1"/>
          </a:solidFill>
          <a:latin typeface="Verdana" pitchFamily="34" charset="0"/>
        </a:defRPr>
      </a:lvl3pPr>
      <a:lvl4pPr algn="l" rtl="0" eaLnBrk="1" fontAlgn="base" hangingPunct="1">
        <a:spcBef>
          <a:spcPct val="0"/>
        </a:spcBef>
        <a:spcAft>
          <a:spcPct val="0"/>
        </a:spcAft>
        <a:defRPr sz="2800" b="1">
          <a:solidFill>
            <a:schemeClr val="bg1"/>
          </a:solidFill>
          <a:latin typeface="Verdana" pitchFamily="34" charset="0"/>
        </a:defRPr>
      </a:lvl4pPr>
      <a:lvl5pPr algn="l" rtl="0" eaLnBrk="1" fontAlgn="base" hangingPunct="1">
        <a:spcBef>
          <a:spcPct val="0"/>
        </a:spcBef>
        <a:spcAft>
          <a:spcPct val="0"/>
        </a:spcAft>
        <a:defRPr sz="2800" b="1">
          <a:solidFill>
            <a:schemeClr val="bg1"/>
          </a:solidFill>
          <a:latin typeface="Verdana" pitchFamily="34" charset="0"/>
        </a:defRPr>
      </a:lvl5pPr>
      <a:lvl6pPr marL="457200" algn="l" rtl="0" eaLnBrk="1" fontAlgn="base" hangingPunct="1">
        <a:spcBef>
          <a:spcPct val="0"/>
        </a:spcBef>
        <a:spcAft>
          <a:spcPct val="0"/>
        </a:spcAft>
        <a:defRPr sz="2800" b="1">
          <a:solidFill>
            <a:schemeClr val="bg1"/>
          </a:solidFill>
          <a:latin typeface="Verdana" pitchFamily="34" charset="0"/>
        </a:defRPr>
      </a:lvl6pPr>
      <a:lvl7pPr marL="914400" algn="l" rtl="0" eaLnBrk="1" fontAlgn="base" hangingPunct="1">
        <a:spcBef>
          <a:spcPct val="0"/>
        </a:spcBef>
        <a:spcAft>
          <a:spcPct val="0"/>
        </a:spcAft>
        <a:defRPr sz="2800" b="1">
          <a:solidFill>
            <a:schemeClr val="bg1"/>
          </a:solidFill>
          <a:latin typeface="Verdana" pitchFamily="34" charset="0"/>
        </a:defRPr>
      </a:lvl7pPr>
      <a:lvl8pPr marL="1371600" algn="l" rtl="0" eaLnBrk="1" fontAlgn="base" hangingPunct="1">
        <a:spcBef>
          <a:spcPct val="0"/>
        </a:spcBef>
        <a:spcAft>
          <a:spcPct val="0"/>
        </a:spcAft>
        <a:defRPr sz="2800" b="1">
          <a:solidFill>
            <a:schemeClr val="bg1"/>
          </a:solidFill>
          <a:latin typeface="Verdana" pitchFamily="34" charset="0"/>
        </a:defRPr>
      </a:lvl8pPr>
      <a:lvl9pPr marL="1828800" algn="l" rtl="0" eaLnBrk="1" fontAlgn="base" hangingPunct="1">
        <a:spcBef>
          <a:spcPct val="0"/>
        </a:spcBef>
        <a:spcAft>
          <a:spcPct val="0"/>
        </a:spcAft>
        <a:defRPr sz="2800" b="1">
          <a:solidFill>
            <a:schemeClr val="bg1"/>
          </a:solidFill>
          <a:latin typeface="Verdana" pitchFamily="34" charset="0"/>
        </a:defRPr>
      </a:lvl9pPr>
    </p:titleStyle>
    <p:bodyStyle>
      <a:lvl1pPr marL="342900" indent="-342900" algn="l" rtl="0" eaLnBrk="1" fontAlgn="base" hangingPunct="1">
        <a:spcBef>
          <a:spcPct val="20000"/>
        </a:spcBef>
        <a:spcAft>
          <a:spcPct val="0"/>
        </a:spcAft>
        <a:buClr>
          <a:schemeClr val="hlink"/>
        </a:buClr>
        <a:buFont typeface="Wingdings" pitchFamily="2" charset="2"/>
        <a:buChar char="v"/>
        <a:defRPr sz="2800" b="1">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Font typeface="Wingdings" pitchFamily="2" charset="2"/>
        <a:buChar char="§"/>
        <a:defRPr sz="2800">
          <a:solidFill>
            <a:schemeClr val="tx1"/>
          </a:solidFill>
          <a:latin typeface="Arial" charset="0"/>
        </a:defRPr>
      </a:lvl2pPr>
      <a:lvl3pPr marL="1143000" indent="-228600" algn="l" rtl="0" eaLnBrk="1" fontAlgn="base" hangingPunct="1">
        <a:spcBef>
          <a:spcPct val="20000"/>
        </a:spcBef>
        <a:spcAft>
          <a:spcPct val="0"/>
        </a:spcAft>
        <a:buClr>
          <a:schemeClr val="tx1"/>
        </a:buClr>
        <a:buChar char="•"/>
        <a:defRPr sz="2400">
          <a:solidFill>
            <a:schemeClr val="tx1"/>
          </a:solidFill>
          <a:latin typeface="Arial" charset="0"/>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gray">
      <p:bgPr>
        <a:solidFill>
          <a:schemeClr val="bg1"/>
        </a:solidFill>
        <a:effectLst/>
      </p:bgPr>
    </p:bg>
    <p:spTree>
      <p:nvGrpSpPr>
        <p:cNvPr id="1" name=""/>
        <p:cNvGrpSpPr/>
        <p:nvPr/>
      </p:nvGrpSpPr>
      <p:grpSpPr>
        <a:xfrm>
          <a:off x="0" y="0"/>
          <a:ext cx="0" cy="0"/>
          <a:chOff x="0" y="0"/>
          <a:chExt cx="0" cy="0"/>
        </a:xfrm>
      </p:grpSpPr>
      <p:pic>
        <p:nvPicPr>
          <p:cNvPr id="1026" name="Picture 170" descr="DVD1 (70) 3"/>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Rectangle 4">
            <a:extLst>
              <a:ext uri="{FF2B5EF4-FFF2-40B4-BE49-F238E27FC236}">
                <a16:creationId xmlns:a16="http://schemas.microsoft.com/office/drawing/2014/main" xmlns="" id="{DDB23BC2-BDD1-4431-B09B-32F95DE5BACD}"/>
              </a:ext>
            </a:extLst>
          </p:cNvPr>
          <p:cNvSpPr>
            <a:spLocks noGrp="1" noChangeArrowheads="1"/>
          </p:cNvSpPr>
          <p:nvPr>
            <p:ph type="dt" sz="half" idx="2"/>
          </p:nvPr>
        </p:nvSpPr>
        <p:spPr bwMode="gray">
          <a:xfrm>
            <a:off x="4114800" y="6448425"/>
            <a:ext cx="21336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b="1">
                <a:latin typeface="+mn-lt"/>
              </a:defRPr>
            </a:lvl1pPr>
          </a:lstStyle>
          <a:p>
            <a:pPr>
              <a:defRPr/>
            </a:pPr>
            <a:endParaRPr lang="en-US" altLang="en-US">
              <a:solidFill>
                <a:srgbClr val="000000"/>
              </a:solidFill>
            </a:endParaRPr>
          </a:p>
        </p:txBody>
      </p:sp>
      <p:sp>
        <p:nvSpPr>
          <p:cNvPr id="2" name="Rectangle 3"/>
          <p:cNvSpPr>
            <a:spLocks noGrp="1" noChangeArrowheads="1"/>
          </p:cNvSpPr>
          <p:nvPr>
            <p:ph type="body" idx="1"/>
          </p:nvPr>
        </p:nvSpPr>
        <p:spPr bwMode="gray">
          <a:xfrm>
            <a:off x="1219200" y="838200"/>
            <a:ext cx="7467600"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30" name="Rectangle 6">
            <a:extLst>
              <a:ext uri="{FF2B5EF4-FFF2-40B4-BE49-F238E27FC236}">
                <a16:creationId xmlns:a16="http://schemas.microsoft.com/office/drawing/2014/main" xmlns="" id="{B1A518BA-EAFC-4D03-B2C2-0ADAA6A0F717}"/>
              </a:ext>
            </a:extLst>
          </p:cNvPr>
          <p:cNvSpPr>
            <a:spLocks noGrp="1" noChangeArrowheads="1"/>
          </p:cNvSpPr>
          <p:nvPr>
            <p:ph type="sldNum" sz="quarter" idx="4"/>
          </p:nvPr>
        </p:nvSpPr>
        <p:spPr bwMode="gray">
          <a:xfrm>
            <a:off x="304800" y="6448425"/>
            <a:ext cx="5334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latin typeface="Verdana" pitchFamily="34" charset="0"/>
              </a:defRPr>
            </a:lvl1pPr>
          </a:lstStyle>
          <a:p>
            <a:pPr algn="l"/>
            <a:fld id="{7C7A6B72-B109-438A-98DE-7E958CCB15B6}" type="slidenum">
              <a:rPr lang="en-US" altLang="en-US" b="0">
                <a:solidFill>
                  <a:srgbClr val="000000"/>
                </a:solidFill>
              </a:rPr>
              <a:pPr algn="l"/>
              <a:t>‹#›</a:t>
            </a:fld>
            <a:endParaRPr lang="en-US" altLang="en-US" b="0">
              <a:solidFill>
                <a:srgbClr val="000000"/>
              </a:solidFill>
            </a:endParaRPr>
          </a:p>
        </p:txBody>
      </p:sp>
      <p:sp>
        <p:nvSpPr>
          <p:cNvPr id="3" name="Rectangle 2"/>
          <p:cNvSpPr>
            <a:spLocks noGrp="1" noChangeArrowheads="1"/>
          </p:cNvSpPr>
          <p:nvPr>
            <p:ph type="title"/>
          </p:nvPr>
        </p:nvSpPr>
        <p:spPr bwMode="gray">
          <a:xfrm>
            <a:off x="1828800" y="152400"/>
            <a:ext cx="7239000" cy="563563"/>
          </a:xfrm>
          <a:prstGeom prst="rect">
            <a:avLst/>
          </a:prstGeom>
          <a:noFill/>
          <a:ln>
            <a:noFill/>
          </a:ln>
          <a:effectLst>
            <a:outerShdw dist="28398" dir="1593903" algn="ctr" rotWithShape="0">
              <a:schemeClr val="bg1">
                <a:alpha val="50000"/>
              </a:schemeClr>
            </a:outerShdw>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183" name="Rectangle 159">
            <a:extLst>
              <a:ext uri="{FF2B5EF4-FFF2-40B4-BE49-F238E27FC236}">
                <a16:creationId xmlns:a16="http://schemas.microsoft.com/office/drawing/2014/main" xmlns="" id="{E66A5336-170F-479D-9A4A-C0666A84D7B5}"/>
              </a:ext>
            </a:extLst>
          </p:cNvPr>
          <p:cNvSpPr>
            <a:spLocks noGrp="1" noChangeArrowheads="1"/>
          </p:cNvSpPr>
          <p:nvPr>
            <p:ph type="ftr" sz="quarter" idx="3"/>
          </p:nvPr>
        </p:nvSpPr>
        <p:spPr bwMode="auto">
          <a:xfrm>
            <a:off x="914400" y="6448425"/>
            <a:ext cx="28956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panose="020B0604020202020204" pitchFamily="34" charset="0"/>
              </a:defRPr>
            </a:lvl1pPr>
          </a:lstStyle>
          <a:p>
            <a:pPr>
              <a:defRPr/>
            </a:pPr>
            <a:endParaRPr lang="en-US" altLang="en-US" b="0">
              <a:solidFill>
                <a:srgbClr val="000000"/>
              </a:solidFill>
            </a:endParaRPr>
          </a:p>
        </p:txBody>
      </p:sp>
      <p:sp>
        <p:nvSpPr>
          <p:cNvPr id="1032" name="Text Box 169"/>
          <p:cNvSpPr txBox="1">
            <a:spLocks noChangeArrowheads="1"/>
          </p:cNvSpPr>
          <p:nvPr/>
        </p:nvSpPr>
        <p:spPr bwMode="gray">
          <a:xfrm>
            <a:off x="0" y="152400"/>
            <a:ext cx="1447800" cy="336550"/>
          </a:xfrm>
          <a:prstGeom prst="rect">
            <a:avLst/>
          </a:prstGeom>
          <a:noFill/>
          <a:ln>
            <a:noFill/>
          </a:ln>
          <a:effectLst/>
          <a:extLst>
            <a:ext uri="{909E8E84-426E-40DD-AFC4-6F175D3DCCD1}">
              <a14:hiddenFill xmlns:a14="http://schemas.microsoft.com/office/drawing/2010/main">
                <a:solidFill>
                  <a:srgbClr val="CC33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a:solidFill>
                  <a:schemeClr val="tx1"/>
                </a:solidFill>
                <a:latin typeface="Arial" charset="0"/>
              </a:defRPr>
            </a:lvl1pPr>
            <a:lvl2pPr marL="742950" indent="-285750" algn="r">
              <a:defRPr>
                <a:solidFill>
                  <a:schemeClr val="tx1"/>
                </a:solidFill>
                <a:latin typeface="Arial" charset="0"/>
              </a:defRPr>
            </a:lvl2pPr>
            <a:lvl3pPr marL="1143000" indent="-228600" algn="r">
              <a:defRPr>
                <a:solidFill>
                  <a:schemeClr val="tx1"/>
                </a:solidFill>
                <a:latin typeface="Arial" charset="0"/>
              </a:defRPr>
            </a:lvl3pPr>
            <a:lvl4pPr marL="1600200" indent="-228600" algn="r">
              <a:defRPr>
                <a:solidFill>
                  <a:schemeClr val="tx1"/>
                </a:solidFill>
                <a:latin typeface="Arial" charset="0"/>
              </a:defRPr>
            </a:lvl4pPr>
            <a:lvl5pPr marL="2057400" indent="-228600" algn="r">
              <a:defRPr>
                <a:solidFill>
                  <a:schemeClr val="tx1"/>
                </a:solidFill>
                <a:latin typeface="Arial" charset="0"/>
              </a:defRPr>
            </a:lvl5pPr>
            <a:lvl6pPr marL="2514600" indent="-228600" algn="r" eaLnBrk="0" fontAlgn="base" hangingPunct="0">
              <a:spcBef>
                <a:spcPct val="0"/>
              </a:spcBef>
              <a:spcAft>
                <a:spcPct val="0"/>
              </a:spcAft>
              <a:defRPr>
                <a:solidFill>
                  <a:schemeClr val="tx1"/>
                </a:solidFill>
                <a:latin typeface="Arial" charset="0"/>
              </a:defRPr>
            </a:lvl6pPr>
            <a:lvl7pPr marL="2971800" indent="-228600" algn="r" eaLnBrk="0" fontAlgn="base" hangingPunct="0">
              <a:spcBef>
                <a:spcPct val="0"/>
              </a:spcBef>
              <a:spcAft>
                <a:spcPct val="0"/>
              </a:spcAft>
              <a:defRPr>
                <a:solidFill>
                  <a:schemeClr val="tx1"/>
                </a:solidFill>
                <a:latin typeface="Arial" charset="0"/>
              </a:defRPr>
            </a:lvl7pPr>
            <a:lvl8pPr marL="3429000" indent="-228600" algn="r" eaLnBrk="0" fontAlgn="base" hangingPunct="0">
              <a:spcBef>
                <a:spcPct val="0"/>
              </a:spcBef>
              <a:spcAft>
                <a:spcPct val="0"/>
              </a:spcAft>
              <a:defRPr>
                <a:solidFill>
                  <a:schemeClr val="tx1"/>
                </a:solidFill>
                <a:latin typeface="Arial" charset="0"/>
              </a:defRPr>
            </a:lvl8pPr>
            <a:lvl9pPr marL="3886200" indent="-228600" algn="r" eaLnBrk="0" fontAlgn="base" hangingPunct="0">
              <a:spcBef>
                <a:spcPct val="0"/>
              </a:spcBef>
              <a:spcAft>
                <a:spcPct val="0"/>
              </a:spcAft>
              <a:defRPr>
                <a:solidFill>
                  <a:schemeClr val="tx1"/>
                </a:solidFill>
                <a:latin typeface="Arial" charset="0"/>
              </a:defRPr>
            </a:lvl9pPr>
          </a:lstStyle>
          <a:p>
            <a:pPr algn="l"/>
            <a:r>
              <a:rPr lang="en-US" altLang="en-US" sz="1600" b="0">
                <a:solidFill>
                  <a:srgbClr val="FFFFFF"/>
                </a:solidFill>
                <a:latin typeface="Arial Black" pitchFamily="34" charset="0"/>
              </a:rPr>
              <a:t>L/O/G/O</a:t>
            </a:r>
          </a:p>
        </p:txBody>
      </p:sp>
    </p:spTree>
    <p:extLst>
      <p:ext uri="{BB962C8B-B14F-4D97-AF65-F5344CB8AC3E}">
        <p14:creationId xmlns:p14="http://schemas.microsoft.com/office/powerpoint/2010/main" val="177240349"/>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Ls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txStyles>
    <p:titleStyle>
      <a:lvl1pPr algn="l" rtl="0" eaLnBrk="0" fontAlgn="base" hangingPunct="0">
        <a:spcBef>
          <a:spcPct val="0"/>
        </a:spcBef>
        <a:spcAft>
          <a:spcPct val="0"/>
        </a:spcAft>
        <a:defRPr sz="3200" b="1" kern="1200">
          <a:solidFill>
            <a:srgbClr val="000000"/>
          </a:solidFill>
          <a:latin typeface="+mj-lt"/>
          <a:ea typeface="+mj-ea"/>
          <a:cs typeface="+mj-cs"/>
        </a:defRPr>
      </a:lvl1pPr>
      <a:lvl2pPr algn="l" rtl="0" eaLnBrk="0" fontAlgn="base" hangingPunct="0">
        <a:spcBef>
          <a:spcPct val="0"/>
        </a:spcBef>
        <a:spcAft>
          <a:spcPct val="0"/>
        </a:spcAft>
        <a:defRPr sz="3200" b="1">
          <a:solidFill>
            <a:srgbClr val="000000"/>
          </a:solidFill>
          <a:latin typeface="Verdana" panose="020B0604030504040204" pitchFamily="34" charset="0"/>
        </a:defRPr>
      </a:lvl2pPr>
      <a:lvl3pPr algn="l" rtl="0" eaLnBrk="0" fontAlgn="base" hangingPunct="0">
        <a:spcBef>
          <a:spcPct val="0"/>
        </a:spcBef>
        <a:spcAft>
          <a:spcPct val="0"/>
        </a:spcAft>
        <a:defRPr sz="3200" b="1">
          <a:solidFill>
            <a:srgbClr val="000000"/>
          </a:solidFill>
          <a:latin typeface="Verdana" panose="020B0604030504040204" pitchFamily="34" charset="0"/>
        </a:defRPr>
      </a:lvl3pPr>
      <a:lvl4pPr algn="l" rtl="0" eaLnBrk="0" fontAlgn="base" hangingPunct="0">
        <a:spcBef>
          <a:spcPct val="0"/>
        </a:spcBef>
        <a:spcAft>
          <a:spcPct val="0"/>
        </a:spcAft>
        <a:defRPr sz="3200" b="1">
          <a:solidFill>
            <a:srgbClr val="000000"/>
          </a:solidFill>
          <a:latin typeface="Verdana" panose="020B0604030504040204" pitchFamily="34" charset="0"/>
        </a:defRPr>
      </a:lvl4pPr>
      <a:lvl5pPr algn="l" rtl="0" eaLnBrk="0" fontAlgn="base" hangingPunct="0">
        <a:spcBef>
          <a:spcPct val="0"/>
        </a:spcBef>
        <a:spcAft>
          <a:spcPct val="0"/>
        </a:spcAft>
        <a:defRPr sz="3200" b="1">
          <a:solidFill>
            <a:srgbClr val="000000"/>
          </a:solidFill>
          <a:latin typeface="Verdana" panose="020B0604030504040204" pitchFamily="34" charset="0"/>
        </a:defRPr>
      </a:lvl5pPr>
      <a:lvl6pPr marL="457200" algn="l" rtl="0" fontAlgn="base">
        <a:spcBef>
          <a:spcPct val="0"/>
        </a:spcBef>
        <a:spcAft>
          <a:spcPct val="0"/>
        </a:spcAft>
        <a:defRPr sz="3200" b="1">
          <a:solidFill>
            <a:srgbClr val="000000"/>
          </a:solidFill>
          <a:latin typeface="Verdana" panose="020B0604030504040204" pitchFamily="34" charset="0"/>
        </a:defRPr>
      </a:lvl6pPr>
      <a:lvl7pPr marL="914400" algn="l" rtl="0" fontAlgn="base">
        <a:spcBef>
          <a:spcPct val="0"/>
        </a:spcBef>
        <a:spcAft>
          <a:spcPct val="0"/>
        </a:spcAft>
        <a:defRPr sz="3200" b="1">
          <a:solidFill>
            <a:srgbClr val="000000"/>
          </a:solidFill>
          <a:latin typeface="Verdana" panose="020B0604030504040204" pitchFamily="34" charset="0"/>
        </a:defRPr>
      </a:lvl7pPr>
      <a:lvl8pPr marL="1371600" algn="l" rtl="0" fontAlgn="base">
        <a:spcBef>
          <a:spcPct val="0"/>
        </a:spcBef>
        <a:spcAft>
          <a:spcPct val="0"/>
        </a:spcAft>
        <a:defRPr sz="3200" b="1">
          <a:solidFill>
            <a:srgbClr val="000000"/>
          </a:solidFill>
          <a:latin typeface="Verdana" panose="020B0604030504040204" pitchFamily="34" charset="0"/>
        </a:defRPr>
      </a:lvl8pPr>
      <a:lvl9pPr marL="1828800" algn="l" rtl="0" fontAlgn="base">
        <a:spcBef>
          <a:spcPct val="0"/>
        </a:spcBef>
        <a:spcAft>
          <a:spcPct val="0"/>
        </a:spcAft>
        <a:defRPr sz="3200" b="1">
          <a:solidFill>
            <a:srgbClr val="000000"/>
          </a:solidFill>
          <a:latin typeface="Verdana" panose="020B0604030504040204" pitchFamily="34" charset="0"/>
        </a:defRPr>
      </a:lvl9pPr>
    </p:titleStyle>
    <p:bodyStyle>
      <a:lvl1pPr marL="342900" indent="-342900" algn="l" rtl="0" eaLnBrk="0" fontAlgn="base" hangingPunct="0">
        <a:spcBef>
          <a:spcPct val="20000"/>
        </a:spcBef>
        <a:spcAft>
          <a:spcPct val="0"/>
        </a:spcAft>
        <a:buClr>
          <a:schemeClr val="tx1"/>
        </a:buClr>
        <a:buFont typeface="Wingdings" pitchFamily="2" charset="2"/>
        <a:buChar char="v"/>
        <a:defRPr sz="2800" b="1"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Font typeface="Wingdings" pitchFamily="2" charset="2"/>
        <a:buChar char="§"/>
        <a:defRPr sz="2800" kern="120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lr>
          <a:schemeClr val="hlink"/>
        </a:buClr>
        <a:buChar char="•"/>
        <a:defRPr sz="2400" kern="120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5">
            <a:extLst>
              <a:ext uri="{FF2B5EF4-FFF2-40B4-BE49-F238E27FC236}">
                <a16:creationId xmlns:a16="http://schemas.microsoft.com/office/drawing/2014/main" xmlns="" id="{EADC6455-EA1E-44B9-9A0C-993BEF5A11BC}"/>
              </a:ext>
            </a:extLst>
          </p:cNvPr>
          <p:cNvSpPr>
            <a:spLocks noChangeArrowheads="1"/>
          </p:cNvSpPr>
          <p:nvPr/>
        </p:nvSpPr>
        <p:spPr bwMode="gray">
          <a:xfrm>
            <a:off x="0" y="404813"/>
            <a:ext cx="9144000" cy="72072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endParaRPr lang="en-US" b="0">
              <a:solidFill>
                <a:srgbClr val="2A4F86"/>
              </a:solidFill>
            </a:endParaRPr>
          </a:p>
        </p:txBody>
      </p:sp>
      <p:sp>
        <p:nvSpPr>
          <p:cNvPr id="1027" name="Rectangle 3"/>
          <p:cNvSpPr>
            <a:spLocks noGrp="1" noChangeArrowheads="1"/>
          </p:cNvSpPr>
          <p:nvPr>
            <p:ph type="body" idx="1"/>
          </p:nvPr>
        </p:nvSpPr>
        <p:spPr bwMode="auto">
          <a:xfrm>
            <a:off x="457200" y="1366838"/>
            <a:ext cx="8229600" cy="4919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9" name="Rectangle 5">
            <a:extLst>
              <a:ext uri="{FF2B5EF4-FFF2-40B4-BE49-F238E27FC236}">
                <a16:creationId xmlns:a16="http://schemas.microsoft.com/office/drawing/2014/main" xmlns="" id="{D7A72DD8-E49E-40BF-B746-DB4844D06ACC}"/>
              </a:ext>
            </a:extLst>
          </p:cNvPr>
          <p:cNvSpPr>
            <a:spLocks noGrp="1" noChangeArrowheads="1"/>
          </p:cNvSpPr>
          <p:nvPr>
            <p:ph type="ftr" sz="quarter" idx="3"/>
          </p:nvPr>
        </p:nvSpPr>
        <p:spPr bwMode="auto">
          <a:xfrm>
            <a:off x="5791200" y="6502400"/>
            <a:ext cx="28956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b="1">
                <a:latin typeface="+mj-lt"/>
              </a:defRPr>
            </a:lvl1pPr>
          </a:lstStyle>
          <a:p>
            <a:pPr>
              <a:defRPr/>
            </a:pPr>
            <a:r>
              <a:rPr lang="en-US">
                <a:solidFill>
                  <a:srgbClr val="2A4F86"/>
                </a:solidFill>
              </a:rPr>
              <a:t>Company Name</a:t>
            </a:r>
          </a:p>
        </p:txBody>
      </p:sp>
      <p:sp>
        <p:nvSpPr>
          <p:cNvPr id="1030" name="Rectangle 6">
            <a:extLst>
              <a:ext uri="{FF2B5EF4-FFF2-40B4-BE49-F238E27FC236}">
                <a16:creationId xmlns:a16="http://schemas.microsoft.com/office/drawing/2014/main" xmlns="" id="{03F73DC0-3172-4B8C-86AA-CC66FEB050B7}"/>
              </a:ext>
            </a:extLst>
          </p:cNvPr>
          <p:cNvSpPr>
            <a:spLocks noGrp="1" noChangeArrowheads="1"/>
          </p:cNvSpPr>
          <p:nvPr>
            <p:ph type="sldNum" sz="quarter" idx="4"/>
          </p:nvPr>
        </p:nvSpPr>
        <p:spPr bwMode="auto">
          <a:xfrm>
            <a:off x="3352800" y="6499225"/>
            <a:ext cx="21336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b="1">
                <a:latin typeface="Verdana" pitchFamily="34" charset="0"/>
              </a:defRPr>
            </a:lvl1pPr>
          </a:lstStyle>
          <a:p>
            <a:fld id="{3990C651-C37A-41E6-AB21-BF8E9E02C0B0}" type="slidenum">
              <a:rPr lang="en-US">
                <a:solidFill>
                  <a:srgbClr val="2A4F86"/>
                </a:solidFill>
              </a:rPr>
              <a:pPr/>
              <a:t>‹#›</a:t>
            </a:fld>
            <a:endParaRPr lang="en-US">
              <a:solidFill>
                <a:srgbClr val="2A4F86"/>
              </a:solidFill>
            </a:endParaRPr>
          </a:p>
        </p:txBody>
      </p:sp>
      <p:sp>
        <p:nvSpPr>
          <p:cNvPr id="2" name="Rectangle 2"/>
          <p:cNvSpPr>
            <a:spLocks noGrp="1" noChangeArrowheads="1"/>
          </p:cNvSpPr>
          <p:nvPr>
            <p:ph type="title"/>
          </p:nvPr>
        </p:nvSpPr>
        <p:spPr bwMode="white">
          <a:xfrm>
            <a:off x="533400" y="457200"/>
            <a:ext cx="7391400" cy="56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31" name="Rectangle 16">
            <a:extLst>
              <a:ext uri="{FF2B5EF4-FFF2-40B4-BE49-F238E27FC236}">
                <a16:creationId xmlns:a16="http://schemas.microsoft.com/office/drawing/2014/main" xmlns="" id="{E6A70A34-88D7-4518-B9B2-A3C135B76AFC}"/>
              </a:ext>
            </a:extLst>
          </p:cNvPr>
          <p:cNvSpPr>
            <a:spLocks noChangeArrowheads="1"/>
          </p:cNvSpPr>
          <p:nvPr/>
        </p:nvSpPr>
        <p:spPr bwMode="ltGray">
          <a:xfrm>
            <a:off x="-9525" y="0"/>
            <a:ext cx="188913" cy="6858000"/>
          </a:xfrm>
          <a:prstGeom prst="rect">
            <a:avLst/>
          </a:prstGeom>
          <a:solidFill>
            <a:srgbClr val="BABAB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endParaRPr lang="en-US" b="0">
              <a:solidFill>
                <a:srgbClr val="2A4F86"/>
              </a:solidFill>
            </a:endParaRPr>
          </a:p>
        </p:txBody>
      </p:sp>
      <p:sp>
        <p:nvSpPr>
          <p:cNvPr id="1032" name="Rectangle 17">
            <a:extLst>
              <a:ext uri="{FF2B5EF4-FFF2-40B4-BE49-F238E27FC236}">
                <a16:creationId xmlns:a16="http://schemas.microsoft.com/office/drawing/2014/main" xmlns="" id="{098F95B8-044A-4816-928C-7AA15BB9E74B}"/>
              </a:ext>
            </a:extLst>
          </p:cNvPr>
          <p:cNvSpPr>
            <a:spLocks noChangeArrowheads="1"/>
          </p:cNvSpPr>
          <p:nvPr/>
        </p:nvSpPr>
        <p:spPr bwMode="ltGray">
          <a:xfrm>
            <a:off x="0" y="404813"/>
            <a:ext cx="184150" cy="7207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endParaRPr lang="en-US" b="0">
              <a:solidFill>
                <a:srgbClr val="2A4F86"/>
              </a:solidFill>
            </a:endParaRPr>
          </a:p>
        </p:txBody>
      </p:sp>
      <p:sp>
        <p:nvSpPr>
          <p:cNvPr id="1033" name="Rectangle 19">
            <a:extLst>
              <a:ext uri="{FF2B5EF4-FFF2-40B4-BE49-F238E27FC236}">
                <a16:creationId xmlns:a16="http://schemas.microsoft.com/office/drawing/2014/main" xmlns="" id="{3F31424F-5EB0-44BD-A0DB-57AD922CE217}"/>
              </a:ext>
            </a:extLst>
          </p:cNvPr>
          <p:cNvSpPr>
            <a:spLocks noChangeArrowheads="1"/>
          </p:cNvSpPr>
          <p:nvPr/>
        </p:nvSpPr>
        <p:spPr bwMode="ltGray">
          <a:xfrm>
            <a:off x="-14288" y="1128713"/>
            <a:ext cx="184151" cy="720725"/>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endParaRPr lang="en-US" b="0">
              <a:solidFill>
                <a:srgbClr val="2A4F86"/>
              </a:solidFill>
            </a:endParaRPr>
          </a:p>
        </p:txBody>
      </p:sp>
      <p:sp>
        <p:nvSpPr>
          <p:cNvPr id="1034" name="Rectangle 20">
            <a:extLst>
              <a:ext uri="{FF2B5EF4-FFF2-40B4-BE49-F238E27FC236}">
                <a16:creationId xmlns:a16="http://schemas.microsoft.com/office/drawing/2014/main" xmlns="" id="{1688A292-CD31-47FB-BD74-1A5EB8D61205}"/>
              </a:ext>
            </a:extLst>
          </p:cNvPr>
          <p:cNvSpPr>
            <a:spLocks noChangeArrowheads="1"/>
          </p:cNvSpPr>
          <p:nvPr/>
        </p:nvSpPr>
        <p:spPr bwMode="ltGray">
          <a:xfrm>
            <a:off x="-14288" y="1847850"/>
            <a:ext cx="184151" cy="72072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endParaRPr lang="en-US" b="0">
              <a:solidFill>
                <a:srgbClr val="2A4F86"/>
              </a:solidFill>
            </a:endParaRPr>
          </a:p>
        </p:txBody>
      </p:sp>
      <p:sp>
        <p:nvSpPr>
          <p:cNvPr id="1035" name="Rectangle 21">
            <a:extLst>
              <a:ext uri="{FF2B5EF4-FFF2-40B4-BE49-F238E27FC236}">
                <a16:creationId xmlns:a16="http://schemas.microsoft.com/office/drawing/2014/main" xmlns="" id="{0AE62DDD-937F-4A9C-BCDC-2767D77023D6}"/>
              </a:ext>
            </a:extLst>
          </p:cNvPr>
          <p:cNvSpPr>
            <a:spLocks noChangeArrowheads="1"/>
          </p:cNvSpPr>
          <p:nvPr/>
        </p:nvSpPr>
        <p:spPr bwMode="ltGray">
          <a:xfrm>
            <a:off x="-14288" y="2552700"/>
            <a:ext cx="184151" cy="72072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endParaRPr lang="en-US" b="0">
              <a:solidFill>
                <a:srgbClr val="2A4F86"/>
              </a:solidFill>
            </a:endParaRPr>
          </a:p>
        </p:txBody>
      </p:sp>
      <p:sp>
        <p:nvSpPr>
          <p:cNvPr id="1036" name="Oval 22" descr="biz">
            <a:extLst>
              <a:ext uri="{FF2B5EF4-FFF2-40B4-BE49-F238E27FC236}">
                <a16:creationId xmlns:a16="http://schemas.microsoft.com/office/drawing/2014/main" xmlns="" id="{42B68F14-DF68-40D8-B758-84E8F6081D2D}"/>
              </a:ext>
            </a:extLst>
          </p:cNvPr>
          <p:cNvSpPr>
            <a:spLocks noChangeArrowheads="1"/>
          </p:cNvSpPr>
          <p:nvPr/>
        </p:nvSpPr>
        <p:spPr bwMode="gray">
          <a:xfrm>
            <a:off x="7740650" y="188913"/>
            <a:ext cx="1223963" cy="1265237"/>
          </a:xfrm>
          <a:prstGeom prst="ellipse">
            <a:avLst/>
          </a:prstGeom>
          <a:blipFill dpi="0" rotWithShape="1">
            <a:blip r:embed="rId14"/>
            <a:srcRect/>
            <a:stretch>
              <a:fillRect/>
            </a:stretch>
          </a:blipFill>
          <a:ln w="38100" algn="ctr">
            <a:solidFill>
              <a:schemeClr val="bg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endParaRPr lang="en-US" b="0">
              <a:solidFill>
                <a:srgbClr val="2A4F86"/>
              </a:solidFill>
            </a:endParaRPr>
          </a:p>
        </p:txBody>
      </p:sp>
      <p:sp>
        <p:nvSpPr>
          <p:cNvPr id="1028" name="Rectangle 4">
            <a:extLst>
              <a:ext uri="{FF2B5EF4-FFF2-40B4-BE49-F238E27FC236}">
                <a16:creationId xmlns:a16="http://schemas.microsoft.com/office/drawing/2014/main" xmlns="" id="{323CB3C6-892E-42F9-9F29-0F080E11816E}"/>
              </a:ext>
            </a:extLst>
          </p:cNvPr>
          <p:cNvSpPr>
            <a:spLocks noGrp="1" noChangeArrowheads="1"/>
          </p:cNvSpPr>
          <p:nvPr>
            <p:ph type="dt" sz="half" idx="2"/>
          </p:nvPr>
        </p:nvSpPr>
        <p:spPr bwMode="auto">
          <a:xfrm>
            <a:off x="6096000" y="136525"/>
            <a:ext cx="21336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b="1">
                <a:latin typeface="+mj-lt"/>
              </a:defRPr>
            </a:lvl1pPr>
          </a:lstStyle>
          <a:p>
            <a:pPr algn="l">
              <a:defRPr/>
            </a:pPr>
            <a:r>
              <a:rPr lang="en-US">
                <a:solidFill>
                  <a:srgbClr val="2A4F86"/>
                </a:solidFill>
              </a:rPr>
              <a:t>www.themegallery.com</a:t>
            </a:r>
          </a:p>
        </p:txBody>
      </p:sp>
    </p:spTree>
    <p:extLst>
      <p:ext uri="{BB962C8B-B14F-4D97-AF65-F5344CB8AC3E}">
        <p14:creationId xmlns:p14="http://schemas.microsoft.com/office/powerpoint/2010/main" val="564778368"/>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Lst>
  <p:hf sldNum="0" hdr="0"/>
  <p:txStyles>
    <p:titleStyle>
      <a:lvl1pPr algn="ctr" rtl="0" eaLnBrk="0" fontAlgn="base" hangingPunct="0">
        <a:spcBef>
          <a:spcPct val="0"/>
        </a:spcBef>
        <a:spcAft>
          <a:spcPct val="0"/>
        </a:spcAft>
        <a:defRPr sz="3200" kern="1200">
          <a:solidFill>
            <a:schemeClr val="bg1"/>
          </a:solidFill>
          <a:latin typeface="+mj-lt"/>
          <a:ea typeface="+mj-ea"/>
          <a:cs typeface="+mj-cs"/>
        </a:defRPr>
      </a:lvl1pPr>
      <a:lvl2pPr algn="ctr" rtl="0" eaLnBrk="0" fontAlgn="base" hangingPunct="0">
        <a:spcBef>
          <a:spcPct val="0"/>
        </a:spcBef>
        <a:spcAft>
          <a:spcPct val="0"/>
        </a:spcAft>
        <a:defRPr sz="3200">
          <a:solidFill>
            <a:schemeClr val="bg1"/>
          </a:solidFill>
          <a:latin typeface="Verdana" panose="020B0604030504040204" pitchFamily="34" charset="0"/>
        </a:defRPr>
      </a:lvl2pPr>
      <a:lvl3pPr algn="ctr" rtl="0" eaLnBrk="0" fontAlgn="base" hangingPunct="0">
        <a:spcBef>
          <a:spcPct val="0"/>
        </a:spcBef>
        <a:spcAft>
          <a:spcPct val="0"/>
        </a:spcAft>
        <a:defRPr sz="3200">
          <a:solidFill>
            <a:schemeClr val="bg1"/>
          </a:solidFill>
          <a:latin typeface="Verdana" panose="020B0604030504040204" pitchFamily="34" charset="0"/>
        </a:defRPr>
      </a:lvl3pPr>
      <a:lvl4pPr algn="ctr" rtl="0" eaLnBrk="0" fontAlgn="base" hangingPunct="0">
        <a:spcBef>
          <a:spcPct val="0"/>
        </a:spcBef>
        <a:spcAft>
          <a:spcPct val="0"/>
        </a:spcAft>
        <a:defRPr sz="3200">
          <a:solidFill>
            <a:schemeClr val="bg1"/>
          </a:solidFill>
          <a:latin typeface="Verdana" panose="020B0604030504040204" pitchFamily="34" charset="0"/>
        </a:defRPr>
      </a:lvl4pPr>
      <a:lvl5pPr algn="ctr" rtl="0" eaLnBrk="0" fontAlgn="base" hangingPunct="0">
        <a:spcBef>
          <a:spcPct val="0"/>
        </a:spcBef>
        <a:spcAft>
          <a:spcPct val="0"/>
        </a:spcAft>
        <a:defRPr sz="3200">
          <a:solidFill>
            <a:schemeClr val="bg1"/>
          </a:solidFill>
          <a:latin typeface="Verdana" panose="020B0604030504040204" pitchFamily="34" charset="0"/>
        </a:defRPr>
      </a:lvl5pPr>
      <a:lvl6pPr marL="457200" algn="ctr" rtl="0" eaLnBrk="1" fontAlgn="base" hangingPunct="1">
        <a:spcBef>
          <a:spcPct val="0"/>
        </a:spcBef>
        <a:spcAft>
          <a:spcPct val="0"/>
        </a:spcAft>
        <a:defRPr sz="3200">
          <a:solidFill>
            <a:schemeClr val="bg1"/>
          </a:solidFill>
          <a:latin typeface="Verdana" panose="020B0604030504040204" pitchFamily="34" charset="0"/>
        </a:defRPr>
      </a:lvl6pPr>
      <a:lvl7pPr marL="914400" algn="ctr" rtl="0" eaLnBrk="1" fontAlgn="base" hangingPunct="1">
        <a:spcBef>
          <a:spcPct val="0"/>
        </a:spcBef>
        <a:spcAft>
          <a:spcPct val="0"/>
        </a:spcAft>
        <a:defRPr sz="3200">
          <a:solidFill>
            <a:schemeClr val="bg1"/>
          </a:solidFill>
          <a:latin typeface="Verdana" panose="020B0604030504040204" pitchFamily="34" charset="0"/>
        </a:defRPr>
      </a:lvl7pPr>
      <a:lvl8pPr marL="1371600" algn="ctr" rtl="0" eaLnBrk="1" fontAlgn="base" hangingPunct="1">
        <a:spcBef>
          <a:spcPct val="0"/>
        </a:spcBef>
        <a:spcAft>
          <a:spcPct val="0"/>
        </a:spcAft>
        <a:defRPr sz="3200">
          <a:solidFill>
            <a:schemeClr val="bg1"/>
          </a:solidFill>
          <a:latin typeface="Verdana" panose="020B0604030504040204" pitchFamily="34" charset="0"/>
        </a:defRPr>
      </a:lvl8pPr>
      <a:lvl9pPr marL="1828800" algn="ctr" rtl="0" eaLnBrk="1" fontAlgn="base" hangingPunct="1">
        <a:spcBef>
          <a:spcPct val="0"/>
        </a:spcBef>
        <a:spcAft>
          <a:spcPct val="0"/>
        </a:spcAft>
        <a:defRPr sz="3200">
          <a:solidFill>
            <a:schemeClr val="bg1"/>
          </a:solidFill>
          <a:latin typeface="Verdana" panose="020B0604030504040204" pitchFamily="34" charset="0"/>
        </a:defRPr>
      </a:lvl9pPr>
    </p:titleStyle>
    <p:bodyStyle>
      <a:lvl1pPr marL="342900" indent="-342900" algn="l" rtl="0" eaLnBrk="0" fontAlgn="base" hangingPunct="0">
        <a:spcBef>
          <a:spcPct val="20000"/>
        </a:spcBef>
        <a:spcAft>
          <a:spcPct val="0"/>
        </a:spcAft>
        <a:buClr>
          <a:schemeClr val="hlink"/>
        </a:buClr>
        <a:buFont typeface="Wingdings" pitchFamily="2" charset="2"/>
        <a:buChar char="v"/>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1"/>
        </a:buClr>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5">
            <a:extLst>
              <a:ext uri="{FF2B5EF4-FFF2-40B4-BE49-F238E27FC236}">
                <a16:creationId xmlns:a16="http://schemas.microsoft.com/office/drawing/2014/main" xmlns="" id="{EADC6455-EA1E-44B9-9A0C-993BEF5A11BC}"/>
              </a:ext>
            </a:extLst>
          </p:cNvPr>
          <p:cNvSpPr>
            <a:spLocks noChangeArrowheads="1"/>
          </p:cNvSpPr>
          <p:nvPr/>
        </p:nvSpPr>
        <p:spPr bwMode="gray">
          <a:xfrm>
            <a:off x="0" y="404813"/>
            <a:ext cx="9144000" cy="72072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endParaRPr lang="en-US" b="0">
              <a:solidFill>
                <a:srgbClr val="2A4F86"/>
              </a:solidFill>
            </a:endParaRPr>
          </a:p>
        </p:txBody>
      </p:sp>
      <p:sp>
        <p:nvSpPr>
          <p:cNvPr id="1027" name="Rectangle 3"/>
          <p:cNvSpPr>
            <a:spLocks noGrp="1" noChangeArrowheads="1"/>
          </p:cNvSpPr>
          <p:nvPr>
            <p:ph type="body" idx="1"/>
          </p:nvPr>
        </p:nvSpPr>
        <p:spPr bwMode="auto">
          <a:xfrm>
            <a:off x="457200" y="1366838"/>
            <a:ext cx="8229600" cy="4919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9" name="Rectangle 5">
            <a:extLst>
              <a:ext uri="{FF2B5EF4-FFF2-40B4-BE49-F238E27FC236}">
                <a16:creationId xmlns:a16="http://schemas.microsoft.com/office/drawing/2014/main" xmlns="" id="{D7A72DD8-E49E-40BF-B746-DB4844D06ACC}"/>
              </a:ext>
            </a:extLst>
          </p:cNvPr>
          <p:cNvSpPr>
            <a:spLocks noGrp="1" noChangeArrowheads="1"/>
          </p:cNvSpPr>
          <p:nvPr>
            <p:ph type="ftr" sz="quarter" idx="3"/>
          </p:nvPr>
        </p:nvSpPr>
        <p:spPr bwMode="auto">
          <a:xfrm>
            <a:off x="5791200" y="6502400"/>
            <a:ext cx="28956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b="1">
                <a:latin typeface="+mj-lt"/>
              </a:defRPr>
            </a:lvl1pPr>
          </a:lstStyle>
          <a:p>
            <a:pPr>
              <a:defRPr/>
            </a:pPr>
            <a:r>
              <a:rPr lang="en-US">
                <a:solidFill>
                  <a:srgbClr val="2A4F86"/>
                </a:solidFill>
              </a:rPr>
              <a:t>Company Name</a:t>
            </a:r>
          </a:p>
        </p:txBody>
      </p:sp>
      <p:sp>
        <p:nvSpPr>
          <p:cNvPr id="1030" name="Rectangle 6">
            <a:extLst>
              <a:ext uri="{FF2B5EF4-FFF2-40B4-BE49-F238E27FC236}">
                <a16:creationId xmlns:a16="http://schemas.microsoft.com/office/drawing/2014/main" xmlns="" id="{03F73DC0-3172-4B8C-86AA-CC66FEB050B7}"/>
              </a:ext>
            </a:extLst>
          </p:cNvPr>
          <p:cNvSpPr>
            <a:spLocks noGrp="1" noChangeArrowheads="1"/>
          </p:cNvSpPr>
          <p:nvPr>
            <p:ph type="sldNum" sz="quarter" idx="4"/>
          </p:nvPr>
        </p:nvSpPr>
        <p:spPr bwMode="auto">
          <a:xfrm>
            <a:off x="3352800" y="6499225"/>
            <a:ext cx="21336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b="1">
                <a:latin typeface="Verdana" pitchFamily="34" charset="0"/>
              </a:defRPr>
            </a:lvl1pPr>
          </a:lstStyle>
          <a:p>
            <a:fld id="{3990C651-C37A-41E6-AB21-BF8E9E02C0B0}" type="slidenum">
              <a:rPr lang="en-US">
                <a:solidFill>
                  <a:srgbClr val="2A4F86"/>
                </a:solidFill>
              </a:rPr>
              <a:pPr/>
              <a:t>‹#›</a:t>
            </a:fld>
            <a:endParaRPr lang="en-US">
              <a:solidFill>
                <a:srgbClr val="2A4F86"/>
              </a:solidFill>
            </a:endParaRPr>
          </a:p>
        </p:txBody>
      </p:sp>
      <p:sp>
        <p:nvSpPr>
          <p:cNvPr id="2" name="Rectangle 2"/>
          <p:cNvSpPr>
            <a:spLocks noGrp="1" noChangeArrowheads="1"/>
          </p:cNvSpPr>
          <p:nvPr>
            <p:ph type="title"/>
          </p:nvPr>
        </p:nvSpPr>
        <p:spPr bwMode="white">
          <a:xfrm>
            <a:off x="533400" y="457200"/>
            <a:ext cx="7391400" cy="56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31" name="Rectangle 16">
            <a:extLst>
              <a:ext uri="{FF2B5EF4-FFF2-40B4-BE49-F238E27FC236}">
                <a16:creationId xmlns:a16="http://schemas.microsoft.com/office/drawing/2014/main" xmlns="" id="{E6A70A34-88D7-4518-B9B2-A3C135B76AFC}"/>
              </a:ext>
            </a:extLst>
          </p:cNvPr>
          <p:cNvSpPr>
            <a:spLocks noChangeArrowheads="1"/>
          </p:cNvSpPr>
          <p:nvPr/>
        </p:nvSpPr>
        <p:spPr bwMode="ltGray">
          <a:xfrm>
            <a:off x="-9525" y="0"/>
            <a:ext cx="188913" cy="6858000"/>
          </a:xfrm>
          <a:prstGeom prst="rect">
            <a:avLst/>
          </a:prstGeom>
          <a:solidFill>
            <a:srgbClr val="BABAB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endParaRPr lang="en-US" b="0">
              <a:solidFill>
                <a:srgbClr val="2A4F86"/>
              </a:solidFill>
            </a:endParaRPr>
          </a:p>
        </p:txBody>
      </p:sp>
      <p:sp>
        <p:nvSpPr>
          <p:cNvPr id="1032" name="Rectangle 17">
            <a:extLst>
              <a:ext uri="{FF2B5EF4-FFF2-40B4-BE49-F238E27FC236}">
                <a16:creationId xmlns:a16="http://schemas.microsoft.com/office/drawing/2014/main" xmlns="" id="{098F95B8-044A-4816-928C-7AA15BB9E74B}"/>
              </a:ext>
            </a:extLst>
          </p:cNvPr>
          <p:cNvSpPr>
            <a:spLocks noChangeArrowheads="1"/>
          </p:cNvSpPr>
          <p:nvPr/>
        </p:nvSpPr>
        <p:spPr bwMode="ltGray">
          <a:xfrm>
            <a:off x="0" y="404813"/>
            <a:ext cx="184150" cy="720725"/>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endParaRPr lang="en-US" b="0">
              <a:solidFill>
                <a:srgbClr val="2A4F86"/>
              </a:solidFill>
            </a:endParaRPr>
          </a:p>
        </p:txBody>
      </p:sp>
      <p:sp>
        <p:nvSpPr>
          <p:cNvPr id="1033" name="Rectangle 19">
            <a:extLst>
              <a:ext uri="{FF2B5EF4-FFF2-40B4-BE49-F238E27FC236}">
                <a16:creationId xmlns:a16="http://schemas.microsoft.com/office/drawing/2014/main" xmlns="" id="{3F31424F-5EB0-44BD-A0DB-57AD922CE217}"/>
              </a:ext>
            </a:extLst>
          </p:cNvPr>
          <p:cNvSpPr>
            <a:spLocks noChangeArrowheads="1"/>
          </p:cNvSpPr>
          <p:nvPr/>
        </p:nvSpPr>
        <p:spPr bwMode="ltGray">
          <a:xfrm>
            <a:off x="-14288" y="1128713"/>
            <a:ext cx="184151" cy="720725"/>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endParaRPr lang="en-US" b="0">
              <a:solidFill>
                <a:srgbClr val="2A4F86"/>
              </a:solidFill>
            </a:endParaRPr>
          </a:p>
        </p:txBody>
      </p:sp>
      <p:sp>
        <p:nvSpPr>
          <p:cNvPr id="1034" name="Rectangle 20">
            <a:extLst>
              <a:ext uri="{FF2B5EF4-FFF2-40B4-BE49-F238E27FC236}">
                <a16:creationId xmlns:a16="http://schemas.microsoft.com/office/drawing/2014/main" xmlns="" id="{1688A292-CD31-47FB-BD74-1A5EB8D61205}"/>
              </a:ext>
            </a:extLst>
          </p:cNvPr>
          <p:cNvSpPr>
            <a:spLocks noChangeArrowheads="1"/>
          </p:cNvSpPr>
          <p:nvPr/>
        </p:nvSpPr>
        <p:spPr bwMode="ltGray">
          <a:xfrm>
            <a:off x="-14288" y="1847850"/>
            <a:ext cx="184151" cy="72072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endParaRPr lang="en-US" b="0">
              <a:solidFill>
                <a:srgbClr val="2A4F86"/>
              </a:solidFill>
            </a:endParaRPr>
          </a:p>
        </p:txBody>
      </p:sp>
      <p:sp>
        <p:nvSpPr>
          <p:cNvPr id="1035" name="Rectangle 21">
            <a:extLst>
              <a:ext uri="{FF2B5EF4-FFF2-40B4-BE49-F238E27FC236}">
                <a16:creationId xmlns:a16="http://schemas.microsoft.com/office/drawing/2014/main" xmlns="" id="{0AE62DDD-937F-4A9C-BCDC-2767D77023D6}"/>
              </a:ext>
            </a:extLst>
          </p:cNvPr>
          <p:cNvSpPr>
            <a:spLocks noChangeArrowheads="1"/>
          </p:cNvSpPr>
          <p:nvPr/>
        </p:nvSpPr>
        <p:spPr bwMode="ltGray">
          <a:xfrm>
            <a:off x="-14288" y="2552700"/>
            <a:ext cx="184151" cy="72072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endParaRPr lang="en-US" b="0">
              <a:solidFill>
                <a:srgbClr val="2A4F86"/>
              </a:solidFill>
            </a:endParaRPr>
          </a:p>
        </p:txBody>
      </p:sp>
      <p:sp>
        <p:nvSpPr>
          <p:cNvPr id="1036" name="Oval 22" descr="biz">
            <a:extLst>
              <a:ext uri="{FF2B5EF4-FFF2-40B4-BE49-F238E27FC236}">
                <a16:creationId xmlns:a16="http://schemas.microsoft.com/office/drawing/2014/main" xmlns="" id="{42B68F14-DF68-40D8-B758-84E8F6081D2D}"/>
              </a:ext>
            </a:extLst>
          </p:cNvPr>
          <p:cNvSpPr>
            <a:spLocks noChangeArrowheads="1"/>
          </p:cNvSpPr>
          <p:nvPr/>
        </p:nvSpPr>
        <p:spPr bwMode="gray">
          <a:xfrm>
            <a:off x="7740650" y="188913"/>
            <a:ext cx="1223963" cy="1265237"/>
          </a:xfrm>
          <a:prstGeom prst="ellipse">
            <a:avLst/>
          </a:prstGeom>
          <a:blipFill dpi="0" rotWithShape="1">
            <a:blip r:embed="rId14"/>
            <a:srcRect/>
            <a:stretch>
              <a:fillRect/>
            </a:stretch>
          </a:blipFill>
          <a:ln w="38100" algn="ctr">
            <a:solidFill>
              <a:schemeClr val="bg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endParaRPr lang="en-US" b="0">
              <a:solidFill>
                <a:srgbClr val="2A4F86"/>
              </a:solidFill>
            </a:endParaRPr>
          </a:p>
        </p:txBody>
      </p:sp>
      <p:sp>
        <p:nvSpPr>
          <p:cNvPr id="1028" name="Rectangle 4">
            <a:extLst>
              <a:ext uri="{FF2B5EF4-FFF2-40B4-BE49-F238E27FC236}">
                <a16:creationId xmlns:a16="http://schemas.microsoft.com/office/drawing/2014/main" xmlns="" id="{323CB3C6-892E-42F9-9F29-0F080E11816E}"/>
              </a:ext>
            </a:extLst>
          </p:cNvPr>
          <p:cNvSpPr>
            <a:spLocks noGrp="1" noChangeArrowheads="1"/>
          </p:cNvSpPr>
          <p:nvPr>
            <p:ph type="dt" sz="half" idx="2"/>
          </p:nvPr>
        </p:nvSpPr>
        <p:spPr bwMode="auto">
          <a:xfrm>
            <a:off x="6096000" y="136525"/>
            <a:ext cx="21336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b="1">
                <a:latin typeface="+mj-lt"/>
              </a:defRPr>
            </a:lvl1pPr>
          </a:lstStyle>
          <a:p>
            <a:pPr algn="l">
              <a:defRPr/>
            </a:pPr>
            <a:r>
              <a:rPr lang="en-US">
                <a:solidFill>
                  <a:srgbClr val="2A4F86"/>
                </a:solidFill>
              </a:rPr>
              <a:t>www.themegallery.com</a:t>
            </a:r>
          </a:p>
        </p:txBody>
      </p:sp>
    </p:spTree>
    <p:extLst>
      <p:ext uri="{BB962C8B-B14F-4D97-AF65-F5344CB8AC3E}">
        <p14:creationId xmlns:p14="http://schemas.microsoft.com/office/powerpoint/2010/main" val="2935715983"/>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Lst>
  <p:hf sldNum="0" hdr="0"/>
  <p:txStyles>
    <p:titleStyle>
      <a:lvl1pPr algn="ctr" rtl="0" eaLnBrk="0" fontAlgn="base" hangingPunct="0">
        <a:spcBef>
          <a:spcPct val="0"/>
        </a:spcBef>
        <a:spcAft>
          <a:spcPct val="0"/>
        </a:spcAft>
        <a:defRPr sz="3200" kern="1200">
          <a:solidFill>
            <a:schemeClr val="bg1"/>
          </a:solidFill>
          <a:latin typeface="+mj-lt"/>
          <a:ea typeface="+mj-ea"/>
          <a:cs typeface="+mj-cs"/>
        </a:defRPr>
      </a:lvl1pPr>
      <a:lvl2pPr algn="ctr" rtl="0" eaLnBrk="0" fontAlgn="base" hangingPunct="0">
        <a:spcBef>
          <a:spcPct val="0"/>
        </a:spcBef>
        <a:spcAft>
          <a:spcPct val="0"/>
        </a:spcAft>
        <a:defRPr sz="3200">
          <a:solidFill>
            <a:schemeClr val="bg1"/>
          </a:solidFill>
          <a:latin typeface="Verdana" panose="020B0604030504040204" pitchFamily="34" charset="0"/>
        </a:defRPr>
      </a:lvl2pPr>
      <a:lvl3pPr algn="ctr" rtl="0" eaLnBrk="0" fontAlgn="base" hangingPunct="0">
        <a:spcBef>
          <a:spcPct val="0"/>
        </a:spcBef>
        <a:spcAft>
          <a:spcPct val="0"/>
        </a:spcAft>
        <a:defRPr sz="3200">
          <a:solidFill>
            <a:schemeClr val="bg1"/>
          </a:solidFill>
          <a:latin typeface="Verdana" panose="020B0604030504040204" pitchFamily="34" charset="0"/>
        </a:defRPr>
      </a:lvl3pPr>
      <a:lvl4pPr algn="ctr" rtl="0" eaLnBrk="0" fontAlgn="base" hangingPunct="0">
        <a:spcBef>
          <a:spcPct val="0"/>
        </a:spcBef>
        <a:spcAft>
          <a:spcPct val="0"/>
        </a:spcAft>
        <a:defRPr sz="3200">
          <a:solidFill>
            <a:schemeClr val="bg1"/>
          </a:solidFill>
          <a:latin typeface="Verdana" panose="020B0604030504040204" pitchFamily="34" charset="0"/>
        </a:defRPr>
      </a:lvl4pPr>
      <a:lvl5pPr algn="ctr" rtl="0" eaLnBrk="0" fontAlgn="base" hangingPunct="0">
        <a:spcBef>
          <a:spcPct val="0"/>
        </a:spcBef>
        <a:spcAft>
          <a:spcPct val="0"/>
        </a:spcAft>
        <a:defRPr sz="3200">
          <a:solidFill>
            <a:schemeClr val="bg1"/>
          </a:solidFill>
          <a:latin typeface="Verdana" panose="020B0604030504040204" pitchFamily="34" charset="0"/>
        </a:defRPr>
      </a:lvl5pPr>
      <a:lvl6pPr marL="457200" algn="ctr" rtl="0" eaLnBrk="1" fontAlgn="base" hangingPunct="1">
        <a:spcBef>
          <a:spcPct val="0"/>
        </a:spcBef>
        <a:spcAft>
          <a:spcPct val="0"/>
        </a:spcAft>
        <a:defRPr sz="3200">
          <a:solidFill>
            <a:schemeClr val="bg1"/>
          </a:solidFill>
          <a:latin typeface="Verdana" panose="020B0604030504040204" pitchFamily="34" charset="0"/>
        </a:defRPr>
      </a:lvl6pPr>
      <a:lvl7pPr marL="914400" algn="ctr" rtl="0" eaLnBrk="1" fontAlgn="base" hangingPunct="1">
        <a:spcBef>
          <a:spcPct val="0"/>
        </a:spcBef>
        <a:spcAft>
          <a:spcPct val="0"/>
        </a:spcAft>
        <a:defRPr sz="3200">
          <a:solidFill>
            <a:schemeClr val="bg1"/>
          </a:solidFill>
          <a:latin typeface="Verdana" panose="020B0604030504040204" pitchFamily="34" charset="0"/>
        </a:defRPr>
      </a:lvl7pPr>
      <a:lvl8pPr marL="1371600" algn="ctr" rtl="0" eaLnBrk="1" fontAlgn="base" hangingPunct="1">
        <a:spcBef>
          <a:spcPct val="0"/>
        </a:spcBef>
        <a:spcAft>
          <a:spcPct val="0"/>
        </a:spcAft>
        <a:defRPr sz="3200">
          <a:solidFill>
            <a:schemeClr val="bg1"/>
          </a:solidFill>
          <a:latin typeface="Verdana" panose="020B0604030504040204" pitchFamily="34" charset="0"/>
        </a:defRPr>
      </a:lvl8pPr>
      <a:lvl9pPr marL="1828800" algn="ctr" rtl="0" eaLnBrk="1" fontAlgn="base" hangingPunct="1">
        <a:spcBef>
          <a:spcPct val="0"/>
        </a:spcBef>
        <a:spcAft>
          <a:spcPct val="0"/>
        </a:spcAft>
        <a:defRPr sz="3200">
          <a:solidFill>
            <a:schemeClr val="bg1"/>
          </a:solidFill>
          <a:latin typeface="Verdana" panose="020B0604030504040204" pitchFamily="34" charset="0"/>
        </a:defRPr>
      </a:lvl9pPr>
    </p:titleStyle>
    <p:bodyStyle>
      <a:lvl1pPr marL="342900" indent="-342900" algn="l" rtl="0" eaLnBrk="0" fontAlgn="base" hangingPunct="0">
        <a:spcBef>
          <a:spcPct val="20000"/>
        </a:spcBef>
        <a:spcAft>
          <a:spcPct val="0"/>
        </a:spcAft>
        <a:buClr>
          <a:schemeClr val="hlink"/>
        </a:buClr>
        <a:buFont typeface="Wingdings" pitchFamily="2" charset="2"/>
        <a:buChar char="v"/>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1"/>
        </a:buClr>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82"/>
          <p:cNvSpPr>
            <a:spLocks noChangeArrowheads="1"/>
          </p:cNvSpPr>
          <p:nvPr/>
        </p:nvSpPr>
        <p:spPr bwMode="gray">
          <a:xfrm>
            <a:off x="1371600" y="0"/>
            <a:ext cx="7772400" cy="2286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endParaRPr lang="en-US" b="0" smtClean="0">
              <a:solidFill>
                <a:srgbClr val="0F3F85"/>
              </a:solidFill>
            </a:endParaRPr>
          </a:p>
        </p:txBody>
      </p:sp>
      <p:sp>
        <p:nvSpPr>
          <p:cNvPr id="1027" name="Rectangle 75"/>
          <p:cNvSpPr>
            <a:spLocks noChangeArrowheads="1"/>
          </p:cNvSpPr>
          <p:nvPr/>
        </p:nvSpPr>
        <p:spPr bwMode="gray">
          <a:xfrm>
            <a:off x="0" y="1465263"/>
            <a:ext cx="9144000" cy="5392737"/>
          </a:xfrm>
          <a:prstGeom prst="rect">
            <a:avLst/>
          </a:prstGeom>
          <a:gradFill rotWithShape="1">
            <a:gsLst>
              <a:gs pos="0">
                <a:srgbClr val="EEEEEE"/>
              </a:gs>
              <a:gs pos="100000">
                <a:srgbClr val="DDDDDD">
                  <a:alpha val="64000"/>
                </a:srgbClr>
              </a:gs>
            </a:gsLst>
            <a:lin ang="27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endParaRPr lang="en-US" b="0" smtClean="0">
              <a:solidFill>
                <a:srgbClr val="0F3F85"/>
              </a:solidFill>
            </a:endParaRPr>
          </a:p>
        </p:txBody>
      </p:sp>
      <p:sp>
        <p:nvSpPr>
          <p:cNvPr id="1028" name="Rectangle 3"/>
          <p:cNvSpPr>
            <a:spLocks noGrp="1" noChangeArrowheads="1"/>
          </p:cNvSpPr>
          <p:nvPr>
            <p:ph type="body" idx="1"/>
          </p:nvPr>
        </p:nvSpPr>
        <p:spPr bwMode="gray">
          <a:xfrm>
            <a:off x="1611313" y="1535113"/>
            <a:ext cx="7151687"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9" name="Rectangle 5"/>
          <p:cNvSpPr>
            <a:spLocks noGrp="1" noChangeArrowheads="1"/>
          </p:cNvSpPr>
          <p:nvPr>
            <p:ph type="ftr" sz="quarter" idx="3"/>
          </p:nvPr>
        </p:nvSpPr>
        <p:spPr bwMode="gray">
          <a:xfrm>
            <a:off x="6732588" y="6515100"/>
            <a:ext cx="2259012"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marR="0" indent="0" algn="r" defTabSz="914400" rtl="0" eaLnBrk="1" fontAlgn="base" latinLnBrk="0" hangingPunct="1">
              <a:lnSpc>
                <a:spcPct val="100000"/>
              </a:lnSpc>
              <a:spcBef>
                <a:spcPct val="0"/>
              </a:spcBef>
              <a:spcAft>
                <a:spcPct val="0"/>
              </a:spcAft>
              <a:buClrTx/>
              <a:buSzTx/>
              <a:buFontTx/>
              <a:buNone/>
              <a:tabLst/>
              <a:defRPr sz="1400">
                <a:latin typeface="Arial" panose="020B0604020202020204" pitchFamily="34" charset="0"/>
              </a:defRPr>
            </a:lvl1pPr>
          </a:lstStyle>
          <a:p>
            <a:pPr>
              <a:defRPr/>
            </a:pPr>
            <a:r>
              <a:rPr lang="en-US" b="0">
                <a:solidFill>
                  <a:srgbClr val="0F3F85"/>
                </a:solidFill>
              </a:rPr>
              <a:t>http://blogcongdong.com</a:t>
            </a:r>
          </a:p>
          <a:p>
            <a:pPr>
              <a:defRPr/>
            </a:pPr>
            <a:endParaRPr lang="en-US" b="0">
              <a:solidFill>
                <a:srgbClr val="0F3F85"/>
              </a:solidFill>
            </a:endParaRPr>
          </a:p>
        </p:txBody>
      </p:sp>
      <p:sp>
        <p:nvSpPr>
          <p:cNvPr id="1030" name="Rectangle 6"/>
          <p:cNvSpPr>
            <a:spLocks noGrp="1" noChangeArrowheads="1"/>
          </p:cNvSpPr>
          <p:nvPr>
            <p:ph type="sldNum" sz="quarter" idx="4"/>
          </p:nvPr>
        </p:nvSpPr>
        <p:spPr bwMode="gray">
          <a:xfrm>
            <a:off x="4191000" y="6494463"/>
            <a:ext cx="8382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a:lvl1pPr>
          </a:lstStyle>
          <a:p>
            <a:fld id="{97BC62B0-01CD-4091-93B0-351D90DD9148}" type="slidenum">
              <a:rPr lang="en-US" b="0">
                <a:solidFill>
                  <a:srgbClr val="0F3F85"/>
                </a:solidFill>
              </a:rPr>
              <a:pPr/>
              <a:t>‹#›</a:t>
            </a:fld>
            <a:endParaRPr lang="en-US" b="0">
              <a:solidFill>
                <a:srgbClr val="0F3F85"/>
              </a:solidFill>
            </a:endParaRPr>
          </a:p>
        </p:txBody>
      </p:sp>
      <p:sp>
        <p:nvSpPr>
          <p:cNvPr id="1031" name="Rectangle 2"/>
          <p:cNvSpPr>
            <a:spLocks noGrp="1" noChangeArrowheads="1"/>
          </p:cNvSpPr>
          <p:nvPr>
            <p:ph type="title"/>
          </p:nvPr>
        </p:nvSpPr>
        <p:spPr bwMode="gray">
          <a:xfrm>
            <a:off x="1600200" y="427038"/>
            <a:ext cx="6688138" cy="48736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32" name="Text Box 67"/>
          <p:cNvSpPr txBox="1">
            <a:spLocks noChangeArrowheads="1"/>
          </p:cNvSpPr>
          <p:nvPr/>
        </p:nvSpPr>
        <p:spPr bwMode="gray">
          <a:xfrm>
            <a:off x="173038" y="33338"/>
            <a:ext cx="1219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sz="2000" i="1" smtClean="0">
                <a:solidFill>
                  <a:srgbClr val="FFFFFF"/>
                </a:solidFill>
              </a:rPr>
              <a:t>LOGO</a:t>
            </a:r>
          </a:p>
        </p:txBody>
      </p:sp>
      <p:sp>
        <p:nvSpPr>
          <p:cNvPr id="1033" name="Rectangle 73" descr="Dark horizontal"/>
          <p:cNvSpPr>
            <a:spLocks noChangeArrowheads="1"/>
          </p:cNvSpPr>
          <p:nvPr/>
        </p:nvSpPr>
        <p:spPr bwMode="gray">
          <a:xfrm>
            <a:off x="0" y="1439863"/>
            <a:ext cx="1423988" cy="5445125"/>
          </a:xfrm>
          <a:prstGeom prst="rect">
            <a:avLst/>
          </a:prstGeom>
          <a:pattFill prst="dkHorz">
            <a:fgClr>
              <a:schemeClr val="accent1"/>
            </a:fgClr>
            <a:bgClr>
              <a:schemeClr val="tx2"/>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endParaRPr lang="en-US" b="0" smtClean="0">
              <a:solidFill>
                <a:srgbClr val="0F3F85"/>
              </a:solidFill>
            </a:endParaRPr>
          </a:p>
        </p:txBody>
      </p:sp>
      <p:sp>
        <p:nvSpPr>
          <p:cNvPr id="2" name="Rectangle 4"/>
          <p:cNvSpPr>
            <a:spLocks noGrp="1" noChangeArrowheads="1"/>
          </p:cNvSpPr>
          <p:nvPr>
            <p:ph type="dt" sz="half" idx="2"/>
          </p:nvPr>
        </p:nvSpPr>
        <p:spPr bwMode="gray">
          <a:xfrm>
            <a:off x="293688" y="6494463"/>
            <a:ext cx="1905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solidFill>
                  <a:schemeClr val="bg1"/>
                </a:solidFill>
                <a:latin typeface="Arial" panose="020B0604020202020204" pitchFamily="34" charset="0"/>
              </a:defRPr>
            </a:lvl1pPr>
          </a:lstStyle>
          <a:p>
            <a:pPr algn="l">
              <a:defRPr/>
            </a:pPr>
            <a:endParaRPr lang="en-US" b="0">
              <a:solidFill>
                <a:srgbClr val="FFFFFF"/>
              </a:solidFill>
            </a:endParaRPr>
          </a:p>
        </p:txBody>
      </p:sp>
      <p:graphicFrame>
        <p:nvGraphicFramePr>
          <p:cNvPr id="1035" name="Object 81"/>
          <p:cNvGraphicFramePr>
            <a:graphicFrameLocks noChangeAspect="1"/>
          </p:cNvGraphicFramePr>
          <p:nvPr/>
        </p:nvGraphicFramePr>
        <p:xfrm>
          <a:off x="0" y="179388"/>
          <a:ext cx="1420813" cy="1292225"/>
        </p:xfrm>
        <a:graphic>
          <a:graphicData uri="http://schemas.openxmlformats.org/presentationml/2006/ole">
            <mc:AlternateContent xmlns:mc="http://schemas.openxmlformats.org/markup-compatibility/2006">
              <mc:Choice xmlns:v="urn:schemas-microsoft-com:vml" Requires="v">
                <p:oleObj spid="_x0000_s131079" name="Image" r:id="rId15" imgW="2526984" imgH="2476190" progId="Photoshop.Image.7">
                  <p:embed/>
                </p:oleObj>
              </mc:Choice>
              <mc:Fallback>
                <p:oleObj name="Image" r:id="rId15" imgW="2526984" imgH="2476190" progId="Photoshop.Image.7">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179388"/>
                        <a:ext cx="1420813" cy="129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36" name="Rectangle 72"/>
          <p:cNvSpPr>
            <a:spLocks noChangeArrowheads="1"/>
          </p:cNvSpPr>
          <p:nvPr/>
        </p:nvSpPr>
        <p:spPr bwMode="gray">
          <a:xfrm>
            <a:off x="9525" y="0"/>
            <a:ext cx="1412875" cy="228600"/>
          </a:xfrm>
          <a:prstGeom prst="rect">
            <a:avLst/>
          </a:prstGeom>
          <a:solidFill>
            <a:schemeClr val="accent2"/>
          </a:solidFill>
          <a:ln>
            <a:noFill/>
          </a:ln>
          <a:effectLst/>
          <a:extLs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endParaRPr lang="en-US" b="0" smtClean="0">
              <a:solidFill>
                <a:srgbClr val="0F3F85"/>
              </a:solidFill>
            </a:endParaRPr>
          </a:p>
        </p:txBody>
      </p:sp>
      <p:pic>
        <p:nvPicPr>
          <p:cNvPr id="1037" name="Picture 2"/>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4495800" y="3352800"/>
            <a:ext cx="152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8573980"/>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Lst>
  <p:timing>
    <p:tnLst>
      <p:par>
        <p:cTn id="1" dur="indefinite" restart="never" nodeType="tmRoot"/>
      </p:par>
    </p:tnLst>
  </p:timing>
  <p:hf sldNum="0" hdr="0" dt="0"/>
  <p:txStyles>
    <p:titleStyle>
      <a:lvl1pPr algn="l" rtl="0" eaLnBrk="0" fontAlgn="base" hangingPunct="0">
        <a:spcBef>
          <a:spcPct val="0"/>
        </a:spcBef>
        <a:spcAft>
          <a:spcPct val="0"/>
        </a:spcAft>
        <a:defRPr sz="3200" b="1" kern="1200">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anose="020B0604020202020204" pitchFamily="34" charset="0"/>
        </a:defRPr>
      </a:lvl2pPr>
      <a:lvl3pPr algn="l" rtl="0" eaLnBrk="0" fontAlgn="base" hangingPunct="0">
        <a:spcBef>
          <a:spcPct val="0"/>
        </a:spcBef>
        <a:spcAft>
          <a:spcPct val="0"/>
        </a:spcAft>
        <a:defRPr sz="3200" b="1">
          <a:solidFill>
            <a:schemeClr val="tx1"/>
          </a:solidFill>
          <a:latin typeface="Arial" panose="020B0604020202020204" pitchFamily="34" charset="0"/>
        </a:defRPr>
      </a:lvl3pPr>
      <a:lvl4pPr algn="l" rtl="0" eaLnBrk="0" fontAlgn="base" hangingPunct="0">
        <a:spcBef>
          <a:spcPct val="0"/>
        </a:spcBef>
        <a:spcAft>
          <a:spcPct val="0"/>
        </a:spcAft>
        <a:defRPr sz="3200" b="1">
          <a:solidFill>
            <a:schemeClr val="tx1"/>
          </a:solidFill>
          <a:latin typeface="Arial" panose="020B0604020202020204" pitchFamily="34" charset="0"/>
        </a:defRPr>
      </a:lvl4pPr>
      <a:lvl5pPr algn="l" rtl="0" eaLnBrk="0" fontAlgn="base" hangingPunct="0">
        <a:spcBef>
          <a:spcPct val="0"/>
        </a:spcBef>
        <a:spcAft>
          <a:spcPct val="0"/>
        </a:spcAft>
        <a:defRPr sz="3200" b="1">
          <a:solidFill>
            <a:schemeClr val="tx1"/>
          </a:solidFill>
          <a:latin typeface="Arial" panose="020B0604020202020204" pitchFamily="34" charset="0"/>
        </a:defRPr>
      </a:lvl5pPr>
      <a:lvl6pPr marL="457200" algn="l" rtl="0" eaLnBrk="1" fontAlgn="base" hangingPunct="1">
        <a:spcBef>
          <a:spcPct val="0"/>
        </a:spcBef>
        <a:spcAft>
          <a:spcPct val="0"/>
        </a:spcAft>
        <a:defRPr sz="3200" b="1">
          <a:solidFill>
            <a:schemeClr val="tx1"/>
          </a:solidFill>
          <a:latin typeface="Arial" panose="020B0604020202020204" pitchFamily="34" charset="0"/>
        </a:defRPr>
      </a:lvl6pPr>
      <a:lvl7pPr marL="914400" algn="l" rtl="0" eaLnBrk="1" fontAlgn="base" hangingPunct="1">
        <a:spcBef>
          <a:spcPct val="0"/>
        </a:spcBef>
        <a:spcAft>
          <a:spcPct val="0"/>
        </a:spcAft>
        <a:defRPr sz="3200" b="1">
          <a:solidFill>
            <a:schemeClr val="tx1"/>
          </a:solidFill>
          <a:latin typeface="Arial" panose="020B0604020202020204" pitchFamily="34" charset="0"/>
        </a:defRPr>
      </a:lvl7pPr>
      <a:lvl8pPr marL="1371600" algn="l" rtl="0" eaLnBrk="1" fontAlgn="base" hangingPunct="1">
        <a:spcBef>
          <a:spcPct val="0"/>
        </a:spcBef>
        <a:spcAft>
          <a:spcPct val="0"/>
        </a:spcAft>
        <a:defRPr sz="3200" b="1">
          <a:solidFill>
            <a:schemeClr val="tx1"/>
          </a:solidFill>
          <a:latin typeface="Arial" panose="020B0604020202020204" pitchFamily="34" charset="0"/>
        </a:defRPr>
      </a:lvl8pPr>
      <a:lvl9pPr marL="1828800" algn="l" rtl="0" eaLnBrk="1" fontAlgn="base" hangingPunct="1">
        <a:spcBef>
          <a:spcPct val="0"/>
        </a:spcBef>
        <a:spcAft>
          <a:spcPct val="0"/>
        </a:spcAft>
        <a:defRPr sz="3200" b="1">
          <a:solidFill>
            <a:schemeClr val="tx1"/>
          </a:solidFill>
          <a:latin typeface="Arial" panose="020B0604020202020204" pitchFamily="34" charset="0"/>
        </a:defRPr>
      </a:lvl9pPr>
    </p:titleStyle>
    <p:bodyStyle>
      <a:lvl1pPr marL="342900" indent="-342900" algn="l" rtl="0" eaLnBrk="0" fontAlgn="base" hangingPunct="0">
        <a:spcBef>
          <a:spcPct val="20000"/>
        </a:spcBef>
        <a:spcAft>
          <a:spcPct val="0"/>
        </a:spcAft>
        <a:buClr>
          <a:schemeClr val="tx1"/>
        </a:buClr>
        <a:buFont typeface="Wingdings" pitchFamily="2" charset="2"/>
        <a:buChar char="v"/>
        <a:defRPr sz="28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
        <a:defRPr sz="2600" kern="1200">
          <a:solidFill>
            <a:schemeClr val="tx2"/>
          </a:solidFill>
          <a:latin typeface="+mn-lt"/>
          <a:ea typeface="+mn-ea"/>
          <a:cs typeface="+mn-cs"/>
        </a:defRPr>
      </a:lvl2pPr>
      <a:lvl3pPr marL="1143000" indent="-228600" algn="l" rtl="0" eaLnBrk="0" fontAlgn="base" hangingPunct="0">
        <a:spcBef>
          <a:spcPct val="20000"/>
        </a:spcBef>
        <a:spcAft>
          <a:spcPct val="0"/>
        </a:spcAft>
        <a:buClr>
          <a:schemeClr val="tx1"/>
        </a:buClr>
        <a:buChar char="•"/>
        <a:defRPr sz="2400" kern="1200">
          <a:solidFill>
            <a:schemeClr val="tx2"/>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2"/>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541CA6CF-A7A1-4AD5-8BEC-D4161501010B}" type="datetimeFigureOut">
              <a:rPr lang="en-US" b="0">
                <a:solidFill>
                  <a:prstClr val="black">
                    <a:tint val="75000"/>
                  </a:prstClr>
                </a:solidFill>
                <a:latin typeface="Calibri"/>
              </a:rPr>
              <a:pPr fontAlgn="auto">
                <a:spcBef>
                  <a:spcPts val="0"/>
                </a:spcBef>
                <a:spcAft>
                  <a:spcPts val="0"/>
                </a:spcAft>
              </a:pPr>
              <a:t>9/8/2019</a:t>
            </a:fld>
            <a:endParaRPr lang="en-US" b="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b="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3D5FBCF6-4940-478C-8633-D8574C2EE24E}" type="slidenum">
              <a:rPr lang="en-US" b="0">
                <a:solidFill>
                  <a:prstClr val="black">
                    <a:tint val="75000"/>
                  </a:prstClr>
                </a:solidFill>
                <a:latin typeface="Calibri"/>
              </a:rPr>
              <a:pPr fontAlgn="auto">
                <a:spcBef>
                  <a:spcPts val="0"/>
                </a:spcBef>
                <a:spcAft>
                  <a:spcPts val="0"/>
                </a:spcAft>
              </a:pPr>
              <a:t>‹#›</a:t>
            </a:fld>
            <a:endParaRPr lang="en-US" b="0">
              <a:solidFill>
                <a:prstClr val="black">
                  <a:tint val="75000"/>
                </a:prstClr>
              </a:solidFill>
              <a:latin typeface="Calibri"/>
            </a:endParaRPr>
          </a:p>
        </p:txBody>
      </p:sp>
    </p:spTree>
    <p:extLst>
      <p:ext uri="{BB962C8B-B14F-4D97-AF65-F5344CB8AC3E}">
        <p14:creationId xmlns:p14="http://schemas.microsoft.com/office/powerpoint/2010/main" val="3086409957"/>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82"/>
          <p:cNvSpPr>
            <a:spLocks noChangeArrowheads="1"/>
          </p:cNvSpPr>
          <p:nvPr/>
        </p:nvSpPr>
        <p:spPr bwMode="gray">
          <a:xfrm>
            <a:off x="1371600" y="0"/>
            <a:ext cx="7772400" cy="2286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endParaRPr lang="en-US" b="0" smtClean="0">
              <a:solidFill>
                <a:srgbClr val="0F3F85"/>
              </a:solidFill>
            </a:endParaRPr>
          </a:p>
        </p:txBody>
      </p:sp>
      <p:sp>
        <p:nvSpPr>
          <p:cNvPr id="1027" name="Rectangle 75"/>
          <p:cNvSpPr>
            <a:spLocks noChangeArrowheads="1"/>
          </p:cNvSpPr>
          <p:nvPr/>
        </p:nvSpPr>
        <p:spPr bwMode="gray">
          <a:xfrm>
            <a:off x="0" y="1465263"/>
            <a:ext cx="9144000" cy="5392737"/>
          </a:xfrm>
          <a:prstGeom prst="rect">
            <a:avLst/>
          </a:prstGeom>
          <a:gradFill rotWithShape="1">
            <a:gsLst>
              <a:gs pos="0">
                <a:srgbClr val="EEEEEE"/>
              </a:gs>
              <a:gs pos="100000">
                <a:srgbClr val="DDDDDD">
                  <a:alpha val="64000"/>
                </a:srgbClr>
              </a:gs>
            </a:gsLst>
            <a:lin ang="27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endParaRPr lang="en-US" b="0" smtClean="0">
              <a:solidFill>
                <a:srgbClr val="0F3F85"/>
              </a:solidFill>
            </a:endParaRPr>
          </a:p>
        </p:txBody>
      </p:sp>
      <p:sp>
        <p:nvSpPr>
          <p:cNvPr id="1028" name="Rectangle 3"/>
          <p:cNvSpPr>
            <a:spLocks noGrp="1" noChangeArrowheads="1"/>
          </p:cNvSpPr>
          <p:nvPr>
            <p:ph type="body" idx="1"/>
          </p:nvPr>
        </p:nvSpPr>
        <p:spPr bwMode="gray">
          <a:xfrm>
            <a:off x="1611313" y="1535113"/>
            <a:ext cx="7151687"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9" name="Rectangle 5"/>
          <p:cNvSpPr>
            <a:spLocks noGrp="1" noChangeArrowheads="1"/>
          </p:cNvSpPr>
          <p:nvPr>
            <p:ph type="ftr" sz="quarter" idx="3"/>
          </p:nvPr>
        </p:nvSpPr>
        <p:spPr bwMode="gray">
          <a:xfrm>
            <a:off x="6732588" y="6515100"/>
            <a:ext cx="2259012"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marR="0" indent="0" algn="r" defTabSz="914400" rtl="0" eaLnBrk="1" fontAlgn="base" latinLnBrk="0" hangingPunct="1">
              <a:lnSpc>
                <a:spcPct val="100000"/>
              </a:lnSpc>
              <a:spcBef>
                <a:spcPct val="0"/>
              </a:spcBef>
              <a:spcAft>
                <a:spcPct val="0"/>
              </a:spcAft>
              <a:buClrTx/>
              <a:buSzTx/>
              <a:buFontTx/>
              <a:buNone/>
              <a:tabLst/>
              <a:defRPr sz="1400">
                <a:latin typeface="Arial" panose="020B0604020202020204" pitchFamily="34" charset="0"/>
              </a:defRPr>
            </a:lvl1pPr>
          </a:lstStyle>
          <a:p>
            <a:pPr>
              <a:defRPr/>
            </a:pPr>
            <a:r>
              <a:rPr lang="en-US" b="0">
                <a:solidFill>
                  <a:srgbClr val="0F3F85"/>
                </a:solidFill>
              </a:rPr>
              <a:t>http://blogcongdong.com</a:t>
            </a:r>
          </a:p>
          <a:p>
            <a:pPr>
              <a:defRPr/>
            </a:pPr>
            <a:endParaRPr lang="en-US" b="0">
              <a:solidFill>
                <a:srgbClr val="0F3F85"/>
              </a:solidFill>
            </a:endParaRPr>
          </a:p>
        </p:txBody>
      </p:sp>
      <p:sp>
        <p:nvSpPr>
          <p:cNvPr id="1030" name="Rectangle 6"/>
          <p:cNvSpPr>
            <a:spLocks noGrp="1" noChangeArrowheads="1"/>
          </p:cNvSpPr>
          <p:nvPr>
            <p:ph type="sldNum" sz="quarter" idx="4"/>
          </p:nvPr>
        </p:nvSpPr>
        <p:spPr bwMode="gray">
          <a:xfrm>
            <a:off x="4191000" y="6494463"/>
            <a:ext cx="8382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a:lvl1pPr>
          </a:lstStyle>
          <a:p>
            <a:fld id="{ACAF9C6A-ED07-458E-BC75-11A66D4EF2B1}" type="slidenum">
              <a:rPr lang="en-US" b="0">
                <a:solidFill>
                  <a:srgbClr val="0F3F85"/>
                </a:solidFill>
              </a:rPr>
              <a:pPr/>
              <a:t>‹#›</a:t>
            </a:fld>
            <a:endParaRPr lang="en-US" b="0">
              <a:solidFill>
                <a:srgbClr val="0F3F85"/>
              </a:solidFill>
            </a:endParaRPr>
          </a:p>
        </p:txBody>
      </p:sp>
      <p:sp>
        <p:nvSpPr>
          <p:cNvPr id="1031" name="Rectangle 2"/>
          <p:cNvSpPr>
            <a:spLocks noGrp="1" noChangeArrowheads="1"/>
          </p:cNvSpPr>
          <p:nvPr>
            <p:ph type="title"/>
          </p:nvPr>
        </p:nvSpPr>
        <p:spPr bwMode="gray">
          <a:xfrm>
            <a:off x="1600200" y="427038"/>
            <a:ext cx="6688138" cy="48736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32" name="Text Box 67"/>
          <p:cNvSpPr txBox="1">
            <a:spLocks noChangeArrowheads="1"/>
          </p:cNvSpPr>
          <p:nvPr/>
        </p:nvSpPr>
        <p:spPr bwMode="gray">
          <a:xfrm>
            <a:off x="173038" y="33338"/>
            <a:ext cx="1219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r>
              <a:rPr lang="en-US" sz="2000" i="1" smtClean="0">
                <a:solidFill>
                  <a:srgbClr val="FFFFFF"/>
                </a:solidFill>
              </a:rPr>
              <a:t>LOGO</a:t>
            </a:r>
          </a:p>
        </p:txBody>
      </p:sp>
      <p:sp>
        <p:nvSpPr>
          <p:cNvPr id="1033" name="Rectangle 73" descr="Dark horizontal"/>
          <p:cNvSpPr>
            <a:spLocks noChangeArrowheads="1"/>
          </p:cNvSpPr>
          <p:nvPr/>
        </p:nvSpPr>
        <p:spPr bwMode="gray">
          <a:xfrm>
            <a:off x="0" y="1439863"/>
            <a:ext cx="1423988" cy="5445125"/>
          </a:xfrm>
          <a:prstGeom prst="rect">
            <a:avLst/>
          </a:prstGeom>
          <a:pattFill prst="dkHorz">
            <a:fgClr>
              <a:schemeClr val="accent1"/>
            </a:fgClr>
            <a:bgClr>
              <a:schemeClr val="tx2"/>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endParaRPr lang="en-US" b="0" smtClean="0">
              <a:solidFill>
                <a:srgbClr val="0F3F85"/>
              </a:solidFill>
            </a:endParaRPr>
          </a:p>
        </p:txBody>
      </p:sp>
      <p:sp>
        <p:nvSpPr>
          <p:cNvPr id="2" name="Rectangle 4"/>
          <p:cNvSpPr>
            <a:spLocks noGrp="1" noChangeArrowheads="1"/>
          </p:cNvSpPr>
          <p:nvPr>
            <p:ph type="dt" sz="half" idx="2"/>
          </p:nvPr>
        </p:nvSpPr>
        <p:spPr bwMode="gray">
          <a:xfrm>
            <a:off x="293688" y="6494463"/>
            <a:ext cx="19050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solidFill>
                  <a:schemeClr val="bg1"/>
                </a:solidFill>
                <a:latin typeface="Arial" panose="020B0604020202020204" pitchFamily="34" charset="0"/>
              </a:defRPr>
            </a:lvl1pPr>
          </a:lstStyle>
          <a:p>
            <a:pPr algn="l">
              <a:defRPr/>
            </a:pPr>
            <a:endParaRPr lang="en-US" b="0">
              <a:solidFill>
                <a:srgbClr val="FFFFFF"/>
              </a:solidFill>
            </a:endParaRPr>
          </a:p>
        </p:txBody>
      </p:sp>
      <p:graphicFrame>
        <p:nvGraphicFramePr>
          <p:cNvPr id="1035" name="Object 81"/>
          <p:cNvGraphicFramePr>
            <a:graphicFrameLocks noChangeAspect="1"/>
          </p:cNvGraphicFramePr>
          <p:nvPr/>
        </p:nvGraphicFramePr>
        <p:xfrm>
          <a:off x="0" y="179388"/>
          <a:ext cx="1420813" cy="1292225"/>
        </p:xfrm>
        <a:graphic>
          <a:graphicData uri="http://schemas.openxmlformats.org/presentationml/2006/ole">
            <mc:AlternateContent xmlns:mc="http://schemas.openxmlformats.org/markup-compatibility/2006">
              <mc:Choice xmlns:v="urn:schemas-microsoft-com:vml" Requires="v">
                <p:oleObj spid="_x0000_s144388" name="Image" r:id="rId15" imgW="2526984" imgH="2476190" progId="Photoshop.Image.7">
                  <p:embed/>
                </p:oleObj>
              </mc:Choice>
              <mc:Fallback>
                <p:oleObj name="Image" r:id="rId15" imgW="2526984" imgH="2476190" progId="Photoshop.Image.7">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179388"/>
                        <a:ext cx="1420813" cy="129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36" name="Rectangle 72"/>
          <p:cNvSpPr>
            <a:spLocks noChangeArrowheads="1"/>
          </p:cNvSpPr>
          <p:nvPr/>
        </p:nvSpPr>
        <p:spPr bwMode="gray">
          <a:xfrm>
            <a:off x="9525" y="0"/>
            <a:ext cx="1412875" cy="228600"/>
          </a:xfrm>
          <a:prstGeom prst="rect">
            <a:avLst/>
          </a:prstGeom>
          <a:solidFill>
            <a:schemeClr val="accent2"/>
          </a:solidFill>
          <a:ln>
            <a:noFill/>
          </a:ln>
          <a:effectLst/>
          <a:extLs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defRPr/>
            </a:pPr>
            <a:endParaRPr lang="en-US" b="0" smtClean="0">
              <a:solidFill>
                <a:srgbClr val="0F3F85"/>
              </a:solidFill>
            </a:endParaRPr>
          </a:p>
        </p:txBody>
      </p:sp>
      <p:pic>
        <p:nvPicPr>
          <p:cNvPr id="1037" name="Picture 2"/>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4495800" y="3352800"/>
            <a:ext cx="152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2217296"/>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Lst>
  <p:timing>
    <p:tnLst>
      <p:par>
        <p:cTn id="1" dur="indefinite" restart="never" nodeType="tmRoot"/>
      </p:par>
    </p:tnLst>
  </p:timing>
  <p:hf sldNum="0" hdr="0" dt="0"/>
  <p:txStyles>
    <p:titleStyle>
      <a:lvl1pPr algn="l" rtl="0" eaLnBrk="0" fontAlgn="base" hangingPunct="0">
        <a:spcBef>
          <a:spcPct val="0"/>
        </a:spcBef>
        <a:spcAft>
          <a:spcPct val="0"/>
        </a:spcAft>
        <a:defRPr sz="3200" b="1" kern="1200">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panose="020B0604020202020204" pitchFamily="34" charset="0"/>
        </a:defRPr>
      </a:lvl2pPr>
      <a:lvl3pPr algn="l" rtl="0" eaLnBrk="0" fontAlgn="base" hangingPunct="0">
        <a:spcBef>
          <a:spcPct val="0"/>
        </a:spcBef>
        <a:spcAft>
          <a:spcPct val="0"/>
        </a:spcAft>
        <a:defRPr sz="3200" b="1">
          <a:solidFill>
            <a:schemeClr val="tx1"/>
          </a:solidFill>
          <a:latin typeface="Arial" panose="020B0604020202020204" pitchFamily="34" charset="0"/>
        </a:defRPr>
      </a:lvl3pPr>
      <a:lvl4pPr algn="l" rtl="0" eaLnBrk="0" fontAlgn="base" hangingPunct="0">
        <a:spcBef>
          <a:spcPct val="0"/>
        </a:spcBef>
        <a:spcAft>
          <a:spcPct val="0"/>
        </a:spcAft>
        <a:defRPr sz="3200" b="1">
          <a:solidFill>
            <a:schemeClr val="tx1"/>
          </a:solidFill>
          <a:latin typeface="Arial" panose="020B0604020202020204" pitchFamily="34" charset="0"/>
        </a:defRPr>
      </a:lvl4pPr>
      <a:lvl5pPr algn="l" rtl="0" eaLnBrk="0" fontAlgn="base" hangingPunct="0">
        <a:spcBef>
          <a:spcPct val="0"/>
        </a:spcBef>
        <a:spcAft>
          <a:spcPct val="0"/>
        </a:spcAft>
        <a:defRPr sz="3200" b="1">
          <a:solidFill>
            <a:schemeClr val="tx1"/>
          </a:solidFill>
          <a:latin typeface="Arial" panose="020B0604020202020204" pitchFamily="34" charset="0"/>
        </a:defRPr>
      </a:lvl5pPr>
      <a:lvl6pPr marL="457200" algn="l" rtl="0" eaLnBrk="1" fontAlgn="base" hangingPunct="1">
        <a:spcBef>
          <a:spcPct val="0"/>
        </a:spcBef>
        <a:spcAft>
          <a:spcPct val="0"/>
        </a:spcAft>
        <a:defRPr sz="3200" b="1">
          <a:solidFill>
            <a:schemeClr val="tx1"/>
          </a:solidFill>
          <a:latin typeface="Arial" panose="020B0604020202020204" pitchFamily="34" charset="0"/>
        </a:defRPr>
      </a:lvl6pPr>
      <a:lvl7pPr marL="914400" algn="l" rtl="0" eaLnBrk="1" fontAlgn="base" hangingPunct="1">
        <a:spcBef>
          <a:spcPct val="0"/>
        </a:spcBef>
        <a:spcAft>
          <a:spcPct val="0"/>
        </a:spcAft>
        <a:defRPr sz="3200" b="1">
          <a:solidFill>
            <a:schemeClr val="tx1"/>
          </a:solidFill>
          <a:latin typeface="Arial" panose="020B0604020202020204" pitchFamily="34" charset="0"/>
        </a:defRPr>
      </a:lvl7pPr>
      <a:lvl8pPr marL="1371600" algn="l" rtl="0" eaLnBrk="1" fontAlgn="base" hangingPunct="1">
        <a:spcBef>
          <a:spcPct val="0"/>
        </a:spcBef>
        <a:spcAft>
          <a:spcPct val="0"/>
        </a:spcAft>
        <a:defRPr sz="3200" b="1">
          <a:solidFill>
            <a:schemeClr val="tx1"/>
          </a:solidFill>
          <a:latin typeface="Arial" panose="020B0604020202020204" pitchFamily="34" charset="0"/>
        </a:defRPr>
      </a:lvl8pPr>
      <a:lvl9pPr marL="1828800" algn="l" rtl="0" eaLnBrk="1" fontAlgn="base" hangingPunct="1">
        <a:spcBef>
          <a:spcPct val="0"/>
        </a:spcBef>
        <a:spcAft>
          <a:spcPct val="0"/>
        </a:spcAft>
        <a:defRPr sz="3200" b="1">
          <a:solidFill>
            <a:schemeClr val="tx1"/>
          </a:solidFill>
          <a:latin typeface="Arial" panose="020B0604020202020204" pitchFamily="34" charset="0"/>
        </a:defRPr>
      </a:lvl9pPr>
    </p:titleStyle>
    <p:bodyStyle>
      <a:lvl1pPr marL="342900" indent="-342900" algn="l" rtl="0" eaLnBrk="0" fontAlgn="base" hangingPunct="0">
        <a:spcBef>
          <a:spcPct val="20000"/>
        </a:spcBef>
        <a:spcAft>
          <a:spcPct val="0"/>
        </a:spcAft>
        <a:buClr>
          <a:schemeClr val="tx1"/>
        </a:buClr>
        <a:buFont typeface="Wingdings" pitchFamily="2" charset="2"/>
        <a:buChar char="v"/>
        <a:defRPr sz="28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
        <a:defRPr sz="2600" kern="1200">
          <a:solidFill>
            <a:schemeClr val="tx2"/>
          </a:solidFill>
          <a:latin typeface="+mn-lt"/>
          <a:ea typeface="+mn-ea"/>
          <a:cs typeface="+mn-cs"/>
        </a:defRPr>
      </a:lvl2pPr>
      <a:lvl3pPr marL="1143000" indent="-228600" algn="l" rtl="0" eaLnBrk="0" fontAlgn="base" hangingPunct="0">
        <a:spcBef>
          <a:spcPct val="20000"/>
        </a:spcBef>
        <a:spcAft>
          <a:spcPct val="0"/>
        </a:spcAft>
        <a:buClr>
          <a:schemeClr val="tx1"/>
        </a:buClr>
        <a:buChar char="•"/>
        <a:defRPr sz="2400" kern="1200">
          <a:solidFill>
            <a:schemeClr val="tx2"/>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2"/>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67.xml"/></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7.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7.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7.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7.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7.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7.xml"/></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7.xml"/></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5.xml"/></Relationships>
</file>

<file path=ppt/slides/_rels/slide2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5.xml"/></Relationships>
</file>

<file path=ppt/slides/_rels/slide2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5.xml"/></Relationships>
</file>

<file path=ppt/slides/_rels/slide2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5.xml"/></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5.xml"/></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5.xml"/></Relationships>
</file>

<file path=ppt/slides/_rels/slide2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2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5.xml"/></Relationships>
</file>

<file path=ppt/slides/_rels/slide2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6.xml"/><Relationship Id="rId5" Type="http://schemas.openxmlformats.org/officeDocument/2006/relationships/image" Target="../media/image48.png"/><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5.xml"/></Relationships>
</file>

<file path=ppt/slides/_rels/slide3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53.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0" r="-30000"/>
          </a:stretch>
        </a:blipFill>
        <a:effectLst/>
      </p:bgPr>
    </p:bg>
    <p:spTree>
      <p:nvGrpSpPr>
        <p:cNvPr id="1" name=""/>
        <p:cNvGrpSpPr/>
        <p:nvPr/>
      </p:nvGrpSpPr>
      <p:grpSpPr>
        <a:xfrm>
          <a:off x="0" y="0"/>
          <a:ext cx="0" cy="0"/>
          <a:chOff x="0" y="0"/>
          <a:chExt cx="0" cy="0"/>
        </a:xfrm>
      </p:grpSpPr>
      <p:sp>
        <p:nvSpPr>
          <p:cNvPr id="24" name="Rectangle 37"/>
          <p:cNvSpPr>
            <a:spLocks noChangeArrowheads="1"/>
          </p:cNvSpPr>
          <p:nvPr/>
        </p:nvSpPr>
        <p:spPr bwMode="auto">
          <a:xfrm>
            <a:off x="518615" y="457200"/>
            <a:ext cx="7720084"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indent="457200" algn="ctr"/>
            <a:r>
              <a:rPr lang="en-US" sz="5000" dirty="0">
                <a:solidFill>
                  <a:srgbClr val="30311D"/>
                </a:solidFill>
                <a:latin typeface="Times New Roman" pitchFamily="18" charset="0"/>
                <a:ea typeface="Calibri" pitchFamily="34" charset="0"/>
                <a:cs typeface="Times New Roman" pitchFamily="18" charset="0"/>
              </a:rPr>
              <a:t>ĐẠI HỌC DUY TÂN</a:t>
            </a:r>
            <a:endParaRPr lang="en-US" sz="5000" b="0" dirty="0">
              <a:solidFill>
                <a:srgbClr val="30311D"/>
              </a:solidFill>
              <a:latin typeface="Times New Roman" pitchFamily="18" charset="0"/>
              <a:cs typeface="Times New Roman" pitchFamily="18" charset="0"/>
            </a:endParaRPr>
          </a:p>
          <a:p>
            <a:pPr indent="457200" algn="ctr" eaLnBrk="0" hangingPunct="0"/>
            <a:r>
              <a:rPr lang="en-US" sz="4000" dirty="0">
                <a:solidFill>
                  <a:srgbClr val="30311D"/>
                </a:solidFill>
                <a:latin typeface="Times New Roman" pitchFamily="18" charset="0"/>
                <a:ea typeface="Calibri" pitchFamily="34" charset="0"/>
                <a:cs typeface="Times New Roman" pitchFamily="18" charset="0"/>
              </a:rPr>
              <a:t>KHOA DƯỢC</a:t>
            </a:r>
            <a:endParaRPr lang="en-US" sz="4000" b="0" dirty="0">
              <a:solidFill>
                <a:srgbClr val="30311D"/>
              </a:solidFill>
              <a:latin typeface="Times New Roman" pitchFamily="18" charset="0"/>
              <a:cs typeface="Times New Roman" pitchFamily="18" charset="0"/>
            </a:endParaRPr>
          </a:p>
          <a:p>
            <a:pPr indent="457200" algn="l" eaLnBrk="0" hangingPunct="0"/>
            <a:endParaRPr lang="en-US" b="0" dirty="0">
              <a:solidFill>
                <a:srgbClr val="30311D"/>
              </a:solidFill>
              <a:latin typeface="Arial" pitchFamily="34" charset="0"/>
              <a:cs typeface="Arial" pitchFamily="34" charset="0"/>
            </a:endParaRPr>
          </a:p>
        </p:txBody>
      </p:sp>
      <p:pic>
        <p:nvPicPr>
          <p:cNvPr id="2084" name="Picture 1" descr="Description: C:\Users\Administrator\Downloads\vn-red-righ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1786709"/>
            <a:ext cx="4038601" cy="849633"/>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38"/>
          <p:cNvSpPr>
            <a:spLocks noChangeArrowheads="1"/>
          </p:cNvSpPr>
          <p:nvPr/>
        </p:nvSpPr>
        <p:spPr bwMode="auto">
          <a:xfrm>
            <a:off x="1402307" y="2598102"/>
            <a:ext cx="7162800" cy="420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a:r>
              <a:rPr lang="en-US" sz="2500" dirty="0">
                <a:solidFill>
                  <a:srgbClr val="30311D"/>
                </a:solidFill>
                <a:latin typeface="Times New Roman" pitchFamily="18" charset="0"/>
                <a:cs typeface="Times New Roman" pitchFamily="18" charset="0"/>
              </a:rPr>
              <a:t>CHỦ ĐỀ: BỆNH VẨY NẾN </a:t>
            </a:r>
          </a:p>
          <a:p>
            <a:pPr algn="ctr"/>
            <a:r>
              <a:rPr lang="en-US" sz="2500" b="0" dirty="0" err="1">
                <a:solidFill>
                  <a:srgbClr val="30311D"/>
                </a:solidFill>
                <a:latin typeface="Times New Roman" pitchFamily="18" charset="0"/>
                <a:cs typeface="Times New Roman" pitchFamily="18" charset="0"/>
              </a:rPr>
              <a:t>Môn</a:t>
            </a:r>
            <a:r>
              <a:rPr lang="en-US" sz="2500" b="0" dirty="0">
                <a:solidFill>
                  <a:srgbClr val="30311D"/>
                </a:solidFill>
                <a:latin typeface="Times New Roman" pitchFamily="18" charset="0"/>
                <a:cs typeface="Times New Roman" pitchFamily="18" charset="0"/>
              </a:rPr>
              <a:t> </a:t>
            </a:r>
            <a:r>
              <a:rPr lang="en-US" sz="2500" b="0" dirty="0" err="1">
                <a:solidFill>
                  <a:srgbClr val="30311D"/>
                </a:solidFill>
                <a:latin typeface="Times New Roman" pitchFamily="18" charset="0"/>
                <a:cs typeface="Times New Roman" pitchFamily="18" charset="0"/>
              </a:rPr>
              <a:t>Học</a:t>
            </a:r>
            <a:r>
              <a:rPr lang="en-US" sz="2500" b="0" dirty="0">
                <a:solidFill>
                  <a:srgbClr val="30311D"/>
                </a:solidFill>
                <a:latin typeface="Times New Roman" pitchFamily="18" charset="0"/>
                <a:cs typeface="Times New Roman" pitchFamily="18" charset="0"/>
              </a:rPr>
              <a:t>: </a:t>
            </a:r>
            <a:r>
              <a:rPr lang="en-US" sz="2500" b="0" dirty="0" err="1">
                <a:solidFill>
                  <a:srgbClr val="30311D"/>
                </a:solidFill>
                <a:latin typeface="Times New Roman" pitchFamily="18" charset="0"/>
                <a:cs typeface="Times New Roman" pitchFamily="18" charset="0"/>
              </a:rPr>
              <a:t>Bệnh</a:t>
            </a:r>
            <a:r>
              <a:rPr lang="en-US" sz="2500" b="0" dirty="0">
                <a:solidFill>
                  <a:srgbClr val="30311D"/>
                </a:solidFill>
                <a:latin typeface="Times New Roman" pitchFamily="18" charset="0"/>
                <a:cs typeface="Times New Roman" pitchFamily="18" charset="0"/>
              </a:rPr>
              <a:t> </a:t>
            </a:r>
            <a:r>
              <a:rPr lang="en-US" sz="2500" b="0" dirty="0" err="1">
                <a:solidFill>
                  <a:srgbClr val="30311D"/>
                </a:solidFill>
                <a:latin typeface="Times New Roman" pitchFamily="18" charset="0"/>
                <a:cs typeface="Times New Roman" pitchFamily="18" charset="0"/>
              </a:rPr>
              <a:t>lý</a:t>
            </a:r>
            <a:r>
              <a:rPr lang="en-US" sz="2500" b="0" dirty="0">
                <a:solidFill>
                  <a:srgbClr val="30311D"/>
                </a:solidFill>
                <a:latin typeface="Times New Roman" pitchFamily="18" charset="0"/>
                <a:cs typeface="Times New Roman" pitchFamily="18" charset="0"/>
              </a:rPr>
              <a:t> </a:t>
            </a:r>
            <a:r>
              <a:rPr lang="en-US" sz="2500" b="0" dirty="0" err="1">
                <a:solidFill>
                  <a:srgbClr val="30311D"/>
                </a:solidFill>
                <a:latin typeface="Times New Roman" pitchFamily="18" charset="0"/>
                <a:cs typeface="Times New Roman" pitchFamily="18" charset="0"/>
              </a:rPr>
              <a:t>học</a:t>
            </a:r>
            <a:r>
              <a:rPr lang="en-US" sz="2500" b="0" dirty="0">
                <a:solidFill>
                  <a:srgbClr val="30311D"/>
                </a:solidFill>
                <a:latin typeface="Times New Roman" pitchFamily="18" charset="0"/>
                <a:cs typeface="Times New Roman" pitchFamily="18" charset="0"/>
              </a:rPr>
              <a:t> </a:t>
            </a:r>
          </a:p>
          <a:p>
            <a:pPr algn="ctr"/>
            <a:r>
              <a:rPr lang="en-US" sz="2500" b="0" dirty="0" err="1">
                <a:solidFill>
                  <a:srgbClr val="30311D"/>
                </a:solidFill>
                <a:latin typeface="Times New Roman" pitchFamily="18" charset="0"/>
                <a:cs typeface="Times New Roman" pitchFamily="18" charset="0"/>
              </a:rPr>
              <a:t>Lớp</a:t>
            </a:r>
            <a:r>
              <a:rPr lang="en-US" sz="2500" b="0" dirty="0">
                <a:solidFill>
                  <a:srgbClr val="30311D"/>
                </a:solidFill>
                <a:latin typeface="Times New Roman" pitchFamily="18" charset="0"/>
                <a:cs typeface="Times New Roman" pitchFamily="18" charset="0"/>
              </a:rPr>
              <a:t>: PTH350 A</a:t>
            </a:r>
          </a:p>
          <a:p>
            <a:pPr algn="ctr"/>
            <a:r>
              <a:rPr lang="en-US" sz="2500" b="0" dirty="0">
                <a:solidFill>
                  <a:srgbClr val="30311D"/>
                </a:solidFill>
                <a:latin typeface="Times New Roman" pitchFamily="18" charset="0"/>
                <a:cs typeface="Times New Roman" pitchFamily="18" charset="0"/>
              </a:rPr>
              <a:t>GVHD: </a:t>
            </a:r>
            <a:r>
              <a:rPr lang="en-US" sz="2500" b="0" dirty="0" err="1">
                <a:solidFill>
                  <a:srgbClr val="30311D"/>
                </a:solidFill>
                <a:latin typeface="Times New Roman" pitchFamily="18" charset="0"/>
                <a:cs typeface="Times New Roman" pitchFamily="18" charset="0"/>
              </a:rPr>
              <a:t>Nguyễn</a:t>
            </a:r>
            <a:r>
              <a:rPr lang="en-US" sz="2500" b="0" dirty="0">
                <a:solidFill>
                  <a:srgbClr val="30311D"/>
                </a:solidFill>
                <a:latin typeface="Times New Roman" pitchFamily="18" charset="0"/>
                <a:cs typeface="Times New Roman" pitchFamily="18" charset="0"/>
              </a:rPr>
              <a:t> </a:t>
            </a:r>
            <a:r>
              <a:rPr lang="en-US" sz="2500" b="0" dirty="0" err="1">
                <a:solidFill>
                  <a:srgbClr val="30311D"/>
                </a:solidFill>
                <a:latin typeface="Times New Roman" pitchFamily="18" charset="0"/>
                <a:cs typeface="Times New Roman" pitchFamily="18" charset="0"/>
              </a:rPr>
              <a:t>Phúc</a:t>
            </a:r>
            <a:r>
              <a:rPr lang="en-US" sz="2500" b="0" dirty="0">
                <a:solidFill>
                  <a:srgbClr val="30311D"/>
                </a:solidFill>
                <a:latin typeface="Times New Roman" pitchFamily="18" charset="0"/>
                <a:cs typeface="Times New Roman" pitchFamily="18" charset="0"/>
              </a:rPr>
              <a:t> </a:t>
            </a:r>
            <a:r>
              <a:rPr lang="en-US" sz="2500" b="0" dirty="0" err="1">
                <a:solidFill>
                  <a:srgbClr val="30311D"/>
                </a:solidFill>
                <a:latin typeface="Times New Roman" pitchFamily="18" charset="0"/>
                <a:cs typeface="Times New Roman" pitchFamily="18" charset="0"/>
              </a:rPr>
              <a:t>Học</a:t>
            </a:r>
            <a:endParaRPr lang="en-US" sz="2500" b="0" dirty="0">
              <a:solidFill>
                <a:srgbClr val="30311D"/>
              </a:solidFill>
              <a:latin typeface="Times New Roman" pitchFamily="18" charset="0"/>
              <a:cs typeface="Times New Roman" pitchFamily="18" charset="0"/>
            </a:endParaRPr>
          </a:p>
          <a:p>
            <a:pPr algn="ctr"/>
            <a:r>
              <a:rPr lang="en-US" sz="2500" dirty="0" err="1">
                <a:solidFill>
                  <a:srgbClr val="30311D"/>
                </a:solidFill>
                <a:latin typeface="Times New Roman" pitchFamily="18" charset="0"/>
                <a:cs typeface="Times New Roman" pitchFamily="18" charset="0"/>
              </a:rPr>
              <a:t>Danh</a:t>
            </a:r>
            <a:r>
              <a:rPr lang="en-US" sz="2500" dirty="0">
                <a:solidFill>
                  <a:srgbClr val="30311D"/>
                </a:solidFill>
                <a:latin typeface="Times New Roman" pitchFamily="18" charset="0"/>
                <a:cs typeface="Times New Roman" pitchFamily="18" charset="0"/>
              </a:rPr>
              <a:t> </a:t>
            </a:r>
            <a:r>
              <a:rPr lang="en-US" sz="2500" dirty="0" err="1">
                <a:solidFill>
                  <a:srgbClr val="30311D"/>
                </a:solidFill>
                <a:latin typeface="Times New Roman" pitchFamily="18" charset="0"/>
                <a:cs typeface="Times New Roman" pitchFamily="18" charset="0"/>
              </a:rPr>
              <a:t>sách</a:t>
            </a:r>
            <a:r>
              <a:rPr lang="en-US" sz="2500" dirty="0">
                <a:solidFill>
                  <a:srgbClr val="30311D"/>
                </a:solidFill>
                <a:latin typeface="Times New Roman" pitchFamily="18" charset="0"/>
                <a:cs typeface="Times New Roman" pitchFamily="18" charset="0"/>
              </a:rPr>
              <a:t> </a:t>
            </a:r>
            <a:r>
              <a:rPr lang="en-US" sz="2500" dirty="0" err="1">
                <a:solidFill>
                  <a:srgbClr val="30311D"/>
                </a:solidFill>
                <a:latin typeface="Times New Roman" pitchFamily="18" charset="0"/>
                <a:cs typeface="Times New Roman" pitchFamily="18" charset="0"/>
              </a:rPr>
              <a:t>nhóm</a:t>
            </a:r>
            <a:r>
              <a:rPr lang="en-US" sz="2500" dirty="0">
                <a:solidFill>
                  <a:srgbClr val="30311D"/>
                </a:solidFill>
                <a:latin typeface="Times New Roman" pitchFamily="18" charset="0"/>
                <a:cs typeface="Times New Roman" pitchFamily="18" charset="0"/>
              </a:rPr>
              <a:t>: ( </a:t>
            </a:r>
            <a:r>
              <a:rPr lang="en-US" sz="2500" dirty="0" err="1">
                <a:solidFill>
                  <a:srgbClr val="30311D"/>
                </a:solidFill>
                <a:latin typeface="Times New Roman" pitchFamily="18" charset="0"/>
                <a:cs typeface="Times New Roman" pitchFamily="18" charset="0"/>
              </a:rPr>
              <a:t>Lớp</a:t>
            </a:r>
            <a:r>
              <a:rPr lang="en-US" sz="2500" dirty="0">
                <a:solidFill>
                  <a:srgbClr val="30311D"/>
                </a:solidFill>
                <a:latin typeface="Times New Roman" pitchFamily="18" charset="0"/>
                <a:cs typeface="Times New Roman" pitchFamily="18" charset="0"/>
              </a:rPr>
              <a:t> T23YDHA)</a:t>
            </a:r>
          </a:p>
          <a:p>
            <a:pPr algn="ctr"/>
            <a:r>
              <a:rPr lang="en-US" sz="2500" b="0" dirty="0" err="1">
                <a:solidFill>
                  <a:srgbClr val="30311D"/>
                </a:solidFill>
                <a:latin typeface="Times New Roman" pitchFamily="18" charset="0"/>
                <a:cs typeface="Times New Roman" pitchFamily="18" charset="0"/>
              </a:rPr>
              <a:t>Nguyễn</a:t>
            </a:r>
            <a:r>
              <a:rPr lang="en-US" sz="2500" b="0" dirty="0">
                <a:solidFill>
                  <a:srgbClr val="30311D"/>
                </a:solidFill>
                <a:latin typeface="Times New Roman" pitchFamily="18" charset="0"/>
                <a:cs typeface="Times New Roman" pitchFamily="18" charset="0"/>
              </a:rPr>
              <a:t> </a:t>
            </a:r>
            <a:r>
              <a:rPr lang="en-US" sz="2500" b="0" dirty="0" err="1">
                <a:solidFill>
                  <a:srgbClr val="30311D"/>
                </a:solidFill>
                <a:latin typeface="Times New Roman" pitchFamily="18" charset="0"/>
                <a:cs typeface="Times New Roman" pitchFamily="18" charset="0"/>
              </a:rPr>
              <a:t>Thị</a:t>
            </a:r>
            <a:r>
              <a:rPr lang="en-US" sz="2500" b="0" dirty="0">
                <a:solidFill>
                  <a:srgbClr val="30311D"/>
                </a:solidFill>
                <a:latin typeface="Times New Roman" pitchFamily="18" charset="0"/>
                <a:cs typeface="Times New Roman" pitchFamily="18" charset="0"/>
              </a:rPr>
              <a:t> </a:t>
            </a:r>
            <a:r>
              <a:rPr lang="en-US" sz="2500" b="0" dirty="0" err="1">
                <a:solidFill>
                  <a:srgbClr val="30311D"/>
                </a:solidFill>
                <a:latin typeface="Times New Roman" pitchFamily="18" charset="0"/>
                <a:cs typeface="Times New Roman" pitchFamily="18" charset="0"/>
              </a:rPr>
              <a:t>Sương</a:t>
            </a:r>
            <a:r>
              <a:rPr lang="en-US" sz="2500" b="0" dirty="0">
                <a:solidFill>
                  <a:srgbClr val="30311D"/>
                </a:solidFill>
                <a:latin typeface="Times New Roman" pitchFamily="18" charset="0"/>
                <a:cs typeface="Times New Roman" pitchFamily="18" charset="0"/>
              </a:rPr>
              <a:t> </a:t>
            </a:r>
          </a:p>
          <a:p>
            <a:pPr algn="ctr"/>
            <a:r>
              <a:rPr lang="en-US" sz="2500" b="0" dirty="0" err="1">
                <a:solidFill>
                  <a:srgbClr val="30311D"/>
                </a:solidFill>
                <a:latin typeface="Times New Roman" pitchFamily="18" charset="0"/>
                <a:cs typeface="Times New Roman" pitchFamily="18" charset="0"/>
              </a:rPr>
              <a:t>Đỗ</a:t>
            </a:r>
            <a:r>
              <a:rPr lang="en-US" sz="2500" b="0" dirty="0">
                <a:solidFill>
                  <a:srgbClr val="30311D"/>
                </a:solidFill>
                <a:latin typeface="Times New Roman" pitchFamily="18" charset="0"/>
                <a:cs typeface="Times New Roman" pitchFamily="18" charset="0"/>
              </a:rPr>
              <a:t> </a:t>
            </a:r>
            <a:r>
              <a:rPr lang="en-US" sz="2500" b="0" dirty="0" err="1">
                <a:solidFill>
                  <a:srgbClr val="30311D"/>
                </a:solidFill>
                <a:latin typeface="Times New Roman" pitchFamily="18" charset="0"/>
                <a:cs typeface="Times New Roman" pitchFamily="18" charset="0"/>
              </a:rPr>
              <a:t>Thị</a:t>
            </a:r>
            <a:r>
              <a:rPr lang="en-US" sz="2500" b="0" dirty="0">
                <a:solidFill>
                  <a:srgbClr val="30311D"/>
                </a:solidFill>
                <a:latin typeface="Times New Roman" pitchFamily="18" charset="0"/>
                <a:cs typeface="Times New Roman" pitchFamily="18" charset="0"/>
              </a:rPr>
              <a:t> </a:t>
            </a:r>
            <a:r>
              <a:rPr lang="en-US" sz="2500" b="0" dirty="0" err="1">
                <a:solidFill>
                  <a:srgbClr val="30311D"/>
                </a:solidFill>
                <a:latin typeface="Times New Roman" pitchFamily="18" charset="0"/>
                <a:cs typeface="Times New Roman" pitchFamily="18" charset="0"/>
              </a:rPr>
              <a:t>Thùy</a:t>
            </a:r>
            <a:r>
              <a:rPr lang="en-US" sz="2500" b="0" dirty="0">
                <a:solidFill>
                  <a:srgbClr val="30311D"/>
                </a:solidFill>
                <a:latin typeface="Times New Roman" pitchFamily="18" charset="0"/>
                <a:cs typeface="Times New Roman" pitchFamily="18" charset="0"/>
              </a:rPr>
              <a:t> </a:t>
            </a:r>
            <a:r>
              <a:rPr lang="en-US" sz="2500" b="0" dirty="0" err="1">
                <a:solidFill>
                  <a:srgbClr val="30311D"/>
                </a:solidFill>
                <a:latin typeface="Times New Roman" pitchFamily="18" charset="0"/>
                <a:cs typeface="Times New Roman" pitchFamily="18" charset="0"/>
              </a:rPr>
              <a:t>Duyên</a:t>
            </a:r>
            <a:endParaRPr lang="en-US" sz="2500" b="0" dirty="0">
              <a:solidFill>
                <a:srgbClr val="30311D"/>
              </a:solidFill>
              <a:latin typeface="Times New Roman" pitchFamily="18" charset="0"/>
              <a:cs typeface="Times New Roman" pitchFamily="18" charset="0"/>
            </a:endParaRPr>
          </a:p>
          <a:p>
            <a:pPr algn="ctr"/>
            <a:r>
              <a:rPr lang="en-US" sz="2500" b="0" dirty="0" err="1">
                <a:solidFill>
                  <a:srgbClr val="30311D"/>
                </a:solidFill>
                <a:latin typeface="Times New Roman" pitchFamily="18" charset="0"/>
                <a:cs typeface="Times New Roman" pitchFamily="18" charset="0"/>
              </a:rPr>
              <a:t>Trần</a:t>
            </a:r>
            <a:r>
              <a:rPr lang="en-US" sz="2500" b="0" dirty="0">
                <a:solidFill>
                  <a:srgbClr val="30311D"/>
                </a:solidFill>
                <a:latin typeface="Times New Roman" pitchFamily="18" charset="0"/>
                <a:cs typeface="Times New Roman" pitchFamily="18" charset="0"/>
              </a:rPr>
              <a:t> </a:t>
            </a:r>
            <a:r>
              <a:rPr lang="en-US" sz="2500" b="0" dirty="0" err="1">
                <a:solidFill>
                  <a:srgbClr val="30311D"/>
                </a:solidFill>
                <a:latin typeface="Times New Roman" pitchFamily="18" charset="0"/>
                <a:cs typeface="Times New Roman" pitchFamily="18" charset="0"/>
              </a:rPr>
              <a:t>Thị</a:t>
            </a:r>
            <a:r>
              <a:rPr lang="en-US" sz="2500" b="0" dirty="0">
                <a:solidFill>
                  <a:srgbClr val="30311D"/>
                </a:solidFill>
                <a:latin typeface="Times New Roman" pitchFamily="18" charset="0"/>
                <a:cs typeface="Times New Roman" pitchFamily="18" charset="0"/>
              </a:rPr>
              <a:t> </a:t>
            </a:r>
            <a:r>
              <a:rPr lang="en-US" sz="2500" b="0" dirty="0" err="1">
                <a:solidFill>
                  <a:srgbClr val="30311D"/>
                </a:solidFill>
                <a:latin typeface="Times New Roman" pitchFamily="18" charset="0"/>
                <a:cs typeface="Times New Roman" pitchFamily="18" charset="0"/>
              </a:rPr>
              <a:t>Mỹ</a:t>
            </a:r>
            <a:r>
              <a:rPr lang="en-US" sz="2500" b="0" dirty="0">
                <a:solidFill>
                  <a:srgbClr val="30311D"/>
                </a:solidFill>
                <a:latin typeface="Times New Roman" pitchFamily="18" charset="0"/>
                <a:cs typeface="Times New Roman" pitchFamily="18" charset="0"/>
              </a:rPr>
              <a:t> Ly</a:t>
            </a:r>
          </a:p>
          <a:p>
            <a:pPr algn="ctr"/>
            <a:r>
              <a:rPr lang="en-US" sz="2500" b="0" dirty="0" err="1">
                <a:solidFill>
                  <a:srgbClr val="30311D"/>
                </a:solidFill>
                <a:latin typeface="Times New Roman" pitchFamily="18" charset="0"/>
                <a:cs typeface="Times New Roman" pitchFamily="18" charset="0"/>
              </a:rPr>
              <a:t>Phạm</a:t>
            </a:r>
            <a:r>
              <a:rPr lang="en-US" sz="2500" b="0" dirty="0">
                <a:solidFill>
                  <a:srgbClr val="30311D"/>
                </a:solidFill>
                <a:latin typeface="Times New Roman" pitchFamily="18" charset="0"/>
                <a:cs typeface="Times New Roman" pitchFamily="18" charset="0"/>
              </a:rPr>
              <a:t> </a:t>
            </a:r>
            <a:r>
              <a:rPr lang="en-US" sz="2500" b="0" dirty="0" err="1">
                <a:solidFill>
                  <a:srgbClr val="30311D"/>
                </a:solidFill>
                <a:latin typeface="Times New Roman" pitchFamily="18" charset="0"/>
                <a:cs typeface="Times New Roman" pitchFamily="18" charset="0"/>
              </a:rPr>
              <a:t>Thị</a:t>
            </a:r>
            <a:r>
              <a:rPr lang="en-US" sz="2500" b="0" dirty="0">
                <a:solidFill>
                  <a:srgbClr val="30311D"/>
                </a:solidFill>
                <a:latin typeface="Times New Roman" pitchFamily="18" charset="0"/>
                <a:cs typeface="Times New Roman" pitchFamily="18" charset="0"/>
              </a:rPr>
              <a:t> </a:t>
            </a:r>
            <a:r>
              <a:rPr lang="en-US" sz="2500" b="0" dirty="0" err="1">
                <a:solidFill>
                  <a:srgbClr val="30311D"/>
                </a:solidFill>
                <a:latin typeface="Times New Roman" pitchFamily="18" charset="0"/>
                <a:cs typeface="Times New Roman" pitchFamily="18" charset="0"/>
              </a:rPr>
              <a:t>Tương</a:t>
            </a:r>
            <a:r>
              <a:rPr lang="en-US" sz="2500" b="0" dirty="0">
                <a:solidFill>
                  <a:srgbClr val="30311D"/>
                </a:solidFill>
                <a:latin typeface="Times New Roman" pitchFamily="18" charset="0"/>
                <a:cs typeface="Times New Roman" pitchFamily="18" charset="0"/>
              </a:rPr>
              <a:t> Vi </a:t>
            </a:r>
          </a:p>
          <a:p>
            <a:pPr algn="ctr"/>
            <a:r>
              <a:rPr lang="en-US" sz="2500" b="0" dirty="0" err="1">
                <a:solidFill>
                  <a:srgbClr val="30311D"/>
                </a:solidFill>
                <a:latin typeface="Times New Roman" pitchFamily="18" charset="0"/>
                <a:cs typeface="Times New Roman" pitchFamily="18" charset="0"/>
              </a:rPr>
              <a:t>Lê</a:t>
            </a:r>
            <a:r>
              <a:rPr lang="en-US" sz="2500" b="0" dirty="0">
                <a:solidFill>
                  <a:srgbClr val="30311D"/>
                </a:solidFill>
                <a:latin typeface="Times New Roman" pitchFamily="18" charset="0"/>
                <a:cs typeface="Times New Roman" pitchFamily="18" charset="0"/>
              </a:rPr>
              <a:t> </a:t>
            </a:r>
            <a:r>
              <a:rPr lang="en-US" sz="2500" b="0" dirty="0" err="1">
                <a:solidFill>
                  <a:srgbClr val="30311D"/>
                </a:solidFill>
                <a:latin typeface="Times New Roman" pitchFamily="18" charset="0"/>
                <a:cs typeface="Times New Roman" pitchFamily="18" charset="0"/>
              </a:rPr>
              <a:t>Nguyên</a:t>
            </a:r>
            <a:r>
              <a:rPr lang="en-US" sz="2500" b="0" dirty="0">
                <a:solidFill>
                  <a:srgbClr val="30311D"/>
                </a:solidFill>
                <a:latin typeface="Times New Roman" pitchFamily="18" charset="0"/>
                <a:cs typeface="Times New Roman" pitchFamily="18" charset="0"/>
              </a:rPr>
              <a:t> </a:t>
            </a:r>
            <a:r>
              <a:rPr lang="en-US" sz="2500" b="0" dirty="0" err="1">
                <a:solidFill>
                  <a:srgbClr val="30311D"/>
                </a:solidFill>
                <a:latin typeface="Times New Roman" pitchFamily="18" charset="0"/>
                <a:cs typeface="Times New Roman" pitchFamily="18" charset="0"/>
              </a:rPr>
              <a:t>Thảo</a:t>
            </a:r>
            <a:endParaRPr lang="en-US" sz="800" b="0" dirty="0">
              <a:solidFill>
                <a:srgbClr val="30311D"/>
              </a:solidFill>
              <a:latin typeface="Arial" pitchFamily="34" charset="0"/>
              <a:cs typeface="Arial" pitchFamily="34" charset="0"/>
            </a:endParaRPr>
          </a:p>
          <a:p>
            <a:pPr algn="l" eaLnBrk="0" hangingPunct="0"/>
            <a:r>
              <a:rPr lang="en-US" sz="1700" dirty="0">
                <a:solidFill>
                  <a:srgbClr val="30311D"/>
                </a:solidFill>
                <a:latin typeface="Times New Roman" pitchFamily="18" charset="0"/>
                <a:ea typeface="Calibri" pitchFamily="34" charset="0"/>
                <a:cs typeface="Times New Roman" pitchFamily="18" charset="0"/>
              </a:rPr>
              <a:t>			</a:t>
            </a:r>
            <a:endParaRPr lang="en-US" b="0" dirty="0">
              <a:solidFill>
                <a:srgbClr val="30311D"/>
              </a:solidFill>
              <a:latin typeface="Arial" pitchFamily="34" charset="0"/>
              <a:cs typeface="Arial" pitchFamily="34" charset="0"/>
            </a:endParaRPr>
          </a:p>
        </p:txBody>
      </p:sp>
    </p:spTree>
    <p:extLst>
      <p:ext uri="{BB962C8B-B14F-4D97-AF65-F5344CB8AC3E}">
        <p14:creationId xmlns:p14="http://schemas.microsoft.com/office/powerpoint/2010/main" val="296649908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447800" y="1524000"/>
            <a:ext cx="5410200" cy="5410200"/>
          </a:xfrm>
        </p:spPr>
        <p:txBody>
          <a:bodyPr/>
          <a:lstStyle/>
          <a:p>
            <a:pPr marL="514350" indent="-514350">
              <a:buAutoNum type="arabicPeriod"/>
            </a:pPr>
            <a:r>
              <a:rPr lang="en-US" b="1" u="sng" dirty="0" smtClean="0">
                <a:latin typeface="Times New Roman" panose="02020603050405020304" pitchFamily="18" charset="0"/>
                <a:cs typeface="Times New Roman" panose="02020603050405020304" pitchFamily="18" charset="0"/>
              </a:rPr>
              <a:t>Theo </a:t>
            </a:r>
            <a:r>
              <a:rPr lang="en-US" b="1" u="sng" dirty="0" err="1" smtClean="0">
                <a:latin typeface="Times New Roman" panose="02020603050405020304" pitchFamily="18" charset="0"/>
                <a:cs typeface="Times New Roman" panose="02020603050405020304" pitchFamily="18" charset="0"/>
              </a:rPr>
              <a:t>hình</a:t>
            </a:r>
            <a:r>
              <a:rPr lang="en-US" b="1" u="sng" dirty="0" smtClean="0">
                <a:latin typeface="Times New Roman" panose="02020603050405020304" pitchFamily="18" charset="0"/>
                <a:cs typeface="Times New Roman" panose="02020603050405020304" pitchFamily="18" charset="0"/>
              </a:rPr>
              <a:t> </a:t>
            </a:r>
            <a:r>
              <a:rPr lang="en-US" b="1" u="sng" dirty="0" err="1" smtClean="0">
                <a:latin typeface="Times New Roman" panose="02020603050405020304" pitchFamily="18" charset="0"/>
                <a:cs typeface="Times New Roman" panose="02020603050405020304" pitchFamily="18" charset="0"/>
              </a:rPr>
              <a:t>thái</a:t>
            </a:r>
            <a:endParaRPr lang="en-US" b="1" u="sng" dirty="0" smtClean="0">
              <a:latin typeface="Times New Roman" panose="02020603050405020304" pitchFamily="18" charset="0"/>
              <a:cs typeface="Times New Roman" panose="02020603050405020304" pitchFamily="18" charset="0"/>
            </a:endParaRPr>
          </a:p>
          <a:p>
            <a:pPr marL="514350" indent="-514350">
              <a:buNone/>
            </a:pPr>
            <a:r>
              <a:rPr lang="en-US" b="1" i="1" dirty="0" smtClean="0">
                <a:latin typeface="Times New Roman" panose="02020603050405020304" pitchFamily="18" charset="0"/>
                <a:cs typeface="Times New Roman" panose="02020603050405020304" pitchFamily="18" charset="0"/>
              </a:rPr>
              <a:t>1.2. </a:t>
            </a:r>
            <a:r>
              <a:rPr lang="en-US" b="1" i="1" dirty="0" err="1" smtClean="0">
                <a:latin typeface="Times New Roman" panose="02020603050405020304" pitchFamily="18" charset="0"/>
                <a:cs typeface="Times New Roman" panose="02020603050405020304" pitchFamily="18" charset="0"/>
              </a:rPr>
              <a:t>Vẩy</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nến</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giọt</a:t>
            </a:r>
            <a:endParaRPr lang="en-US" b="1" i="1" dirty="0" smtClean="0">
              <a:latin typeface="Times New Roman" panose="02020603050405020304" pitchFamily="18" charset="0"/>
              <a:cs typeface="Times New Roman" panose="02020603050405020304" pitchFamily="18" charset="0"/>
            </a:endParaRPr>
          </a:p>
          <a:p>
            <a:pPr marL="514350" indent="-514350" algn="just">
              <a:buFontTx/>
              <a:buChar char="-"/>
            </a:pPr>
            <a:r>
              <a:rPr lang="en-US" sz="2400" dirty="0" err="1" smtClean="0">
                <a:latin typeface="Times New Roman" panose="02020603050405020304" pitchFamily="18" charset="0"/>
                <a:cs typeface="Times New Roman" panose="02020603050405020304" pitchFamily="18" charset="0"/>
              </a:rPr>
              <a:t>Kích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thước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thương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tổn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nhỏ</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từ</a:t>
            </a:r>
            <a:r>
              <a:rPr lang="en-US" sz="2400" dirty="0" smtClean="0">
                <a:latin typeface="Times New Roman" panose="02020603050405020304" pitchFamily="18" charset="0"/>
                <a:cs typeface="Times New Roman" panose="02020603050405020304" pitchFamily="18" charset="0"/>
              </a:rPr>
              <a:t> 0,5 -1,5 cm, </a:t>
            </a:r>
            <a:r>
              <a:rPr lang="en-US" sz="2400" dirty="0" err="1" smtClean="0">
                <a:latin typeface="Times New Roman" panose="02020603050405020304" pitchFamily="18" charset="0"/>
                <a:cs typeface="Times New Roman" panose="02020603050405020304" pitchFamily="18" charset="0"/>
              </a:rPr>
              <a:t>dạng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giọt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nước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khắp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cơ</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thể</a:t>
            </a:r>
            <a:endParaRPr lang="en-US" sz="2400" dirty="0" smtClean="0">
              <a:latin typeface="Times New Roman" panose="02020603050405020304" pitchFamily="18" charset="0"/>
              <a:cs typeface="Times New Roman" panose="02020603050405020304" pitchFamily="18" charset="0"/>
            </a:endParaRPr>
          </a:p>
          <a:p>
            <a:pPr marL="514350" indent="-514350" algn="just">
              <a:buFontTx/>
              <a:buChar char="-"/>
            </a:pPr>
            <a:r>
              <a:rPr lang="en-US" sz="2400" dirty="0" err="1" smtClean="0">
                <a:latin typeface="Times New Roman" panose="02020603050405020304" pitchFamily="18" charset="0"/>
                <a:cs typeface="Times New Roman" panose="02020603050405020304" pitchFamily="18" charset="0"/>
              </a:rPr>
              <a:t>Thường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gặp</a:t>
            </a:r>
            <a:r>
              <a:rPr lang="en-US" sz="2400" dirty="0" smtClean="0">
                <a:latin typeface="Times New Roman" panose="02020603050405020304" pitchFamily="18" charset="0"/>
                <a:cs typeface="Times New Roman" panose="02020603050405020304" pitchFamily="18" charset="0"/>
              </a:rPr>
              <a:t> ở </a:t>
            </a:r>
            <a:r>
              <a:rPr lang="en-US" sz="2400" dirty="0" err="1" smtClean="0">
                <a:latin typeface="Times New Roman" panose="02020603050405020304" pitchFamily="18" charset="0"/>
                <a:cs typeface="Times New Roman" panose="02020603050405020304" pitchFamily="18" charset="0"/>
              </a:rPr>
              <a:t>người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trẻ</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tuổi</a:t>
            </a:r>
            <a:r>
              <a:rPr lang="en-US" sz="2400" dirty="0" smtClean="0">
                <a:latin typeface="Times New Roman" panose="02020603050405020304" pitchFamily="18" charset="0"/>
                <a:cs typeface="Times New Roman" panose="02020603050405020304" pitchFamily="18" charset="0"/>
              </a:rPr>
              <a:t>.</a:t>
            </a:r>
          </a:p>
          <a:p>
            <a:pPr marL="514350" indent="-514350" algn="just">
              <a:buFontTx/>
              <a:buChar char="-"/>
            </a:pPr>
            <a:r>
              <a:rPr lang="en-US" sz="2400" dirty="0" err="1" smtClean="0">
                <a:latin typeface="Times New Roman" panose="02020603050405020304" pitchFamily="18" charset="0"/>
                <a:cs typeface="Times New Roman" panose="02020603050405020304" pitchFamily="18" charset="0"/>
              </a:rPr>
              <a:t>Nhiễm</a:t>
            </a:r>
            <a:r>
              <a:rPr lang="en-US" sz="2400" dirty="0" smtClean="0">
                <a:latin typeface="Times New Roman" panose="02020603050405020304" pitchFamily="18" charset="0"/>
                <a:cs typeface="Times New Roman" panose="02020603050405020304" pitchFamily="18" charset="0"/>
              </a:rPr>
              <a:t> streptococcus </a:t>
            </a:r>
            <a:r>
              <a:rPr lang="en-US" sz="2400" dirty="0" err="1" smtClean="0">
                <a:latin typeface="Times New Roman" panose="02020603050405020304" pitchFamily="18" charset="0"/>
                <a:cs typeface="Times New Roman" panose="02020603050405020304" pitchFamily="18" charset="0"/>
              </a:rPr>
              <a:t>thường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có</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trước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hoặc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cùng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với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đợt</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bùng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phát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bệnh</a:t>
            </a:r>
            <a:r>
              <a:rPr lang="en-US" sz="2400" dirty="0" smtClean="0">
                <a:latin typeface="Times New Roman" panose="02020603050405020304" pitchFamily="18" charset="0"/>
                <a:cs typeface="Times New Roman" panose="02020603050405020304" pitchFamily="18" charset="0"/>
              </a:rPr>
              <a:t>.</a:t>
            </a:r>
          </a:p>
          <a:p>
            <a:pPr marL="514350" indent="-514350" algn="just">
              <a:buNone/>
            </a:pPr>
            <a:endParaRPr lang="en-US" sz="2400" b="1" i="1" dirty="0"/>
          </a:p>
        </p:txBody>
      </p:sp>
      <p:pic>
        <p:nvPicPr>
          <p:cNvPr id="2051" name="Picture 3"/>
          <p:cNvPicPr>
            <a:picLocks noGrp="1" noChangeAspect="1" noChangeArrowheads="1"/>
          </p:cNvPicPr>
          <p:nvPr>
            <p:ph sz="half" idx="2"/>
          </p:nvPr>
        </p:nvPicPr>
        <p:blipFill>
          <a:blip r:embed="rId3"/>
          <a:srcRect/>
          <a:stretch>
            <a:fillRect/>
          </a:stretch>
        </p:blipFill>
        <p:spPr bwMode="auto">
          <a:xfrm>
            <a:off x="6858000" y="3902675"/>
            <a:ext cx="2286000" cy="2971801"/>
          </a:xfrm>
          <a:prstGeom prst="rect">
            <a:avLst/>
          </a:prstGeom>
          <a:noFill/>
          <a:ln w="9525">
            <a:noFill/>
            <a:miter lim="800000"/>
            <a:headEnd/>
            <a:tailEnd/>
          </a:ln>
          <a:effectLst/>
        </p:spPr>
      </p:pic>
      <p:sp>
        <p:nvSpPr>
          <p:cNvPr id="6" name="Title 1"/>
          <p:cNvSpPr>
            <a:spLocks noGrp="1"/>
          </p:cNvSpPr>
          <p:nvPr>
            <p:ph type="title"/>
          </p:nvPr>
        </p:nvSpPr>
        <p:spPr/>
        <p:txBody>
          <a:bodyPr>
            <a:normAutofit fontScale="90000"/>
          </a:bodyPr>
          <a:lstStyle/>
          <a:p>
            <a:r>
              <a:rPr lang="en-US" sz="3200" dirty="0" smtClean="0">
                <a:latin typeface="Times New Roman" panose="02020603050405020304" pitchFamily="18" charset="0"/>
                <a:cs typeface="Times New Roman" panose="02020603050405020304" pitchFamily="18" charset="0"/>
              </a:rPr>
              <a:t>3. PHÂN LOẠI BỆNH VẨY NẾN</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4773807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arn(inVertical)">
                                      <p:cBhvr>
                                        <p:cTn id="15" dur="500"/>
                                        <p:tgtEl>
                                          <p:spTgt spid="3">
                                            <p:txEl>
                                              <p:pRg st="1" end="1"/>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barn(inVertical)">
                                      <p:cBhvr>
                                        <p:cTn id="18" dur="500"/>
                                        <p:tgtEl>
                                          <p:spTgt spid="3">
                                            <p:txEl>
                                              <p:pRg st="2" end="2"/>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barn(inVertical)">
                                      <p:cBhvr>
                                        <p:cTn id="21" dur="500"/>
                                        <p:tgtEl>
                                          <p:spTgt spid="3">
                                            <p:txEl>
                                              <p:pRg st="3" end="3"/>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barn(inVertical)">
                                      <p:cBhvr>
                                        <p:cTn id="24" dur="500"/>
                                        <p:tgtEl>
                                          <p:spTgt spid="3">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051"/>
                                        </p:tgtEl>
                                        <p:attrNameLst>
                                          <p:attrName>style.visibility</p:attrName>
                                        </p:attrNameLst>
                                      </p:cBhvr>
                                      <p:to>
                                        <p:strVal val="visible"/>
                                      </p:to>
                                    </p:set>
                                    <p:animEffect transition="in" filter="barn(inVertical)">
                                      <p:cBhvr>
                                        <p:cTn id="29" dur="5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371600" y="1447800"/>
            <a:ext cx="5257800" cy="4876800"/>
          </a:xfrm>
        </p:spPr>
        <p:txBody>
          <a:bodyPr>
            <a:normAutofit/>
          </a:bodyPr>
          <a:lstStyle/>
          <a:p>
            <a:pPr marL="514350" indent="-514350">
              <a:buAutoNum type="arabicPeriod"/>
            </a:pPr>
            <a:r>
              <a:rPr lang="en-US" b="1" u="sng" dirty="0" smtClean="0">
                <a:latin typeface="Times New Roman" panose="02020603050405020304" pitchFamily="18" charset="0"/>
                <a:cs typeface="Times New Roman" panose="02020603050405020304" pitchFamily="18" charset="0"/>
              </a:rPr>
              <a:t>Theo </a:t>
            </a:r>
            <a:r>
              <a:rPr lang="en-US" b="1" u="sng" dirty="0" err="1" smtClean="0">
                <a:latin typeface="Times New Roman" panose="02020603050405020304" pitchFamily="18" charset="0"/>
                <a:cs typeface="Times New Roman" panose="02020603050405020304" pitchFamily="18" charset="0"/>
              </a:rPr>
              <a:t>hình</a:t>
            </a:r>
            <a:r>
              <a:rPr lang="en-US" b="1" u="sng" dirty="0" smtClean="0">
                <a:latin typeface="Times New Roman" panose="02020603050405020304" pitchFamily="18" charset="0"/>
                <a:cs typeface="Times New Roman" panose="02020603050405020304" pitchFamily="18" charset="0"/>
              </a:rPr>
              <a:t> </a:t>
            </a:r>
            <a:r>
              <a:rPr lang="en-US" b="1" u="sng" dirty="0" err="1" smtClean="0">
                <a:latin typeface="Times New Roman" panose="02020603050405020304" pitchFamily="18" charset="0"/>
                <a:cs typeface="Times New Roman" panose="02020603050405020304" pitchFamily="18" charset="0"/>
              </a:rPr>
              <a:t>thái</a:t>
            </a:r>
            <a:endParaRPr lang="en-US" b="1" u="sng" dirty="0" smtClean="0">
              <a:latin typeface="Times New Roman" panose="02020603050405020304" pitchFamily="18" charset="0"/>
              <a:cs typeface="Times New Roman" panose="02020603050405020304" pitchFamily="18" charset="0"/>
            </a:endParaRPr>
          </a:p>
          <a:p>
            <a:pPr marL="514350" indent="-514350">
              <a:buNone/>
            </a:pPr>
            <a:r>
              <a:rPr lang="en-US" b="1" i="1" dirty="0" smtClean="0">
                <a:latin typeface="Times New Roman" panose="02020603050405020304" pitchFamily="18" charset="0"/>
                <a:cs typeface="Times New Roman" panose="02020603050405020304" pitchFamily="18" charset="0"/>
              </a:rPr>
              <a:t>1.3. </a:t>
            </a:r>
            <a:r>
              <a:rPr lang="en-US" b="1" i="1" dirty="0" err="1" smtClean="0">
                <a:latin typeface="Times New Roman" panose="02020603050405020304" pitchFamily="18" charset="0"/>
                <a:cs typeface="Times New Roman" panose="02020603050405020304" pitchFamily="18" charset="0"/>
              </a:rPr>
              <a:t>Đỏ</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da</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toàn</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thân</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vẩy</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nến</a:t>
            </a:r>
            <a:endParaRPr lang="en-US" b="1" i="1" dirty="0" smtClean="0">
              <a:latin typeface="Times New Roman" panose="02020603050405020304" pitchFamily="18" charset="0"/>
              <a:cs typeface="Times New Roman" panose="02020603050405020304" pitchFamily="18" charset="0"/>
            </a:endParaRPr>
          </a:p>
          <a:p>
            <a:pPr marL="514350" indent="-514350" algn="just">
              <a:buNone/>
            </a:pPr>
            <a:r>
              <a:rPr lang="en-US" sz="2400" i="1" dirty="0" err="1" smtClean="0">
                <a:latin typeface="Times New Roman" panose="02020603050405020304" pitchFamily="18" charset="0"/>
                <a:cs typeface="Times New Roman" panose="02020603050405020304" pitchFamily="18" charset="0"/>
              </a:rPr>
              <a:t>Nguyên</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nhân</a:t>
            </a:r>
            <a:r>
              <a:rPr lang="en-US" sz="2400" i="1" dirty="0" smtClean="0">
                <a:latin typeface="Times New Roman" panose="02020603050405020304" pitchFamily="18" charset="0"/>
                <a:cs typeface="Times New Roman" panose="02020603050405020304" pitchFamily="18" charset="0"/>
              </a:rPr>
              <a:t>:</a:t>
            </a:r>
          </a:p>
          <a:p>
            <a:pPr marL="514350" indent="-514350" algn="just">
              <a:buFontTx/>
              <a:buChar char="-"/>
            </a:pPr>
            <a:r>
              <a:rPr lang="en-US" sz="2400" dirty="0" err="1" smtClean="0">
                <a:latin typeface="Times New Roman" panose="02020603050405020304" pitchFamily="18" charset="0"/>
                <a:cs typeface="Times New Roman" panose="02020603050405020304" pitchFamily="18" charset="0"/>
              </a:rPr>
              <a:t>Vẩy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nến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mảng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tiến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triển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từ</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từ</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tới</a:t>
            </a:r>
            <a:r>
              <a:rPr lang="en-US" sz="2400" dirty="0" smtClean="0">
                <a:latin typeface="Times New Roman" panose="02020603050405020304" pitchFamily="18" charset="0"/>
                <a:cs typeface="Times New Roman" panose="02020603050405020304" pitchFamily="18" charset="0"/>
              </a:rPr>
              <a:t> DDTT</a:t>
            </a:r>
          </a:p>
          <a:p>
            <a:pPr marL="514350" indent="-514350" algn="just">
              <a:buFontTx/>
              <a:buChar char="-"/>
            </a:pPr>
            <a:r>
              <a:rPr lang="en-US" sz="2400" dirty="0" smtClean="0">
                <a:latin typeface="Times New Roman" panose="02020603050405020304" pitchFamily="18" charset="0"/>
                <a:cs typeface="Times New Roman" panose="02020603050405020304" pitchFamily="18" charset="0"/>
              </a:rPr>
              <a:t>Do </a:t>
            </a:r>
            <a:r>
              <a:rPr lang="en-US" sz="2400" dirty="0" err="1" smtClean="0">
                <a:latin typeface="Times New Roman" panose="02020603050405020304" pitchFamily="18" charset="0"/>
                <a:cs typeface="Times New Roman" panose="02020603050405020304" pitchFamily="18" charset="0"/>
              </a:rPr>
              <a:t>hậu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quả</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điều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trị</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không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đúng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cách</a:t>
            </a:r>
            <a:r>
              <a:rPr lang="en-US" sz="2400" dirty="0" smtClean="0">
                <a:latin typeface="Times New Roman" panose="02020603050405020304" pitchFamily="18" charset="0"/>
                <a:cs typeface="Times New Roman" panose="02020603050405020304" pitchFamily="18" charset="0"/>
              </a:rPr>
              <a:t> (corticoid </a:t>
            </a:r>
            <a:r>
              <a:rPr lang="en-US" sz="2400" dirty="0" err="1" smtClean="0">
                <a:latin typeface="Times New Roman" panose="02020603050405020304" pitchFamily="18" charset="0"/>
                <a:cs typeface="Times New Roman" panose="02020603050405020304" pitchFamily="18" charset="0"/>
              </a:rPr>
              <a:t>tại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chỗ</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toàn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thân</a:t>
            </a:r>
            <a:r>
              <a:rPr lang="en-US" sz="2400" dirty="0" smtClean="0">
                <a:latin typeface="Times New Roman" panose="02020603050405020304" pitchFamily="18" charset="0"/>
                <a:cs typeface="Times New Roman" panose="02020603050405020304" pitchFamily="18" charset="0"/>
              </a:rPr>
              <a:t>, UVB…)</a:t>
            </a:r>
          </a:p>
          <a:p>
            <a:pPr marL="514350" indent="-514350" algn="just">
              <a:buFontTx/>
              <a:buChar char="-"/>
            </a:pPr>
            <a:r>
              <a:rPr lang="en-US" sz="2400" dirty="0" err="1" smtClean="0">
                <a:latin typeface="Times New Roman" panose="02020603050405020304" pitchFamily="18" charset="0"/>
                <a:cs typeface="Times New Roman" panose="02020603050405020304" pitchFamily="18" charset="0"/>
              </a:rPr>
              <a:t>Đôi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biểu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hiện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đầu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tiên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bệnh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vẩy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nến</a:t>
            </a:r>
            <a:endParaRPr lang="en-US" sz="2400" dirty="0">
              <a:latin typeface="Times New Roman" panose="02020603050405020304" pitchFamily="18" charset="0"/>
              <a:cs typeface="Times New Roman" panose="02020603050405020304" pitchFamily="18" charset="0"/>
            </a:endParaRPr>
          </a:p>
        </p:txBody>
      </p:sp>
      <p:pic>
        <p:nvPicPr>
          <p:cNvPr id="3074" name="Picture 2"/>
          <p:cNvPicPr>
            <a:picLocks noGrp="1" noChangeAspect="1" noChangeArrowheads="1"/>
          </p:cNvPicPr>
          <p:nvPr>
            <p:ph sz="half" idx="2"/>
          </p:nvPr>
        </p:nvPicPr>
        <p:blipFill>
          <a:blip r:embed="rId2"/>
          <a:srcRect/>
          <a:stretch>
            <a:fillRect/>
          </a:stretch>
        </p:blipFill>
        <p:spPr bwMode="auto">
          <a:xfrm>
            <a:off x="6858000" y="2193324"/>
            <a:ext cx="2286000" cy="4648200"/>
          </a:xfrm>
          <a:prstGeom prst="rect">
            <a:avLst/>
          </a:prstGeom>
          <a:noFill/>
          <a:ln w="9525">
            <a:noFill/>
            <a:miter lim="800000"/>
            <a:headEnd/>
            <a:tailEnd/>
          </a:ln>
          <a:effectLst/>
        </p:spPr>
      </p:pic>
      <p:sp>
        <p:nvSpPr>
          <p:cNvPr id="6" name="Title 1"/>
          <p:cNvSpPr>
            <a:spLocks noGrp="1"/>
          </p:cNvSpPr>
          <p:nvPr>
            <p:ph type="title"/>
          </p:nvPr>
        </p:nvSpPr>
        <p:spPr/>
        <p:txBody>
          <a:bodyPr>
            <a:normAutofit fontScale="90000"/>
          </a:bodyPr>
          <a:lstStyle/>
          <a:p>
            <a:r>
              <a:rPr lang="en-US" sz="3200" dirty="0" smtClean="0">
                <a:latin typeface="Times New Roman" panose="02020603050405020304" pitchFamily="18" charset="0"/>
                <a:cs typeface="Times New Roman" panose="02020603050405020304" pitchFamily="18" charset="0"/>
              </a:rPr>
              <a:t>3. PHÂN LOẠI BỆNH VẨY NẾN</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2700661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arn(inVertical)">
                                      <p:cBhvr>
                                        <p:cTn id="15" dur="500"/>
                                        <p:tgtEl>
                                          <p:spTgt spid="3">
                                            <p:txEl>
                                              <p:pRg st="1" end="1"/>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barn(inVertical)">
                                      <p:cBhvr>
                                        <p:cTn id="18" dur="500"/>
                                        <p:tgtEl>
                                          <p:spTgt spid="3">
                                            <p:txEl>
                                              <p:pRg st="2" end="2"/>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barn(inVertical)">
                                      <p:cBhvr>
                                        <p:cTn id="21" dur="500"/>
                                        <p:tgtEl>
                                          <p:spTgt spid="3">
                                            <p:txEl>
                                              <p:pRg st="3" end="3"/>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barn(inVertical)">
                                      <p:cBhvr>
                                        <p:cTn id="24" dur="500"/>
                                        <p:tgtEl>
                                          <p:spTgt spid="3">
                                            <p:txEl>
                                              <p:pRg st="4" end="4"/>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arn(inVertical)">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074"/>
                                        </p:tgtEl>
                                        <p:attrNameLst>
                                          <p:attrName>style.visibility</p:attrName>
                                        </p:attrNameLst>
                                      </p:cBhvr>
                                      <p:to>
                                        <p:strVal val="visible"/>
                                      </p:to>
                                    </p:set>
                                    <p:animEffect transition="in" filter="barn(inVertical)">
                                      <p:cBhvr>
                                        <p:cTn id="32"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600200" y="1447800"/>
            <a:ext cx="6705600" cy="5029200"/>
          </a:xfrm>
        </p:spPr>
        <p:txBody>
          <a:bodyPr/>
          <a:lstStyle/>
          <a:p>
            <a:pPr marL="914400" lvl="1" indent="-514350">
              <a:buAutoNum type="arabicPeriod"/>
            </a:pPr>
            <a:r>
              <a:rPr lang="en-US" b="1" u="sng" dirty="0" smtClean="0">
                <a:latin typeface="Times New Roman" panose="02020603050405020304" pitchFamily="18" charset="0"/>
                <a:cs typeface="Times New Roman" panose="02020603050405020304" pitchFamily="18" charset="0"/>
              </a:rPr>
              <a:t>Theo </a:t>
            </a:r>
            <a:r>
              <a:rPr lang="en-US" b="1" u="sng" dirty="0" err="1" smtClean="0">
                <a:latin typeface="Times New Roman" panose="02020603050405020304" pitchFamily="18" charset="0"/>
                <a:cs typeface="Times New Roman" panose="02020603050405020304" pitchFamily="18" charset="0"/>
              </a:rPr>
              <a:t>hình</a:t>
            </a:r>
            <a:r>
              <a:rPr lang="en-US" b="1" u="sng" dirty="0" smtClean="0">
                <a:latin typeface="Times New Roman" panose="02020603050405020304" pitchFamily="18" charset="0"/>
                <a:cs typeface="Times New Roman" panose="02020603050405020304" pitchFamily="18" charset="0"/>
              </a:rPr>
              <a:t> </a:t>
            </a:r>
            <a:r>
              <a:rPr lang="en-US" b="1" u="sng" dirty="0" err="1" smtClean="0">
                <a:latin typeface="Times New Roman" panose="02020603050405020304" pitchFamily="18" charset="0"/>
                <a:cs typeface="Times New Roman" panose="02020603050405020304" pitchFamily="18" charset="0"/>
              </a:rPr>
              <a:t>thái</a:t>
            </a:r>
            <a:endParaRPr lang="en-US" b="1" u="sng" dirty="0" smtClean="0">
              <a:latin typeface="Times New Roman" panose="02020603050405020304" pitchFamily="18" charset="0"/>
              <a:cs typeface="Times New Roman" panose="02020603050405020304" pitchFamily="18" charset="0"/>
            </a:endParaRPr>
          </a:p>
          <a:p>
            <a:pPr marL="514350" indent="-514350">
              <a:buNone/>
            </a:pPr>
            <a:endParaRPr lang="en-US" b="1" i="1" dirty="0" smtClean="0">
              <a:latin typeface="Times New Roman" panose="02020603050405020304" pitchFamily="18" charset="0"/>
              <a:cs typeface="Times New Roman" panose="02020603050405020304" pitchFamily="18" charset="0"/>
            </a:endParaRPr>
          </a:p>
        </p:txBody>
      </p:sp>
      <p:graphicFrame>
        <p:nvGraphicFramePr>
          <p:cNvPr id="5" name="Diagram 4"/>
          <p:cNvGraphicFramePr/>
          <p:nvPr>
            <p:extLst>
              <p:ext uri="{D42A27DB-BD31-4B8C-83A1-F6EECF244321}">
                <p14:modId xmlns:p14="http://schemas.microsoft.com/office/powerpoint/2010/main" val="2775545211"/>
              </p:ext>
            </p:extLst>
          </p:nvPr>
        </p:nvGraphicFramePr>
        <p:xfrm>
          <a:off x="2514600" y="19812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itle 1"/>
          <p:cNvSpPr>
            <a:spLocks noGrp="1"/>
          </p:cNvSpPr>
          <p:nvPr>
            <p:ph type="title"/>
          </p:nvPr>
        </p:nvSpPr>
        <p:spPr/>
        <p:txBody>
          <a:bodyPr>
            <a:normAutofit fontScale="90000"/>
          </a:bodyPr>
          <a:lstStyle/>
          <a:p>
            <a:r>
              <a:rPr lang="en-US" sz="3200" dirty="0" smtClean="0">
                <a:latin typeface="Times New Roman" panose="02020603050405020304" pitchFamily="18" charset="0"/>
                <a:cs typeface="Times New Roman" panose="02020603050405020304" pitchFamily="18" charset="0"/>
              </a:rPr>
              <a:t>3. PHÂN LOẠI BỆNH VẨY NẾN</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8086314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447800" y="1524000"/>
            <a:ext cx="5486400" cy="4953000"/>
          </a:xfrm>
        </p:spPr>
        <p:txBody>
          <a:bodyPr>
            <a:normAutofit/>
          </a:bodyPr>
          <a:lstStyle/>
          <a:p>
            <a:pPr marL="514350" indent="-514350">
              <a:buAutoNum type="arabicPeriod"/>
            </a:pPr>
            <a:r>
              <a:rPr lang="en-US" b="1" u="sng" dirty="0" smtClean="0">
                <a:latin typeface="Times New Roman" panose="02020603050405020304" pitchFamily="18" charset="0"/>
                <a:cs typeface="Times New Roman" panose="02020603050405020304" pitchFamily="18" charset="0"/>
              </a:rPr>
              <a:t>Theo </a:t>
            </a:r>
            <a:r>
              <a:rPr lang="en-US" b="1" u="sng" dirty="0" err="1" smtClean="0">
                <a:latin typeface="Times New Roman" panose="02020603050405020304" pitchFamily="18" charset="0"/>
                <a:cs typeface="Times New Roman" panose="02020603050405020304" pitchFamily="18" charset="0"/>
              </a:rPr>
              <a:t>hình</a:t>
            </a:r>
            <a:r>
              <a:rPr lang="en-US" b="1" u="sng" dirty="0" smtClean="0">
                <a:latin typeface="Times New Roman" panose="02020603050405020304" pitchFamily="18" charset="0"/>
                <a:cs typeface="Times New Roman" panose="02020603050405020304" pitchFamily="18" charset="0"/>
              </a:rPr>
              <a:t> </a:t>
            </a:r>
            <a:r>
              <a:rPr lang="en-US" b="1" u="sng" dirty="0" err="1" smtClean="0">
                <a:latin typeface="Times New Roman" panose="02020603050405020304" pitchFamily="18" charset="0"/>
                <a:cs typeface="Times New Roman" panose="02020603050405020304" pitchFamily="18" charset="0"/>
              </a:rPr>
              <a:t>thái</a:t>
            </a:r>
            <a:endParaRPr lang="en-US" b="1" u="sng" dirty="0" smtClean="0">
              <a:latin typeface="Times New Roman" panose="02020603050405020304" pitchFamily="18" charset="0"/>
              <a:cs typeface="Times New Roman" panose="02020603050405020304" pitchFamily="18" charset="0"/>
            </a:endParaRPr>
          </a:p>
          <a:p>
            <a:pPr marL="514350" indent="-514350">
              <a:buNone/>
            </a:pPr>
            <a:r>
              <a:rPr lang="en-US" b="1" i="1" dirty="0" smtClean="0">
                <a:latin typeface="Times New Roman" panose="02020603050405020304" pitchFamily="18" charset="0"/>
                <a:cs typeface="Times New Roman" panose="02020603050405020304" pitchFamily="18" charset="0"/>
              </a:rPr>
              <a:t>1.4. </a:t>
            </a:r>
            <a:r>
              <a:rPr lang="en-US" b="1" i="1" dirty="0" err="1" smtClean="0">
                <a:latin typeface="Times New Roman" panose="02020603050405020304" pitchFamily="18" charset="0"/>
                <a:cs typeface="Times New Roman" panose="02020603050405020304" pitchFamily="18" charset="0"/>
              </a:rPr>
              <a:t>Vẩy</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nến</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mủ</a:t>
            </a:r>
            <a:endParaRPr lang="en-US" b="1" i="1" dirty="0" smtClean="0">
              <a:latin typeface="Times New Roman" panose="02020603050405020304" pitchFamily="18" charset="0"/>
              <a:cs typeface="Times New Roman" panose="02020603050405020304" pitchFamily="18" charset="0"/>
            </a:endParaRPr>
          </a:p>
          <a:p>
            <a:pPr marL="514350" indent="-514350" algn="just">
              <a:buAutoNum type="alphaLcPeriod"/>
            </a:pPr>
            <a:r>
              <a:rPr lang="en-US" sz="2400" i="1" u="sng" dirty="0" err="1" smtClean="0">
                <a:latin typeface="Times New Roman" panose="02020603050405020304" pitchFamily="18" charset="0"/>
                <a:cs typeface="Times New Roman" panose="02020603050405020304" pitchFamily="18" charset="0"/>
              </a:rPr>
              <a:t>Vẩy</a:t>
            </a:r>
            <a:r>
              <a:rPr lang="en-US" sz="2400" i="1" u="sng" dirty="0" smtClean="0">
                <a:latin typeface="Times New Roman" panose="02020603050405020304" pitchFamily="18" charset="0"/>
                <a:cs typeface="Times New Roman" panose="02020603050405020304" pitchFamily="18" charset="0"/>
              </a:rPr>
              <a:t> </a:t>
            </a:r>
            <a:r>
              <a:rPr lang="en-US" sz="2400" i="1" u="sng" dirty="0" err="1" smtClean="0">
                <a:latin typeface="Times New Roman" panose="02020603050405020304" pitchFamily="18" charset="0"/>
                <a:cs typeface="Times New Roman" panose="02020603050405020304" pitchFamily="18" charset="0"/>
              </a:rPr>
              <a:t>nến</a:t>
            </a:r>
            <a:r>
              <a:rPr lang="en-US" sz="2400" i="1" u="sng" dirty="0" smtClean="0">
                <a:latin typeface="Times New Roman" panose="02020603050405020304" pitchFamily="18" charset="0"/>
                <a:cs typeface="Times New Roman" panose="02020603050405020304" pitchFamily="18" charset="0"/>
              </a:rPr>
              <a:t> </a:t>
            </a:r>
            <a:r>
              <a:rPr lang="en-US" sz="2400" i="1" u="sng" dirty="0" err="1" smtClean="0">
                <a:latin typeface="Times New Roman" panose="02020603050405020304" pitchFamily="18" charset="0"/>
                <a:cs typeface="Times New Roman" panose="02020603050405020304" pitchFamily="18" charset="0"/>
              </a:rPr>
              <a:t>mủ</a:t>
            </a:r>
            <a:r>
              <a:rPr lang="en-US" sz="2400" i="1" u="sng" dirty="0" smtClean="0">
                <a:latin typeface="Times New Roman" panose="02020603050405020304" pitchFamily="18" charset="0"/>
                <a:cs typeface="Times New Roman" panose="02020603050405020304" pitchFamily="18" charset="0"/>
              </a:rPr>
              <a:t> </a:t>
            </a:r>
            <a:r>
              <a:rPr lang="en-US" sz="2400" i="1" u="sng" dirty="0" err="1" smtClean="0">
                <a:latin typeface="Times New Roman" panose="02020603050405020304" pitchFamily="18" charset="0"/>
                <a:cs typeface="Times New Roman" panose="02020603050405020304" pitchFamily="18" charset="0"/>
              </a:rPr>
              <a:t>toàn</a:t>
            </a:r>
            <a:r>
              <a:rPr lang="en-US" sz="2400" i="1" u="sng" dirty="0" smtClean="0">
                <a:latin typeface="Times New Roman" panose="02020603050405020304" pitchFamily="18" charset="0"/>
                <a:cs typeface="Times New Roman" panose="02020603050405020304" pitchFamily="18" charset="0"/>
              </a:rPr>
              <a:t> </a:t>
            </a:r>
            <a:r>
              <a:rPr lang="en-US" sz="2400" i="1" u="sng" dirty="0" err="1" smtClean="0">
                <a:latin typeface="Times New Roman" panose="02020603050405020304" pitchFamily="18" charset="0"/>
                <a:cs typeface="Times New Roman" panose="02020603050405020304" pitchFamily="18" charset="0"/>
              </a:rPr>
              <a:t>thân</a:t>
            </a:r>
            <a:r>
              <a:rPr lang="en-US" sz="2400" i="1" dirty="0" smtClean="0">
                <a:latin typeface="Times New Roman" panose="02020603050405020304" pitchFamily="18" charset="0"/>
                <a:cs typeface="Times New Roman" panose="02020603050405020304" pitchFamily="18" charset="0"/>
              </a:rPr>
              <a:t>:</a:t>
            </a:r>
          </a:p>
          <a:p>
            <a:pPr algn="just"/>
            <a:r>
              <a:rPr lang="en-US" sz="2400" dirty="0" err="1" smtClean="0">
                <a:latin typeface="Times New Roman" panose="02020603050405020304" pitchFamily="18" charset="0"/>
                <a:cs typeface="Times New Roman" panose="02020603050405020304" pitchFamily="18" charset="0"/>
              </a:rPr>
              <a:t>Các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mụn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mủ</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vô</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trùng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trên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mảng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đỏ</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kèm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sốt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cao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mệt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mỏi</a:t>
            </a:r>
            <a:endParaRPr lang="en-US" sz="2400" dirty="0" smtClean="0">
              <a:latin typeface="Times New Roman" panose="02020603050405020304" pitchFamily="18" charset="0"/>
              <a:cs typeface="Times New Roman" panose="02020603050405020304" pitchFamily="18" charset="0"/>
            </a:endParaRPr>
          </a:p>
          <a:p>
            <a:pPr algn="just"/>
            <a:r>
              <a:rPr lang="en-US" sz="2400" i="1" dirty="0" err="1" smtClean="0">
                <a:latin typeface="Times New Roman" panose="02020603050405020304" pitchFamily="18" charset="0"/>
                <a:cs typeface="Times New Roman" panose="02020603050405020304" pitchFamily="18" charset="0"/>
              </a:rPr>
              <a:t>Nguyên</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nhân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nhiễm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trùng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thuốc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bôi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gây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kích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ứng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da</a:t>
            </a:r>
            <a:r>
              <a:rPr lang="en-US" sz="2400" dirty="0" smtClean="0">
                <a:latin typeface="Times New Roman" panose="02020603050405020304" pitchFamily="18" charset="0"/>
                <a:cs typeface="Times New Roman" panose="02020603050405020304" pitchFamily="18" charset="0"/>
              </a:rPr>
              <a:t>…</a:t>
            </a:r>
          </a:p>
          <a:p>
            <a:pPr algn="just"/>
            <a:r>
              <a:rPr lang="en-US" sz="2400" i="1" dirty="0" err="1" smtClean="0">
                <a:latin typeface="Times New Roman" panose="02020603050405020304" pitchFamily="18" charset="0"/>
                <a:cs typeface="Times New Roman" panose="02020603050405020304" pitchFamily="18" charset="0"/>
              </a:rPr>
              <a:t>Biến</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chứng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bội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nhiễm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nhiễm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trùng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huyết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mất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nước</a:t>
            </a:r>
            <a:r>
              <a:rPr lang="en-US" sz="2400" dirty="0" smtClean="0"/>
              <a:t>.</a:t>
            </a:r>
            <a:endParaRPr lang="en-US" sz="2400" dirty="0"/>
          </a:p>
        </p:txBody>
      </p:sp>
      <p:pic>
        <p:nvPicPr>
          <p:cNvPr id="4100" name="Picture 4"/>
          <p:cNvPicPr>
            <a:picLocks noGrp="1" noChangeAspect="1" noChangeArrowheads="1"/>
          </p:cNvPicPr>
          <p:nvPr>
            <p:ph sz="half" idx="2"/>
          </p:nvPr>
        </p:nvPicPr>
        <p:blipFill>
          <a:blip r:embed="rId2"/>
          <a:srcRect/>
          <a:stretch>
            <a:fillRect/>
          </a:stretch>
        </p:blipFill>
        <p:spPr bwMode="auto">
          <a:xfrm>
            <a:off x="7010400" y="1524000"/>
            <a:ext cx="2133600" cy="2286000"/>
          </a:xfrm>
          <a:prstGeom prst="rect">
            <a:avLst/>
          </a:prstGeom>
          <a:noFill/>
          <a:ln w="9525">
            <a:noFill/>
            <a:miter lim="800000"/>
            <a:headEnd/>
            <a:tailEnd/>
          </a:ln>
          <a:effectLst/>
        </p:spPr>
      </p:pic>
      <p:sp>
        <p:nvSpPr>
          <p:cNvPr id="8" name="Title 1"/>
          <p:cNvSpPr>
            <a:spLocks noGrp="1"/>
          </p:cNvSpPr>
          <p:nvPr>
            <p:ph type="title"/>
          </p:nvPr>
        </p:nvSpPr>
        <p:spPr/>
        <p:txBody>
          <a:bodyPr>
            <a:normAutofit fontScale="90000"/>
          </a:bodyPr>
          <a:lstStyle/>
          <a:p>
            <a:r>
              <a:rPr lang="en-US" sz="3200" dirty="0" smtClean="0">
                <a:latin typeface="Times New Roman" panose="02020603050405020304" pitchFamily="18" charset="0"/>
                <a:cs typeface="Times New Roman" panose="02020603050405020304" pitchFamily="18" charset="0"/>
              </a:rPr>
              <a:t>3. PHÂN LOẠI BỆNH VẨY NẾN</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079686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arn(inVertical)">
                                      <p:cBhvr>
                                        <p:cTn id="15" dur="500"/>
                                        <p:tgtEl>
                                          <p:spTgt spid="3">
                                            <p:txEl>
                                              <p:pRg st="1" end="1"/>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barn(inVertical)">
                                      <p:cBhvr>
                                        <p:cTn id="18" dur="500"/>
                                        <p:tgtEl>
                                          <p:spTgt spid="3">
                                            <p:txEl>
                                              <p:pRg st="2" end="2"/>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barn(inVertical)">
                                      <p:cBhvr>
                                        <p:cTn id="21" dur="500"/>
                                        <p:tgtEl>
                                          <p:spTgt spid="3">
                                            <p:txEl>
                                              <p:pRg st="3" end="3"/>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barn(inVertical)">
                                      <p:cBhvr>
                                        <p:cTn id="24" dur="500"/>
                                        <p:tgtEl>
                                          <p:spTgt spid="3">
                                            <p:txEl>
                                              <p:pRg st="4" end="4"/>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arn(inVertical)">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100"/>
                                        </p:tgtEl>
                                        <p:attrNameLst>
                                          <p:attrName>style.visibility</p:attrName>
                                        </p:attrNameLst>
                                      </p:cBhvr>
                                      <p:to>
                                        <p:strVal val="visible"/>
                                      </p:to>
                                    </p:set>
                                    <p:animEffect transition="in" filter="barn(inVertical)">
                                      <p:cBhvr>
                                        <p:cTn id="32"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447800" y="1371600"/>
            <a:ext cx="7696200" cy="4572000"/>
          </a:xfrm>
        </p:spPr>
        <p:txBody>
          <a:bodyPr>
            <a:noAutofit/>
          </a:bodyPr>
          <a:lstStyle/>
          <a:p>
            <a:pPr marL="514350" indent="-514350">
              <a:buAutoNum type="arabicPeriod"/>
            </a:pPr>
            <a:r>
              <a:rPr lang="en-US" b="1" u="sng" dirty="0" smtClean="0">
                <a:latin typeface="Times New Roman" panose="02020603050405020304" pitchFamily="18" charset="0"/>
                <a:cs typeface="Times New Roman" panose="02020603050405020304" pitchFamily="18" charset="0"/>
              </a:rPr>
              <a:t>Theo </a:t>
            </a:r>
            <a:r>
              <a:rPr lang="en-US" b="1" u="sng" dirty="0" err="1" smtClean="0">
                <a:latin typeface="Times New Roman" panose="02020603050405020304" pitchFamily="18" charset="0"/>
                <a:cs typeface="Times New Roman" panose="02020603050405020304" pitchFamily="18" charset="0"/>
              </a:rPr>
              <a:t>hình</a:t>
            </a:r>
            <a:r>
              <a:rPr lang="en-US" b="1" u="sng" dirty="0" smtClean="0">
                <a:latin typeface="Times New Roman" panose="02020603050405020304" pitchFamily="18" charset="0"/>
                <a:cs typeface="Times New Roman" panose="02020603050405020304" pitchFamily="18" charset="0"/>
              </a:rPr>
              <a:t> </a:t>
            </a:r>
            <a:r>
              <a:rPr lang="en-US" b="1" u="sng" dirty="0" err="1" smtClean="0">
                <a:latin typeface="Times New Roman" panose="02020603050405020304" pitchFamily="18" charset="0"/>
                <a:cs typeface="Times New Roman" panose="02020603050405020304" pitchFamily="18" charset="0"/>
              </a:rPr>
              <a:t>thái</a:t>
            </a:r>
            <a:endParaRPr lang="en-US" b="1" u="sng" dirty="0" smtClean="0">
              <a:latin typeface="Times New Roman" panose="02020603050405020304" pitchFamily="18" charset="0"/>
              <a:cs typeface="Times New Roman" panose="02020603050405020304" pitchFamily="18" charset="0"/>
            </a:endParaRPr>
          </a:p>
          <a:p>
            <a:pPr marL="514350" indent="-514350">
              <a:buNone/>
            </a:pPr>
            <a:r>
              <a:rPr lang="en-US" b="1" i="1" dirty="0" smtClean="0">
                <a:latin typeface="Times New Roman" panose="02020603050405020304" pitchFamily="18" charset="0"/>
                <a:cs typeface="Times New Roman" panose="02020603050405020304" pitchFamily="18" charset="0"/>
              </a:rPr>
              <a:t>1.4. </a:t>
            </a:r>
            <a:r>
              <a:rPr lang="en-US" b="1" i="1" dirty="0" err="1" smtClean="0">
                <a:latin typeface="Times New Roman" panose="02020603050405020304" pitchFamily="18" charset="0"/>
                <a:cs typeface="Times New Roman" panose="02020603050405020304" pitchFamily="18" charset="0"/>
              </a:rPr>
              <a:t>Vẩy</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nến</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mủ</a:t>
            </a:r>
            <a:endParaRPr lang="en-US" b="1" i="1" dirty="0" smtClean="0">
              <a:latin typeface="Times New Roman" panose="02020603050405020304" pitchFamily="18" charset="0"/>
              <a:cs typeface="Times New Roman" panose="02020603050405020304" pitchFamily="18" charset="0"/>
            </a:endParaRPr>
          </a:p>
          <a:p>
            <a:pPr marL="514350" indent="-514350">
              <a:buNone/>
            </a:pPr>
            <a:r>
              <a:rPr lang="en-US" sz="2400" i="1" u="sng" dirty="0" smtClean="0">
                <a:latin typeface="Times New Roman" panose="02020603050405020304" pitchFamily="18" charset="0"/>
                <a:cs typeface="Times New Roman" panose="02020603050405020304" pitchFamily="18" charset="0"/>
              </a:rPr>
              <a:t>b. </a:t>
            </a:r>
            <a:r>
              <a:rPr lang="en-US" sz="2400" i="1" u="sng" dirty="0" err="1" smtClean="0">
                <a:latin typeface="Times New Roman" panose="02020603050405020304" pitchFamily="18" charset="0"/>
                <a:cs typeface="Times New Roman" panose="02020603050405020304" pitchFamily="18" charset="0"/>
              </a:rPr>
              <a:t>Vẩy</a:t>
            </a:r>
            <a:r>
              <a:rPr lang="en-US" sz="2400" i="1" u="sng" dirty="0" smtClean="0">
                <a:latin typeface="Times New Roman" panose="02020603050405020304" pitchFamily="18" charset="0"/>
                <a:cs typeface="Times New Roman" panose="02020603050405020304" pitchFamily="18" charset="0"/>
              </a:rPr>
              <a:t> </a:t>
            </a:r>
            <a:r>
              <a:rPr lang="en-US" sz="2400" i="1" u="sng" dirty="0" err="1" smtClean="0">
                <a:latin typeface="Times New Roman" panose="02020603050405020304" pitchFamily="18" charset="0"/>
                <a:cs typeface="Times New Roman" panose="02020603050405020304" pitchFamily="18" charset="0"/>
              </a:rPr>
              <a:t>nến</a:t>
            </a:r>
            <a:r>
              <a:rPr lang="en-US" sz="2400" i="1" u="sng" dirty="0" smtClean="0">
                <a:latin typeface="Times New Roman" panose="02020603050405020304" pitchFamily="18" charset="0"/>
                <a:cs typeface="Times New Roman" panose="02020603050405020304" pitchFamily="18" charset="0"/>
              </a:rPr>
              <a:t> </a:t>
            </a:r>
            <a:r>
              <a:rPr lang="en-US" sz="2400" i="1" u="sng" dirty="0" err="1" smtClean="0">
                <a:latin typeface="Times New Roman" panose="02020603050405020304" pitchFamily="18" charset="0"/>
                <a:cs typeface="Times New Roman" panose="02020603050405020304" pitchFamily="18" charset="0"/>
              </a:rPr>
              <a:t>mủ</a:t>
            </a:r>
            <a:r>
              <a:rPr lang="en-US" sz="2400" i="1" u="sng" dirty="0" smtClean="0">
                <a:latin typeface="Times New Roman" panose="02020603050405020304" pitchFamily="18" charset="0"/>
                <a:cs typeface="Times New Roman" panose="02020603050405020304" pitchFamily="18" charset="0"/>
              </a:rPr>
              <a:t> </a:t>
            </a:r>
            <a:r>
              <a:rPr lang="en-US" sz="2400" i="1" u="sng" dirty="0" err="1" smtClean="0">
                <a:latin typeface="Times New Roman" panose="02020603050405020304" pitchFamily="18" charset="0"/>
                <a:cs typeface="Times New Roman" panose="02020603050405020304" pitchFamily="18" charset="0"/>
              </a:rPr>
              <a:t>khu</a:t>
            </a:r>
            <a:r>
              <a:rPr lang="en-US" sz="2400" i="1" u="sng" dirty="0" smtClean="0">
                <a:latin typeface="Times New Roman" panose="02020603050405020304" pitchFamily="18" charset="0"/>
                <a:cs typeface="Times New Roman" panose="02020603050405020304" pitchFamily="18" charset="0"/>
              </a:rPr>
              <a:t> </a:t>
            </a:r>
            <a:r>
              <a:rPr lang="en-US" sz="2400" i="1" u="sng" dirty="0" err="1" smtClean="0">
                <a:latin typeface="Times New Roman" panose="02020603050405020304" pitchFamily="18" charset="0"/>
                <a:cs typeface="Times New Roman" panose="02020603050405020304" pitchFamily="18" charset="0"/>
              </a:rPr>
              <a:t>trú</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bao</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gồm</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các</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thể</a:t>
            </a:r>
            <a:r>
              <a:rPr lang="en-US" sz="2400" i="1" dirty="0" smtClean="0">
                <a:latin typeface="Times New Roman" panose="02020603050405020304" pitchFamily="18" charset="0"/>
                <a:cs typeface="Times New Roman" panose="02020603050405020304" pitchFamily="18" charset="0"/>
              </a:rPr>
              <a:t>:</a:t>
            </a:r>
          </a:p>
          <a:p>
            <a:r>
              <a:rPr lang="en-US" sz="2400" dirty="0" err="1" smtClean="0">
                <a:latin typeface="Times New Roman" panose="02020603050405020304" pitchFamily="18" charset="0"/>
                <a:cs typeface="Times New Roman" panose="02020603050405020304" pitchFamily="18" charset="0"/>
              </a:rPr>
              <a:t>Vẩy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nến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mủ</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lòng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bàn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tay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bàn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chân</a:t>
            </a:r>
            <a:endParaRPr lang="en-US" sz="2400" dirty="0" smtClean="0">
              <a:latin typeface="Times New Roman" panose="02020603050405020304" pitchFamily="18" charset="0"/>
              <a:cs typeface="Times New Roman" panose="02020603050405020304" pitchFamily="18" charset="0"/>
            </a:endParaRPr>
          </a:p>
          <a:p>
            <a:r>
              <a:rPr lang="en-US" sz="2400" dirty="0" err="1" smtClean="0">
                <a:latin typeface="Times New Roman" panose="02020603050405020304" pitchFamily="18" charset="0"/>
                <a:cs typeface="Times New Roman" panose="02020603050405020304" pitchFamily="18" charset="0"/>
              </a:rPr>
              <a:t>Vẩy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nến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mủ</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trú</a:t>
            </a:r>
            <a:r>
              <a:rPr lang="en-US" sz="2400" dirty="0" smtClean="0">
                <a:latin typeface="Times New Roman" panose="02020603050405020304" pitchFamily="18" charset="0"/>
                <a:cs typeface="Times New Roman" panose="02020603050405020304" pitchFamily="18" charset="0"/>
              </a:rPr>
              <a:t> ở </a:t>
            </a:r>
            <a:r>
              <a:rPr lang="en-US" sz="2400" dirty="0" err="1" smtClean="0">
                <a:latin typeface="Times New Roman" panose="02020603050405020304" pitchFamily="18" charset="0"/>
                <a:cs typeface="Times New Roman" panose="02020603050405020304" pitchFamily="18" charset="0"/>
              </a:rPr>
              <a:t>đầu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ngón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tay</a:t>
            </a:r>
            <a:r>
              <a:rPr lang="en-US" sz="2400" dirty="0" smtClean="0">
                <a:latin typeface="Times New Roman" panose="02020603050405020304" pitchFamily="18" charset="0"/>
                <a:cs typeface="Times New Roman" panose="02020603050405020304" pitchFamily="18" charset="0"/>
              </a:rPr>
              <a:t>,</a:t>
            </a:r>
          </a:p>
          <a:p>
            <a:pPr marL="0" indent="0">
              <a:buNone/>
            </a:pP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ngón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chân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cgl</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viêm</a:t>
            </a:r>
            <a:r>
              <a:rPr lang="en-US" sz="2400" dirty="0" smtClean="0">
                <a:latin typeface="Times New Roman" panose="02020603050405020304" pitchFamily="18" charset="0"/>
                <a:cs typeface="Times New Roman" panose="02020603050405020304" pitchFamily="18" charset="0"/>
              </a:rPr>
              <a:t> da </a:t>
            </a:r>
            <a:r>
              <a:rPr lang="en-US" sz="2400" dirty="0" err="1" smtClean="0">
                <a:latin typeface="Times New Roman" panose="02020603050405020304" pitchFamily="18" charset="0"/>
                <a:cs typeface="Times New Roman" panose="02020603050405020304" pitchFamily="18" charset="0"/>
              </a:rPr>
              <a:t>đầu</a:t>
            </a:r>
            <a:r>
              <a:rPr lang="en-US" sz="2400" dirty="0" smtClean="0">
                <a:latin typeface="Times New Roman" panose="02020603050405020304" pitchFamily="18" charset="0"/>
                <a:cs typeface="Times New Roman" panose="02020603050405020304" pitchFamily="18" charset="0"/>
              </a:rPr>
              <a:t> chi </a:t>
            </a:r>
            <a:r>
              <a:rPr lang="en-US" sz="2400" dirty="0" err="1" smtClean="0">
                <a:latin typeface="Times New Roman" panose="02020603050405020304" pitchFamily="18" charset="0"/>
                <a:cs typeface="Times New Roman" panose="02020603050405020304" pitchFamily="18" charset="0"/>
              </a:rPr>
              <a:t>liên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tục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Hallopeau</a:t>
            </a:r>
            <a:r>
              <a:rPr lang="en-US" sz="2400" dirty="0" smtClean="0">
                <a:latin typeface="Times New Roman" panose="02020603050405020304" pitchFamily="18" charset="0"/>
                <a:cs typeface="Times New Roman" panose="02020603050405020304" pitchFamily="18" charset="0"/>
              </a:rPr>
              <a:t>)</a:t>
            </a:r>
          </a:p>
          <a:p>
            <a:pPr marL="514350" indent="-514350">
              <a:buNone/>
            </a:pPr>
            <a:r>
              <a:rPr lang="en-US" sz="2400" i="1" u="sng" dirty="0" smtClean="0">
                <a:latin typeface="Times New Roman" panose="02020603050405020304" pitchFamily="18" charset="0"/>
                <a:cs typeface="Times New Roman" panose="02020603050405020304" pitchFamily="18" charset="0"/>
              </a:rPr>
              <a:t>c. </a:t>
            </a:r>
            <a:r>
              <a:rPr lang="en-US" sz="2400" i="1" u="sng" dirty="0" err="1" smtClean="0">
                <a:latin typeface="Times New Roman" panose="02020603050405020304" pitchFamily="18" charset="0"/>
                <a:cs typeface="Times New Roman" panose="02020603050405020304" pitchFamily="18" charset="0"/>
              </a:rPr>
              <a:t>Vẩy</a:t>
            </a:r>
            <a:r>
              <a:rPr lang="en-US" sz="2400" i="1" u="sng" dirty="0" smtClean="0">
                <a:latin typeface="Times New Roman" panose="02020603050405020304" pitchFamily="18" charset="0"/>
                <a:cs typeface="Times New Roman" panose="02020603050405020304" pitchFamily="18" charset="0"/>
              </a:rPr>
              <a:t> </a:t>
            </a:r>
            <a:r>
              <a:rPr lang="en-US" sz="2400" i="1" u="sng" dirty="0" err="1" smtClean="0">
                <a:latin typeface="Times New Roman" panose="02020603050405020304" pitchFamily="18" charset="0"/>
                <a:cs typeface="Times New Roman" panose="02020603050405020304" pitchFamily="18" charset="0"/>
              </a:rPr>
              <a:t>nến</a:t>
            </a:r>
            <a:r>
              <a:rPr lang="en-US" sz="2400" i="1" u="sng" dirty="0" smtClean="0">
                <a:latin typeface="Times New Roman" panose="02020603050405020304" pitchFamily="18" charset="0"/>
                <a:cs typeface="Times New Roman" panose="02020603050405020304" pitchFamily="18" charset="0"/>
              </a:rPr>
              <a:t> </a:t>
            </a:r>
            <a:r>
              <a:rPr lang="en-US" sz="2400" i="1" u="sng" dirty="0" err="1" smtClean="0">
                <a:latin typeface="Times New Roman" panose="02020603050405020304" pitchFamily="18" charset="0"/>
                <a:cs typeface="Times New Roman" panose="02020603050405020304" pitchFamily="18" charset="0"/>
              </a:rPr>
              <a:t>mủ</a:t>
            </a:r>
            <a:r>
              <a:rPr lang="en-US" sz="2400" i="1" u="sng" dirty="0" smtClean="0">
                <a:latin typeface="Times New Roman" panose="02020603050405020304" pitchFamily="18" charset="0"/>
                <a:cs typeface="Times New Roman" panose="02020603050405020304" pitchFamily="18" charset="0"/>
              </a:rPr>
              <a:t> </a:t>
            </a:r>
            <a:r>
              <a:rPr lang="en-US" sz="2400" i="1" u="sng" dirty="0" err="1" smtClean="0">
                <a:latin typeface="Times New Roman" panose="02020603050405020304" pitchFamily="18" charset="0"/>
                <a:cs typeface="Times New Roman" panose="02020603050405020304" pitchFamily="18" charset="0"/>
              </a:rPr>
              <a:t>dạng</a:t>
            </a:r>
            <a:r>
              <a:rPr lang="en-US" sz="2400" i="1" u="sng" dirty="0" smtClean="0">
                <a:latin typeface="Times New Roman" panose="02020603050405020304" pitchFamily="18" charset="0"/>
                <a:cs typeface="Times New Roman" panose="02020603050405020304" pitchFamily="18" charset="0"/>
              </a:rPr>
              <a:t> </a:t>
            </a:r>
            <a:r>
              <a:rPr lang="en-US" sz="2400" i="1" u="sng" dirty="0" err="1" smtClean="0">
                <a:latin typeface="Times New Roman" panose="02020603050405020304" pitchFamily="18" charset="0"/>
                <a:cs typeface="Times New Roman" panose="02020603050405020304" pitchFamily="18" charset="0"/>
              </a:rPr>
              <a:t>vòng</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r>
              <a:rPr lang="en-US" sz="2400" dirty="0" err="1" smtClean="0">
                <a:latin typeface="Times New Roman" panose="02020603050405020304" pitchFamily="18" charset="0"/>
                <a:cs typeface="Times New Roman" panose="02020603050405020304" pitchFamily="18" charset="0"/>
              </a:rPr>
              <a:t>hiếm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gặp</a:t>
            </a:r>
            <a:endParaRPr lang="en-US" sz="2400" dirty="0" smtClean="0">
              <a:latin typeface="Times New Roman" panose="02020603050405020304" pitchFamily="18" charset="0"/>
              <a:cs typeface="Times New Roman" panose="02020603050405020304" pitchFamily="18" charset="0"/>
            </a:endParaRPr>
          </a:p>
          <a:p>
            <a:r>
              <a:rPr lang="en-US" sz="2400" dirty="0" err="1" smtClean="0">
                <a:latin typeface="Times New Roman" panose="02020603050405020304" pitchFamily="18" charset="0"/>
                <a:cs typeface="Times New Roman" panose="02020603050405020304" pitchFamily="18" charset="0"/>
              </a:rPr>
              <a:t>Được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là</a:t>
            </a:r>
            <a:r>
              <a:rPr lang="en-US" sz="2400" dirty="0" smtClean="0">
                <a:latin typeface="Times New Roman" panose="02020603050405020304" pitchFamily="18" charset="0"/>
                <a:cs typeface="Times New Roman" panose="02020603050405020304" pitchFamily="18" charset="0"/>
              </a:rPr>
              <a:t> 1 </a:t>
            </a:r>
            <a:r>
              <a:rPr lang="en-US" sz="2400" dirty="0" err="1" smtClean="0">
                <a:latin typeface="Times New Roman" panose="02020603050405020304" pitchFamily="18" charset="0"/>
                <a:cs typeface="Times New Roman" panose="02020603050405020304" pitchFamily="18" charset="0"/>
              </a:rPr>
              <a:t>dạng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vẩy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nến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mủ</a:t>
            </a:r>
            <a:r>
              <a:rPr lang="en-US" sz="2400" dirty="0" smtClean="0">
                <a:latin typeface="Times New Roman" panose="02020603050405020304" pitchFamily="18" charset="0"/>
                <a:cs typeface="Times New Roman" panose="02020603050405020304" pitchFamily="18" charset="0"/>
              </a:rPr>
              <a:t> </a:t>
            </a:r>
          </a:p>
          <a:p>
            <a:pPr marL="0" indent="0">
              <a:buNone/>
            </a:pPr>
            <a:r>
              <a:rPr lang="en-US" sz="2400" dirty="0" err="1" smtClean="0">
                <a:latin typeface="Times New Roman" panose="02020603050405020304" pitchFamily="18" charset="0"/>
                <a:cs typeface="Times New Roman" panose="02020603050405020304" pitchFamily="18" charset="0"/>
              </a:rPr>
              <a:t>xuất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hiện</a:t>
            </a:r>
            <a:r>
              <a:rPr lang="en-US" sz="2400" dirty="0" smtClean="0">
                <a:latin typeface="Times New Roman" panose="02020603050405020304" pitchFamily="18" charset="0"/>
                <a:cs typeface="Times New Roman" panose="02020603050405020304" pitchFamily="18" charset="0"/>
              </a:rPr>
              <a:t> ở </a:t>
            </a:r>
            <a:r>
              <a:rPr lang="en-US" sz="2400" dirty="0" err="1" smtClean="0">
                <a:latin typeface="Times New Roman" panose="02020603050405020304" pitchFamily="18" charset="0"/>
                <a:cs typeface="Times New Roman" panose="02020603050405020304" pitchFamily="18" charset="0"/>
              </a:rPr>
              <a:t>phụ</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nữ</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trong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thai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kì</a:t>
            </a:r>
            <a:endParaRPr lang="en-US" sz="2400" dirty="0">
              <a:latin typeface="Times New Roman" panose="02020603050405020304" pitchFamily="18" charset="0"/>
              <a:cs typeface="Times New Roman" panose="02020603050405020304" pitchFamily="18" charset="0"/>
            </a:endParaRPr>
          </a:p>
        </p:txBody>
      </p:sp>
      <p:pic>
        <p:nvPicPr>
          <p:cNvPr id="5122" name="Picture 2"/>
          <p:cNvPicPr>
            <a:picLocks noGrp="1" noChangeAspect="1" noChangeArrowheads="1"/>
          </p:cNvPicPr>
          <p:nvPr>
            <p:ph sz="half" idx="2"/>
          </p:nvPr>
        </p:nvPicPr>
        <p:blipFill>
          <a:blip r:embed="rId2"/>
          <a:srcRect/>
          <a:stretch>
            <a:fillRect/>
          </a:stretch>
        </p:blipFill>
        <p:spPr bwMode="auto">
          <a:xfrm>
            <a:off x="6019800" y="4419600"/>
            <a:ext cx="3124200" cy="2438400"/>
          </a:xfrm>
          <a:prstGeom prst="rect">
            <a:avLst/>
          </a:prstGeom>
          <a:noFill/>
          <a:ln w="9525">
            <a:noFill/>
            <a:miter lim="800000"/>
            <a:headEnd/>
            <a:tailEnd/>
          </a:ln>
          <a:effectLst/>
        </p:spPr>
      </p:pic>
      <p:sp>
        <p:nvSpPr>
          <p:cNvPr id="6" name="Title 1"/>
          <p:cNvSpPr>
            <a:spLocks noGrp="1"/>
          </p:cNvSpPr>
          <p:nvPr>
            <p:ph type="title"/>
          </p:nvPr>
        </p:nvSpPr>
        <p:spPr/>
        <p:txBody>
          <a:bodyPr>
            <a:normAutofit fontScale="90000"/>
          </a:bodyPr>
          <a:lstStyle/>
          <a:p>
            <a:r>
              <a:rPr lang="en-US" sz="3200" dirty="0" smtClean="0">
                <a:latin typeface="Times New Roman" panose="02020603050405020304" pitchFamily="18" charset="0"/>
                <a:cs typeface="Times New Roman" panose="02020603050405020304" pitchFamily="18" charset="0"/>
              </a:rPr>
              <a:t>3. PHÂN LOẠI BỆNH VẨY NẾN</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1237023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arn(inVertical)">
                                      <p:cBhvr>
                                        <p:cTn id="15" dur="500"/>
                                        <p:tgtEl>
                                          <p:spTgt spid="3">
                                            <p:txEl>
                                              <p:pRg st="1" end="1"/>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barn(inVertical)">
                                      <p:cBhvr>
                                        <p:cTn id="18" dur="500"/>
                                        <p:tgtEl>
                                          <p:spTgt spid="3">
                                            <p:txEl>
                                              <p:pRg st="2" end="2"/>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barn(inVertical)">
                                      <p:cBhvr>
                                        <p:cTn id="21" dur="500"/>
                                        <p:tgtEl>
                                          <p:spTgt spid="3">
                                            <p:txEl>
                                              <p:pRg st="3" end="3"/>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barn(inVertical)">
                                      <p:cBhvr>
                                        <p:cTn id="24" dur="500"/>
                                        <p:tgtEl>
                                          <p:spTgt spid="3">
                                            <p:txEl>
                                              <p:pRg st="4" end="4"/>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arn(inVertical)">
                                      <p:cBhvr>
                                        <p:cTn id="27" dur="500"/>
                                        <p:tgtEl>
                                          <p:spTgt spid="3">
                                            <p:txEl>
                                              <p:pRg st="5" end="5"/>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barn(inVertical)">
                                      <p:cBhvr>
                                        <p:cTn id="30" dur="500"/>
                                        <p:tgtEl>
                                          <p:spTgt spid="3">
                                            <p:txEl>
                                              <p:pRg st="6" end="6"/>
                                            </p:txEl>
                                          </p:spTgt>
                                        </p:tgtEl>
                                      </p:cBhvr>
                                    </p:animEffect>
                                  </p:childTnLst>
                                </p:cTn>
                              </p:par>
                              <p:par>
                                <p:cTn id="31" presetID="16" presetClass="entr" presetSubtype="21"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Effect transition="in" filter="barn(inVertical)">
                                      <p:cBhvr>
                                        <p:cTn id="33" dur="500"/>
                                        <p:tgtEl>
                                          <p:spTgt spid="3">
                                            <p:txEl>
                                              <p:pRg st="7" end="7"/>
                                            </p:txEl>
                                          </p:spTgt>
                                        </p:tgtEl>
                                      </p:cBhvr>
                                    </p:animEffect>
                                  </p:childTnLst>
                                </p:cTn>
                              </p:par>
                              <p:par>
                                <p:cTn id="34" presetID="16" presetClass="entr" presetSubtype="21" fill="hold" nodeType="withEffect">
                                  <p:stCondLst>
                                    <p:cond delay="0"/>
                                  </p:stCondLst>
                                  <p:childTnLst>
                                    <p:set>
                                      <p:cBhvr>
                                        <p:cTn id="35" dur="1" fill="hold">
                                          <p:stCondLst>
                                            <p:cond delay="0"/>
                                          </p:stCondLst>
                                        </p:cTn>
                                        <p:tgtEl>
                                          <p:spTgt spid="3">
                                            <p:txEl>
                                              <p:pRg st="8" end="8"/>
                                            </p:txEl>
                                          </p:spTgt>
                                        </p:tgtEl>
                                        <p:attrNameLst>
                                          <p:attrName>style.visibility</p:attrName>
                                        </p:attrNameLst>
                                      </p:cBhvr>
                                      <p:to>
                                        <p:strVal val="visible"/>
                                      </p:to>
                                    </p:set>
                                    <p:animEffect transition="in" filter="barn(inVertical)">
                                      <p:cBhvr>
                                        <p:cTn id="36" dur="500"/>
                                        <p:tgtEl>
                                          <p:spTgt spid="3">
                                            <p:txEl>
                                              <p:pRg st="8" end="8"/>
                                            </p:txEl>
                                          </p:spTgt>
                                        </p:tgtEl>
                                      </p:cBhvr>
                                    </p:animEffect>
                                  </p:childTnLst>
                                </p:cTn>
                              </p:par>
                              <p:par>
                                <p:cTn id="37" presetID="16" presetClass="entr" presetSubtype="21" fill="hold" nodeType="with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animEffect transition="in" filter="barn(inVertical)">
                                      <p:cBhvr>
                                        <p:cTn id="39" dur="500"/>
                                        <p:tgtEl>
                                          <p:spTgt spid="3">
                                            <p:txEl>
                                              <p:pRg st="9" end="9"/>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5122"/>
                                        </p:tgtEl>
                                        <p:attrNameLst>
                                          <p:attrName>style.visibility</p:attrName>
                                        </p:attrNameLst>
                                      </p:cBhvr>
                                      <p:to>
                                        <p:strVal val="visible"/>
                                      </p:to>
                                    </p:set>
                                    <p:animEffect transition="in" filter="barn(inVertical)">
                                      <p:cBhvr>
                                        <p:cTn id="44"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371600" y="1524000"/>
            <a:ext cx="5029200" cy="4876800"/>
          </a:xfrm>
        </p:spPr>
        <p:txBody>
          <a:bodyPr>
            <a:normAutofit/>
          </a:bodyPr>
          <a:lstStyle/>
          <a:p>
            <a:pPr marL="514350" indent="-514350">
              <a:buNone/>
            </a:pPr>
            <a:r>
              <a:rPr lang="en-US" b="1" u="sng" dirty="0"/>
              <a:t>2</a:t>
            </a:r>
            <a:r>
              <a:rPr lang="en-US" b="1" u="sng" dirty="0" smtClean="0">
                <a:latin typeface="Times New Roman" panose="02020603050405020304" pitchFamily="18" charset="0"/>
                <a:cs typeface="Times New Roman" panose="02020603050405020304" pitchFamily="18" charset="0"/>
              </a:rPr>
              <a:t>. Theo </a:t>
            </a:r>
            <a:r>
              <a:rPr lang="en-US" b="1" u="sng" dirty="0" err="1" smtClean="0">
                <a:latin typeface="Times New Roman" panose="02020603050405020304" pitchFamily="18" charset="0"/>
                <a:cs typeface="Times New Roman" panose="02020603050405020304" pitchFamily="18" charset="0"/>
              </a:rPr>
              <a:t>vị</a:t>
            </a:r>
            <a:r>
              <a:rPr lang="en-US" b="1" u="sng" dirty="0" smtClean="0">
                <a:latin typeface="Times New Roman" panose="02020603050405020304" pitchFamily="18" charset="0"/>
                <a:cs typeface="Times New Roman" panose="02020603050405020304" pitchFamily="18" charset="0"/>
              </a:rPr>
              <a:t> </a:t>
            </a:r>
            <a:r>
              <a:rPr lang="en-US" b="1" u="sng" dirty="0" err="1" smtClean="0">
                <a:latin typeface="Times New Roman" panose="02020603050405020304" pitchFamily="18" charset="0"/>
                <a:cs typeface="Times New Roman" panose="02020603050405020304" pitchFamily="18" charset="0"/>
              </a:rPr>
              <a:t>trí</a:t>
            </a:r>
            <a:r>
              <a:rPr lang="en-US" b="1" u="sng" dirty="0" smtClean="0">
                <a:latin typeface="Times New Roman" panose="02020603050405020304" pitchFamily="18" charset="0"/>
                <a:cs typeface="Times New Roman" panose="02020603050405020304" pitchFamily="18" charset="0"/>
              </a:rPr>
              <a:t>:</a:t>
            </a:r>
          </a:p>
          <a:p>
            <a:pPr marL="514350" indent="-514350">
              <a:buNone/>
            </a:pPr>
            <a:r>
              <a:rPr lang="en-US" b="1" i="1" dirty="0" smtClean="0">
                <a:latin typeface="Times New Roman" panose="02020603050405020304" pitchFamily="18" charset="0"/>
                <a:cs typeface="Times New Roman" panose="02020603050405020304" pitchFamily="18" charset="0"/>
              </a:rPr>
              <a:t>2.1. </a:t>
            </a:r>
            <a:r>
              <a:rPr lang="en-US" b="1" i="1" dirty="0" err="1" smtClean="0">
                <a:latin typeface="Times New Roman" panose="02020603050405020304" pitchFamily="18" charset="0"/>
                <a:cs typeface="Times New Roman" panose="02020603050405020304" pitchFamily="18" charset="0"/>
              </a:rPr>
              <a:t>Vẩy</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nến</a:t>
            </a:r>
            <a:r>
              <a:rPr lang="en-US"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khớp</a:t>
            </a:r>
            <a:r>
              <a:rPr lang="en-US" b="1" i="1" dirty="0" smtClean="0">
                <a:latin typeface="Times New Roman" panose="02020603050405020304" pitchFamily="18" charset="0"/>
                <a:cs typeface="Times New Roman" panose="02020603050405020304" pitchFamily="18" charset="0"/>
              </a:rPr>
              <a:t>:</a:t>
            </a:r>
          </a:p>
          <a:p>
            <a:pPr algn="just"/>
            <a:r>
              <a:rPr lang="en-US" sz="2400" dirty="0" err="1" smtClean="0">
                <a:latin typeface="Times New Roman" panose="02020603050405020304" pitchFamily="18" charset="0"/>
                <a:cs typeface="Times New Roman" panose="02020603050405020304" pitchFamily="18" charset="0"/>
              </a:rPr>
              <a:t>Viêm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tự</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miễn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hệ</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thống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cơ</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xương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khớp</a:t>
            </a:r>
            <a:endParaRPr lang="en-US" sz="2400" dirty="0" smtClean="0">
              <a:latin typeface="Times New Roman" panose="02020603050405020304" pitchFamily="18" charset="0"/>
              <a:cs typeface="Times New Roman" panose="02020603050405020304" pitchFamily="18" charset="0"/>
            </a:endParaRPr>
          </a:p>
          <a:p>
            <a:pPr algn="just"/>
            <a:r>
              <a:rPr lang="en-US" sz="2400" dirty="0" err="1" smtClean="0">
                <a:latin typeface="Times New Roman" panose="02020603050405020304" pitchFamily="18" charset="0"/>
                <a:cs typeface="Times New Roman" panose="02020603050405020304" pitchFamily="18" charset="0"/>
              </a:rPr>
              <a:t>Chiếm</a:t>
            </a:r>
            <a:r>
              <a:rPr lang="en-US" sz="2400" dirty="0" smtClean="0">
                <a:latin typeface="Times New Roman" panose="02020603050405020304" pitchFamily="18" charset="0"/>
                <a:cs typeface="Times New Roman" panose="02020603050405020304" pitchFamily="18" charset="0"/>
              </a:rPr>
              <a:t> 10-15% </a:t>
            </a:r>
            <a:r>
              <a:rPr lang="en-US" sz="2400" dirty="0" err="1" smtClean="0">
                <a:latin typeface="Times New Roman" panose="02020603050405020304" pitchFamily="18" charset="0"/>
                <a:cs typeface="Times New Roman" panose="02020603050405020304" pitchFamily="18" charset="0"/>
              </a:rPr>
              <a:t>bệnh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nhân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vẩy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nến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thường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gặp</a:t>
            </a:r>
            <a:r>
              <a:rPr lang="en-US" sz="2400" dirty="0" smtClean="0">
                <a:latin typeface="Times New Roman" panose="02020603050405020304" pitchFamily="18" charset="0"/>
                <a:cs typeface="Times New Roman" panose="02020603050405020304" pitchFamily="18" charset="0"/>
              </a:rPr>
              <a:t> ở </a:t>
            </a:r>
            <a:r>
              <a:rPr lang="en-US" sz="2400" dirty="0" err="1" smtClean="0">
                <a:latin typeface="Times New Roman" panose="02020603050405020304" pitchFamily="18" charset="0"/>
                <a:cs typeface="Times New Roman" panose="02020603050405020304" pitchFamily="18" charset="0"/>
              </a:rPr>
              <a:t>các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thể</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vẩy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nến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nặng</a:t>
            </a:r>
            <a:endParaRPr lang="en-US" sz="2400" dirty="0" smtClean="0">
              <a:latin typeface="Times New Roman" panose="02020603050405020304" pitchFamily="18" charset="0"/>
              <a:cs typeface="Times New Roman" panose="02020603050405020304" pitchFamily="18" charset="0"/>
            </a:endParaRPr>
          </a:p>
          <a:p>
            <a:pPr algn="just"/>
            <a:r>
              <a:rPr lang="en-US" sz="2400" dirty="0" smtClean="0">
                <a:latin typeface="Times New Roman" panose="02020603050405020304" pitchFamily="18" charset="0"/>
                <a:cs typeface="Times New Roman" panose="02020603050405020304" pitchFamily="18" charset="0"/>
              </a:rPr>
              <a:t>50% </a:t>
            </a:r>
            <a:r>
              <a:rPr lang="en-US" sz="2400" dirty="0" err="1" smtClean="0">
                <a:latin typeface="Times New Roman" panose="02020603050405020304" pitchFamily="18" charset="0"/>
                <a:cs typeface="Times New Roman" panose="02020603050405020304" pitchFamily="18" charset="0"/>
              </a:rPr>
              <a:t>trường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hợp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xuất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hiện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sau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tổn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thương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da</a:t>
            </a:r>
            <a:endParaRPr lang="en-US" sz="2400" dirty="0" smtClean="0">
              <a:latin typeface="Times New Roman" panose="02020603050405020304" pitchFamily="18" charset="0"/>
              <a:cs typeface="Times New Roman" panose="02020603050405020304" pitchFamily="18" charset="0"/>
            </a:endParaRPr>
          </a:p>
          <a:p>
            <a:pPr algn="just"/>
            <a:r>
              <a:rPr lang="en-US" sz="2400" i="1" dirty="0" err="1" smtClean="0">
                <a:latin typeface="Times New Roman" panose="02020603050405020304" pitchFamily="18" charset="0"/>
                <a:cs typeface="Times New Roman" panose="02020603050405020304" pitchFamily="18" charset="0"/>
              </a:rPr>
              <a:t>Cơ</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chế</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bệnh</a:t>
            </a:r>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sinh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kích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hoạt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tế</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bào</a:t>
            </a:r>
            <a:r>
              <a:rPr lang="en-US" sz="2400" dirty="0" smtClean="0">
                <a:latin typeface="Times New Roman" panose="02020603050405020304" pitchFamily="18" charset="0"/>
                <a:cs typeface="Times New Roman" panose="02020603050405020304" pitchFamily="18" charset="0"/>
              </a:rPr>
              <a:t> TCD8 </a:t>
            </a:r>
            <a:r>
              <a:rPr lang="en-US" sz="2400" dirty="0" err="1" smtClean="0">
                <a:latin typeface="Times New Roman" panose="02020603050405020304" pitchFamily="18" charset="0"/>
                <a:cs typeface="Times New Roman" panose="02020603050405020304" pitchFamily="18" charset="0"/>
              </a:rPr>
              <a:t>dẫn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đến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sự</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phóng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thích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các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chất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trung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gian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gây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viêm</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pic>
        <p:nvPicPr>
          <p:cNvPr id="6146" name="Picture 2"/>
          <p:cNvPicPr>
            <a:picLocks noGrp="1" noChangeAspect="1" noChangeArrowheads="1"/>
          </p:cNvPicPr>
          <p:nvPr>
            <p:ph sz="half" idx="2"/>
          </p:nvPr>
        </p:nvPicPr>
        <p:blipFill>
          <a:blip r:embed="rId2"/>
          <a:srcRect/>
          <a:stretch>
            <a:fillRect/>
          </a:stretch>
        </p:blipFill>
        <p:spPr bwMode="auto">
          <a:xfrm>
            <a:off x="6400800" y="3810000"/>
            <a:ext cx="2819400" cy="3048000"/>
          </a:xfrm>
          <a:prstGeom prst="rect">
            <a:avLst/>
          </a:prstGeom>
          <a:noFill/>
          <a:ln w="9525">
            <a:noFill/>
            <a:miter lim="800000"/>
            <a:headEnd/>
            <a:tailEnd/>
          </a:ln>
          <a:effectLst/>
        </p:spPr>
      </p:pic>
      <p:sp>
        <p:nvSpPr>
          <p:cNvPr id="6" name="Title 1"/>
          <p:cNvSpPr>
            <a:spLocks noGrp="1"/>
          </p:cNvSpPr>
          <p:nvPr>
            <p:ph type="title"/>
          </p:nvPr>
        </p:nvSpPr>
        <p:spPr/>
        <p:txBody>
          <a:bodyPr>
            <a:normAutofit fontScale="90000"/>
          </a:bodyPr>
          <a:lstStyle/>
          <a:p>
            <a:r>
              <a:rPr lang="en-US" sz="3200" dirty="0">
                <a:latin typeface="Times New Roman" panose="02020603050405020304" pitchFamily="18" charset="0"/>
                <a:cs typeface="Times New Roman" panose="02020603050405020304" pitchFamily="18" charset="0"/>
              </a:rPr>
              <a:t>3. PHÂN LOẠI BỆNH VẨY NẾN</a:t>
            </a:r>
            <a:endParaRPr lang="en-US" sz="3200" dirty="0">
              <a:latin typeface="Algerian" pitchFamily="82" charset="0"/>
              <a:cs typeface="Times New Roman" panose="02020603050405020304" pitchFamily="18" charset="0"/>
            </a:endParaRPr>
          </a:p>
        </p:txBody>
      </p:sp>
    </p:spTree>
    <p:extLst>
      <p:ext uri="{BB962C8B-B14F-4D97-AF65-F5344CB8AC3E}">
        <p14:creationId xmlns:p14="http://schemas.microsoft.com/office/powerpoint/2010/main" val="12019797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arn(inVertical)">
                                      <p:cBhvr>
                                        <p:cTn id="15" dur="500"/>
                                        <p:tgtEl>
                                          <p:spTgt spid="3">
                                            <p:txEl>
                                              <p:pRg st="1" end="1"/>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barn(inVertical)">
                                      <p:cBhvr>
                                        <p:cTn id="18" dur="500"/>
                                        <p:tgtEl>
                                          <p:spTgt spid="3">
                                            <p:txEl>
                                              <p:pRg st="2" end="2"/>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barn(inVertical)">
                                      <p:cBhvr>
                                        <p:cTn id="21" dur="500"/>
                                        <p:tgtEl>
                                          <p:spTgt spid="3">
                                            <p:txEl>
                                              <p:pRg st="3" end="3"/>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barn(inVertical)">
                                      <p:cBhvr>
                                        <p:cTn id="24" dur="500"/>
                                        <p:tgtEl>
                                          <p:spTgt spid="3">
                                            <p:txEl>
                                              <p:pRg st="4" end="4"/>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arn(inVertical)">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146"/>
                                        </p:tgtEl>
                                        <p:attrNameLst>
                                          <p:attrName>style.visibility</p:attrName>
                                        </p:attrNameLst>
                                      </p:cBhvr>
                                      <p:to>
                                        <p:strVal val="visible"/>
                                      </p:to>
                                    </p:set>
                                    <p:animEffect transition="in" filter="barn(inVertical)">
                                      <p:cBhvr>
                                        <p:cTn id="32"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524000" y="1600200"/>
            <a:ext cx="5105400" cy="5105400"/>
          </a:xfrm>
        </p:spPr>
        <p:txBody>
          <a:bodyPr>
            <a:normAutofit fontScale="92500" lnSpcReduction="10000"/>
          </a:bodyPr>
          <a:lstStyle/>
          <a:p>
            <a:pPr marL="514350" indent="-514350">
              <a:buNone/>
            </a:pPr>
            <a:r>
              <a:rPr lang="en-US" sz="3600" b="1" u="sng" dirty="0" smtClean="0"/>
              <a:t>2</a:t>
            </a:r>
            <a:r>
              <a:rPr lang="en-US" sz="2400" b="1" u="sng" dirty="0" smtClean="0">
                <a:latin typeface="Times New Roman" panose="02020603050405020304" pitchFamily="18" charset="0"/>
                <a:cs typeface="Times New Roman" panose="02020603050405020304" pitchFamily="18" charset="0"/>
              </a:rPr>
              <a:t>. Theo </a:t>
            </a:r>
            <a:r>
              <a:rPr lang="en-US" sz="2400" b="1" u="sng" dirty="0" err="1" smtClean="0">
                <a:latin typeface="Times New Roman" panose="02020603050405020304" pitchFamily="18" charset="0"/>
                <a:cs typeface="Times New Roman" panose="02020603050405020304" pitchFamily="18" charset="0"/>
              </a:rPr>
              <a:t>vị</a:t>
            </a:r>
            <a:r>
              <a:rPr lang="en-US" sz="2400" b="1" u="sng" dirty="0" smtClean="0">
                <a:latin typeface="Times New Roman" panose="02020603050405020304" pitchFamily="18" charset="0"/>
                <a:cs typeface="Times New Roman" panose="02020603050405020304" pitchFamily="18" charset="0"/>
              </a:rPr>
              <a:t> </a:t>
            </a:r>
            <a:r>
              <a:rPr lang="en-US" sz="2400" b="1" u="sng" dirty="0" err="1" smtClean="0">
                <a:latin typeface="Times New Roman" panose="02020603050405020304" pitchFamily="18" charset="0"/>
                <a:cs typeface="Times New Roman" panose="02020603050405020304" pitchFamily="18" charset="0"/>
              </a:rPr>
              <a:t>trí</a:t>
            </a:r>
            <a:r>
              <a:rPr lang="en-US" sz="2400" b="1" u="sng" dirty="0" smtClean="0">
                <a:latin typeface="Times New Roman" panose="02020603050405020304" pitchFamily="18" charset="0"/>
                <a:cs typeface="Times New Roman" panose="02020603050405020304" pitchFamily="18" charset="0"/>
              </a:rPr>
              <a:t>:</a:t>
            </a:r>
          </a:p>
          <a:p>
            <a:pPr marL="514350" indent="-514350">
              <a:buNone/>
            </a:pPr>
            <a:r>
              <a:rPr lang="en-US" sz="2400" b="1" i="1" dirty="0" smtClean="0">
                <a:latin typeface="Times New Roman" panose="02020603050405020304" pitchFamily="18" charset="0"/>
                <a:cs typeface="Times New Roman" panose="02020603050405020304" pitchFamily="18" charset="0"/>
              </a:rPr>
              <a:t>2.1. </a:t>
            </a:r>
            <a:r>
              <a:rPr lang="en-US" sz="2400" b="1" i="1" dirty="0" err="1" smtClean="0">
                <a:latin typeface="Times New Roman" panose="02020603050405020304" pitchFamily="18" charset="0"/>
                <a:cs typeface="Times New Roman" panose="02020603050405020304" pitchFamily="18" charset="0"/>
              </a:rPr>
              <a:t>Vẩy</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nến</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khớp</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các</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đặc</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điểm</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chính</a:t>
            </a:r>
            <a:r>
              <a:rPr lang="en-US" sz="2400" b="1" i="1" dirty="0" smtClean="0">
                <a:latin typeface="Times New Roman" panose="02020603050405020304" pitchFamily="18" charset="0"/>
                <a:cs typeface="Times New Roman" panose="02020603050405020304" pitchFamily="18" charset="0"/>
              </a:rPr>
              <a:t>:</a:t>
            </a:r>
          </a:p>
          <a:p>
            <a:pPr marL="514350" indent="-514350" algn="just">
              <a:buFontTx/>
              <a:buChar char="-"/>
            </a:pPr>
            <a:r>
              <a:rPr lang="en-US" sz="2400" dirty="0" err="1" smtClean="0">
                <a:latin typeface="Times New Roman" panose="02020603050405020304" pitchFamily="18" charset="0"/>
                <a:cs typeface="Times New Roman" panose="02020603050405020304" pitchFamily="18" charset="0"/>
              </a:rPr>
              <a:t>Viêm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điểm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bám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gân</a:t>
            </a:r>
            <a:endParaRPr lang="en-US" sz="2400" dirty="0" smtClean="0">
              <a:latin typeface="Times New Roman" panose="02020603050405020304" pitchFamily="18" charset="0"/>
              <a:cs typeface="Times New Roman" panose="02020603050405020304" pitchFamily="18" charset="0"/>
            </a:endParaRPr>
          </a:p>
          <a:p>
            <a:pPr marL="514350" indent="-514350" algn="just">
              <a:buFontTx/>
              <a:buChar char="-"/>
            </a:pPr>
            <a:r>
              <a:rPr lang="en-US" sz="2400" dirty="0" err="1" smtClean="0">
                <a:latin typeface="Times New Roman" panose="02020603050405020304" pitchFamily="18" charset="0"/>
                <a:cs typeface="Times New Roman" panose="02020603050405020304" pitchFamily="18" charset="0"/>
              </a:rPr>
              <a:t>Viêm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ngón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tay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ngón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chân</a:t>
            </a:r>
            <a:endParaRPr lang="en-US" sz="2400" dirty="0" smtClean="0">
              <a:latin typeface="Times New Roman" panose="02020603050405020304" pitchFamily="18" charset="0"/>
              <a:cs typeface="Times New Roman" panose="02020603050405020304" pitchFamily="18" charset="0"/>
            </a:endParaRPr>
          </a:p>
          <a:p>
            <a:pPr marL="514350" indent="-514350" algn="just">
              <a:buFontTx/>
              <a:buChar char="-"/>
            </a:pPr>
            <a:r>
              <a:rPr lang="en-US" sz="2400" dirty="0" err="1" smtClean="0">
                <a:latin typeface="Times New Roman" panose="02020603050405020304" pitchFamily="18" charset="0"/>
                <a:cs typeface="Times New Roman" panose="02020603050405020304" pitchFamily="18" charset="0"/>
              </a:rPr>
              <a:t>Tổn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thương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móng</a:t>
            </a:r>
            <a:endParaRPr lang="en-US" sz="2400" dirty="0" smtClean="0">
              <a:latin typeface="Times New Roman" panose="02020603050405020304" pitchFamily="18" charset="0"/>
              <a:cs typeface="Times New Roman" panose="02020603050405020304" pitchFamily="18" charset="0"/>
            </a:endParaRPr>
          </a:p>
          <a:p>
            <a:pPr marL="514350" indent="-514350" algn="just">
              <a:buFontTx/>
              <a:buChar char="-"/>
            </a:pPr>
            <a:r>
              <a:rPr lang="en-US" sz="2400" dirty="0" err="1" smtClean="0">
                <a:latin typeface="Times New Roman" panose="02020603050405020304" pitchFamily="18" charset="0"/>
                <a:cs typeface="Times New Roman" panose="02020603050405020304" pitchFamily="18" charset="0"/>
              </a:rPr>
              <a:t>Tổn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thương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các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khớp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giữa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các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đốt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ngón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tay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ngón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chân</a:t>
            </a:r>
            <a:endParaRPr lang="en-US" sz="2400" dirty="0" smtClean="0">
              <a:latin typeface="Times New Roman" panose="02020603050405020304" pitchFamily="18" charset="0"/>
              <a:cs typeface="Times New Roman" panose="02020603050405020304" pitchFamily="18" charset="0"/>
            </a:endParaRPr>
          </a:p>
          <a:p>
            <a:pPr marL="514350" indent="-514350" algn="just">
              <a:buFontTx/>
              <a:buChar char="-"/>
            </a:pPr>
            <a:r>
              <a:rPr lang="en-US" sz="2400" dirty="0" err="1" smtClean="0">
                <a:latin typeface="Times New Roman" panose="02020603050405020304" pitchFamily="18" charset="0"/>
                <a:cs typeface="Times New Roman" panose="02020603050405020304" pitchFamily="18" charset="0"/>
              </a:rPr>
              <a:t>Viêm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khớp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cùng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chậu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khớp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đốt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sống</a:t>
            </a:r>
            <a:endParaRPr lang="en-US" sz="2400" dirty="0" smtClean="0">
              <a:latin typeface="Times New Roman" panose="02020603050405020304" pitchFamily="18" charset="0"/>
              <a:cs typeface="Times New Roman" panose="02020603050405020304" pitchFamily="18" charset="0"/>
            </a:endParaRPr>
          </a:p>
          <a:p>
            <a:pPr marL="514350" indent="-514350" algn="just">
              <a:buFontTx/>
              <a:buChar char="-"/>
            </a:pPr>
            <a:r>
              <a:rPr lang="en-US" sz="2400" dirty="0" err="1" smtClean="0">
                <a:latin typeface="Times New Roman" panose="02020603050405020304" pitchFamily="18" charset="0"/>
                <a:cs typeface="Times New Roman" panose="02020603050405020304" pitchFamily="18" charset="0"/>
              </a:rPr>
              <a:t>Cứng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khớp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biến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dạng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khớp</a:t>
            </a:r>
            <a:endParaRPr lang="en-US" sz="2400" dirty="0" smtClean="0">
              <a:latin typeface="Times New Roman" panose="02020603050405020304" pitchFamily="18" charset="0"/>
              <a:cs typeface="Times New Roman" panose="02020603050405020304" pitchFamily="18" charset="0"/>
            </a:endParaRPr>
          </a:p>
          <a:p>
            <a:pPr marL="514350" indent="-514350" algn="just">
              <a:buFontTx/>
              <a:buChar char="-"/>
            </a:pPr>
            <a:r>
              <a:rPr lang="en-US" sz="2400" dirty="0" smtClean="0">
                <a:latin typeface="Times New Roman" panose="02020603050405020304" pitchFamily="18" charset="0"/>
                <a:cs typeface="Times New Roman" panose="02020603050405020304" pitchFamily="18" charset="0"/>
              </a:rPr>
              <a:t>X-</a:t>
            </a:r>
            <a:r>
              <a:rPr lang="en-US" sz="2400" dirty="0" err="1" smtClean="0">
                <a:latin typeface="Times New Roman" panose="02020603050405020304" pitchFamily="18" charset="0"/>
                <a:cs typeface="Times New Roman" panose="02020603050405020304" pitchFamily="18" charset="0"/>
              </a:rPr>
              <a:t>quang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thấy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hiện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tượng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mất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vôi</a:t>
            </a:r>
            <a:r>
              <a:rPr lang="en-US" sz="2400" dirty="0" smtClean="0">
                <a:latin typeface="Times New Roman" panose="02020603050405020304" pitchFamily="18" charset="0"/>
                <a:cs typeface="Times New Roman" panose="02020603050405020304" pitchFamily="18" charset="0"/>
              </a:rPr>
              <a:t> ở </a:t>
            </a:r>
            <a:r>
              <a:rPr lang="en-US" sz="2400" dirty="0" err="1" smtClean="0">
                <a:latin typeface="Times New Roman" panose="02020603050405020304" pitchFamily="18" charset="0"/>
                <a:cs typeface="Times New Roman" panose="02020603050405020304" pitchFamily="18" charset="0"/>
              </a:rPr>
              <a:t>đầu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xương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huỷ</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hoại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sụn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xương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dính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khớp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loãng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xương</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5" name="Title 1"/>
          <p:cNvSpPr>
            <a:spLocks noGrp="1"/>
          </p:cNvSpPr>
          <p:nvPr>
            <p:ph type="title"/>
          </p:nvPr>
        </p:nvSpPr>
        <p:spPr/>
        <p:txBody>
          <a:bodyPr>
            <a:normAutofit fontScale="90000"/>
          </a:bodyPr>
          <a:lstStyle/>
          <a:p>
            <a:r>
              <a:rPr lang="en-US" sz="3200" dirty="0" smtClean="0">
                <a:latin typeface="Times New Roman" panose="02020603050405020304" pitchFamily="18" charset="0"/>
                <a:cs typeface="Times New Roman" panose="02020603050405020304" pitchFamily="18" charset="0"/>
              </a:rPr>
              <a:t>3. PHÂN LOẠI BỆNH VẨY NẾN</a:t>
            </a:r>
            <a:endParaRPr lang="en-US" sz="3200" dirty="0">
              <a:latin typeface="Times New Roman" panose="02020603050405020304" pitchFamily="18" charset="0"/>
              <a:cs typeface="Times New Roman" panose="02020603050405020304" pitchFamily="18" charset="0"/>
            </a:endParaRPr>
          </a:p>
        </p:txBody>
      </p:sp>
      <p:pic>
        <p:nvPicPr>
          <p:cNvPr id="10242" name="Picture 2"/>
          <p:cNvPicPr>
            <a:picLocks noGrp="1" noChangeAspect="1" noChangeArrowheads="1"/>
          </p:cNvPicPr>
          <p:nvPr>
            <p:ph sz="half" idx="2"/>
          </p:nvPr>
        </p:nvPicPr>
        <p:blipFill>
          <a:blip r:embed="rId2"/>
          <a:srcRect/>
          <a:stretch>
            <a:fillRect/>
          </a:stretch>
        </p:blipFill>
        <p:spPr bwMode="auto">
          <a:xfrm>
            <a:off x="6365789" y="1600200"/>
            <a:ext cx="2743200" cy="1981200"/>
          </a:xfrm>
          <a:prstGeom prst="rect">
            <a:avLst/>
          </a:prstGeom>
          <a:noFill/>
          <a:ln w="9525">
            <a:noFill/>
            <a:miter lim="800000"/>
            <a:headEnd/>
            <a:tailEnd/>
          </a:ln>
          <a:effectLst/>
        </p:spPr>
      </p:pic>
    </p:spTree>
    <p:extLst>
      <p:ext uri="{BB962C8B-B14F-4D97-AF65-F5344CB8AC3E}">
        <p14:creationId xmlns:p14="http://schemas.microsoft.com/office/powerpoint/2010/main" val="19110345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arn(inVertical)">
                                      <p:cBhvr>
                                        <p:cTn id="15" dur="500"/>
                                        <p:tgtEl>
                                          <p:spTgt spid="3">
                                            <p:txEl>
                                              <p:pRg st="1" end="1"/>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barn(inVertical)">
                                      <p:cBhvr>
                                        <p:cTn id="18" dur="500"/>
                                        <p:tgtEl>
                                          <p:spTgt spid="3">
                                            <p:txEl>
                                              <p:pRg st="2" end="2"/>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barn(inVertical)">
                                      <p:cBhvr>
                                        <p:cTn id="21" dur="500"/>
                                        <p:tgtEl>
                                          <p:spTgt spid="3">
                                            <p:txEl>
                                              <p:pRg st="3" end="3"/>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barn(inVertical)">
                                      <p:cBhvr>
                                        <p:cTn id="24" dur="500"/>
                                        <p:tgtEl>
                                          <p:spTgt spid="3">
                                            <p:txEl>
                                              <p:pRg st="4" end="4"/>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arn(inVertical)">
                                      <p:cBhvr>
                                        <p:cTn id="27" dur="500"/>
                                        <p:tgtEl>
                                          <p:spTgt spid="3">
                                            <p:txEl>
                                              <p:pRg st="5" end="5"/>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barn(inVertical)">
                                      <p:cBhvr>
                                        <p:cTn id="30" dur="500"/>
                                        <p:tgtEl>
                                          <p:spTgt spid="3">
                                            <p:txEl>
                                              <p:pRg st="6" end="6"/>
                                            </p:txEl>
                                          </p:spTgt>
                                        </p:tgtEl>
                                      </p:cBhvr>
                                    </p:animEffect>
                                  </p:childTnLst>
                                </p:cTn>
                              </p:par>
                              <p:par>
                                <p:cTn id="31" presetID="16" presetClass="entr" presetSubtype="21"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Effect transition="in" filter="barn(inVertical)">
                                      <p:cBhvr>
                                        <p:cTn id="33" dur="500"/>
                                        <p:tgtEl>
                                          <p:spTgt spid="3">
                                            <p:txEl>
                                              <p:pRg st="7" end="7"/>
                                            </p:txEl>
                                          </p:spTgt>
                                        </p:tgtEl>
                                      </p:cBhvr>
                                    </p:animEffect>
                                  </p:childTnLst>
                                </p:cTn>
                              </p:par>
                              <p:par>
                                <p:cTn id="34" presetID="16" presetClass="entr" presetSubtype="21" fill="hold" nodeType="withEffect">
                                  <p:stCondLst>
                                    <p:cond delay="0"/>
                                  </p:stCondLst>
                                  <p:childTnLst>
                                    <p:set>
                                      <p:cBhvr>
                                        <p:cTn id="35" dur="1" fill="hold">
                                          <p:stCondLst>
                                            <p:cond delay="0"/>
                                          </p:stCondLst>
                                        </p:cTn>
                                        <p:tgtEl>
                                          <p:spTgt spid="3">
                                            <p:txEl>
                                              <p:pRg st="8" end="8"/>
                                            </p:txEl>
                                          </p:spTgt>
                                        </p:tgtEl>
                                        <p:attrNameLst>
                                          <p:attrName>style.visibility</p:attrName>
                                        </p:attrNameLst>
                                      </p:cBhvr>
                                      <p:to>
                                        <p:strVal val="visible"/>
                                      </p:to>
                                    </p:set>
                                    <p:animEffect transition="in" filter="barn(inVertical)">
                                      <p:cBhvr>
                                        <p:cTn id="36" dur="500"/>
                                        <p:tgtEl>
                                          <p:spTgt spid="3">
                                            <p:txEl>
                                              <p:pRg st="8" end="8"/>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0242"/>
                                        </p:tgtEl>
                                        <p:attrNameLst>
                                          <p:attrName>style.visibility</p:attrName>
                                        </p:attrNameLst>
                                      </p:cBhvr>
                                      <p:to>
                                        <p:strVal val="visible"/>
                                      </p:to>
                                    </p:set>
                                    <p:animEffect transition="in" filter="barn(inVertical)">
                                      <p:cBhvr>
                                        <p:cTn id="41"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524000" y="1524000"/>
            <a:ext cx="7543800" cy="5105400"/>
          </a:xfrm>
        </p:spPr>
        <p:txBody>
          <a:bodyPr>
            <a:normAutofit/>
          </a:bodyPr>
          <a:lstStyle/>
          <a:p>
            <a:pPr marL="514350" indent="-514350">
              <a:buNone/>
            </a:pPr>
            <a:r>
              <a:rPr lang="en-US" sz="3600" b="1" u="sng" dirty="0" smtClean="0"/>
              <a:t>2</a:t>
            </a:r>
            <a:r>
              <a:rPr lang="en-US" sz="2000" b="1" u="sng" dirty="0" smtClean="0">
                <a:latin typeface="Times New Roman" panose="02020603050405020304" pitchFamily="18" charset="0"/>
                <a:cs typeface="Times New Roman" panose="02020603050405020304" pitchFamily="18" charset="0"/>
              </a:rPr>
              <a:t>. Theo </a:t>
            </a:r>
            <a:r>
              <a:rPr lang="en-US" sz="2000" b="1" u="sng" dirty="0" err="1" smtClean="0">
                <a:latin typeface="Times New Roman" panose="02020603050405020304" pitchFamily="18" charset="0"/>
                <a:cs typeface="Times New Roman" panose="02020603050405020304" pitchFamily="18" charset="0"/>
              </a:rPr>
              <a:t>vị</a:t>
            </a:r>
            <a:r>
              <a:rPr lang="en-US" sz="2000" b="1" u="sng" dirty="0" smtClean="0">
                <a:latin typeface="Times New Roman" panose="02020603050405020304" pitchFamily="18" charset="0"/>
                <a:cs typeface="Times New Roman" panose="02020603050405020304" pitchFamily="18" charset="0"/>
              </a:rPr>
              <a:t> </a:t>
            </a:r>
            <a:r>
              <a:rPr lang="en-US" sz="2000" b="1" u="sng" dirty="0" err="1" smtClean="0">
                <a:latin typeface="Times New Roman" panose="02020603050405020304" pitchFamily="18" charset="0"/>
                <a:cs typeface="Times New Roman" panose="02020603050405020304" pitchFamily="18" charset="0"/>
              </a:rPr>
              <a:t>trí</a:t>
            </a:r>
            <a:r>
              <a:rPr lang="en-US" sz="2000" b="1" u="sng" dirty="0" smtClean="0">
                <a:latin typeface="Times New Roman" panose="02020603050405020304" pitchFamily="18" charset="0"/>
                <a:cs typeface="Times New Roman" panose="02020603050405020304" pitchFamily="18" charset="0"/>
              </a:rPr>
              <a:t>:</a:t>
            </a:r>
          </a:p>
          <a:p>
            <a:pPr marL="514350" indent="-514350">
              <a:buNone/>
            </a:pPr>
            <a:r>
              <a:rPr lang="en-US" sz="2000" b="1" i="1" dirty="0" smtClean="0">
                <a:latin typeface="Times New Roman" panose="02020603050405020304" pitchFamily="18" charset="0"/>
                <a:cs typeface="Times New Roman" panose="02020603050405020304" pitchFamily="18" charset="0"/>
              </a:rPr>
              <a:t>2.2. </a:t>
            </a:r>
            <a:r>
              <a:rPr lang="en-US" sz="2000" b="1" i="1" dirty="0" err="1" smtClean="0">
                <a:latin typeface="Times New Roman" panose="02020603050405020304" pitchFamily="18" charset="0"/>
                <a:cs typeface="Times New Roman" panose="02020603050405020304" pitchFamily="18" charset="0"/>
              </a:rPr>
              <a:t>Vẩy</a:t>
            </a:r>
            <a:r>
              <a:rPr lang="en-US" sz="2000" b="1" i="1" dirty="0" smtClean="0">
                <a:latin typeface="Times New Roman" panose="02020603050405020304" pitchFamily="18" charset="0"/>
                <a:cs typeface="Times New Roman" panose="02020603050405020304" pitchFamily="18" charset="0"/>
              </a:rPr>
              <a:t> </a:t>
            </a:r>
            <a:r>
              <a:rPr lang="en-US" sz="2000" b="1" i="1" dirty="0" err="1" smtClean="0">
                <a:latin typeface="Times New Roman" panose="02020603050405020304" pitchFamily="18" charset="0"/>
                <a:cs typeface="Times New Roman" panose="02020603050405020304" pitchFamily="18" charset="0"/>
              </a:rPr>
              <a:t>nến</a:t>
            </a:r>
            <a:r>
              <a:rPr lang="en-US" sz="2000" b="1" i="1" dirty="0" smtClean="0">
                <a:latin typeface="Times New Roman" panose="02020603050405020304" pitchFamily="18" charset="0"/>
                <a:cs typeface="Times New Roman" panose="02020603050405020304" pitchFamily="18" charset="0"/>
              </a:rPr>
              <a:t> </a:t>
            </a:r>
            <a:r>
              <a:rPr lang="en-US" sz="2000" b="1" i="1" dirty="0" err="1" smtClean="0">
                <a:latin typeface="Times New Roman" panose="02020603050405020304" pitchFamily="18" charset="0"/>
                <a:cs typeface="Times New Roman" panose="02020603050405020304" pitchFamily="18" charset="0"/>
              </a:rPr>
              <a:t>móng</a:t>
            </a:r>
            <a:r>
              <a:rPr lang="en-US" sz="2000" b="1" i="1" dirty="0" smtClean="0">
                <a:latin typeface="Times New Roman" panose="02020603050405020304" pitchFamily="18" charset="0"/>
                <a:cs typeface="Times New Roman" panose="02020603050405020304" pitchFamily="18" charset="0"/>
              </a:rPr>
              <a:t>:</a:t>
            </a:r>
          </a:p>
          <a:p>
            <a:pPr marL="514350" indent="-514350">
              <a:buNone/>
            </a:pPr>
            <a:r>
              <a:rPr lang="en-US" sz="2000" b="1" i="1" dirty="0" smtClean="0">
                <a:latin typeface="Times New Roman" panose="02020603050405020304" pitchFamily="18" charset="0"/>
                <a:cs typeface="Times New Roman" panose="02020603050405020304" pitchFamily="18" charset="0"/>
              </a:rPr>
              <a: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Móng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dày</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và</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có</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những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lỗ</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nhỏ</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trên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bề</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mặt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móng</a:t>
            </a:r>
            <a:endParaRPr lang="en-US" sz="2000" b="1" i="1" dirty="0" smtClean="0">
              <a:latin typeface="Times New Roman" panose="02020603050405020304" pitchFamily="18" charset="0"/>
              <a:cs typeface="Times New Roman" panose="02020603050405020304" pitchFamily="18" charset="0"/>
            </a:endParaRPr>
          </a:p>
        </p:txBody>
      </p:sp>
      <p:pic>
        <p:nvPicPr>
          <p:cNvPr id="9218" name="Picture 2"/>
          <p:cNvPicPr>
            <a:picLocks noGrp="1" noChangeAspect="1" noChangeArrowheads="1"/>
          </p:cNvPicPr>
          <p:nvPr>
            <p:ph sz="half" idx="2"/>
          </p:nvPr>
        </p:nvPicPr>
        <p:blipFill>
          <a:blip r:embed="rId2"/>
          <a:srcRect/>
          <a:stretch>
            <a:fillRect/>
          </a:stretch>
        </p:blipFill>
        <p:spPr bwMode="auto">
          <a:xfrm>
            <a:off x="1600200" y="3048000"/>
            <a:ext cx="6019800" cy="3457115"/>
          </a:xfrm>
          <a:prstGeom prst="rect">
            <a:avLst/>
          </a:prstGeom>
          <a:noFill/>
          <a:ln w="9525">
            <a:noFill/>
            <a:miter lim="800000"/>
            <a:headEnd/>
            <a:tailEnd/>
          </a:ln>
          <a:effectLst/>
        </p:spPr>
      </p:pic>
      <p:sp>
        <p:nvSpPr>
          <p:cNvPr id="7" name="Title 1"/>
          <p:cNvSpPr>
            <a:spLocks noGrp="1"/>
          </p:cNvSpPr>
          <p:nvPr>
            <p:ph type="title"/>
          </p:nvPr>
        </p:nvSpPr>
        <p:spPr/>
        <p:txBody>
          <a:bodyPr>
            <a:normAutofit fontScale="90000"/>
          </a:bodyPr>
          <a:lstStyle/>
          <a:p>
            <a:r>
              <a:rPr lang="en-US" sz="3200" dirty="0" smtClean="0">
                <a:latin typeface="Times New Roman" panose="02020603050405020304" pitchFamily="18" charset="0"/>
                <a:cs typeface="Times New Roman" panose="02020603050405020304" pitchFamily="18" charset="0"/>
              </a:rPr>
              <a:t>3. PHÂN LOẠI BỆNH VẨY NẾN</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1636336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arn(inVertical)">
                                      <p:cBhvr>
                                        <p:cTn id="15" dur="500"/>
                                        <p:tgtEl>
                                          <p:spTgt spid="3">
                                            <p:txEl>
                                              <p:pRg st="1" end="1"/>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barn(inVertical)">
                                      <p:cBhvr>
                                        <p:cTn id="18" dur="5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9218"/>
                                        </p:tgtEl>
                                        <p:attrNameLst>
                                          <p:attrName>style.visibility</p:attrName>
                                        </p:attrNameLst>
                                      </p:cBhvr>
                                      <p:to>
                                        <p:strVal val="visible"/>
                                      </p:to>
                                    </p:set>
                                    <p:animEffect transition="in" filter="barn(inVertical)">
                                      <p:cBhvr>
                                        <p:cTn id="23"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600200" y="1447800"/>
            <a:ext cx="7391400" cy="5181600"/>
          </a:xfrm>
        </p:spPr>
        <p:txBody>
          <a:bodyPr>
            <a:normAutofit/>
          </a:bodyPr>
          <a:lstStyle/>
          <a:p>
            <a:pPr marL="514350" indent="-514350">
              <a:buNone/>
            </a:pPr>
            <a:r>
              <a:rPr lang="en-US" sz="2000" b="1" u="sng" dirty="0" smtClean="0">
                <a:latin typeface="Times New Roman" panose="02020603050405020304" pitchFamily="18" charset="0"/>
                <a:cs typeface="Times New Roman" panose="02020603050405020304" pitchFamily="18" charset="0"/>
              </a:rPr>
              <a:t>2. Theo </a:t>
            </a:r>
            <a:r>
              <a:rPr lang="en-US" sz="2000" b="1" u="sng" dirty="0" err="1" smtClean="0">
                <a:latin typeface="Times New Roman" panose="02020603050405020304" pitchFamily="18" charset="0"/>
                <a:cs typeface="Times New Roman" panose="02020603050405020304" pitchFamily="18" charset="0"/>
              </a:rPr>
              <a:t>vị</a:t>
            </a:r>
            <a:r>
              <a:rPr lang="en-US" sz="2000" b="1" u="sng" dirty="0" smtClean="0">
                <a:latin typeface="Times New Roman" panose="02020603050405020304" pitchFamily="18" charset="0"/>
                <a:cs typeface="Times New Roman" panose="02020603050405020304" pitchFamily="18" charset="0"/>
              </a:rPr>
              <a:t> </a:t>
            </a:r>
            <a:r>
              <a:rPr lang="en-US" sz="2000" b="1" u="sng" dirty="0" err="1" smtClean="0">
                <a:latin typeface="Times New Roman" panose="02020603050405020304" pitchFamily="18" charset="0"/>
                <a:cs typeface="Times New Roman" panose="02020603050405020304" pitchFamily="18" charset="0"/>
              </a:rPr>
              <a:t>trí</a:t>
            </a:r>
            <a:r>
              <a:rPr lang="en-US" sz="2000" b="1" u="sng" dirty="0" smtClean="0">
                <a:latin typeface="Times New Roman" panose="02020603050405020304" pitchFamily="18" charset="0"/>
                <a:cs typeface="Times New Roman" panose="02020603050405020304" pitchFamily="18" charset="0"/>
              </a:rPr>
              <a:t>:</a:t>
            </a:r>
          </a:p>
          <a:p>
            <a:pPr marL="514350" indent="-514350">
              <a:buNone/>
            </a:pPr>
            <a:r>
              <a:rPr lang="en-US" sz="2000" b="1" i="1" dirty="0" smtClean="0">
                <a:latin typeface="Times New Roman" panose="02020603050405020304" pitchFamily="18" charset="0"/>
                <a:cs typeface="Times New Roman" panose="02020603050405020304" pitchFamily="18" charset="0"/>
              </a:rPr>
              <a:t>2.3. </a:t>
            </a:r>
            <a:r>
              <a:rPr lang="en-US" sz="2000" b="1" i="1" dirty="0" err="1" smtClean="0">
                <a:latin typeface="Times New Roman" panose="02020603050405020304" pitchFamily="18" charset="0"/>
                <a:cs typeface="Times New Roman" panose="02020603050405020304" pitchFamily="18" charset="0"/>
              </a:rPr>
              <a:t>Vẩy</a:t>
            </a:r>
            <a:r>
              <a:rPr lang="en-US" sz="2000" b="1" i="1" dirty="0" smtClean="0">
                <a:latin typeface="Times New Roman" panose="02020603050405020304" pitchFamily="18" charset="0"/>
                <a:cs typeface="Times New Roman" panose="02020603050405020304" pitchFamily="18" charset="0"/>
              </a:rPr>
              <a:t> </a:t>
            </a:r>
            <a:r>
              <a:rPr lang="en-US" sz="2000" b="1" i="1" dirty="0" err="1" smtClean="0">
                <a:latin typeface="Times New Roman" panose="02020603050405020304" pitchFamily="18" charset="0"/>
                <a:cs typeface="Times New Roman" panose="02020603050405020304" pitchFamily="18" charset="0"/>
              </a:rPr>
              <a:t>nến</a:t>
            </a:r>
            <a:r>
              <a:rPr lang="en-US" sz="2000" b="1" i="1" dirty="0" smtClean="0">
                <a:latin typeface="Times New Roman" panose="02020603050405020304" pitchFamily="18" charset="0"/>
                <a:cs typeface="Times New Roman" panose="02020603050405020304" pitchFamily="18" charset="0"/>
              </a:rPr>
              <a:t> </a:t>
            </a:r>
            <a:r>
              <a:rPr lang="en-US" sz="2000" b="1" i="1" dirty="0" err="1" smtClean="0">
                <a:latin typeface="Times New Roman" panose="02020603050405020304" pitchFamily="18" charset="0"/>
                <a:cs typeface="Times New Roman" panose="02020603050405020304" pitchFamily="18" charset="0"/>
              </a:rPr>
              <a:t>da</a:t>
            </a:r>
            <a:r>
              <a:rPr lang="en-US" sz="2000" b="1" i="1" dirty="0" smtClean="0">
                <a:latin typeface="Times New Roman" panose="02020603050405020304" pitchFamily="18" charset="0"/>
                <a:cs typeface="Times New Roman" panose="02020603050405020304" pitchFamily="18" charset="0"/>
              </a:rPr>
              <a:t> </a:t>
            </a:r>
            <a:r>
              <a:rPr lang="en-US" sz="2000" b="1" i="1" dirty="0" err="1" smtClean="0">
                <a:latin typeface="Times New Roman" panose="02020603050405020304" pitchFamily="18" charset="0"/>
                <a:cs typeface="Times New Roman" panose="02020603050405020304" pitchFamily="18" charset="0"/>
              </a:rPr>
              <a:t>đầu</a:t>
            </a:r>
            <a:r>
              <a:rPr lang="en-US" sz="2000" b="1" i="1" dirty="0" smtClean="0">
                <a:latin typeface="Times New Roman" panose="02020603050405020304" pitchFamily="18" charset="0"/>
                <a:cs typeface="Times New Roman" panose="02020603050405020304" pitchFamily="18" charset="0"/>
              </a:rPr>
              <a:t>:</a:t>
            </a:r>
          </a:p>
          <a:p>
            <a:pPr marL="514350" indent="-514350">
              <a:buNone/>
            </a:pPr>
            <a:r>
              <a:rPr lang="en-US" sz="2000" b="1" i="1" dirty="0" smtClean="0">
                <a:latin typeface="Times New Roman" panose="02020603050405020304" pitchFamily="18" charset="0"/>
                <a:cs typeface="Times New Roman" panose="02020603050405020304" pitchFamily="18" charset="0"/>
              </a:rPr>
              <a: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Trên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da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đầu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có</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vảy</a:t>
            </a:r>
            <a:r>
              <a:rPr lang="en-US" sz="2000" dirty="0" smtClean="0">
                <a:latin typeface="Times New Roman" panose="02020603050405020304" pitchFamily="18" charset="0"/>
                <a:cs typeface="Times New Roman" panose="02020603050405020304" pitchFamily="18" charset="0"/>
              </a:rPr>
              <a:t> hay </a:t>
            </a:r>
            <a:r>
              <a:rPr lang="en-US" sz="2000" dirty="0" err="1" smtClean="0">
                <a:latin typeface="Times New Roman" panose="02020603050405020304" pitchFamily="18" charset="0"/>
                <a:cs typeface="Times New Roman" panose="02020603050405020304" pitchFamily="18" charset="0"/>
              </a:rPr>
              <a:t>những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mảng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da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dày</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màu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trắng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bạc</a:t>
            </a:r>
            <a:endParaRPr lang="en-US" sz="2000" b="1" i="1" dirty="0" smtClean="0">
              <a:latin typeface="Times New Roman" panose="02020603050405020304" pitchFamily="18" charset="0"/>
              <a:cs typeface="Times New Roman" panose="02020603050405020304" pitchFamily="18" charset="0"/>
            </a:endParaRPr>
          </a:p>
        </p:txBody>
      </p:sp>
      <p:pic>
        <p:nvPicPr>
          <p:cNvPr id="7170" name="Picture 2"/>
          <p:cNvPicPr>
            <a:picLocks noGrp="1" noChangeAspect="1" noChangeArrowheads="1"/>
          </p:cNvPicPr>
          <p:nvPr>
            <p:ph sz="half" idx="2"/>
          </p:nvPr>
        </p:nvPicPr>
        <p:blipFill>
          <a:blip r:embed="rId2"/>
          <a:srcRect/>
          <a:stretch>
            <a:fillRect/>
          </a:stretch>
        </p:blipFill>
        <p:spPr bwMode="auto">
          <a:xfrm>
            <a:off x="2133600" y="2895600"/>
            <a:ext cx="6172200" cy="3669511"/>
          </a:xfrm>
          <a:prstGeom prst="rect">
            <a:avLst/>
          </a:prstGeom>
          <a:noFill/>
          <a:ln w="9525">
            <a:noFill/>
            <a:miter lim="800000"/>
            <a:headEnd/>
            <a:tailEnd/>
          </a:ln>
          <a:effectLst/>
        </p:spPr>
      </p:pic>
      <p:sp>
        <p:nvSpPr>
          <p:cNvPr id="6" name="Title 1"/>
          <p:cNvSpPr>
            <a:spLocks noGrp="1"/>
          </p:cNvSpPr>
          <p:nvPr>
            <p:ph type="title"/>
          </p:nvPr>
        </p:nvSpPr>
        <p:spPr/>
        <p:txBody>
          <a:bodyPr>
            <a:normAutofit fontScale="90000"/>
          </a:bodyPr>
          <a:lstStyle/>
          <a:p>
            <a:r>
              <a:rPr lang="en-US" sz="3200" dirty="0" smtClean="0">
                <a:latin typeface="Times New Roman" panose="02020603050405020304" pitchFamily="18" charset="0"/>
                <a:cs typeface="Times New Roman" panose="02020603050405020304" pitchFamily="18" charset="0"/>
              </a:rPr>
              <a:t>3. PHÂN LOẠI BỆNH VẨY NẾN</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0548884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arn(inVertical)">
                                      <p:cBhvr>
                                        <p:cTn id="15" dur="500"/>
                                        <p:tgtEl>
                                          <p:spTgt spid="3">
                                            <p:txEl>
                                              <p:pRg st="1" end="1"/>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barn(inVertical)">
                                      <p:cBhvr>
                                        <p:cTn id="18" dur="5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7170"/>
                                        </p:tgtEl>
                                        <p:attrNameLst>
                                          <p:attrName>style.visibility</p:attrName>
                                        </p:attrNameLst>
                                      </p:cBhvr>
                                      <p:to>
                                        <p:strVal val="visible"/>
                                      </p:to>
                                    </p:set>
                                    <p:animEffect transition="in" filter="barn(inVertical)">
                                      <p:cBhvr>
                                        <p:cTn id="23"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447800" y="1447800"/>
            <a:ext cx="7696200" cy="4114800"/>
          </a:xfrm>
        </p:spPr>
        <p:txBody>
          <a:bodyPr>
            <a:normAutofit/>
          </a:bodyPr>
          <a:lstStyle/>
          <a:p>
            <a:pPr marL="514350" indent="-514350">
              <a:buNone/>
            </a:pPr>
            <a:r>
              <a:rPr lang="en-US" sz="2000" b="1" u="sng" dirty="0" smtClean="0">
                <a:latin typeface="Times New Roman" panose="02020603050405020304" pitchFamily="18" charset="0"/>
                <a:cs typeface="Times New Roman" panose="02020603050405020304" pitchFamily="18" charset="0"/>
              </a:rPr>
              <a:t>2. Theo </a:t>
            </a:r>
            <a:r>
              <a:rPr lang="en-US" sz="2000" b="1" u="sng" dirty="0" err="1" smtClean="0">
                <a:latin typeface="Times New Roman" panose="02020603050405020304" pitchFamily="18" charset="0"/>
                <a:cs typeface="Times New Roman" panose="02020603050405020304" pitchFamily="18" charset="0"/>
              </a:rPr>
              <a:t>vị</a:t>
            </a:r>
            <a:r>
              <a:rPr lang="en-US" sz="2000" b="1" u="sng" dirty="0" smtClean="0">
                <a:latin typeface="Times New Roman" panose="02020603050405020304" pitchFamily="18" charset="0"/>
                <a:cs typeface="Times New Roman" panose="02020603050405020304" pitchFamily="18" charset="0"/>
              </a:rPr>
              <a:t> </a:t>
            </a:r>
            <a:r>
              <a:rPr lang="en-US" sz="2000" b="1" u="sng" dirty="0" err="1" smtClean="0">
                <a:latin typeface="Times New Roman" panose="02020603050405020304" pitchFamily="18" charset="0"/>
                <a:cs typeface="Times New Roman" panose="02020603050405020304" pitchFamily="18" charset="0"/>
              </a:rPr>
              <a:t>trí</a:t>
            </a:r>
            <a:r>
              <a:rPr lang="en-US" sz="2000" b="1" u="sng" dirty="0" smtClean="0">
                <a:latin typeface="Times New Roman" panose="02020603050405020304" pitchFamily="18" charset="0"/>
                <a:cs typeface="Times New Roman" panose="02020603050405020304" pitchFamily="18" charset="0"/>
              </a:rPr>
              <a:t>:</a:t>
            </a:r>
          </a:p>
          <a:p>
            <a:pPr marL="514350" indent="-514350">
              <a:buNone/>
            </a:pPr>
            <a:r>
              <a:rPr lang="en-US" sz="2000" b="1" i="1" dirty="0" smtClean="0">
                <a:latin typeface="Times New Roman" panose="02020603050405020304" pitchFamily="18" charset="0"/>
                <a:cs typeface="Times New Roman" panose="02020603050405020304" pitchFamily="18" charset="0"/>
              </a:rPr>
              <a:t>2.4. </a:t>
            </a:r>
            <a:r>
              <a:rPr lang="en-US" sz="2000" b="1" i="1" dirty="0" err="1" smtClean="0">
                <a:latin typeface="Times New Roman" panose="02020603050405020304" pitchFamily="18" charset="0"/>
                <a:cs typeface="Times New Roman" panose="02020603050405020304" pitchFamily="18" charset="0"/>
              </a:rPr>
              <a:t>Vẩy</a:t>
            </a:r>
            <a:r>
              <a:rPr lang="en-US" sz="2000" b="1" i="1" dirty="0" smtClean="0">
                <a:latin typeface="Times New Roman" panose="02020603050405020304" pitchFamily="18" charset="0"/>
                <a:cs typeface="Times New Roman" panose="02020603050405020304" pitchFamily="18" charset="0"/>
              </a:rPr>
              <a:t> </a:t>
            </a:r>
            <a:r>
              <a:rPr lang="en-US" sz="2000" b="1" i="1" dirty="0" err="1" smtClean="0">
                <a:latin typeface="Times New Roman" panose="02020603050405020304" pitchFamily="18" charset="0"/>
                <a:cs typeface="Times New Roman" panose="02020603050405020304" pitchFamily="18" charset="0"/>
              </a:rPr>
              <a:t>nến</a:t>
            </a:r>
            <a:r>
              <a:rPr lang="en-US" sz="2000" b="1" i="1" dirty="0" smtClean="0">
                <a:latin typeface="Times New Roman" panose="02020603050405020304" pitchFamily="18" charset="0"/>
                <a:cs typeface="Times New Roman" panose="02020603050405020304" pitchFamily="18" charset="0"/>
              </a:rPr>
              <a:t> </a:t>
            </a:r>
            <a:r>
              <a:rPr lang="en-US" sz="2000" b="1" i="1" dirty="0" err="1" smtClean="0">
                <a:latin typeface="Times New Roman" panose="02020603050405020304" pitchFamily="18" charset="0"/>
                <a:cs typeface="Times New Roman" panose="02020603050405020304" pitchFamily="18" charset="0"/>
              </a:rPr>
              <a:t>nếp</a:t>
            </a:r>
            <a:r>
              <a:rPr lang="en-US" sz="2000" b="1" i="1" dirty="0" smtClean="0">
                <a:latin typeface="Times New Roman" panose="02020603050405020304" pitchFamily="18" charset="0"/>
                <a:cs typeface="Times New Roman" panose="02020603050405020304" pitchFamily="18" charset="0"/>
              </a:rPr>
              <a:t> </a:t>
            </a:r>
            <a:r>
              <a:rPr lang="en-US" sz="2000" b="1" i="1" dirty="0" err="1" smtClean="0">
                <a:latin typeface="Times New Roman" panose="02020603050405020304" pitchFamily="18" charset="0"/>
                <a:cs typeface="Times New Roman" panose="02020603050405020304" pitchFamily="18" charset="0"/>
              </a:rPr>
              <a:t>gấp</a:t>
            </a:r>
            <a:r>
              <a:rPr lang="en-US" sz="2000" b="1" i="1" dirty="0" smtClean="0">
                <a:latin typeface="Times New Roman" panose="02020603050405020304" pitchFamily="18" charset="0"/>
                <a:cs typeface="Times New Roman" panose="02020603050405020304" pitchFamily="18" charset="0"/>
              </a:rPr>
              <a:t>:</a:t>
            </a:r>
          </a:p>
          <a:p>
            <a:pPr marL="514350" indent="-514350">
              <a:buNone/>
            </a:pPr>
            <a:r>
              <a:rPr lang="en-US" sz="2000" b="1" i="1" dirty="0" smtClean="0">
                <a:latin typeface="Times New Roman" panose="02020603050405020304" pitchFamily="18" charset="0"/>
                <a:cs typeface="Times New Roman" panose="02020603050405020304" pitchFamily="18" charset="0"/>
              </a:rPr>
              <a: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Thường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gặp</a:t>
            </a:r>
            <a:r>
              <a:rPr lang="en-US" sz="2000" dirty="0" smtClean="0">
                <a:latin typeface="Times New Roman" panose="02020603050405020304" pitchFamily="18" charset="0"/>
                <a:cs typeface="Times New Roman" panose="02020603050405020304" pitchFamily="18" charset="0"/>
              </a:rPr>
              <a:t> ở </a:t>
            </a:r>
            <a:r>
              <a:rPr lang="en-US" sz="2000" dirty="0" err="1" smtClean="0">
                <a:latin typeface="Times New Roman" panose="02020603050405020304" pitchFamily="18" charset="0"/>
                <a:cs typeface="Times New Roman" panose="02020603050405020304" pitchFamily="18" charset="0"/>
              </a:rPr>
              <a:t>người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bị</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béo</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phì</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với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các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tổn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thương</a:t>
            </a:r>
            <a:r>
              <a:rPr lang="en-US" sz="2000" dirty="0" smtClean="0">
                <a:latin typeface="Times New Roman" panose="02020603050405020304" pitchFamily="18" charset="0"/>
                <a:cs typeface="Times New Roman" panose="02020603050405020304" pitchFamily="18" charset="0"/>
              </a:rPr>
              <a:t> ở </a:t>
            </a:r>
            <a:r>
              <a:rPr lang="en-US" sz="2000" dirty="0" err="1" smtClean="0">
                <a:latin typeface="Times New Roman" panose="02020603050405020304" pitchFamily="18" charset="0"/>
                <a:cs typeface="Times New Roman" panose="02020603050405020304" pitchFamily="18" charset="0"/>
              </a:rPr>
              <a:t>các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vùng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nếp</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gấp</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của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da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như</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nách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háng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mông</a:t>
            </a:r>
            <a:r>
              <a:rPr lang="en-US" sz="2000" dirty="0" smtClean="0">
                <a:latin typeface="Times New Roman" panose="02020603050405020304" pitchFamily="18" charset="0"/>
                <a:cs typeface="Times New Roman" panose="02020603050405020304" pitchFamily="18" charset="0"/>
              </a:rPr>
              <a:t>….</a:t>
            </a:r>
            <a:endParaRPr lang="en-US" sz="2000" b="1" i="1" dirty="0" smtClean="0">
              <a:latin typeface="Times New Roman" panose="02020603050405020304" pitchFamily="18" charset="0"/>
              <a:cs typeface="Times New Roman" panose="02020603050405020304" pitchFamily="18" charset="0"/>
            </a:endParaRPr>
          </a:p>
        </p:txBody>
      </p:sp>
      <p:pic>
        <p:nvPicPr>
          <p:cNvPr id="8194" name="Picture 2"/>
          <p:cNvPicPr>
            <a:picLocks noGrp="1" noChangeAspect="1" noChangeArrowheads="1"/>
          </p:cNvPicPr>
          <p:nvPr>
            <p:ph sz="half" idx="2"/>
          </p:nvPr>
        </p:nvPicPr>
        <p:blipFill>
          <a:blip r:embed="rId2"/>
          <a:srcRect/>
          <a:stretch>
            <a:fillRect/>
          </a:stretch>
        </p:blipFill>
        <p:spPr bwMode="auto">
          <a:xfrm>
            <a:off x="2133600" y="3124200"/>
            <a:ext cx="5867400" cy="3270250"/>
          </a:xfrm>
          <a:prstGeom prst="rect">
            <a:avLst/>
          </a:prstGeom>
          <a:noFill/>
          <a:ln w="9525">
            <a:noFill/>
            <a:miter lim="800000"/>
            <a:headEnd/>
            <a:tailEnd/>
          </a:ln>
          <a:effectLst/>
        </p:spPr>
      </p:pic>
      <p:sp>
        <p:nvSpPr>
          <p:cNvPr id="6" name="Title 1"/>
          <p:cNvSpPr>
            <a:spLocks noGrp="1"/>
          </p:cNvSpPr>
          <p:nvPr>
            <p:ph type="title"/>
          </p:nvPr>
        </p:nvSpPr>
        <p:spPr/>
        <p:txBody>
          <a:bodyPr>
            <a:normAutofit fontScale="90000"/>
          </a:bodyPr>
          <a:lstStyle/>
          <a:p>
            <a:r>
              <a:rPr lang="en-US" sz="3200" dirty="0" smtClean="0">
                <a:latin typeface="Times New Roman" panose="02020603050405020304" pitchFamily="18" charset="0"/>
                <a:cs typeface="Times New Roman" panose="02020603050405020304" pitchFamily="18" charset="0"/>
              </a:rPr>
              <a:t>3. PHÂN LOẠI BỆNH VẨY NẾN</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8552025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arn(inVertical)">
                                      <p:cBhvr>
                                        <p:cTn id="15" dur="500"/>
                                        <p:tgtEl>
                                          <p:spTgt spid="3">
                                            <p:txEl>
                                              <p:pRg st="1" end="1"/>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barn(inVertical)">
                                      <p:cBhvr>
                                        <p:cTn id="18" dur="5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8194"/>
                                        </p:tgtEl>
                                        <p:attrNameLst>
                                          <p:attrName>style.visibility</p:attrName>
                                        </p:attrNameLst>
                                      </p:cBhvr>
                                      <p:to>
                                        <p:strVal val="visible"/>
                                      </p:to>
                                    </p:set>
                                    <p:animEffect transition="in" filter="barn(inVertical)">
                                      <p:cBhvr>
                                        <p:cTn id="23"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676400" y="381001"/>
            <a:ext cx="3124200" cy="1295400"/>
          </a:xfrm>
          <a:prstGeom prst="rect">
            <a:avLst/>
          </a:prstGeom>
          <a:noFill/>
        </p:spPr>
        <p:txBody>
          <a:bodyPr wrap="square" rtlCol="0">
            <a:prstTxWarp prst="textInflate">
              <a:avLst/>
            </a:prstTxWarp>
            <a:spAutoFit/>
          </a:bodyPr>
          <a:lstStyle/>
          <a:p>
            <a:r>
              <a:rPr lang="en-US" sz="5400" b="0" dirty="0">
                <a:solidFill>
                  <a:srgbClr val="000000"/>
                </a:solidFill>
                <a:latin typeface="Times New Roman" pitchFamily="18" charset="0"/>
                <a:cs typeface="Times New Roman" pitchFamily="18" charset="0"/>
              </a:rPr>
              <a:t>BỆNH</a:t>
            </a:r>
            <a:r>
              <a:rPr lang="en-US" sz="5400" dirty="0">
                <a:solidFill>
                  <a:srgbClr val="FFFFFF"/>
                </a:solidFill>
                <a:latin typeface="Times New Roman" pitchFamily="18" charset="0"/>
                <a:cs typeface="Times New Roman" pitchFamily="18" charset="0"/>
              </a:rPr>
              <a:t> </a:t>
            </a:r>
            <a:endParaRPr lang="en-US" sz="5400" dirty="0">
              <a:solidFill>
                <a:srgbClr val="FFFFFF"/>
              </a:solidFill>
              <a:latin typeface="Times New Roman" pitchFamily="18" charset="0"/>
              <a:cs typeface="Times New Roman" pitchFamily="18" charset="0"/>
            </a:endParaRPr>
          </a:p>
        </p:txBody>
      </p:sp>
      <p:sp>
        <p:nvSpPr>
          <p:cNvPr id="6" name="TextBox 5"/>
          <p:cNvSpPr txBox="1"/>
          <p:nvPr/>
        </p:nvSpPr>
        <p:spPr>
          <a:xfrm>
            <a:off x="2232454" y="1828800"/>
            <a:ext cx="2590800" cy="1066800"/>
          </a:xfrm>
          <a:prstGeom prst="rect">
            <a:avLst/>
          </a:prstGeom>
          <a:noFill/>
        </p:spPr>
        <p:txBody>
          <a:bodyPr wrap="square" rtlCol="0">
            <a:prstTxWarp prst="textInflate">
              <a:avLst/>
            </a:prstTxWarp>
            <a:spAutoFit/>
          </a:bodyPr>
          <a:lstStyle/>
          <a:p>
            <a:r>
              <a:rPr lang="en-US" sz="6000" dirty="0">
                <a:solidFill>
                  <a:srgbClr val="000000"/>
                </a:solidFill>
                <a:latin typeface="Times New Roman" pitchFamily="18" charset="0"/>
                <a:cs typeface="Times New Roman" pitchFamily="18" charset="0"/>
              </a:rPr>
              <a:t>VẨY</a:t>
            </a:r>
            <a:r>
              <a:rPr lang="en-US" dirty="0">
                <a:solidFill>
                  <a:srgbClr val="FFFFFF"/>
                </a:solidFill>
                <a:latin typeface="Times New Roman" pitchFamily="18" charset="0"/>
                <a:cs typeface="Times New Roman" pitchFamily="18" charset="0"/>
              </a:rPr>
              <a:t> </a:t>
            </a:r>
            <a:endParaRPr lang="en-US" dirty="0">
              <a:solidFill>
                <a:srgbClr val="FFFFFF"/>
              </a:solidFill>
              <a:latin typeface="Times New Roman" pitchFamily="18" charset="0"/>
              <a:cs typeface="Times New Roman" pitchFamily="18" charset="0"/>
            </a:endParaRPr>
          </a:p>
        </p:txBody>
      </p:sp>
      <p:sp>
        <p:nvSpPr>
          <p:cNvPr id="7" name="TextBox 6"/>
          <p:cNvSpPr txBox="1"/>
          <p:nvPr/>
        </p:nvSpPr>
        <p:spPr>
          <a:xfrm>
            <a:off x="3589637" y="3124200"/>
            <a:ext cx="2582564" cy="1143000"/>
          </a:xfrm>
          <a:prstGeom prst="rect">
            <a:avLst/>
          </a:prstGeom>
          <a:noFill/>
        </p:spPr>
        <p:txBody>
          <a:bodyPr wrap="square" rtlCol="0">
            <a:prstTxWarp prst="textInflate">
              <a:avLst/>
            </a:prstTxWarp>
            <a:spAutoFit/>
          </a:bodyPr>
          <a:lstStyle/>
          <a:p>
            <a:r>
              <a:rPr lang="en-US" sz="7200" dirty="0">
                <a:solidFill>
                  <a:srgbClr val="000000"/>
                </a:solidFill>
                <a:latin typeface="Times New Roman" pitchFamily="18" charset="0"/>
                <a:cs typeface="Times New Roman" pitchFamily="18" charset="0"/>
              </a:rPr>
              <a:t>NẾN</a:t>
            </a:r>
            <a:endParaRPr lang="en-US" sz="7200"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18475668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304800"/>
            <a:ext cx="8229600" cy="715962"/>
          </a:xfrm>
        </p:spPr>
        <p:txBody>
          <a:bodyPr>
            <a:normAutofit fontScale="90000"/>
          </a:bodyPr>
          <a:lstStyle/>
          <a:p>
            <a:r>
              <a:rPr lang="vi-VN" sz="3200" dirty="0" smtClean="0">
                <a:latin typeface="Times New Roman" panose="02020603050405020304" pitchFamily="18" charset="0"/>
                <a:cs typeface="Times New Roman" panose="02020603050405020304" pitchFamily="18" charset="0"/>
              </a:rPr>
              <a:t/>
            </a:r>
            <a:br>
              <a:rPr lang="vi-VN" sz="3200" dirty="0" smtClean="0">
                <a:latin typeface="Times New Roman" panose="02020603050405020304" pitchFamily="18" charset="0"/>
                <a:cs typeface="Times New Roman" panose="02020603050405020304" pitchFamily="18" charset="0"/>
              </a:rPr>
            </a:br>
            <a:r>
              <a:rPr lang="en-US" sz="3200" dirty="0" smtClean="0">
                <a:latin typeface="Times New Roman" panose="02020603050405020304" pitchFamily="18" charset="0"/>
                <a:cs typeface="Times New Roman" panose="02020603050405020304" pitchFamily="18" charset="0"/>
              </a:rPr>
              <a:t>4.TRIỆU </a:t>
            </a:r>
            <a:r>
              <a:rPr lang="en-US" sz="3200" dirty="0" smtClean="0">
                <a:latin typeface="Times New Roman" panose="02020603050405020304" pitchFamily="18" charset="0"/>
                <a:cs typeface="Times New Roman" panose="02020603050405020304" pitchFamily="18" charset="0"/>
              </a:rPr>
              <a:t>CHỨNG LÂM SÀNG:</a:t>
            </a:r>
            <a:endParaRPr lang="en-US" sz="32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447800" y="1524000"/>
            <a:ext cx="7772400" cy="5410200"/>
          </a:xfrm>
        </p:spPr>
        <p:txBody>
          <a:bodyPr>
            <a:normAutofit/>
          </a:bodyPr>
          <a:lstStyle/>
          <a:p>
            <a:pPr algn="just"/>
            <a:r>
              <a:rPr lang="vi-VN" sz="2400" dirty="0" smtClean="0">
                <a:latin typeface="+mj-lt"/>
                <a:cs typeface="Times New Roman" panose="02020603050405020304" pitchFamily="18" charset="0"/>
              </a:rPr>
              <a:t> </a:t>
            </a:r>
            <a:r>
              <a:rPr lang="vi-VN" sz="2400" dirty="0">
                <a:latin typeface="+mj-lt"/>
                <a:cs typeface="Times New Roman" panose="02020603050405020304" pitchFamily="18" charset="0"/>
              </a:rPr>
              <a:t> các mảng </a:t>
            </a:r>
            <a:r>
              <a:rPr lang="vi-VN" sz="2400" dirty="0" smtClean="0">
                <a:latin typeface="+mj-lt"/>
                <a:cs typeface="Times New Roman" panose="02020603050405020304" pitchFamily="18" charset="0"/>
              </a:rPr>
              <a:t>da </a:t>
            </a:r>
            <a:r>
              <a:rPr lang="vi-VN" sz="2400" dirty="0">
                <a:latin typeface="+mj-lt"/>
                <a:cs typeface="Times New Roman" panose="02020603050405020304" pitchFamily="18" charset="0"/>
              </a:rPr>
              <a:t>màu đỏ dày lên, </a:t>
            </a:r>
          </a:p>
          <a:p>
            <a:pPr marL="0" indent="0" algn="just">
              <a:buNone/>
            </a:pPr>
            <a:r>
              <a:rPr lang="vi-VN" sz="2400" dirty="0">
                <a:latin typeface="+mj-lt"/>
                <a:cs typeface="Times New Roman" panose="02020603050405020304" pitchFamily="18" charset="0"/>
              </a:rPr>
              <a:t>bong </a:t>
            </a:r>
            <a:r>
              <a:rPr lang="vi-VN" sz="2400" dirty="0" smtClean="0">
                <a:latin typeface="+mj-lt"/>
                <a:cs typeface="Times New Roman" panose="02020603050405020304" pitchFamily="18" charset="0"/>
              </a:rPr>
              <a:t>vảy </a:t>
            </a:r>
            <a:r>
              <a:rPr lang="vi-VN" sz="2400" dirty="0">
                <a:latin typeface="+mj-lt"/>
                <a:cs typeface="Times New Roman" panose="02020603050405020304" pitchFamily="18" charset="0"/>
              </a:rPr>
              <a:t>màu trắng đục như sáp </a:t>
            </a:r>
            <a:r>
              <a:rPr lang="vi-VN" sz="2400" dirty="0" smtClean="0">
                <a:latin typeface="+mj-lt"/>
                <a:cs typeface="Times New Roman" panose="02020603050405020304" pitchFamily="18" charset="0"/>
              </a:rPr>
              <a:t>nến </a:t>
            </a:r>
            <a:endParaRPr lang="en-US" sz="2400" dirty="0" smtClean="0">
              <a:latin typeface="+mj-lt"/>
              <a:cs typeface="Times New Roman" panose="02020603050405020304" pitchFamily="18" charset="0"/>
            </a:endParaRPr>
          </a:p>
          <a:p>
            <a:pPr marL="0" indent="0" algn="just">
              <a:buNone/>
            </a:pPr>
            <a:r>
              <a:rPr lang="vi-VN" sz="2400" dirty="0" smtClean="0">
                <a:latin typeface="+mj-lt"/>
                <a:cs typeface="Times New Roman" panose="02020603050405020304" pitchFamily="18" charset="0"/>
              </a:rPr>
              <a:t>và </a:t>
            </a:r>
            <a:r>
              <a:rPr lang="vi-VN" sz="2400" dirty="0">
                <a:latin typeface="+mj-lt"/>
                <a:cs typeface="Times New Roman" panose="02020603050405020304" pitchFamily="18" charset="0"/>
              </a:rPr>
              <a:t>có giới hạn rõ ràng với </a:t>
            </a:r>
            <a:r>
              <a:rPr lang="vi-VN" sz="2400" dirty="0" smtClean="0">
                <a:latin typeface="+mj-lt"/>
                <a:cs typeface="Times New Roman" panose="02020603050405020304" pitchFamily="18" charset="0"/>
              </a:rPr>
              <a:t>các</a:t>
            </a:r>
            <a:endParaRPr lang="en-US" sz="2400" dirty="0" smtClean="0">
              <a:latin typeface="+mj-lt"/>
              <a:cs typeface="Times New Roman" panose="02020603050405020304" pitchFamily="18" charset="0"/>
            </a:endParaRPr>
          </a:p>
          <a:p>
            <a:pPr marL="0" indent="0" algn="just">
              <a:buNone/>
            </a:pPr>
            <a:r>
              <a:rPr lang="vi-VN" sz="2400" dirty="0" smtClean="0">
                <a:latin typeface="+mj-lt"/>
                <a:cs typeface="Times New Roman" panose="02020603050405020304" pitchFamily="18" charset="0"/>
              </a:rPr>
              <a:t> </a:t>
            </a:r>
            <a:r>
              <a:rPr lang="vi-VN" sz="2400" dirty="0">
                <a:latin typeface="+mj-lt"/>
                <a:cs typeface="Times New Roman" panose="02020603050405020304" pitchFamily="18" charset="0"/>
              </a:rPr>
              <a:t>vùng da lân cận</a:t>
            </a:r>
            <a:r>
              <a:rPr lang="vi-VN" sz="2400" dirty="0" smtClean="0">
                <a:latin typeface="+mj-lt"/>
                <a:cs typeface="Times New Roman" panose="02020603050405020304" pitchFamily="18" charset="0"/>
              </a:rPr>
              <a:t>.</a:t>
            </a:r>
            <a:endParaRPr lang="en-US" sz="2400" dirty="0" smtClean="0">
              <a:latin typeface="+mj-lt"/>
              <a:cs typeface="Times New Roman" panose="02020603050405020304" pitchFamily="18" charset="0"/>
            </a:endParaRPr>
          </a:p>
          <a:p>
            <a:pPr algn="just" fontAlgn="base"/>
            <a:r>
              <a:rPr lang="vi-VN" sz="2400" dirty="0">
                <a:latin typeface="+mj-lt"/>
              </a:rPr>
              <a:t>Theo thống kê, 50% người mắc </a:t>
            </a:r>
            <a:endParaRPr lang="en-US" sz="2400" dirty="0" smtClean="0">
              <a:latin typeface="+mj-lt"/>
            </a:endParaRPr>
          </a:p>
          <a:p>
            <a:pPr marL="0" indent="0" algn="just" fontAlgn="base">
              <a:buNone/>
            </a:pPr>
            <a:r>
              <a:rPr lang="vi-VN" sz="2400" dirty="0" smtClean="0">
                <a:latin typeface="+mj-lt"/>
              </a:rPr>
              <a:t>bệnh </a:t>
            </a:r>
            <a:r>
              <a:rPr lang="vi-VN" sz="2400" dirty="0">
                <a:latin typeface="+mj-lt"/>
              </a:rPr>
              <a:t>vảy nến ngứa ngáy, </a:t>
            </a:r>
            <a:r>
              <a:rPr lang="vi-VN" sz="2400" dirty="0" smtClean="0">
                <a:latin typeface="+mj-lt"/>
              </a:rPr>
              <a:t>khó</a:t>
            </a:r>
            <a:endParaRPr lang="en-US" sz="2400" dirty="0" smtClean="0">
              <a:latin typeface="+mj-lt"/>
            </a:endParaRPr>
          </a:p>
          <a:p>
            <a:pPr marL="0" indent="0" algn="just" fontAlgn="base">
              <a:buNone/>
            </a:pPr>
            <a:r>
              <a:rPr lang="vi-VN" sz="2400" dirty="0" smtClean="0">
                <a:latin typeface="+mj-lt"/>
              </a:rPr>
              <a:t>chịu</a:t>
            </a:r>
            <a:r>
              <a:rPr lang="vi-VN" sz="2400" dirty="0">
                <a:latin typeface="+mj-lt"/>
              </a:rPr>
              <a:t>, 30 – 40% trường hợp </a:t>
            </a:r>
            <a:r>
              <a:rPr lang="vi-VN" sz="2400" dirty="0" smtClean="0">
                <a:latin typeface="+mj-lt"/>
              </a:rPr>
              <a:t>gặp</a:t>
            </a:r>
            <a:endParaRPr lang="en-US" sz="2400" dirty="0" smtClean="0">
              <a:latin typeface="+mj-lt"/>
            </a:endParaRPr>
          </a:p>
          <a:p>
            <a:pPr marL="0" indent="0" algn="just" fontAlgn="base">
              <a:buNone/>
            </a:pPr>
            <a:r>
              <a:rPr lang="vi-VN" sz="2400" dirty="0" smtClean="0">
                <a:latin typeface="+mj-lt"/>
              </a:rPr>
              <a:t>tình </a:t>
            </a:r>
            <a:r>
              <a:rPr lang="vi-VN" sz="2400" dirty="0">
                <a:latin typeface="+mj-lt"/>
              </a:rPr>
              <a:t>trạng vảy nến móng. </a:t>
            </a:r>
            <a:r>
              <a:rPr lang="vi-VN" sz="2400" dirty="0" smtClean="0">
                <a:latin typeface="+mj-lt"/>
              </a:rPr>
              <a:t>Vảy</a:t>
            </a:r>
            <a:endParaRPr lang="en-US" sz="2400" dirty="0" smtClean="0">
              <a:latin typeface="+mj-lt"/>
            </a:endParaRPr>
          </a:p>
          <a:p>
            <a:pPr marL="0" indent="0" algn="just" fontAlgn="base">
              <a:buNone/>
            </a:pPr>
            <a:r>
              <a:rPr lang="vi-VN" sz="2400" dirty="0" smtClean="0">
                <a:latin typeface="+mj-lt"/>
              </a:rPr>
              <a:t>nến </a:t>
            </a:r>
            <a:r>
              <a:rPr lang="vi-VN" sz="2400" dirty="0">
                <a:latin typeface="+mj-lt"/>
              </a:rPr>
              <a:t>da đầu, vảy nến mặt, toàn </a:t>
            </a:r>
            <a:endParaRPr lang="en-US" sz="2400" dirty="0" smtClean="0">
              <a:latin typeface="+mj-lt"/>
            </a:endParaRPr>
          </a:p>
          <a:p>
            <a:pPr marL="0" indent="0" algn="just" fontAlgn="base">
              <a:buNone/>
            </a:pPr>
            <a:r>
              <a:rPr lang="vi-VN" sz="2400" dirty="0" smtClean="0">
                <a:latin typeface="+mj-lt"/>
              </a:rPr>
              <a:t>thân </a:t>
            </a:r>
            <a:r>
              <a:rPr lang="vi-VN" sz="2400" dirty="0">
                <a:latin typeface="+mj-lt"/>
              </a:rPr>
              <a:t>cũng rất dễ gặp.</a:t>
            </a:r>
          </a:p>
          <a:p>
            <a:pPr marL="0" indent="0">
              <a:buNone/>
            </a:pPr>
            <a:r>
              <a:rPr lang="vi-VN" sz="2400" dirty="0"/>
              <a:t/>
            </a:r>
            <a:br>
              <a:rPr lang="vi-VN" sz="2400" dirty="0"/>
            </a:br>
            <a:endParaRPr lang="en-US" sz="24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8400" y="2614483"/>
            <a:ext cx="2667000" cy="4038600"/>
          </a:xfrm>
          <a:prstGeom prst="rect">
            <a:avLst/>
          </a:prstGeom>
        </p:spPr>
      </p:pic>
    </p:spTree>
    <p:extLst>
      <p:ext uri="{BB962C8B-B14F-4D97-AF65-F5344CB8AC3E}">
        <p14:creationId xmlns:p14="http://schemas.microsoft.com/office/powerpoint/2010/main" val="350105660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barn(inVertical)">
                                      <p:cBhvr>
                                        <p:cTn id="10" dur="500"/>
                                        <p:tgtEl>
                                          <p:spTgt spid="3">
                                            <p:txEl>
                                              <p:pRg st="2" end="2"/>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barn(inVertical)">
                                      <p:cBhvr>
                                        <p:cTn id="13" dur="500"/>
                                        <p:tgtEl>
                                          <p:spTgt spid="3">
                                            <p:txEl>
                                              <p:pRg st="3" end="3"/>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barn(inVertical)">
                                      <p:cBhvr>
                                        <p:cTn id="16" dur="500"/>
                                        <p:tgtEl>
                                          <p:spTgt spid="3">
                                            <p:txEl>
                                              <p:pRg st="4" end="4"/>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barn(inVertical)">
                                      <p:cBhvr>
                                        <p:cTn id="19" dur="500"/>
                                        <p:tgtEl>
                                          <p:spTgt spid="3">
                                            <p:txEl>
                                              <p:pRg st="5" end="5"/>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barn(inVertical)">
                                      <p:cBhvr>
                                        <p:cTn id="22" dur="500"/>
                                        <p:tgtEl>
                                          <p:spTgt spid="3">
                                            <p:txEl>
                                              <p:pRg st="6" end="6"/>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Effect transition="in" filter="barn(inVertical)">
                                      <p:cBhvr>
                                        <p:cTn id="25" dur="500"/>
                                        <p:tgtEl>
                                          <p:spTgt spid="3">
                                            <p:txEl>
                                              <p:pRg st="7" end="7"/>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3">
                                            <p:txEl>
                                              <p:pRg st="8" end="8"/>
                                            </p:txEl>
                                          </p:spTgt>
                                        </p:tgtEl>
                                        <p:attrNameLst>
                                          <p:attrName>style.visibility</p:attrName>
                                        </p:attrNameLst>
                                      </p:cBhvr>
                                      <p:to>
                                        <p:strVal val="visible"/>
                                      </p:to>
                                    </p:set>
                                    <p:animEffect transition="in" filter="barn(inVertical)">
                                      <p:cBhvr>
                                        <p:cTn id="28" dur="500"/>
                                        <p:tgtEl>
                                          <p:spTgt spid="3">
                                            <p:txEl>
                                              <p:pRg st="8" end="8"/>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animEffect transition="in" filter="barn(inVertical)">
                                      <p:cBhvr>
                                        <p:cTn id="31" dur="500"/>
                                        <p:tgtEl>
                                          <p:spTgt spid="3">
                                            <p:txEl>
                                              <p:pRg st="9" end="9"/>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barn(inVertical)">
                                      <p:cBhvr>
                                        <p:cTn id="3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228600"/>
            <a:ext cx="6858000" cy="685800"/>
          </a:xfrm>
        </p:spPr>
        <p:txBody>
          <a:bodyPr>
            <a:normAutofit/>
          </a:bodyPr>
          <a:lstStyle/>
          <a:p>
            <a:r>
              <a:rPr lang="en-US" sz="3200" dirty="0" err="1" smtClean="0">
                <a:latin typeface="Times New Roman" panose="02020603050405020304" pitchFamily="18" charset="0"/>
                <a:cs typeface="Times New Roman" panose="02020603050405020304" pitchFamily="18" charset="0"/>
              </a:rPr>
              <a:t>Các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biểu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hiện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đặc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trưng</a:t>
            </a:r>
            <a:r>
              <a:rPr lang="en-US" sz="3200" dirty="0" smtClean="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447800" y="1524000"/>
            <a:ext cx="7239000" cy="5257800"/>
          </a:xfrm>
        </p:spPr>
        <p:txBody>
          <a:bodyPr>
            <a:normAutofit/>
          </a:bodyPr>
          <a:lstStyle/>
          <a:p>
            <a:pPr fontAlgn="base"/>
            <a:r>
              <a:rPr lang="vi-VN" sz="2000" dirty="0">
                <a:latin typeface="+mj-lt"/>
              </a:rPr>
              <a:t>Bề mặt da xuất hiện những tổn thương có màu sắc đỏ, bị sưng, viêm.</a:t>
            </a:r>
          </a:p>
          <a:p>
            <a:pPr marL="0" indent="0" fontAlgn="base">
              <a:buNone/>
            </a:pPr>
            <a:r>
              <a:rPr lang="vi-VN" sz="2000" dirty="0">
                <a:latin typeface="+mj-lt"/>
              </a:rPr>
              <a:t>Trên bề mặt tổn thương của da xuất hiện tình trạng vảy, có bong tróc.</a:t>
            </a:r>
          </a:p>
          <a:p>
            <a:pPr fontAlgn="base"/>
            <a:r>
              <a:rPr lang="vi-VN" sz="2000" dirty="0">
                <a:latin typeface="+mj-lt"/>
              </a:rPr>
              <a:t>Khi bị nặng, tổn thương da có thể gây chảy máu và đau đớn cho người bệnh</a:t>
            </a:r>
          </a:p>
          <a:p>
            <a:pPr fontAlgn="base"/>
            <a:r>
              <a:rPr lang="vi-VN" sz="2000" dirty="0">
                <a:latin typeface="+mj-lt"/>
              </a:rPr>
              <a:t>Bệnh thường xuất hiện ở các khu vực da bị tì đè nhiều như khuỷu tay hoặc đầu gối</a:t>
            </a:r>
          </a:p>
          <a:p>
            <a:pPr fontAlgn="base"/>
            <a:r>
              <a:rPr lang="vi-VN" sz="2000" dirty="0">
                <a:latin typeface="+mj-lt"/>
              </a:rPr>
              <a:t>Một vài trường hợp người bệnh được ghi nhận có triệu chứng ngứa ngáy</a:t>
            </a:r>
            <a:r>
              <a:rPr lang="vi-VN" sz="2000" dirty="0" smtClean="0">
                <a:latin typeface="+mj-lt"/>
              </a:rPr>
              <a:t>.</a:t>
            </a:r>
            <a:endParaRPr lang="en-US" sz="2000" dirty="0" smtClean="0">
              <a:latin typeface="+mj-lt"/>
            </a:endParaRPr>
          </a:p>
          <a:p>
            <a:pPr fontAlgn="base"/>
            <a:endParaRPr lang="vi-VN" sz="2000" dirty="0">
              <a:latin typeface="+mj-lt"/>
            </a:endParaRPr>
          </a:p>
          <a:p>
            <a:endParaRPr lang="en-US" sz="2000" dirty="0">
              <a:latin typeface="+mj-l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9497" y="4786338"/>
            <a:ext cx="4114800" cy="2059305"/>
          </a:xfrm>
          <a:prstGeom prst="rect">
            <a:avLst/>
          </a:prstGeom>
        </p:spPr>
      </p:pic>
    </p:spTree>
    <p:extLst>
      <p:ext uri="{BB962C8B-B14F-4D97-AF65-F5344CB8AC3E}">
        <p14:creationId xmlns:p14="http://schemas.microsoft.com/office/powerpoint/2010/main" val="258069282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barn(inVertical)">
                                      <p:cBhvr>
                                        <p:cTn id="20" dur="500"/>
                                        <p:tgtEl>
                                          <p:spTgt spid="3">
                                            <p:txEl>
                                              <p:pRg st="2" end="2"/>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barn(inVertical)">
                                      <p:cBhvr>
                                        <p:cTn id="23" dur="500"/>
                                        <p:tgtEl>
                                          <p:spTgt spid="3">
                                            <p:txEl>
                                              <p:pRg st="3" end="3"/>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barn(inVertical)">
                                      <p:cBhvr>
                                        <p:cTn id="26" dur="500"/>
                                        <p:tgtEl>
                                          <p:spTgt spid="3">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barn(inVertical)">
                                      <p:cBhvr>
                                        <p:cTn id="3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381000"/>
            <a:ext cx="8229600" cy="5745163"/>
          </a:xfrm>
        </p:spPr>
        <p:txBody>
          <a:bodyPr/>
          <a:lstStyle/>
          <a:p>
            <a:pPr marL="1371600" lvl="3" indent="0">
              <a:buNone/>
            </a:pPr>
            <a:r>
              <a:rPr lang="en-US" sz="2800" b="1" dirty="0" err="1" smtClean="0">
                <a:solidFill>
                  <a:schemeClr val="tx1"/>
                </a:solidFill>
                <a:latin typeface="Times New Roman" panose="02020603050405020304" pitchFamily="18" charset="0"/>
                <a:cs typeface="Times New Roman" panose="02020603050405020304" pitchFamily="18" charset="0"/>
              </a:rPr>
              <a:t>Triệu</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chứng</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các</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bệnh</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vảy</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nến</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thường</a:t>
            </a:r>
            <a:r>
              <a:rPr lang="en-US" sz="2800" b="1" dirty="0" smtClean="0">
                <a:solidFill>
                  <a:schemeClr val="tx1"/>
                </a:solidFill>
                <a:latin typeface="Times New Roman" panose="02020603050405020304" pitchFamily="18" charset="0"/>
                <a:cs typeface="Times New Roman" panose="02020603050405020304" pitchFamily="18" charset="0"/>
              </a:rPr>
              <a:t> </a:t>
            </a:r>
            <a:r>
              <a:rPr lang="en-US" sz="2800" b="1" dirty="0" err="1" smtClean="0">
                <a:solidFill>
                  <a:schemeClr val="tx1"/>
                </a:solidFill>
                <a:latin typeface="Times New Roman" panose="02020603050405020304" pitchFamily="18" charset="0"/>
                <a:cs typeface="Times New Roman" panose="02020603050405020304" pitchFamily="18" charset="0"/>
              </a:rPr>
              <a:t>gặp</a:t>
            </a:r>
            <a:r>
              <a:rPr lang="en-US" sz="2400" b="1" dirty="0" smtClean="0">
                <a:solidFill>
                  <a:schemeClr val="tx1"/>
                </a:solidFill>
                <a:latin typeface="Times New Roman" panose="02020603050405020304" pitchFamily="18" charset="0"/>
                <a:cs typeface="Times New Roman" panose="02020603050405020304" pitchFamily="18" charset="0"/>
              </a:rPr>
              <a:t>:</a:t>
            </a:r>
          </a:p>
          <a:p>
            <a:endParaRPr lang="en-US"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0454" y="1524000"/>
            <a:ext cx="7620000" cy="5257800"/>
          </a:xfrm>
          <a:prstGeom prst="rect">
            <a:avLst/>
          </a:prstGeom>
        </p:spPr>
      </p:pic>
    </p:spTree>
    <p:extLst>
      <p:ext uri="{BB962C8B-B14F-4D97-AF65-F5344CB8AC3E}">
        <p14:creationId xmlns:p14="http://schemas.microsoft.com/office/powerpoint/2010/main" val="56132585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Bệnh</a:t>
            </a:r>
            <a:r>
              <a:rPr lang="en-US" dirty="0" smtClean="0"/>
              <a:t> </a:t>
            </a:r>
            <a:r>
              <a:rPr lang="en-US" dirty="0" err="1" smtClean="0"/>
              <a:t>vảy</a:t>
            </a:r>
            <a:r>
              <a:rPr lang="en-US" dirty="0" smtClean="0"/>
              <a:t> </a:t>
            </a:r>
            <a:r>
              <a:rPr lang="en-US" dirty="0" err="1" smtClean="0"/>
              <a:t>nến</a:t>
            </a:r>
            <a:r>
              <a:rPr lang="en-US" dirty="0" smtClean="0"/>
              <a:t> </a:t>
            </a:r>
            <a:r>
              <a:rPr lang="en-US" dirty="0" err="1" smtClean="0"/>
              <a:t>và</a:t>
            </a:r>
            <a:r>
              <a:rPr lang="en-US" dirty="0" smtClean="0"/>
              <a:t> </a:t>
            </a:r>
            <a:r>
              <a:rPr lang="en-US" dirty="0" err="1" smtClean="0"/>
              <a:t>những</a:t>
            </a:r>
            <a:r>
              <a:rPr lang="en-US" dirty="0" smtClean="0"/>
              <a:t> </a:t>
            </a:r>
            <a:r>
              <a:rPr lang="en-US" dirty="0" err="1" smtClean="0"/>
              <a:t>biến</a:t>
            </a:r>
            <a:r>
              <a:rPr lang="en-US" dirty="0" smtClean="0"/>
              <a:t> </a:t>
            </a:r>
            <a:r>
              <a:rPr lang="en-US" dirty="0" err="1" smtClean="0"/>
              <a:t>chứng</a:t>
            </a:r>
            <a:r>
              <a:rPr lang="en-US" dirty="0" smtClean="0"/>
              <a:t> </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0" y="1524000"/>
            <a:ext cx="7620000" cy="5334000"/>
          </a:xfrm>
        </p:spPr>
      </p:pic>
    </p:spTree>
    <p:extLst>
      <p:ext uri="{BB962C8B-B14F-4D97-AF65-F5344CB8AC3E}">
        <p14:creationId xmlns:p14="http://schemas.microsoft.com/office/powerpoint/2010/main" val="18724696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dirty="0" smtClean="0">
                <a:latin typeface="Times New Roman" panose="02020603050405020304" pitchFamily="18" charset="0"/>
                <a:cs typeface="Times New Roman" panose="02020603050405020304" pitchFamily="18" charset="0"/>
              </a:rPr>
              <a:t>5. XÉT NGHI</a:t>
            </a:r>
            <a:r>
              <a:rPr lang="vi-VN" sz="3200" dirty="0" smtClean="0">
                <a:latin typeface="Times New Roman" panose="02020603050405020304" pitchFamily="18" charset="0"/>
                <a:cs typeface="Times New Roman" panose="02020603050405020304" pitchFamily="18" charset="0"/>
              </a:rPr>
              <a:t>Ệ</a:t>
            </a:r>
            <a:r>
              <a:rPr lang="en-US" sz="3200" dirty="0" smtClean="0">
                <a:latin typeface="Times New Roman" panose="02020603050405020304" pitchFamily="18" charset="0"/>
                <a:cs typeface="Times New Roman" panose="02020603050405020304" pitchFamily="18" charset="0"/>
              </a:rPr>
              <a:t>M VÀ CHẨN ĐOÁN VẨY NẾN</a:t>
            </a:r>
            <a:endParaRPr lang="en-US" sz="32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524000" y="1524000"/>
            <a:ext cx="7162800" cy="4602163"/>
          </a:xfrm>
        </p:spPr>
        <p:txBody>
          <a:bodyPr>
            <a:normAutofit/>
          </a:bodyPr>
          <a:lstStyle/>
          <a:p>
            <a:pPr fontAlgn="base"/>
            <a:r>
              <a:rPr lang="vi-VN" sz="2000" dirty="0">
                <a:latin typeface="Times New Roman" panose="02020603050405020304" pitchFamily="18" charset="0"/>
                <a:cs typeface="Times New Roman" panose="02020603050405020304" pitchFamily="18" charset="0"/>
              </a:rPr>
              <a:t>Theo đó bác sĩ khẳng định chẩn đoán bệnh vảy nến không chỉ quan sát các triệu chứng phát hiện bên ngoài da mà còn dựa vào nhiều xét nghiệm khác.  Để biết xét nghiệm nào dùng để chẩn đoán bệnh vẩy nến để phát hiện bệnh vảy nến thì người bệnh cần dựa vào các xét nghiệm chuẩn đoán </a:t>
            </a:r>
            <a:r>
              <a:rPr lang="vi-VN" sz="2000" dirty="0" smtClean="0">
                <a:latin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3352800"/>
            <a:ext cx="7315200" cy="3387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721175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barn(inVertical)">
                                      <p:cBhvr>
                                        <p:cTn id="1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vi-VN" sz="3200" dirty="0" smtClean="0"/>
              <a:t>5</a:t>
            </a:r>
            <a:r>
              <a:rPr lang="vi-VN" sz="3200" dirty="0" smtClean="0"/>
              <a:t>.2</a:t>
            </a:r>
            <a:r>
              <a:rPr lang="en-US" sz="3200" dirty="0" smtClean="0"/>
              <a:t> </a:t>
            </a:r>
            <a:r>
              <a:rPr lang="en-US" sz="3200" dirty="0" err="1"/>
              <a:t>Xét</a:t>
            </a:r>
            <a:r>
              <a:rPr lang="en-US" sz="3200" dirty="0"/>
              <a:t> </a:t>
            </a:r>
            <a:r>
              <a:rPr lang="en-US" sz="3200" dirty="0" err="1"/>
              <a:t>nghiệm</a:t>
            </a:r>
            <a:r>
              <a:rPr lang="en-US" sz="3200" dirty="0"/>
              <a:t> </a:t>
            </a:r>
            <a:r>
              <a:rPr lang="en-US" sz="3200" dirty="0" err="1"/>
              <a:t>sinh</a:t>
            </a:r>
            <a:r>
              <a:rPr lang="en-US" sz="3200" dirty="0"/>
              <a:t> </a:t>
            </a:r>
            <a:r>
              <a:rPr lang="en-US" sz="3200" dirty="0" err="1"/>
              <a:t>thiết</a:t>
            </a:r>
            <a:r>
              <a:rPr lang="en-US" sz="3200" dirty="0"/>
              <a:t> da</a:t>
            </a:r>
            <a:r>
              <a:rPr lang="en-US" b="1" dirty="0"/>
              <a:t> </a:t>
            </a:r>
            <a:endParaRPr lang="en-US" dirty="0"/>
          </a:p>
        </p:txBody>
      </p:sp>
      <p:sp>
        <p:nvSpPr>
          <p:cNvPr id="3" name="Content Placeholder 2"/>
          <p:cNvSpPr>
            <a:spLocks noGrp="1"/>
          </p:cNvSpPr>
          <p:nvPr>
            <p:ph idx="1"/>
          </p:nvPr>
        </p:nvSpPr>
        <p:spPr>
          <a:xfrm>
            <a:off x="1447800" y="1600200"/>
            <a:ext cx="7239000" cy="4525963"/>
          </a:xfrm>
        </p:spPr>
        <p:txBody>
          <a:bodyPr>
            <a:normAutofit/>
          </a:bodyPr>
          <a:lstStyle/>
          <a:p>
            <a:r>
              <a:rPr lang="vi-VN" sz="2000" dirty="0">
                <a:latin typeface="Times New Roman" panose="02020603050405020304" pitchFamily="18" charset="0"/>
                <a:cs typeface="Times New Roman" panose="02020603050405020304" pitchFamily="18" charset="0"/>
              </a:rPr>
              <a:t>Các bác sĩ lấy mẫu da sau đó đi kiểm tra phóng to dưới kính hiển vi. Sau khi quan sát sẽ quan sát được sự phân hóa tế bào do bệnh </a:t>
            </a:r>
            <a:r>
              <a:rPr lang="vi-VN" sz="2000" dirty="0" smtClean="0">
                <a:latin typeface="Times New Roman" panose="02020603050405020304" pitchFamily="18" charset="0"/>
                <a:cs typeface="Times New Roman" panose="02020603050405020304" pitchFamily="18" charset="0"/>
              </a:rPr>
              <a:t>vảy nến </a:t>
            </a:r>
            <a:r>
              <a:rPr lang="vi-VN" sz="2000" dirty="0">
                <a:latin typeface="Times New Roman" panose="02020603050405020304" pitchFamily="18" charset="0"/>
                <a:cs typeface="Times New Roman" panose="02020603050405020304" pitchFamily="18" charset="0"/>
              </a:rPr>
              <a:t>và phân biệt được với các bệnh ngoài da khác.</a:t>
            </a:r>
            <a:endParaRPr lang="en-US" sz="2000" dirty="0">
              <a:latin typeface="Times New Roman" panose="02020603050405020304" pitchFamily="18" charset="0"/>
              <a:cs typeface="Times New Roman" panose="02020603050405020304" pitchFamily="18"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2819400"/>
            <a:ext cx="6400800"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976769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barn(inVertical)">
                                      <p:cBhvr>
                                        <p:cTn id="1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304800"/>
            <a:ext cx="7199334" cy="1143000"/>
          </a:xfrm>
        </p:spPr>
        <p:txBody>
          <a:bodyPr>
            <a:normAutofit/>
          </a:bodyPr>
          <a:lstStyle/>
          <a:p>
            <a:r>
              <a:rPr lang="en-US" altLang="vi-VN" sz="3200" dirty="0" smtClean="0"/>
              <a:t>5</a:t>
            </a:r>
            <a:r>
              <a:rPr lang="vi-VN" sz="3200" dirty="0" smtClean="0"/>
              <a:t>.3</a:t>
            </a:r>
            <a:r>
              <a:rPr lang="en-US" sz="3200" dirty="0" smtClean="0"/>
              <a:t> </a:t>
            </a:r>
            <a:r>
              <a:rPr lang="en-US" sz="3200" dirty="0" err="1"/>
              <a:t>Chụp</a:t>
            </a:r>
            <a:r>
              <a:rPr lang="en-US" sz="3200" dirty="0"/>
              <a:t> X- </a:t>
            </a:r>
            <a:r>
              <a:rPr lang="en-US" sz="3200" dirty="0" err="1"/>
              <a:t>quang</a:t>
            </a:r>
            <a:r>
              <a:rPr lang="en-US" sz="3200" dirty="0"/>
              <a:t>, </a:t>
            </a:r>
            <a:r>
              <a:rPr lang="en-US" sz="3200" dirty="0" err="1"/>
              <a:t>xét</a:t>
            </a:r>
            <a:r>
              <a:rPr lang="en-US" sz="3200" dirty="0"/>
              <a:t> </a:t>
            </a:r>
            <a:r>
              <a:rPr lang="en-US" sz="3200" dirty="0" err="1"/>
              <a:t>nghiệm</a:t>
            </a:r>
            <a:r>
              <a:rPr lang="en-US" sz="3200" dirty="0"/>
              <a:t> </a:t>
            </a:r>
            <a:r>
              <a:rPr lang="en-US" sz="3200" dirty="0" err="1"/>
              <a:t>máu</a:t>
            </a:r>
            <a:r>
              <a:rPr lang="en-US" sz="3200" dirty="0"/>
              <a:t> </a:t>
            </a:r>
          </a:p>
        </p:txBody>
      </p:sp>
      <p:sp>
        <p:nvSpPr>
          <p:cNvPr id="3" name="Content Placeholder 2"/>
          <p:cNvSpPr>
            <a:spLocks noGrp="1"/>
          </p:cNvSpPr>
          <p:nvPr>
            <p:ph idx="1"/>
          </p:nvPr>
        </p:nvSpPr>
        <p:spPr>
          <a:xfrm>
            <a:off x="1524000" y="1524000"/>
            <a:ext cx="7162800" cy="5105400"/>
          </a:xfrm>
        </p:spPr>
        <p:txBody>
          <a:bodyPr>
            <a:normAutofit/>
          </a:bodyPr>
          <a:lstStyle/>
          <a:p>
            <a:r>
              <a:rPr lang="vi-VN" sz="2000" dirty="0">
                <a:latin typeface="Times New Roman" panose="02020603050405020304" pitchFamily="18" charset="0"/>
                <a:cs typeface="Times New Roman" panose="02020603050405020304" pitchFamily="18" charset="0"/>
              </a:rPr>
              <a:t>Trường hợp nghi ngờ mắc bệnh viêm khớp vảy nến thì bệnh nhân sẽ được chỉ định chụp x- quang quan sát tổn thương ở khớp. Đặc biệt cần xét nghiệm máu để phân tích sự gia tăng của bạch cầu trong máu, nếu hàm lượng bạch cầu trong máu tăng thì cơ thể đang bị viêm. Kết hợp với các tổn thương ngoài da, hình ảnh X- quang sẽ nhận biết chính xác bệnh vảy nến viêm khớp.</a:t>
            </a:r>
            <a:endParaRPr lang="en-US" sz="2000" dirty="0">
              <a:latin typeface="Times New Roman" panose="02020603050405020304" pitchFamily="18" charset="0"/>
              <a:cs typeface="Times New Roman" panose="02020603050405020304" pitchFamily="18"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3657600"/>
            <a:ext cx="685800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089028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098"/>
                                        </p:tgtEl>
                                        <p:attrNameLst>
                                          <p:attrName>style.visibility</p:attrName>
                                        </p:attrNameLst>
                                      </p:cBhvr>
                                      <p:to>
                                        <p:strVal val="visible"/>
                                      </p:to>
                                    </p:set>
                                    <p:animEffect transition="in" filter="barn(inVertical)">
                                      <p:cBhvr>
                                        <p:cTn id="17"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381000"/>
            <a:ext cx="7010400" cy="990600"/>
          </a:xfrm>
        </p:spPr>
        <p:txBody>
          <a:bodyPr>
            <a:normAutofit fontScale="90000"/>
          </a:bodyPr>
          <a:lstStyle/>
          <a:p>
            <a:r>
              <a:rPr lang="en-US" sz="3200" dirty="0" smtClean="0">
                <a:latin typeface="Times New Roman" panose="02020603050405020304" pitchFamily="18" charset="0"/>
                <a:cs typeface="Times New Roman" panose="02020603050405020304" pitchFamily="18" charset="0"/>
              </a:rPr>
              <a:t>6. ĐIỀU </a:t>
            </a:r>
            <a:r>
              <a:rPr lang="en-US" sz="3200" dirty="0">
                <a:latin typeface="Times New Roman" panose="02020603050405020304" pitchFamily="18" charset="0"/>
                <a:cs typeface="Times New Roman" panose="02020603050405020304" pitchFamily="18" charset="0"/>
              </a:rPr>
              <a:t>TRỊ BỆNH VẨY NẾN</a:t>
            </a:r>
            <a:br>
              <a:rPr lang="en-US" sz="3200" dirty="0">
                <a:latin typeface="Times New Roman" panose="02020603050405020304" pitchFamily="18" charset="0"/>
                <a:cs typeface="Times New Roman" panose="02020603050405020304" pitchFamily="18" charset="0"/>
              </a:rPr>
            </a:br>
            <a:endParaRPr lang="en-US" sz="32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524000" y="1524000"/>
            <a:ext cx="7162800" cy="4602163"/>
          </a:xfrm>
        </p:spPr>
        <p:txBody>
          <a:bodyPr>
            <a:normAutofit/>
          </a:bodyPr>
          <a:lstStyle/>
          <a:p>
            <a:r>
              <a:rPr lang="en-US" sz="2000" b="1" dirty="0" err="1">
                <a:latin typeface="Times New Roman" panose="02020603050405020304" pitchFamily="18" charset="0"/>
                <a:cs typeface="Times New Roman" panose="02020603050405020304" pitchFamily="18" charset="0"/>
              </a:rPr>
              <a:t>Điều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trị</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toàn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thân</a:t>
            </a:r>
            <a:endParaRPr lang="en-US" sz="2000" b="1" dirty="0">
              <a:latin typeface="Times New Roman" panose="02020603050405020304" pitchFamily="18" charset="0"/>
              <a:cs typeface="Times New Roman" panose="02020603050405020304" pitchFamily="18" charset="0"/>
            </a:endParaRPr>
          </a:p>
          <a:p>
            <a:pPr lvl="0"/>
            <a:r>
              <a:rPr lang="en-US" sz="2000" dirty="0" err="1">
                <a:latin typeface="Times New Roman" panose="02020603050405020304" pitchFamily="18" charset="0"/>
                <a:cs typeface="Times New Roman" panose="02020603050405020304" pitchFamily="18" charset="0"/>
              </a:rPr>
              <a:t>Acitretine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Soriatane</a:t>
            </a:r>
            <a:r>
              <a:rPr lang="en-US" sz="2000" dirty="0">
                <a:latin typeface="Times New Roman" panose="02020603050405020304" pitchFamily="18" charset="0"/>
                <a:cs typeface="Times New Roman" panose="02020603050405020304" pitchFamily="18" charset="0"/>
              </a:rPr>
              <a:t>)</a:t>
            </a:r>
          </a:p>
          <a:p>
            <a:pPr lvl="0"/>
            <a:r>
              <a:rPr lang="en-US" sz="2000" dirty="0" err="1">
                <a:latin typeface="Times New Roman" panose="02020603050405020304" pitchFamily="18" charset="0"/>
                <a:cs typeface="Times New Roman" panose="02020603050405020304" pitchFamily="18" charset="0"/>
              </a:rPr>
              <a:t>Cyclosporin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Neoral</a:t>
            </a:r>
            <a:r>
              <a:rPr lang="en-US" sz="2000" dirty="0">
                <a:latin typeface="Times New Roman" panose="02020603050405020304" pitchFamily="18" charset="0"/>
                <a:cs typeface="Times New Roman" panose="02020603050405020304" pitchFamily="18" charset="0"/>
              </a:rPr>
              <a:t>)</a:t>
            </a:r>
          </a:p>
          <a:p>
            <a:pPr lvl="0"/>
            <a:r>
              <a:rPr lang="en-US" sz="2000" dirty="0">
                <a:latin typeface="Times New Roman" panose="02020603050405020304" pitchFamily="18" charset="0"/>
                <a:cs typeface="Times New Roman" panose="02020603050405020304" pitchFamily="18" charset="0"/>
              </a:rPr>
              <a:t>Methotrexate</a:t>
            </a:r>
          </a:p>
          <a:p>
            <a:pPr lvl="0"/>
            <a:r>
              <a:rPr lang="en-US" sz="2000" dirty="0" err="1">
                <a:latin typeface="Times New Roman" panose="02020603050405020304" pitchFamily="18" charset="0"/>
                <a:cs typeface="Times New Roman" panose="02020603050405020304" pitchFamily="18" charset="0"/>
              </a:rPr>
              <a:t>Diprosalic</a:t>
            </a:r>
            <a:endParaRPr lang="en-US" sz="2000" dirty="0">
              <a:latin typeface="Times New Roman" panose="02020603050405020304" pitchFamily="18" charset="0"/>
              <a:cs typeface="Times New Roman" panose="02020603050405020304" pitchFamily="18" charset="0"/>
            </a:endParaRPr>
          </a:p>
          <a:p>
            <a:pPr lvl="0"/>
            <a:r>
              <a:rPr lang="en-US" sz="2000" dirty="0" err="1">
                <a:latin typeface="Times New Roman" panose="02020603050405020304" pitchFamily="18" charset="0"/>
                <a:cs typeface="Times New Roman" panose="02020603050405020304" pitchFamily="18" charset="0"/>
              </a:rPr>
              <a:t>kem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Sorion</a:t>
            </a:r>
            <a:endParaRPr lang="en-US" sz="2000" dirty="0">
              <a:latin typeface="Times New Roman" panose="02020603050405020304" pitchFamily="18" charset="0"/>
              <a:cs typeface="Times New Roman" panose="02020603050405020304" pitchFamily="18" charset="0"/>
            </a:endParaRPr>
          </a:p>
          <a:p>
            <a:pPr lvl="0"/>
            <a:r>
              <a:rPr lang="en-US" sz="2000" dirty="0" err="1">
                <a:latin typeface="Times New Roman" panose="02020603050405020304" pitchFamily="18" charset="0"/>
                <a:cs typeface="Times New Roman" panose="02020603050405020304" pitchFamily="18" charset="0"/>
              </a:rPr>
              <a:t>Quang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trị</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liệu</a:t>
            </a:r>
            <a:r>
              <a:rPr lang="en-US" sz="2000" dirty="0">
                <a:latin typeface="Times New Roman" panose="02020603050405020304" pitchFamily="18" charset="0"/>
                <a:cs typeface="Times New Roman" panose="02020603050405020304" pitchFamily="18" charset="0"/>
              </a:rPr>
              <a:t>: UVB </a:t>
            </a:r>
            <a:r>
              <a:rPr lang="en-US" sz="2000" dirty="0" err="1">
                <a:latin typeface="Times New Roman" panose="02020603050405020304" pitchFamily="18" charset="0"/>
                <a:cs typeface="Times New Roman" panose="02020603050405020304" pitchFamily="18" charset="0"/>
              </a:rPr>
              <a:t>phổ</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hẹp</a:t>
            </a:r>
            <a:r>
              <a:rPr lang="en-US" sz="2000" dirty="0">
                <a:latin typeface="Times New Roman" panose="02020603050405020304" pitchFamily="18" charset="0"/>
                <a:cs typeface="Times New Roman" panose="02020603050405020304" pitchFamily="18" charset="0"/>
              </a:rPr>
              <a:t>(UVBTL01)</a:t>
            </a:r>
          </a:p>
          <a:p>
            <a:pPr lvl="0"/>
            <a:r>
              <a:rPr lang="en-US" sz="2000" dirty="0" err="1">
                <a:latin typeface="Times New Roman" panose="02020603050405020304" pitchFamily="18" charset="0"/>
                <a:cs typeface="Times New Roman" panose="02020603050405020304" pitchFamily="18" charset="0"/>
              </a:rPr>
              <a:t>Quang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hóa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trị</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liệu</a:t>
            </a:r>
            <a:r>
              <a:rPr lang="en-US" sz="2000" dirty="0">
                <a:latin typeface="Times New Roman" panose="02020603050405020304" pitchFamily="18" charset="0"/>
                <a:cs typeface="Times New Roman" panose="02020603050405020304" pitchFamily="18" charset="0"/>
              </a:rPr>
              <a:t>: PUVA</a:t>
            </a:r>
          </a:p>
          <a:p>
            <a:pPr lvl="0"/>
            <a:r>
              <a:rPr lang="en-US" sz="2000" dirty="0" err="1">
                <a:latin typeface="Times New Roman" panose="02020603050405020304" pitchFamily="18" charset="0"/>
                <a:cs typeface="Times New Roman" panose="02020603050405020304" pitchFamily="18" charset="0"/>
              </a:rPr>
              <a:t>Sinh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trị</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liệu</a:t>
            </a:r>
            <a:r>
              <a:rPr lang="en-US" sz="2000" dirty="0">
                <a:latin typeface="Times New Roman" panose="02020603050405020304" pitchFamily="18" charset="0"/>
                <a:cs typeface="Times New Roman" panose="02020603050405020304" pitchFamily="18" charset="0"/>
              </a:rPr>
              <a:t>.</a:t>
            </a:r>
          </a:p>
          <a:p>
            <a:pPr marL="0" indent="0">
              <a:buNone/>
            </a:pPr>
            <a:endParaRPr lang="en-US" dirty="0"/>
          </a:p>
        </p:txBody>
      </p:sp>
    </p:spTree>
    <p:extLst>
      <p:ext uri="{BB962C8B-B14F-4D97-AF65-F5344CB8AC3E}">
        <p14:creationId xmlns:p14="http://schemas.microsoft.com/office/powerpoint/2010/main" val="5249284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arn(inVertical)">
                                      <p:cBhvr>
                                        <p:cTn id="15" dur="500"/>
                                        <p:tgtEl>
                                          <p:spTgt spid="3">
                                            <p:txEl>
                                              <p:pRg st="1" end="1"/>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barn(inVertical)">
                                      <p:cBhvr>
                                        <p:cTn id="18" dur="500"/>
                                        <p:tgtEl>
                                          <p:spTgt spid="3">
                                            <p:txEl>
                                              <p:pRg st="2" end="2"/>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barn(inVertical)">
                                      <p:cBhvr>
                                        <p:cTn id="21" dur="500"/>
                                        <p:tgtEl>
                                          <p:spTgt spid="3">
                                            <p:txEl>
                                              <p:pRg st="3" end="3"/>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barn(inVertical)">
                                      <p:cBhvr>
                                        <p:cTn id="24" dur="500"/>
                                        <p:tgtEl>
                                          <p:spTgt spid="3">
                                            <p:txEl>
                                              <p:pRg st="4" end="4"/>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arn(inVertical)">
                                      <p:cBhvr>
                                        <p:cTn id="27" dur="500"/>
                                        <p:tgtEl>
                                          <p:spTgt spid="3">
                                            <p:txEl>
                                              <p:pRg st="5" end="5"/>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barn(inVertical)">
                                      <p:cBhvr>
                                        <p:cTn id="30" dur="500"/>
                                        <p:tgtEl>
                                          <p:spTgt spid="3">
                                            <p:txEl>
                                              <p:pRg st="6" end="6"/>
                                            </p:txEl>
                                          </p:spTgt>
                                        </p:tgtEl>
                                      </p:cBhvr>
                                    </p:animEffect>
                                  </p:childTnLst>
                                </p:cTn>
                              </p:par>
                              <p:par>
                                <p:cTn id="31" presetID="16" presetClass="entr" presetSubtype="21"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Effect transition="in" filter="barn(inVertical)">
                                      <p:cBhvr>
                                        <p:cTn id="33" dur="500"/>
                                        <p:tgtEl>
                                          <p:spTgt spid="3">
                                            <p:txEl>
                                              <p:pRg st="7" end="7"/>
                                            </p:txEl>
                                          </p:spTgt>
                                        </p:tgtEl>
                                      </p:cBhvr>
                                    </p:animEffect>
                                  </p:childTnLst>
                                </p:cTn>
                              </p:par>
                              <p:par>
                                <p:cTn id="34" presetID="16" presetClass="entr" presetSubtype="21" fill="hold" nodeType="withEffect">
                                  <p:stCondLst>
                                    <p:cond delay="0"/>
                                  </p:stCondLst>
                                  <p:childTnLst>
                                    <p:set>
                                      <p:cBhvr>
                                        <p:cTn id="35" dur="1" fill="hold">
                                          <p:stCondLst>
                                            <p:cond delay="0"/>
                                          </p:stCondLst>
                                        </p:cTn>
                                        <p:tgtEl>
                                          <p:spTgt spid="3">
                                            <p:txEl>
                                              <p:pRg st="8" end="8"/>
                                            </p:txEl>
                                          </p:spTgt>
                                        </p:tgtEl>
                                        <p:attrNameLst>
                                          <p:attrName>style.visibility</p:attrName>
                                        </p:attrNameLst>
                                      </p:cBhvr>
                                      <p:to>
                                        <p:strVal val="visible"/>
                                      </p:to>
                                    </p:set>
                                    <p:animEffect transition="in" filter="barn(inVertical)">
                                      <p:cBhvr>
                                        <p:cTn id="36"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dirty="0" err="1">
                <a:latin typeface="Times New Roman" panose="02020603050405020304" pitchFamily="18" charset="0"/>
                <a:cs typeface="Times New Roman" panose="02020603050405020304" pitchFamily="18" charset="0"/>
              </a:rPr>
              <a:t>Điều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vẩy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bằng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thuốc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Tây</a:t>
            </a:r>
            <a:r>
              <a:rPr lang="en-US" sz="3200" dirty="0">
                <a:latin typeface="Times New Roman" panose="02020603050405020304" pitchFamily="18" charset="0"/>
                <a:cs typeface="Times New Roman" panose="02020603050405020304" pitchFamily="18" charset="0"/>
              </a:rPr>
              <a:t> </a:t>
            </a:r>
          </a:p>
        </p:txBody>
      </p:sp>
      <p:sp>
        <p:nvSpPr>
          <p:cNvPr id="3" name="Content Placeholder 2"/>
          <p:cNvSpPr>
            <a:spLocks noGrp="1"/>
          </p:cNvSpPr>
          <p:nvPr>
            <p:ph idx="1"/>
          </p:nvPr>
        </p:nvSpPr>
        <p:spPr/>
        <p:txBody>
          <a:bodyPr>
            <a:normAutofit/>
          </a:bodyPr>
          <a:lstStyle/>
          <a:p>
            <a:r>
              <a:rPr lang="en-US" sz="2000" b="1" dirty="0" err="1">
                <a:latin typeface="Times New Roman" panose="02020603050405020304" pitchFamily="18" charset="0"/>
                <a:cs typeface="Times New Roman" panose="02020603050405020304" pitchFamily="18" charset="0"/>
              </a:rPr>
              <a:t>Các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loại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thuốc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Tây</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như</a:t>
            </a:r>
            <a:r>
              <a:rPr lang="en-US" sz="2000" b="1" dirty="0" smtClean="0">
                <a:latin typeface="Times New Roman" panose="02020603050405020304" pitchFamily="18" charset="0"/>
                <a:cs typeface="Times New Roman" panose="02020603050405020304" pitchFamily="18" charset="0"/>
              </a:rPr>
              <a:t>:</a:t>
            </a:r>
          </a:p>
          <a:p>
            <a:pPr marL="0" indent="0">
              <a:buNone/>
            </a:pPr>
            <a:r>
              <a:rPr lang="en-US" sz="2000" dirty="0" err="1" smtClean="0">
                <a:latin typeface="Times New Roman" panose="02020603050405020304" pitchFamily="18" charset="0"/>
                <a:cs typeface="Times New Roman" panose="02020603050405020304" pitchFamily="18" charset="0"/>
              </a:rPr>
              <a:t>thuốc</a:t>
            </a:r>
            <a:r>
              <a:rPr lang="en-US" sz="2000" dirty="0" smtClean="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axit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salixitic</a:t>
            </a:r>
            <a:r>
              <a:rPr lang="en-US" sz="2000" dirty="0">
                <a:latin typeface="Times New Roman" panose="02020603050405020304" pitchFamily="18" charset="0"/>
                <a:cs typeface="Times New Roman" panose="02020603050405020304" pitchFamily="18" charset="0"/>
              </a:rPr>
              <a:t>, </a:t>
            </a:r>
            <a:endParaRPr lang="en-US" sz="2000" dirty="0" smtClean="0">
              <a:latin typeface="Times New Roman" panose="02020603050405020304" pitchFamily="18" charset="0"/>
              <a:cs typeface="Times New Roman" panose="02020603050405020304" pitchFamily="18" charset="0"/>
            </a:endParaRPr>
          </a:p>
          <a:p>
            <a:pPr marL="0" indent="0">
              <a:buNone/>
            </a:pPr>
            <a:r>
              <a:rPr lang="en-US" sz="2000" dirty="0" err="1" smtClean="0">
                <a:latin typeface="Times New Roman" panose="02020603050405020304" pitchFamily="18" charset="0"/>
                <a:cs typeface="Times New Roman" panose="02020603050405020304" pitchFamily="18" charset="0"/>
              </a:rPr>
              <a:t>kem</a:t>
            </a:r>
            <a:r>
              <a:rPr lang="en-US" sz="2000" dirty="0" smtClean="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chứa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thành</a:t>
            </a:r>
            <a:r>
              <a:rPr lang="en-US" sz="2000" dirty="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phần</a:t>
            </a:r>
            <a:endParaRPr lang="en-US" sz="2000" dirty="0" smtClean="0">
              <a:latin typeface="Times New Roman" panose="02020603050405020304" pitchFamily="18" charset="0"/>
              <a:cs typeface="Times New Roman" panose="02020603050405020304" pitchFamily="18" charset="0"/>
            </a:endParaRPr>
          </a:p>
          <a:p>
            <a:pPr marL="0" indent="0">
              <a:buNone/>
            </a:pPr>
            <a:r>
              <a:rPr lang="en-US" sz="2000" dirty="0" smtClean="0">
                <a:latin typeface="Times New Roman" panose="02020603050405020304" pitchFamily="18" charset="0"/>
                <a:cs typeface="Times New Roman" panose="02020603050405020304" pitchFamily="18" charset="0"/>
              </a:rPr>
              <a:t>steroid</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thuốc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mỡ</a:t>
            </a:r>
            <a:r>
              <a:rPr lang="en-US" sz="2000" dirty="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chứa</a:t>
            </a:r>
            <a:endParaRPr lang="en-US" sz="2000" dirty="0" smtClean="0">
              <a:latin typeface="Times New Roman" panose="02020603050405020304" pitchFamily="18" charset="0"/>
              <a:cs typeface="Times New Roman" panose="02020603050405020304" pitchFamily="18" charset="0"/>
            </a:endParaRPr>
          </a:p>
          <a:p>
            <a:pPr marL="0" indent="0">
              <a:buNone/>
            </a:pPr>
            <a:r>
              <a:rPr lang="en-US" sz="2000" dirty="0" err="1" smtClean="0">
                <a:latin typeface="Times New Roman" panose="02020603050405020304" pitchFamily="18" charset="0"/>
                <a:cs typeface="Times New Roman" panose="02020603050405020304" pitchFamily="18" charset="0"/>
              </a:rPr>
              <a:t>thành</a:t>
            </a:r>
            <a:r>
              <a:rPr lang="en-US" sz="2000" dirty="0" smtClean="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phần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calcipotriene</a:t>
            </a:r>
            <a:r>
              <a:rPr lang="en-US" sz="2000" dirty="0" smtClean="0">
                <a:latin typeface="Times New Roman" panose="02020603050405020304" pitchFamily="18" charset="0"/>
                <a:cs typeface="Times New Roman" panose="02020603050405020304" pitchFamily="18" charset="0"/>
              </a:rPr>
              <a:t>,</a:t>
            </a:r>
          </a:p>
          <a:p>
            <a:pPr marL="0" indent="0">
              <a:buNone/>
            </a:pPr>
            <a:r>
              <a:rPr lang="en-US" sz="2000" dirty="0" err="1" smtClean="0">
                <a:latin typeface="Times New Roman" panose="02020603050405020304" pitchFamily="18" charset="0"/>
                <a:cs typeface="Times New Roman" panose="02020603050405020304" pitchFamily="18" charset="0"/>
              </a:rPr>
              <a:t>thuốc</a:t>
            </a:r>
            <a:r>
              <a:rPr lang="en-US" sz="2000" dirty="0" smtClean="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chứa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Anthralin</a:t>
            </a:r>
            <a:r>
              <a:rPr lang="en-US" sz="2000" dirty="0">
                <a:latin typeface="Times New Roman" panose="02020603050405020304" pitchFamily="18" charset="0"/>
                <a:cs typeface="Times New Roman" panose="02020603050405020304" pitchFamily="18" charset="0"/>
              </a:rPr>
              <a:t>…. </a:t>
            </a:r>
            <a:endParaRPr lang="en-US" sz="2000" dirty="0" smtClean="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p:txBody>
      </p:sp>
      <p:pic>
        <p:nvPicPr>
          <p:cNvPr id="4" name="Picture 3" descr="Thuốc trị bệnh vẩy nến"/>
          <p:cNvPicPr/>
          <p:nvPr/>
        </p:nvPicPr>
        <p:blipFill>
          <a:blip r:embed="rId2"/>
          <a:stretch>
            <a:fillRect/>
          </a:stretch>
        </p:blipFill>
        <p:spPr>
          <a:xfrm>
            <a:off x="5029200" y="1524000"/>
            <a:ext cx="4096265" cy="3657600"/>
          </a:xfrm>
          <a:prstGeom prst="rect">
            <a:avLst/>
          </a:prstGeom>
          <a:noFill/>
          <a:ln w="9525">
            <a:noFill/>
          </a:ln>
        </p:spPr>
      </p:pic>
    </p:spTree>
    <p:extLst>
      <p:ext uri="{BB962C8B-B14F-4D97-AF65-F5344CB8AC3E}">
        <p14:creationId xmlns:p14="http://schemas.microsoft.com/office/powerpoint/2010/main" val="20224737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arn(inVertical)">
                                      <p:cBhvr>
                                        <p:cTn id="15" dur="500"/>
                                        <p:tgtEl>
                                          <p:spTgt spid="3">
                                            <p:txEl>
                                              <p:pRg st="1" end="1"/>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barn(inVertical)">
                                      <p:cBhvr>
                                        <p:cTn id="18" dur="500"/>
                                        <p:tgtEl>
                                          <p:spTgt spid="3">
                                            <p:txEl>
                                              <p:pRg st="2" end="2"/>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barn(inVertical)">
                                      <p:cBhvr>
                                        <p:cTn id="21" dur="500"/>
                                        <p:tgtEl>
                                          <p:spTgt spid="3">
                                            <p:txEl>
                                              <p:pRg st="3" end="3"/>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barn(inVertical)">
                                      <p:cBhvr>
                                        <p:cTn id="24" dur="500"/>
                                        <p:tgtEl>
                                          <p:spTgt spid="3">
                                            <p:txEl>
                                              <p:pRg st="4" end="4"/>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arn(inVertical)">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arn(inVertical)">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8395" y="228600"/>
            <a:ext cx="6934200" cy="1143000"/>
          </a:xfrm>
        </p:spPr>
        <p:txBody>
          <a:bodyPr>
            <a:normAutofit/>
          </a:bodyPr>
          <a:lstStyle/>
          <a:p>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loại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thuốc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bôi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vảy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kem</a:t>
            </a:r>
            <a:r>
              <a:rPr lang="en-US" sz="3200" dirty="0">
                <a:latin typeface="Times New Roman" panose="02020603050405020304" pitchFamily="18" charset="0"/>
                <a:cs typeface="Times New Roman" panose="02020603050405020304" pitchFamily="18" charset="0"/>
              </a:rPr>
              <a:t>, gel, </a:t>
            </a:r>
            <a:r>
              <a:rPr lang="en-US" sz="3200" dirty="0" err="1">
                <a:latin typeface="Times New Roman" panose="02020603050405020304" pitchFamily="18" charset="0"/>
                <a:cs typeface="Times New Roman" panose="02020603050405020304" pitchFamily="18" charset="0"/>
              </a:rPr>
              <a:t>thuốc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dưỡng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a:t>
            </a:r>
          </a:p>
        </p:txBody>
      </p:sp>
      <p:sp>
        <p:nvSpPr>
          <p:cNvPr id="3" name="Content Placeholder 2"/>
          <p:cNvSpPr>
            <a:spLocks noGrp="1"/>
          </p:cNvSpPr>
          <p:nvPr>
            <p:ph idx="1"/>
          </p:nvPr>
        </p:nvSpPr>
        <p:spPr/>
        <p:txBody>
          <a:bodyPr/>
          <a:lstStyle/>
          <a:p>
            <a:r>
              <a:rPr lang="en-US" sz="2000" b="1" dirty="0" err="1">
                <a:latin typeface="Times New Roman" panose="02020603050405020304" pitchFamily="18" charset="0"/>
                <a:cs typeface="Times New Roman" panose="02020603050405020304" pitchFamily="18" charset="0"/>
              </a:rPr>
              <a:t>Thuốc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mỡ</a:t>
            </a:r>
            <a:r>
              <a:rPr lang="en-US" sz="2000" b="1" dirty="0">
                <a:latin typeface="Times New Roman" panose="02020603050405020304" pitchFamily="18" charset="0"/>
                <a:cs typeface="Times New Roman" panose="02020603050405020304" pitchFamily="18" charset="0"/>
              </a:rPr>
              <a:t> Salicylic acid 5% (Dược Hà Tây: 12.000/hộp)</a:t>
            </a:r>
          </a:p>
          <a:p>
            <a:r>
              <a:rPr lang="en-US" sz="2000" dirty="0">
                <a:latin typeface="Times New Roman" panose="02020603050405020304" pitchFamily="18" charset="0"/>
                <a:cs typeface="Times New Roman" panose="02020603050405020304" pitchFamily="18" charset="0"/>
              </a:rPr>
              <a:t>Salicylic acid </a:t>
            </a:r>
            <a:r>
              <a:rPr lang="en-US" sz="2000" dirty="0" err="1">
                <a:latin typeface="Times New Roman" panose="02020603050405020304" pitchFamily="18" charset="0"/>
                <a:cs typeface="Times New Roman" panose="02020603050405020304" pitchFamily="18" charset="0"/>
              </a:rPr>
              <a:t>giúp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loại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bỏ</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nhanh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chóng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lớp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vảy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sừng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đóng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trên</a:t>
            </a:r>
            <a:r>
              <a:rPr lang="en-US" sz="2000" dirty="0">
                <a:latin typeface="Times New Roman" panose="02020603050405020304" pitchFamily="18" charset="0"/>
                <a:cs typeface="Times New Roman" panose="02020603050405020304" pitchFamily="18" charset="0"/>
              </a:rPr>
              <a:t> da</a:t>
            </a:r>
          </a:p>
          <a:p>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giúp</a:t>
            </a:r>
            <a:r>
              <a:rPr lang="en-US" sz="2000" dirty="0">
                <a:latin typeface="Times New Roman" panose="02020603050405020304" pitchFamily="18" charset="0"/>
                <a:cs typeface="Times New Roman" panose="02020603050405020304" pitchFamily="18" charset="0"/>
              </a:rPr>
              <a:t> da </a:t>
            </a:r>
            <a:r>
              <a:rPr lang="en-US" sz="2000" dirty="0" err="1">
                <a:latin typeface="Times New Roman" panose="02020603050405020304" pitchFamily="18" charset="0"/>
                <a:cs typeface="Times New Roman" panose="02020603050405020304" pitchFamily="18" charset="0"/>
              </a:rPr>
              <a:t>trơn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nhẵn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mềm</a:t>
            </a:r>
            <a:r>
              <a:rPr lang="en-US" sz="2000" dirty="0">
                <a:latin typeface="Times New Roman" panose="02020603050405020304" pitchFamily="18" charset="0"/>
                <a:cs typeface="Times New Roman" panose="02020603050405020304" pitchFamily="18" charset="0"/>
              </a:rPr>
              <a:t> da.</a:t>
            </a:r>
          </a:p>
          <a:p>
            <a:endParaRPr lang="en-US" dirty="0"/>
          </a:p>
        </p:txBody>
      </p:sp>
      <p:pic>
        <p:nvPicPr>
          <p:cNvPr id="4" name="Picture 3" descr="IMG_256"/>
          <p:cNvPicPr/>
          <p:nvPr/>
        </p:nvPicPr>
        <p:blipFill>
          <a:blip r:embed="rId2"/>
          <a:stretch>
            <a:fillRect/>
          </a:stretch>
        </p:blipFill>
        <p:spPr>
          <a:xfrm>
            <a:off x="2057400" y="3078892"/>
            <a:ext cx="5562600" cy="3200400"/>
          </a:xfrm>
          <a:prstGeom prst="rect">
            <a:avLst/>
          </a:prstGeom>
          <a:noFill/>
          <a:ln w="9525">
            <a:noFill/>
          </a:ln>
        </p:spPr>
      </p:pic>
    </p:spTree>
    <p:extLst>
      <p:ext uri="{BB962C8B-B14F-4D97-AF65-F5344CB8AC3E}">
        <p14:creationId xmlns:p14="http://schemas.microsoft.com/office/powerpoint/2010/main" val="1740759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arn(inVertical)">
                                      <p:cBhvr>
                                        <p:cTn id="15" dur="500"/>
                                        <p:tgtEl>
                                          <p:spTgt spid="3">
                                            <p:txEl>
                                              <p:pRg st="1" end="1"/>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barn(inVertical)">
                                      <p:cBhvr>
                                        <p:cTn id="18" dur="5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Footer Placeholder 3">
            <a:extLst>
              <a:ext uri="{FF2B5EF4-FFF2-40B4-BE49-F238E27FC236}">
                <a16:creationId xmlns:a16="http://schemas.microsoft.com/office/drawing/2014/main" xmlns="" id="{4752D348-6A67-481B-87F6-DAFBC04995C5}"/>
              </a:ext>
            </a:extLst>
          </p:cNvPr>
          <p:cNvSpPr>
            <a:spLocks noGrp="1"/>
          </p:cNvSpPr>
          <p:nvPr>
            <p:ph type="ftr" sz="quarter" idx="10"/>
          </p:nvPr>
        </p:nvSpPr>
        <p:spPr/>
        <p:txBody>
          <a:bodyPr/>
          <a:lstStyle/>
          <a:p>
            <a:pPr>
              <a:defRPr/>
            </a:pPr>
            <a:r>
              <a:rPr lang="en-US">
                <a:solidFill>
                  <a:srgbClr val="2A4F86"/>
                </a:solidFill>
              </a:rPr>
              <a:t>Company Name</a:t>
            </a:r>
          </a:p>
        </p:txBody>
      </p:sp>
      <p:sp>
        <p:nvSpPr>
          <p:cNvPr id="4099" name="Rectangle 2"/>
          <p:cNvSpPr>
            <a:spLocks noGrp="1" noChangeArrowheads="1"/>
          </p:cNvSpPr>
          <p:nvPr>
            <p:ph type="title"/>
          </p:nvPr>
        </p:nvSpPr>
        <p:spPr/>
        <p:txBody>
          <a:bodyPr/>
          <a:lstStyle/>
          <a:p>
            <a:pPr eaLnBrk="1" hangingPunct="1"/>
            <a:r>
              <a:rPr lang="vi-VN" altLang="en-US" dirty="0" smtClean="0"/>
              <a:t>NỘI DUNG</a:t>
            </a:r>
            <a:endParaRPr lang="en-US" altLang="en-US" dirty="0" smtClean="0">
              <a:solidFill>
                <a:schemeClr val="accent1"/>
              </a:solidFill>
            </a:endParaRPr>
          </a:p>
        </p:txBody>
      </p:sp>
      <p:sp>
        <p:nvSpPr>
          <p:cNvPr id="88105" name="AutoShape 41">
            <a:extLst>
              <a:ext uri="{FF2B5EF4-FFF2-40B4-BE49-F238E27FC236}">
                <a16:creationId xmlns:a16="http://schemas.microsoft.com/office/drawing/2014/main" xmlns="" id="{392EA309-99F8-43E2-A3DB-1227756AB88E}"/>
              </a:ext>
            </a:extLst>
          </p:cNvPr>
          <p:cNvSpPr>
            <a:spLocks noChangeArrowheads="1"/>
          </p:cNvSpPr>
          <p:nvPr/>
        </p:nvSpPr>
        <p:spPr bwMode="ltGray">
          <a:xfrm rot="5400000">
            <a:off x="-2249488" y="1627188"/>
            <a:ext cx="4824413" cy="4770438"/>
          </a:xfrm>
          <a:custGeom>
            <a:avLst/>
            <a:gdLst>
              <a:gd name="G0" fmla="+- 10478 0 0"/>
              <a:gd name="G1" fmla="+- -11739500 0 0"/>
              <a:gd name="G2" fmla="+- 0 0 -11739500"/>
              <a:gd name="T0" fmla="*/ 0 256 1"/>
              <a:gd name="T1" fmla="*/ 180 256 1"/>
              <a:gd name="G3" fmla="+- -11739500 T0 T1"/>
              <a:gd name="T2" fmla="*/ 0 256 1"/>
              <a:gd name="T3" fmla="*/ 90 256 1"/>
              <a:gd name="G4" fmla="+- -11739500 T2 T3"/>
              <a:gd name="G5" fmla="*/ G4 2 1"/>
              <a:gd name="T4" fmla="*/ 90 256 1"/>
              <a:gd name="T5" fmla="*/ 0 256 1"/>
              <a:gd name="G6" fmla="+- -11739500 T4 T5"/>
              <a:gd name="G7" fmla="*/ G6 2 1"/>
              <a:gd name="G8" fmla="abs -1173950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10478"/>
              <a:gd name="G18" fmla="*/ 10478 1 2"/>
              <a:gd name="G19" fmla="+- G18 5400 0"/>
              <a:gd name="G20" fmla="cos G19 -11739500"/>
              <a:gd name="G21" fmla="sin G19 -11739500"/>
              <a:gd name="G22" fmla="+- G20 10800 0"/>
              <a:gd name="G23" fmla="+- G21 10800 0"/>
              <a:gd name="G24" fmla="+- 10800 0 G20"/>
              <a:gd name="G25" fmla="+- 10478 10800 0"/>
              <a:gd name="G26" fmla="?: G9 G17 G25"/>
              <a:gd name="G27" fmla="?: G9 0 21600"/>
              <a:gd name="G28" fmla="cos 10800 -11739500"/>
              <a:gd name="G29" fmla="sin 10800 -11739500"/>
              <a:gd name="G30" fmla="sin 10478 -11739500"/>
              <a:gd name="G31" fmla="+- G28 10800 0"/>
              <a:gd name="G32" fmla="+- G29 10800 0"/>
              <a:gd name="G33" fmla="+- G30 10800 0"/>
              <a:gd name="G34" fmla="?: G4 0 G31"/>
              <a:gd name="G35" fmla="?: -11739500 G34 0"/>
              <a:gd name="G36" fmla="?: G6 G35 G31"/>
              <a:gd name="G37" fmla="+- 21600 0 G36"/>
              <a:gd name="G38" fmla="?: G4 0 G33"/>
              <a:gd name="G39" fmla="?: -11739500 G38 G32"/>
              <a:gd name="G40" fmla="?: G6 G39 0"/>
              <a:gd name="G41" fmla="?: G4 G32 21600"/>
              <a:gd name="G42" fmla="?: G6 G41 G33"/>
              <a:gd name="T12" fmla="*/ 10800 w 21600"/>
              <a:gd name="T13" fmla="*/ 0 h 21600"/>
              <a:gd name="T14" fmla="*/ 162 w 21600"/>
              <a:gd name="T15" fmla="*/ 10638 h 21600"/>
              <a:gd name="T16" fmla="*/ 10800 w 21600"/>
              <a:gd name="T17" fmla="*/ 322 h 21600"/>
              <a:gd name="T18" fmla="*/ 21438 w 21600"/>
              <a:gd name="T19" fmla="*/ 10638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323" y="10641"/>
                </a:moveTo>
                <a:cubicBezTo>
                  <a:pt x="410" y="4916"/>
                  <a:pt x="5075" y="322"/>
                  <a:pt x="10800" y="322"/>
                </a:cubicBezTo>
                <a:cubicBezTo>
                  <a:pt x="16524" y="322"/>
                  <a:pt x="21189" y="4916"/>
                  <a:pt x="21276" y="10641"/>
                </a:cubicBezTo>
                <a:lnTo>
                  <a:pt x="21598" y="10636"/>
                </a:lnTo>
                <a:cubicBezTo>
                  <a:pt x="21509" y="4736"/>
                  <a:pt x="16700" y="0"/>
                  <a:pt x="10799" y="0"/>
                </a:cubicBezTo>
                <a:cubicBezTo>
                  <a:pt x="4899" y="0"/>
                  <a:pt x="90" y="4736"/>
                  <a:pt x="1" y="10636"/>
                </a:cubicBezTo>
                <a:close/>
              </a:path>
            </a:pathLst>
          </a:custGeom>
          <a:gradFill rotWithShape="1">
            <a:gsLst>
              <a:gs pos="0">
                <a:schemeClr val="bg2">
                  <a:gamma/>
                  <a:tint val="45490"/>
                  <a:invGamma/>
                </a:schemeClr>
              </a:gs>
              <a:gs pos="50000">
                <a:schemeClr val="bg2"/>
              </a:gs>
              <a:gs pos="100000">
                <a:schemeClr val="bg2">
                  <a:gamma/>
                  <a:tint val="45490"/>
                  <a:invGamma/>
                </a:schemeClr>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lgn="l">
              <a:defRPr/>
            </a:pPr>
            <a:endParaRPr lang="en-US" b="0">
              <a:solidFill>
                <a:srgbClr val="2A4F86"/>
              </a:solidFill>
              <a:latin typeface="Arial" panose="020B0604020202020204" pitchFamily="34" charset="0"/>
            </a:endParaRPr>
          </a:p>
        </p:txBody>
      </p:sp>
      <p:sp>
        <p:nvSpPr>
          <p:cNvPr id="88106" name="AutoShape 42">
            <a:extLst>
              <a:ext uri="{FF2B5EF4-FFF2-40B4-BE49-F238E27FC236}">
                <a16:creationId xmlns:a16="http://schemas.microsoft.com/office/drawing/2014/main" xmlns="" id="{8149B04B-2FA6-49E4-88DD-2EB0E5CE4D41}"/>
              </a:ext>
            </a:extLst>
          </p:cNvPr>
          <p:cNvSpPr>
            <a:spLocks noChangeArrowheads="1"/>
          </p:cNvSpPr>
          <p:nvPr/>
        </p:nvSpPr>
        <p:spPr bwMode="ltGray">
          <a:xfrm rot="5400000" flipH="1">
            <a:off x="-1819216" y="2174859"/>
            <a:ext cx="4032250" cy="3929063"/>
          </a:xfrm>
          <a:custGeom>
            <a:avLst/>
            <a:gdLst>
              <a:gd name="G0" fmla="+- 56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6"/>
              <a:gd name="G18" fmla="*/ 56 1 2"/>
              <a:gd name="G19" fmla="+- G18 5400 0"/>
              <a:gd name="G20" fmla="cos G19 11796480"/>
              <a:gd name="G21" fmla="sin G19 11796480"/>
              <a:gd name="G22" fmla="+- G20 10800 0"/>
              <a:gd name="G23" fmla="+- G21 10800 0"/>
              <a:gd name="G24" fmla="+- 10800 0 G20"/>
              <a:gd name="G25" fmla="+- 56 10800 0"/>
              <a:gd name="G26" fmla="?: G9 G17 G25"/>
              <a:gd name="G27" fmla="?: G9 0 21600"/>
              <a:gd name="G28" fmla="cos 10800 11796480"/>
              <a:gd name="G29" fmla="sin 10800 11796480"/>
              <a:gd name="G30" fmla="sin 56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72 w 21600"/>
              <a:gd name="T15" fmla="*/ 10800 h 21600"/>
              <a:gd name="T16" fmla="*/ 10800 w 21600"/>
              <a:gd name="T17" fmla="*/ 10744 h 21600"/>
              <a:gd name="T18" fmla="*/ 16228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44" y="10800"/>
                </a:moveTo>
                <a:cubicBezTo>
                  <a:pt x="10744" y="10769"/>
                  <a:pt x="10769" y="10744"/>
                  <a:pt x="10800" y="10744"/>
                </a:cubicBezTo>
                <a:cubicBezTo>
                  <a:pt x="10830" y="10744"/>
                  <a:pt x="10856" y="10769"/>
                  <a:pt x="10856" y="10800"/>
                </a:cubicBezTo>
                <a:lnTo>
                  <a:pt x="21600" y="10800"/>
                </a:lnTo>
                <a:cubicBezTo>
                  <a:pt x="21600" y="4835"/>
                  <a:pt x="16764" y="0"/>
                  <a:pt x="10800" y="0"/>
                </a:cubicBezTo>
                <a:cubicBezTo>
                  <a:pt x="4835" y="0"/>
                  <a:pt x="0" y="4835"/>
                  <a:pt x="0" y="10799"/>
                </a:cubicBezTo>
                <a:close/>
              </a:path>
            </a:pathLst>
          </a:custGeom>
          <a:gradFill rotWithShape="1">
            <a:gsLst>
              <a:gs pos="0">
                <a:schemeClr val="bg2"/>
              </a:gs>
              <a:gs pos="100000">
                <a:schemeClr val="bg2">
                  <a:gamma/>
                  <a:tint val="0"/>
                  <a:invGamma/>
                </a:schemeClr>
              </a:gs>
            </a:gsLst>
            <a:lin ang="5400000" scaled="1"/>
          </a:gradFill>
          <a:ln>
            <a:noFill/>
          </a:ln>
          <a:effectLst/>
          <a:extLs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l">
              <a:defRPr/>
            </a:pPr>
            <a:endParaRPr lang="en-US" b="0">
              <a:solidFill>
                <a:srgbClr val="2A4F86"/>
              </a:solidFill>
              <a:latin typeface="Arial" panose="020B0604020202020204" pitchFamily="34" charset="0"/>
            </a:endParaRPr>
          </a:p>
        </p:txBody>
      </p:sp>
      <p:sp>
        <p:nvSpPr>
          <p:cNvPr id="4102" name="AutoShape 43"/>
          <p:cNvSpPr>
            <a:spLocks noChangeArrowheads="1"/>
          </p:cNvSpPr>
          <p:nvPr/>
        </p:nvSpPr>
        <p:spPr bwMode="gray">
          <a:xfrm>
            <a:off x="1995488" y="5251450"/>
            <a:ext cx="4419600" cy="508000"/>
          </a:xfrm>
          <a:prstGeom prst="roundRect">
            <a:avLst>
              <a:gd name="adj" fmla="val 50000"/>
            </a:avLst>
          </a:prstGeom>
          <a:noFill/>
          <a:ln w="28575" algn="ctr">
            <a:solidFill>
              <a:schemeClr val="bg2"/>
            </a:solidFill>
            <a:round/>
            <a:headEnd/>
            <a:tailEnd/>
          </a:ln>
          <a:effectLst/>
          <a:extLst>
            <a:ext uri="{909E8E84-426E-40DD-AFC4-6F175D3DCCD1}">
              <a14:hiddenFill xmlns:a14="http://schemas.microsoft.com/office/drawing/2010/main">
                <a:gradFill rotWithShape="1">
                  <a:gsLst>
                    <a:gs pos="0">
                      <a:srgbClr val="FFFFFF"/>
                    </a:gs>
                    <a:gs pos="100000">
                      <a:schemeClr val="accent1"/>
                    </a:gs>
                  </a:gsLst>
                  <a:lin ang="0" scaled="1"/>
                </a:gradFill>
              </a14:hiddenFill>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lgn="l" eaLnBrk="0" hangingPunct="0"/>
            <a:r>
              <a:rPr lang="vi-VN" altLang="en-US" dirty="0" smtClean="0">
                <a:solidFill>
                  <a:srgbClr val="000000"/>
                </a:solidFill>
              </a:rPr>
              <a:t>Dấu hiệu xét nghiệm và chuẩn đoán</a:t>
            </a:r>
            <a:endParaRPr lang="en-US" altLang="en-US" dirty="0">
              <a:solidFill>
                <a:srgbClr val="000000"/>
              </a:solidFill>
            </a:endParaRPr>
          </a:p>
        </p:txBody>
      </p:sp>
      <p:sp>
        <p:nvSpPr>
          <p:cNvPr id="4103" name="AutoShape 44"/>
          <p:cNvSpPr>
            <a:spLocks noChangeArrowheads="1"/>
          </p:cNvSpPr>
          <p:nvPr/>
        </p:nvSpPr>
        <p:spPr bwMode="gray">
          <a:xfrm>
            <a:off x="2490788" y="4424363"/>
            <a:ext cx="4419600" cy="508000"/>
          </a:xfrm>
          <a:prstGeom prst="roundRect">
            <a:avLst>
              <a:gd name="adj" fmla="val 50000"/>
            </a:avLst>
          </a:prstGeom>
          <a:noFill/>
          <a:ln w="28575" algn="ctr">
            <a:solidFill>
              <a:schemeClr val="bg2"/>
            </a:solidFill>
            <a:round/>
            <a:headEnd/>
            <a:tailEnd/>
          </a:ln>
          <a:effectLst/>
          <a:extLst>
            <a:ext uri="{909E8E84-426E-40DD-AFC4-6F175D3DCCD1}">
              <a14:hiddenFill xmlns:a14="http://schemas.microsoft.com/office/drawing/2010/main">
                <a:gradFill rotWithShape="1">
                  <a:gsLst>
                    <a:gs pos="0">
                      <a:srgbClr val="FFFFFF"/>
                    </a:gs>
                    <a:gs pos="100000">
                      <a:schemeClr val="folHlink"/>
                    </a:gs>
                  </a:gsLst>
                  <a:lin ang="0" scaled="1"/>
                </a:gradFill>
              </a14:hiddenFill>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lgn="l" eaLnBrk="0" hangingPunct="0"/>
            <a:r>
              <a:rPr lang="vi-VN" altLang="en-US" dirty="0" smtClean="0">
                <a:solidFill>
                  <a:srgbClr val="000000"/>
                </a:solidFill>
              </a:rPr>
              <a:t>Triệu chứng lâm sàng</a:t>
            </a:r>
            <a:endParaRPr lang="en-US" altLang="en-US" dirty="0">
              <a:solidFill>
                <a:srgbClr val="000000"/>
              </a:solidFill>
            </a:endParaRPr>
          </a:p>
        </p:txBody>
      </p:sp>
      <p:sp>
        <p:nvSpPr>
          <p:cNvPr id="4104" name="AutoShape 45"/>
          <p:cNvSpPr>
            <a:spLocks noChangeArrowheads="1"/>
          </p:cNvSpPr>
          <p:nvPr/>
        </p:nvSpPr>
        <p:spPr bwMode="gray">
          <a:xfrm>
            <a:off x="2611438" y="3611563"/>
            <a:ext cx="4419600" cy="508000"/>
          </a:xfrm>
          <a:prstGeom prst="roundRect">
            <a:avLst>
              <a:gd name="adj" fmla="val 50000"/>
            </a:avLst>
          </a:prstGeom>
          <a:noFill/>
          <a:ln w="28575" algn="ctr">
            <a:solidFill>
              <a:schemeClr val="bg2"/>
            </a:solidFill>
            <a:round/>
            <a:headEnd/>
            <a:tailEnd/>
          </a:ln>
          <a:effectLst/>
          <a:extLst>
            <a:ext uri="{909E8E84-426E-40DD-AFC4-6F175D3DCCD1}">
              <a14:hiddenFill xmlns:a14="http://schemas.microsoft.com/office/drawing/2010/main">
                <a:gradFill rotWithShape="1">
                  <a:gsLst>
                    <a:gs pos="0">
                      <a:srgbClr val="FFFFFF"/>
                    </a:gs>
                    <a:gs pos="100000">
                      <a:schemeClr val="accent1"/>
                    </a:gs>
                  </a:gsLst>
                  <a:lin ang="0" scaled="1"/>
                </a:gradFill>
              </a14:hiddenFill>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lgn="l" eaLnBrk="0" hangingPunct="0"/>
            <a:r>
              <a:rPr lang="vi-VN" altLang="en-US" dirty="0" smtClean="0">
                <a:solidFill>
                  <a:srgbClr val="000000"/>
                </a:solidFill>
              </a:rPr>
              <a:t>Phân loại bệnh vẩy nến</a:t>
            </a:r>
            <a:endParaRPr lang="en-US" altLang="en-US" dirty="0">
              <a:solidFill>
                <a:srgbClr val="000000"/>
              </a:solidFill>
            </a:endParaRPr>
          </a:p>
        </p:txBody>
      </p:sp>
      <p:sp>
        <p:nvSpPr>
          <p:cNvPr id="4105" name="AutoShape 46"/>
          <p:cNvSpPr>
            <a:spLocks noChangeArrowheads="1"/>
          </p:cNvSpPr>
          <p:nvPr/>
        </p:nvSpPr>
        <p:spPr bwMode="gray">
          <a:xfrm>
            <a:off x="2527858" y="2582509"/>
            <a:ext cx="4419600" cy="914400"/>
          </a:xfrm>
          <a:prstGeom prst="roundRect">
            <a:avLst>
              <a:gd name="adj" fmla="val 50000"/>
            </a:avLst>
          </a:prstGeom>
          <a:noFill/>
          <a:ln w="28575" algn="ctr">
            <a:solidFill>
              <a:schemeClr val="bg2"/>
            </a:solidFill>
            <a:round/>
            <a:headEnd/>
            <a:tailEnd/>
          </a:ln>
          <a:effectLst/>
          <a:extLst>
            <a:ext uri="{909E8E84-426E-40DD-AFC4-6F175D3DCCD1}">
              <a14:hiddenFill xmlns:a14="http://schemas.microsoft.com/office/drawing/2010/main">
                <a:gradFill rotWithShape="1">
                  <a:gsLst>
                    <a:gs pos="0">
                      <a:srgbClr val="FFFFFF"/>
                    </a:gs>
                    <a:gs pos="100000">
                      <a:schemeClr val="folHlink"/>
                    </a:gs>
                  </a:gsLst>
                  <a:lin ang="0" scaled="1"/>
                </a:gradFill>
              </a14:hiddenFill>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lgn="l" eaLnBrk="0" hangingPunct="0"/>
            <a:r>
              <a:rPr lang="vi-VN" altLang="en-US" dirty="0" smtClean="0">
                <a:solidFill>
                  <a:schemeClr val="bg2">
                    <a:lumMod val="10000"/>
                  </a:schemeClr>
                </a:solidFill>
              </a:rPr>
              <a:t>Cơ chế bệnh sinh, phân biệt vẩy nến </a:t>
            </a:r>
          </a:p>
          <a:p>
            <a:pPr algn="l" eaLnBrk="0" hangingPunct="0"/>
            <a:r>
              <a:rPr lang="vi-VN" altLang="en-US" dirty="0" smtClean="0">
                <a:solidFill>
                  <a:schemeClr val="bg2">
                    <a:lumMod val="10000"/>
                  </a:schemeClr>
                </a:solidFill>
              </a:rPr>
              <a:t>Với các bệnh khác</a:t>
            </a:r>
          </a:p>
        </p:txBody>
      </p:sp>
      <p:sp>
        <p:nvSpPr>
          <p:cNvPr id="4106" name="AutoShape 47"/>
          <p:cNvSpPr>
            <a:spLocks noChangeArrowheads="1"/>
          </p:cNvSpPr>
          <p:nvPr/>
        </p:nvSpPr>
        <p:spPr bwMode="gray">
          <a:xfrm>
            <a:off x="1938338" y="1973263"/>
            <a:ext cx="4419600" cy="508000"/>
          </a:xfrm>
          <a:prstGeom prst="roundRect">
            <a:avLst>
              <a:gd name="adj" fmla="val 50000"/>
            </a:avLst>
          </a:prstGeom>
          <a:noFill/>
          <a:ln w="28575" algn="ctr">
            <a:solidFill>
              <a:schemeClr val="bg2"/>
            </a:solidFill>
            <a:round/>
            <a:headEnd/>
            <a:tailEnd/>
          </a:ln>
          <a:effectLst/>
          <a:extLst>
            <a:ext uri="{909E8E84-426E-40DD-AFC4-6F175D3DCCD1}">
              <a14:hiddenFill xmlns:a14="http://schemas.microsoft.com/office/drawing/2010/main">
                <a:gradFill rotWithShape="1">
                  <a:gsLst>
                    <a:gs pos="0">
                      <a:srgbClr val="FFFFFF"/>
                    </a:gs>
                    <a:gs pos="100000">
                      <a:schemeClr val="accent1"/>
                    </a:gs>
                  </a:gsLst>
                  <a:lin ang="0" scaled="1"/>
                </a:gradFill>
              </a14:hiddenFill>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lgn="l" eaLnBrk="0" hangingPunct="0"/>
            <a:r>
              <a:rPr lang="vi-VN" altLang="en-US" dirty="0" smtClean="0">
                <a:solidFill>
                  <a:schemeClr val="bg2">
                    <a:lumMod val="10000"/>
                  </a:schemeClr>
                </a:solidFill>
              </a:rPr>
              <a:t>Định nghĩa của bệnh vẩy nến </a:t>
            </a:r>
            <a:endParaRPr lang="en-US" altLang="en-US" dirty="0">
              <a:solidFill>
                <a:schemeClr val="bg2">
                  <a:lumMod val="10000"/>
                </a:schemeClr>
              </a:solidFill>
            </a:endParaRPr>
          </a:p>
        </p:txBody>
      </p:sp>
      <p:grpSp>
        <p:nvGrpSpPr>
          <p:cNvPr id="4107" name="Group 48"/>
          <p:cNvGrpSpPr>
            <a:grpSpLocks/>
          </p:cNvGrpSpPr>
          <p:nvPr/>
        </p:nvGrpSpPr>
        <p:grpSpPr bwMode="auto">
          <a:xfrm>
            <a:off x="1620838" y="2062163"/>
            <a:ext cx="381000" cy="381000"/>
            <a:chOff x="2078" y="1680"/>
            <a:chExt cx="1615" cy="1615"/>
          </a:xfrm>
        </p:grpSpPr>
        <p:sp>
          <p:nvSpPr>
            <p:cNvPr id="4136" name="Oval 49"/>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a:noFill/>
            </a:ln>
            <a:effectLst/>
            <a:extLst>
              <a:ext uri="{91240B29-F687-4F45-9708-019B960494DF}">
                <a14:hiddenLine xmlns:a14="http://schemas.microsoft.com/office/drawing/2010/main" w="57150" algn="ctr">
                  <a:solidFill>
                    <a:schemeClr val="bg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lgn="l"/>
              <a:endParaRPr lang="en-US" altLang="en-US" b="0">
                <a:solidFill>
                  <a:srgbClr val="2A4F86"/>
                </a:solidFill>
              </a:endParaRPr>
            </a:p>
          </p:txBody>
        </p:sp>
        <p:sp>
          <p:nvSpPr>
            <p:cNvPr id="4137" name="Oval 50"/>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lgn="l"/>
              <a:endParaRPr lang="en-US" altLang="en-US" b="0">
                <a:solidFill>
                  <a:srgbClr val="2A4F86"/>
                </a:solidFill>
              </a:endParaRPr>
            </a:p>
          </p:txBody>
        </p:sp>
        <p:sp>
          <p:nvSpPr>
            <p:cNvPr id="88115" name="Oval 51">
              <a:extLst>
                <a:ext uri="{FF2B5EF4-FFF2-40B4-BE49-F238E27FC236}">
                  <a16:creationId xmlns:a16="http://schemas.microsoft.com/office/drawing/2014/main" xmlns="" id="{4E315121-ABA4-4310-8F06-A30497D6F535}"/>
                </a:ext>
              </a:extLst>
            </p:cNvPr>
            <p:cNvSpPr>
              <a:spLocks noChangeArrowheads="1"/>
            </p:cNvSpPr>
            <p:nvPr/>
          </p:nvSpPr>
          <p:spPr bwMode="gray">
            <a:xfrm>
              <a:off x="2253" y="1855"/>
              <a:ext cx="1265" cy="126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algn="l">
                <a:defRPr/>
              </a:pPr>
              <a:endParaRPr lang="en-US" b="0">
                <a:solidFill>
                  <a:srgbClr val="2A4F86"/>
                </a:solidFill>
                <a:latin typeface="Arial" panose="020B0604020202020204" pitchFamily="34" charset="0"/>
              </a:endParaRPr>
            </a:p>
          </p:txBody>
        </p:sp>
        <p:sp>
          <p:nvSpPr>
            <p:cNvPr id="4139" name="Oval 52"/>
            <p:cNvSpPr>
              <a:spLocks noChangeArrowheads="1"/>
            </p:cNvSpPr>
            <p:nvPr/>
          </p:nvSpPr>
          <p:spPr bwMode="gray">
            <a:xfrm>
              <a:off x="2254" y="1856"/>
              <a:ext cx="1262" cy="1264"/>
            </a:xfrm>
            <a:prstGeom prst="ellipse">
              <a:avLst/>
            </a:prstGeom>
            <a:gradFill rotWithShape="1">
              <a:gsLst>
                <a:gs pos="0">
                  <a:srgbClr val="000000"/>
                </a:gs>
                <a:gs pos="100000">
                  <a:srgbClr val="FFCC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algn="l"/>
              <a:endParaRPr lang="en-US" altLang="en-US" b="0">
                <a:solidFill>
                  <a:srgbClr val="2A4F86"/>
                </a:solidFill>
              </a:endParaRPr>
            </a:p>
          </p:txBody>
        </p:sp>
        <p:sp>
          <p:nvSpPr>
            <p:cNvPr id="88117" name="Oval 53">
              <a:extLst>
                <a:ext uri="{FF2B5EF4-FFF2-40B4-BE49-F238E27FC236}">
                  <a16:creationId xmlns:a16="http://schemas.microsoft.com/office/drawing/2014/main" xmlns="" id="{447655DE-073A-4084-AB7D-15F69B05F7D7}"/>
                </a:ext>
              </a:extLst>
            </p:cNvPr>
            <p:cNvSpPr>
              <a:spLocks noChangeArrowheads="1"/>
            </p:cNvSpPr>
            <p:nvPr/>
          </p:nvSpPr>
          <p:spPr bwMode="gray">
            <a:xfrm>
              <a:off x="2334" y="1936"/>
              <a:ext cx="1097" cy="110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l">
                <a:defRPr/>
              </a:pPr>
              <a:endParaRPr lang="en-US" b="0">
                <a:solidFill>
                  <a:srgbClr val="2A4F86"/>
                </a:solidFill>
                <a:latin typeface="Arial" panose="020B0604020202020204" pitchFamily="34" charset="0"/>
              </a:endParaRPr>
            </a:p>
          </p:txBody>
        </p:sp>
        <p:sp>
          <p:nvSpPr>
            <p:cNvPr id="4141" name="Oval 54"/>
            <p:cNvSpPr>
              <a:spLocks noChangeArrowheads="1"/>
            </p:cNvSpPr>
            <p:nvPr/>
          </p:nvSpPr>
          <p:spPr bwMode="gray">
            <a:xfrm>
              <a:off x="2337" y="1939"/>
              <a:ext cx="1096" cy="1098"/>
            </a:xfrm>
            <a:prstGeom prst="ellipse">
              <a:avLst/>
            </a:prstGeom>
            <a:gradFill rotWithShape="1">
              <a:gsLst>
                <a:gs pos="0">
                  <a:srgbClr val="FFCC00"/>
                </a:gs>
                <a:gs pos="100000">
                  <a:srgbClr val="7C6300"/>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l"/>
              <a:endParaRPr lang="en-US" altLang="en-US" b="0">
                <a:solidFill>
                  <a:srgbClr val="2A4F86"/>
                </a:solidFill>
              </a:endParaRPr>
            </a:p>
          </p:txBody>
        </p:sp>
      </p:grpSp>
      <p:grpSp>
        <p:nvGrpSpPr>
          <p:cNvPr id="4108" name="Group 55"/>
          <p:cNvGrpSpPr>
            <a:grpSpLocks/>
          </p:cNvGrpSpPr>
          <p:nvPr/>
        </p:nvGrpSpPr>
        <p:grpSpPr bwMode="auto">
          <a:xfrm>
            <a:off x="2154238" y="2849563"/>
            <a:ext cx="381000" cy="381000"/>
            <a:chOff x="2078" y="1680"/>
            <a:chExt cx="1615" cy="1615"/>
          </a:xfrm>
        </p:grpSpPr>
        <p:sp>
          <p:nvSpPr>
            <p:cNvPr id="4130" name="Oval 56"/>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a:noFill/>
            </a:ln>
            <a:effectLst/>
            <a:extLst>
              <a:ext uri="{91240B29-F687-4F45-9708-019B960494DF}">
                <a14:hiddenLine xmlns:a14="http://schemas.microsoft.com/office/drawing/2010/main" w="57150" algn="ctr">
                  <a:solidFill>
                    <a:schemeClr val="bg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lgn="l"/>
              <a:endParaRPr lang="en-US" altLang="en-US" b="0">
                <a:solidFill>
                  <a:srgbClr val="2A4F86"/>
                </a:solidFill>
              </a:endParaRPr>
            </a:p>
          </p:txBody>
        </p:sp>
        <p:sp>
          <p:nvSpPr>
            <p:cNvPr id="4131" name="Oval 57"/>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lgn="l"/>
              <a:endParaRPr lang="en-US" altLang="en-US" b="0">
                <a:solidFill>
                  <a:srgbClr val="2A4F86"/>
                </a:solidFill>
              </a:endParaRPr>
            </a:p>
          </p:txBody>
        </p:sp>
        <p:sp>
          <p:nvSpPr>
            <p:cNvPr id="88122" name="Oval 58">
              <a:extLst>
                <a:ext uri="{FF2B5EF4-FFF2-40B4-BE49-F238E27FC236}">
                  <a16:creationId xmlns:a16="http://schemas.microsoft.com/office/drawing/2014/main" xmlns="" id="{8677CE03-0450-4902-8D20-CF3965B89310}"/>
                </a:ext>
              </a:extLst>
            </p:cNvPr>
            <p:cNvSpPr>
              <a:spLocks noChangeArrowheads="1"/>
            </p:cNvSpPr>
            <p:nvPr/>
          </p:nvSpPr>
          <p:spPr bwMode="gray">
            <a:xfrm>
              <a:off x="2253" y="1855"/>
              <a:ext cx="1265" cy="126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algn="l">
                <a:defRPr/>
              </a:pPr>
              <a:endParaRPr lang="en-US" b="0">
                <a:solidFill>
                  <a:srgbClr val="2A4F86"/>
                </a:solidFill>
                <a:latin typeface="Arial" panose="020B0604020202020204" pitchFamily="34" charset="0"/>
              </a:endParaRPr>
            </a:p>
          </p:txBody>
        </p:sp>
        <p:sp>
          <p:nvSpPr>
            <p:cNvPr id="4133" name="Oval 59"/>
            <p:cNvSpPr>
              <a:spLocks noChangeArrowheads="1"/>
            </p:cNvSpPr>
            <p:nvPr/>
          </p:nvSpPr>
          <p:spPr bwMode="gray">
            <a:xfrm>
              <a:off x="2254" y="1856"/>
              <a:ext cx="1262" cy="1264"/>
            </a:xfrm>
            <a:prstGeom prst="ellipse">
              <a:avLst/>
            </a:prstGeom>
            <a:gradFill rotWithShape="1">
              <a:gsLst>
                <a:gs pos="0">
                  <a:srgbClr val="000000"/>
                </a:gs>
                <a:gs pos="100000">
                  <a:srgbClr val="48BE67"/>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algn="l"/>
              <a:endParaRPr lang="en-US" altLang="en-US" b="0">
                <a:solidFill>
                  <a:srgbClr val="2A4F86"/>
                </a:solidFill>
              </a:endParaRPr>
            </a:p>
          </p:txBody>
        </p:sp>
        <p:sp>
          <p:nvSpPr>
            <p:cNvPr id="88124" name="Oval 60">
              <a:extLst>
                <a:ext uri="{FF2B5EF4-FFF2-40B4-BE49-F238E27FC236}">
                  <a16:creationId xmlns:a16="http://schemas.microsoft.com/office/drawing/2014/main" xmlns="" id="{00426884-D384-4D81-A914-32F0E4A37BFE}"/>
                </a:ext>
              </a:extLst>
            </p:cNvPr>
            <p:cNvSpPr>
              <a:spLocks noChangeArrowheads="1"/>
            </p:cNvSpPr>
            <p:nvPr/>
          </p:nvSpPr>
          <p:spPr bwMode="gray">
            <a:xfrm>
              <a:off x="2334" y="1936"/>
              <a:ext cx="1097" cy="110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l">
                <a:defRPr/>
              </a:pPr>
              <a:endParaRPr lang="en-US" b="0">
                <a:solidFill>
                  <a:srgbClr val="2A4F86"/>
                </a:solidFill>
                <a:latin typeface="Arial" panose="020B0604020202020204" pitchFamily="34" charset="0"/>
              </a:endParaRPr>
            </a:p>
          </p:txBody>
        </p:sp>
        <p:sp>
          <p:nvSpPr>
            <p:cNvPr id="4135" name="Oval 61"/>
            <p:cNvSpPr>
              <a:spLocks noChangeArrowheads="1"/>
            </p:cNvSpPr>
            <p:nvPr/>
          </p:nvSpPr>
          <p:spPr bwMode="gray">
            <a:xfrm>
              <a:off x="2337" y="1939"/>
              <a:ext cx="1096" cy="1098"/>
            </a:xfrm>
            <a:prstGeom prst="ellipse">
              <a:avLst/>
            </a:prstGeom>
            <a:gradFill rotWithShape="1">
              <a:gsLst>
                <a:gs pos="0">
                  <a:srgbClr val="48BE67"/>
                </a:gs>
                <a:gs pos="100000">
                  <a:srgbClr val="235C32"/>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l"/>
              <a:endParaRPr lang="en-US" altLang="en-US" b="0">
                <a:solidFill>
                  <a:srgbClr val="2A4F86"/>
                </a:solidFill>
              </a:endParaRPr>
            </a:p>
          </p:txBody>
        </p:sp>
      </p:grpSp>
      <p:grpSp>
        <p:nvGrpSpPr>
          <p:cNvPr id="4109" name="Group 62"/>
          <p:cNvGrpSpPr>
            <a:grpSpLocks/>
          </p:cNvGrpSpPr>
          <p:nvPr/>
        </p:nvGrpSpPr>
        <p:grpSpPr bwMode="auto">
          <a:xfrm>
            <a:off x="2306638" y="3687763"/>
            <a:ext cx="381000" cy="381000"/>
            <a:chOff x="2078" y="1680"/>
            <a:chExt cx="1615" cy="1615"/>
          </a:xfrm>
        </p:grpSpPr>
        <p:sp>
          <p:nvSpPr>
            <p:cNvPr id="4124" name="Oval 63"/>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a:noFill/>
            </a:ln>
            <a:effectLst/>
            <a:extLst>
              <a:ext uri="{91240B29-F687-4F45-9708-019B960494DF}">
                <a14:hiddenLine xmlns:a14="http://schemas.microsoft.com/office/drawing/2010/main" w="57150" algn="ctr">
                  <a:solidFill>
                    <a:schemeClr val="bg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lgn="l"/>
              <a:endParaRPr lang="en-US" altLang="en-US" b="0">
                <a:solidFill>
                  <a:srgbClr val="2A4F86"/>
                </a:solidFill>
              </a:endParaRPr>
            </a:p>
          </p:txBody>
        </p:sp>
        <p:sp>
          <p:nvSpPr>
            <p:cNvPr id="4125" name="Oval 64"/>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lgn="l"/>
              <a:endParaRPr lang="en-US" altLang="en-US" b="0">
                <a:solidFill>
                  <a:srgbClr val="2A4F86"/>
                </a:solidFill>
              </a:endParaRPr>
            </a:p>
          </p:txBody>
        </p:sp>
        <p:sp>
          <p:nvSpPr>
            <p:cNvPr id="88129" name="Oval 65">
              <a:extLst>
                <a:ext uri="{FF2B5EF4-FFF2-40B4-BE49-F238E27FC236}">
                  <a16:creationId xmlns:a16="http://schemas.microsoft.com/office/drawing/2014/main" xmlns="" id="{AD511CDE-9D4D-4E5A-810E-1134FD8E7716}"/>
                </a:ext>
              </a:extLst>
            </p:cNvPr>
            <p:cNvSpPr>
              <a:spLocks noChangeArrowheads="1"/>
            </p:cNvSpPr>
            <p:nvPr/>
          </p:nvSpPr>
          <p:spPr bwMode="gray">
            <a:xfrm>
              <a:off x="2253" y="1855"/>
              <a:ext cx="1265" cy="126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algn="l">
                <a:defRPr/>
              </a:pPr>
              <a:endParaRPr lang="en-US" b="0">
                <a:solidFill>
                  <a:srgbClr val="2A4F86"/>
                </a:solidFill>
                <a:latin typeface="Arial" panose="020B0604020202020204" pitchFamily="34" charset="0"/>
              </a:endParaRPr>
            </a:p>
          </p:txBody>
        </p:sp>
        <p:sp>
          <p:nvSpPr>
            <p:cNvPr id="4127" name="Oval 66"/>
            <p:cNvSpPr>
              <a:spLocks noChangeArrowheads="1"/>
            </p:cNvSpPr>
            <p:nvPr/>
          </p:nvSpPr>
          <p:spPr bwMode="gray">
            <a:xfrm>
              <a:off x="2254" y="1856"/>
              <a:ext cx="1262" cy="1264"/>
            </a:xfrm>
            <a:prstGeom prst="ellipse">
              <a:avLst/>
            </a:prstGeom>
            <a:gradFill rotWithShape="1">
              <a:gsLst>
                <a:gs pos="0">
                  <a:srgbClr val="21B3E1"/>
                </a:gs>
                <a:gs pos="100000">
                  <a:srgbClr val="0F5368"/>
                </a:gs>
              </a:gsLst>
              <a:lin ang="54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algn="l"/>
              <a:endParaRPr lang="en-US" altLang="en-US" b="0">
                <a:solidFill>
                  <a:srgbClr val="2A4F86"/>
                </a:solidFill>
              </a:endParaRPr>
            </a:p>
          </p:txBody>
        </p:sp>
        <p:sp>
          <p:nvSpPr>
            <p:cNvPr id="88131" name="Oval 67">
              <a:extLst>
                <a:ext uri="{FF2B5EF4-FFF2-40B4-BE49-F238E27FC236}">
                  <a16:creationId xmlns:a16="http://schemas.microsoft.com/office/drawing/2014/main" xmlns="" id="{5E49B549-8CC3-4315-8AC7-39AB693BEE66}"/>
                </a:ext>
              </a:extLst>
            </p:cNvPr>
            <p:cNvSpPr>
              <a:spLocks noChangeArrowheads="1"/>
            </p:cNvSpPr>
            <p:nvPr/>
          </p:nvSpPr>
          <p:spPr bwMode="gray">
            <a:xfrm>
              <a:off x="2334" y="1936"/>
              <a:ext cx="1097" cy="110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l">
                <a:defRPr/>
              </a:pPr>
              <a:endParaRPr lang="en-US" b="0">
                <a:solidFill>
                  <a:srgbClr val="2A4F86"/>
                </a:solidFill>
                <a:latin typeface="Arial" panose="020B0604020202020204" pitchFamily="34" charset="0"/>
              </a:endParaRPr>
            </a:p>
          </p:txBody>
        </p:sp>
        <p:sp>
          <p:nvSpPr>
            <p:cNvPr id="4129" name="Oval 68"/>
            <p:cNvSpPr>
              <a:spLocks noChangeArrowheads="1"/>
            </p:cNvSpPr>
            <p:nvPr/>
          </p:nvSpPr>
          <p:spPr bwMode="gray">
            <a:xfrm>
              <a:off x="2337" y="1939"/>
              <a:ext cx="1096" cy="1098"/>
            </a:xfrm>
            <a:prstGeom prst="ellipse">
              <a:avLst/>
            </a:prstGeom>
            <a:gradFill rotWithShape="1">
              <a:gsLst>
                <a:gs pos="0">
                  <a:srgbClr val="21B3E1"/>
                </a:gs>
                <a:gs pos="100000">
                  <a:srgbClr val="10576D"/>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l"/>
              <a:endParaRPr lang="en-US" altLang="en-US" b="0">
                <a:solidFill>
                  <a:srgbClr val="2A4F86"/>
                </a:solidFill>
              </a:endParaRPr>
            </a:p>
          </p:txBody>
        </p:sp>
      </p:grpSp>
      <p:grpSp>
        <p:nvGrpSpPr>
          <p:cNvPr id="4110" name="Group 69"/>
          <p:cNvGrpSpPr>
            <a:grpSpLocks/>
          </p:cNvGrpSpPr>
          <p:nvPr/>
        </p:nvGrpSpPr>
        <p:grpSpPr bwMode="auto">
          <a:xfrm>
            <a:off x="2154238" y="4525963"/>
            <a:ext cx="381000" cy="381000"/>
            <a:chOff x="2078" y="1680"/>
            <a:chExt cx="1615" cy="1615"/>
          </a:xfrm>
        </p:grpSpPr>
        <p:sp>
          <p:nvSpPr>
            <p:cNvPr id="4118" name="Oval 70"/>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a:noFill/>
            </a:ln>
            <a:effectLst/>
            <a:extLst>
              <a:ext uri="{91240B29-F687-4F45-9708-019B960494DF}">
                <a14:hiddenLine xmlns:a14="http://schemas.microsoft.com/office/drawing/2010/main" w="57150" algn="ctr">
                  <a:solidFill>
                    <a:schemeClr val="bg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lgn="l"/>
              <a:endParaRPr lang="en-US" altLang="en-US" b="0">
                <a:solidFill>
                  <a:srgbClr val="2A4F86"/>
                </a:solidFill>
              </a:endParaRPr>
            </a:p>
          </p:txBody>
        </p:sp>
        <p:sp>
          <p:nvSpPr>
            <p:cNvPr id="4119" name="Oval 71"/>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lgn="l"/>
              <a:endParaRPr lang="en-US" altLang="en-US" b="0">
                <a:solidFill>
                  <a:srgbClr val="2A4F86"/>
                </a:solidFill>
              </a:endParaRPr>
            </a:p>
          </p:txBody>
        </p:sp>
        <p:sp>
          <p:nvSpPr>
            <p:cNvPr id="88136" name="Oval 72">
              <a:extLst>
                <a:ext uri="{FF2B5EF4-FFF2-40B4-BE49-F238E27FC236}">
                  <a16:creationId xmlns:a16="http://schemas.microsoft.com/office/drawing/2014/main" xmlns="" id="{527A7238-6353-490B-84FD-87D034AAD461}"/>
                </a:ext>
              </a:extLst>
            </p:cNvPr>
            <p:cNvSpPr>
              <a:spLocks noChangeArrowheads="1"/>
            </p:cNvSpPr>
            <p:nvPr/>
          </p:nvSpPr>
          <p:spPr bwMode="gray">
            <a:xfrm>
              <a:off x="2253" y="1855"/>
              <a:ext cx="1265" cy="126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algn="l">
                <a:defRPr/>
              </a:pPr>
              <a:endParaRPr lang="en-US" b="0">
                <a:solidFill>
                  <a:srgbClr val="2A4F86"/>
                </a:solidFill>
                <a:latin typeface="Arial" panose="020B0604020202020204" pitchFamily="34" charset="0"/>
              </a:endParaRPr>
            </a:p>
          </p:txBody>
        </p:sp>
        <p:sp>
          <p:nvSpPr>
            <p:cNvPr id="4121" name="Oval 73"/>
            <p:cNvSpPr>
              <a:spLocks noChangeArrowheads="1"/>
            </p:cNvSpPr>
            <p:nvPr/>
          </p:nvSpPr>
          <p:spPr bwMode="gray">
            <a:xfrm>
              <a:off x="2254" y="1856"/>
              <a:ext cx="1262" cy="1264"/>
            </a:xfrm>
            <a:prstGeom prst="ellipse">
              <a:avLst/>
            </a:prstGeom>
            <a:gradFill rotWithShape="1">
              <a:gsLst>
                <a:gs pos="0">
                  <a:srgbClr val="000000"/>
                </a:gs>
                <a:gs pos="100000">
                  <a:srgbClr val="8D67E1"/>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algn="l"/>
              <a:endParaRPr lang="en-US" altLang="en-US" b="0">
                <a:solidFill>
                  <a:srgbClr val="2A4F86"/>
                </a:solidFill>
              </a:endParaRPr>
            </a:p>
          </p:txBody>
        </p:sp>
        <p:sp>
          <p:nvSpPr>
            <p:cNvPr id="88138" name="Oval 74">
              <a:extLst>
                <a:ext uri="{FF2B5EF4-FFF2-40B4-BE49-F238E27FC236}">
                  <a16:creationId xmlns:a16="http://schemas.microsoft.com/office/drawing/2014/main" xmlns="" id="{AE78B73C-F985-4EC7-9025-B935653B12E2}"/>
                </a:ext>
              </a:extLst>
            </p:cNvPr>
            <p:cNvSpPr>
              <a:spLocks noChangeArrowheads="1"/>
            </p:cNvSpPr>
            <p:nvPr/>
          </p:nvSpPr>
          <p:spPr bwMode="gray">
            <a:xfrm>
              <a:off x="2334" y="1936"/>
              <a:ext cx="1097" cy="110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l">
                <a:defRPr/>
              </a:pPr>
              <a:endParaRPr lang="en-US" b="0">
                <a:solidFill>
                  <a:srgbClr val="2A4F86"/>
                </a:solidFill>
                <a:latin typeface="Arial" panose="020B0604020202020204" pitchFamily="34" charset="0"/>
              </a:endParaRPr>
            </a:p>
          </p:txBody>
        </p:sp>
        <p:sp>
          <p:nvSpPr>
            <p:cNvPr id="4123" name="Oval 75"/>
            <p:cNvSpPr>
              <a:spLocks noChangeArrowheads="1"/>
            </p:cNvSpPr>
            <p:nvPr/>
          </p:nvSpPr>
          <p:spPr bwMode="gray">
            <a:xfrm>
              <a:off x="2337" y="1939"/>
              <a:ext cx="1096" cy="1098"/>
            </a:xfrm>
            <a:prstGeom prst="ellipse">
              <a:avLst/>
            </a:prstGeom>
            <a:gradFill rotWithShape="1">
              <a:gsLst>
                <a:gs pos="0">
                  <a:srgbClr val="8D67E1"/>
                </a:gs>
                <a:gs pos="100000">
                  <a:srgbClr val="45326D"/>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l"/>
              <a:endParaRPr lang="en-US" altLang="en-US" b="0">
                <a:solidFill>
                  <a:srgbClr val="2A4F86"/>
                </a:solidFill>
              </a:endParaRPr>
            </a:p>
          </p:txBody>
        </p:sp>
      </p:grpSp>
      <p:grpSp>
        <p:nvGrpSpPr>
          <p:cNvPr id="4111" name="Group 76"/>
          <p:cNvGrpSpPr>
            <a:grpSpLocks/>
          </p:cNvGrpSpPr>
          <p:nvPr/>
        </p:nvGrpSpPr>
        <p:grpSpPr bwMode="auto">
          <a:xfrm>
            <a:off x="1697038" y="5300663"/>
            <a:ext cx="355600" cy="381000"/>
            <a:chOff x="2078" y="1680"/>
            <a:chExt cx="1615" cy="1615"/>
          </a:xfrm>
        </p:grpSpPr>
        <p:sp>
          <p:nvSpPr>
            <p:cNvPr id="4112" name="Oval 77"/>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a:noFill/>
            </a:ln>
            <a:effectLst/>
            <a:extLst>
              <a:ext uri="{91240B29-F687-4F45-9708-019B960494DF}">
                <a14:hiddenLine xmlns:a14="http://schemas.microsoft.com/office/drawing/2010/main" w="57150" algn="ctr">
                  <a:solidFill>
                    <a:schemeClr val="bg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lgn="l"/>
              <a:endParaRPr lang="en-US" altLang="en-US" b="0">
                <a:solidFill>
                  <a:srgbClr val="2A4F86"/>
                </a:solidFill>
              </a:endParaRPr>
            </a:p>
          </p:txBody>
        </p:sp>
        <p:sp>
          <p:nvSpPr>
            <p:cNvPr id="4113" name="Oval 78"/>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lgn="l"/>
              <a:endParaRPr lang="en-US" altLang="en-US" b="0">
                <a:solidFill>
                  <a:srgbClr val="2A4F86"/>
                </a:solidFill>
              </a:endParaRPr>
            </a:p>
          </p:txBody>
        </p:sp>
        <p:sp>
          <p:nvSpPr>
            <p:cNvPr id="88143" name="Oval 79">
              <a:extLst>
                <a:ext uri="{FF2B5EF4-FFF2-40B4-BE49-F238E27FC236}">
                  <a16:creationId xmlns:a16="http://schemas.microsoft.com/office/drawing/2014/main" xmlns="" id="{BBDE65DF-222F-4F4B-8B5E-BB21723F1067}"/>
                </a:ext>
              </a:extLst>
            </p:cNvPr>
            <p:cNvSpPr>
              <a:spLocks noChangeArrowheads="1"/>
            </p:cNvSpPr>
            <p:nvPr/>
          </p:nvSpPr>
          <p:spPr bwMode="gray">
            <a:xfrm>
              <a:off x="2251" y="1855"/>
              <a:ext cx="1262" cy="126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algn="l">
                <a:defRPr/>
              </a:pPr>
              <a:endParaRPr lang="en-US" b="0">
                <a:solidFill>
                  <a:srgbClr val="2A4F86"/>
                </a:solidFill>
                <a:latin typeface="Arial" panose="020B0604020202020204" pitchFamily="34" charset="0"/>
              </a:endParaRPr>
            </a:p>
          </p:txBody>
        </p:sp>
        <p:sp>
          <p:nvSpPr>
            <p:cNvPr id="4115" name="Oval 80"/>
            <p:cNvSpPr>
              <a:spLocks noChangeArrowheads="1"/>
            </p:cNvSpPr>
            <p:nvPr/>
          </p:nvSpPr>
          <p:spPr bwMode="gray">
            <a:xfrm>
              <a:off x="2254" y="1856"/>
              <a:ext cx="1262" cy="1264"/>
            </a:xfrm>
            <a:prstGeom prst="ellipse">
              <a:avLst/>
            </a:prstGeom>
            <a:gradFill rotWithShape="1">
              <a:gsLst>
                <a:gs pos="0">
                  <a:srgbClr val="000000"/>
                </a:gs>
                <a:gs pos="100000">
                  <a:srgbClr val="E35E23"/>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algn="l"/>
              <a:endParaRPr lang="en-US" altLang="en-US" b="0">
                <a:solidFill>
                  <a:srgbClr val="2A4F86"/>
                </a:solidFill>
              </a:endParaRPr>
            </a:p>
          </p:txBody>
        </p:sp>
        <p:sp>
          <p:nvSpPr>
            <p:cNvPr id="88145" name="Oval 81">
              <a:extLst>
                <a:ext uri="{FF2B5EF4-FFF2-40B4-BE49-F238E27FC236}">
                  <a16:creationId xmlns:a16="http://schemas.microsoft.com/office/drawing/2014/main" xmlns="" id="{C9D72750-B4CE-4B35-8E91-6C0E8CA1E04C}"/>
                </a:ext>
              </a:extLst>
            </p:cNvPr>
            <p:cNvSpPr>
              <a:spLocks noChangeArrowheads="1"/>
            </p:cNvSpPr>
            <p:nvPr/>
          </p:nvSpPr>
          <p:spPr bwMode="gray">
            <a:xfrm>
              <a:off x="2338" y="1936"/>
              <a:ext cx="1096" cy="110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l">
                <a:defRPr/>
              </a:pPr>
              <a:endParaRPr lang="en-US" b="0">
                <a:solidFill>
                  <a:srgbClr val="2A4F86"/>
                </a:solidFill>
                <a:latin typeface="Arial" panose="020B0604020202020204" pitchFamily="34" charset="0"/>
              </a:endParaRPr>
            </a:p>
          </p:txBody>
        </p:sp>
        <p:sp>
          <p:nvSpPr>
            <p:cNvPr id="4117" name="Oval 82"/>
            <p:cNvSpPr>
              <a:spLocks noChangeArrowheads="1"/>
            </p:cNvSpPr>
            <p:nvPr/>
          </p:nvSpPr>
          <p:spPr bwMode="gray">
            <a:xfrm>
              <a:off x="2337" y="1939"/>
              <a:ext cx="1096" cy="1098"/>
            </a:xfrm>
            <a:prstGeom prst="ellipse">
              <a:avLst/>
            </a:prstGeom>
            <a:gradFill rotWithShape="1">
              <a:gsLst>
                <a:gs pos="0">
                  <a:srgbClr val="E35E23"/>
                </a:gs>
                <a:gs pos="100000">
                  <a:srgbClr val="6E2E11"/>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l"/>
              <a:endParaRPr lang="en-US" altLang="en-US" b="0">
                <a:solidFill>
                  <a:srgbClr val="2A4F86"/>
                </a:solidFill>
              </a:endParaRPr>
            </a:p>
          </p:txBody>
        </p:sp>
      </p:grpSp>
      <p:grpSp>
        <p:nvGrpSpPr>
          <p:cNvPr id="46" name="Group 76"/>
          <p:cNvGrpSpPr>
            <a:grpSpLocks/>
          </p:cNvGrpSpPr>
          <p:nvPr/>
        </p:nvGrpSpPr>
        <p:grpSpPr bwMode="auto">
          <a:xfrm>
            <a:off x="1325077" y="5917822"/>
            <a:ext cx="355600" cy="381000"/>
            <a:chOff x="2078" y="1680"/>
            <a:chExt cx="1615" cy="1615"/>
          </a:xfrm>
        </p:grpSpPr>
        <p:sp>
          <p:nvSpPr>
            <p:cNvPr id="47" name="Oval 77"/>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a:noFill/>
            </a:ln>
            <a:effectLst/>
            <a:extLst>
              <a:ext uri="{91240B29-F687-4F45-9708-019B960494DF}">
                <a14:hiddenLine xmlns:a14="http://schemas.microsoft.com/office/drawing/2010/main" w="57150" algn="ctr">
                  <a:solidFill>
                    <a:schemeClr val="bg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lgn="l"/>
              <a:endParaRPr lang="en-US" altLang="en-US" b="0">
                <a:solidFill>
                  <a:srgbClr val="2A4F86"/>
                </a:solidFill>
              </a:endParaRPr>
            </a:p>
          </p:txBody>
        </p:sp>
        <p:sp>
          <p:nvSpPr>
            <p:cNvPr id="48" name="Oval 78"/>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lgn="l"/>
              <a:endParaRPr lang="en-US" altLang="en-US" b="0">
                <a:solidFill>
                  <a:srgbClr val="2A4F86"/>
                </a:solidFill>
              </a:endParaRPr>
            </a:p>
          </p:txBody>
        </p:sp>
        <p:sp>
          <p:nvSpPr>
            <p:cNvPr id="49" name="Oval 79">
              <a:extLst>
                <a:ext uri="{FF2B5EF4-FFF2-40B4-BE49-F238E27FC236}">
                  <a16:creationId xmlns:a16="http://schemas.microsoft.com/office/drawing/2014/main" xmlns="" id="{BBDE65DF-222F-4F4B-8B5E-BB21723F1067}"/>
                </a:ext>
              </a:extLst>
            </p:cNvPr>
            <p:cNvSpPr>
              <a:spLocks noChangeArrowheads="1"/>
            </p:cNvSpPr>
            <p:nvPr/>
          </p:nvSpPr>
          <p:spPr bwMode="gray">
            <a:xfrm>
              <a:off x="2251" y="1855"/>
              <a:ext cx="1262" cy="1265"/>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algn="l">
                <a:defRPr/>
              </a:pPr>
              <a:endParaRPr lang="en-US" b="0">
                <a:solidFill>
                  <a:srgbClr val="2A4F86"/>
                </a:solidFill>
                <a:latin typeface="Arial" panose="020B0604020202020204" pitchFamily="34" charset="0"/>
              </a:endParaRPr>
            </a:p>
          </p:txBody>
        </p:sp>
        <p:sp>
          <p:nvSpPr>
            <p:cNvPr id="50" name="Oval 80"/>
            <p:cNvSpPr>
              <a:spLocks noChangeArrowheads="1"/>
            </p:cNvSpPr>
            <p:nvPr/>
          </p:nvSpPr>
          <p:spPr bwMode="gray">
            <a:xfrm>
              <a:off x="2254" y="1856"/>
              <a:ext cx="1262" cy="1264"/>
            </a:xfrm>
            <a:prstGeom prst="ellipse">
              <a:avLst/>
            </a:prstGeom>
            <a:gradFill rotWithShape="1">
              <a:gsLst>
                <a:gs pos="0">
                  <a:srgbClr val="000000"/>
                </a:gs>
                <a:gs pos="100000">
                  <a:srgbClr val="E35E23"/>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algn="l"/>
              <a:endParaRPr lang="en-US" altLang="en-US" b="0">
                <a:solidFill>
                  <a:srgbClr val="2A4F86"/>
                </a:solidFill>
              </a:endParaRPr>
            </a:p>
          </p:txBody>
        </p:sp>
        <p:sp>
          <p:nvSpPr>
            <p:cNvPr id="51" name="Oval 81">
              <a:extLst>
                <a:ext uri="{FF2B5EF4-FFF2-40B4-BE49-F238E27FC236}">
                  <a16:creationId xmlns:a16="http://schemas.microsoft.com/office/drawing/2014/main" xmlns="" id="{C9D72750-B4CE-4B35-8E91-6C0E8CA1E04C}"/>
                </a:ext>
              </a:extLst>
            </p:cNvPr>
            <p:cNvSpPr>
              <a:spLocks noChangeArrowheads="1"/>
            </p:cNvSpPr>
            <p:nvPr/>
          </p:nvSpPr>
          <p:spPr bwMode="gray">
            <a:xfrm>
              <a:off x="2338" y="1936"/>
              <a:ext cx="1096" cy="110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l">
                <a:defRPr/>
              </a:pPr>
              <a:endParaRPr lang="en-US" b="0">
                <a:solidFill>
                  <a:srgbClr val="2A4F86"/>
                </a:solidFill>
                <a:latin typeface="Arial" panose="020B0604020202020204" pitchFamily="34" charset="0"/>
              </a:endParaRPr>
            </a:p>
          </p:txBody>
        </p:sp>
        <p:sp>
          <p:nvSpPr>
            <p:cNvPr id="52" name="Oval 82"/>
            <p:cNvSpPr>
              <a:spLocks noChangeArrowheads="1"/>
            </p:cNvSpPr>
            <p:nvPr/>
          </p:nvSpPr>
          <p:spPr bwMode="gray">
            <a:xfrm>
              <a:off x="2337" y="1939"/>
              <a:ext cx="1096" cy="1098"/>
            </a:xfrm>
            <a:prstGeom prst="ellipse">
              <a:avLst/>
            </a:prstGeom>
            <a:gradFill rotWithShape="1">
              <a:gsLst>
                <a:gs pos="0">
                  <a:srgbClr val="E35E23"/>
                </a:gs>
                <a:gs pos="100000">
                  <a:srgbClr val="6E2E11"/>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l"/>
              <a:endParaRPr lang="en-US" altLang="en-US" b="0">
                <a:solidFill>
                  <a:srgbClr val="2A4F86"/>
                </a:solidFill>
              </a:endParaRPr>
            </a:p>
          </p:txBody>
        </p:sp>
      </p:grpSp>
      <p:sp>
        <p:nvSpPr>
          <p:cNvPr id="92" name="AutoShape 43"/>
          <p:cNvSpPr>
            <a:spLocks noChangeArrowheads="1"/>
          </p:cNvSpPr>
          <p:nvPr/>
        </p:nvSpPr>
        <p:spPr bwMode="gray">
          <a:xfrm>
            <a:off x="1764872" y="6108440"/>
            <a:ext cx="4419600" cy="508000"/>
          </a:xfrm>
          <a:prstGeom prst="roundRect">
            <a:avLst>
              <a:gd name="adj" fmla="val 50000"/>
            </a:avLst>
          </a:prstGeom>
          <a:noFill/>
          <a:ln w="28575" algn="ctr">
            <a:solidFill>
              <a:schemeClr val="bg2"/>
            </a:solidFill>
            <a:round/>
            <a:headEnd/>
            <a:tailEnd/>
          </a:ln>
          <a:effectLst/>
          <a:extLst>
            <a:ext uri="{909E8E84-426E-40DD-AFC4-6F175D3DCCD1}">
              <a14:hiddenFill xmlns:a14="http://schemas.microsoft.com/office/drawing/2010/main">
                <a:gradFill rotWithShape="1">
                  <a:gsLst>
                    <a:gs pos="0">
                      <a:srgbClr val="FFFFFF"/>
                    </a:gs>
                    <a:gs pos="100000">
                      <a:schemeClr val="accent1"/>
                    </a:gs>
                  </a:gsLst>
                  <a:lin ang="0" scaled="1"/>
                </a:gradFill>
              </a14:hiddenFill>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algn="l" eaLnBrk="0" hangingPunct="0"/>
            <a:r>
              <a:rPr lang="vi-VN" altLang="en-US" dirty="0" smtClean="0">
                <a:solidFill>
                  <a:srgbClr val="000000"/>
                </a:solidFill>
              </a:rPr>
              <a:t>Cách điều trị bệnh vảy nến</a:t>
            </a:r>
            <a:endParaRPr lang="en-US" altLang="en-US" dirty="0">
              <a:solidFill>
                <a:srgbClr val="000000"/>
              </a:solidFill>
            </a:endParaRPr>
          </a:p>
        </p:txBody>
      </p:sp>
    </p:spTree>
    <p:extLst>
      <p:ext uri="{BB962C8B-B14F-4D97-AF65-F5344CB8AC3E}">
        <p14:creationId xmlns:p14="http://schemas.microsoft.com/office/powerpoint/2010/main" val="126268314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228600"/>
            <a:ext cx="4724400" cy="646331"/>
          </a:xfrm>
          <a:prstGeom prst="rect">
            <a:avLst/>
          </a:prstGeom>
          <a:noFill/>
        </p:spPr>
        <p:txBody>
          <a:bodyPr wrap="square" rtlCol="0">
            <a:spAutoFit/>
          </a:bodyPr>
          <a:lstStyle/>
          <a:p>
            <a:pPr algn="l" fontAlgn="auto">
              <a:spcBef>
                <a:spcPts val="0"/>
              </a:spcBef>
              <a:spcAft>
                <a:spcPts val="0"/>
              </a:spcAft>
            </a:pPr>
            <a:r>
              <a:rPr lang="vi-VN" dirty="0">
                <a:solidFill>
                  <a:prstClr val="black"/>
                </a:solidFill>
                <a:latin typeface="Arial"/>
              </a:rPr>
              <a:t>Thuốc mỡ bôi da Daivobet: </a:t>
            </a:r>
          </a:p>
          <a:p>
            <a:pPr algn="l" fontAlgn="auto">
              <a:spcBef>
                <a:spcPts val="0"/>
              </a:spcBef>
              <a:spcAft>
                <a:spcPts val="0"/>
              </a:spcAft>
            </a:pPr>
            <a:r>
              <a:rPr lang="vi-VN" b="0" i="1" dirty="0">
                <a:solidFill>
                  <a:prstClr val="black"/>
                </a:solidFill>
                <a:latin typeface="Arial"/>
              </a:rPr>
              <a:t>(giá: 280.000)/hộp</a:t>
            </a:r>
            <a:endParaRPr lang="en-US" b="0" i="1" dirty="0">
              <a:solidFill>
                <a:prstClr val="black"/>
              </a:solidFill>
              <a:latin typeface="Calibri"/>
            </a:endParaRPr>
          </a:p>
        </p:txBody>
      </p:sp>
      <p:sp>
        <p:nvSpPr>
          <p:cNvPr id="6" name="TextBox 5"/>
          <p:cNvSpPr txBox="1"/>
          <p:nvPr/>
        </p:nvSpPr>
        <p:spPr>
          <a:xfrm>
            <a:off x="4495800" y="228599"/>
            <a:ext cx="4343400" cy="646331"/>
          </a:xfrm>
          <a:prstGeom prst="rect">
            <a:avLst/>
          </a:prstGeom>
          <a:noFill/>
        </p:spPr>
        <p:txBody>
          <a:bodyPr wrap="square" rtlCol="0">
            <a:spAutoFit/>
          </a:bodyPr>
          <a:lstStyle/>
          <a:p>
            <a:pPr algn="l" fontAlgn="auto">
              <a:spcBef>
                <a:spcPts val="0"/>
              </a:spcBef>
              <a:spcAft>
                <a:spcPts val="0"/>
              </a:spcAft>
            </a:pPr>
            <a:r>
              <a:rPr lang="vi-VN" dirty="0">
                <a:solidFill>
                  <a:prstClr val="black"/>
                </a:solidFill>
                <a:latin typeface="Arial"/>
              </a:rPr>
              <a:t>Thuốc ức chế miễn dịch Elidel </a:t>
            </a:r>
          </a:p>
          <a:p>
            <a:pPr algn="l" fontAlgn="auto">
              <a:spcBef>
                <a:spcPts val="0"/>
              </a:spcBef>
              <a:spcAft>
                <a:spcPts val="0"/>
              </a:spcAft>
            </a:pPr>
            <a:r>
              <a:rPr lang="vi-VN" b="0" i="1" dirty="0">
                <a:solidFill>
                  <a:prstClr val="black"/>
                </a:solidFill>
                <a:latin typeface="Arial"/>
              </a:rPr>
              <a:t>(giá 285.000/hộp)</a:t>
            </a:r>
            <a:endParaRPr lang="en-US" b="0" i="1" dirty="0">
              <a:solidFill>
                <a:prstClr val="black"/>
              </a:solidFill>
              <a:latin typeface="Calibri"/>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066800"/>
            <a:ext cx="3517900" cy="245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6300" y="1066800"/>
            <a:ext cx="39624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228600" y="3375998"/>
            <a:ext cx="3962400" cy="646331"/>
          </a:xfrm>
          <a:prstGeom prst="rect">
            <a:avLst/>
          </a:prstGeom>
          <a:noFill/>
        </p:spPr>
        <p:txBody>
          <a:bodyPr wrap="square" rtlCol="0">
            <a:spAutoFit/>
          </a:bodyPr>
          <a:lstStyle/>
          <a:p>
            <a:pPr algn="l" fontAlgn="auto">
              <a:spcBef>
                <a:spcPts val="0"/>
              </a:spcBef>
              <a:spcAft>
                <a:spcPts val="0"/>
              </a:spcAft>
            </a:pPr>
            <a:r>
              <a:rPr lang="vi-VN" dirty="0">
                <a:solidFill>
                  <a:prstClr val="black"/>
                </a:solidFill>
                <a:latin typeface="Arial"/>
              </a:rPr>
              <a:t>Tazarotene gel 0,05% và 0.1% </a:t>
            </a:r>
          </a:p>
          <a:p>
            <a:pPr algn="l" fontAlgn="auto">
              <a:spcBef>
                <a:spcPts val="0"/>
              </a:spcBef>
              <a:spcAft>
                <a:spcPts val="0"/>
              </a:spcAft>
            </a:pPr>
            <a:r>
              <a:rPr lang="vi-VN" b="0" dirty="0">
                <a:solidFill>
                  <a:prstClr val="black"/>
                </a:solidFill>
                <a:latin typeface="Arial"/>
              </a:rPr>
              <a:t>(</a:t>
            </a:r>
            <a:r>
              <a:rPr lang="vi-VN" b="0" i="1" dirty="0">
                <a:solidFill>
                  <a:prstClr val="black"/>
                </a:solidFill>
                <a:latin typeface="Arial"/>
              </a:rPr>
              <a:t>hộp 0,1%: giá 219.000/hộp)</a:t>
            </a:r>
            <a:endParaRPr lang="en-US" b="0" i="1" dirty="0">
              <a:solidFill>
                <a:prstClr val="black"/>
              </a:solidFill>
              <a:latin typeface="Calibri"/>
            </a:endParaRPr>
          </a:p>
        </p:txBody>
      </p:sp>
      <p:sp>
        <p:nvSpPr>
          <p:cNvPr id="8" name="TextBox 7"/>
          <p:cNvSpPr txBox="1"/>
          <p:nvPr/>
        </p:nvSpPr>
        <p:spPr>
          <a:xfrm>
            <a:off x="4876800" y="3375998"/>
            <a:ext cx="3886200" cy="646331"/>
          </a:xfrm>
          <a:prstGeom prst="rect">
            <a:avLst/>
          </a:prstGeom>
          <a:noFill/>
        </p:spPr>
        <p:txBody>
          <a:bodyPr wrap="square" rtlCol="0">
            <a:spAutoFit/>
          </a:bodyPr>
          <a:lstStyle/>
          <a:p>
            <a:pPr algn="l" fontAlgn="auto">
              <a:spcBef>
                <a:spcPts val="0"/>
              </a:spcBef>
              <a:spcAft>
                <a:spcPts val="0"/>
              </a:spcAft>
            </a:pPr>
            <a:r>
              <a:rPr lang="vi-VN" dirty="0">
                <a:solidFill>
                  <a:prstClr val="black"/>
                </a:solidFill>
                <a:latin typeface="Arial"/>
              </a:rPr>
              <a:t>Kem dưỡng </a:t>
            </a:r>
            <a:r>
              <a:rPr lang="vi-VN" dirty="0" smtClean="0">
                <a:solidFill>
                  <a:prstClr val="black"/>
                </a:solidFill>
                <a:latin typeface="Arial"/>
              </a:rPr>
              <a:t>Cerave</a:t>
            </a:r>
          </a:p>
          <a:p>
            <a:pPr algn="l" fontAlgn="auto">
              <a:spcBef>
                <a:spcPts val="0"/>
              </a:spcBef>
              <a:spcAft>
                <a:spcPts val="0"/>
              </a:spcAft>
            </a:pPr>
            <a:r>
              <a:rPr lang="vi-VN" b="0" i="1" dirty="0" smtClean="0">
                <a:solidFill>
                  <a:prstClr val="black"/>
                </a:solidFill>
                <a:latin typeface="Arial"/>
              </a:rPr>
              <a:t> </a:t>
            </a:r>
            <a:r>
              <a:rPr lang="vi-VN" b="0" i="1" dirty="0">
                <a:solidFill>
                  <a:prstClr val="black"/>
                </a:solidFill>
                <a:latin typeface="Arial"/>
              </a:rPr>
              <a:t>(giá: </a:t>
            </a:r>
            <a:r>
              <a:rPr lang="vi-VN" b="0" i="1" dirty="0" smtClean="0">
                <a:solidFill>
                  <a:prstClr val="black"/>
                </a:solidFill>
                <a:latin typeface="Arial"/>
              </a:rPr>
              <a:t>200.000)/hộp</a:t>
            </a:r>
            <a:endParaRPr lang="en-US" b="0" i="1" dirty="0">
              <a:solidFill>
                <a:prstClr val="black"/>
              </a:solidFill>
              <a:latin typeface="Calibri"/>
            </a:endParaRPr>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1150" y="4191000"/>
            <a:ext cx="32004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63836" y="4075331"/>
            <a:ext cx="2895600" cy="2325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98830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Bài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thuốc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Đông</a:t>
            </a:r>
            <a:r>
              <a:rPr lang="en-US" sz="3200" b="1" dirty="0">
                <a:latin typeface="Times New Roman" panose="02020603050405020304" pitchFamily="18" charset="0"/>
                <a:cs typeface="Times New Roman" panose="02020603050405020304" pitchFamily="18" charset="0"/>
              </a:rPr>
              <a:t> y </a:t>
            </a:r>
            <a:r>
              <a:rPr lang="en-US" sz="3200" b="1" dirty="0" err="1">
                <a:latin typeface="Times New Roman" panose="02020603050405020304" pitchFamily="18" charset="0"/>
                <a:cs typeface="Times New Roman" panose="02020603050405020304" pitchFamily="18" charset="0"/>
              </a:rPr>
              <a:t>đặc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trị</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bệnh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vẩy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nến</a:t>
            </a:r>
            <a:endParaRPr lang="en-US" sz="32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r>
              <a:rPr lang="en-US" sz="2000" b="1" dirty="0" err="1">
                <a:latin typeface="Times New Roman" panose="02020603050405020304" pitchFamily="18" charset="0"/>
                <a:cs typeface="Times New Roman" panose="02020603050405020304" pitchFamily="18" charset="0"/>
              </a:rPr>
              <a:t>Bài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thuốc</a:t>
            </a:r>
            <a:r>
              <a:rPr lang="en-US" sz="2000" b="1" dirty="0">
                <a:latin typeface="Times New Roman" panose="02020603050405020304" pitchFamily="18" charset="0"/>
                <a:cs typeface="Times New Roman" panose="02020603050405020304" pitchFamily="18" charset="0"/>
              </a:rPr>
              <a:t> 1: </a:t>
            </a:r>
            <a:r>
              <a:rPr lang="en-US" sz="2000" b="1" dirty="0" err="1">
                <a:latin typeface="Times New Roman" panose="02020603050405020304" pitchFamily="18" charset="0"/>
                <a:cs typeface="Times New Roman" panose="02020603050405020304" pitchFamily="18" charset="0"/>
              </a:rPr>
              <a:t>Thuốc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ngâm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rửa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trường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hợp</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bị</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toàn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thân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trên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diện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rộng</a:t>
            </a:r>
            <a:r>
              <a:rPr lang="en-US" sz="2000" b="1" dirty="0">
                <a:latin typeface="Times New Roman" panose="02020603050405020304" pitchFamily="18" charset="0"/>
                <a:cs typeface="Times New Roman" panose="02020603050405020304" pitchFamily="18" charset="0"/>
              </a:rPr>
              <a:t> </a:t>
            </a:r>
            <a:endParaRPr lang="en-US" sz="2000" b="1" dirty="0" smtClean="0">
              <a:latin typeface="Times New Roman" panose="02020603050405020304" pitchFamily="18" charset="0"/>
              <a:cs typeface="Times New Roman" panose="02020603050405020304" pitchFamily="18" charset="0"/>
            </a:endParaRPr>
          </a:p>
          <a:p>
            <a:pPr marL="0" indent="0">
              <a:buNone/>
            </a:pPr>
            <a:r>
              <a:rPr lang="en-US" sz="2000" dirty="0" err="1">
                <a:latin typeface="Times New Roman" panose="02020603050405020304" pitchFamily="18" charset="0"/>
                <a:cs typeface="Times New Roman" panose="02020603050405020304" pitchFamily="18" charset="0"/>
              </a:rPr>
              <a:t>Cây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cúc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hoa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dại</a:t>
            </a:r>
            <a:endParaRPr lang="en-US" sz="2000" dirty="0">
              <a:latin typeface="Times New Roman" panose="02020603050405020304" pitchFamily="18" charset="0"/>
              <a:cs typeface="Times New Roman" panose="02020603050405020304" pitchFamily="18" charset="0"/>
            </a:endParaRPr>
          </a:p>
          <a:p>
            <a:pPr marL="0" indent="0">
              <a:buNone/>
            </a:pPr>
            <a:r>
              <a:rPr lang="en-US" sz="2000" dirty="0" err="1">
                <a:latin typeface="Times New Roman" panose="02020603050405020304" pitchFamily="18" charset="0"/>
                <a:cs typeface="Times New Roman" panose="02020603050405020304" pitchFamily="18" charset="0"/>
              </a:rPr>
              <a:t>Khô</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phàn</a:t>
            </a:r>
            <a:r>
              <a:rPr lang="en-US" sz="2000" dirty="0">
                <a:latin typeface="Times New Roman" panose="02020603050405020304" pitchFamily="18" charset="0"/>
                <a:cs typeface="Times New Roman" panose="02020603050405020304" pitchFamily="18" charset="0"/>
              </a:rPr>
              <a:t> 120g, </a:t>
            </a:r>
            <a:r>
              <a:rPr lang="en-US" sz="2000" dirty="0" err="1">
                <a:latin typeface="Times New Roman" panose="02020603050405020304" pitchFamily="18" charset="0"/>
                <a:cs typeface="Times New Roman" panose="02020603050405020304" pitchFamily="18" charset="0"/>
              </a:rPr>
              <a:t>cúc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hoa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dại</a:t>
            </a:r>
            <a:r>
              <a:rPr lang="en-US" sz="2000" dirty="0">
                <a:latin typeface="Times New Roman" panose="02020603050405020304" pitchFamily="18" charset="0"/>
                <a:cs typeface="Times New Roman" panose="02020603050405020304" pitchFamily="18" charset="0"/>
              </a:rPr>
              <a:t> 240g, </a:t>
            </a:r>
            <a:r>
              <a:rPr lang="en-US" sz="2000" dirty="0" err="1">
                <a:latin typeface="Times New Roman" panose="02020603050405020304" pitchFamily="18" charset="0"/>
                <a:cs typeface="Times New Roman" panose="02020603050405020304" pitchFamily="18" charset="0"/>
              </a:rPr>
              <a:t>xuyên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tiêu</a:t>
            </a:r>
            <a:r>
              <a:rPr lang="en-US" sz="2000" dirty="0">
                <a:latin typeface="Times New Roman" panose="02020603050405020304" pitchFamily="18" charset="0"/>
                <a:cs typeface="Times New Roman" panose="02020603050405020304" pitchFamily="18" charset="0"/>
              </a:rPr>
              <a:t> 120g, </a:t>
            </a:r>
            <a:r>
              <a:rPr lang="en-US" sz="2000" dirty="0" err="1">
                <a:latin typeface="Times New Roman" panose="02020603050405020304" pitchFamily="18" charset="0"/>
                <a:cs typeface="Times New Roman" panose="02020603050405020304" pitchFamily="18" charset="0"/>
              </a:rPr>
              <a:t>mang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tiêu</a:t>
            </a:r>
            <a:r>
              <a:rPr lang="en-US" sz="2000" dirty="0">
                <a:latin typeface="Times New Roman" panose="02020603050405020304" pitchFamily="18" charset="0"/>
                <a:cs typeface="Times New Roman" panose="02020603050405020304" pitchFamily="18" charset="0"/>
              </a:rPr>
              <a:t> 500g, </a:t>
            </a:r>
            <a:r>
              <a:rPr lang="en-US" sz="2000" dirty="0" err="1">
                <a:latin typeface="Times New Roman" panose="02020603050405020304" pitchFamily="18" charset="0"/>
                <a:cs typeface="Times New Roman" panose="02020603050405020304" pitchFamily="18" charset="0"/>
              </a:rPr>
              <a:t>sắc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lấy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nước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tắm</a:t>
            </a:r>
            <a:r>
              <a:rPr lang="en-US" sz="2000" dirty="0">
                <a:latin typeface="Times New Roman" panose="02020603050405020304" pitchFamily="18" charset="0"/>
                <a:cs typeface="Times New Roman" panose="02020603050405020304" pitchFamily="18" charset="0"/>
              </a:rPr>
              <a:t> </a:t>
            </a:r>
            <a:endParaRPr lang="en-US" sz="2000" b="1" dirty="0">
              <a:latin typeface="Times New Roman" panose="02020603050405020304" pitchFamily="18" charset="0"/>
              <a:cs typeface="Times New Roman" panose="02020603050405020304" pitchFamily="18" charset="0"/>
            </a:endParaRPr>
          </a:p>
          <a:p>
            <a:endParaRPr lang="en-US" sz="2000" b="1" dirty="0">
              <a:latin typeface="Times New Roman" panose="02020603050405020304" pitchFamily="18" charset="0"/>
              <a:cs typeface="Times New Roman" panose="02020603050405020304" pitchFamily="18" charset="0"/>
            </a:endParaRPr>
          </a:p>
          <a:p>
            <a:endParaRPr lang="en-US" dirty="0"/>
          </a:p>
        </p:txBody>
      </p:sp>
      <p:pic>
        <p:nvPicPr>
          <p:cNvPr id="4" name="Picture 3" descr="Thuốc trị bệnh vẩy nến"/>
          <p:cNvPicPr/>
          <p:nvPr/>
        </p:nvPicPr>
        <p:blipFill>
          <a:blip r:embed="rId2"/>
          <a:stretch>
            <a:fillRect/>
          </a:stretch>
        </p:blipFill>
        <p:spPr>
          <a:xfrm>
            <a:off x="3048000" y="3429000"/>
            <a:ext cx="4762500" cy="2895600"/>
          </a:xfrm>
          <a:prstGeom prst="rect">
            <a:avLst/>
          </a:prstGeom>
          <a:noFill/>
          <a:ln w="9525">
            <a:noFill/>
          </a:ln>
        </p:spPr>
      </p:pic>
    </p:spTree>
    <p:extLst>
      <p:ext uri="{BB962C8B-B14F-4D97-AF65-F5344CB8AC3E}">
        <p14:creationId xmlns:p14="http://schemas.microsoft.com/office/powerpoint/2010/main" val="365196991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arn(inVertical)">
                                      <p:cBhvr>
                                        <p:cTn id="15" dur="500"/>
                                        <p:tgtEl>
                                          <p:spTgt spid="3">
                                            <p:txEl>
                                              <p:pRg st="1" end="1"/>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barn(inVertical)">
                                      <p:cBhvr>
                                        <p:cTn id="18" dur="5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304800"/>
            <a:ext cx="7162800" cy="1143000"/>
          </a:xfrm>
        </p:spPr>
        <p:txBody>
          <a:bodyPr>
            <a:normAutofit/>
          </a:bodyPr>
          <a:lstStyle/>
          <a:p>
            <a:r>
              <a:rPr lang="en-US" sz="3200" b="1" dirty="0" err="1">
                <a:latin typeface="Times New Roman" panose="02020603050405020304" pitchFamily="18" charset="0"/>
                <a:cs typeface="Times New Roman" panose="02020603050405020304" pitchFamily="18" charset="0"/>
              </a:rPr>
              <a:t>Bài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thuốc</a:t>
            </a:r>
            <a:r>
              <a:rPr lang="en-US" sz="3200" b="1" dirty="0">
                <a:latin typeface="Times New Roman" panose="02020603050405020304" pitchFamily="18" charset="0"/>
                <a:cs typeface="Times New Roman" panose="02020603050405020304" pitchFamily="18" charset="0"/>
              </a:rPr>
              <a:t> 2</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Ké</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đầu</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ngựa</a:t>
            </a:r>
            <a:endParaRPr lang="en-US" sz="32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447800" y="1524000"/>
            <a:ext cx="7696200" cy="5181600"/>
          </a:xfrm>
        </p:spPr>
        <p:txBody>
          <a:bodyPr>
            <a:normAutofit/>
          </a:bodyPr>
          <a:lstStyle/>
          <a:p>
            <a:r>
              <a:rPr lang="en-US" sz="2000" b="1" i="1" dirty="0" err="1">
                <a:latin typeface="Times New Roman" panose="02020603050405020304" pitchFamily="18" charset="0"/>
                <a:cs typeface="Times New Roman" panose="02020603050405020304" pitchFamily="18" charset="0"/>
              </a:rPr>
              <a:t>Cách</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dùng</a:t>
            </a:r>
            <a:r>
              <a:rPr lang="en-US" sz="2000" b="1" i="1" dirty="0">
                <a:latin typeface="Times New Roman" panose="02020603050405020304" pitchFamily="18" charset="0"/>
                <a:cs typeface="Times New Roman" panose="02020603050405020304" pitchFamily="18" charset="0"/>
              </a:rPr>
              <a: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Đây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một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thang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thuốc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uống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1 – 2 </a:t>
            </a:r>
            <a:r>
              <a:rPr lang="en-US" sz="2000" dirty="0" err="1">
                <a:latin typeface="Times New Roman" panose="02020603050405020304" pitchFamily="18" charset="0"/>
                <a:cs typeface="Times New Roman" panose="02020603050405020304" pitchFamily="18" charset="0"/>
              </a:rPr>
              <a:t>ngày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mỗi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thứ</a:t>
            </a:r>
            <a:r>
              <a:rPr lang="en-US" sz="2000" dirty="0">
                <a:latin typeface="Times New Roman" panose="02020603050405020304" pitchFamily="18" charset="0"/>
                <a:cs typeface="Times New Roman" panose="02020603050405020304" pitchFamily="18" charset="0"/>
              </a:rPr>
              <a:t> 10 – 12g. </a:t>
            </a:r>
            <a:r>
              <a:rPr lang="en-US" sz="2000" dirty="0" err="1">
                <a:latin typeface="Times New Roman" panose="02020603050405020304" pitchFamily="18" charset="0"/>
                <a:cs typeface="Times New Roman" panose="02020603050405020304" pitchFamily="18" charset="0"/>
              </a:rPr>
              <a:t>Sau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uống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thuốc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thì</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lấy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đun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thêm</a:t>
            </a:r>
            <a:r>
              <a:rPr lang="en-US" sz="2000" dirty="0">
                <a:latin typeface="Times New Roman" panose="02020603050405020304" pitchFamily="18" charset="0"/>
                <a:cs typeface="Times New Roman" panose="02020603050405020304" pitchFamily="18" charset="0"/>
              </a:rPr>
              <a:t> 1 </a:t>
            </a:r>
            <a:r>
              <a:rPr lang="en-US" sz="2000" dirty="0" err="1">
                <a:latin typeface="Times New Roman" panose="02020603050405020304" pitchFamily="18" charset="0"/>
                <a:cs typeface="Times New Roman" panose="02020603050405020304" pitchFamily="18" charset="0"/>
              </a:rPr>
              <a:t>ít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nước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tắm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ngâm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lớp</a:t>
            </a:r>
            <a:r>
              <a:rPr lang="en-US" sz="2000" dirty="0">
                <a:latin typeface="Times New Roman" panose="02020603050405020304" pitchFamily="18" charset="0"/>
                <a:cs typeface="Times New Roman" panose="02020603050405020304" pitchFamily="18" charset="0"/>
              </a:rPr>
              <a:t> da </a:t>
            </a:r>
            <a:r>
              <a:rPr lang="en-US" sz="2000" dirty="0" err="1">
                <a:latin typeface="Times New Roman" panose="02020603050405020304" pitchFamily="18" charset="0"/>
                <a:cs typeface="Times New Roman" panose="02020603050405020304" pitchFamily="18" charset="0"/>
              </a:rPr>
              <a:t>chết</a:t>
            </a:r>
            <a:r>
              <a:rPr lang="en-US" sz="2000" dirty="0">
                <a:latin typeface="Times New Roman" panose="02020603050405020304" pitchFamily="18" charset="0"/>
                <a:cs typeface="Times New Roman" panose="02020603050405020304" pitchFamily="18" charset="0"/>
              </a:rPr>
              <a:t> bong </a:t>
            </a:r>
            <a:r>
              <a:rPr lang="en-US" sz="2000" dirty="0" err="1">
                <a:latin typeface="Times New Roman" panose="02020603050405020304" pitchFamily="18" charset="0"/>
                <a:cs typeface="Times New Roman" panose="02020603050405020304" pitchFamily="18" charset="0"/>
              </a:rPr>
              <a:t>ra.</a:t>
            </a:r>
            <a:endParaRPr lang="en-US" sz="2000" dirty="0">
              <a:latin typeface="Times New Roman" panose="02020603050405020304" pitchFamily="18" charset="0"/>
              <a:cs typeface="Times New Roman" panose="02020603050405020304" pitchFamily="18" charset="0"/>
            </a:endParaRPr>
          </a:p>
          <a:p>
            <a:r>
              <a:rPr lang="en-US" sz="2000" dirty="0" err="1">
                <a:latin typeface="Times New Roman" panose="02020603050405020304" pitchFamily="18" charset="0"/>
                <a:cs typeface="Times New Roman" panose="02020603050405020304" pitchFamily="18" charset="0"/>
              </a:rPr>
              <a:t>Ngoài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uống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thuốc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thì</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phải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hợp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phương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pháp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sau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điều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trị</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vẩy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nến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quả</a:t>
            </a:r>
            <a:r>
              <a:rPr lang="en-US" sz="2000" dirty="0">
                <a:latin typeface="Times New Roman" panose="02020603050405020304" pitchFamily="18" charset="0"/>
                <a:cs typeface="Times New Roman" panose="02020603050405020304" pitchFamily="18" charset="0"/>
              </a:rPr>
              <a:t>:</a:t>
            </a:r>
          </a:p>
          <a:p>
            <a:pPr lvl="0"/>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chế</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ăn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uống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ngủ</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nghỉ</a:t>
            </a:r>
            <a:r>
              <a:rPr lang="en-US" sz="2000" dirty="0">
                <a:latin typeface="Times New Roman" panose="02020603050405020304" pitchFamily="18" charset="0"/>
                <a:cs typeface="Times New Roman" panose="02020603050405020304" pitchFamily="18" charset="0"/>
              </a:rPr>
              <a:t>.</a:t>
            </a:r>
          </a:p>
          <a:p>
            <a:pPr lvl="0"/>
            <a:r>
              <a:rPr lang="en-US" sz="2000" dirty="0" err="1">
                <a:latin typeface="Times New Roman" panose="02020603050405020304" pitchFamily="18" charset="0"/>
                <a:cs typeface="Times New Roman" panose="02020603050405020304" pitchFamily="18" charset="0"/>
              </a:rPr>
              <a:t>Cách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thức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dụng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thuốc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thuốc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bôi</a:t>
            </a:r>
            <a:r>
              <a:rPr lang="en-US" sz="2000" dirty="0">
                <a:latin typeface="Times New Roman" panose="02020603050405020304" pitchFamily="18" charset="0"/>
                <a:cs typeface="Times New Roman" panose="02020603050405020304" pitchFamily="18" charset="0"/>
              </a:rPr>
              <a:t>.</a:t>
            </a:r>
          </a:p>
          <a:p>
            <a:pPr lvl="0"/>
            <a:r>
              <a:rPr lang="en-US" sz="2000" dirty="0" err="1">
                <a:latin typeface="Times New Roman" panose="02020603050405020304" pitchFamily="18" charset="0"/>
                <a:cs typeface="Times New Roman" panose="02020603050405020304" pitchFamily="18" charset="0"/>
              </a:rPr>
              <a:t>điều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hòa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thể</a:t>
            </a:r>
            <a:r>
              <a:rPr lang="en-US" sz="2000" dirty="0">
                <a:latin typeface="Times New Roman" panose="02020603050405020304" pitchFamily="18" charset="0"/>
                <a:cs typeface="Times New Roman" panose="02020603050405020304" pitchFamily="18" charset="0"/>
              </a:rPr>
              <a:t>.</a:t>
            </a:r>
          </a:p>
          <a:p>
            <a:endParaRPr lang="en-US" dirty="0"/>
          </a:p>
        </p:txBody>
      </p:sp>
      <p:pic>
        <p:nvPicPr>
          <p:cNvPr id="4" name="Picture 3" descr="Thuốc trị bệnh vẩy nến"/>
          <p:cNvPicPr/>
          <p:nvPr/>
        </p:nvPicPr>
        <p:blipFill>
          <a:blip r:embed="rId2"/>
          <a:stretch>
            <a:fillRect/>
          </a:stretch>
        </p:blipFill>
        <p:spPr>
          <a:xfrm>
            <a:off x="5562600" y="3962400"/>
            <a:ext cx="3442855" cy="2667000"/>
          </a:xfrm>
          <a:prstGeom prst="rect">
            <a:avLst/>
          </a:prstGeom>
          <a:noFill/>
          <a:ln w="9525">
            <a:noFill/>
          </a:ln>
        </p:spPr>
      </p:pic>
    </p:spTree>
    <p:extLst>
      <p:ext uri="{BB962C8B-B14F-4D97-AF65-F5344CB8AC3E}">
        <p14:creationId xmlns:p14="http://schemas.microsoft.com/office/powerpoint/2010/main" val="2577150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arn(inVertical)">
                                      <p:cBhvr>
                                        <p:cTn id="15" dur="500"/>
                                        <p:tgtEl>
                                          <p:spTgt spid="3">
                                            <p:txEl>
                                              <p:pRg st="1" end="1"/>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barn(inVertical)">
                                      <p:cBhvr>
                                        <p:cTn id="18" dur="500"/>
                                        <p:tgtEl>
                                          <p:spTgt spid="3">
                                            <p:txEl>
                                              <p:pRg st="2" end="2"/>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barn(inVertical)">
                                      <p:cBhvr>
                                        <p:cTn id="21" dur="500"/>
                                        <p:tgtEl>
                                          <p:spTgt spid="3">
                                            <p:txEl>
                                              <p:pRg st="3" end="3"/>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barn(inVertical)">
                                      <p:cBhvr>
                                        <p:cTn id="24" dur="500"/>
                                        <p:tgtEl>
                                          <p:spTgt spid="3">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barn(inVertical)">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err="1" smtClean="0">
                <a:solidFill>
                  <a:srgbClr val="FF0000"/>
                </a:solidFill>
                <a:latin typeface="Times New Roman" panose="02020603050405020304" pitchFamily="18" charset="0"/>
                <a:cs typeface="Times New Roman" panose="02020603050405020304" pitchFamily="18" charset="0"/>
              </a:rPr>
              <a:t>Câu</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hỏi</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lượng</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giá</a:t>
            </a:r>
            <a:r>
              <a:rPr lang="en-US" sz="3600" dirty="0" smtClean="0">
                <a:solidFill>
                  <a:srgbClr val="FF0000"/>
                </a:solidFill>
                <a:latin typeface="Times New Roman" panose="02020603050405020304" pitchFamily="18" charset="0"/>
                <a:cs typeface="Times New Roman" panose="02020603050405020304" pitchFamily="18" charset="0"/>
              </a:rPr>
              <a:t>:</a:t>
            </a: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600200" y="1600200"/>
            <a:ext cx="7086600" cy="5105400"/>
          </a:xfrm>
        </p:spPr>
        <p:txBody>
          <a:bodyPr>
            <a:noAutofit/>
          </a:bodyPr>
          <a:lstStyle/>
          <a:p>
            <a:r>
              <a:rPr lang="vi-VN" sz="2000" dirty="0">
                <a:latin typeface="+mj-lt"/>
              </a:rPr>
              <a:t>1.2.1.Chọn câu đúng nhất ~ Dị </a:t>
            </a:r>
            <a:r>
              <a:rPr lang="vi-VN" sz="2000" dirty="0" smtClean="0">
                <a:latin typeface="+mj-lt"/>
              </a:rPr>
              <a:t>ứng</a:t>
            </a:r>
            <a:endParaRPr lang="en-US" sz="2000" dirty="0" smtClean="0">
              <a:latin typeface="+mj-lt"/>
            </a:endParaRPr>
          </a:p>
          <a:p>
            <a:pPr marL="0" indent="0">
              <a:buNone/>
            </a:pPr>
            <a:r>
              <a:rPr lang="vi-VN" sz="2000" dirty="0" smtClean="0">
                <a:latin typeface="+mj-lt"/>
              </a:rPr>
              <a:t>A</a:t>
            </a:r>
            <a:r>
              <a:rPr lang="vi-VN" sz="2000" dirty="0">
                <a:latin typeface="+mj-lt"/>
              </a:rPr>
              <a:t>. Dị ứng là tình trạng bệnh lý của phản ứng miễn dịch với dị nguyên gây ra tổn thương tổ chức và rối loạn chức năng của các cơ quan</a:t>
            </a:r>
            <a:r>
              <a:rPr lang="vi-VN" sz="2000" dirty="0" smtClean="0">
                <a:latin typeface="+mj-lt"/>
              </a:rPr>
              <a:t>.</a:t>
            </a:r>
            <a:endParaRPr lang="en-US" sz="2000" dirty="0" smtClean="0">
              <a:latin typeface="+mj-lt"/>
            </a:endParaRPr>
          </a:p>
          <a:p>
            <a:pPr marL="0" indent="0">
              <a:buNone/>
            </a:pPr>
            <a:r>
              <a:rPr lang="vi-VN" sz="2000" dirty="0" smtClean="0">
                <a:latin typeface="+mj-lt"/>
              </a:rPr>
              <a:t> </a:t>
            </a:r>
            <a:r>
              <a:rPr lang="vi-VN" sz="2000" dirty="0">
                <a:latin typeface="+mj-lt"/>
              </a:rPr>
              <a:t>B. Dị ứng là bệnh lý gây ra tổn thương tổ chức và rối loạn chức năng của các cơ quan</a:t>
            </a:r>
            <a:r>
              <a:rPr lang="vi-VN" sz="2000" dirty="0" smtClean="0">
                <a:latin typeface="+mj-lt"/>
              </a:rPr>
              <a:t>.</a:t>
            </a:r>
            <a:endParaRPr lang="en-US" sz="2000" dirty="0" smtClean="0">
              <a:latin typeface="+mj-lt"/>
            </a:endParaRPr>
          </a:p>
          <a:p>
            <a:pPr marL="0" indent="0">
              <a:buNone/>
            </a:pPr>
            <a:r>
              <a:rPr lang="vi-VN" sz="2000" dirty="0" smtClean="0">
                <a:latin typeface="+mj-lt"/>
              </a:rPr>
              <a:t>C</a:t>
            </a:r>
            <a:r>
              <a:rPr lang="vi-VN" sz="2000" dirty="0">
                <a:latin typeface="+mj-lt"/>
              </a:rPr>
              <a:t>. Dị ứng là tình trạng dị nguyên gây ra tổn thương tổ chức và rối loạn chức năng của các cơ quan</a:t>
            </a:r>
            <a:r>
              <a:rPr lang="vi-VN" sz="2000" dirty="0" smtClean="0">
                <a:latin typeface="+mj-lt"/>
              </a:rPr>
              <a:t>.</a:t>
            </a:r>
            <a:endParaRPr lang="en-US" sz="2000" dirty="0" smtClean="0">
              <a:latin typeface="+mj-lt"/>
            </a:endParaRPr>
          </a:p>
          <a:p>
            <a:pPr marL="0" indent="0">
              <a:buNone/>
            </a:pPr>
            <a:r>
              <a:rPr lang="vi-VN" sz="2000" dirty="0" smtClean="0">
                <a:latin typeface="+mj-lt"/>
              </a:rPr>
              <a:t>D</a:t>
            </a:r>
            <a:r>
              <a:rPr lang="vi-VN" sz="2000" dirty="0">
                <a:latin typeface="+mj-lt"/>
              </a:rPr>
              <a:t>. Dị ứng là phản ứng miễn dịch với dị nguyên. </a:t>
            </a:r>
            <a:endParaRPr lang="en-US" sz="2000" dirty="0" smtClean="0">
              <a:latin typeface="+mj-lt"/>
            </a:endParaRPr>
          </a:p>
        </p:txBody>
      </p:sp>
    </p:spTree>
    <p:extLst>
      <p:ext uri="{BB962C8B-B14F-4D97-AF65-F5344CB8AC3E}">
        <p14:creationId xmlns:p14="http://schemas.microsoft.com/office/powerpoint/2010/main" val="43331375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barn(inVertical)">
                                      <p:cBhvr>
                                        <p:cTn id="11" dur="500"/>
                                        <p:tgtEl>
                                          <p:spTgt spid="3">
                                            <p:txEl>
                                              <p:pRg st="1" end="1"/>
                                            </p:txEl>
                                          </p:spTgt>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arn(inVertical)">
                                      <p:cBhvr>
                                        <p:cTn id="15" dur="500"/>
                                        <p:tgtEl>
                                          <p:spTgt spid="3">
                                            <p:txEl>
                                              <p:pRg st="2" end="2"/>
                                            </p:txEl>
                                          </p:spTgt>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barn(inVertical)">
                                      <p:cBhvr>
                                        <p:cTn id="19" dur="500"/>
                                        <p:tgtEl>
                                          <p:spTgt spid="3">
                                            <p:txEl>
                                              <p:pRg st="3" end="3"/>
                                            </p:txEl>
                                          </p:spTgt>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barn(inVertical)">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47800" y="1600200"/>
            <a:ext cx="7162800" cy="4572000"/>
          </a:xfrm>
        </p:spPr>
        <p:txBody>
          <a:bodyPr>
            <a:normAutofit/>
          </a:bodyPr>
          <a:lstStyle/>
          <a:p>
            <a:r>
              <a:rPr lang="vi-VN" dirty="0">
                <a:latin typeface="Times New Roman" panose="02020603050405020304" pitchFamily="18" charset="0"/>
                <a:cs typeface="Times New Roman" panose="02020603050405020304" pitchFamily="18" charset="0"/>
              </a:rPr>
              <a:t>1.2.2. Chọn câu đúng nhất ~ Đặc điểm chung của các bệnh dị ứng là, ngoại trừ</a:t>
            </a:r>
            <a:r>
              <a:rPr lang="vi-VN" dirty="0" smtClean="0">
                <a:latin typeface="Times New Roman" panose="02020603050405020304" pitchFamily="18" charset="0"/>
                <a:cs typeface="Times New Roman" panose="02020603050405020304" pitchFamily="18" charset="0"/>
              </a:rPr>
              <a:t>:</a:t>
            </a:r>
            <a:endParaRPr lang="en-US" dirty="0" smtClean="0">
              <a:latin typeface="Times New Roman" panose="02020603050405020304" pitchFamily="18" charset="0"/>
              <a:cs typeface="Times New Roman" panose="02020603050405020304" pitchFamily="18" charset="0"/>
            </a:endParaRPr>
          </a:p>
          <a:p>
            <a:pPr marL="0" indent="0">
              <a:buNone/>
            </a:pPr>
            <a:r>
              <a:rPr lang="vi-VN" dirty="0" smtClean="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A. Cơn xuất hiện và thoái lui đột ngột, hay tái </a:t>
            </a:r>
            <a:r>
              <a:rPr lang="vi-VN" dirty="0" smtClean="0">
                <a:latin typeface="Times New Roman" panose="02020603050405020304" pitchFamily="18" charset="0"/>
                <a:cs typeface="Times New Roman" panose="02020603050405020304" pitchFamily="18" charset="0"/>
              </a:rPr>
              <a:t>phát</a:t>
            </a:r>
            <a:endParaRPr lang="en-US" dirty="0" smtClean="0">
              <a:latin typeface="Times New Roman" panose="02020603050405020304" pitchFamily="18" charset="0"/>
              <a:cs typeface="Times New Roman" panose="02020603050405020304" pitchFamily="18" charset="0"/>
            </a:endParaRPr>
          </a:p>
          <a:p>
            <a:pPr marL="0" indent="0">
              <a:buNone/>
            </a:pPr>
            <a:r>
              <a:rPr lang="vi-VN" dirty="0" smtClean="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B. Biểu hiện giống nhau ở tất cả các bệnh </a:t>
            </a:r>
            <a:r>
              <a:rPr lang="vi-VN" dirty="0" smtClean="0">
                <a:latin typeface="Times New Roman" panose="02020603050405020304" pitchFamily="18" charset="0"/>
                <a:cs typeface="Times New Roman" panose="02020603050405020304" pitchFamily="18" charset="0"/>
              </a:rPr>
              <a:t>nhân</a:t>
            </a:r>
            <a:endParaRPr lang="en-US" dirty="0" smtClean="0">
              <a:latin typeface="Times New Roman" panose="02020603050405020304" pitchFamily="18" charset="0"/>
              <a:cs typeface="Times New Roman" panose="02020603050405020304" pitchFamily="18" charset="0"/>
            </a:endParaRPr>
          </a:p>
          <a:p>
            <a:pPr marL="0" indent="0">
              <a:buNone/>
            </a:pPr>
            <a:r>
              <a:rPr lang="vi-VN" dirty="0" smtClean="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C. Khi có triệu chứng lâm sàng: tăng số lượng bạch cầu ái toan và IgE trong </a:t>
            </a:r>
            <a:r>
              <a:rPr lang="vi-VN" dirty="0" smtClean="0">
                <a:latin typeface="Times New Roman" panose="02020603050405020304" pitchFamily="18" charset="0"/>
                <a:cs typeface="Times New Roman" panose="02020603050405020304" pitchFamily="18" charset="0"/>
              </a:rPr>
              <a:t>máu</a:t>
            </a:r>
            <a:endParaRPr lang="en-US" dirty="0" smtClean="0">
              <a:latin typeface="Times New Roman" panose="02020603050405020304" pitchFamily="18" charset="0"/>
              <a:cs typeface="Times New Roman" panose="02020603050405020304" pitchFamily="18" charset="0"/>
            </a:endParaRPr>
          </a:p>
          <a:p>
            <a:pPr marL="0" indent="0">
              <a:buNone/>
            </a:pPr>
            <a:r>
              <a:rPr lang="vi-VN" dirty="0" smtClean="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D. Xuất hiện theo đợt và cơn, xen kẽ khoảng thời gian hoàn toàn bình thường</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96976839"/>
      </p:ext>
    </p:extLst>
  </p:cSld>
  <p:clrMapOvr>
    <a:masterClrMapping/>
  </p:clrMapOvr>
  <p:transition spd="slow">
    <p:wip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71600" y="1447800"/>
            <a:ext cx="7391400" cy="4678363"/>
          </a:xfrm>
        </p:spPr>
        <p:txBody>
          <a:bodyPr>
            <a:normAutofit/>
          </a:bodyPr>
          <a:lstStyle/>
          <a:p>
            <a:r>
              <a:rPr lang="vi-VN" dirty="0">
                <a:latin typeface="Times New Roman" panose="02020603050405020304" pitchFamily="18" charset="0"/>
                <a:cs typeface="Times New Roman" panose="02020603050405020304" pitchFamily="18" charset="0"/>
              </a:rPr>
              <a:t>1.2.3. Chọn câu đúng nhất - Dị ứng là tùy thuộc </a:t>
            </a:r>
            <a:r>
              <a:rPr lang="vi-VN" dirty="0" smtClean="0">
                <a:latin typeface="Times New Roman" panose="02020603050405020304" pitchFamily="18" charset="0"/>
                <a:cs typeface="Times New Roman" panose="02020603050405020304" pitchFamily="18" charset="0"/>
              </a:rPr>
              <a:t>:</a:t>
            </a:r>
            <a:endParaRPr lang="en-US" dirty="0" smtClean="0">
              <a:latin typeface="Times New Roman" panose="02020603050405020304" pitchFamily="18" charset="0"/>
              <a:cs typeface="Times New Roman" panose="02020603050405020304" pitchFamily="18" charset="0"/>
            </a:endParaRPr>
          </a:p>
          <a:p>
            <a:pPr marL="0" indent="0">
              <a:buNone/>
            </a:pPr>
            <a:r>
              <a:rPr lang="vi-VN" dirty="0" smtClean="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A. Cơ địa, tố chất di truyền của mỗi người</a:t>
            </a:r>
            <a:r>
              <a:rPr lang="vi-VN" dirty="0" smtClean="0">
                <a:latin typeface="Times New Roman" panose="02020603050405020304" pitchFamily="18" charset="0"/>
                <a:cs typeface="Times New Roman" panose="02020603050405020304" pitchFamily="18" charset="0"/>
              </a:rPr>
              <a:t>.</a:t>
            </a:r>
            <a:endParaRPr lang="en-US" dirty="0" smtClean="0">
              <a:latin typeface="Times New Roman" panose="02020603050405020304" pitchFamily="18" charset="0"/>
              <a:cs typeface="Times New Roman" panose="02020603050405020304" pitchFamily="18" charset="0"/>
            </a:endParaRPr>
          </a:p>
          <a:p>
            <a:pPr marL="0" indent="0">
              <a:buNone/>
            </a:pPr>
            <a:r>
              <a:rPr lang="vi-VN" dirty="0" smtClean="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B. Tiền sử gia đình , cha mẹ bị dị ứng có tỷ lệ con bị dị ứng </a:t>
            </a:r>
            <a:r>
              <a:rPr lang="vi-VN" dirty="0" smtClean="0">
                <a:latin typeface="Times New Roman" panose="02020603050405020304" pitchFamily="18" charset="0"/>
                <a:cs typeface="Times New Roman" panose="02020603050405020304" pitchFamily="18" charset="0"/>
              </a:rPr>
              <a:t>cao</a:t>
            </a:r>
            <a:r>
              <a:rPr lang="en-US" dirty="0" smtClean="0">
                <a:latin typeface="Times New Roman" panose="02020603050405020304" pitchFamily="18" charset="0"/>
                <a:cs typeface="Times New Roman" panose="02020603050405020304" pitchFamily="18" charset="0"/>
              </a:rPr>
              <a:t>.</a:t>
            </a:r>
          </a:p>
          <a:p>
            <a:pPr marL="0" indent="0">
              <a:buNone/>
            </a:pPr>
            <a:r>
              <a:rPr lang="vi-VN" dirty="0" smtClean="0">
                <a:latin typeface="Times New Roman" panose="02020603050405020304" pitchFamily="18" charset="0"/>
                <a:cs typeface="Times New Roman" panose="02020603050405020304" pitchFamily="18" charset="0"/>
              </a:rPr>
              <a:t>C</a:t>
            </a:r>
            <a:r>
              <a:rPr lang="vi-VN" dirty="0">
                <a:latin typeface="Times New Roman" panose="02020603050405020304" pitchFamily="18" charset="0"/>
                <a:cs typeface="Times New Roman" panose="02020603050405020304" pitchFamily="18" charset="0"/>
              </a:rPr>
              <a:t>. Phân nửa (50%) số con của cha và mẹ đều bị dị ứng sẽ bị dị ứng. Nếu chỉ cha hoặc mẹ bị dị ứng thì tỷ lệ này là 30</a:t>
            </a:r>
            <a:r>
              <a:rPr lang="vi-VN" dirty="0" smtClean="0">
                <a:latin typeface="Times New Roman" panose="02020603050405020304" pitchFamily="18" charset="0"/>
                <a:cs typeface="Times New Roman" panose="02020603050405020304" pitchFamily="18" charset="0"/>
              </a:rPr>
              <a:t>%.</a:t>
            </a:r>
            <a:endParaRPr lang="en-US" dirty="0" smtClean="0">
              <a:latin typeface="Times New Roman" panose="02020603050405020304" pitchFamily="18" charset="0"/>
              <a:cs typeface="Times New Roman" panose="02020603050405020304" pitchFamily="18" charset="0"/>
            </a:endParaRPr>
          </a:p>
          <a:p>
            <a:pPr marL="0" indent="0">
              <a:buNone/>
            </a:pPr>
            <a:r>
              <a:rPr lang="vi-VN" dirty="0" smtClean="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D. Tất cả các câu đều đúng</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23540565"/>
      </p:ext>
    </p:extLst>
  </p:cSld>
  <p:clrMapOvr>
    <a:masterClrMapping/>
  </p:clrMapOvr>
  <p:transition spd="slow">
    <p:wip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47800" y="1524000"/>
            <a:ext cx="7239000" cy="4602163"/>
          </a:xfrm>
        </p:spPr>
        <p:txBody>
          <a:bodyPr>
            <a:normAutofit/>
          </a:bodyPr>
          <a:lstStyle/>
          <a:p>
            <a:r>
              <a:rPr lang="vi-VN" dirty="0">
                <a:latin typeface="Times New Roman" panose="02020603050405020304" pitchFamily="18" charset="0"/>
                <a:cs typeface="Times New Roman" panose="02020603050405020304" pitchFamily="18" charset="0"/>
              </a:rPr>
              <a:t>1.2.4. Chọn câu đúng nhất ~ Biều hiện điển hình của quá mẫn dị ứng type I </a:t>
            </a:r>
            <a:r>
              <a:rPr lang="vi-VN" dirty="0" smtClean="0">
                <a:latin typeface="Times New Roman" panose="02020603050405020304" pitchFamily="18" charset="0"/>
                <a:cs typeface="Times New Roman" panose="02020603050405020304" pitchFamily="18" charset="0"/>
              </a:rPr>
              <a:t>là</a:t>
            </a:r>
            <a:endParaRPr lang="en-US" dirty="0" smtClean="0">
              <a:latin typeface="Times New Roman" panose="02020603050405020304" pitchFamily="18" charset="0"/>
              <a:cs typeface="Times New Roman" panose="02020603050405020304" pitchFamily="18" charset="0"/>
            </a:endParaRPr>
          </a:p>
          <a:p>
            <a:pPr marL="0" indent="0">
              <a:buNone/>
            </a:pPr>
            <a:r>
              <a:rPr lang="vi-VN" dirty="0" smtClean="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A. Truyền nhầm nhóm máu </a:t>
            </a:r>
            <a:r>
              <a:rPr lang="vi-VN" dirty="0" smtClean="0">
                <a:latin typeface="Times New Roman" panose="02020603050405020304" pitchFamily="18" charset="0"/>
                <a:cs typeface="Times New Roman" panose="02020603050405020304" pitchFamily="18" charset="0"/>
              </a:rPr>
              <a:t>ABO</a:t>
            </a:r>
            <a:endParaRPr lang="en-US" dirty="0" smtClean="0">
              <a:latin typeface="Times New Roman" panose="02020603050405020304" pitchFamily="18" charset="0"/>
              <a:cs typeface="Times New Roman" panose="02020603050405020304" pitchFamily="18" charset="0"/>
            </a:endParaRPr>
          </a:p>
          <a:p>
            <a:pPr marL="0" indent="0">
              <a:buNone/>
            </a:pPr>
            <a:r>
              <a:rPr lang="vi-VN" dirty="0" smtClean="0">
                <a:latin typeface="Times New Roman" panose="02020603050405020304" pitchFamily="18" charset="0"/>
                <a:cs typeface="Times New Roman" panose="02020603050405020304" pitchFamily="18" charset="0"/>
              </a:rPr>
              <a:t>B</a:t>
            </a:r>
            <a:r>
              <a:rPr lang="vi-VN" dirty="0">
                <a:latin typeface="Times New Roman" panose="02020603050405020304" pitchFamily="18" charset="0"/>
                <a:cs typeface="Times New Roman" panose="02020603050405020304" pitchFamily="18" charset="0"/>
              </a:rPr>
              <a:t>. Sốc phản </a:t>
            </a:r>
            <a:r>
              <a:rPr lang="vi-VN" dirty="0" smtClean="0">
                <a:latin typeface="Times New Roman" panose="02020603050405020304" pitchFamily="18" charset="0"/>
                <a:cs typeface="Times New Roman" panose="02020603050405020304" pitchFamily="18" charset="0"/>
              </a:rPr>
              <a:t>vệ</a:t>
            </a:r>
            <a:endParaRPr lang="en-US" dirty="0" smtClean="0">
              <a:latin typeface="Times New Roman" panose="02020603050405020304" pitchFamily="18" charset="0"/>
              <a:cs typeface="Times New Roman" panose="02020603050405020304" pitchFamily="18" charset="0"/>
            </a:endParaRPr>
          </a:p>
          <a:p>
            <a:pPr marL="0" indent="0">
              <a:buNone/>
            </a:pPr>
            <a:r>
              <a:rPr lang="vi-VN" dirty="0" smtClean="0">
                <a:latin typeface="Times New Roman" panose="02020603050405020304" pitchFamily="18" charset="0"/>
                <a:cs typeface="Times New Roman" panose="02020603050405020304" pitchFamily="18" charset="0"/>
              </a:rPr>
              <a:t>C</a:t>
            </a:r>
            <a:r>
              <a:rPr lang="vi-VN" dirty="0">
                <a:latin typeface="Times New Roman" panose="02020603050405020304" pitchFamily="18" charset="0"/>
                <a:cs typeface="Times New Roman" panose="02020603050405020304" pitchFamily="18" charset="0"/>
              </a:rPr>
              <a:t>. Viêm cầu thận sau nhiễm </a:t>
            </a:r>
            <a:r>
              <a:rPr lang="vi-VN" dirty="0" smtClean="0">
                <a:latin typeface="Times New Roman" panose="02020603050405020304" pitchFamily="18" charset="0"/>
                <a:cs typeface="Times New Roman" panose="02020603050405020304" pitchFamily="18" charset="0"/>
              </a:rPr>
              <a:t>khuẩn</a:t>
            </a:r>
            <a:endParaRPr lang="en-US" dirty="0" smtClean="0">
              <a:latin typeface="Times New Roman" panose="02020603050405020304" pitchFamily="18" charset="0"/>
              <a:cs typeface="Times New Roman" panose="02020603050405020304" pitchFamily="18" charset="0"/>
            </a:endParaRPr>
          </a:p>
          <a:p>
            <a:pPr marL="0" indent="0">
              <a:buNone/>
            </a:pPr>
            <a:r>
              <a:rPr lang="vi-VN" dirty="0" smtClean="0">
                <a:latin typeface="Times New Roman" panose="02020603050405020304" pitchFamily="18" charset="0"/>
                <a:cs typeface="Times New Roman" panose="02020603050405020304" pitchFamily="18" charset="0"/>
              </a:rPr>
              <a:t>D</a:t>
            </a:r>
            <a:r>
              <a:rPr lang="vi-VN" dirty="0">
                <a:latin typeface="Times New Roman" panose="02020603050405020304" pitchFamily="18" charset="0"/>
                <a:cs typeface="Times New Roman" panose="02020603050405020304" pitchFamily="18" charset="0"/>
              </a:rPr>
              <a:t>. Viêm da tiếp xúc</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50389745"/>
      </p:ext>
    </p:extLst>
  </p:cSld>
  <p:clrMapOvr>
    <a:masterClrMapping/>
  </p:clrMapOvr>
  <p:transition spd="slow">
    <p:wip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1524000"/>
            <a:ext cx="7620000" cy="5668963"/>
          </a:xfrm>
        </p:spPr>
        <p:txBody>
          <a:bodyPr>
            <a:normAutofit/>
          </a:bodyPr>
          <a:lstStyle/>
          <a:p>
            <a:r>
              <a:rPr lang="vi-VN" dirty="0">
                <a:latin typeface="+mj-lt"/>
              </a:rPr>
              <a:t>1.2.5. Chọn câu đúng nhất ~ Biểu hiện điển hình của quá mẫn dị ứng type II </a:t>
            </a:r>
            <a:endParaRPr lang="en-US" dirty="0">
              <a:latin typeface="+mj-lt"/>
            </a:endParaRPr>
          </a:p>
          <a:p>
            <a:pPr marL="0" indent="0">
              <a:buNone/>
            </a:pPr>
            <a:r>
              <a:rPr lang="en-US" dirty="0" smtClean="0">
                <a:latin typeface="+mj-lt"/>
              </a:rPr>
              <a:t>A.</a:t>
            </a:r>
            <a:r>
              <a:rPr lang="vi-VN" dirty="0" smtClean="0">
                <a:latin typeface="+mj-lt"/>
              </a:rPr>
              <a:t>Truyền </a:t>
            </a:r>
            <a:r>
              <a:rPr lang="vi-VN" dirty="0">
                <a:latin typeface="+mj-lt"/>
              </a:rPr>
              <a:t>nhầm nhóm máu </a:t>
            </a:r>
            <a:r>
              <a:rPr lang="vi-VN" dirty="0" smtClean="0">
                <a:latin typeface="+mj-lt"/>
              </a:rPr>
              <a:t>ABO</a:t>
            </a:r>
            <a:endParaRPr lang="en-US" dirty="0" smtClean="0">
              <a:latin typeface="+mj-lt"/>
            </a:endParaRPr>
          </a:p>
          <a:p>
            <a:pPr marL="0" indent="0">
              <a:buNone/>
            </a:pPr>
            <a:r>
              <a:rPr lang="vi-VN" dirty="0" smtClean="0">
                <a:latin typeface="+mj-lt"/>
              </a:rPr>
              <a:t> </a:t>
            </a:r>
            <a:r>
              <a:rPr lang="vi-VN" dirty="0">
                <a:latin typeface="+mj-lt"/>
              </a:rPr>
              <a:t>B. Sốc phản </a:t>
            </a:r>
            <a:r>
              <a:rPr lang="vi-VN" dirty="0" smtClean="0">
                <a:latin typeface="+mj-lt"/>
              </a:rPr>
              <a:t>vệ</a:t>
            </a:r>
            <a:endParaRPr lang="en-US" dirty="0" smtClean="0">
              <a:latin typeface="+mj-lt"/>
            </a:endParaRPr>
          </a:p>
          <a:p>
            <a:pPr marL="0" indent="0">
              <a:buNone/>
            </a:pPr>
            <a:r>
              <a:rPr lang="vi-VN" dirty="0" smtClean="0">
                <a:latin typeface="+mj-lt"/>
              </a:rPr>
              <a:t> </a:t>
            </a:r>
            <a:r>
              <a:rPr lang="vi-VN" dirty="0">
                <a:latin typeface="+mj-lt"/>
              </a:rPr>
              <a:t>C. Viêm cầu thận sau nhiễm </a:t>
            </a:r>
            <a:r>
              <a:rPr lang="vi-VN" dirty="0" smtClean="0">
                <a:latin typeface="+mj-lt"/>
              </a:rPr>
              <a:t>khuẩn</a:t>
            </a:r>
            <a:endParaRPr lang="en-US" dirty="0" smtClean="0">
              <a:latin typeface="+mj-lt"/>
            </a:endParaRPr>
          </a:p>
          <a:p>
            <a:pPr marL="0" indent="0">
              <a:buNone/>
            </a:pPr>
            <a:r>
              <a:rPr lang="vi-VN" dirty="0" smtClean="0">
                <a:latin typeface="+mj-lt"/>
              </a:rPr>
              <a:t> </a:t>
            </a:r>
            <a:r>
              <a:rPr lang="vi-VN" dirty="0">
                <a:latin typeface="+mj-lt"/>
              </a:rPr>
              <a:t>D. Viêm da tiếp xúc</a:t>
            </a:r>
            <a:endParaRPr lang="en-US" dirty="0">
              <a:latin typeface="+mj-lt"/>
            </a:endParaRPr>
          </a:p>
        </p:txBody>
      </p:sp>
    </p:spTree>
    <p:extLst>
      <p:ext uri="{BB962C8B-B14F-4D97-AF65-F5344CB8AC3E}">
        <p14:creationId xmlns:p14="http://schemas.microsoft.com/office/powerpoint/2010/main" val="1175375420"/>
      </p:ext>
    </p:extLst>
  </p:cSld>
  <p:clrMapOvr>
    <a:masterClrMapping/>
  </p:clrMapOvr>
  <p:transition spd="slow">
    <p:wip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1524000"/>
            <a:ext cx="7543800" cy="4602163"/>
          </a:xfrm>
        </p:spPr>
        <p:txBody>
          <a:bodyPr/>
          <a:lstStyle/>
          <a:p>
            <a:r>
              <a:rPr lang="vi-VN" dirty="0">
                <a:latin typeface="Times New Roman" panose="02020603050405020304" pitchFamily="18" charset="0"/>
                <a:cs typeface="Times New Roman" panose="02020603050405020304" pitchFamily="18" charset="0"/>
              </a:rPr>
              <a:t>1.2.6. Chọn câu đúng nhất ~ Biểu hiện điển hình của quá mẫn dị ứng type </a:t>
            </a:r>
            <a:r>
              <a:rPr lang="vi-VN" dirty="0" smtClean="0">
                <a:latin typeface="Times New Roman" panose="02020603050405020304" pitchFamily="18" charset="0"/>
                <a:cs typeface="Times New Roman" panose="02020603050405020304" pitchFamily="18" charset="0"/>
              </a:rPr>
              <a:t>III</a:t>
            </a:r>
            <a:endParaRPr lang="en-US" dirty="0" smtClean="0">
              <a:latin typeface="Times New Roman" panose="02020603050405020304" pitchFamily="18" charset="0"/>
              <a:cs typeface="Times New Roman" panose="02020603050405020304" pitchFamily="18" charset="0"/>
            </a:endParaRPr>
          </a:p>
          <a:p>
            <a:pPr marL="0" indent="0">
              <a:buNone/>
            </a:pPr>
            <a:r>
              <a:rPr lang="vi-VN" dirty="0" smtClean="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A. Truyền nhầm nhóm máu </a:t>
            </a:r>
            <a:r>
              <a:rPr lang="vi-VN" dirty="0" smtClean="0">
                <a:latin typeface="Times New Roman" panose="02020603050405020304" pitchFamily="18" charset="0"/>
                <a:cs typeface="Times New Roman" panose="02020603050405020304" pitchFamily="18" charset="0"/>
              </a:rPr>
              <a:t>ABO</a:t>
            </a:r>
            <a:endParaRPr lang="en-US" dirty="0" smtClean="0">
              <a:latin typeface="Times New Roman" panose="02020603050405020304" pitchFamily="18" charset="0"/>
              <a:cs typeface="Times New Roman" panose="02020603050405020304" pitchFamily="18" charset="0"/>
            </a:endParaRPr>
          </a:p>
          <a:p>
            <a:pPr marL="0" indent="0">
              <a:buNone/>
            </a:pPr>
            <a:r>
              <a:rPr lang="vi-VN" dirty="0" smtClean="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B. Sốc phản </a:t>
            </a:r>
            <a:r>
              <a:rPr lang="vi-VN" dirty="0" smtClean="0">
                <a:latin typeface="Times New Roman" panose="02020603050405020304" pitchFamily="18" charset="0"/>
                <a:cs typeface="Times New Roman" panose="02020603050405020304" pitchFamily="18" charset="0"/>
              </a:rPr>
              <a:t>vệ</a:t>
            </a:r>
            <a:endParaRPr lang="en-US" dirty="0" smtClean="0">
              <a:latin typeface="Times New Roman" panose="02020603050405020304" pitchFamily="18" charset="0"/>
              <a:cs typeface="Times New Roman" panose="02020603050405020304" pitchFamily="18" charset="0"/>
            </a:endParaRPr>
          </a:p>
          <a:p>
            <a:pPr marL="0" indent="0">
              <a:buNone/>
            </a:pPr>
            <a:r>
              <a:rPr lang="vi-VN" dirty="0" smtClean="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C. Viêm cầu thận sau nhiễm </a:t>
            </a:r>
            <a:r>
              <a:rPr lang="vi-VN" dirty="0" smtClean="0">
                <a:latin typeface="Times New Roman" panose="02020603050405020304" pitchFamily="18" charset="0"/>
                <a:cs typeface="Times New Roman" panose="02020603050405020304" pitchFamily="18" charset="0"/>
              </a:rPr>
              <a:t>khuẩn</a:t>
            </a:r>
            <a:endParaRPr lang="en-US" dirty="0" smtClean="0">
              <a:latin typeface="Times New Roman" panose="02020603050405020304" pitchFamily="18" charset="0"/>
              <a:cs typeface="Times New Roman" panose="02020603050405020304" pitchFamily="18" charset="0"/>
            </a:endParaRPr>
          </a:p>
          <a:p>
            <a:pPr marL="0" indent="0">
              <a:buNone/>
            </a:pPr>
            <a:r>
              <a:rPr lang="vi-VN" dirty="0" smtClean="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D. Viêm da tiếp xúc </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15591144"/>
      </p:ext>
    </p:extLst>
  </p:cSld>
  <p:clrMapOvr>
    <a:masterClrMapping/>
  </p:clrMapOvr>
  <p:transition spd="slow">
    <p:wip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47800" y="1524000"/>
            <a:ext cx="7696200" cy="5516563"/>
          </a:xfrm>
        </p:spPr>
        <p:txBody>
          <a:bodyPr/>
          <a:lstStyle/>
          <a:p>
            <a:r>
              <a:rPr lang="vi-VN" dirty="0">
                <a:latin typeface="Times New Roman" panose="02020603050405020304" pitchFamily="18" charset="0"/>
                <a:cs typeface="Times New Roman" panose="02020603050405020304" pitchFamily="18" charset="0"/>
              </a:rPr>
              <a:t>1.2.7. Chọn câu đúng nhất ~ Biểu hiện điển hình của quá mẫn dị ứng type </a:t>
            </a:r>
            <a:r>
              <a:rPr lang="vi-VN" dirty="0" smtClean="0">
                <a:latin typeface="Times New Roman" panose="02020603050405020304" pitchFamily="18" charset="0"/>
                <a:cs typeface="Times New Roman" panose="02020603050405020304" pitchFamily="18" charset="0"/>
              </a:rPr>
              <a:t>IV</a:t>
            </a:r>
            <a:endParaRPr lang="en-US" dirty="0" smtClean="0">
              <a:latin typeface="Times New Roman" panose="02020603050405020304" pitchFamily="18" charset="0"/>
              <a:cs typeface="Times New Roman" panose="02020603050405020304" pitchFamily="18" charset="0"/>
            </a:endParaRPr>
          </a:p>
          <a:p>
            <a:pPr marL="0" indent="0">
              <a:buNone/>
            </a:pPr>
            <a:r>
              <a:rPr lang="vi-VN" dirty="0" smtClean="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A. Truyền nhầm nhóm máu ABO </a:t>
            </a:r>
            <a:endParaRPr lang="en-US" dirty="0" smtClean="0">
              <a:latin typeface="Times New Roman" panose="02020603050405020304" pitchFamily="18" charset="0"/>
              <a:cs typeface="Times New Roman" panose="02020603050405020304" pitchFamily="18" charset="0"/>
            </a:endParaRPr>
          </a:p>
          <a:p>
            <a:pPr marL="0" indent="0">
              <a:buNone/>
            </a:pPr>
            <a:r>
              <a:rPr lang="vi-VN" dirty="0" smtClean="0">
                <a:latin typeface="Times New Roman" panose="02020603050405020304" pitchFamily="18" charset="0"/>
                <a:cs typeface="Times New Roman" panose="02020603050405020304" pitchFamily="18" charset="0"/>
              </a:rPr>
              <a:t>B</a:t>
            </a:r>
            <a:r>
              <a:rPr lang="vi-VN" dirty="0">
                <a:latin typeface="Times New Roman" panose="02020603050405020304" pitchFamily="18" charset="0"/>
                <a:cs typeface="Times New Roman" panose="02020603050405020304" pitchFamily="18" charset="0"/>
              </a:rPr>
              <a:t>. Sốc phản </a:t>
            </a:r>
            <a:r>
              <a:rPr lang="vi-VN" dirty="0" smtClean="0">
                <a:latin typeface="Times New Roman" panose="02020603050405020304" pitchFamily="18" charset="0"/>
                <a:cs typeface="Times New Roman" panose="02020603050405020304" pitchFamily="18" charset="0"/>
              </a:rPr>
              <a:t>vệ</a:t>
            </a:r>
            <a:endParaRPr lang="en-US" dirty="0" smtClean="0">
              <a:latin typeface="Times New Roman" panose="02020603050405020304" pitchFamily="18" charset="0"/>
              <a:cs typeface="Times New Roman" panose="02020603050405020304" pitchFamily="18" charset="0"/>
            </a:endParaRPr>
          </a:p>
          <a:p>
            <a:pPr marL="0" indent="0">
              <a:buNone/>
            </a:pPr>
            <a:r>
              <a:rPr lang="vi-VN" dirty="0" smtClean="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C. Viêm cầu thận sau nhiễm khuẩn </a:t>
            </a:r>
            <a:endParaRPr lang="en-US" dirty="0" smtClean="0">
              <a:latin typeface="Times New Roman" panose="02020603050405020304" pitchFamily="18" charset="0"/>
              <a:cs typeface="Times New Roman" panose="02020603050405020304" pitchFamily="18" charset="0"/>
            </a:endParaRPr>
          </a:p>
          <a:p>
            <a:pPr marL="0" indent="0">
              <a:buNone/>
            </a:pPr>
            <a:r>
              <a:rPr lang="vi-VN" dirty="0" smtClean="0">
                <a:latin typeface="Times New Roman" panose="02020603050405020304" pitchFamily="18" charset="0"/>
                <a:cs typeface="Times New Roman" panose="02020603050405020304" pitchFamily="18" charset="0"/>
              </a:rPr>
              <a:t>D</a:t>
            </a:r>
            <a:r>
              <a:rPr lang="vi-VN" dirty="0">
                <a:latin typeface="Times New Roman" panose="02020603050405020304" pitchFamily="18" charset="0"/>
                <a:cs typeface="Times New Roman" panose="02020603050405020304" pitchFamily="18" charset="0"/>
              </a:rPr>
              <a:t>. Viêm da tiếp xúc</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14857797"/>
      </p:ext>
    </p:extLst>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xmlns="" id="{6C29A962-703F-4E76-B713-FD0493260C79}"/>
              </a:ext>
            </a:extLst>
          </p:cNvPr>
          <p:cNvSpPr>
            <a:spLocks noGrp="1"/>
          </p:cNvSpPr>
          <p:nvPr>
            <p:ph type="ftr" sz="quarter" idx="10"/>
          </p:nvPr>
        </p:nvSpPr>
        <p:spPr/>
        <p:txBody>
          <a:bodyPr/>
          <a:lstStyle/>
          <a:p>
            <a:pPr>
              <a:defRPr/>
            </a:pPr>
            <a:r>
              <a:rPr lang="en-US"/>
              <a:t>Company Name</a:t>
            </a:r>
          </a:p>
        </p:txBody>
      </p:sp>
      <p:sp>
        <p:nvSpPr>
          <p:cNvPr id="5123" name="Rectangle 2"/>
          <p:cNvSpPr>
            <a:spLocks noGrp="1" noChangeArrowheads="1"/>
          </p:cNvSpPr>
          <p:nvPr>
            <p:ph type="title"/>
          </p:nvPr>
        </p:nvSpPr>
        <p:spPr/>
        <p:txBody>
          <a:bodyPr/>
          <a:lstStyle/>
          <a:p>
            <a:pPr eaLnBrk="1" hangingPunct="1"/>
            <a:r>
              <a:rPr lang="vi-VN" altLang="en-US" dirty="0" smtClean="0"/>
              <a:t>1 ĐỊNH NGHĨA VỀ VẨY NẾN</a:t>
            </a:r>
            <a:endParaRPr lang="en-US" altLang="en-US" dirty="0" smtClean="0"/>
          </a:p>
        </p:txBody>
      </p:sp>
      <p:sp>
        <p:nvSpPr>
          <p:cNvPr id="5124" name="Rectangle 3"/>
          <p:cNvSpPr>
            <a:spLocks noGrp="1" noChangeArrowheads="1"/>
          </p:cNvSpPr>
          <p:nvPr>
            <p:ph type="body" idx="1"/>
          </p:nvPr>
        </p:nvSpPr>
        <p:spPr>
          <a:xfrm>
            <a:off x="381000" y="1689035"/>
            <a:ext cx="7824788" cy="4549775"/>
          </a:xfrm>
        </p:spPr>
        <p:txBody>
          <a:bodyPr/>
          <a:lstStyle/>
          <a:p>
            <a:pPr marL="0" indent="0" eaLnBrk="1" hangingPunct="1">
              <a:lnSpc>
                <a:spcPct val="80000"/>
              </a:lnSpc>
              <a:buNone/>
            </a:pPr>
            <a:endParaRPr lang="en-US" altLang="en-US" sz="1800" b="1" dirty="0" smtClean="0"/>
          </a:p>
          <a:p>
            <a:r>
              <a:rPr lang="vi-VN" sz="2400" dirty="0">
                <a:solidFill>
                  <a:srgbClr val="000000"/>
                </a:solidFill>
              </a:rPr>
              <a:t>Vẩy nến là bệnh da mãn tính thường xuất hiện và sau đó tự </a:t>
            </a:r>
            <a:r>
              <a:rPr lang="vi-VN" sz="2400" dirty="0" smtClean="0">
                <a:solidFill>
                  <a:srgbClr val="000000"/>
                </a:solidFill>
              </a:rPr>
              <a:t>hết</a:t>
            </a:r>
            <a:r>
              <a:rPr lang="vi-VN" sz="2400" dirty="0">
                <a:solidFill>
                  <a:srgbClr val="000000"/>
                </a:solidFill>
              </a:rPr>
              <a:t>.</a:t>
            </a:r>
            <a:r>
              <a:rPr lang="vi-VN" sz="2400" dirty="0" smtClean="0">
                <a:solidFill>
                  <a:srgbClr val="000000"/>
                </a:solidFill>
              </a:rPr>
              <a:t>Những </a:t>
            </a:r>
            <a:r>
              <a:rPr lang="vi-VN" sz="2400" dirty="0">
                <a:solidFill>
                  <a:srgbClr val="000000"/>
                </a:solidFill>
              </a:rPr>
              <a:t>tế bào da tái tạo quá nhanh, tích tụ và tạo thành những vảy óng ánh như bạc trên bề mặt da. Bệnh có thể nhẹ, nhưng cũng có thể diễn tiến nghiêm trọng</a:t>
            </a:r>
            <a:endParaRPr lang="en-US" altLang="en-US" sz="2400" b="1" dirty="0" smtClean="0">
              <a:solidFill>
                <a:srgbClr val="000000"/>
              </a:solidFill>
            </a:endParaRPr>
          </a:p>
          <a:p>
            <a:pPr lvl="1" eaLnBrk="1" hangingPunct="1">
              <a:lnSpc>
                <a:spcPct val="80000"/>
              </a:lnSpc>
            </a:pPr>
            <a:endParaRPr lang="en-US" altLang="en-US" sz="2400" dirty="0" smtClean="0"/>
          </a:p>
        </p:txBody>
      </p:sp>
      <p:pic>
        <p:nvPicPr>
          <p:cNvPr id="1280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3963923"/>
            <a:ext cx="4343400" cy="2532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5617046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47800" y="1524000"/>
            <a:ext cx="7696200" cy="5334000"/>
          </a:xfrm>
        </p:spPr>
        <p:txBody>
          <a:bodyPr>
            <a:normAutofit/>
          </a:bodyPr>
          <a:lstStyle/>
          <a:p>
            <a:r>
              <a:rPr lang="vi-VN" dirty="0">
                <a:latin typeface="+mj-lt"/>
              </a:rPr>
              <a:t>1.2.8. Chọn đúng, sai~Mày đay có thể xuất hiện không những trên da mà còn ở niêm mạc các cơ quan nội tạng (thanh quản, dạ dày, ruột v.v</a:t>
            </a:r>
            <a:r>
              <a:rPr lang="vi-VN" dirty="0" smtClean="0">
                <a:latin typeface="+mj-lt"/>
              </a:rPr>
              <a:t>…)?</a:t>
            </a:r>
            <a:endParaRPr lang="en-US" dirty="0" smtClean="0">
              <a:latin typeface="+mj-lt"/>
            </a:endParaRPr>
          </a:p>
          <a:p>
            <a:pPr marL="0" indent="0">
              <a:buNone/>
            </a:pPr>
            <a:r>
              <a:rPr lang="vi-VN" dirty="0" smtClean="0">
                <a:latin typeface="+mj-lt"/>
              </a:rPr>
              <a:t> </a:t>
            </a:r>
            <a:r>
              <a:rPr lang="vi-VN" dirty="0">
                <a:latin typeface="+mj-lt"/>
              </a:rPr>
              <a:t>A. </a:t>
            </a:r>
            <a:r>
              <a:rPr lang="vi-VN" dirty="0" smtClean="0">
                <a:latin typeface="+mj-lt"/>
              </a:rPr>
              <a:t>Đúng</a:t>
            </a:r>
            <a:r>
              <a:rPr lang="en-US" dirty="0" smtClean="0">
                <a:latin typeface="+mj-lt"/>
              </a:rPr>
              <a:t>          </a:t>
            </a:r>
            <a:r>
              <a:rPr lang="vi-VN" dirty="0" smtClean="0">
                <a:latin typeface="+mj-lt"/>
              </a:rPr>
              <a:t> </a:t>
            </a:r>
            <a:r>
              <a:rPr lang="vi-VN" dirty="0">
                <a:latin typeface="+mj-lt"/>
              </a:rPr>
              <a:t>B. </a:t>
            </a:r>
            <a:r>
              <a:rPr lang="vi-VN" dirty="0" smtClean="0">
                <a:latin typeface="+mj-lt"/>
              </a:rPr>
              <a:t>Sai</a:t>
            </a:r>
            <a:endParaRPr lang="en-US" dirty="0" smtClean="0">
              <a:latin typeface="+mj-lt"/>
            </a:endParaRPr>
          </a:p>
          <a:p>
            <a:r>
              <a:rPr lang="vi-VN" dirty="0" smtClean="0">
                <a:latin typeface="+mj-lt"/>
              </a:rPr>
              <a:t> </a:t>
            </a:r>
            <a:r>
              <a:rPr lang="vi-VN" dirty="0">
                <a:latin typeface="+mj-lt"/>
              </a:rPr>
              <a:t>1.2.9. Chọn đúng, sai~ Phù Quincke chủ yếu biểu hiện ngoài da, tiến triển từng đợt, ngứa từng mảng trên da, nổi sần màu hồng, xung quanh viền đỏ (tròn, bầu dục). </a:t>
            </a:r>
            <a:r>
              <a:rPr lang="vi-VN" dirty="0" smtClean="0">
                <a:latin typeface="+mj-lt"/>
              </a:rPr>
              <a:t>?</a:t>
            </a:r>
            <a:endParaRPr lang="en-US" dirty="0" smtClean="0">
              <a:latin typeface="+mj-lt"/>
            </a:endParaRPr>
          </a:p>
          <a:p>
            <a:pPr marL="0" indent="0">
              <a:buNone/>
            </a:pPr>
            <a:r>
              <a:rPr lang="vi-VN" dirty="0" smtClean="0">
                <a:latin typeface="+mj-lt"/>
              </a:rPr>
              <a:t> </a:t>
            </a:r>
            <a:r>
              <a:rPr lang="vi-VN" dirty="0">
                <a:latin typeface="+mj-lt"/>
              </a:rPr>
              <a:t>A. Đúng </a:t>
            </a:r>
            <a:r>
              <a:rPr lang="en-US" dirty="0" smtClean="0">
                <a:latin typeface="+mj-lt"/>
              </a:rPr>
              <a:t>            </a:t>
            </a:r>
            <a:r>
              <a:rPr lang="vi-VN" dirty="0" smtClean="0">
                <a:latin typeface="+mj-lt"/>
              </a:rPr>
              <a:t>B</a:t>
            </a:r>
            <a:r>
              <a:rPr lang="vi-VN" dirty="0">
                <a:latin typeface="+mj-lt"/>
              </a:rPr>
              <a:t>. Sai </a:t>
            </a:r>
            <a:endParaRPr lang="en-US" dirty="0" smtClean="0">
              <a:latin typeface="+mj-lt"/>
            </a:endParaRPr>
          </a:p>
        </p:txBody>
      </p:sp>
    </p:spTree>
    <p:extLst>
      <p:ext uri="{BB962C8B-B14F-4D97-AF65-F5344CB8AC3E}">
        <p14:creationId xmlns:p14="http://schemas.microsoft.com/office/powerpoint/2010/main" val="3766791847"/>
      </p:ext>
    </p:extLst>
  </p:cSld>
  <p:clrMapOvr>
    <a:masterClrMapping/>
  </p:clrMapOvr>
  <p:transition spd="slow">
    <p:wip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47800" y="1371600"/>
            <a:ext cx="7696200" cy="5410200"/>
          </a:xfrm>
        </p:spPr>
        <p:txBody>
          <a:bodyPr>
            <a:normAutofit/>
          </a:bodyPr>
          <a:lstStyle/>
          <a:p>
            <a:r>
              <a:rPr lang="vi-VN" dirty="0">
                <a:latin typeface="Times New Roman" panose="02020603050405020304" pitchFamily="18" charset="0"/>
                <a:cs typeface="Times New Roman" panose="02020603050405020304" pitchFamily="18" charset="0"/>
              </a:rPr>
              <a:t>1.2.10. Chọn đúng, sai~ Bước đầu tiên trong điều trị mày đay &amp; phù Quincke là làm giảm triệu chứng bằng cách cho dùng thuốc kháng histamin H1 - thuốc thế hệ thứ hai </a:t>
            </a:r>
            <a:r>
              <a:rPr lang="vi-VN" dirty="0" smtClean="0">
                <a:latin typeface="Times New Roman" panose="02020603050405020304" pitchFamily="18" charset="0"/>
                <a:cs typeface="Times New Roman" panose="02020603050405020304" pitchFamily="18" charset="0"/>
              </a:rPr>
              <a:t>?</a:t>
            </a:r>
            <a:endParaRPr lang="en-US" dirty="0" smtClean="0">
              <a:latin typeface="Times New Roman" panose="02020603050405020304" pitchFamily="18" charset="0"/>
              <a:cs typeface="Times New Roman" panose="02020603050405020304" pitchFamily="18" charset="0"/>
            </a:endParaRPr>
          </a:p>
          <a:p>
            <a:pPr marL="0" indent="0">
              <a:buNone/>
            </a:pPr>
            <a:r>
              <a:rPr lang="vi-VN" dirty="0" smtClean="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A. Đúng </a:t>
            </a:r>
            <a:r>
              <a:rPr lang="en-US" dirty="0" smtClean="0">
                <a:latin typeface="Times New Roman" panose="02020603050405020304" pitchFamily="18" charset="0"/>
                <a:cs typeface="Times New Roman" panose="02020603050405020304" pitchFamily="18" charset="0"/>
              </a:rPr>
              <a:t>             </a:t>
            </a:r>
            <a:r>
              <a:rPr lang="vi-VN" dirty="0" smtClean="0">
                <a:latin typeface="Times New Roman" panose="02020603050405020304" pitchFamily="18" charset="0"/>
                <a:cs typeface="Times New Roman" panose="02020603050405020304" pitchFamily="18" charset="0"/>
              </a:rPr>
              <a:t>B</a:t>
            </a:r>
            <a:r>
              <a:rPr lang="vi-VN" dirty="0">
                <a:latin typeface="Times New Roman" panose="02020603050405020304" pitchFamily="18" charset="0"/>
                <a:cs typeface="Times New Roman" panose="02020603050405020304" pitchFamily="18" charset="0"/>
              </a:rPr>
              <a:t>. Sai</a:t>
            </a:r>
            <a:endParaRPr lang="en-US" dirty="0">
              <a:latin typeface="Times New Roman" panose="02020603050405020304" pitchFamily="18" charset="0"/>
              <a:cs typeface="Times New Roman" panose="02020603050405020304" pitchFamily="18" charset="0"/>
            </a:endParaRPr>
          </a:p>
          <a:p>
            <a:r>
              <a:rPr lang="vi-VN" dirty="0">
                <a:latin typeface="Times New Roman" panose="02020603050405020304" pitchFamily="18" charset="0"/>
                <a:cs typeface="Times New Roman" panose="02020603050405020304" pitchFamily="18" charset="0"/>
              </a:rPr>
              <a:t> 1.2.11. Chọn đúng, sai~ Dùng cùng cimetidin cùng với thuốc kháng histamin có thể có thêm tác dụng cộng lực trong điều trị mày đay &amp; phù Quincke</a:t>
            </a:r>
            <a:r>
              <a:rPr lang="vi-VN" dirty="0" smtClean="0">
                <a:latin typeface="Times New Roman" panose="02020603050405020304" pitchFamily="18" charset="0"/>
                <a:cs typeface="Times New Roman" panose="02020603050405020304" pitchFamily="18" charset="0"/>
              </a:rPr>
              <a:t>?</a:t>
            </a:r>
            <a:endParaRPr lang="en-US" dirty="0" smtClean="0">
              <a:latin typeface="Times New Roman" panose="02020603050405020304" pitchFamily="18" charset="0"/>
              <a:cs typeface="Times New Roman" panose="02020603050405020304" pitchFamily="18" charset="0"/>
            </a:endParaRPr>
          </a:p>
          <a:p>
            <a:pPr marL="0" indent="0">
              <a:buNone/>
            </a:pPr>
            <a:r>
              <a:rPr lang="vi-VN" dirty="0" smtClean="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A. </a:t>
            </a:r>
            <a:r>
              <a:rPr lang="vi-VN" dirty="0" smtClean="0">
                <a:latin typeface="Times New Roman" panose="02020603050405020304" pitchFamily="18" charset="0"/>
                <a:cs typeface="Times New Roman" panose="02020603050405020304" pitchFamily="18" charset="0"/>
              </a:rPr>
              <a:t>Đúng</a:t>
            </a:r>
            <a:r>
              <a:rPr lang="en-US" dirty="0" smtClean="0">
                <a:latin typeface="Times New Roman" panose="02020603050405020304" pitchFamily="18" charset="0"/>
                <a:cs typeface="Times New Roman" panose="02020603050405020304" pitchFamily="18" charset="0"/>
              </a:rPr>
              <a:t>              </a:t>
            </a:r>
            <a:r>
              <a:rPr lang="vi-VN" dirty="0" smtClean="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B. Sai</a:t>
            </a:r>
            <a:endParaRPr lang="en-US" dirty="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879239484"/>
      </p:ext>
    </p:extLst>
  </p:cSld>
  <p:clrMapOvr>
    <a:masterClrMapping/>
  </p:clrMapOvr>
  <p:transition spd="slow">
    <p:wip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71600" y="1447800"/>
            <a:ext cx="7696200" cy="4800600"/>
          </a:xfrm>
        </p:spPr>
        <p:txBody>
          <a:bodyPr>
            <a:normAutofit/>
          </a:bodyPr>
          <a:lstStyle/>
          <a:p>
            <a:r>
              <a:rPr lang="vi-VN" dirty="0">
                <a:latin typeface="Times New Roman" panose="02020603050405020304" pitchFamily="18" charset="0"/>
                <a:cs typeface="Times New Roman" panose="02020603050405020304" pitchFamily="18" charset="0"/>
              </a:rPr>
              <a:t>1.2.12. Chọn đúng, sai~ Khi thuốc kháng histamin mà không kiểm soát được bệnh thì nên phối hợp với các thuốc corticoid dạng tiêm hoặc uống</a:t>
            </a:r>
            <a:r>
              <a:rPr lang="vi-VN" dirty="0" smtClean="0">
                <a:latin typeface="Times New Roman" panose="02020603050405020304" pitchFamily="18" charset="0"/>
                <a:cs typeface="Times New Roman" panose="02020603050405020304" pitchFamily="18" charset="0"/>
              </a:rPr>
              <a:t>.?</a:t>
            </a:r>
            <a:endParaRPr lang="en-US" dirty="0" smtClean="0">
              <a:latin typeface="Times New Roman" panose="02020603050405020304" pitchFamily="18" charset="0"/>
              <a:cs typeface="Times New Roman" panose="02020603050405020304" pitchFamily="18" charset="0"/>
            </a:endParaRPr>
          </a:p>
          <a:p>
            <a:pPr marL="0" indent="0">
              <a:buNone/>
            </a:pPr>
            <a:r>
              <a:rPr lang="vi-VN" dirty="0" smtClean="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A. </a:t>
            </a:r>
            <a:r>
              <a:rPr lang="vi-VN" dirty="0" smtClean="0">
                <a:latin typeface="Times New Roman" panose="02020603050405020304" pitchFamily="18" charset="0"/>
                <a:cs typeface="Times New Roman" panose="02020603050405020304" pitchFamily="18" charset="0"/>
              </a:rPr>
              <a:t>Đúng</a:t>
            </a:r>
            <a:r>
              <a:rPr lang="en-US" dirty="0" smtClean="0">
                <a:latin typeface="Times New Roman" panose="02020603050405020304" pitchFamily="18" charset="0"/>
                <a:cs typeface="Times New Roman" panose="02020603050405020304" pitchFamily="18" charset="0"/>
              </a:rPr>
              <a:t>           </a:t>
            </a:r>
            <a:r>
              <a:rPr lang="vi-VN" dirty="0" smtClean="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B. </a:t>
            </a:r>
            <a:r>
              <a:rPr lang="vi-VN" dirty="0" smtClean="0">
                <a:latin typeface="Times New Roman" panose="02020603050405020304" pitchFamily="18" charset="0"/>
                <a:cs typeface="Times New Roman" panose="02020603050405020304" pitchFamily="18" charset="0"/>
              </a:rPr>
              <a:t>Sai</a:t>
            </a:r>
            <a:endParaRPr lang="en-US" dirty="0" smtClean="0">
              <a:latin typeface="Times New Roman" panose="02020603050405020304" pitchFamily="18" charset="0"/>
              <a:cs typeface="Times New Roman" panose="02020603050405020304" pitchFamily="18" charset="0"/>
            </a:endParaRPr>
          </a:p>
          <a:p>
            <a:pPr marL="0" indent="0">
              <a:buNone/>
            </a:pPr>
            <a:r>
              <a:rPr lang="vi-VN" dirty="0" smtClean="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1.2. 13. Chọn đúng, sai~ Có thể ăn một loại thực phẩm mà không hề bị dị ứng trong nhiều năm liền nhưng rồi nó có thể bất ngờ xuất hiện không báo trước, vào bất kz thời điểm nào. Bên cạnh đó, vào ngay lần đầu ăn cũng có rất nhiều người bị dị ứng</a:t>
            </a:r>
            <a:r>
              <a:rPr lang="vi-VN" dirty="0" smtClean="0">
                <a:latin typeface="Times New Roman" panose="02020603050405020304" pitchFamily="18" charset="0"/>
                <a:cs typeface="Times New Roman" panose="02020603050405020304" pitchFamily="18" charset="0"/>
              </a:rPr>
              <a:t>?.</a:t>
            </a:r>
            <a:endParaRPr lang="en-US" dirty="0" smtClean="0">
              <a:latin typeface="Times New Roman" panose="02020603050405020304" pitchFamily="18" charset="0"/>
              <a:cs typeface="Times New Roman" panose="02020603050405020304" pitchFamily="18" charset="0"/>
            </a:endParaRPr>
          </a:p>
          <a:p>
            <a:pPr marL="0" indent="0">
              <a:buNone/>
            </a:pPr>
            <a:r>
              <a:rPr lang="vi-VN" dirty="0" smtClean="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A. Đúng </a:t>
            </a:r>
            <a:r>
              <a:rPr lang="en-US" dirty="0" smtClean="0">
                <a:latin typeface="Times New Roman" panose="02020603050405020304" pitchFamily="18" charset="0"/>
                <a:cs typeface="Times New Roman" panose="02020603050405020304" pitchFamily="18" charset="0"/>
              </a:rPr>
              <a:t>            </a:t>
            </a:r>
            <a:r>
              <a:rPr lang="vi-VN" dirty="0" smtClean="0">
                <a:latin typeface="Times New Roman" panose="02020603050405020304" pitchFamily="18" charset="0"/>
                <a:cs typeface="Times New Roman" panose="02020603050405020304" pitchFamily="18" charset="0"/>
              </a:rPr>
              <a:t>B</a:t>
            </a:r>
            <a:r>
              <a:rPr lang="vi-VN" dirty="0">
                <a:latin typeface="Times New Roman" panose="02020603050405020304" pitchFamily="18" charset="0"/>
                <a:cs typeface="Times New Roman" panose="02020603050405020304" pitchFamily="18" charset="0"/>
              </a:rPr>
              <a:t>. Sai</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25686370"/>
      </p:ext>
    </p:extLst>
  </p:cSld>
  <p:clrMapOvr>
    <a:masterClrMapping/>
  </p:clrMapOvr>
  <p:transition spd="slow">
    <p:wip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1524000"/>
            <a:ext cx="7620000" cy="4602163"/>
          </a:xfrm>
        </p:spPr>
        <p:txBody>
          <a:bodyPr/>
          <a:lstStyle/>
          <a:p>
            <a:r>
              <a:rPr lang="vi-VN" dirty="0">
                <a:latin typeface="Times New Roman" panose="02020603050405020304" pitchFamily="18" charset="0"/>
                <a:cs typeface="Times New Roman" panose="02020603050405020304" pitchFamily="18" charset="0"/>
              </a:rPr>
              <a:t>1.2.14.Chọn đúng, sai~ Dị ứng thức ăn chủ yếu là loại hình dị ứng tức thì. Thời gian xuất hiện phản ứng rất nhanh, từ vài ba phút đến vài giờ kể từ thời điểm tiếp xúc với thức ăn</a:t>
            </a:r>
            <a:r>
              <a:rPr lang="vi-VN" dirty="0" smtClean="0">
                <a:latin typeface="Times New Roman" panose="02020603050405020304" pitchFamily="18" charset="0"/>
                <a:cs typeface="Times New Roman" panose="02020603050405020304" pitchFamily="18" charset="0"/>
              </a:rPr>
              <a:t>?</a:t>
            </a:r>
            <a:endParaRPr lang="en-US" dirty="0" smtClean="0">
              <a:latin typeface="Times New Roman" panose="02020603050405020304" pitchFamily="18" charset="0"/>
              <a:cs typeface="Times New Roman" panose="02020603050405020304" pitchFamily="18" charset="0"/>
            </a:endParaRPr>
          </a:p>
          <a:p>
            <a:pPr marL="0" indent="0">
              <a:buNone/>
            </a:pPr>
            <a:r>
              <a:rPr lang="vi-VN" dirty="0" smtClean="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A. </a:t>
            </a:r>
            <a:r>
              <a:rPr lang="vi-VN" dirty="0" smtClean="0">
                <a:latin typeface="Times New Roman" panose="02020603050405020304" pitchFamily="18" charset="0"/>
                <a:cs typeface="Times New Roman" panose="02020603050405020304" pitchFamily="18" charset="0"/>
              </a:rPr>
              <a:t>Đúng</a:t>
            </a:r>
            <a:r>
              <a:rPr lang="en-US" dirty="0" smtClean="0">
                <a:latin typeface="Times New Roman" panose="02020603050405020304" pitchFamily="18" charset="0"/>
                <a:cs typeface="Times New Roman" panose="02020603050405020304" pitchFamily="18" charset="0"/>
              </a:rPr>
              <a:t>             </a:t>
            </a:r>
            <a:r>
              <a:rPr lang="vi-VN" dirty="0" smtClean="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B. </a:t>
            </a:r>
            <a:r>
              <a:rPr lang="vi-VN" dirty="0" smtClean="0">
                <a:latin typeface="Times New Roman" panose="02020603050405020304" pitchFamily="18" charset="0"/>
                <a:cs typeface="Times New Roman" panose="02020603050405020304" pitchFamily="18" charset="0"/>
              </a:rPr>
              <a:t>Sai</a:t>
            </a:r>
            <a:endParaRPr lang="en-US" dirty="0" smtClean="0">
              <a:latin typeface="Times New Roman" panose="02020603050405020304" pitchFamily="18" charset="0"/>
              <a:cs typeface="Times New Roman" panose="02020603050405020304" pitchFamily="18" charset="0"/>
            </a:endParaRPr>
          </a:p>
          <a:p>
            <a:r>
              <a:rPr lang="vi-VN" dirty="0" smtClean="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1.2.15.Chọn đúng, sai~ Dị ứng thức ăn kiểu “kết hợp” có thể xảy ra với bất cứ ai</a:t>
            </a:r>
            <a:r>
              <a:rPr lang="vi-VN" dirty="0" smtClean="0">
                <a:latin typeface="Times New Roman" panose="02020603050405020304" pitchFamily="18" charset="0"/>
                <a:cs typeface="Times New Roman" panose="02020603050405020304" pitchFamily="18" charset="0"/>
              </a:rPr>
              <a:t>?</a:t>
            </a:r>
            <a:endParaRPr lang="en-US" dirty="0" smtClean="0">
              <a:latin typeface="Times New Roman" panose="02020603050405020304" pitchFamily="18" charset="0"/>
              <a:cs typeface="Times New Roman" panose="02020603050405020304" pitchFamily="18" charset="0"/>
            </a:endParaRPr>
          </a:p>
          <a:p>
            <a:pPr marL="0" indent="0">
              <a:buNone/>
            </a:pPr>
            <a:r>
              <a:rPr lang="vi-VN" dirty="0" smtClean="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A. Đúng </a:t>
            </a:r>
            <a:r>
              <a:rPr lang="en-US" dirty="0" smtClean="0">
                <a:latin typeface="Times New Roman" panose="02020603050405020304" pitchFamily="18" charset="0"/>
                <a:cs typeface="Times New Roman" panose="02020603050405020304" pitchFamily="18" charset="0"/>
              </a:rPr>
              <a:t>             </a:t>
            </a:r>
            <a:r>
              <a:rPr lang="vi-VN" dirty="0" smtClean="0">
                <a:latin typeface="Times New Roman" panose="02020603050405020304" pitchFamily="18" charset="0"/>
                <a:cs typeface="Times New Roman" panose="02020603050405020304" pitchFamily="18" charset="0"/>
              </a:rPr>
              <a:t>B</a:t>
            </a:r>
            <a:r>
              <a:rPr lang="vi-VN" dirty="0">
                <a:latin typeface="Times New Roman" panose="02020603050405020304" pitchFamily="18" charset="0"/>
                <a:cs typeface="Times New Roman" panose="02020603050405020304" pitchFamily="18" charset="0"/>
              </a:rPr>
              <a:t>. Sai</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11409000"/>
      </p:ext>
    </p:extLst>
  </p:cSld>
  <p:clrMapOvr>
    <a:masterClrMapping/>
  </p:clrMapOvr>
  <p:transition spd="slow">
    <p:wip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47800" y="1524000"/>
            <a:ext cx="7543800" cy="5334000"/>
          </a:xfrm>
        </p:spPr>
        <p:txBody>
          <a:bodyPr>
            <a:normAutofit lnSpcReduction="10000"/>
          </a:bodyPr>
          <a:lstStyle/>
          <a:p>
            <a:r>
              <a:rPr lang="vi-VN" sz="2800" dirty="0">
                <a:latin typeface="Times New Roman" panose="02020603050405020304" pitchFamily="18" charset="0"/>
                <a:cs typeface="Times New Roman" panose="02020603050405020304" pitchFamily="18" charset="0"/>
              </a:rPr>
              <a:t>1.2.16. Chọn câu đúng nhất – trong điều trị dị ứng thức ăn, phương pháp giảm mẫn cảm đặc hiệu </a:t>
            </a:r>
            <a:r>
              <a:rPr lang="vi-VN" sz="2800" dirty="0" smtClean="0">
                <a:latin typeface="Times New Roman" panose="02020603050405020304" pitchFamily="18" charset="0"/>
                <a:cs typeface="Times New Roman" panose="02020603050405020304" pitchFamily="18" charset="0"/>
              </a:rPr>
              <a:t>:</a:t>
            </a:r>
            <a:endParaRPr lang="en-US" sz="2800" dirty="0" smtClean="0">
              <a:latin typeface="Times New Roman" panose="02020603050405020304" pitchFamily="18" charset="0"/>
              <a:cs typeface="Times New Roman" panose="02020603050405020304" pitchFamily="18" charset="0"/>
            </a:endParaRPr>
          </a:p>
          <a:p>
            <a:pPr marL="514350" indent="-514350">
              <a:buAutoNum type="alphaUcPeriod"/>
            </a:pPr>
            <a:r>
              <a:rPr lang="vi-VN" sz="2800" dirty="0" smtClean="0">
                <a:latin typeface="Times New Roman" panose="02020603050405020304" pitchFamily="18" charset="0"/>
                <a:cs typeface="Times New Roman" panose="02020603050405020304" pitchFamily="18" charset="0"/>
              </a:rPr>
              <a:t>Được </a:t>
            </a:r>
            <a:r>
              <a:rPr lang="vi-VN" sz="2800" dirty="0">
                <a:latin typeface="Times New Roman" panose="02020603050405020304" pitchFamily="18" charset="0"/>
                <a:cs typeface="Times New Roman" panose="02020603050405020304" pitchFamily="18" charset="0"/>
              </a:rPr>
              <a:t>chỉ định khi không loại bỏ được dị </a:t>
            </a:r>
            <a:r>
              <a:rPr lang="vi-VN" sz="2800" dirty="0" smtClean="0">
                <a:latin typeface="Times New Roman" panose="02020603050405020304" pitchFamily="18" charset="0"/>
                <a:cs typeface="Times New Roman" panose="02020603050405020304" pitchFamily="18" charset="0"/>
              </a:rPr>
              <a:t>nguyên</a:t>
            </a:r>
            <a:r>
              <a:rPr lang="en-US" sz="2800" dirty="0" smtClean="0">
                <a:latin typeface="Times New Roman" panose="02020603050405020304" pitchFamily="18" charset="0"/>
                <a:cs typeface="Times New Roman" panose="02020603050405020304" pitchFamily="18" charset="0"/>
              </a:rPr>
              <a:t>.</a:t>
            </a:r>
          </a:p>
          <a:p>
            <a:pPr marL="0" indent="0">
              <a:buNone/>
            </a:pPr>
            <a:r>
              <a:rPr lang="vi-VN" sz="2800" dirty="0" smtClean="0">
                <a:latin typeface="Times New Roman" panose="02020603050405020304" pitchFamily="18" charset="0"/>
                <a:cs typeface="Times New Roman" panose="02020603050405020304" pitchFamily="18" charset="0"/>
              </a:rPr>
              <a:t>B</a:t>
            </a:r>
            <a:r>
              <a:rPr lang="vi-VN" sz="2800" dirty="0">
                <a:latin typeface="Times New Roman" panose="02020603050405020304" pitchFamily="18" charset="0"/>
                <a:cs typeface="Times New Roman" panose="02020603050405020304" pitchFamily="18" charset="0"/>
              </a:rPr>
              <a:t>. Là phương pháp đưa dị nguyên gây bệnh vào cơ thể nhiều lần với liều nhỏ tăng </a:t>
            </a:r>
            <a:r>
              <a:rPr lang="vi-VN" sz="2800" dirty="0" smtClean="0">
                <a:latin typeface="Times New Roman" panose="02020603050405020304" pitchFamily="18" charset="0"/>
                <a:cs typeface="Times New Roman" panose="02020603050405020304" pitchFamily="18" charset="0"/>
              </a:rPr>
              <a:t>dần</a:t>
            </a:r>
            <a:endParaRPr lang="en-US" sz="2800" dirty="0" smtClean="0">
              <a:latin typeface="Times New Roman" panose="02020603050405020304" pitchFamily="18" charset="0"/>
              <a:cs typeface="Times New Roman" panose="02020603050405020304" pitchFamily="18" charset="0"/>
            </a:endParaRPr>
          </a:p>
          <a:p>
            <a:pPr marL="0" indent="0">
              <a:buNone/>
            </a:pPr>
            <a:r>
              <a:rPr lang="vi-VN" sz="2800" dirty="0" smtClean="0">
                <a:latin typeface="Times New Roman" panose="02020603050405020304" pitchFamily="18" charset="0"/>
                <a:cs typeface="Times New Roman" panose="02020603050405020304" pitchFamily="18" charset="0"/>
              </a:rPr>
              <a:t>C</a:t>
            </a:r>
            <a:r>
              <a:rPr lang="vi-VN" sz="2800" dirty="0">
                <a:latin typeface="Times New Roman" panose="02020603050405020304" pitchFamily="18" charset="0"/>
                <a:cs typeface="Times New Roman" panose="02020603050405020304" pitchFamily="18" charset="0"/>
              </a:rPr>
              <a:t>. Là phương pháp làm hình thành trong cơ thể những kháng thể bao vây (IgG4) ngăn cản dị nguyên kết hợp kháng thể dị ứng do đó bệnh dị ứng không phát sinh, nếu phát sinh chỉ ở mức độ nhẹ</a:t>
            </a:r>
            <a:r>
              <a:rPr lang="vi-VN"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pPr marL="0" indent="0">
              <a:buNone/>
            </a:pPr>
            <a:r>
              <a:rPr lang="vi-VN" sz="2800" dirty="0" smtClean="0">
                <a:latin typeface="Times New Roman" panose="02020603050405020304" pitchFamily="18" charset="0"/>
                <a:cs typeface="Times New Roman" panose="02020603050405020304" pitchFamily="18" charset="0"/>
              </a:rPr>
              <a:t>D</a:t>
            </a:r>
            <a:r>
              <a:rPr lang="vi-VN" sz="2800" dirty="0">
                <a:latin typeface="Times New Roman" panose="02020603050405020304" pitchFamily="18" charset="0"/>
                <a:cs typeface="Times New Roman" panose="02020603050405020304" pitchFamily="18" charset="0"/>
              </a:rPr>
              <a:t>. Câu trả lời đúng gồm tất cả câu nói trên.</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39411301"/>
      </p:ext>
    </p:extLst>
  </p:cSld>
  <p:clrMapOvr>
    <a:masterClrMapping/>
  </p:clrMapOvr>
  <p:transition spd="slow">
    <p:wip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47800" y="1524000"/>
            <a:ext cx="7696200" cy="5371070"/>
          </a:xfrm>
        </p:spPr>
        <p:txBody>
          <a:bodyPr>
            <a:normAutofit/>
          </a:bodyPr>
          <a:lstStyle/>
          <a:p>
            <a:r>
              <a:rPr lang="vi-VN" sz="2800" dirty="0">
                <a:latin typeface="Times New Roman" panose="02020603050405020304" pitchFamily="18" charset="0"/>
                <a:cs typeface="Times New Roman" panose="02020603050405020304" pitchFamily="18" charset="0"/>
              </a:rPr>
              <a:t>1.2.17. Chẩn đoán dị ứng thuốc cần lưu { đến </a:t>
            </a:r>
            <a:endParaRPr lang="en-US" sz="2800" dirty="0" smtClean="0">
              <a:latin typeface="Times New Roman" panose="02020603050405020304" pitchFamily="18" charset="0"/>
              <a:cs typeface="Times New Roman" panose="02020603050405020304" pitchFamily="18" charset="0"/>
            </a:endParaRPr>
          </a:p>
          <a:p>
            <a:pPr marL="514350" indent="-514350">
              <a:buAutoNum type="alphaUcPeriod"/>
            </a:pPr>
            <a:r>
              <a:rPr lang="vi-VN" sz="2800" dirty="0" smtClean="0">
                <a:latin typeface="Times New Roman" panose="02020603050405020304" pitchFamily="18" charset="0"/>
                <a:cs typeface="Times New Roman" panose="02020603050405020304" pitchFamily="18" charset="0"/>
              </a:rPr>
              <a:t>Đã </a:t>
            </a:r>
            <a:r>
              <a:rPr lang="vi-VN" sz="2800" dirty="0">
                <a:latin typeface="Times New Roman" panose="02020603050405020304" pitchFamily="18" charset="0"/>
                <a:cs typeface="Times New Roman" panose="02020603050405020304" pitchFamily="18" charset="0"/>
              </a:rPr>
              <a:t>dùng một loại thuốc trước đó ít nhất một lần hoặc thuốc cùng nhóm </a:t>
            </a:r>
            <a:endParaRPr lang="en-US" sz="2800" dirty="0" smtClean="0">
              <a:latin typeface="Times New Roman" panose="02020603050405020304" pitchFamily="18" charset="0"/>
              <a:cs typeface="Times New Roman" panose="02020603050405020304" pitchFamily="18" charset="0"/>
            </a:endParaRPr>
          </a:p>
          <a:p>
            <a:pPr marL="0" indent="0">
              <a:buNone/>
            </a:pPr>
            <a:r>
              <a:rPr lang="vi-VN" sz="2800" dirty="0" smtClean="0">
                <a:latin typeface="Times New Roman" panose="02020603050405020304" pitchFamily="18" charset="0"/>
                <a:cs typeface="Times New Roman" panose="02020603050405020304" pitchFamily="18" charset="0"/>
              </a:rPr>
              <a:t>B</a:t>
            </a:r>
            <a:r>
              <a:rPr lang="vi-VN" sz="2800" dirty="0">
                <a:latin typeface="Times New Roman" panose="02020603050405020304" pitchFamily="18" charset="0"/>
                <a:cs typeface="Times New Roman" panose="02020603050405020304" pitchFamily="18" charset="0"/>
              </a:rPr>
              <a:t>. Những thuốc an toàn nhất không bao giờ gây dị ứng là thuốc kháng sinh, kháng lao, thuốc tê... </a:t>
            </a:r>
            <a:endParaRPr lang="en-US" sz="2800" dirty="0" smtClean="0">
              <a:latin typeface="Times New Roman" panose="02020603050405020304" pitchFamily="18" charset="0"/>
              <a:cs typeface="Times New Roman" panose="02020603050405020304" pitchFamily="18" charset="0"/>
            </a:endParaRPr>
          </a:p>
          <a:p>
            <a:pPr marL="0" indent="0">
              <a:buNone/>
            </a:pPr>
            <a:r>
              <a:rPr lang="vi-VN" sz="2800" dirty="0" smtClean="0">
                <a:latin typeface="Times New Roman" panose="02020603050405020304" pitchFamily="18" charset="0"/>
                <a:cs typeface="Times New Roman" panose="02020603050405020304" pitchFamily="18" charset="0"/>
              </a:rPr>
              <a:t>C</a:t>
            </a:r>
            <a:r>
              <a:rPr lang="vi-VN" sz="2800" dirty="0">
                <a:latin typeface="Times New Roman" panose="02020603050405020304" pitchFamily="18" charset="0"/>
                <a:cs typeface="Times New Roman" panose="02020603050405020304" pitchFamily="18" charset="0"/>
              </a:rPr>
              <a:t>. Sau khi dùng thuốc, thấy có triệu chứng : ăn nhiều, uống nhiều, tiểu nhiều, sụt cân nhanh… </a:t>
            </a:r>
            <a:endParaRPr lang="en-US" sz="2800" dirty="0" smtClean="0">
              <a:latin typeface="Times New Roman" panose="02020603050405020304" pitchFamily="18" charset="0"/>
              <a:cs typeface="Times New Roman" panose="02020603050405020304" pitchFamily="18" charset="0"/>
            </a:endParaRPr>
          </a:p>
          <a:p>
            <a:pPr marL="0" indent="0">
              <a:buNone/>
            </a:pPr>
            <a:r>
              <a:rPr lang="vi-VN" sz="2800" dirty="0" smtClean="0">
                <a:latin typeface="Times New Roman" panose="02020603050405020304" pitchFamily="18" charset="0"/>
                <a:cs typeface="Times New Roman" panose="02020603050405020304" pitchFamily="18" charset="0"/>
              </a:rPr>
              <a:t>D</a:t>
            </a:r>
            <a:r>
              <a:rPr lang="vi-VN" sz="2800" dirty="0">
                <a:latin typeface="Times New Roman" panose="02020603050405020304" pitchFamily="18" charset="0"/>
                <a:cs typeface="Times New Roman" panose="02020603050405020304" pitchFamily="18" charset="0"/>
              </a:rPr>
              <a:t>. Ngứa da không bao giờ xuất hiện trong dị ứng da do thuốc</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14095899"/>
      </p:ext>
    </p:extLst>
  </p:cSld>
  <p:clrMapOvr>
    <a:masterClrMapping/>
  </p:clrMapOvr>
  <p:transition spd="slow">
    <p:wip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47800" y="1524000"/>
            <a:ext cx="7620000" cy="4602163"/>
          </a:xfrm>
        </p:spPr>
        <p:txBody>
          <a:bodyPr>
            <a:normAutofit/>
          </a:bodyPr>
          <a:lstStyle/>
          <a:p>
            <a:r>
              <a:rPr lang="vi-VN" sz="2800" dirty="0">
                <a:latin typeface="Times New Roman" panose="02020603050405020304" pitchFamily="18" charset="0"/>
                <a:cs typeface="Times New Roman" panose="02020603050405020304" pitchFamily="18" charset="0"/>
              </a:rPr>
              <a:t>1.2.18. Các biểu hiện lâm sàng trên da của dị ứng thuốc </a:t>
            </a:r>
            <a:endParaRPr lang="en-US" sz="2800" dirty="0" smtClean="0">
              <a:latin typeface="Times New Roman" panose="02020603050405020304" pitchFamily="18" charset="0"/>
              <a:cs typeface="Times New Roman" panose="02020603050405020304" pitchFamily="18" charset="0"/>
            </a:endParaRPr>
          </a:p>
          <a:p>
            <a:pPr marL="514350" indent="-514350">
              <a:buAutoNum type="alphaUcPeriod"/>
            </a:pPr>
            <a:r>
              <a:rPr lang="vi-VN" sz="2800" dirty="0" smtClean="0">
                <a:latin typeface="Times New Roman" panose="02020603050405020304" pitchFamily="18" charset="0"/>
                <a:cs typeface="Times New Roman" panose="02020603050405020304" pitchFamily="18" charset="0"/>
              </a:rPr>
              <a:t>Nhiễm </a:t>
            </a:r>
            <a:r>
              <a:rPr lang="vi-VN" sz="2800" dirty="0">
                <a:latin typeface="Times New Roman" panose="02020603050405020304" pitchFamily="18" charset="0"/>
                <a:cs typeface="Times New Roman" panose="02020603050405020304" pitchFamily="18" charset="0"/>
              </a:rPr>
              <a:t>độc da dị ứng thuốc loại hình chậm, Ban mề đay cấp và phù Quinke </a:t>
            </a:r>
            <a:endParaRPr lang="en-US" sz="2800" dirty="0" smtClean="0">
              <a:latin typeface="Times New Roman" panose="02020603050405020304" pitchFamily="18" charset="0"/>
              <a:cs typeface="Times New Roman" panose="02020603050405020304" pitchFamily="18" charset="0"/>
            </a:endParaRPr>
          </a:p>
          <a:p>
            <a:pPr marL="0" indent="0">
              <a:buNone/>
            </a:pPr>
            <a:r>
              <a:rPr lang="vi-VN" sz="2800" dirty="0" smtClean="0">
                <a:latin typeface="Times New Roman" panose="02020603050405020304" pitchFamily="18" charset="0"/>
                <a:cs typeface="Times New Roman" panose="02020603050405020304" pitchFamily="18" charset="0"/>
              </a:rPr>
              <a:t>B</a:t>
            </a:r>
            <a:r>
              <a:rPr lang="vi-VN" sz="2800" dirty="0">
                <a:latin typeface="Times New Roman" panose="02020603050405020304" pitchFamily="18" charset="0"/>
                <a:cs typeface="Times New Roman" panose="02020603050405020304" pitchFamily="18" charset="0"/>
              </a:rPr>
              <a:t>. Hội chứng Stevens-Johnson, Thay đổi sắc tố da </a:t>
            </a:r>
            <a:endParaRPr lang="en-US" sz="2800" dirty="0" smtClean="0">
              <a:latin typeface="Times New Roman" panose="02020603050405020304" pitchFamily="18" charset="0"/>
              <a:cs typeface="Times New Roman" panose="02020603050405020304" pitchFamily="18" charset="0"/>
            </a:endParaRPr>
          </a:p>
          <a:p>
            <a:pPr marL="0" indent="0">
              <a:buNone/>
            </a:pPr>
            <a:r>
              <a:rPr lang="vi-VN" sz="2800" dirty="0" smtClean="0">
                <a:latin typeface="Times New Roman" panose="02020603050405020304" pitchFamily="18" charset="0"/>
                <a:cs typeface="Times New Roman" panose="02020603050405020304" pitchFamily="18" charset="0"/>
              </a:rPr>
              <a:t>C</a:t>
            </a:r>
            <a:r>
              <a:rPr lang="vi-VN" sz="2800" dirty="0">
                <a:latin typeface="Times New Roman" panose="02020603050405020304" pitchFamily="18" charset="0"/>
                <a:cs typeface="Times New Roman" panose="02020603050405020304" pitchFamily="18" charset="0"/>
              </a:rPr>
              <a:t>. Hội chứng Lyell, Đỏ da toàn thân, Hồng ban đa dạng, Hồng ban sắc tố cố định tái phát </a:t>
            </a:r>
            <a:endParaRPr lang="en-US" sz="2800" dirty="0" smtClean="0">
              <a:latin typeface="Times New Roman" panose="02020603050405020304" pitchFamily="18" charset="0"/>
              <a:cs typeface="Times New Roman" panose="02020603050405020304" pitchFamily="18" charset="0"/>
            </a:endParaRPr>
          </a:p>
          <a:p>
            <a:pPr marL="0" indent="0">
              <a:buNone/>
            </a:pPr>
            <a:r>
              <a:rPr lang="vi-VN" sz="2800" dirty="0" smtClean="0">
                <a:latin typeface="Times New Roman" panose="02020603050405020304" pitchFamily="18" charset="0"/>
                <a:cs typeface="Times New Roman" panose="02020603050405020304" pitchFamily="18" charset="0"/>
              </a:rPr>
              <a:t>D</a:t>
            </a:r>
            <a:r>
              <a:rPr lang="vi-VN" sz="2800" dirty="0">
                <a:latin typeface="Times New Roman" panose="02020603050405020304" pitchFamily="18" charset="0"/>
                <a:cs typeface="Times New Roman" panose="02020603050405020304" pitchFamily="18" charset="0"/>
              </a:rPr>
              <a:t>. Tất cả đều đúng </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66443103"/>
      </p:ext>
    </p:extLst>
  </p:cSld>
  <p:clrMapOvr>
    <a:masterClrMapping/>
  </p:clrMapOvr>
  <p:transition spd="slow">
    <p:wip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71600" y="1447800"/>
            <a:ext cx="7772400" cy="5486400"/>
          </a:xfrm>
        </p:spPr>
        <p:txBody>
          <a:bodyPr/>
          <a:lstStyle/>
          <a:p>
            <a:r>
              <a:rPr lang="vi-VN" dirty="0">
                <a:latin typeface="+mj-lt"/>
              </a:rPr>
              <a:t>1.2.19. Nguyên tắc điều trị dị ứng thuốc </a:t>
            </a:r>
            <a:endParaRPr lang="en-US" dirty="0" smtClean="0">
              <a:latin typeface="+mj-lt"/>
            </a:endParaRPr>
          </a:p>
          <a:p>
            <a:pPr marL="514350" indent="-514350">
              <a:buAutoNum type="alphaUcPeriod"/>
            </a:pPr>
            <a:r>
              <a:rPr lang="vi-VN" dirty="0" smtClean="0">
                <a:latin typeface="+mj-lt"/>
              </a:rPr>
              <a:t>Ngừng </a:t>
            </a:r>
            <a:r>
              <a:rPr lang="vi-VN" dirty="0">
                <a:latin typeface="+mj-lt"/>
              </a:rPr>
              <a:t>ngay thuốc đang dùng nếu bệnh nhân đang dùng thuốc </a:t>
            </a:r>
            <a:endParaRPr lang="en-US" dirty="0" smtClean="0">
              <a:latin typeface="+mj-lt"/>
            </a:endParaRPr>
          </a:p>
          <a:p>
            <a:pPr marL="0" indent="0">
              <a:buNone/>
            </a:pPr>
            <a:r>
              <a:rPr lang="vi-VN" dirty="0" smtClean="0">
                <a:latin typeface="+mj-lt"/>
              </a:rPr>
              <a:t>B</a:t>
            </a:r>
            <a:r>
              <a:rPr lang="vi-VN" dirty="0">
                <a:latin typeface="+mj-lt"/>
              </a:rPr>
              <a:t>. Chống dị ứng và giải độc </a:t>
            </a:r>
            <a:endParaRPr lang="en-US" dirty="0" smtClean="0">
              <a:latin typeface="+mj-lt"/>
            </a:endParaRPr>
          </a:p>
          <a:p>
            <a:pPr marL="0" indent="0">
              <a:buNone/>
            </a:pPr>
            <a:r>
              <a:rPr lang="vi-VN" dirty="0" smtClean="0">
                <a:latin typeface="+mj-lt"/>
              </a:rPr>
              <a:t>C</a:t>
            </a:r>
            <a:r>
              <a:rPr lang="vi-VN" dirty="0">
                <a:latin typeface="+mj-lt"/>
              </a:rPr>
              <a:t>. Hạn chế tố đa sử dụng thuốc, nếu cần thiết thì sử dụng các thuốc ít gây dị ứng </a:t>
            </a:r>
            <a:endParaRPr lang="en-US" dirty="0" smtClean="0">
              <a:latin typeface="+mj-lt"/>
            </a:endParaRPr>
          </a:p>
          <a:p>
            <a:pPr marL="0" indent="0">
              <a:buNone/>
            </a:pPr>
            <a:r>
              <a:rPr lang="vi-VN" dirty="0" smtClean="0">
                <a:latin typeface="+mj-lt"/>
              </a:rPr>
              <a:t>D</a:t>
            </a:r>
            <a:r>
              <a:rPr lang="vi-VN" dirty="0">
                <a:latin typeface="+mj-lt"/>
              </a:rPr>
              <a:t>. Tất cả đều đúng</a:t>
            </a:r>
            <a:endParaRPr lang="en-US" dirty="0">
              <a:latin typeface="+mj-lt"/>
            </a:endParaRPr>
          </a:p>
        </p:txBody>
      </p:sp>
    </p:spTree>
    <p:extLst>
      <p:ext uri="{BB962C8B-B14F-4D97-AF65-F5344CB8AC3E}">
        <p14:creationId xmlns:p14="http://schemas.microsoft.com/office/powerpoint/2010/main" val="1467793446"/>
      </p:ext>
    </p:extLst>
  </p:cSld>
  <p:clrMapOvr>
    <a:masterClrMapping/>
  </p:clrMapOvr>
  <p:transition spd="slow">
    <p:wip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71600" y="1447800"/>
            <a:ext cx="7772400" cy="5486400"/>
          </a:xfrm>
        </p:spPr>
        <p:txBody>
          <a:bodyPr>
            <a:normAutofit/>
          </a:bodyPr>
          <a:lstStyle/>
          <a:p>
            <a:r>
              <a:rPr lang="vi-VN" sz="2800" dirty="0">
                <a:latin typeface="+mj-lt"/>
              </a:rPr>
              <a:t>1.2.20. Chọn câu đúng nhất ~ Dự phòng dị ứng </a:t>
            </a:r>
            <a:r>
              <a:rPr lang="vi-VN" sz="2800" dirty="0" smtClean="0">
                <a:latin typeface="+mj-lt"/>
              </a:rPr>
              <a:t>thuốc</a:t>
            </a:r>
            <a:endParaRPr lang="en-US" sz="2800" dirty="0" smtClean="0">
              <a:latin typeface="+mj-lt"/>
            </a:endParaRPr>
          </a:p>
          <a:p>
            <a:pPr marL="0" indent="0">
              <a:buNone/>
            </a:pPr>
            <a:r>
              <a:rPr lang="vi-VN" sz="2800" dirty="0" smtClean="0">
                <a:latin typeface="+mj-lt"/>
              </a:rPr>
              <a:t>A</a:t>
            </a:r>
            <a:r>
              <a:rPr lang="vi-VN" sz="2800" dirty="0">
                <a:latin typeface="+mj-lt"/>
              </a:rPr>
              <a:t>. Thuốc đúng chỉ định, đúng liều. Hạn chế nạn tự điều trị trong nhân dân. </a:t>
            </a:r>
            <a:endParaRPr lang="en-US" sz="2800" dirty="0" smtClean="0">
              <a:latin typeface="+mj-lt"/>
            </a:endParaRPr>
          </a:p>
          <a:p>
            <a:pPr marL="0" indent="0">
              <a:buNone/>
            </a:pPr>
            <a:r>
              <a:rPr lang="vi-VN" sz="2800" dirty="0" smtClean="0">
                <a:latin typeface="+mj-lt"/>
              </a:rPr>
              <a:t>B</a:t>
            </a:r>
            <a:r>
              <a:rPr lang="vi-VN" sz="2800" dirty="0">
                <a:latin typeface="+mj-lt"/>
              </a:rPr>
              <a:t>. Trước khi sử dụng thuốc, kiểm tra chất lượng thuốc; khai thác tiền sử dị ứng, thử test theo thông tư bộ y tế, chuẩn bị túi chống sốc. </a:t>
            </a:r>
            <a:endParaRPr lang="en-US" sz="2800" dirty="0" smtClean="0">
              <a:latin typeface="+mj-lt"/>
            </a:endParaRPr>
          </a:p>
          <a:p>
            <a:pPr marL="0" indent="0">
              <a:buNone/>
            </a:pPr>
            <a:r>
              <a:rPr lang="vi-VN" sz="2800" dirty="0" smtClean="0">
                <a:latin typeface="+mj-lt"/>
              </a:rPr>
              <a:t>C</a:t>
            </a:r>
            <a:r>
              <a:rPr lang="vi-VN" sz="2800" dirty="0">
                <a:latin typeface="+mj-lt"/>
              </a:rPr>
              <a:t>. Tiêm kháng sinh phải dùng dụng cụ riêng. </a:t>
            </a:r>
            <a:endParaRPr lang="en-US" sz="2800" dirty="0" smtClean="0">
              <a:latin typeface="+mj-lt"/>
            </a:endParaRPr>
          </a:p>
          <a:p>
            <a:pPr marL="0" indent="0">
              <a:buNone/>
            </a:pPr>
            <a:r>
              <a:rPr lang="vi-VN" sz="2800" dirty="0" smtClean="0">
                <a:latin typeface="+mj-lt"/>
              </a:rPr>
              <a:t>D</a:t>
            </a:r>
            <a:r>
              <a:rPr lang="vi-VN" sz="2800" dirty="0">
                <a:latin typeface="+mj-lt"/>
              </a:rPr>
              <a:t>. Tất cả các câu trên mới đúng</a:t>
            </a:r>
            <a:endParaRPr lang="en-US" sz="2800" dirty="0">
              <a:latin typeface="+mj-lt"/>
            </a:endParaRPr>
          </a:p>
        </p:txBody>
      </p:sp>
    </p:spTree>
    <p:extLst>
      <p:ext uri="{BB962C8B-B14F-4D97-AF65-F5344CB8AC3E}">
        <p14:creationId xmlns:p14="http://schemas.microsoft.com/office/powerpoint/2010/main" val="2764294357"/>
      </p:ext>
    </p:extLst>
  </p:cSld>
  <p:clrMapOvr>
    <a:masterClrMapping/>
  </p:clrMapOvr>
  <p:transition spd="slow">
    <p:wip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47800" y="1524000"/>
            <a:ext cx="7239000" cy="4953000"/>
          </a:xfrm>
        </p:spPr>
        <p:txBody>
          <a:bodyPr>
            <a:normAutofit fontScale="92500" lnSpcReduction="20000"/>
          </a:bodyPr>
          <a:lstStyle/>
          <a:p>
            <a:pPr marL="0" indent="0">
              <a:buNone/>
            </a:pPr>
            <a:r>
              <a:rPr lang="vi-VN" sz="2400" dirty="0">
                <a:latin typeface="Times New Roman" panose="02020603050405020304" pitchFamily="18" charset="0"/>
                <a:cs typeface="Times New Roman" panose="02020603050405020304" pitchFamily="18" charset="0"/>
              </a:rPr>
              <a:t>1.2.21. Chọn đúng, sai~Viêm da cơ địa (viêm da atopy) là dạng tổn thương viêm da mạn tính với những dấu hiện lâm sàng đặc trưng gây ra do tình trạng mẫn cảm đặc hiệu qua IgE với các dị nguyên trong không khí </a:t>
            </a:r>
            <a:endParaRPr lang="en-US" sz="2400" dirty="0" smtClean="0">
              <a:latin typeface="Times New Roman" panose="02020603050405020304" pitchFamily="18" charset="0"/>
              <a:cs typeface="Times New Roman" panose="02020603050405020304" pitchFamily="18" charset="0"/>
            </a:endParaRPr>
          </a:p>
          <a:p>
            <a:pPr marL="457200" indent="-457200">
              <a:buAutoNum type="alphaUcPeriod"/>
            </a:pPr>
            <a:r>
              <a:rPr lang="vi-VN" sz="2400" dirty="0" smtClean="0">
                <a:latin typeface="Times New Roman" panose="02020603050405020304" pitchFamily="18" charset="0"/>
                <a:cs typeface="Times New Roman" panose="02020603050405020304" pitchFamily="18" charset="0"/>
              </a:rPr>
              <a:t>Đúng </a:t>
            </a:r>
            <a:r>
              <a:rPr lang="en-US" sz="2400" dirty="0" smtClean="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B</a:t>
            </a:r>
            <a:r>
              <a:rPr lang="vi-VN" sz="2400" dirty="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Sai</a:t>
            </a:r>
            <a:endParaRPr lang="en-US" sz="2400" dirty="0" smtClean="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a:p>
            <a:pPr marL="0" indent="0">
              <a:buNone/>
            </a:pPr>
            <a:r>
              <a:rPr lang="vi-VN" sz="2400" dirty="0" smtClean="0">
                <a:latin typeface="Times New Roman" panose="02020603050405020304" pitchFamily="18" charset="0"/>
                <a:cs typeface="Times New Roman" panose="02020603050405020304" pitchFamily="18" charset="0"/>
              </a:rPr>
              <a:t>1.2.22</a:t>
            </a:r>
            <a:r>
              <a:rPr lang="vi-VN" sz="2400" dirty="0">
                <a:latin typeface="Times New Roman" panose="02020603050405020304" pitchFamily="18" charset="0"/>
                <a:cs typeface="Times New Roman" panose="02020603050405020304" pitchFamily="18" charset="0"/>
              </a:rPr>
              <a:t>. Chọn câu đúng nhất~Dịch tễ bệnh viêm da cơ địa là các yếu tố sau, ngoại trừ</a:t>
            </a:r>
            <a:r>
              <a:rPr lang="vi-VN" sz="2400" dirty="0" smtClean="0">
                <a:latin typeface="Times New Roman" panose="02020603050405020304" pitchFamily="18" charset="0"/>
                <a:cs typeface="Times New Roman" panose="02020603050405020304" pitchFamily="18" charset="0"/>
              </a:rPr>
              <a:t>:</a:t>
            </a:r>
            <a:endParaRPr lang="en-US" sz="2400" dirty="0" smtClean="0">
              <a:latin typeface="Times New Roman" panose="02020603050405020304" pitchFamily="18" charset="0"/>
              <a:cs typeface="Times New Roman" panose="02020603050405020304" pitchFamily="18" charset="0"/>
            </a:endParaRPr>
          </a:p>
          <a:p>
            <a:pPr marL="0" indent="0">
              <a:buNone/>
            </a:pPr>
            <a:r>
              <a:rPr lang="vi-VN" sz="2400" dirty="0" smtClean="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A. Tỷ lệ gặp gặp khoảng 15-30% ở trẻ em và 2-10% ở người lớn </a:t>
            </a:r>
            <a:endParaRPr lang="en-US" sz="2400" dirty="0" smtClean="0">
              <a:latin typeface="Times New Roman" panose="02020603050405020304" pitchFamily="18" charset="0"/>
              <a:cs typeface="Times New Roman" panose="02020603050405020304" pitchFamily="18" charset="0"/>
            </a:endParaRPr>
          </a:p>
          <a:p>
            <a:pPr marL="0" indent="0">
              <a:buNone/>
            </a:pPr>
            <a:r>
              <a:rPr lang="vi-VN" sz="2400" dirty="0" smtClean="0">
                <a:latin typeface="Times New Roman" panose="02020603050405020304" pitchFamily="18" charset="0"/>
                <a:cs typeface="Times New Roman" panose="02020603050405020304" pitchFamily="18" charset="0"/>
              </a:rPr>
              <a:t>B</a:t>
            </a:r>
            <a:r>
              <a:rPr lang="vi-VN" sz="2400" dirty="0">
                <a:latin typeface="Times New Roman" panose="02020603050405020304" pitchFamily="18" charset="0"/>
                <a:cs typeface="Times New Roman" panose="02020603050405020304" pitchFamily="18" charset="0"/>
              </a:rPr>
              <a:t>. Bệnh có yếu tố di truyền, gia đình và hay xuất hiện ở những người có bệnh dị ứng khác như hen, viêm mũi dị ứng. </a:t>
            </a:r>
            <a:endParaRPr lang="en-US" sz="2400" dirty="0" smtClean="0">
              <a:latin typeface="Times New Roman" panose="02020603050405020304" pitchFamily="18" charset="0"/>
              <a:cs typeface="Times New Roman" panose="02020603050405020304" pitchFamily="18" charset="0"/>
            </a:endParaRPr>
          </a:p>
          <a:p>
            <a:pPr marL="0" indent="0">
              <a:buNone/>
            </a:pPr>
            <a:r>
              <a:rPr lang="vi-VN" sz="2400" dirty="0" smtClean="0">
                <a:latin typeface="Times New Roman" panose="02020603050405020304" pitchFamily="18" charset="0"/>
                <a:cs typeface="Times New Roman" panose="02020603050405020304" pitchFamily="18" charset="0"/>
              </a:rPr>
              <a:t>C</a:t>
            </a:r>
            <a:r>
              <a:rPr lang="vi-VN" sz="2400" dirty="0">
                <a:latin typeface="Times New Roman" panose="02020603050405020304" pitchFamily="18" charset="0"/>
                <a:cs typeface="Times New Roman" panose="02020603050405020304" pitchFamily="18" charset="0"/>
              </a:rPr>
              <a:t>. Có tới 35% trẻ viêm da cơ địa có biểu hiện hen trong cuộc đời. </a:t>
            </a:r>
            <a:endParaRPr lang="en-US" sz="2400" dirty="0" smtClean="0">
              <a:latin typeface="Times New Roman" panose="02020603050405020304" pitchFamily="18" charset="0"/>
              <a:cs typeface="Times New Roman" panose="02020603050405020304" pitchFamily="18" charset="0"/>
            </a:endParaRPr>
          </a:p>
          <a:p>
            <a:pPr marL="0" indent="0">
              <a:buNone/>
            </a:pPr>
            <a:r>
              <a:rPr lang="vi-VN" sz="2400" dirty="0" smtClean="0">
                <a:latin typeface="Times New Roman" panose="02020603050405020304" pitchFamily="18" charset="0"/>
                <a:cs typeface="Times New Roman" panose="02020603050405020304" pitchFamily="18" charset="0"/>
              </a:rPr>
              <a:t>D</a:t>
            </a:r>
            <a:r>
              <a:rPr lang="vi-VN" sz="2400" dirty="0">
                <a:latin typeface="Times New Roman" panose="02020603050405020304" pitchFamily="18" charset="0"/>
                <a:cs typeface="Times New Roman" panose="02020603050405020304" pitchFamily="18" charset="0"/>
              </a:rPr>
              <a:t>. Bệnh chỉ có tích chất cơ địa riêng biệt của từng người</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94631161"/>
      </p:ext>
    </p:extLst>
  </p:cSld>
  <p:clrMapOvr>
    <a:masterClrMapping/>
  </p:clrMapOvr>
  <p:transition spd="slow">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b="1" dirty="0" smtClean="0">
                <a:latin typeface="Times New Roman" panose="02020603050405020304" pitchFamily="18" charset="0"/>
                <a:cs typeface="Times New Roman" panose="02020603050405020304" pitchFamily="18" charset="0"/>
              </a:rPr>
              <a:t>2.</a:t>
            </a:r>
            <a:r>
              <a:rPr lang="vi-VN" sz="3200" b="1" dirty="0" smtClean="0">
                <a:latin typeface="Times New Roman" panose="02020603050405020304" pitchFamily="18" charset="0"/>
                <a:cs typeface="Times New Roman" panose="02020603050405020304" pitchFamily="18" charset="0"/>
              </a:rPr>
              <a:t>CĂN NGUYÊN</a:t>
            </a:r>
            <a:endParaRPr lang="en-US" sz="32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371600"/>
            <a:ext cx="8229600" cy="5181600"/>
          </a:xfrm>
        </p:spPr>
        <p:txBody>
          <a:bodyPr>
            <a:normAutofit fontScale="70000" lnSpcReduction="20000"/>
          </a:bodyPr>
          <a:lstStyle/>
          <a:p>
            <a:pPr marL="0" indent="0">
              <a:buNone/>
            </a:pPr>
            <a:r>
              <a:rPr lang="vi-VN" sz="2900" dirty="0">
                <a:latin typeface="Times New Roman" panose="02020603050405020304" pitchFamily="18" charset="0"/>
                <a:cs typeface="Times New Roman" panose="02020603050405020304" pitchFamily="18" charset="0"/>
              </a:rPr>
              <a:t>  </a:t>
            </a:r>
            <a:r>
              <a:rPr lang="vi-VN" sz="2900" dirty="0">
                <a:solidFill>
                  <a:srgbClr val="000000"/>
                </a:solidFill>
                <a:latin typeface="Times New Roman" panose="02020603050405020304" pitchFamily="18" charset="0"/>
                <a:cs typeface="Times New Roman" panose="02020603050405020304" pitchFamily="18" charset="0"/>
              </a:rPr>
              <a:t>Các yếu tố được cho là thuận lợi </a:t>
            </a:r>
            <a:r>
              <a:rPr lang="vi-VN" sz="2900" dirty="0" smtClean="0">
                <a:solidFill>
                  <a:srgbClr val="000000"/>
                </a:solidFill>
                <a:latin typeface="Times New Roman" panose="02020603050405020304" pitchFamily="18" charset="0"/>
                <a:cs typeface="Times New Roman" panose="02020603050405020304" pitchFamily="18" charset="0"/>
              </a:rPr>
              <a:t>giúp</a:t>
            </a:r>
            <a:endParaRPr lang="en-US" sz="2900" dirty="0" smtClean="0">
              <a:solidFill>
                <a:srgbClr val="000000"/>
              </a:solidFill>
              <a:latin typeface="Times New Roman" panose="02020603050405020304" pitchFamily="18" charset="0"/>
              <a:cs typeface="Times New Roman" panose="02020603050405020304" pitchFamily="18" charset="0"/>
            </a:endParaRPr>
          </a:p>
          <a:p>
            <a:pPr marL="0" indent="0">
              <a:buNone/>
            </a:pPr>
            <a:r>
              <a:rPr lang="vi-VN" sz="2900" dirty="0" smtClean="0">
                <a:solidFill>
                  <a:srgbClr val="000000"/>
                </a:solidFill>
                <a:latin typeface="Times New Roman" panose="02020603050405020304" pitchFamily="18" charset="0"/>
                <a:cs typeface="Times New Roman" panose="02020603050405020304" pitchFamily="18" charset="0"/>
              </a:rPr>
              <a:t> </a:t>
            </a:r>
            <a:r>
              <a:rPr lang="vi-VN" sz="2900" dirty="0">
                <a:solidFill>
                  <a:srgbClr val="000000"/>
                </a:solidFill>
                <a:latin typeface="Times New Roman" panose="02020603050405020304" pitchFamily="18" charset="0"/>
                <a:cs typeface="Times New Roman" panose="02020603050405020304" pitchFamily="18" charset="0"/>
              </a:rPr>
              <a:t>gây ra bệnh bao gồm:</a:t>
            </a:r>
          </a:p>
          <a:p>
            <a:r>
              <a:rPr lang="vi-VN" sz="2900" u="sng" dirty="0">
                <a:solidFill>
                  <a:srgbClr val="000000"/>
                </a:solidFill>
                <a:latin typeface="Times New Roman" panose="02020603050405020304" pitchFamily="18" charset="0"/>
                <a:cs typeface="Times New Roman" panose="02020603050405020304" pitchFamily="18" charset="0"/>
              </a:rPr>
              <a:t>Yếu tố di truyền</a:t>
            </a:r>
            <a:r>
              <a:rPr lang="vi-VN" sz="2900" dirty="0">
                <a:solidFill>
                  <a:srgbClr val="000000"/>
                </a:solidFill>
                <a:latin typeface="Times New Roman" panose="02020603050405020304" pitchFamily="18" charset="0"/>
                <a:cs typeface="Times New Roman" panose="02020603050405020304" pitchFamily="18" charset="0"/>
              </a:rPr>
              <a:t>: Có 2 kiểu bệnh </a:t>
            </a:r>
            <a:r>
              <a:rPr lang="vi-VN" sz="2900" dirty="0" smtClean="0">
                <a:solidFill>
                  <a:srgbClr val="000000"/>
                </a:solidFill>
                <a:latin typeface="Times New Roman" panose="02020603050405020304" pitchFamily="18" charset="0"/>
                <a:cs typeface="Times New Roman" panose="02020603050405020304" pitchFamily="18" charset="0"/>
              </a:rPr>
              <a:t>rõ</a:t>
            </a:r>
            <a:endParaRPr lang="en-US" sz="2900" dirty="0" smtClean="0">
              <a:solidFill>
                <a:srgbClr val="000000"/>
              </a:solidFill>
              <a:latin typeface="Times New Roman" panose="02020603050405020304" pitchFamily="18" charset="0"/>
              <a:cs typeface="Times New Roman" panose="02020603050405020304" pitchFamily="18" charset="0"/>
            </a:endParaRPr>
          </a:p>
          <a:p>
            <a:pPr marL="0" indent="0">
              <a:buNone/>
            </a:pPr>
            <a:r>
              <a:rPr lang="vi-VN" sz="2900" dirty="0" smtClean="0">
                <a:solidFill>
                  <a:srgbClr val="000000"/>
                </a:solidFill>
                <a:latin typeface="Times New Roman" panose="02020603050405020304" pitchFamily="18" charset="0"/>
                <a:cs typeface="Times New Roman" panose="02020603050405020304" pitchFamily="18" charset="0"/>
              </a:rPr>
              <a:t> </a:t>
            </a:r>
            <a:r>
              <a:rPr lang="vi-VN" sz="2900" dirty="0">
                <a:solidFill>
                  <a:srgbClr val="000000"/>
                </a:solidFill>
                <a:latin typeface="Times New Roman" panose="02020603050405020304" pitchFamily="18" charset="0"/>
                <a:cs typeface="Times New Roman" panose="02020603050405020304" pitchFamily="18" charset="0"/>
              </a:rPr>
              <a:t>ràng trong vảy nến: kiểu khởi </a:t>
            </a:r>
            <a:r>
              <a:rPr lang="vi-VN" sz="2900" dirty="0" smtClean="0">
                <a:solidFill>
                  <a:srgbClr val="000000"/>
                </a:solidFill>
                <a:latin typeface="Times New Roman" panose="02020603050405020304" pitchFamily="18" charset="0"/>
                <a:cs typeface="Times New Roman" panose="02020603050405020304" pitchFamily="18" charset="0"/>
              </a:rPr>
              <a:t>phát</a:t>
            </a:r>
            <a:endParaRPr lang="en-US" sz="2900" dirty="0" smtClean="0">
              <a:solidFill>
                <a:srgbClr val="000000"/>
              </a:solidFill>
              <a:latin typeface="Times New Roman" panose="02020603050405020304" pitchFamily="18" charset="0"/>
              <a:cs typeface="Times New Roman" panose="02020603050405020304" pitchFamily="18" charset="0"/>
            </a:endParaRPr>
          </a:p>
          <a:p>
            <a:pPr marL="0" indent="0">
              <a:buNone/>
            </a:pPr>
            <a:r>
              <a:rPr lang="vi-VN" sz="2900" dirty="0" smtClean="0">
                <a:solidFill>
                  <a:srgbClr val="000000"/>
                </a:solidFill>
                <a:latin typeface="Times New Roman" panose="02020603050405020304" pitchFamily="18" charset="0"/>
                <a:cs typeface="Times New Roman" panose="02020603050405020304" pitchFamily="18" charset="0"/>
              </a:rPr>
              <a:t> </a:t>
            </a:r>
            <a:r>
              <a:rPr lang="vi-VN" sz="2900" dirty="0">
                <a:solidFill>
                  <a:srgbClr val="000000"/>
                </a:solidFill>
                <a:latin typeface="Times New Roman" panose="02020603050405020304" pitchFamily="18" charset="0"/>
                <a:cs typeface="Times New Roman" panose="02020603050405020304" pitchFamily="18" charset="0"/>
              </a:rPr>
              <a:t>sớm và kiểu khởi phát muộn. </a:t>
            </a:r>
            <a:r>
              <a:rPr lang="vi-VN" sz="2900" dirty="0" smtClean="0">
                <a:solidFill>
                  <a:srgbClr val="000000"/>
                </a:solidFill>
                <a:latin typeface="Times New Roman" panose="02020603050405020304" pitchFamily="18" charset="0"/>
                <a:cs typeface="Times New Roman" panose="02020603050405020304" pitchFamily="18" charset="0"/>
              </a:rPr>
              <a:t>Vảy</a:t>
            </a:r>
            <a:endParaRPr lang="en-US" sz="2900" dirty="0" smtClean="0">
              <a:solidFill>
                <a:srgbClr val="000000"/>
              </a:solidFill>
              <a:latin typeface="Times New Roman" panose="02020603050405020304" pitchFamily="18" charset="0"/>
              <a:cs typeface="Times New Roman" panose="02020603050405020304" pitchFamily="18" charset="0"/>
            </a:endParaRPr>
          </a:p>
          <a:p>
            <a:pPr marL="0" indent="0">
              <a:buNone/>
            </a:pPr>
            <a:r>
              <a:rPr lang="vi-VN" sz="2900" dirty="0" smtClean="0">
                <a:solidFill>
                  <a:srgbClr val="000000"/>
                </a:solidFill>
                <a:latin typeface="Times New Roman" panose="02020603050405020304" pitchFamily="18" charset="0"/>
                <a:cs typeface="Times New Roman" panose="02020603050405020304" pitchFamily="18" charset="0"/>
              </a:rPr>
              <a:t>nến </a:t>
            </a:r>
            <a:r>
              <a:rPr lang="vi-VN" sz="2900" dirty="0">
                <a:solidFill>
                  <a:srgbClr val="000000"/>
                </a:solidFill>
                <a:latin typeface="Times New Roman" panose="02020603050405020304" pitchFamily="18" charset="0"/>
                <a:cs typeface="Times New Roman" panose="02020603050405020304" pitchFamily="18" charset="0"/>
              </a:rPr>
              <a:t>khởi phát sớm thường bắt gặp </a:t>
            </a:r>
            <a:r>
              <a:rPr lang="vi-VN" sz="2900" dirty="0" smtClean="0">
                <a:solidFill>
                  <a:srgbClr val="000000"/>
                </a:solidFill>
                <a:latin typeface="Times New Roman" panose="02020603050405020304" pitchFamily="18" charset="0"/>
                <a:cs typeface="Times New Roman" panose="02020603050405020304" pitchFamily="18" charset="0"/>
              </a:rPr>
              <a:t>ở</a:t>
            </a:r>
            <a:endParaRPr lang="en-US" sz="2900" dirty="0" smtClean="0">
              <a:solidFill>
                <a:srgbClr val="000000"/>
              </a:solidFill>
              <a:latin typeface="Times New Roman" panose="02020603050405020304" pitchFamily="18" charset="0"/>
              <a:cs typeface="Times New Roman" panose="02020603050405020304" pitchFamily="18" charset="0"/>
            </a:endParaRPr>
          </a:p>
          <a:p>
            <a:pPr marL="0" indent="0">
              <a:buNone/>
            </a:pPr>
            <a:r>
              <a:rPr lang="vi-VN" sz="2900" dirty="0" smtClean="0">
                <a:solidFill>
                  <a:srgbClr val="000000"/>
                </a:solidFill>
                <a:latin typeface="Times New Roman" panose="02020603050405020304" pitchFamily="18" charset="0"/>
                <a:cs typeface="Times New Roman" panose="02020603050405020304" pitchFamily="18" charset="0"/>
              </a:rPr>
              <a:t>độ </a:t>
            </a:r>
            <a:r>
              <a:rPr lang="vi-VN" sz="2900" dirty="0">
                <a:solidFill>
                  <a:srgbClr val="000000"/>
                </a:solidFill>
                <a:latin typeface="Times New Roman" panose="02020603050405020304" pitchFamily="18" charset="0"/>
                <a:cs typeface="Times New Roman" panose="02020603050405020304" pitchFamily="18" charset="0"/>
              </a:rPr>
              <a:t>tuổi từ 16 đến </a:t>
            </a:r>
            <a:r>
              <a:rPr lang="vi-VN" sz="2900" dirty="0" smtClean="0">
                <a:solidFill>
                  <a:srgbClr val="000000"/>
                </a:solidFill>
                <a:latin typeface="Times New Roman" panose="02020603050405020304" pitchFamily="18" charset="0"/>
                <a:cs typeface="Times New Roman" panose="02020603050405020304" pitchFamily="18" charset="0"/>
              </a:rPr>
              <a:t>22.Trái </a:t>
            </a:r>
            <a:r>
              <a:rPr lang="vi-VN" sz="2900" dirty="0">
                <a:solidFill>
                  <a:srgbClr val="000000"/>
                </a:solidFill>
                <a:latin typeface="Times New Roman" panose="02020603050405020304" pitchFamily="18" charset="0"/>
                <a:cs typeface="Times New Roman" panose="02020603050405020304" pitchFamily="18" charset="0"/>
              </a:rPr>
              <a:t>lại, kiểu </a:t>
            </a:r>
            <a:r>
              <a:rPr lang="vi-VN" sz="2900" dirty="0" smtClean="0">
                <a:solidFill>
                  <a:srgbClr val="000000"/>
                </a:solidFill>
                <a:latin typeface="Times New Roman" panose="02020603050405020304" pitchFamily="18" charset="0"/>
                <a:cs typeface="Times New Roman" panose="02020603050405020304" pitchFamily="18" charset="0"/>
              </a:rPr>
              <a:t>vảy</a:t>
            </a:r>
            <a:endParaRPr lang="en-US" sz="2900" dirty="0" smtClean="0">
              <a:solidFill>
                <a:srgbClr val="000000"/>
              </a:solidFill>
              <a:latin typeface="Times New Roman" panose="02020603050405020304" pitchFamily="18" charset="0"/>
              <a:cs typeface="Times New Roman" panose="02020603050405020304" pitchFamily="18" charset="0"/>
            </a:endParaRPr>
          </a:p>
          <a:p>
            <a:pPr marL="0" indent="0">
              <a:buNone/>
            </a:pPr>
            <a:r>
              <a:rPr lang="vi-VN" sz="2900" dirty="0" smtClean="0">
                <a:solidFill>
                  <a:srgbClr val="000000"/>
                </a:solidFill>
                <a:latin typeface="Times New Roman" panose="02020603050405020304" pitchFamily="18" charset="0"/>
                <a:cs typeface="Times New Roman" panose="02020603050405020304" pitchFamily="18" charset="0"/>
              </a:rPr>
              <a:t>nến </a:t>
            </a:r>
            <a:r>
              <a:rPr lang="vi-VN" sz="2900" dirty="0">
                <a:solidFill>
                  <a:srgbClr val="000000"/>
                </a:solidFill>
                <a:latin typeface="Times New Roman" panose="02020603050405020304" pitchFamily="18" charset="0"/>
                <a:cs typeface="Times New Roman" panose="02020603050405020304" pitchFamily="18" charset="0"/>
              </a:rPr>
              <a:t>khởi phát muộn thường gặp ở độ </a:t>
            </a:r>
            <a:endParaRPr lang="en-US" sz="2900" dirty="0" smtClean="0">
              <a:solidFill>
                <a:srgbClr val="000000"/>
              </a:solidFill>
              <a:latin typeface="Times New Roman" panose="02020603050405020304" pitchFamily="18" charset="0"/>
              <a:cs typeface="Times New Roman" panose="02020603050405020304" pitchFamily="18" charset="0"/>
            </a:endParaRPr>
          </a:p>
          <a:p>
            <a:pPr marL="0" indent="0">
              <a:buNone/>
            </a:pPr>
            <a:r>
              <a:rPr lang="vi-VN" sz="2900" dirty="0" smtClean="0">
                <a:solidFill>
                  <a:srgbClr val="000000"/>
                </a:solidFill>
                <a:latin typeface="Times New Roman" panose="02020603050405020304" pitchFamily="18" charset="0"/>
                <a:cs typeface="Times New Roman" panose="02020603050405020304" pitchFamily="18" charset="0"/>
              </a:rPr>
              <a:t>tuổi </a:t>
            </a:r>
            <a:r>
              <a:rPr lang="vi-VN" sz="2900" dirty="0">
                <a:solidFill>
                  <a:srgbClr val="000000"/>
                </a:solidFill>
                <a:latin typeface="Times New Roman" panose="02020603050405020304" pitchFamily="18" charset="0"/>
                <a:cs typeface="Times New Roman" panose="02020603050405020304" pitchFamily="18" charset="0"/>
              </a:rPr>
              <a:t>từ 57 đến 60. </a:t>
            </a:r>
          </a:p>
          <a:p>
            <a:r>
              <a:rPr lang="vi-VN" sz="2900" u="sng" dirty="0">
                <a:solidFill>
                  <a:srgbClr val="000000"/>
                </a:solidFill>
                <a:latin typeface="Times New Roman" panose="02020603050405020304" pitchFamily="18" charset="0"/>
                <a:cs typeface="Times New Roman" panose="02020603050405020304" pitchFamily="18" charset="0"/>
              </a:rPr>
              <a:t>Yếu tố ngoại sinh</a:t>
            </a:r>
            <a:r>
              <a:rPr lang="vi-VN" sz="2900" u="sng" dirty="0" smtClean="0">
                <a:solidFill>
                  <a:srgbClr val="000000"/>
                </a:solidFill>
                <a:latin typeface="Times New Roman" panose="02020603050405020304" pitchFamily="18" charset="0"/>
                <a:cs typeface="Times New Roman" panose="02020603050405020304" pitchFamily="18" charset="0"/>
              </a:rPr>
              <a:t>:</a:t>
            </a:r>
            <a:endParaRPr lang="vi-VN" sz="2900" u="sng" dirty="0">
              <a:solidFill>
                <a:srgbClr val="000000"/>
              </a:solidFill>
              <a:latin typeface="Times New Roman" panose="02020603050405020304" pitchFamily="18" charset="0"/>
              <a:cs typeface="Times New Roman" panose="02020603050405020304" pitchFamily="18" charset="0"/>
            </a:endParaRPr>
          </a:p>
          <a:p>
            <a:pPr lvl="1"/>
            <a:r>
              <a:rPr lang="vi-VN" sz="2900" dirty="0">
                <a:solidFill>
                  <a:srgbClr val="000000"/>
                </a:solidFill>
                <a:latin typeface="Times New Roman" panose="02020603050405020304" pitchFamily="18" charset="0"/>
                <a:cs typeface="Times New Roman" panose="02020603050405020304" pitchFamily="18" charset="0"/>
              </a:rPr>
              <a:t>Chấn thương</a:t>
            </a:r>
          </a:p>
          <a:p>
            <a:pPr lvl="1"/>
            <a:r>
              <a:rPr lang="vi-VN" sz="2900" dirty="0">
                <a:solidFill>
                  <a:srgbClr val="000000"/>
                </a:solidFill>
                <a:latin typeface="Times New Roman" panose="02020603050405020304" pitchFamily="18" charset="0"/>
                <a:cs typeface="Times New Roman" panose="02020603050405020304" pitchFamily="18" charset="0"/>
              </a:rPr>
              <a:t>Stress kéo dài</a:t>
            </a:r>
          </a:p>
          <a:p>
            <a:pPr lvl="1"/>
            <a:r>
              <a:rPr lang="vi-VN" sz="2900" dirty="0">
                <a:solidFill>
                  <a:srgbClr val="000000"/>
                </a:solidFill>
                <a:latin typeface="Times New Roman" panose="02020603050405020304" pitchFamily="18" charset="0"/>
                <a:cs typeface="Times New Roman" panose="02020603050405020304" pitchFamily="18" charset="0"/>
              </a:rPr>
              <a:t>Bỏng nắng</a:t>
            </a:r>
          </a:p>
          <a:p>
            <a:pPr lvl="1"/>
            <a:r>
              <a:rPr lang="vi-VN" sz="2900" dirty="0">
                <a:solidFill>
                  <a:srgbClr val="000000"/>
                </a:solidFill>
                <a:latin typeface="Times New Roman" panose="02020603050405020304" pitchFamily="18" charset="0"/>
                <a:cs typeface="Times New Roman" panose="02020603050405020304" pitchFamily="18" charset="0"/>
              </a:rPr>
              <a:t>Phẫu thuật</a:t>
            </a:r>
          </a:p>
          <a:p>
            <a:pPr lvl="1"/>
            <a:r>
              <a:rPr lang="vi-VN" sz="2900" dirty="0">
                <a:solidFill>
                  <a:srgbClr val="000000"/>
                </a:solidFill>
                <a:latin typeface="Times New Roman" panose="02020603050405020304" pitchFamily="18" charset="0"/>
                <a:cs typeface="Times New Roman" panose="02020603050405020304" pitchFamily="18" charset="0"/>
              </a:rPr>
              <a:t>Dùng thuốc: một số loại thuốc như corticosteroid, beta blockers,... nếu sử dụng một thời gian dài sẽ có thể gây bệnh vảy nến</a:t>
            </a:r>
          </a:p>
          <a:p>
            <a:pPr lvl="1"/>
            <a:r>
              <a:rPr lang="vi-VN" sz="2900" dirty="0">
                <a:solidFill>
                  <a:srgbClr val="000000"/>
                </a:solidFill>
                <a:latin typeface="Times New Roman" panose="02020603050405020304" pitchFamily="18" charset="0"/>
                <a:cs typeface="Times New Roman" panose="02020603050405020304" pitchFamily="18" charset="0"/>
              </a:rPr>
              <a:t>Nhiễm trùng da</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6855" y="1600200"/>
            <a:ext cx="3276600" cy="3886200"/>
          </a:xfrm>
          <a:prstGeom prst="rect">
            <a:avLst/>
          </a:prstGeom>
        </p:spPr>
      </p:pic>
    </p:spTree>
    <p:extLst>
      <p:ext uri="{BB962C8B-B14F-4D97-AF65-F5344CB8AC3E}">
        <p14:creationId xmlns:p14="http://schemas.microsoft.com/office/powerpoint/2010/main" val="64898506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barn(inVertical)">
                                      <p:cBhvr>
                                        <p:cTn id="17" dur="500"/>
                                        <p:tgtEl>
                                          <p:spTgt spid="3">
                                            <p:txEl>
                                              <p:pRg st="0" end="0"/>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barn(inVertical)">
                                      <p:cBhvr>
                                        <p:cTn id="20" dur="500"/>
                                        <p:tgtEl>
                                          <p:spTgt spid="3">
                                            <p:txEl>
                                              <p:pRg st="1" end="1"/>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barn(inVertical)">
                                      <p:cBhvr>
                                        <p:cTn id="23" dur="500"/>
                                        <p:tgtEl>
                                          <p:spTgt spid="3">
                                            <p:txEl>
                                              <p:pRg st="2" end="2"/>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barn(inVertical)">
                                      <p:cBhvr>
                                        <p:cTn id="26" dur="500"/>
                                        <p:tgtEl>
                                          <p:spTgt spid="3">
                                            <p:txEl>
                                              <p:pRg st="3" end="3"/>
                                            </p:txEl>
                                          </p:spTgt>
                                        </p:tgtEl>
                                      </p:cBhvr>
                                    </p:animEffect>
                                  </p:childTnLst>
                                </p:cTn>
                              </p:par>
                              <p:par>
                                <p:cTn id="27" presetID="16" presetClass="entr" presetSubtype="21" fill="hold"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barn(inVertical)">
                                      <p:cBhvr>
                                        <p:cTn id="29" dur="500"/>
                                        <p:tgtEl>
                                          <p:spTgt spid="3">
                                            <p:txEl>
                                              <p:pRg st="4" end="4"/>
                                            </p:txEl>
                                          </p:spTgt>
                                        </p:tgtEl>
                                      </p:cBhvr>
                                    </p:animEffect>
                                  </p:childTnLst>
                                </p:cTn>
                              </p:par>
                              <p:par>
                                <p:cTn id="30" presetID="16" presetClass="entr" presetSubtype="21" fill="hold"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par>
                                <p:cTn id="33" presetID="16" presetClass="entr" presetSubtype="21" fill="hold"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barn(inVertical)">
                                      <p:cBhvr>
                                        <p:cTn id="35" dur="500"/>
                                        <p:tgtEl>
                                          <p:spTgt spid="3">
                                            <p:txEl>
                                              <p:pRg st="6" end="6"/>
                                            </p:txEl>
                                          </p:spTgt>
                                        </p:tgtEl>
                                      </p:cBhvr>
                                    </p:animEffect>
                                  </p:childTnLst>
                                </p:cTn>
                              </p:par>
                              <p:par>
                                <p:cTn id="36" presetID="16" presetClass="entr" presetSubtype="21" fill="hold" nodeType="with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Effect transition="in" filter="barn(inVertical)">
                                      <p:cBhvr>
                                        <p:cTn id="38" dur="500"/>
                                        <p:tgtEl>
                                          <p:spTgt spid="3">
                                            <p:txEl>
                                              <p:pRg st="7" end="7"/>
                                            </p:txEl>
                                          </p:spTgt>
                                        </p:tgtEl>
                                      </p:cBhvr>
                                    </p:animEffect>
                                  </p:childTnLst>
                                </p:cTn>
                              </p:par>
                              <p:par>
                                <p:cTn id="39" presetID="16" presetClass="entr" presetSubtype="21" fill="hold" nodeType="with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Effect transition="in" filter="barn(inVertical)">
                                      <p:cBhvr>
                                        <p:cTn id="41" dur="500"/>
                                        <p:tgtEl>
                                          <p:spTgt spid="3">
                                            <p:txEl>
                                              <p:pRg st="8" end="8"/>
                                            </p:txEl>
                                          </p:spTgt>
                                        </p:tgtEl>
                                      </p:cBhvr>
                                    </p:animEffect>
                                  </p:childTnLst>
                                </p:cTn>
                              </p:par>
                              <p:par>
                                <p:cTn id="42" presetID="16" presetClass="entr" presetSubtype="21" fill="hold" nodeType="withEffect">
                                  <p:stCondLst>
                                    <p:cond delay="0"/>
                                  </p:stCondLst>
                                  <p:childTnLst>
                                    <p:set>
                                      <p:cBhvr>
                                        <p:cTn id="43" dur="1" fill="hold">
                                          <p:stCondLst>
                                            <p:cond delay="0"/>
                                          </p:stCondLst>
                                        </p:cTn>
                                        <p:tgtEl>
                                          <p:spTgt spid="3">
                                            <p:txEl>
                                              <p:pRg st="9" end="9"/>
                                            </p:txEl>
                                          </p:spTgt>
                                        </p:tgtEl>
                                        <p:attrNameLst>
                                          <p:attrName>style.visibility</p:attrName>
                                        </p:attrNameLst>
                                      </p:cBhvr>
                                      <p:to>
                                        <p:strVal val="visible"/>
                                      </p:to>
                                    </p:set>
                                    <p:animEffect transition="in" filter="barn(inVertical)">
                                      <p:cBhvr>
                                        <p:cTn id="44" dur="500"/>
                                        <p:tgtEl>
                                          <p:spTgt spid="3">
                                            <p:txEl>
                                              <p:pRg st="9" end="9"/>
                                            </p:txEl>
                                          </p:spTgt>
                                        </p:tgtEl>
                                      </p:cBhvr>
                                    </p:animEffect>
                                  </p:childTnLst>
                                </p:cTn>
                              </p:par>
                              <p:par>
                                <p:cTn id="45" presetID="16" presetClass="entr" presetSubtype="21" fill="hold" nodeType="with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Effect transition="in" filter="barn(inVertical)">
                                      <p:cBhvr>
                                        <p:cTn id="47" dur="500"/>
                                        <p:tgtEl>
                                          <p:spTgt spid="3">
                                            <p:txEl>
                                              <p:pRg st="10" end="10"/>
                                            </p:txEl>
                                          </p:spTgt>
                                        </p:tgtEl>
                                      </p:cBhvr>
                                    </p:animEffect>
                                  </p:childTnLst>
                                </p:cTn>
                              </p:par>
                              <p:par>
                                <p:cTn id="48" presetID="16" presetClass="entr" presetSubtype="21" fill="hold" nodeType="withEffect">
                                  <p:stCondLst>
                                    <p:cond delay="0"/>
                                  </p:stCondLst>
                                  <p:childTnLst>
                                    <p:set>
                                      <p:cBhvr>
                                        <p:cTn id="49" dur="1" fill="hold">
                                          <p:stCondLst>
                                            <p:cond delay="0"/>
                                          </p:stCondLst>
                                        </p:cTn>
                                        <p:tgtEl>
                                          <p:spTgt spid="3">
                                            <p:txEl>
                                              <p:pRg st="11" end="11"/>
                                            </p:txEl>
                                          </p:spTgt>
                                        </p:tgtEl>
                                        <p:attrNameLst>
                                          <p:attrName>style.visibility</p:attrName>
                                        </p:attrNameLst>
                                      </p:cBhvr>
                                      <p:to>
                                        <p:strVal val="visible"/>
                                      </p:to>
                                    </p:set>
                                    <p:animEffect transition="in" filter="barn(inVertical)">
                                      <p:cBhvr>
                                        <p:cTn id="50" dur="500"/>
                                        <p:tgtEl>
                                          <p:spTgt spid="3">
                                            <p:txEl>
                                              <p:pRg st="11" end="11"/>
                                            </p:txEl>
                                          </p:spTgt>
                                        </p:tgtEl>
                                      </p:cBhvr>
                                    </p:animEffect>
                                  </p:childTnLst>
                                </p:cTn>
                              </p:par>
                              <p:par>
                                <p:cTn id="51" presetID="16" presetClass="entr" presetSubtype="21" fill="hold" nodeType="withEffect">
                                  <p:stCondLst>
                                    <p:cond delay="0"/>
                                  </p:stCondLst>
                                  <p:childTnLst>
                                    <p:set>
                                      <p:cBhvr>
                                        <p:cTn id="52" dur="1" fill="hold">
                                          <p:stCondLst>
                                            <p:cond delay="0"/>
                                          </p:stCondLst>
                                        </p:cTn>
                                        <p:tgtEl>
                                          <p:spTgt spid="3">
                                            <p:txEl>
                                              <p:pRg st="12" end="12"/>
                                            </p:txEl>
                                          </p:spTgt>
                                        </p:tgtEl>
                                        <p:attrNameLst>
                                          <p:attrName>style.visibility</p:attrName>
                                        </p:attrNameLst>
                                      </p:cBhvr>
                                      <p:to>
                                        <p:strVal val="visible"/>
                                      </p:to>
                                    </p:set>
                                    <p:animEffect transition="in" filter="barn(inVertical)">
                                      <p:cBhvr>
                                        <p:cTn id="53" dur="500"/>
                                        <p:tgtEl>
                                          <p:spTgt spid="3">
                                            <p:txEl>
                                              <p:pRg st="12" end="12"/>
                                            </p:txEl>
                                          </p:spTgt>
                                        </p:tgtEl>
                                      </p:cBhvr>
                                    </p:animEffect>
                                  </p:childTnLst>
                                </p:cTn>
                              </p:par>
                              <p:par>
                                <p:cTn id="54" presetID="16" presetClass="entr" presetSubtype="21" fill="hold" nodeType="withEffect">
                                  <p:stCondLst>
                                    <p:cond delay="0"/>
                                  </p:stCondLst>
                                  <p:childTnLst>
                                    <p:set>
                                      <p:cBhvr>
                                        <p:cTn id="55" dur="1" fill="hold">
                                          <p:stCondLst>
                                            <p:cond delay="0"/>
                                          </p:stCondLst>
                                        </p:cTn>
                                        <p:tgtEl>
                                          <p:spTgt spid="3">
                                            <p:txEl>
                                              <p:pRg st="13" end="13"/>
                                            </p:txEl>
                                          </p:spTgt>
                                        </p:tgtEl>
                                        <p:attrNameLst>
                                          <p:attrName>style.visibility</p:attrName>
                                        </p:attrNameLst>
                                      </p:cBhvr>
                                      <p:to>
                                        <p:strVal val="visible"/>
                                      </p:to>
                                    </p:set>
                                    <p:animEffect transition="in" filter="barn(inVertical)">
                                      <p:cBhvr>
                                        <p:cTn id="56" dur="500"/>
                                        <p:tgtEl>
                                          <p:spTgt spid="3">
                                            <p:txEl>
                                              <p:pRg st="13" end="13"/>
                                            </p:txEl>
                                          </p:spTgt>
                                        </p:tgtEl>
                                      </p:cBhvr>
                                    </p:animEffect>
                                  </p:childTnLst>
                                </p:cTn>
                              </p:par>
                              <p:par>
                                <p:cTn id="57" presetID="16" presetClass="entr" presetSubtype="21" fill="hold" nodeType="withEffect">
                                  <p:stCondLst>
                                    <p:cond delay="0"/>
                                  </p:stCondLst>
                                  <p:childTnLst>
                                    <p:set>
                                      <p:cBhvr>
                                        <p:cTn id="58" dur="1" fill="hold">
                                          <p:stCondLst>
                                            <p:cond delay="0"/>
                                          </p:stCondLst>
                                        </p:cTn>
                                        <p:tgtEl>
                                          <p:spTgt spid="3">
                                            <p:txEl>
                                              <p:pRg st="14" end="14"/>
                                            </p:txEl>
                                          </p:spTgt>
                                        </p:tgtEl>
                                        <p:attrNameLst>
                                          <p:attrName>style.visibility</p:attrName>
                                        </p:attrNameLst>
                                      </p:cBhvr>
                                      <p:to>
                                        <p:strVal val="visible"/>
                                      </p:to>
                                    </p:set>
                                    <p:animEffect transition="in" filter="barn(inVertical)">
                                      <p:cBhvr>
                                        <p:cTn id="59" dur="500"/>
                                        <p:tgtEl>
                                          <p:spTgt spid="3">
                                            <p:txEl>
                                              <p:pRg st="14" end="14"/>
                                            </p:txEl>
                                          </p:spTgt>
                                        </p:tgtEl>
                                      </p:cBhvr>
                                    </p:animEffect>
                                  </p:childTnLst>
                                </p:cTn>
                              </p:par>
                              <p:par>
                                <p:cTn id="60" presetID="16" presetClass="entr" presetSubtype="21" fill="hold" nodeType="withEffect">
                                  <p:stCondLst>
                                    <p:cond delay="0"/>
                                  </p:stCondLst>
                                  <p:childTnLst>
                                    <p:set>
                                      <p:cBhvr>
                                        <p:cTn id="61" dur="1" fill="hold">
                                          <p:stCondLst>
                                            <p:cond delay="0"/>
                                          </p:stCondLst>
                                        </p:cTn>
                                        <p:tgtEl>
                                          <p:spTgt spid="3">
                                            <p:txEl>
                                              <p:pRg st="15" end="15"/>
                                            </p:txEl>
                                          </p:spTgt>
                                        </p:tgtEl>
                                        <p:attrNameLst>
                                          <p:attrName>style.visibility</p:attrName>
                                        </p:attrNameLst>
                                      </p:cBhvr>
                                      <p:to>
                                        <p:strVal val="visible"/>
                                      </p:to>
                                    </p:set>
                                    <p:animEffect transition="in" filter="barn(inVertical)">
                                      <p:cBhvr>
                                        <p:cTn id="62" dur="500"/>
                                        <p:tgtEl>
                                          <p:spTgt spid="3">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47800" y="1447800"/>
            <a:ext cx="7239000" cy="4678363"/>
          </a:xfrm>
        </p:spPr>
        <p:txBody>
          <a:bodyPr>
            <a:normAutofit/>
          </a:bodyPr>
          <a:lstStyle/>
          <a:p>
            <a:r>
              <a:rPr lang="vi-VN" dirty="0">
                <a:latin typeface="Times New Roman" panose="02020603050405020304" pitchFamily="18" charset="0"/>
                <a:cs typeface="Times New Roman" panose="02020603050405020304" pitchFamily="18" charset="0"/>
              </a:rPr>
              <a:t>1.2.23.Chọn câu đúng nhất~ Triệu chứng điển hình của bệnh viêm da cơ địa có các triệu chứng, ngoại trừ: </a:t>
            </a:r>
            <a:endParaRPr lang="en-US" dirty="0" smtClean="0">
              <a:latin typeface="Times New Roman" panose="02020603050405020304" pitchFamily="18" charset="0"/>
              <a:cs typeface="Times New Roman" panose="02020603050405020304" pitchFamily="18" charset="0"/>
            </a:endParaRPr>
          </a:p>
          <a:p>
            <a:pPr marL="514350" indent="-514350">
              <a:buAutoNum type="alphaUcPeriod"/>
            </a:pPr>
            <a:r>
              <a:rPr lang="vi-VN" dirty="0" smtClean="0">
                <a:latin typeface="Times New Roman" panose="02020603050405020304" pitchFamily="18" charset="0"/>
                <a:cs typeface="Times New Roman" panose="02020603050405020304" pitchFamily="18" charset="0"/>
              </a:rPr>
              <a:t>Ngứa </a:t>
            </a:r>
            <a:r>
              <a:rPr lang="vi-VN" dirty="0">
                <a:latin typeface="Times New Roman" panose="02020603050405020304" pitchFamily="18" charset="0"/>
                <a:cs typeface="Times New Roman" panose="02020603050405020304" pitchFamily="18" charset="0"/>
              </a:rPr>
              <a:t>nhiều, ban đỏ rải rác và phù lớp thượng bì. </a:t>
            </a:r>
            <a:endParaRPr lang="en-US" dirty="0" smtClean="0">
              <a:latin typeface="Times New Roman" panose="02020603050405020304" pitchFamily="18" charset="0"/>
              <a:cs typeface="Times New Roman" panose="02020603050405020304" pitchFamily="18" charset="0"/>
            </a:endParaRPr>
          </a:p>
          <a:p>
            <a:pPr marL="0" indent="0">
              <a:buNone/>
            </a:pPr>
            <a:r>
              <a:rPr lang="vi-VN" dirty="0" smtClean="0">
                <a:latin typeface="Times New Roman" panose="02020603050405020304" pitchFamily="18" charset="0"/>
                <a:cs typeface="Times New Roman" panose="02020603050405020304" pitchFamily="18" charset="0"/>
              </a:rPr>
              <a:t>B</a:t>
            </a:r>
            <a:r>
              <a:rPr lang="vi-VN" dirty="0">
                <a:latin typeface="Times New Roman" panose="02020603050405020304" pitchFamily="18" charset="0"/>
                <a:cs typeface="Times New Roman" panose="02020603050405020304" pitchFamily="18" charset="0"/>
              </a:rPr>
              <a:t>. Hình thành các bọng nước. </a:t>
            </a:r>
            <a:endParaRPr lang="en-US" dirty="0" smtClean="0">
              <a:latin typeface="Times New Roman" panose="02020603050405020304" pitchFamily="18" charset="0"/>
              <a:cs typeface="Times New Roman" panose="02020603050405020304" pitchFamily="18" charset="0"/>
            </a:endParaRPr>
          </a:p>
          <a:p>
            <a:pPr marL="0" indent="0">
              <a:buNone/>
            </a:pPr>
            <a:r>
              <a:rPr lang="vi-VN" dirty="0" smtClean="0">
                <a:latin typeface="Times New Roman" panose="02020603050405020304" pitchFamily="18" charset="0"/>
                <a:cs typeface="Times New Roman" panose="02020603050405020304" pitchFamily="18" charset="0"/>
              </a:rPr>
              <a:t>C</a:t>
            </a:r>
            <a:r>
              <a:rPr lang="vi-VN" dirty="0">
                <a:latin typeface="Times New Roman" panose="02020603050405020304" pitchFamily="18" charset="0"/>
                <a:cs typeface="Times New Roman" panose="02020603050405020304" pitchFamily="18" charset="0"/>
              </a:rPr>
              <a:t>. Rỉ nước và bội nhiễm gây ra tổn thương chốc lở. </a:t>
            </a:r>
            <a:endParaRPr lang="en-US" dirty="0" smtClean="0">
              <a:latin typeface="Times New Roman" panose="02020603050405020304" pitchFamily="18" charset="0"/>
              <a:cs typeface="Times New Roman" panose="02020603050405020304" pitchFamily="18" charset="0"/>
            </a:endParaRPr>
          </a:p>
          <a:p>
            <a:pPr marL="0" indent="0">
              <a:buNone/>
            </a:pPr>
            <a:r>
              <a:rPr lang="vi-VN" dirty="0" smtClean="0">
                <a:latin typeface="Times New Roman" panose="02020603050405020304" pitchFamily="18" charset="0"/>
                <a:cs typeface="Times New Roman" panose="02020603050405020304" pitchFamily="18" charset="0"/>
              </a:rPr>
              <a:t>D</a:t>
            </a:r>
            <a:r>
              <a:rPr lang="vi-VN" dirty="0">
                <a:latin typeface="Times New Roman" panose="02020603050405020304" pitchFamily="18" charset="0"/>
                <a:cs typeface="Times New Roman" panose="02020603050405020304" pitchFamily="18" charset="0"/>
              </a:rPr>
              <a:t>. Lâu dài không hình thành mảng liken hóa</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60489179"/>
      </p:ext>
    </p:extLst>
  </p:cSld>
  <p:clrMapOvr>
    <a:masterClrMapping/>
  </p:clrMapOvr>
  <p:transition spd="slow">
    <p:wip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1524000"/>
            <a:ext cx="7162800" cy="4602163"/>
          </a:xfrm>
        </p:spPr>
        <p:txBody>
          <a:bodyPr>
            <a:normAutofit/>
          </a:bodyPr>
          <a:lstStyle/>
          <a:p>
            <a:r>
              <a:rPr lang="vi-VN" dirty="0">
                <a:latin typeface="+mj-lt"/>
              </a:rPr>
              <a:t>1.2.24. Chọn câu đúng nhất~ Điều trị bệnh viêm da cơ địa gồm các biện pháp đã nêu, ngoại trừ : </a:t>
            </a:r>
            <a:endParaRPr lang="en-US" dirty="0" smtClean="0">
              <a:latin typeface="+mj-lt"/>
            </a:endParaRPr>
          </a:p>
          <a:p>
            <a:pPr marL="514350" indent="-514350">
              <a:buAutoNum type="alphaUcPeriod"/>
            </a:pPr>
            <a:r>
              <a:rPr lang="vi-VN" dirty="0" smtClean="0">
                <a:latin typeface="+mj-lt"/>
              </a:rPr>
              <a:t>Chống </a:t>
            </a:r>
            <a:r>
              <a:rPr lang="vi-VN" dirty="0">
                <a:latin typeface="+mj-lt"/>
              </a:rPr>
              <a:t>viêm - bôi corticosteroid trong thời gian ngắn </a:t>
            </a:r>
            <a:endParaRPr lang="en-US" dirty="0" smtClean="0">
              <a:latin typeface="+mj-lt"/>
            </a:endParaRPr>
          </a:p>
          <a:p>
            <a:pPr marL="0" indent="0">
              <a:buNone/>
            </a:pPr>
            <a:r>
              <a:rPr lang="vi-VN" dirty="0" smtClean="0">
                <a:latin typeface="+mj-lt"/>
              </a:rPr>
              <a:t>B</a:t>
            </a:r>
            <a:r>
              <a:rPr lang="vi-VN" dirty="0">
                <a:latin typeface="+mj-lt"/>
              </a:rPr>
              <a:t>. Chống bội nhiễm </a:t>
            </a:r>
            <a:endParaRPr lang="en-US" dirty="0" smtClean="0">
              <a:latin typeface="+mj-lt"/>
            </a:endParaRPr>
          </a:p>
          <a:p>
            <a:pPr marL="0" indent="0">
              <a:buNone/>
            </a:pPr>
            <a:r>
              <a:rPr lang="vi-VN" dirty="0" smtClean="0">
                <a:latin typeface="+mj-lt"/>
              </a:rPr>
              <a:t>C</a:t>
            </a:r>
            <a:r>
              <a:rPr lang="vi-VN" dirty="0">
                <a:latin typeface="+mj-lt"/>
              </a:rPr>
              <a:t>. Điều trị khô da &amp; giảm ngứa </a:t>
            </a:r>
            <a:endParaRPr lang="en-US" dirty="0" smtClean="0">
              <a:latin typeface="+mj-lt"/>
            </a:endParaRPr>
          </a:p>
          <a:p>
            <a:pPr marL="0" indent="0">
              <a:buNone/>
            </a:pPr>
            <a:r>
              <a:rPr lang="vi-VN" dirty="0" smtClean="0">
                <a:latin typeface="+mj-lt"/>
              </a:rPr>
              <a:t>D</a:t>
            </a:r>
            <a:r>
              <a:rPr lang="vi-VN" dirty="0">
                <a:latin typeface="+mj-lt"/>
              </a:rPr>
              <a:t>. Điều trị lý liệu, phục hồi chức năng</a:t>
            </a:r>
            <a:endParaRPr lang="en-US" dirty="0">
              <a:latin typeface="+mj-lt"/>
            </a:endParaRPr>
          </a:p>
        </p:txBody>
      </p:sp>
    </p:spTree>
    <p:extLst>
      <p:ext uri="{BB962C8B-B14F-4D97-AF65-F5344CB8AC3E}">
        <p14:creationId xmlns:p14="http://schemas.microsoft.com/office/powerpoint/2010/main" val="678260658"/>
      </p:ext>
    </p:extLst>
  </p:cSld>
  <p:clrMapOvr>
    <a:masterClrMapping/>
  </p:clrMapOvr>
  <p:transition spd="slow">
    <p:wip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1600200"/>
            <a:ext cx="7162800" cy="4525963"/>
          </a:xfrm>
        </p:spPr>
        <p:txBody>
          <a:bodyPr/>
          <a:lstStyle/>
          <a:p>
            <a:r>
              <a:rPr lang="en-US" dirty="0">
                <a:latin typeface="Times New Roman" panose="02020603050405020304" pitchFamily="18" charset="0"/>
                <a:cs typeface="Times New Roman" panose="02020603050405020304" pitchFamily="18" charset="0"/>
              </a:rPr>
              <a:t>1.2.25. </a:t>
            </a:r>
            <a:r>
              <a:rPr lang="en-US" dirty="0" err="1">
                <a:latin typeface="Times New Roman" panose="02020603050405020304" pitchFamily="18" charset="0"/>
                <a:cs typeface="Times New Roman" panose="02020603050405020304" pitchFamily="18" charset="0"/>
              </a:rPr>
              <a:t>Viêm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mao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mạch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dị</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ứng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còn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nhiều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loại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trừ</a:t>
            </a:r>
            <a:r>
              <a:rPr lang="en-US" dirty="0">
                <a:latin typeface="Times New Roman" panose="02020603050405020304" pitchFamily="18" charset="0"/>
                <a:cs typeface="Times New Roman" panose="02020603050405020304" pitchFamily="18" charset="0"/>
              </a:rPr>
              <a:t>: </a:t>
            </a:r>
            <a:endParaRPr lang="en-US" dirty="0" smtClean="0">
              <a:latin typeface="Times New Roman" panose="02020603050405020304" pitchFamily="18" charset="0"/>
              <a:cs typeface="Times New Roman" panose="02020603050405020304" pitchFamily="18" charset="0"/>
            </a:endParaRPr>
          </a:p>
          <a:p>
            <a:pPr marL="514350" indent="-514350">
              <a:buAutoNum type="alphaUcPeriod"/>
            </a:pPr>
            <a:r>
              <a:rPr lang="en-US" dirty="0" err="1" smtClean="0">
                <a:latin typeface="Times New Roman" panose="02020603050405020304" pitchFamily="18" charset="0"/>
                <a:cs typeface="Times New Roman" panose="02020603050405020304" pitchFamily="18" charset="0"/>
              </a:rPr>
              <a:t>Hội</a:t>
            </a:r>
            <a:r>
              <a:rPr lang="en-US" dirty="0" smtClean="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chứng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viêm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mạch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Schonlein-Henoch</a:t>
            </a:r>
            <a:r>
              <a:rPr lang="en-US" dirty="0">
                <a:latin typeface="Times New Roman" panose="02020603050405020304" pitchFamily="18" charset="0"/>
                <a:cs typeface="Times New Roman" panose="02020603050405020304" pitchFamily="18" charset="0"/>
              </a:rPr>
              <a:t> </a:t>
            </a:r>
            <a:endParaRPr lang="en-US" dirty="0" smtClean="0">
              <a:latin typeface="Times New Roman" panose="02020603050405020304" pitchFamily="18" charset="0"/>
              <a:cs typeface="Times New Roman" panose="02020603050405020304" pitchFamily="18" charset="0"/>
            </a:endParaRPr>
          </a:p>
          <a:p>
            <a:pPr marL="0" indent="0">
              <a:buNone/>
            </a:pPr>
            <a:r>
              <a:rPr lang="en-US" dirty="0" smtClean="0">
                <a:latin typeface="Times New Roman" panose="02020603050405020304" pitchFamily="18" charset="0"/>
                <a:cs typeface="Times New Roman" panose="02020603050405020304" pitchFamily="18" charset="0"/>
              </a:rPr>
              <a:t>B</a:t>
            </a:r>
            <a:r>
              <a:rPr lang="en-US" dirty="0">
                <a:latin typeface="Times New Roman" panose="02020603050405020304" pitchFamily="18" charset="0"/>
                <a:cs typeface="Times New Roman" panose="02020603050405020304" pitchFamily="18" charset="0"/>
              </a:rPr>
              <a:t>. Ban </a:t>
            </a:r>
            <a:r>
              <a:rPr lang="en-US" dirty="0" err="1">
                <a:latin typeface="Times New Roman" panose="02020603050405020304" pitchFamily="18" charset="0"/>
                <a:cs typeface="Times New Roman" panose="02020603050405020304" pitchFamily="18" charset="0"/>
              </a:rPr>
              <a:t>xuất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huyết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dạng</a:t>
            </a:r>
            <a:r>
              <a:rPr lang="en-US" dirty="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thấp</a:t>
            </a:r>
            <a:endParaRPr lang="en-US" dirty="0" smtClean="0">
              <a:latin typeface="Times New Roman" panose="02020603050405020304" pitchFamily="18" charset="0"/>
              <a:cs typeface="Times New Roman" panose="02020603050405020304" pitchFamily="18" charset="0"/>
            </a:endParaRPr>
          </a:p>
          <a:p>
            <a:pPr marL="0" indent="0">
              <a:buNone/>
            </a:pPr>
            <a:r>
              <a:rPr lang="en-US" dirty="0" smtClean="0">
                <a:latin typeface="Times New Roman" panose="02020603050405020304" pitchFamily="18" charset="0"/>
                <a:cs typeface="Times New Roman" panose="02020603050405020304" pitchFamily="18" charset="0"/>
              </a:rPr>
              <a:t>C</a:t>
            </a:r>
            <a:r>
              <a:rPr lang="en-US" dirty="0">
                <a:latin typeface="Times New Roman" panose="02020603050405020304" pitchFamily="18" charset="0"/>
                <a:cs typeface="Times New Roman" panose="02020603050405020304" pitchFamily="18" charset="0"/>
              </a:rPr>
              <a:t>. Ban </a:t>
            </a:r>
            <a:r>
              <a:rPr lang="en-US" dirty="0" err="1">
                <a:latin typeface="Times New Roman" panose="02020603050405020304" pitchFamily="18" charset="0"/>
                <a:cs typeface="Times New Roman" panose="02020603050405020304" pitchFamily="18" charset="0"/>
              </a:rPr>
              <a:t>xuất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huyết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vệ</a:t>
            </a:r>
            <a:r>
              <a:rPr lang="en-US" dirty="0">
                <a:latin typeface="Times New Roman" panose="02020603050405020304" pitchFamily="18" charset="0"/>
                <a:cs typeface="Times New Roman" panose="02020603050405020304" pitchFamily="18" charset="0"/>
              </a:rPr>
              <a:t> </a:t>
            </a:r>
            <a:endParaRPr lang="en-US" dirty="0" smtClean="0">
              <a:latin typeface="Times New Roman" panose="02020603050405020304" pitchFamily="18" charset="0"/>
              <a:cs typeface="Times New Roman" panose="02020603050405020304" pitchFamily="18" charset="0"/>
            </a:endParaRPr>
          </a:p>
          <a:p>
            <a:pPr marL="0" indent="0">
              <a:buNone/>
            </a:pPr>
            <a:r>
              <a:rPr lang="en-US" dirty="0" smtClean="0">
                <a:latin typeface="Times New Roman" panose="02020603050405020304" pitchFamily="18" charset="0"/>
                <a:cs typeface="Times New Roman" panose="02020603050405020304" pitchFamily="18" charset="0"/>
              </a:rPr>
              <a:t>D</a:t>
            </a:r>
            <a:r>
              <a:rPr lang="en-US" dirty="0">
                <a:latin typeface="Times New Roman" panose="02020603050405020304" pitchFamily="18" charset="0"/>
                <a:cs typeface="Times New Roman" panose="02020603050405020304" pitchFamily="18" charset="0"/>
              </a:rPr>
              <a:t>. Ban </a:t>
            </a:r>
            <a:r>
              <a:rPr lang="en-US" dirty="0" err="1">
                <a:latin typeface="Times New Roman" panose="02020603050405020304" pitchFamily="18" charset="0"/>
                <a:cs typeface="Times New Roman" panose="02020603050405020304" pitchFamily="18" charset="0"/>
              </a:rPr>
              <a:t>xuất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huyết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giảm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tiểu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cầu</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54992880"/>
      </p:ext>
    </p:extLst>
  </p:cSld>
  <p:clrMapOvr>
    <a:masterClrMapping/>
  </p:clrMapOvr>
  <p:transition spd="slow">
    <p:wip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47800" y="1447800"/>
            <a:ext cx="7467600" cy="5592763"/>
          </a:xfrm>
        </p:spPr>
        <p:txBody>
          <a:bodyPr/>
          <a:lstStyle/>
          <a:p>
            <a:r>
              <a:rPr lang="vi-VN" dirty="0">
                <a:latin typeface="Times New Roman" panose="02020603050405020304" pitchFamily="18" charset="0"/>
                <a:cs typeface="Times New Roman" panose="02020603050405020304" pitchFamily="18" charset="0"/>
              </a:rPr>
              <a:t>1.2.26. Là một bệnh tự dị ứng không rõ căn nguyên, có tổn thương lan tỏa hệ thống vi mạch ở nhiều cơ quan, chủ yếu liên quan đến da, thận, ruột và </a:t>
            </a:r>
            <a:r>
              <a:rPr lang="vi-VN" dirty="0" smtClean="0">
                <a:latin typeface="Times New Roman" panose="02020603050405020304" pitchFamily="18" charset="0"/>
                <a:cs typeface="Times New Roman" panose="02020603050405020304" pitchFamily="18" charset="0"/>
              </a:rPr>
              <a:t>khớp</a:t>
            </a:r>
            <a:endParaRPr lang="en-US" dirty="0" smtClean="0">
              <a:latin typeface="Times New Roman" panose="02020603050405020304" pitchFamily="18" charset="0"/>
              <a:cs typeface="Times New Roman" panose="02020603050405020304" pitchFamily="18" charset="0"/>
            </a:endParaRPr>
          </a:p>
          <a:p>
            <a:pPr marL="0" indent="0">
              <a:buNone/>
            </a:pPr>
            <a:r>
              <a:rPr lang="vi-VN" dirty="0" smtClean="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A. Đúng </a:t>
            </a:r>
            <a:r>
              <a:rPr lang="en-US" dirty="0" smtClean="0">
                <a:latin typeface="Times New Roman" panose="02020603050405020304" pitchFamily="18" charset="0"/>
                <a:cs typeface="Times New Roman" panose="02020603050405020304" pitchFamily="18" charset="0"/>
              </a:rPr>
              <a:t>                  </a:t>
            </a:r>
            <a:r>
              <a:rPr lang="vi-VN" dirty="0" smtClean="0">
                <a:latin typeface="Times New Roman" panose="02020603050405020304" pitchFamily="18" charset="0"/>
                <a:cs typeface="Times New Roman" panose="02020603050405020304" pitchFamily="18" charset="0"/>
              </a:rPr>
              <a:t>B</a:t>
            </a:r>
            <a:r>
              <a:rPr lang="vi-VN" dirty="0">
                <a:latin typeface="Times New Roman" panose="02020603050405020304" pitchFamily="18" charset="0"/>
                <a:cs typeface="Times New Roman" panose="02020603050405020304" pitchFamily="18" charset="0"/>
              </a:rPr>
              <a:t>. Sai</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04755254"/>
      </p:ext>
    </p:extLst>
  </p:cSld>
  <p:clrMapOvr>
    <a:masterClrMapping/>
  </p:clrMapOvr>
  <p:transition spd="slow">
    <p:wip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47800" y="1447800"/>
            <a:ext cx="7239000" cy="4678363"/>
          </a:xfrm>
        </p:spPr>
        <p:txBody>
          <a:bodyPr/>
          <a:lstStyle/>
          <a:p>
            <a:r>
              <a:rPr lang="vi-VN" dirty="0">
                <a:latin typeface="+mj-lt"/>
              </a:rPr>
              <a:t>21.2.7. Điều trị bệnh viêm mao mạch dị ứng gồm các biện pháp dưới đây, ngoại trừ: </a:t>
            </a:r>
            <a:endParaRPr lang="en-US" dirty="0" smtClean="0">
              <a:latin typeface="+mj-lt"/>
            </a:endParaRPr>
          </a:p>
          <a:p>
            <a:pPr marL="514350" indent="-514350">
              <a:buAutoNum type="alphaUcPeriod"/>
            </a:pPr>
            <a:r>
              <a:rPr lang="vi-VN" dirty="0" smtClean="0">
                <a:latin typeface="+mj-lt"/>
              </a:rPr>
              <a:t>Dùng </a:t>
            </a:r>
            <a:r>
              <a:rPr lang="vi-VN" dirty="0">
                <a:latin typeface="+mj-lt"/>
              </a:rPr>
              <a:t>thuốc chống viêm giảm đau </a:t>
            </a:r>
            <a:r>
              <a:rPr lang="vi-VN" dirty="0" smtClean="0">
                <a:latin typeface="+mj-lt"/>
              </a:rPr>
              <a:t>paracetamol</a:t>
            </a:r>
            <a:endParaRPr lang="en-US" dirty="0" smtClean="0">
              <a:latin typeface="+mj-lt"/>
            </a:endParaRPr>
          </a:p>
          <a:p>
            <a:pPr marL="0" indent="0">
              <a:buNone/>
            </a:pPr>
            <a:r>
              <a:rPr lang="vi-VN" dirty="0" smtClean="0">
                <a:latin typeface="+mj-lt"/>
              </a:rPr>
              <a:t>B</a:t>
            </a:r>
            <a:r>
              <a:rPr lang="vi-VN" dirty="0">
                <a:latin typeface="+mj-lt"/>
              </a:rPr>
              <a:t>. Dùng giảm đau morphin đợt cấp </a:t>
            </a:r>
            <a:endParaRPr lang="en-US" dirty="0" smtClean="0">
              <a:latin typeface="+mj-lt"/>
            </a:endParaRPr>
          </a:p>
          <a:p>
            <a:pPr marL="0" indent="0">
              <a:buNone/>
            </a:pPr>
            <a:r>
              <a:rPr lang="vi-VN" dirty="0" smtClean="0">
                <a:latin typeface="+mj-lt"/>
              </a:rPr>
              <a:t>C</a:t>
            </a:r>
            <a:r>
              <a:rPr lang="vi-VN" dirty="0">
                <a:latin typeface="+mj-lt"/>
              </a:rPr>
              <a:t>. Dùng Corticoid. </a:t>
            </a:r>
            <a:endParaRPr lang="en-US" smtClean="0">
              <a:latin typeface="+mj-lt"/>
            </a:endParaRPr>
          </a:p>
          <a:p>
            <a:pPr marL="0" indent="0">
              <a:buNone/>
            </a:pPr>
            <a:r>
              <a:rPr lang="vi-VN" smtClean="0">
                <a:latin typeface="+mj-lt"/>
              </a:rPr>
              <a:t>D</a:t>
            </a:r>
            <a:r>
              <a:rPr lang="vi-VN" dirty="0">
                <a:latin typeface="+mj-lt"/>
              </a:rPr>
              <a:t>. Dùng các thuốc ức chế miễn dịch</a:t>
            </a:r>
            <a:endParaRPr lang="en-US" dirty="0">
              <a:latin typeface="+mj-lt"/>
            </a:endParaRPr>
          </a:p>
        </p:txBody>
      </p:sp>
    </p:spTree>
    <p:extLst>
      <p:ext uri="{BB962C8B-B14F-4D97-AF65-F5344CB8AC3E}">
        <p14:creationId xmlns:p14="http://schemas.microsoft.com/office/powerpoint/2010/main" val="2882105891"/>
      </p:ext>
    </p:extLst>
  </p:cSld>
  <p:clrMapOvr>
    <a:masterClrMapping/>
  </p:clrMapOvr>
  <p:transition spd="slow">
    <p:wip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5"/>
          <p:cNvSpPr>
            <a:spLocks noGrp="1" noChangeArrowheads="1"/>
          </p:cNvSpPr>
          <p:nvPr>
            <p:ph type="ftr" sz="quarter" idx="11"/>
          </p:nvPr>
        </p:nvSpPr>
        <p:spPr>
          <a:noFill/>
        </p:spPr>
        <p:txBody>
          <a:bodyPr/>
          <a:lstStyle>
            <a:lvl1pPr>
              <a:defRPr sz="2800">
                <a:solidFill>
                  <a:schemeClr val="tx2"/>
                </a:solidFill>
                <a:latin typeface="Arial" charset="0"/>
              </a:defRPr>
            </a:lvl1pPr>
            <a:lvl2pPr>
              <a:defRPr sz="2600">
                <a:solidFill>
                  <a:schemeClr val="tx2"/>
                </a:solidFill>
                <a:latin typeface="Arial" charset="0"/>
              </a:defRPr>
            </a:lvl2pPr>
            <a:lvl3pPr>
              <a:defRPr sz="2400">
                <a:solidFill>
                  <a:schemeClr val="tx2"/>
                </a:solidFill>
                <a:latin typeface="Arial" charset="0"/>
              </a:defRPr>
            </a:lvl3pPr>
            <a:lvl4pPr>
              <a:defRPr sz="2000">
                <a:solidFill>
                  <a:schemeClr val="tx2"/>
                </a:solidFill>
                <a:latin typeface="Arial" charset="0"/>
              </a:defRPr>
            </a:lvl4pPr>
            <a:lvl5pPr>
              <a:defRPr sz="2000">
                <a:solidFill>
                  <a:schemeClr val="tx2"/>
                </a:solidFill>
                <a:latin typeface="Arial" charset="0"/>
              </a:defRPr>
            </a:lvl5pPr>
            <a:lvl6pPr eaLnBrk="0" fontAlgn="base" hangingPunct="0">
              <a:spcBef>
                <a:spcPct val="20000"/>
              </a:spcBef>
              <a:spcAft>
                <a:spcPct val="0"/>
              </a:spcAft>
              <a:buChar char="»"/>
              <a:defRPr sz="2000">
                <a:solidFill>
                  <a:schemeClr val="tx2"/>
                </a:solidFill>
                <a:latin typeface="Arial" charset="0"/>
              </a:defRPr>
            </a:lvl6pPr>
            <a:lvl7pPr eaLnBrk="0" fontAlgn="base" hangingPunct="0">
              <a:spcBef>
                <a:spcPct val="20000"/>
              </a:spcBef>
              <a:spcAft>
                <a:spcPct val="0"/>
              </a:spcAft>
              <a:buChar char="»"/>
              <a:defRPr sz="2000">
                <a:solidFill>
                  <a:schemeClr val="tx2"/>
                </a:solidFill>
                <a:latin typeface="Arial" charset="0"/>
              </a:defRPr>
            </a:lvl7pPr>
            <a:lvl8pPr eaLnBrk="0" fontAlgn="base" hangingPunct="0">
              <a:spcBef>
                <a:spcPct val="20000"/>
              </a:spcBef>
              <a:spcAft>
                <a:spcPct val="0"/>
              </a:spcAft>
              <a:buChar char="»"/>
              <a:defRPr sz="2000">
                <a:solidFill>
                  <a:schemeClr val="tx2"/>
                </a:solidFill>
                <a:latin typeface="Arial" charset="0"/>
              </a:defRPr>
            </a:lvl8pPr>
            <a:lvl9pPr eaLnBrk="0" fontAlgn="base" hangingPunct="0">
              <a:spcBef>
                <a:spcPct val="20000"/>
              </a:spcBef>
              <a:spcAft>
                <a:spcPct val="0"/>
              </a:spcAft>
              <a:buChar char="»"/>
              <a:defRPr sz="2000">
                <a:solidFill>
                  <a:schemeClr val="tx2"/>
                </a:solidFill>
                <a:latin typeface="Arial" charset="0"/>
              </a:defRPr>
            </a:lvl9pPr>
          </a:lstStyle>
          <a:p>
            <a:r>
              <a:rPr lang="en-US" sz="1200" smtClean="0">
                <a:solidFill>
                  <a:srgbClr val="000000"/>
                </a:solidFill>
              </a:rPr>
              <a:t>www.themegallery.com</a:t>
            </a:r>
          </a:p>
        </p:txBody>
      </p:sp>
      <p:sp>
        <p:nvSpPr>
          <p:cNvPr id="33795" name="Rectangle 2"/>
          <p:cNvSpPr>
            <a:spLocks noGrp="1" noChangeArrowheads="1"/>
          </p:cNvSpPr>
          <p:nvPr>
            <p:ph type="subTitle" idx="1"/>
          </p:nvPr>
        </p:nvSpPr>
        <p:spPr>
          <a:xfrm>
            <a:off x="2489200" y="5867400"/>
            <a:ext cx="4267200" cy="304800"/>
          </a:xfrm>
        </p:spPr>
        <p:txBody>
          <a:bodyPr/>
          <a:lstStyle/>
          <a:p>
            <a:pPr eaLnBrk="1" hangingPunct="1">
              <a:lnSpc>
                <a:spcPct val="80000"/>
              </a:lnSpc>
            </a:pPr>
            <a:r>
              <a:rPr lang="en-US" sz="1600" smtClean="0"/>
              <a:t>Add your company slogan</a:t>
            </a:r>
          </a:p>
        </p:txBody>
      </p:sp>
      <p:sp>
        <p:nvSpPr>
          <p:cNvPr id="33796" name="WordArt 3"/>
          <p:cNvSpPr>
            <a:spLocks noChangeArrowheads="1" noChangeShapeType="1" noTextEdit="1"/>
          </p:cNvSpPr>
          <p:nvPr/>
        </p:nvSpPr>
        <p:spPr bwMode="gray">
          <a:xfrm>
            <a:off x="2362200" y="4953000"/>
            <a:ext cx="4648200" cy="609600"/>
          </a:xfrm>
          <a:prstGeom prst="rect">
            <a:avLst/>
          </a:prstGeom>
        </p:spPr>
        <p:txBody>
          <a:bodyPr wrap="none" fromWordArt="1">
            <a:prstTxWarp prst="textDeflate">
              <a:avLst>
                <a:gd name="adj" fmla="val 0"/>
              </a:avLst>
            </a:prstTxWarp>
          </a:bodyPr>
          <a:lstStyle/>
          <a:p>
            <a:pPr algn="ctr" eaLnBrk="0" hangingPunct="0"/>
            <a:r>
              <a:rPr lang="en-US" sz="5400" kern="10">
                <a:ln w="28575">
                  <a:solidFill>
                    <a:srgbClr val="FFFFFF"/>
                  </a:solidFill>
                  <a:round/>
                  <a:headEnd/>
                  <a:tailEnd/>
                </a:ln>
                <a:gradFill rotWithShape="1">
                  <a:gsLst>
                    <a:gs pos="0">
                      <a:srgbClr val="0F3F85"/>
                    </a:gs>
                    <a:gs pos="100000">
                      <a:srgbClr val="542EAA"/>
                    </a:gs>
                  </a:gsLst>
                  <a:lin ang="5400000" scaled="1"/>
                </a:gradFill>
                <a:effectLst>
                  <a:outerShdw dist="71842" dir="2700000" algn="ctr" rotWithShape="0">
                    <a:srgbClr val="C0C0C0">
                      <a:alpha val="50000"/>
                    </a:srgbClr>
                  </a:outerShdw>
                </a:effectLst>
                <a:latin typeface="Verdana"/>
                <a:ea typeface="Verdana"/>
                <a:cs typeface="Verdana"/>
              </a:rPr>
              <a:t>Thank You !</a:t>
            </a:r>
          </a:p>
        </p:txBody>
      </p:sp>
    </p:spTree>
    <p:extLst>
      <p:ext uri="{BB962C8B-B14F-4D97-AF65-F5344CB8AC3E}">
        <p14:creationId xmlns:p14="http://schemas.microsoft.com/office/powerpoint/2010/main" val="4686491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797917" y="2181653"/>
            <a:ext cx="2075510" cy="1458106"/>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Alternate Process 15"/>
          <p:cNvSpPr/>
          <p:nvPr/>
        </p:nvSpPr>
        <p:spPr>
          <a:xfrm>
            <a:off x="6378649" y="2154369"/>
            <a:ext cx="2088232" cy="1458106"/>
          </a:xfrm>
          <a:prstGeom prst="flowChartAlternateProcess">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Yếu</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tố</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tác</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nhân</a:t>
            </a: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400" dirty="0" err="1">
                <a:solidFill>
                  <a:schemeClr val="tx1">
                    <a:lumMod val="95000"/>
                    <a:lumOff val="5000"/>
                  </a:schemeClr>
                </a:solidFill>
                <a:latin typeface="Times New Roman" panose="02020603050405020304" pitchFamily="18" charset="0"/>
                <a:cs typeface="Times New Roman" panose="02020603050405020304" pitchFamily="18" charset="0"/>
              </a:rPr>
              <a:t>virút</a:t>
            </a:r>
            <a:endParaRPr lang="en-US" sz="24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3" name="Flowchart: Alternate Process 12"/>
          <p:cNvSpPr/>
          <p:nvPr/>
        </p:nvSpPr>
        <p:spPr>
          <a:xfrm>
            <a:off x="3635896" y="2159149"/>
            <a:ext cx="2090572" cy="1453326"/>
          </a:xfrm>
          <a:prstGeom prst="flowChartAlternateProcess">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lowchart: Alternate Process 4"/>
          <p:cNvSpPr/>
          <p:nvPr/>
        </p:nvSpPr>
        <p:spPr>
          <a:xfrm>
            <a:off x="1631801" y="177894"/>
            <a:ext cx="5990430" cy="980728"/>
          </a:xfrm>
          <a:prstGeom prst="flowChartAlternateProcess">
            <a:avLst/>
          </a:prstGeom>
          <a:solidFill>
            <a:schemeClr val="tx2">
              <a:lumMod val="60000"/>
              <a:lumOff val="4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596575" y="314315"/>
            <a:ext cx="6696744" cy="707886"/>
          </a:xfrm>
          <a:prstGeom prst="rect">
            <a:avLst/>
          </a:prstGeom>
          <a:noFill/>
        </p:spPr>
        <p:txBody>
          <a:bodyPr wrap="square" rtlCol="0">
            <a:spAutoFit/>
          </a:bodyPr>
          <a:lstStyle/>
          <a:p>
            <a:pPr algn="ctr"/>
            <a:r>
              <a:rPr lang="vi-VN" sz="4000" b="1" dirty="0" smtClean="0">
                <a:latin typeface="Times New Roman" panose="02020603050405020304" pitchFamily="18" charset="0"/>
                <a:cs typeface="Times New Roman" panose="02020603050405020304" pitchFamily="18" charset="0"/>
              </a:rPr>
              <a:t> Cơ chế bệnh sinh</a:t>
            </a:r>
            <a:endParaRPr lang="en-US" sz="4000" b="1" dirty="0">
              <a:latin typeface="Times New Roman" panose="02020603050405020304" pitchFamily="18" charset="0"/>
              <a:cs typeface="Times New Roman" panose="02020603050405020304" pitchFamily="18" charset="0"/>
            </a:endParaRPr>
          </a:p>
        </p:txBody>
      </p:sp>
      <p:cxnSp>
        <p:nvCxnSpPr>
          <p:cNvPr id="6" name="Straight Arrow Connector 5"/>
          <p:cNvCxnSpPr>
            <a:endCxn id="3" idx="0"/>
          </p:cNvCxnSpPr>
          <p:nvPr/>
        </p:nvCxnSpPr>
        <p:spPr>
          <a:xfrm flipH="1">
            <a:off x="1835672" y="1173259"/>
            <a:ext cx="1562980" cy="100839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866939" y="2268222"/>
            <a:ext cx="1931494" cy="769441"/>
          </a:xfrm>
          <a:prstGeom prst="rect">
            <a:avLst/>
          </a:prstGeom>
          <a:noFill/>
        </p:spPr>
        <p:txBody>
          <a:bodyPr wrap="square" rtlCol="0">
            <a:spAutoFit/>
          </a:bodyPr>
          <a:lstStyle/>
          <a:p>
            <a:pPr algn="ctr"/>
            <a:r>
              <a:rPr lang="vi-VN" sz="24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Rối lọan hệ thống miễn dịch </a:t>
            </a:r>
            <a:endParaRPr lang="vi-VN" sz="2000" dirty="0" smtClean="0">
              <a:latin typeface="Times New Roman" panose="02020603050405020304" pitchFamily="18" charset="0"/>
              <a:cs typeface="Times New Roman" panose="02020603050405020304" pitchFamily="18" charset="0"/>
            </a:endParaRPr>
          </a:p>
        </p:txBody>
      </p:sp>
      <p:cxnSp>
        <p:nvCxnSpPr>
          <p:cNvPr id="11" name="Straight Arrow Connector 10"/>
          <p:cNvCxnSpPr/>
          <p:nvPr/>
        </p:nvCxnSpPr>
        <p:spPr>
          <a:xfrm flipH="1">
            <a:off x="4672731" y="1158622"/>
            <a:ext cx="16902" cy="9836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662250" y="2588319"/>
            <a:ext cx="2016225" cy="461665"/>
          </a:xfrm>
          <a:prstGeom prst="rect">
            <a:avLst/>
          </a:prstGeom>
          <a:noFill/>
        </p:spPr>
        <p:txBody>
          <a:bodyPr wrap="square" rtlCol="0">
            <a:spAutoFit/>
          </a:bodyPr>
          <a:lstStyle/>
          <a:p>
            <a:pPr algn="ctr"/>
            <a:r>
              <a:rPr lang="vi-VN" sz="2400" dirty="0">
                <a:latin typeface="+mj-lt"/>
              </a:rPr>
              <a:t>Yếu tố nội tiết </a:t>
            </a:r>
            <a:endParaRPr lang="en-US" sz="2400" dirty="0">
              <a:latin typeface="+mj-lt"/>
            </a:endParaRPr>
          </a:p>
        </p:txBody>
      </p:sp>
      <p:cxnSp>
        <p:nvCxnSpPr>
          <p:cNvPr id="14" name="Straight Arrow Connector 13"/>
          <p:cNvCxnSpPr>
            <a:endCxn id="16" idx="0"/>
          </p:cNvCxnSpPr>
          <p:nvPr/>
        </p:nvCxnSpPr>
        <p:spPr>
          <a:xfrm>
            <a:off x="6084168" y="1157425"/>
            <a:ext cx="1338597" cy="99694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Down Arrow 9"/>
          <p:cNvSpPr/>
          <p:nvPr/>
        </p:nvSpPr>
        <p:spPr>
          <a:xfrm>
            <a:off x="1714286" y="3644717"/>
            <a:ext cx="236800" cy="3600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2"/>
          <a:stretch>
            <a:fillRect/>
          </a:stretch>
        </p:blipFill>
        <p:spPr>
          <a:xfrm>
            <a:off x="4562133" y="3619921"/>
            <a:ext cx="298730" cy="390178"/>
          </a:xfrm>
          <a:prstGeom prst="rect">
            <a:avLst/>
          </a:prstGeom>
        </p:spPr>
      </p:pic>
      <p:pic>
        <p:nvPicPr>
          <p:cNvPr id="18" name="Picture 17"/>
          <p:cNvPicPr>
            <a:picLocks noChangeAspect="1"/>
          </p:cNvPicPr>
          <p:nvPr/>
        </p:nvPicPr>
        <p:blipFill>
          <a:blip r:embed="rId2"/>
          <a:stretch>
            <a:fillRect/>
          </a:stretch>
        </p:blipFill>
        <p:spPr>
          <a:xfrm>
            <a:off x="7273400" y="3630323"/>
            <a:ext cx="298730" cy="390178"/>
          </a:xfrm>
          <a:prstGeom prst="rect">
            <a:avLst/>
          </a:prstGeom>
        </p:spPr>
      </p:pic>
      <p:pic>
        <p:nvPicPr>
          <p:cNvPr id="19" name="Picture 18"/>
          <p:cNvPicPr>
            <a:picLocks noChangeAspect="1"/>
          </p:cNvPicPr>
          <p:nvPr/>
        </p:nvPicPr>
        <p:blipFill>
          <a:blip r:embed="rId3"/>
          <a:stretch>
            <a:fillRect/>
          </a:stretch>
        </p:blipFill>
        <p:spPr>
          <a:xfrm>
            <a:off x="152400" y="3994598"/>
            <a:ext cx="3124200" cy="2539906"/>
          </a:xfrm>
          <a:prstGeom prst="rect">
            <a:avLst/>
          </a:prstGeom>
        </p:spPr>
      </p:pic>
      <p:pic>
        <p:nvPicPr>
          <p:cNvPr id="20" name="Picture 19"/>
          <p:cNvPicPr>
            <a:picLocks noChangeAspect="1"/>
          </p:cNvPicPr>
          <p:nvPr/>
        </p:nvPicPr>
        <p:blipFill>
          <a:blip r:embed="rId3"/>
          <a:stretch>
            <a:fillRect/>
          </a:stretch>
        </p:blipFill>
        <p:spPr>
          <a:xfrm>
            <a:off x="3398652" y="3979959"/>
            <a:ext cx="2685515" cy="2303241"/>
          </a:xfrm>
          <a:prstGeom prst="rect">
            <a:avLst/>
          </a:prstGeom>
        </p:spPr>
      </p:pic>
      <p:sp>
        <p:nvSpPr>
          <p:cNvPr id="22" name="Rectangle 21"/>
          <p:cNvSpPr/>
          <p:nvPr/>
        </p:nvSpPr>
        <p:spPr>
          <a:xfrm>
            <a:off x="304800" y="3979959"/>
            <a:ext cx="3093852" cy="2554545"/>
          </a:xfrm>
          <a:prstGeom prst="rect">
            <a:avLst/>
          </a:prstGeom>
        </p:spPr>
        <p:txBody>
          <a:bodyPr wrap="square">
            <a:spAutoFit/>
          </a:bodyPr>
          <a:lstStyle/>
          <a:p>
            <a:pPr algn="l"/>
            <a:r>
              <a:rPr lang="vi-VN" sz="2000" dirty="0" smtClean="0">
                <a:latin typeface="+mj-lt"/>
              </a:rPr>
              <a:t>lymphô T không </a:t>
            </a:r>
            <a:r>
              <a:rPr lang="vi-VN" sz="2000" dirty="0">
                <a:latin typeface="+mj-lt"/>
              </a:rPr>
              <a:t>kiểm soát được lympho B =&gt; sinh ra các tự kháng thể lắng đọng ở các mô liên kết có collagen =&gt; hiện tượng bệnh lý</a:t>
            </a:r>
            <a:endParaRPr lang="en-US" sz="2000" dirty="0">
              <a:latin typeface="+mj-lt"/>
            </a:endParaRPr>
          </a:p>
        </p:txBody>
      </p:sp>
      <p:sp>
        <p:nvSpPr>
          <p:cNvPr id="23" name="Rectangle 22"/>
          <p:cNvSpPr/>
          <p:nvPr/>
        </p:nvSpPr>
        <p:spPr>
          <a:xfrm>
            <a:off x="3398652" y="4135455"/>
            <a:ext cx="2294097" cy="1938992"/>
          </a:xfrm>
          <a:prstGeom prst="rect">
            <a:avLst/>
          </a:prstGeom>
        </p:spPr>
        <p:txBody>
          <a:bodyPr wrap="square">
            <a:spAutoFit/>
          </a:bodyPr>
          <a:lstStyle/>
          <a:p>
            <a:pPr algn="ctr"/>
            <a:r>
              <a:rPr lang="vi-VN" sz="2000" dirty="0">
                <a:latin typeface="+mj-lt"/>
              </a:rPr>
              <a:t>chủ yếu ở nữ chiếm tỉ lệ 9/1 so với nam, </a:t>
            </a:r>
            <a:r>
              <a:rPr lang="vi-VN" sz="2000" dirty="0" smtClean="0">
                <a:latin typeface="+mj-lt"/>
              </a:rPr>
              <a:t> (do uống thuốc ngừa thai)</a:t>
            </a:r>
            <a:endParaRPr lang="en-US" sz="2000" dirty="0">
              <a:latin typeface="+mj-lt"/>
            </a:endParaRPr>
          </a:p>
        </p:txBody>
      </p:sp>
      <p:pic>
        <p:nvPicPr>
          <p:cNvPr id="30" name="Picture 29"/>
          <p:cNvPicPr>
            <a:picLocks noChangeAspect="1"/>
          </p:cNvPicPr>
          <p:nvPr/>
        </p:nvPicPr>
        <p:blipFill>
          <a:blip r:embed="rId3"/>
          <a:stretch>
            <a:fillRect/>
          </a:stretch>
        </p:blipFill>
        <p:spPr>
          <a:xfrm>
            <a:off x="6172200" y="4020501"/>
            <a:ext cx="2819399" cy="2825822"/>
          </a:xfrm>
          <a:prstGeom prst="rect">
            <a:avLst/>
          </a:prstGeom>
        </p:spPr>
      </p:pic>
      <p:sp>
        <p:nvSpPr>
          <p:cNvPr id="9" name="Rectangle 8"/>
          <p:cNvSpPr/>
          <p:nvPr/>
        </p:nvSpPr>
        <p:spPr>
          <a:xfrm>
            <a:off x="6383558" y="4045555"/>
            <a:ext cx="2496831" cy="2554545"/>
          </a:xfrm>
          <a:prstGeom prst="rect">
            <a:avLst/>
          </a:prstGeom>
        </p:spPr>
        <p:txBody>
          <a:bodyPr wrap="square">
            <a:spAutoFit/>
          </a:bodyPr>
          <a:lstStyle/>
          <a:p>
            <a:pPr algn="ctr"/>
            <a:r>
              <a:rPr lang="vi-VN" sz="2000" dirty="0" smtClean="0">
                <a:latin typeface="+mj-lt"/>
              </a:rPr>
              <a:t>quan sát trên kính hiển vi điện tử hạt màu đậm giống hạt virus ở thận,da, tuy nhiên chưa có bằng chứng chắc chắn</a:t>
            </a:r>
            <a:endParaRPr lang="en-US" sz="2000" dirty="0">
              <a:latin typeface="+mj-lt"/>
            </a:endParaRPr>
          </a:p>
        </p:txBody>
      </p:sp>
    </p:spTree>
    <p:extLst>
      <p:ext uri="{BB962C8B-B14F-4D97-AF65-F5344CB8AC3E}">
        <p14:creationId xmlns:p14="http://schemas.microsoft.com/office/powerpoint/2010/main" val="57232699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barn(inVertical)">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3" grpId="0" animBg="1"/>
      <p:bldP spid="7" grpId="0"/>
      <p:bldP spid="22" grpId="0"/>
      <p:bldP spid="23"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Footer Placeholder 3">
            <a:extLst>
              <a:ext uri="{FF2B5EF4-FFF2-40B4-BE49-F238E27FC236}">
                <a16:creationId xmlns:a16="http://schemas.microsoft.com/office/drawing/2014/main" xmlns="" id="{DA804C78-A4C5-423B-8327-33763EB269D8}"/>
              </a:ext>
            </a:extLst>
          </p:cNvPr>
          <p:cNvSpPr>
            <a:spLocks noGrp="1"/>
          </p:cNvSpPr>
          <p:nvPr>
            <p:ph type="ftr" sz="quarter" idx="10"/>
          </p:nvPr>
        </p:nvSpPr>
        <p:spPr/>
        <p:txBody>
          <a:bodyPr/>
          <a:lstStyle/>
          <a:p>
            <a:pPr>
              <a:defRPr/>
            </a:pPr>
            <a:r>
              <a:rPr lang="en-US">
                <a:solidFill>
                  <a:srgbClr val="2A4F86"/>
                </a:solidFill>
              </a:rPr>
              <a:t>Company Name</a:t>
            </a:r>
          </a:p>
        </p:txBody>
      </p:sp>
      <p:sp>
        <p:nvSpPr>
          <p:cNvPr id="7171" name="AutoShape 2"/>
          <p:cNvSpPr>
            <a:spLocks noChangeArrowheads="1"/>
          </p:cNvSpPr>
          <p:nvPr/>
        </p:nvSpPr>
        <p:spPr bwMode="auto">
          <a:xfrm>
            <a:off x="3722688" y="3657600"/>
            <a:ext cx="1839912" cy="2286000"/>
          </a:xfrm>
          <a:prstGeom prst="roundRect">
            <a:avLst>
              <a:gd name="adj" fmla="val 13745"/>
            </a:avLst>
          </a:prstGeom>
          <a:noFill/>
          <a:ln w="38100">
            <a:solidFill>
              <a:schemeClr val="bg2"/>
            </a:solidFill>
            <a:round/>
            <a:headEnd/>
            <a:tailEnd/>
          </a:ln>
          <a:effectLst/>
          <a:extLst>
            <a:ext uri="{909E8E84-426E-40DD-AFC4-6F175D3DCCD1}">
              <a14:hiddenFill xmlns:a14="http://schemas.microsoft.com/office/drawing/2010/main">
                <a:solidFill>
                  <a:srgbClr val="FFFFFF">
                    <a:alpha val="30980"/>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eaLnBrk="0" hangingPunct="0"/>
            <a:r>
              <a:rPr lang="en-US" altLang="en-US" sz="1400" b="0" dirty="0" err="1">
                <a:solidFill>
                  <a:srgbClr val="2A4F86"/>
                </a:solidFill>
                <a:latin typeface="Verdana" pitchFamily="34" charset="0"/>
              </a:rPr>
              <a:t>ThemeGallery</a:t>
            </a:r>
            <a:r>
              <a:rPr lang="en-US" altLang="en-US" sz="1400" b="0" dirty="0">
                <a:solidFill>
                  <a:srgbClr val="2A4F86"/>
                </a:solidFill>
                <a:latin typeface="Verdana" pitchFamily="34" charset="0"/>
              </a:rPr>
              <a:t> is a Design Digital Content &amp; Contents mall developed by Guild Design Inc.</a:t>
            </a:r>
          </a:p>
        </p:txBody>
      </p:sp>
      <p:sp>
        <p:nvSpPr>
          <p:cNvPr id="7172" name="AutoShape 3"/>
          <p:cNvSpPr>
            <a:spLocks noChangeArrowheads="1"/>
          </p:cNvSpPr>
          <p:nvPr/>
        </p:nvSpPr>
        <p:spPr bwMode="auto">
          <a:xfrm>
            <a:off x="1219200" y="3657600"/>
            <a:ext cx="1828800" cy="2286000"/>
          </a:xfrm>
          <a:prstGeom prst="roundRect">
            <a:avLst>
              <a:gd name="adj" fmla="val 13745"/>
            </a:avLst>
          </a:prstGeom>
          <a:noFill/>
          <a:ln w="38100">
            <a:solidFill>
              <a:schemeClr val="bg2"/>
            </a:solidFill>
            <a:round/>
            <a:headEnd/>
            <a:tailEnd/>
          </a:ln>
          <a:effectLst/>
          <a:extLst>
            <a:ext uri="{909E8E84-426E-40DD-AFC4-6F175D3DCCD1}">
              <a14:hiddenFill xmlns:a14="http://schemas.microsoft.com/office/drawing/2010/main">
                <a:solidFill>
                  <a:srgbClr val="C0C0C0">
                    <a:alpha val="30980"/>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eaLnBrk="0" hangingPunct="0"/>
            <a:r>
              <a:rPr lang="en-US" altLang="en-US" sz="1400" b="0" dirty="0" err="1">
                <a:solidFill>
                  <a:srgbClr val="2A4F86"/>
                </a:solidFill>
                <a:latin typeface="Verdana" pitchFamily="34" charset="0"/>
              </a:rPr>
              <a:t>ThemeGallery</a:t>
            </a:r>
            <a:r>
              <a:rPr lang="en-US" altLang="en-US" sz="1400" b="0" dirty="0">
                <a:solidFill>
                  <a:srgbClr val="2A4F86"/>
                </a:solidFill>
                <a:latin typeface="Verdana" pitchFamily="34" charset="0"/>
              </a:rPr>
              <a:t> is a Design Digital Content &amp; Contents mall developed by Guild Design Inc.</a:t>
            </a:r>
          </a:p>
        </p:txBody>
      </p:sp>
      <p:sp>
        <p:nvSpPr>
          <p:cNvPr id="7173" name="AutoShape 4"/>
          <p:cNvSpPr>
            <a:spLocks noChangeArrowheads="1"/>
          </p:cNvSpPr>
          <p:nvPr/>
        </p:nvSpPr>
        <p:spPr bwMode="auto">
          <a:xfrm>
            <a:off x="6248400" y="3657600"/>
            <a:ext cx="1752600" cy="2286000"/>
          </a:xfrm>
          <a:prstGeom prst="roundRect">
            <a:avLst>
              <a:gd name="adj" fmla="val 13745"/>
            </a:avLst>
          </a:prstGeom>
          <a:noFill/>
          <a:ln w="38100">
            <a:solidFill>
              <a:schemeClr val="bg2"/>
            </a:solidFill>
            <a:round/>
            <a:headEnd/>
            <a:tailEnd/>
          </a:ln>
          <a:effectLst/>
          <a:extLst>
            <a:ext uri="{909E8E84-426E-40DD-AFC4-6F175D3DCCD1}">
              <a14:hiddenFill xmlns:a14="http://schemas.microsoft.com/office/drawing/2010/main">
                <a:solidFill>
                  <a:srgbClr val="C0C0C0">
                    <a:alpha val="30980"/>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eaLnBrk="0" hangingPunct="0"/>
            <a:r>
              <a:rPr lang="en-US" altLang="en-US" sz="1400" b="0" dirty="0" err="1">
                <a:solidFill>
                  <a:srgbClr val="2A4F86"/>
                </a:solidFill>
                <a:latin typeface="Verdana" pitchFamily="34" charset="0"/>
              </a:rPr>
              <a:t>ThemeGallery</a:t>
            </a:r>
            <a:r>
              <a:rPr lang="en-US" altLang="en-US" sz="1400" b="0" dirty="0">
                <a:solidFill>
                  <a:srgbClr val="2A4F86"/>
                </a:solidFill>
                <a:latin typeface="Verdana" pitchFamily="34" charset="0"/>
              </a:rPr>
              <a:t> is a Design Digital Content &amp; Contents mall developed by Guild Design Inc.</a:t>
            </a:r>
          </a:p>
        </p:txBody>
      </p:sp>
      <p:sp>
        <p:nvSpPr>
          <p:cNvPr id="7175" name="AutoShape 6"/>
          <p:cNvSpPr>
            <a:spLocks noChangeArrowheads="1"/>
          </p:cNvSpPr>
          <p:nvPr/>
        </p:nvSpPr>
        <p:spPr bwMode="gray">
          <a:xfrm>
            <a:off x="3151188" y="2452688"/>
            <a:ext cx="400050" cy="449262"/>
          </a:xfrm>
          <a:prstGeom prst="chevron">
            <a:avLst>
              <a:gd name="adj" fmla="val 52514"/>
            </a:avLst>
          </a:prstGeom>
          <a:solidFill>
            <a:schemeClr val="accent1"/>
          </a:solidFill>
          <a:ln>
            <a:noFill/>
          </a:ln>
          <a:effectLst/>
          <a:extLs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l"/>
            <a:endParaRPr lang="en-US" altLang="en-US" b="0">
              <a:solidFill>
                <a:srgbClr val="2A4F86"/>
              </a:solidFill>
            </a:endParaRPr>
          </a:p>
        </p:txBody>
      </p:sp>
      <p:sp>
        <p:nvSpPr>
          <p:cNvPr id="7176" name="AutoShape 7"/>
          <p:cNvSpPr>
            <a:spLocks noChangeArrowheads="1"/>
          </p:cNvSpPr>
          <p:nvPr/>
        </p:nvSpPr>
        <p:spPr bwMode="gray">
          <a:xfrm>
            <a:off x="5613400" y="2452688"/>
            <a:ext cx="398463" cy="449262"/>
          </a:xfrm>
          <a:prstGeom prst="chevron">
            <a:avLst>
              <a:gd name="adj" fmla="val 52514"/>
            </a:avLst>
          </a:prstGeom>
          <a:solidFill>
            <a:schemeClr val="hlink"/>
          </a:solidFill>
          <a:ln>
            <a:noFill/>
          </a:ln>
          <a:effectLst/>
          <a:extLs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l"/>
            <a:endParaRPr lang="en-US" altLang="en-US" b="0">
              <a:solidFill>
                <a:srgbClr val="2A4F86"/>
              </a:solidFill>
            </a:endParaRPr>
          </a:p>
        </p:txBody>
      </p:sp>
      <p:sp>
        <p:nvSpPr>
          <p:cNvPr id="89096" name="Oval 8">
            <a:extLst>
              <a:ext uri="{FF2B5EF4-FFF2-40B4-BE49-F238E27FC236}">
                <a16:creationId xmlns:a16="http://schemas.microsoft.com/office/drawing/2014/main" xmlns="" id="{E65DA7EF-ACB4-48DA-A31B-E723BBFD963A}"/>
              </a:ext>
            </a:extLst>
          </p:cNvPr>
          <p:cNvSpPr>
            <a:spLocks noChangeArrowheads="1"/>
          </p:cNvSpPr>
          <p:nvPr/>
        </p:nvSpPr>
        <p:spPr bwMode="gray">
          <a:xfrm>
            <a:off x="6221413" y="1833563"/>
            <a:ext cx="1703387" cy="1687512"/>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algn="l">
              <a:defRPr/>
            </a:pPr>
            <a:endParaRPr lang="en-US" b="0">
              <a:solidFill>
                <a:srgbClr val="2A4F86"/>
              </a:solidFill>
              <a:latin typeface="Arial" panose="020B0604020202020204" pitchFamily="34" charset="0"/>
            </a:endParaRPr>
          </a:p>
        </p:txBody>
      </p:sp>
      <p:sp>
        <p:nvSpPr>
          <p:cNvPr id="89097" name="Oval 9">
            <a:extLst>
              <a:ext uri="{FF2B5EF4-FFF2-40B4-BE49-F238E27FC236}">
                <a16:creationId xmlns:a16="http://schemas.microsoft.com/office/drawing/2014/main" xmlns="" id="{E01A03F4-3B9D-4E56-8C00-50E9D005C23A}"/>
              </a:ext>
            </a:extLst>
          </p:cNvPr>
          <p:cNvSpPr>
            <a:spLocks noChangeArrowheads="1"/>
          </p:cNvSpPr>
          <p:nvPr/>
        </p:nvSpPr>
        <p:spPr bwMode="gray">
          <a:xfrm>
            <a:off x="6221413" y="1833563"/>
            <a:ext cx="1703387" cy="1687512"/>
          </a:xfrm>
          <a:prstGeom prst="ellipse">
            <a:avLst/>
          </a:prstGeom>
          <a:gradFill rotWithShape="1">
            <a:gsLst>
              <a:gs pos="0">
                <a:schemeClr val="hlink">
                  <a:alpha val="32001"/>
                </a:schemeClr>
              </a:gs>
              <a:gs pos="100000">
                <a:schemeClr val="hlink">
                  <a:gamma/>
                  <a:shade val="0"/>
                  <a:invGamma/>
                  <a:alpha val="89999"/>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l">
              <a:defRPr/>
            </a:pPr>
            <a:endParaRPr lang="en-US" b="0">
              <a:solidFill>
                <a:srgbClr val="2A4F86"/>
              </a:solidFill>
              <a:latin typeface="Arial" panose="020B0604020202020204" pitchFamily="34" charset="0"/>
            </a:endParaRPr>
          </a:p>
        </p:txBody>
      </p:sp>
      <p:sp>
        <p:nvSpPr>
          <p:cNvPr id="89098" name="Oval 10">
            <a:extLst>
              <a:ext uri="{FF2B5EF4-FFF2-40B4-BE49-F238E27FC236}">
                <a16:creationId xmlns:a16="http://schemas.microsoft.com/office/drawing/2014/main" xmlns="" id="{C65E0953-5E13-44A2-846B-0AE5D8FBC5D4}"/>
              </a:ext>
            </a:extLst>
          </p:cNvPr>
          <p:cNvSpPr>
            <a:spLocks noChangeArrowheads="1"/>
          </p:cNvSpPr>
          <p:nvPr/>
        </p:nvSpPr>
        <p:spPr bwMode="gray">
          <a:xfrm>
            <a:off x="6332538" y="1944688"/>
            <a:ext cx="1481137" cy="1466850"/>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l">
              <a:defRPr/>
            </a:pPr>
            <a:endParaRPr lang="en-US" b="0">
              <a:solidFill>
                <a:srgbClr val="2A4F86"/>
              </a:solidFill>
              <a:latin typeface="Arial" panose="020B0604020202020204" pitchFamily="34" charset="0"/>
            </a:endParaRPr>
          </a:p>
        </p:txBody>
      </p:sp>
      <p:sp>
        <p:nvSpPr>
          <p:cNvPr id="89099" name="Oval 11">
            <a:extLst>
              <a:ext uri="{FF2B5EF4-FFF2-40B4-BE49-F238E27FC236}">
                <a16:creationId xmlns:a16="http://schemas.microsoft.com/office/drawing/2014/main" xmlns="" id="{B2D3344D-CDC3-4A74-88DF-A7736DD782DB}"/>
              </a:ext>
            </a:extLst>
          </p:cNvPr>
          <p:cNvSpPr>
            <a:spLocks noChangeArrowheads="1"/>
          </p:cNvSpPr>
          <p:nvPr/>
        </p:nvSpPr>
        <p:spPr bwMode="gray">
          <a:xfrm>
            <a:off x="6357938" y="1952625"/>
            <a:ext cx="1481137" cy="1466850"/>
          </a:xfrm>
          <a:prstGeom prst="ellipse">
            <a:avLst/>
          </a:prstGeom>
          <a:gradFill rotWithShape="1">
            <a:gsLst>
              <a:gs pos="0">
                <a:schemeClr val="hlink">
                  <a:gamma/>
                  <a:shade val="63529"/>
                  <a:invGamma/>
                </a:schemeClr>
              </a:gs>
              <a:gs pos="100000">
                <a:schemeClr val="hlink">
                  <a:alpha val="0"/>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l">
              <a:defRPr/>
            </a:pPr>
            <a:endParaRPr lang="en-US" b="0">
              <a:solidFill>
                <a:srgbClr val="2A4F86"/>
              </a:solidFill>
              <a:latin typeface="Arial" panose="020B0604020202020204" pitchFamily="34" charset="0"/>
            </a:endParaRPr>
          </a:p>
        </p:txBody>
      </p:sp>
      <p:sp>
        <p:nvSpPr>
          <p:cNvPr id="7181" name="Oval 12"/>
          <p:cNvSpPr>
            <a:spLocks noChangeArrowheads="1"/>
          </p:cNvSpPr>
          <p:nvPr/>
        </p:nvSpPr>
        <p:spPr bwMode="gray">
          <a:xfrm>
            <a:off x="6411913" y="2016125"/>
            <a:ext cx="1335087" cy="1320800"/>
          </a:xfrm>
          <a:prstGeom prst="ellipse">
            <a:avLst/>
          </a:prstGeom>
          <a:solidFill>
            <a:srgbClr val="333333"/>
          </a:soli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l"/>
            <a:endParaRPr lang="en-US" altLang="en-US" b="0">
              <a:solidFill>
                <a:srgbClr val="2A4F86"/>
              </a:solidFill>
            </a:endParaRPr>
          </a:p>
        </p:txBody>
      </p:sp>
      <p:sp>
        <p:nvSpPr>
          <p:cNvPr id="89101" name="Oval 13">
            <a:extLst>
              <a:ext uri="{FF2B5EF4-FFF2-40B4-BE49-F238E27FC236}">
                <a16:creationId xmlns:a16="http://schemas.microsoft.com/office/drawing/2014/main" xmlns="" id="{1999988C-D2FB-4270-9D51-D3F493F2F3A8}"/>
              </a:ext>
            </a:extLst>
          </p:cNvPr>
          <p:cNvSpPr>
            <a:spLocks noChangeArrowheads="1"/>
          </p:cNvSpPr>
          <p:nvPr/>
        </p:nvSpPr>
        <p:spPr bwMode="gray">
          <a:xfrm>
            <a:off x="1295400" y="1828800"/>
            <a:ext cx="1703388" cy="1687513"/>
          </a:xfrm>
          <a:prstGeom prst="ellipse">
            <a:avLst/>
          </a:prstGeom>
          <a:gradFill rotWithShape="1">
            <a:gsLst>
              <a:gs pos="0">
                <a:schemeClr val="folHlink">
                  <a:gamma/>
                  <a:tint val="0"/>
                  <a:invGamma/>
                </a:schemeClr>
              </a:gs>
              <a:gs pos="50000">
                <a:schemeClr val="folHlink"/>
              </a:gs>
              <a:gs pos="100000">
                <a:schemeClr val="fo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algn="l">
              <a:defRPr/>
            </a:pPr>
            <a:endParaRPr lang="en-US" b="0">
              <a:solidFill>
                <a:srgbClr val="2A4F86"/>
              </a:solidFill>
              <a:latin typeface="Arial" panose="020B0604020202020204" pitchFamily="34" charset="0"/>
            </a:endParaRPr>
          </a:p>
        </p:txBody>
      </p:sp>
      <p:sp>
        <p:nvSpPr>
          <p:cNvPr id="89102" name="Oval 14">
            <a:extLst>
              <a:ext uri="{FF2B5EF4-FFF2-40B4-BE49-F238E27FC236}">
                <a16:creationId xmlns:a16="http://schemas.microsoft.com/office/drawing/2014/main" xmlns="" id="{F8B5BAA8-4228-4A5C-BD6A-A726F0E5E296}"/>
              </a:ext>
            </a:extLst>
          </p:cNvPr>
          <p:cNvSpPr>
            <a:spLocks noChangeArrowheads="1"/>
          </p:cNvSpPr>
          <p:nvPr/>
        </p:nvSpPr>
        <p:spPr bwMode="gray">
          <a:xfrm>
            <a:off x="1295400" y="1828800"/>
            <a:ext cx="1703388" cy="1687513"/>
          </a:xfrm>
          <a:prstGeom prst="ellipse">
            <a:avLst/>
          </a:prstGeom>
          <a:gradFill rotWithShape="1">
            <a:gsLst>
              <a:gs pos="0">
                <a:schemeClr val="folHlink">
                  <a:alpha val="32001"/>
                </a:schemeClr>
              </a:gs>
              <a:gs pos="100000">
                <a:schemeClr val="folHlink">
                  <a:gamma/>
                  <a:shade val="0"/>
                  <a:invGamma/>
                  <a:alpha val="89999"/>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algn="l">
              <a:defRPr/>
            </a:pPr>
            <a:endParaRPr lang="en-US" b="0">
              <a:solidFill>
                <a:srgbClr val="2A4F86"/>
              </a:solidFill>
              <a:latin typeface="Arial" panose="020B0604020202020204" pitchFamily="34" charset="0"/>
            </a:endParaRPr>
          </a:p>
        </p:txBody>
      </p:sp>
      <p:sp>
        <p:nvSpPr>
          <p:cNvPr id="89103" name="Oval 15">
            <a:extLst>
              <a:ext uri="{FF2B5EF4-FFF2-40B4-BE49-F238E27FC236}">
                <a16:creationId xmlns:a16="http://schemas.microsoft.com/office/drawing/2014/main" xmlns="" id="{FE3790F9-C786-4FD0-8992-FC22B3C2E087}"/>
              </a:ext>
            </a:extLst>
          </p:cNvPr>
          <p:cNvSpPr>
            <a:spLocks noChangeArrowheads="1"/>
          </p:cNvSpPr>
          <p:nvPr/>
        </p:nvSpPr>
        <p:spPr bwMode="gray">
          <a:xfrm>
            <a:off x="1406525" y="1938338"/>
            <a:ext cx="1481138" cy="1466850"/>
          </a:xfrm>
          <a:prstGeom prst="ellipse">
            <a:avLst/>
          </a:prstGeom>
          <a:gradFill rotWithShape="1">
            <a:gsLst>
              <a:gs pos="0">
                <a:schemeClr val="folHlink">
                  <a:gamma/>
                  <a:shade val="54118"/>
                  <a:invGamma/>
                </a:schemeClr>
              </a:gs>
              <a:gs pos="50000">
                <a:schemeClr val="folHlink"/>
              </a:gs>
              <a:gs pos="100000">
                <a:schemeClr val="fo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l">
              <a:defRPr/>
            </a:pPr>
            <a:endParaRPr lang="en-US" b="0">
              <a:solidFill>
                <a:srgbClr val="2A4F86"/>
              </a:solidFill>
              <a:latin typeface="Arial" panose="020B0604020202020204" pitchFamily="34" charset="0"/>
            </a:endParaRPr>
          </a:p>
        </p:txBody>
      </p:sp>
      <p:sp>
        <p:nvSpPr>
          <p:cNvPr id="89104" name="Oval 16">
            <a:extLst>
              <a:ext uri="{FF2B5EF4-FFF2-40B4-BE49-F238E27FC236}">
                <a16:creationId xmlns:a16="http://schemas.microsoft.com/office/drawing/2014/main" xmlns="" id="{10636355-C8F7-442E-AEE1-C14042AD891D}"/>
              </a:ext>
            </a:extLst>
          </p:cNvPr>
          <p:cNvSpPr>
            <a:spLocks noChangeArrowheads="1"/>
          </p:cNvSpPr>
          <p:nvPr/>
        </p:nvSpPr>
        <p:spPr bwMode="gray">
          <a:xfrm>
            <a:off x="1408113" y="1941513"/>
            <a:ext cx="1481137" cy="1466850"/>
          </a:xfrm>
          <a:prstGeom prst="ellipse">
            <a:avLst/>
          </a:prstGeom>
          <a:gradFill rotWithShape="1">
            <a:gsLst>
              <a:gs pos="0">
                <a:schemeClr val="folHlink">
                  <a:gamma/>
                  <a:shade val="63529"/>
                  <a:invGamma/>
                </a:schemeClr>
              </a:gs>
              <a:gs pos="100000">
                <a:schemeClr val="folHlink">
                  <a:alpha val="0"/>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l">
              <a:defRPr/>
            </a:pPr>
            <a:endParaRPr lang="en-US" b="0">
              <a:solidFill>
                <a:srgbClr val="2A4F86"/>
              </a:solidFill>
              <a:latin typeface="Arial" panose="020B0604020202020204" pitchFamily="34" charset="0"/>
            </a:endParaRPr>
          </a:p>
        </p:txBody>
      </p:sp>
      <p:sp>
        <p:nvSpPr>
          <p:cNvPr id="7186" name="Oval 17"/>
          <p:cNvSpPr>
            <a:spLocks noChangeArrowheads="1"/>
          </p:cNvSpPr>
          <p:nvPr/>
        </p:nvSpPr>
        <p:spPr bwMode="gray">
          <a:xfrm>
            <a:off x="1481138" y="2012950"/>
            <a:ext cx="1333500" cy="1320800"/>
          </a:xfrm>
          <a:prstGeom prst="ellipse">
            <a:avLst/>
          </a:prstGeom>
          <a:solidFill>
            <a:srgbClr val="333333"/>
          </a:soli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l"/>
            <a:endParaRPr lang="en-US" altLang="en-US" b="0">
              <a:solidFill>
                <a:srgbClr val="2A4F86"/>
              </a:solidFill>
            </a:endParaRPr>
          </a:p>
        </p:txBody>
      </p:sp>
      <p:grpSp>
        <p:nvGrpSpPr>
          <p:cNvPr id="7187" name="Group 18"/>
          <p:cNvGrpSpPr>
            <a:grpSpLocks/>
          </p:cNvGrpSpPr>
          <p:nvPr/>
        </p:nvGrpSpPr>
        <p:grpSpPr bwMode="auto">
          <a:xfrm>
            <a:off x="1501775" y="2032000"/>
            <a:ext cx="1290638" cy="1277938"/>
            <a:chOff x="4166" y="1706"/>
            <a:chExt cx="1252" cy="1252"/>
          </a:xfrm>
        </p:grpSpPr>
        <p:sp>
          <p:nvSpPr>
            <p:cNvPr id="7206" name="Oval 19"/>
            <p:cNvSpPr>
              <a:spLocks noChangeArrowheads="1"/>
            </p:cNvSpPr>
            <p:nvPr/>
          </p:nvSpPr>
          <p:spPr bwMode="gray">
            <a:xfrm>
              <a:off x="4166" y="1706"/>
              <a:ext cx="1252" cy="1252"/>
            </a:xfrm>
            <a:prstGeom prst="ellipse">
              <a:avLst/>
            </a:prstGeom>
            <a:gradFill rotWithShape="1">
              <a:gsLst>
                <a:gs pos="0">
                  <a:srgbClr val="636869"/>
                </a:gs>
                <a:gs pos="100000">
                  <a:srgbClr val="D6E1E2"/>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l"/>
              <a:endParaRPr lang="en-US" altLang="en-US" b="0">
                <a:solidFill>
                  <a:srgbClr val="2A4F86"/>
                </a:solidFill>
              </a:endParaRPr>
            </a:p>
          </p:txBody>
        </p:sp>
        <p:sp>
          <p:nvSpPr>
            <p:cNvPr id="7207" name="Oval 20"/>
            <p:cNvSpPr>
              <a:spLocks noChangeArrowheads="1"/>
            </p:cNvSpPr>
            <p:nvPr/>
          </p:nvSpPr>
          <p:spPr bwMode="gray">
            <a:xfrm>
              <a:off x="4182" y="1713"/>
              <a:ext cx="1222" cy="1221"/>
            </a:xfrm>
            <a:prstGeom prst="ellipse">
              <a:avLst/>
            </a:prstGeom>
            <a:gradFill rotWithShape="1">
              <a:gsLst>
                <a:gs pos="0">
                  <a:srgbClr val="D6E1E2">
                    <a:alpha val="0"/>
                  </a:srgbClr>
                </a:gs>
                <a:gs pos="100000">
                  <a:srgbClr val="F1F5F5"/>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l"/>
              <a:endParaRPr lang="en-US" altLang="en-US" b="0">
                <a:solidFill>
                  <a:srgbClr val="2A4F86"/>
                </a:solidFill>
              </a:endParaRPr>
            </a:p>
          </p:txBody>
        </p:sp>
        <p:sp>
          <p:nvSpPr>
            <p:cNvPr id="7208" name="Oval 21"/>
            <p:cNvSpPr>
              <a:spLocks noChangeArrowheads="1"/>
            </p:cNvSpPr>
            <p:nvPr/>
          </p:nvSpPr>
          <p:spPr bwMode="gray">
            <a:xfrm>
              <a:off x="4195" y="1725"/>
              <a:ext cx="1162" cy="1141"/>
            </a:xfrm>
            <a:prstGeom prst="ellipse">
              <a:avLst/>
            </a:prstGeom>
            <a:gradFill rotWithShape="1">
              <a:gsLst>
                <a:gs pos="0">
                  <a:srgbClr val="AAB2B3"/>
                </a:gs>
                <a:gs pos="100000">
                  <a:srgbClr val="D6E1E2">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l"/>
              <a:endParaRPr lang="en-US" altLang="en-US" b="0">
                <a:solidFill>
                  <a:srgbClr val="2A4F86"/>
                </a:solidFill>
              </a:endParaRPr>
            </a:p>
          </p:txBody>
        </p:sp>
        <p:sp>
          <p:nvSpPr>
            <p:cNvPr id="7209" name="Oval 22"/>
            <p:cNvSpPr>
              <a:spLocks noChangeArrowheads="1"/>
            </p:cNvSpPr>
            <p:nvPr/>
          </p:nvSpPr>
          <p:spPr bwMode="gray">
            <a:xfrm>
              <a:off x="4263" y="1757"/>
              <a:ext cx="1033" cy="926"/>
            </a:xfrm>
            <a:prstGeom prst="ellipse">
              <a:avLst/>
            </a:prstGeom>
            <a:gradFill rotWithShape="1">
              <a:gsLst>
                <a:gs pos="0">
                  <a:srgbClr val="FFFFFF"/>
                </a:gs>
                <a:gs pos="100000">
                  <a:srgbClr val="D6E1E2">
                    <a:alpha val="37999"/>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l"/>
              <a:endParaRPr lang="en-US" altLang="en-US" b="0">
                <a:solidFill>
                  <a:srgbClr val="2A4F86"/>
                </a:solidFill>
              </a:endParaRPr>
            </a:p>
          </p:txBody>
        </p:sp>
      </p:grpSp>
      <p:sp>
        <p:nvSpPr>
          <p:cNvPr id="89111" name="Oval 23">
            <a:extLst>
              <a:ext uri="{FF2B5EF4-FFF2-40B4-BE49-F238E27FC236}">
                <a16:creationId xmlns:a16="http://schemas.microsoft.com/office/drawing/2014/main" xmlns="" id="{BFFE5710-15E2-4692-BF39-F143DFCC0BFB}"/>
              </a:ext>
            </a:extLst>
          </p:cNvPr>
          <p:cNvSpPr>
            <a:spLocks noChangeArrowheads="1"/>
          </p:cNvSpPr>
          <p:nvPr/>
        </p:nvSpPr>
        <p:spPr bwMode="gray">
          <a:xfrm>
            <a:off x="3759200" y="1833563"/>
            <a:ext cx="1703388" cy="1687512"/>
          </a:xfrm>
          <a:prstGeom prst="ellipse">
            <a:avLst/>
          </a:prstGeom>
          <a:gradFill rotWithShape="1">
            <a:gsLst>
              <a:gs pos="0">
                <a:schemeClr val="accent1">
                  <a:gamma/>
                  <a:tint val="0"/>
                  <a:invGamma/>
                </a:schemeClr>
              </a:gs>
              <a:gs pos="50000">
                <a:schemeClr val="accent1"/>
              </a:gs>
              <a:gs pos="100000">
                <a:schemeClr val="accent1">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algn="l">
              <a:defRPr/>
            </a:pPr>
            <a:endParaRPr lang="en-US" b="0">
              <a:solidFill>
                <a:srgbClr val="2A4F86"/>
              </a:solidFill>
              <a:latin typeface="Arial" panose="020B0604020202020204" pitchFamily="34" charset="0"/>
            </a:endParaRPr>
          </a:p>
        </p:txBody>
      </p:sp>
      <p:sp>
        <p:nvSpPr>
          <p:cNvPr id="89112" name="Oval 24">
            <a:extLst>
              <a:ext uri="{FF2B5EF4-FFF2-40B4-BE49-F238E27FC236}">
                <a16:creationId xmlns:a16="http://schemas.microsoft.com/office/drawing/2014/main" xmlns="" id="{413475EC-0646-40E7-9A51-D69159A050E5}"/>
              </a:ext>
            </a:extLst>
          </p:cNvPr>
          <p:cNvSpPr>
            <a:spLocks noChangeArrowheads="1"/>
          </p:cNvSpPr>
          <p:nvPr/>
        </p:nvSpPr>
        <p:spPr bwMode="gray">
          <a:xfrm>
            <a:off x="3759200" y="1833563"/>
            <a:ext cx="1703388" cy="1687512"/>
          </a:xfrm>
          <a:prstGeom prst="ellipse">
            <a:avLst/>
          </a:prstGeom>
          <a:gradFill rotWithShape="1">
            <a:gsLst>
              <a:gs pos="0">
                <a:schemeClr val="accent1">
                  <a:alpha val="32001"/>
                </a:schemeClr>
              </a:gs>
              <a:gs pos="100000">
                <a:schemeClr val="accent1">
                  <a:gamma/>
                  <a:shade val="46275"/>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algn="l">
              <a:defRPr/>
            </a:pPr>
            <a:endParaRPr lang="en-US" b="0">
              <a:solidFill>
                <a:srgbClr val="2A4F86"/>
              </a:solidFill>
              <a:latin typeface="Arial" panose="020B0604020202020204" pitchFamily="34" charset="0"/>
            </a:endParaRPr>
          </a:p>
        </p:txBody>
      </p:sp>
      <p:sp>
        <p:nvSpPr>
          <p:cNvPr id="89113" name="Oval 25">
            <a:extLst>
              <a:ext uri="{FF2B5EF4-FFF2-40B4-BE49-F238E27FC236}">
                <a16:creationId xmlns:a16="http://schemas.microsoft.com/office/drawing/2014/main" xmlns="" id="{B2674134-9199-4B54-9B06-C6557D604343}"/>
              </a:ext>
            </a:extLst>
          </p:cNvPr>
          <p:cNvSpPr>
            <a:spLocks noChangeArrowheads="1"/>
          </p:cNvSpPr>
          <p:nvPr/>
        </p:nvSpPr>
        <p:spPr bwMode="gray">
          <a:xfrm>
            <a:off x="3870325" y="1944688"/>
            <a:ext cx="1481138" cy="1466850"/>
          </a:xfrm>
          <a:prstGeom prst="ellipse">
            <a:avLst/>
          </a:prstGeom>
          <a:gradFill rotWithShape="1">
            <a:gsLst>
              <a:gs pos="0">
                <a:schemeClr val="accent1">
                  <a:gamma/>
                  <a:shade val="54118"/>
                  <a:invGamma/>
                </a:schemeClr>
              </a:gs>
              <a:gs pos="50000">
                <a:schemeClr val="accent1"/>
              </a:gs>
              <a:gs pos="100000">
                <a:schemeClr val="accent1">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l">
              <a:defRPr/>
            </a:pPr>
            <a:endParaRPr lang="en-US" b="0">
              <a:solidFill>
                <a:srgbClr val="2A4F86"/>
              </a:solidFill>
              <a:latin typeface="Arial" panose="020B0604020202020204" pitchFamily="34" charset="0"/>
            </a:endParaRPr>
          </a:p>
        </p:txBody>
      </p:sp>
      <p:sp>
        <p:nvSpPr>
          <p:cNvPr id="89114" name="Oval 26">
            <a:extLst>
              <a:ext uri="{FF2B5EF4-FFF2-40B4-BE49-F238E27FC236}">
                <a16:creationId xmlns:a16="http://schemas.microsoft.com/office/drawing/2014/main" xmlns="" id="{347A61EF-CFE1-444B-9BEE-39AC02C59BDF}"/>
              </a:ext>
            </a:extLst>
          </p:cNvPr>
          <p:cNvSpPr>
            <a:spLocks noChangeArrowheads="1"/>
          </p:cNvSpPr>
          <p:nvPr/>
        </p:nvSpPr>
        <p:spPr bwMode="gray">
          <a:xfrm>
            <a:off x="3871913" y="1946275"/>
            <a:ext cx="1481137" cy="1466850"/>
          </a:xfrm>
          <a:prstGeom prst="ellipse">
            <a:avLst/>
          </a:prstGeom>
          <a:gradFill rotWithShape="1">
            <a:gsLst>
              <a:gs pos="0">
                <a:schemeClr val="accent1">
                  <a:gamma/>
                  <a:shade val="63529"/>
                  <a:invGamma/>
                </a:schemeClr>
              </a:gs>
              <a:gs pos="100000">
                <a:schemeClr val="accent1">
                  <a:alpha val="0"/>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l">
              <a:defRPr/>
            </a:pPr>
            <a:endParaRPr lang="en-US" b="0">
              <a:solidFill>
                <a:srgbClr val="2A4F86"/>
              </a:solidFill>
              <a:latin typeface="Arial" panose="020B0604020202020204" pitchFamily="34" charset="0"/>
            </a:endParaRPr>
          </a:p>
        </p:txBody>
      </p:sp>
      <p:sp>
        <p:nvSpPr>
          <p:cNvPr id="7192" name="Oval 27"/>
          <p:cNvSpPr>
            <a:spLocks noChangeArrowheads="1"/>
          </p:cNvSpPr>
          <p:nvPr/>
        </p:nvSpPr>
        <p:spPr bwMode="gray">
          <a:xfrm>
            <a:off x="3943350" y="2016125"/>
            <a:ext cx="1333500" cy="1320800"/>
          </a:xfrm>
          <a:prstGeom prst="ellipse">
            <a:avLst/>
          </a:prstGeom>
          <a:solidFill>
            <a:srgbClr val="333333"/>
          </a:soli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algn="l"/>
            <a:endParaRPr lang="en-US" altLang="en-US" b="0">
              <a:solidFill>
                <a:srgbClr val="2A4F86"/>
              </a:solidFill>
            </a:endParaRPr>
          </a:p>
        </p:txBody>
      </p:sp>
      <p:grpSp>
        <p:nvGrpSpPr>
          <p:cNvPr id="7193" name="Group 28"/>
          <p:cNvGrpSpPr>
            <a:grpSpLocks/>
          </p:cNvGrpSpPr>
          <p:nvPr/>
        </p:nvGrpSpPr>
        <p:grpSpPr bwMode="auto">
          <a:xfrm>
            <a:off x="3965575" y="2032000"/>
            <a:ext cx="1290638" cy="1277938"/>
            <a:chOff x="4166" y="1706"/>
            <a:chExt cx="1252" cy="1252"/>
          </a:xfrm>
        </p:grpSpPr>
        <p:sp>
          <p:nvSpPr>
            <p:cNvPr id="7202" name="Oval 29"/>
            <p:cNvSpPr>
              <a:spLocks noChangeArrowheads="1"/>
            </p:cNvSpPr>
            <p:nvPr/>
          </p:nvSpPr>
          <p:spPr bwMode="gray">
            <a:xfrm>
              <a:off x="4166" y="1706"/>
              <a:ext cx="1252" cy="1252"/>
            </a:xfrm>
            <a:prstGeom prst="ellipse">
              <a:avLst/>
            </a:prstGeom>
            <a:gradFill rotWithShape="1">
              <a:gsLst>
                <a:gs pos="0">
                  <a:srgbClr val="636869"/>
                </a:gs>
                <a:gs pos="100000">
                  <a:srgbClr val="D6E1E2"/>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l"/>
              <a:endParaRPr lang="en-US" altLang="en-US" b="0">
                <a:solidFill>
                  <a:srgbClr val="2A4F86"/>
                </a:solidFill>
              </a:endParaRPr>
            </a:p>
          </p:txBody>
        </p:sp>
        <p:sp>
          <p:nvSpPr>
            <p:cNvPr id="7203" name="Oval 30"/>
            <p:cNvSpPr>
              <a:spLocks noChangeArrowheads="1"/>
            </p:cNvSpPr>
            <p:nvPr/>
          </p:nvSpPr>
          <p:spPr bwMode="gray">
            <a:xfrm>
              <a:off x="4182" y="1713"/>
              <a:ext cx="1222" cy="1221"/>
            </a:xfrm>
            <a:prstGeom prst="ellipse">
              <a:avLst/>
            </a:prstGeom>
            <a:gradFill rotWithShape="1">
              <a:gsLst>
                <a:gs pos="0">
                  <a:srgbClr val="D6E1E2">
                    <a:alpha val="0"/>
                  </a:srgbClr>
                </a:gs>
                <a:gs pos="100000">
                  <a:srgbClr val="F1F5F5"/>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l"/>
              <a:endParaRPr lang="en-US" altLang="en-US" b="0">
                <a:solidFill>
                  <a:srgbClr val="2A4F86"/>
                </a:solidFill>
              </a:endParaRPr>
            </a:p>
          </p:txBody>
        </p:sp>
        <p:sp>
          <p:nvSpPr>
            <p:cNvPr id="7204" name="Oval 31"/>
            <p:cNvSpPr>
              <a:spLocks noChangeArrowheads="1"/>
            </p:cNvSpPr>
            <p:nvPr/>
          </p:nvSpPr>
          <p:spPr bwMode="gray">
            <a:xfrm>
              <a:off x="4195" y="1725"/>
              <a:ext cx="1162" cy="1141"/>
            </a:xfrm>
            <a:prstGeom prst="ellipse">
              <a:avLst/>
            </a:prstGeom>
            <a:gradFill rotWithShape="1">
              <a:gsLst>
                <a:gs pos="0">
                  <a:srgbClr val="AAB2B3"/>
                </a:gs>
                <a:gs pos="100000">
                  <a:srgbClr val="D6E1E2">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l"/>
              <a:endParaRPr lang="en-US" altLang="en-US" b="0">
                <a:solidFill>
                  <a:srgbClr val="2A4F86"/>
                </a:solidFill>
              </a:endParaRPr>
            </a:p>
          </p:txBody>
        </p:sp>
        <p:sp>
          <p:nvSpPr>
            <p:cNvPr id="7205" name="Oval 32"/>
            <p:cNvSpPr>
              <a:spLocks noChangeArrowheads="1"/>
            </p:cNvSpPr>
            <p:nvPr/>
          </p:nvSpPr>
          <p:spPr bwMode="gray">
            <a:xfrm>
              <a:off x="4263" y="1757"/>
              <a:ext cx="1033" cy="926"/>
            </a:xfrm>
            <a:prstGeom prst="ellipse">
              <a:avLst/>
            </a:prstGeom>
            <a:gradFill rotWithShape="1">
              <a:gsLst>
                <a:gs pos="0">
                  <a:srgbClr val="FFFFFF"/>
                </a:gs>
                <a:gs pos="100000">
                  <a:srgbClr val="D6E1E2">
                    <a:alpha val="37999"/>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l"/>
              <a:endParaRPr lang="en-US" altLang="en-US" b="0">
                <a:solidFill>
                  <a:srgbClr val="2A4F86"/>
                </a:solidFill>
              </a:endParaRPr>
            </a:p>
          </p:txBody>
        </p:sp>
      </p:grpSp>
      <p:grpSp>
        <p:nvGrpSpPr>
          <p:cNvPr id="7194" name="Group 33"/>
          <p:cNvGrpSpPr>
            <a:grpSpLocks/>
          </p:cNvGrpSpPr>
          <p:nvPr/>
        </p:nvGrpSpPr>
        <p:grpSpPr bwMode="auto">
          <a:xfrm>
            <a:off x="6460650" y="2096938"/>
            <a:ext cx="1292225" cy="1277938"/>
            <a:chOff x="4166" y="1706"/>
            <a:chExt cx="1252" cy="1252"/>
          </a:xfrm>
        </p:grpSpPr>
        <p:sp>
          <p:nvSpPr>
            <p:cNvPr id="7198" name="Oval 34"/>
            <p:cNvSpPr>
              <a:spLocks noChangeArrowheads="1"/>
            </p:cNvSpPr>
            <p:nvPr/>
          </p:nvSpPr>
          <p:spPr bwMode="gray">
            <a:xfrm>
              <a:off x="4166" y="1706"/>
              <a:ext cx="1252" cy="1252"/>
            </a:xfrm>
            <a:prstGeom prst="ellipse">
              <a:avLst/>
            </a:prstGeom>
            <a:gradFill rotWithShape="1">
              <a:gsLst>
                <a:gs pos="0">
                  <a:srgbClr val="636869"/>
                </a:gs>
                <a:gs pos="100000">
                  <a:srgbClr val="D6E1E2"/>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l"/>
              <a:endParaRPr lang="en-US" altLang="en-US" b="0">
                <a:solidFill>
                  <a:srgbClr val="2A4F86"/>
                </a:solidFill>
              </a:endParaRPr>
            </a:p>
          </p:txBody>
        </p:sp>
        <p:sp>
          <p:nvSpPr>
            <p:cNvPr id="7199" name="Oval 35"/>
            <p:cNvSpPr>
              <a:spLocks noChangeArrowheads="1"/>
            </p:cNvSpPr>
            <p:nvPr/>
          </p:nvSpPr>
          <p:spPr bwMode="gray">
            <a:xfrm>
              <a:off x="4182" y="1713"/>
              <a:ext cx="1222" cy="1221"/>
            </a:xfrm>
            <a:prstGeom prst="ellipse">
              <a:avLst/>
            </a:prstGeom>
            <a:gradFill rotWithShape="1">
              <a:gsLst>
                <a:gs pos="0">
                  <a:srgbClr val="D6E1E2">
                    <a:alpha val="0"/>
                  </a:srgbClr>
                </a:gs>
                <a:gs pos="100000">
                  <a:srgbClr val="F1F5F5"/>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l"/>
              <a:endParaRPr lang="en-US" altLang="en-US" b="0">
                <a:solidFill>
                  <a:srgbClr val="2A4F86"/>
                </a:solidFill>
              </a:endParaRPr>
            </a:p>
          </p:txBody>
        </p:sp>
        <p:sp>
          <p:nvSpPr>
            <p:cNvPr id="7200" name="Oval 36"/>
            <p:cNvSpPr>
              <a:spLocks noChangeArrowheads="1"/>
            </p:cNvSpPr>
            <p:nvPr/>
          </p:nvSpPr>
          <p:spPr bwMode="gray">
            <a:xfrm>
              <a:off x="4195" y="1725"/>
              <a:ext cx="1162" cy="1141"/>
            </a:xfrm>
            <a:prstGeom prst="ellipse">
              <a:avLst/>
            </a:prstGeom>
            <a:gradFill rotWithShape="1">
              <a:gsLst>
                <a:gs pos="0">
                  <a:srgbClr val="AAB2B3"/>
                </a:gs>
                <a:gs pos="100000">
                  <a:srgbClr val="D6E1E2">
                    <a:alpha val="48000"/>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l"/>
              <a:endParaRPr lang="en-US" altLang="en-US" b="0">
                <a:solidFill>
                  <a:srgbClr val="2A4F86"/>
                </a:solidFill>
              </a:endParaRPr>
            </a:p>
          </p:txBody>
        </p:sp>
        <p:sp>
          <p:nvSpPr>
            <p:cNvPr id="7201" name="Oval 37"/>
            <p:cNvSpPr>
              <a:spLocks noChangeArrowheads="1"/>
            </p:cNvSpPr>
            <p:nvPr/>
          </p:nvSpPr>
          <p:spPr bwMode="gray">
            <a:xfrm>
              <a:off x="4263" y="1757"/>
              <a:ext cx="1033" cy="926"/>
            </a:xfrm>
            <a:prstGeom prst="ellipse">
              <a:avLst/>
            </a:prstGeom>
            <a:gradFill rotWithShape="1">
              <a:gsLst>
                <a:gs pos="0">
                  <a:srgbClr val="FFFFFF"/>
                </a:gs>
                <a:gs pos="100000">
                  <a:srgbClr val="D6E1E2">
                    <a:alpha val="37999"/>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l"/>
              <a:endParaRPr lang="en-US" altLang="en-US" b="0">
                <a:solidFill>
                  <a:srgbClr val="2A4F86"/>
                </a:solidFill>
              </a:endParaRPr>
            </a:p>
          </p:txBody>
        </p:sp>
      </p:grpSp>
      <p:sp>
        <p:nvSpPr>
          <p:cNvPr id="7195" name="Text Box 38"/>
          <p:cNvSpPr txBox="1">
            <a:spLocks noChangeArrowheads="1"/>
          </p:cNvSpPr>
          <p:nvPr/>
        </p:nvSpPr>
        <p:spPr bwMode="gray">
          <a:xfrm>
            <a:off x="1451986" y="2505075"/>
            <a:ext cx="139974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fontAlgn="base" hangingPunct="0">
              <a:spcBef>
                <a:spcPct val="20000"/>
              </a:spcBef>
              <a:spcAft>
                <a:spcPct val="0"/>
              </a:spcAft>
              <a:buChar char="»"/>
              <a:defRPr sz="2000">
                <a:solidFill>
                  <a:schemeClr val="tx1"/>
                </a:solidFill>
                <a:latin typeface="Arial" charset="0"/>
              </a:defRPr>
            </a:lvl6pPr>
            <a:lvl7pPr eaLnBrk="0" fontAlgn="base" hangingPunct="0">
              <a:spcBef>
                <a:spcPct val="20000"/>
              </a:spcBef>
              <a:spcAft>
                <a:spcPct val="0"/>
              </a:spcAft>
              <a:buChar char="»"/>
              <a:defRPr sz="2000">
                <a:solidFill>
                  <a:schemeClr val="tx1"/>
                </a:solidFill>
                <a:latin typeface="Arial" charset="0"/>
              </a:defRPr>
            </a:lvl7pPr>
            <a:lvl8pPr eaLnBrk="0" fontAlgn="base" hangingPunct="0">
              <a:spcBef>
                <a:spcPct val="20000"/>
              </a:spcBef>
              <a:spcAft>
                <a:spcPct val="0"/>
              </a:spcAft>
              <a:buChar char="»"/>
              <a:defRPr sz="2000">
                <a:solidFill>
                  <a:schemeClr val="tx1"/>
                </a:solidFill>
                <a:latin typeface="Arial" charset="0"/>
              </a:defRPr>
            </a:lvl8pPr>
            <a:lvl9pPr eaLnBrk="0" fontAlgn="base" hangingPunct="0">
              <a:spcBef>
                <a:spcPct val="20000"/>
              </a:spcBef>
              <a:spcAft>
                <a:spcPct val="0"/>
              </a:spcAft>
              <a:buChar char="»"/>
              <a:defRPr sz="2000">
                <a:solidFill>
                  <a:schemeClr val="tx1"/>
                </a:solidFill>
                <a:latin typeface="Arial" charset="0"/>
              </a:defRPr>
            </a:lvl9pPr>
          </a:lstStyle>
          <a:p>
            <a:pPr algn="ctr" eaLnBrk="0" hangingPunct="0"/>
            <a:r>
              <a:rPr lang="vi-VN" altLang="en-US" sz="2400" b="0" dirty="0" smtClean="0">
                <a:solidFill>
                  <a:srgbClr val="000000"/>
                </a:solidFill>
              </a:rPr>
              <a:t>Vẩy nến </a:t>
            </a:r>
            <a:endParaRPr lang="en-US" altLang="en-US" sz="2400" b="0" dirty="0">
              <a:solidFill>
                <a:srgbClr val="000000"/>
              </a:solidFill>
            </a:endParaRPr>
          </a:p>
        </p:txBody>
      </p:sp>
      <p:sp>
        <p:nvSpPr>
          <p:cNvPr id="7196" name="Text Box 39"/>
          <p:cNvSpPr txBox="1">
            <a:spLocks noChangeArrowheads="1"/>
          </p:cNvSpPr>
          <p:nvPr/>
        </p:nvSpPr>
        <p:spPr bwMode="gray">
          <a:xfrm>
            <a:off x="4116917" y="2505075"/>
            <a:ext cx="100700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fontAlgn="base" hangingPunct="0">
              <a:spcBef>
                <a:spcPct val="20000"/>
              </a:spcBef>
              <a:spcAft>
                <a:spcPct val="0"/>
              </a:spcAft>
              <a:buChar char="»"/>
              <a:defRPr sz="2000">
                <a:solidFill>
                  <a:schemeClr val="tx1"/>
                </a:solidFill>
                <a:latin typeface="Arial" charset="0"/>
              </a:defRPr>
            </a:lvl6pPr>
            <a:lvl7pPr eaLnBrk="0" fontAlgn="base" hangingPunct="0">
              <a:spcBef>
                <a:spcPct val="20000"/>
              </a:spcBef>
              <a:spcAft>
                <a:spcPct val="0"/>
              </a:spcAft>
              <a:buChar char="»"/>
              <a:defRPr sz="2000">
                <a:solidFill>
                  <a:schemeClr val="tx1"/>
                </a:solidFill>
                <a:latin typeface="Arial" charset="0"/>
              </a:defRPr>
            </a:lvl7pPr>
            <a:lvl8pPr eaLnBrk="0" fontAlgn="base" hangingPunct="0">
              <a:spcBef>
                <a:spcPct val="20000"/>
              </a:spcBef>
              <a:spcAft>
                <a:spcPct val="0"/>
              </a:spcAft>
              <a:buChar char="»"/>
              <a:defRPr sz="2000">
                <a:solidFill>
                  <a:schemeClr val="tx1"/>
                </a:solidFill>
                <a:latin typeface="Arial" charset="0"/>
              </a:defRPr>
            </a:lvl8pPr>
            <a:lvl9pPr eaLnBrk="0" fontAlgn="base" hangingPunct="0">
              <a:spcBef>
                <a:spcPct val="20000"/>
              </a:spcBef>
              <a:spcAft>
                <a:spcPct val="0"/>
              </a:spcAft>
              <a:buChar char="»"/>
              <a:defRPr sz="2000">
                <a:solidFill>
                  <a:schemeClr val="tx1"/>
                </a:solidFill>
                <a:latin typeface="Arial" charset="0"/>
              </a:defRPr>
            </a:lvl9pPr>
          </a:lstStyle>
          <a:p>
            <a:pPr algn="ctr" eaLnBrk="0" hangingPunct="0"/>
            <a:r>
              <a:rPr lang="vi-VN" altLang="en-US" sz="2400" b="0" dirty="0" smtClean="0">
                <a:solidFill>
                  <a:srgbClr val="000000"/>
                </a:solidFill>
              </a:rPr>
              <a:t>Chàm</a:t>
            </a:r>
            <a:endParaRPr lang="en-US" altLang="en-US" sz="2400" b="0" dirty="0">
              <a:solidFill>
                <a:srgbClr val="000000"/>
              </a:solidFill>
            </a:endParaRPr>
          </a:p>
        </p:txBody>
      </p:sp>
      <p:sp>
        <p:nvSpPr>
          <p:cNvPr id="7197" name="Text Box 40"/>
          <p:cNvSpPr txBox="1">
            <a:spLocks noChangeArrowheads="1"/>
          </p:cNvSpPr>
          <p:nvPr/>
        </p:nvSpPr>
        <p:spPr bwMode="gray">
          <a:xfrm>
            <a:off x="6432793" y="2505075"/>
            <a:ext cx="130920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fontAlgn="base" hangingPunct="0">
              <a:spcBef>
                <a:spcPct val="20000"/>
              </a:spcBef>
              <a:spcAft>
                <a:spcPct val="0"/>
              </a:spcAft>
              <a:buChar char="»"/>
              <a:defRPr sz="2000">
                <a:solidFill>
                  <a:schemeClr val="tx1"/>
                </a:solidFill>
                <a:latin typeface="Arial" charset="0"/>
              </a:defRPr>
            </a:lvl6pPr>
            <a:lvl7pPr eaLnBrk="0" fontAlgn="base" hangingPunct="0">
              <a:spcBef>
                <a:spcPct val="20000"/>
              </a:spcBef>
              <a:spcAft>
                <a:spcPct val="0"/>
              </a:spcAft>
              <a:buChar char="»"/>
              <a:defRPr sz="2000">
                <a:solidFill>
                  <a:schemeClr val="tx1"/>
                </a:solidFill>
                <a:latin typeface="Arial" charset="0"/>
              </a:defRPr>
            </a:lvl7pPr>
            <a:lvl8pPr eaLnBrk="0" fontAlgn="base" hangingPunct="0">
              <a:spcBef>
                <a:spcPct val="20000"/>
              </a:spcBef>
              <a:spcAft>
                <a:spcPct val="0"/>
              </a:spcAft>
              <a:buChar char="»"/>
              <a:defRPr sz="2000">
                <a:solidFill>
                  <a:schemeClr val="tx1"/>
                </a:solidFill>
                <a:latin typeface="Arial" charset="0"/>
              </a:defRPr>
            </a:lvl8pPr>
            <a:lvl9pPr eaLnBrk="0" fontAlgn="base" hangingPunct="0">
              <a:spcBef>
                <a:spcPct val="20000"/>
              </a:spcBef>
              <a:spcAft>
                <a:spcPct val="0"/>
              </a:spcAft>
              <a:buChar char="»"/>
              <a:defRPr sz="2000">
                <a:solidFill>
                  <a:schemeClr val="tx1"/>
                </a:solidFill>
                <a:latin typeface="Arial" charset="0"/>
              </a:defRPr>
            </a:lvl9pPr>
          </a:lstStyle>
          <a:p>
            <a:pPr algn="ctr" eaLnBrk="0" hangingPunct="0"/>
            <a:r>
              <a:rPr lang="vi-VN" altLang="en-US" sz="2400" b="0" dirty="0" smtClean="0">
                <a:solidFill>
                  <a:srgbClr val="000000"/>
                </a:solidFill>
              </a:rPr>
              <a:t>Viêm da</a:t>
            </a:r>
          </a:p>
          <a:p>
            <a:pPr algn="ctr" eaLnBrk="0" hangingPunct="0"/>
            <a:r>
              <a:rPr lang="vi-VN" altLang="en-US" sz="2400" b="0" dirty="0" smtClean="0">
                <a:solidFill>
                  <a:srgbClr val="000000"/>
                </a:solidFill>
              </a:rPr>
              <a:t> cơ địa</a:t>
            </a:r>
            <a:endParaRPr lang="en-US" altLang="en-US" sz="2400" b="0" dirty="0">
              <a:solidFill>
                <a:srgbClr val="000000"/>
              </a:solidFill>
            </a:endParaRPr>
          </a:p>
        </p:txBody>
      </p:sp>
      <p:sp>
        <p:nvSpPr>
          <p:cNvPr id="2" name="Title 1"/>
          <p:cNvSpPr>
            <a:spLocks noGrp="1"/>
          </p:cNvSpPr>
          <p:nvPr>
            <p:ph type="title"/>
          </p:nvPr>
        </p:nvSpPr>
        <p:spPr/>
        <p:txBody>
          <a:bodyPr/>
          <a:lstStyle/>
          <a:p>
            <a:r>
              <a:rPr lang="vi-VN" dirty="0" smtClean="0"/>
              <a:t>Phân loại vẩy nến</a:t>
            </a:r>
            <a:endParaRPr lang="en-US" dirty="0"/>
          </a:p>
        </p:txBody>
      </p:sp>
      <p:pic>
        <p:nvPicPr>
          <p:cNvPr id="43" name="Picture 4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75300" y="3657600"/>
            <a:ext cx="1772700" cy="2286000"/>
          </a:xfrm>
          <a:prstGeom prst="rect">
            <a:avLst/>
          </a:prstGeom>
        </p:spPr>
      </p:pic>
      <p:pic>
        <p:nvPicPr>
          <p:cNvPr id="130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2688" y="3657600"/>
            <a:ext cx="1839912" cy="2285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0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8738" y="3657600"/>
            <a:ext cx="1742262"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29994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vi-VN" sz="2800" dirty="0" smtClean="0"/>
              <a:t>3. PHÂN LOẠI BỆNH VẨY NẾN </a:t>
            </a:r>
            <a:endParaRPr lang="en-US" sz="2800" dirty="0" smtClean="0"/>
          </a:p>
        </p:txBody>
      </p:sp>
      <p:sp>
        <p:nvSpPr>
          <p:cNvPr id="17411" name="AutoShape 3"/>
          <p:cNvSpPr>
            <a:spLocks noChangeArrowheads="1"/>
          </p:cNvSpPr>
          <p:nvPr/>
        </p:nvSpPr>
        <p:spPr bwMode="auto">
          <a:xfrm>
            <a:off x="6607214" y="3858446"/>
            <a:ext cx="2536785" cy="2319782"/>
          </a:xfrm>
          <a:prstGeom prst="roundRect">
            <a:avLst>
              <a:gd name="adj" fmla="val 16667"/>
            </a:avLst>
          </a:prstGeom>
          <a:noFill/>
          <a:ln w="38100">
            <a:solidFill>
              <a:schemeClr val="tx1"/>
            </a:solidFill>
            <a:round/>
            <a:headEnd/>
            <a:tailEnd/>
          </a:ln>
          <a:effectLst/>
          <a:extLst>
            <a:ext uri="{909E8E84-426E-40DD-AFC4-6F175D3DCCD1}">
              <a14:hiddenFill xmlns:a14="http://schemas.microsoft.com/office/drawing/2010/main">
                <a:gradFill rotWithShape="1">
                  <a:gsLst>
                    <a:gs pos="0">
                      <a:srgbClr val="99CCFF"/>
                    </a:gs>
                    <a:gs pos="100000">
                      <a:srgbClr val="E3F1FF"/>
                    </a:gs>
                  </a:gsLst>
                  <a:lin ang="54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b="0">
              <a:solidFill>
                <a:srgbClr val="0F3F85"/>
              </a:solidFill>
              <a:latin typeface="Verdana" pitchFamily="34" charset="0"/>
            </a:endParaRPr>
          </a:p>
        </p:txBody>
      </p:sp>
      <p:sp>
        <p:nvSpPr>
          <p:cNvPr id="17412" name="AutoShape 5"/>
          <p:cNvSpPr>
            <a:spLocks noChangeArrowheads="1"/>
          </p:cNvSpPr>
          <p:nvPr/>
        </p:nvSpPr>
        <p:spPr bwMode="auto">
          <a:xfrm>
            <a:off x="1706563" y="3876675"/>
            <a:ext cx="2286000" cy="2301553"/>
          </a:xfrm>
          <a:prstGeom prst="roundRect">
            <a:avLst>
              <a:gd name="adj" fmla="val 16667"/>
            </a:avLst>
          </a:prstGeom>
          <a:noFill/>
          <a:ln w="38100">
            <a:solidFill>
              <a:schemeClr val="tx1"/>
            </a:solidFill>
            <a:round/>
            <a:headEnd/>
            <a:tailEnd/>
          </a:ln>
          <a:effectLst/>
          <a:extLst>
            <a:ext uri="{909E8E84-426E-40DD-AFC4-6F175D3DCCD1}">
              <a14:hiddenFill xmlns:a14="http://schemas.microsoft.com/office/drawing/2010/main">
                <a:gradFill rotWithShape="1">
                  <a:gsLst>
                    <a:gs pos="0">
                      <a:srgbClr val="99CCFF"/>
                    </a:gs>
                    <a:gs pos="100000">
                      <a:srgbClr val="E3F1FF"/>
                    </a:gs>
                  </a:gsLst>
                  <a:lin ang="54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en-US" b="0">
              <a:solidFill>
                <a:srgbClr val="0F3F85"/>
              </a:solidFill>
              <a:latin typeface="Verdana" pitchFamily="34" charset="0"/>
            </a:endParaRPr>
          </a:p>
        </p:txBody>
      </p:sp>
      <p:sp>
        <p:nvSpPr>
          <p:cNvPr id="17413" name="Text Box 6"/>
          <p:cNvSpPr txBox="1">
            <a:spLocks noChangeArrowheads="1"/>
          </p:cNvSpPr>
          <p:nvPr/>
        </p:nvSpPr>
        <p:spPr bwMode="auto">
          <a:xfrm>
            <a:off x="1732005" y="3997305"/>
            <a:ext cx="2439439"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800">
                <a:solidFill>
                  <a:schemeClr val="tx2"/>
                </a:solidFill>
                <a:latin typeface="Arial" charset="0"/>
              </a:defRPr>
            </a:lvl1pPr>
            <a:lvl2pPr>
              <a:defRPr sz="2600">
                <a:solidFill>
                  <a:schemeClr val="tx2"/>
                </a:solidFill>
                <a:latin typeface="Arial" charset="0"/>
              </a:defRPr>
            </a:lvl2pPr>
            <a:lvl3pPr>
              <a:defRPr sz="2400">
                <a:solidFill>
                  <a:schemeClr val="tx2"/>
                </a:solidFill>
                <a:latin typeface="Arial" charset="0"/>
              </a:defRPr>
            </a:lvl3pPr>
            <a:lvl4pPr>
              <a:defRPr sz="2000">
                <a:solidFill>
                  <a:schemeClr val="tx2"/>
                </a:solidFill>
                <a:latin typeface="Arial" charset="0"/>
              </a:defRPr>
            </a:lvl4pPr>
            <a:lvl5pPr>
              <a:defRPr sz="2000">
                <a:solidFill>
                  <a:schemeClr val="tx2"/>
                </a:solidFill>
                <a:latin typeface="Arial" charset="0"/>
              </a:defRPr>
            </a:lvl5pPr>
            <a:lvl6pPr eaLnBrk="0" fontAlgn="base" hangingPunct="0">
              <a:spcBef>
                <a:spcPct val="20000"/>
              </a:spcBef>
              <a:spcAft>
                <a:spcPct val="0"/>
              </a:spcAft>
              <a:buChar char="»"/>
              <a:defRPr sz="2000">
                <a:solidFill>
                  <a:schemeClr val="tx2"/>
                </a:solidFill>
                <a:latin typeface="Arial" charset="0"/>
              </a:defRPr>
            </a:lvl6pPr>
            <a:lvl7pPr eaLnBrk="0" fontAlgn="base" hangingPunct="0">
              <a:spcBef>
                <a:spcPct val="20000"/>
              </a:spcBef>
              <a:spcAft>
                <a:spcPct val="0"/>
              </a:spcAft>
              <a:buChar char="»"/>
              <a:defRPr sz="2000">
                <a:solidFill>
                  <a:schemeClr val="tx2"/>
                </a:solidFill>
                <a:latin typeface="Arial" charset="0"/>
              </a:defRPr>
            </a:lvl7pPr>
            <a:lvl8pPr eaLnBrk="0" fontAlgn="base" hangingPunct="0">
              <a:spcBef>
                <a:spcPct val="20000"/>
              </a:spcBef>
              <a:spcAft>
                <a:spcPct val="0"/>
              </a:spcAft>
              <a:buChar char="»"/>
              <a:defRPr sz="2000">
                <a:solidFill>
                  <a:schemeClr val="tx2"/>
                </a:solidFill>
                <a:latin typeface="Arial" charset="0"/>
              </a:defRPr>
            </a:lvl8pPr>
            <a:lvl9pPr eaLnBrk="0" fontAlgn="base" hangingPunct="0">
              <a:spcBef>
                <a:spcPct val="20000"/>
              </a:spcBef>
              <a:spcAft>
                <a:spcPct val="0"/>
              </a:spcAft>
              <a:buChar char="»"/>
              <a:defRPr sz="2000">
                <a:solidFill>
                  <a:schemeClr val="tx2"/>
                </a:solidFill>
                <a:latin typeface="Arial" charset="0"/>
              </a:defRPr>
            </a:lvl9pPr>
          </a:lstStyle>
          <a:p>
            <a:pPr lvl="0" algn="l"/>
            <a:r>
              <a:rPr lang="vi-VN" sz="2400" dirty="0" smtClean="0">
                <a:latin typeface="Times New Roman" panose="02020603050405020304" pitchFamily="18" charset="0"/>
                <a:cs typeface="Times New Roman" panose="02020603050405020304" pitchFamily="18" charset="0"/>
              </a:rPr>
              <a:t>1.Theo hình thái </a:t>
            </a:r>
          </a:p>
          <a:p>
            <a:pPr marL="342900" lvl="0" indent="-342900" algn="l">
              <a:buFont typeface="Arial" pitchFamily="34" charset="0"/>
              <a:buChar char="•"/>
            </a:pPr>
            <a:r>
              <a:rPr lang="vi-VN" sz="2000" b="0" dirty="0" smtClean="0">
                <a:solidFill>
                  <a:srgbClr val="000000"/>
                </a:solidFill>
                <a:latin typeface="Times New Roman" panose="02020603050405020304" pitchFamily="18" charset="0"/>
                <a:cs typeface="Times New Roman" panose="02020603050405020304" pitchFamily="18" charset="0"/>
              </a:rPr>
              <a:t>Vẩy nến mảng </a:t>
            </a:r>
          </a:p>
          <a:p>
            <a:pPr marL="342900" lvl="0" indent="-342900" algn="l">
              <a:buFont typeface="Arial" pitchFamily="34" charset="0"/>
              <a:buChar char="•"/>
            </a:pPr>
            <a:r>
              <a:rPr lang="vi-VN" sz="2000" b="0" dirty="0" smtClean="0">
                <a:solidFill>
                  <a:srgbClr val="000000"/>
                </a:solidFill>
                <a:latin typeface="Times New Roman" panose="02020603050405020304" pitchFamily="18" charset="0"/>
                <a:cs typeface="Times New Roman" panose="02020603050405020304" pitchFamily="18" charset="0"/>
              </a:rPr>
              <a:t>Vẩy nến giọt </a:t>
            </a:r>
          </a:p>
          <a:p>
            <a:pPr marL="342900" lvl="0" indent="-342900" algn="l">
              <a:buFont typeface="Arial" pitchFamily="34" charset="0"/>
              <a:buChar char="•"/>
            </a:pPr>
            <a:r>
              <a:rPr lang="vi-VN" sz="2000" b="0" dirty="0" smtClean="0">
                <a:solidFill>
                  <a:srgbClr val="000000"/>
                </a:solidFill>
                <a:latin typeface="Times New Roman" panose="02020603050405020304" pitchFamily="18" charset="0"/>
                <a:cs typeface="Times New Roman" panose="02020603050405020304" pitchFamily="18" charset="0"/>
              </a:rPr>
              <a:t>Đỏ da toàn thân vẩy nến</a:t>
            </a:r>
          </a:p>
          <a:p>
            <a:pPr marL="342900" lvl="0" indent="-342900" algn="l">
              <a:buFont typeface="Arial" pitchFamily="34" charset="0"/>
              <a:buChar char="•"/>
            </a:pPr>
            <a:r>
              <a:rPr lang="vi-VN" sz="2000" b="0" dirty="0" smtClean="0">
                <a:solidFill>
                  <a:srgbClr val="000000"/>
                </a:solidFill>
                <a:latin typeface="Times New Roman" panose="02020603050405020304" pitchFamily="18" charset="0"/>
                <a:cs typeface="Times New Roman" panose="02020603050405020304" pitchFamily="18" charset="0"/>
              </a:rPr>
              <a:t>Vẩy nến mủ</a:t>
            </a:r>
          </a:p>
          <a:p>
            <a:pPr marL="342900" lvl="0" indent="-342900" algn="l">
              <a:buFont typeface="Arial" pitchFamily="34" charset="0"/>
              <a:buChar char="•"/>
            </a:pPr>
            <a:endParaRPr lang="en-US" sz="2000" dirty="0">
              <a:solidFill>
                <a:schemeClr val="tx1"/>
              </a:solidFill>
              <a:latin typeface="Times New Roman" panose="02020603050405020304" pitchFamily="18" charset="0"/>
              <a:cs typeface="Times New Roman" panose="02020603050405020304" pitchFamily="18" charset="0"/>
            </a:endParaRPr>
          </a:p>
        </p:txBody>
      </p:sp>
      <p:sp>
        <p:nvSpPr>
          <p:cNvPr id="43016" name="Freeform 8"/>
          <p:cNvSpPr>
            <a:spLocks/>
          </p:cNvSpPr>
          <p:nvPr/>
        </p:nvSpPr>
        <p:spPr bwMode="gray">
          <a:xfrm>
            <a:off x="4038600" y="3252788"/>
            <a:ext cx="903288" cy="1241425"/>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gradFill rotWithShape="1">
            <a:gsLst>
              <a:gs pos="0">
                <a:schemeClr val="accent2"/>
              </a:gs>
              <a:gs pos="100000">
                <a:schemeClr val="accent2">
                  <a:gamma/>
                  <a:tint val="63529"/>
                  <a:invGamma/>
                </a:schemeClr>
              </a:gs>
            </a:gsLst>
            <a:lin ang="0" scaled="1"/>
          </a:gradFill>
          <a:ln>
            <a:noFill/>
          </a:ln>
          <a:extLst>
            <a:ext uri="{91240B29-F687-4F45-9708-019B960494DF}">
              <a14:hiddenLine xmlns:a14="http://schemas.microsoft.com/office/drawing/2010/main" w="0">
                <a:solidFill>
                  <a:srgbClr val="00A06C"/>
                </a:solidFill>
                <a:prstDash val="solid"/>
                <a:round/>
                <a:headEnd/>
                <a:tailEnd/>
              </a14:hiddenLine>
            </a:ext>
          </a:extLst>
        </p:spPr>
        <p:txBody>
          <a:bodyPr/>
          <a:lstStyle/>
          <a:p>
            <a:pPr algn="l">
              <a:defRPr/>
            </a:pPr>
            <a:endParaRPr lang="en-US" b="0">
              <a:solidFill>
                <a:srgbClr val="0F3F85"/>
              </a:solidFill>
              <a:latin typeface="Arial" panose="020B0604020202020204" pitchFamily="34" charset="0"/>
            </a:endParaRPr>
          </a:p>
        </p:txBody>
      </p:sp>
      <p:sp>
        <p:nvSpPr>
          <p:cNvPr id="17415" name="AutoShape 9"/>
          <p:cNvSpPr>
            <a:spLocks noChangeAspect="1" noChangeArrowheads="1" noTextEdit="1"/>
          </p:cNvSpPr>
          <p:nvPr/>
        </p:nvSpPr>
        <p:spPr bwMode="gray">
          <a:xfrm flipH="1">
            <a:off x="5478463" y="3252788"/>
            <a:ext cx="909637"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0" hangingPunct="0"/>
            <a:endParaRPr lang="en-US" b="0">
              <a:solidFill>
                <a:srgbClr val="0F3F85"/>
              </a:solidFill>
            </a:endParaRPr>
          </a:p>
        </p:txBody>
      </p:sp>
      <p:sp>
        <p:nvSpPr>
          <p:cNvPr id="43018" name="Freeform 10"/>
          <p:cNvSpPr>
            <a:spLocks/>
          </p:cNvSpPr>
          <p:nvPr/>
        </p:nvSpPr>
        <p:spPr bwMode="gray">
          <a:xfrm flipH="1">
            <a:off x="5484813" y="3255963"/>
            <a:ext cx="903287" cy="1241425"/>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gradFill rotWithShape="1">
            <a:gsLst>
              <a:gs pos="0">
                <a:schemeClr val="hlink"/>
              </a:gs>
              <a:gs pos="100000">
                <a:schemeClr val="hlink">
                  <a:gamma/>
                  <a:tint val="31765"/>
                  <a:invGamma/>
                </a:schemeClr>
              </a:gs>
            </a:gsLst>
            <a:lin ang="0" scaled="1"/>
          </a:gradFill>
          <a:ln>
            <a:noFill/>
          </a:ln>
          <a:extLst>
            <a:ext uri="{91240B29-F687-4F45-9708-019B960494DF}">
              <a14:hiddenLine xmlns:a14="http://schemas.microsoft.com/office/drawing/2010/main" w="0">
                <a:solidFill>
                  <a:srgbClr val="00A06C"/>
                </a:solidFill>
                <a:prstDash val="solid"/>
                <a:round/>
                <a:headEnd/>
                <a:tailEnd/>
              </a14:hiddenLine>
            </a:ext>
          </a:extLst>
        </p:spPr>
        <p:txBody>
          <a:bodyPr/>
          <a:lstStyle/>
          <a:p>
            <a:pPr algn="l">
              <a:defRPr/>
            </a:pPr>
            <a:endParaRPr lang="en-US" b="0">
              <a:solidFill>
                <a:srgbClr val="0F3F85"/>
              </a:solidFill>
              <a:latin typeface="Arial" panose="020B0604020202020204" pitchFamily="34" charset="0"/>
            </a:endParaRPr>
          </a:p>
        </p:txBody>
      </p:sp>
      <p:grpSp>
        <p:nvGrpSpPr>
          <p:cNvPr id="17417" name="Group 11"/>
          <p:cNvGrpSpPr>
            <a:grpSpLocks/>
          </p:cNvGrpSpPr>
          <p:nvPr/>
        </p:nvGrpSpPr>
        <p:grpSpPr bwMode="auto">
          <a:xfrm>
            <a:off x="3657600" y="1628775"/>
            <a:ext cx="2998788" cy="1601788"/>
            <a:chOff x="1997" y="1314"/>
            <a:chExt cx="1889" cy="1009"/>
          </a:xfrm>
        </p:grpSpPr>
        <p:grpSp>
          <p:nvGrpSpPr>
            <p:cNvPr id="17421" name="Group 12"/>
            <p:cNvGrpSpPr>
              <a:grpSpLocks/>
            </p:cNvGrpSpPr>
            <p:nvPr/>
          </p:nvGrpSpPr>
          <p:grpSpPr bwMode="auto">
            <a:xfrm>
              <a:off x="1997" y="1404"/>
              <a:ext cx="1889" cy="919"/>
              <a:chOff x="1973" y="1027"/>
              <a:chExt cx="1926" cy="937"/>
            </a:xfrm>
          </p:grpSpPr>
          <p:sp>
            <p:nvSpPr>
              <p:cNvPr id="43021" name="Oval 13"/>
              <p:cNvSpPr>
                <a:spLocks noChangeArrowheads="1"/>
              </p:cNvSpPr>
              <p:nvPr/>
            </p:nvSpPr>
            <p:spPr bwMode="gray">
              <a:xfrm>
                <a:off x="1994" y="1057"/>
                <a:ext cx="1905" cy="907"/>
              </a:xfrm>
              <a:prstGeom prst="ellipse">
                <a:avLst/>
              </a:prstGeom>
              <a:gradFill rotWithShape="1">
                <a:gsLst>
                  <a:gs pos="0">
                    <a:schemeClr val="hlink"/>
                  </a:gs>
                  <a:gs pos="100000">
                    <a:schemeClr val="hlink">
                      <a:gamma/>
                      <a:shade val="48627"/>
                      <a:invGamma/>
                    </a:schemeClr>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defRPr/>
                </a:pPr>
                <a:endParaRPr lang="en-US" b="0">
                  <a:solidFill>
                    <a:srgbClr val="0F3F85"/>
                  </a:solidFill>
                  <a:latin typeface="Arial" panose="020B0604020202020204" pitchFamily="34" charset="0"/>
                </a:endParaRPr>
              </a:p>
            </p:txBody>
          </p:sp>
          <p:sp>
            <p:nvSpPr>
              <p:cNvPr id="43022" name="Oval 14"/>
              <p:cNvSpPr>
                <a:spLocks noChangeArrowheads="1"/>
              </p:cNvSpPr>
              <p:nvPr/>
            </p:nvSpPr>
            <p:spPr bwMode="gray">
              <a:xfrm>
                <a:off x="1973" y="1027"/>
                <a:ext cx="1905" cy="907"/>
              </a:xfrm>
              <a:prstGeom prst="ellipse">
                <a:avLst/>
              </a:prstGeom>
              <a:gradFill rotWithShape="1">
                <a:gsLst>
                  <a:gs pos="0">
                    <a:schemeClr val="hlink">
                      <a:gamma/>
                      <a:tint val="44314"/>
                      <a:invGamma/>
                    </a:schemeClr>
                  </a:gs>
                  <a:gs pos="100000">
                    <a:schemeClr val="hlink"/>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defRPr/>
                </a:pPr>
                <a:endParaRPr lang="en-US" b="0">
                  <a:solidFill>
                    <a:srgbClr val="0F3F85"/>
                  </a:solidFill>
                  <a:latin typeface="Arial" panose="020B0604020202020204" pitchFamily="34" charset="0"/>
                </a:endParaRPr>
              </a:p>
            </p:txBody>
          </p:sp>
        </p:grpSp>
        <p:sp>
          <p:nvSpPr>
            <p:cNvPr id="43023" name="Oval 15"/>
            <p:cNvSpPr>
              <a:spLocks noChangeArrowheads="1"/>
            </p:cNvSpPr>
            <p:nvPr/>
          </p:nvSpPr>
          <p:spPr bwMode="gray">
            <a:xfrm>
              <a:off x="2086" y="1314"/>
              <a:ext cx="1691" cy="845"/>
            </a:xfrm>
            <a:prstGeom prst="ellipse">
              <a:avLst/>
            </a:prstGeom>
            <a:gradFill rotWithShape="1">
              <a:gsLst>
                <a:gs pos="0">
                  <a:schemeClr val="accent1">
                    <a:gamma/>
                    <a:shade val="46275"/>
                    <a:invGamma/>
                  </a:schemeClr>
                </a:gs>
                <a:gs pos="100000">
                  <a:schemeClr val="accent1"/>
                </a:gs>
              </a:gsLst>
              <a:lin ang="27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l">
                <a:defRPr/>
              </a:pPr>
              <a:endParaRPr lang="en-US" b="0">
                <a:solidFill>
                  <a:srgbClr val="0F3F85"/>
                </a:solidFill>
                <a:latin typeface="Arial" panose="020B0604020202020204" pitchFamily="34" charset="0"/>
              </a:endParaRPr>
            </a:p>
          </p:txBody>
        </p:sp>
        <p:sp>
          <p:nvSpPr>
            <p:cNvPr id="43024" name="Oval 16"/>
            <p:cNvSpPr>
              <a:spLocks noChangeArrowheads="1"/>
            </p:cNvSpPr>
            <p:nvPr/>
          </p:nvSpPr>
          <p:spPr bwMode="gray">
            <a:xfrm>
              <a:off x="2108" y="1319"/>
              <a:ext cx="1650" cy="824"/>
            </a:xfrm>
            <a:prstGeom prst="ellipse">
              <a:avLst/>
            </a:prstGeom>
            <a:gradFill rotWithShape="1">
              <a:gsLst>
                <a:gs pos="0">
                  <a:schemeClr val="accent1">
                    <a:alpha val="0"/>
                  </a:schemeClr>
                </a:gs>
                <a:gs pos="100000">
                  <a:schemeClr val="accent1">
                    <a:gamma/>
                    <a:tint val="34902"/>
                    <a:invGamma/>
                  </a:schemeClr>
                </a:gs>
              </a:gsLst>
              <a:lin ang="27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l">
                <a:defRPr/>
              </a:pPr>
              <a:endParaRPr lang="en-US" b="0">
                <a:solidFill>
                  <a:srgbClr val="0F3F85"/>
                </a:solidFill>
                <a:latin typeface="Arial" panose="020B0604020202020204" pitchFamily="34" charset="0"/>
              </a:endParaRPr>
            </a:p>
          </p:txBody>
        </p:sp>
        <p:sp>
          <p:nvSpPr>
            <p:cNvPr id="43025" name="Oval 17"/>
            <p:cNvSpPr>
              <a:spLocks noChangeArrowheads="1"/>
            </p:cNvSpPr>
            <p:nvPr/>
          </p:nvSpPr>
          <p:spPr bwMode="gray">
            <a:xfrm>
              <a:off x="2125" y="1327"/>
              <a:ext cx="1570" cy="770"/>
            </a:xfrm>
            <a:prstGeom prst="ellipse">
              <a:avLst/>
            </a:prstGeom>
            <a:gradFill rotWithShape="1">
              <a:gsLst>
                <a:gs pos="0">
                  <a:schemeClr val="accent1">
                    <a:gamma/>
                    <a:shade val="79216"/>
                    <a:invGamma/>
                  </a:schemeClr>
                </a:gs>
                <a:gs pos="100000">
                  <a:schemeClr val="accent1">
                    <a:alpha val="48000"/>
                  </a:schemeClr>
                </a:gs>
              </a:gsLst>
              <a:lin ang="27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l">
                <a:defRPr/>
              </a:pPr>
              <a:endParaRPr lang="en-US" b="0">
                <a:solidFill>
                  <a:srgbClr val="0F3F85"/>
                </a:solidFill>
                <a:latin typeface="Arial" panose="020B0604020202020204" pitchFamily="34" charset="0"/>
              </a:endParaRPr>
            </a:p>
          </p:txBody>
        </p:sp>
        <p:sp>
          <p:nvSpPr>
            <p:cNvPr id="43026" name="Oval 18"/>
            <p:cNvSpPr>
              <a:spLocks noChangeArrowheads="1"/>
            </p:cNvSpPr>
            <p:nvPr/>
          </p:nvSpPr>
          <p:spPr bwMode="gray">
            <a:xfrm>
              <a:off x="2208" y="1344"/>
              <a:ext cx="1382" cy="624"/>
            </a:xfrm>
            <a:prstGeom prst="ellipse">
              <a:avLst/>
            </a:prstGeom>
            <a:gradFill rotWithShape="1">
              <a:gsLst>
                <a:gs pos="0">
                  <a:schemeClr val="accent1">
                    <a:gamma/>
                    <a:tint val="0"/>
                    <a:invGamma/>
                  </a:schemeClr>
                </a:gs>
                <a:gs pos="100000">
                  <a:schemeClr val="accent1">
                    <a:alpha val="38000"/>
                  </a:schemeClr>
                </a:gs>
              </a:gsLst>
              <a:lin ang="27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l">
                <a:defRPr/>
              </a:pPr>
              <a:endParaRPr lang="en-US" b="0">
                <a:solidFill>
                  <a:srgbClr val="0F3F85"/>
                </a:solidFill>
                <a:latin typeface="Arial" panose="020B0604020202020204" pitchFamily="34" charset="0"/>
              </a:endParaRPr>
            </a:p>
          </p:txBody>
        </p:sp>
      </p:grpSp>
      <p:sp>
        <p:nvSpPr>
          <p:cNvPr id="17418" name="Text Box 19"/>
          <p:cNvSpPr txBox="1">
            <a:spLocks noChangeArrowheads="1"/>
          </p:cNvSpPr>
          <p:nvPr/>
        </p:nvSpPr>
        <p:spPr bwMode="auto">
          <a:xfrm>
            <a:off x="4171444" y="1828800"/>
            <a:ext cx="201504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800">
                <a:solidFill>
                  <a:schemeClr val="tx2"/>
                </a:solidFill>
                <a:latin typeface="Arial" charset="0"/>
              </a:defRPr>
            </a:lvl1pPr>
            <a:lvl2pPr>
              <a:defRPr sz="2600">
                <a:solidFill>
                  <a:schemeClr val="tx2"/>
                </a:solidFill>
                <a:latin typeface="Arial" charset="0"/>
              </a:defRPr>
            </a:lvl2pPr>
            <a:lvl3pPr>
              <a:defRPr sz="2400">
                <a:solidFill>
                  <a:schemeClr val="tx2"/>
                </a:solidFill>
                <a:latin typeface="Arial" charset="0"/>
              </a:defRPr>
            </a:lvl3pPr>
            <a:lvl4pPr>
              <a:defRPr sz="2000">
                <a:solidFill>
                  <a:schemeClr val="tx2"/>
                </a:solidFill>
                <a:latin typeface="Arial" charset="0"/>
              </a:defRPr>
            </a:lvl4pPr>
            <a:lvl5pPr>
              <a:defRPr sz="2000">
                <a:solidFill>
                  <a:schemeClr val="tx2"/>
                </a:solidFill>
                <a:latin typeface="Arial" charset="0"/>
              </a:defRPr>
            </a:lvl5pPr>
            <a:lvl6pPr eaLnBrk="0" fontAlgn="base" hangingPunct="0">
              <a:spcBef>
                <a:spcPct val="20000"/>
              </a:spcBef>
              <a:spcAft>
                <a:spcPct val="0"/>
              </a:spcAft>
              <a:buChar char="»"/>
              <a:defRPr sz="2000">
                <a:solidFill>
                  <a:schemeClr val="tx2"/>
                </a:solidFill>
                <a:latin typeface="Arial" charset="0"/>
              </a:defRPr>
            </a:lvl6pPr>
            <a:lvl7pPr eaLnBrk="0" fontAlgn="base" hangingPunct="0">
              <a:spcBef>
                <a:spcPct val="20000"/>
              </a:spcBef>
              <a:spcAft>
                <a:spcPct val="0"/>
              </a:spcAft>
              <a:buChar char="»"/>
              <a:defRPr sz="2000">
                <a:solidFill>
                  <a:schemeClr val="tx2"/>
                </a:solidFill>
                <a:latin typeface="Arial" charset="0"/>
              </a:defRPr>
            </a:lvl7pPr>
            <a:lvl8pPr eaLnBrk="0" fontAlgn="base" hangingPunct="0">
              <a:spcBef>
                <a:spcPct val="20000"/>
              </a:spcBef>
              <a:spcAft>
                <a:spcPct val="0"/>
              </a:spcAft>
              <a:buChar char="»"/>
              <a:defRPr sz="2000">
                <a:solidFill>
                  <a:schemeClr val="tx2"/>
                </a:solidFill>
                <a:latin typeface="Arial" charset="0"/>
              </a:defRPr>
            </a:lvl8pPr>
            <a:lvl9pPr eaLnBrk="0" fontAlgn="base" hangingPunct="0">
              <a:spcBef>
                <a:spcPct val="20000"/>
              </a:spcBef>
              <a:spcAft>
                <a:spcPct val="0"/>
              </a:spcAft>
              <a:buChar char="»"/>
              <a:defRPr sz="2000">
                <a:solidFill>
                  <a:schemeClr val="tx2"/>
                </a:solidFill>
                <a:latin typeface="Arial" charset="0"/>
              </a:defRPr>
            </a:lvl9pPr>
          </a:lstStyle>
          <a:p>
            <a:pPr algn="ctr" eaLnBrk="0" hangingPunct="0"/>
            <a:r>
              <a:rPr lang="vi-VN" sz="2400" dirty="0" smtClean="0">
                <a:solidFill>
                  <a:srgbClr val="000000"/>
                </a:solidFill>
              </a:rPr>
              <a:t>PHÂN LOẠI</a:t>
            </a:r>
            <a:endParaRPr lang="en-US" sz="2400" dirty="0">
              <a:solidFill>
                <a:srgbClr val="000000"/>
              </a:solidFill>
            </a:endParaRPr>
          </a:p>
        </p:txBody>
      </p:sp>
      <p:sp>
        <p:nvSpPr>
          <p:cNvPr id="17420" name="Text Box 22"/>
          <p:cNvSpPr txBox="1">
            <a:spLocks noChangeArrowheads="1"/>
          </p:cNvSpPr>
          <p:nvPr/>
        </p:nvSpPr>
        <p:spPr bwMode="auto">
          <a:xfrm>
            <a:off x="6781800" y="3963429"/>
            <a:ext cx="2743200" cy="1692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800">
                <a:solidFill>
                  <a:schemeClr val="tx2"/>
                </a:solidFill>
                <a:latin typeface="Arial" charset="0"/>
              </a:defRPr>
            </a:lvl1pPr>
            <a:lvl2pPr>
              <a:defRPr sz="2600">
                <a:solidFill>
                  <a:schemeClr val="tx2"/>
                </a:solidFill>
                <a:latin typeface="Arial" charset="0"/>
              </a:defRPr>
            </a:lvl2pPr>
            <a:lvl3pPr>
              <a:defRPr sz="2400">
                <a:solidFill>
                  <a:schemeClr val="tx2"/>
                </a:solidFill>
                <a:latin typeface="Arial" charset="0"/>
              </a:defRPr>
            </a:lvl3pPr>
            <a:lvl4pPr>
              <a:defRPr sz="2000">
                <a:solidFill>
                  <a:schemeClr val="tx2"/>
                </a:solidFill>
                <a:latin typeface="Arial" charset="0"/>
              </a:defRPr>
            </a:lvl4pPr>
            <a:lvl5pPr>
              <a:defRPr sz="2000">
                <a:solidFill>
                  <a:schemeClr val="tx2"/>
                </a:solidFill>
                <a:latin typeface="Arial" charset="0"/>
              </a:defRPr>
            </a:lvl5pPr>
            <a:lvl6pPr eaLnBrk="0" fontAlgn="base" hangingPunct="0">
              <a:spcBef>
                <a:spcPct val="20000"/>
              </a:spcBef>
              <a:spcAft>
                <a:spcPct val="0"/>
              </a:spcAft>
              <a:buChar char="»"/>
              <a:defRPr sz="2000">
                <a:solidFill>
                  <a:schemeClr val="tx2"/>
                </a:solidFill>
                <a:latin typeface="Arial" charset="0"/>
              </a:defRPr>
            </a:lvl6pPr>
            <a:lvl7pPr eaLnBrk="0" fontAlgn="base" hangingPunct="0">
              <a:spcBef>
                <a:spcPct val="20000"/>
              </a:spcBef>
              <a:spcAft>
                <a:spcPct val="0"/>
              </a:spcAft>
              <a:buChar char="»"/>
              <a:defRPr sz="2000">
                <a:solidFill>
                  <a:schemeClr val="tx2"/>
                </a:solidFill>
                <a:latin typeface="Arial" charset="0"/>
              </a:defRPr>
            </a:lvl7pPr>
            <a:lvl8pPr eaLnBrk="0" fontAlgn="base" hangingPunct="0">
              <a:spcBef>
                <a:spcPct val="20000"/>
              </a:spcBef>
              <a:spcAft>
                <a:spcPct val="0"/>
              </a:spcAft>
              <a:buChar char="»"/>
              <a:defRPr sz="2000">
                <a:solidFill>
                  <a:schemeClr val="tx2"/>
                </a:solidFill>
                <a:latin typeface="Arial" charset="0"/>
              </a:defRPr>
            </a:lvl8pPr>
            <a:lvl9pPr eaLnBrk="0" fontAlgn="base" hangingPunct="0">
              <a:spcBef>
                <a:spcPct val="20000"/>
              </a:spcBef>
              <a:spcAft>
                <a:spcPct val="0"/>
              </a:spcAft>
              <a:buChar char="»"/>
              <a:defRPr sz="2000">
                <a:solidFill>
                  <a:schemeClr val="tx2"/>
                </a:solidFill>
                <a:latin typeface="Arial" charset="0"/>
              </a:defRPr>
            </a:lvl9pPr>
          </a:lstStyle>
          <a:p>
            <a:pPr lvl="0" algn="just"/>
            <a:r>
              <a:rPr lang="en-US" sz="2400" dirty="0" smtClean="0">
                <a:latin typeface="Times New Roman" panose="02020603050405020304" pitchFamily="18" charset="0"/>
                <a:cs typeface="Times New Roman" panose="02020603050405020304" pitchFamily="18" charset="0"/>
              </a:rPr>
              <a:t>2. T</a:t>
            </a:r>
            <a:r>
              <a:rPr lang="vi-VN" sz="2400" dirty="0" smtClean="0">
                <a:latin typeface="Times New Roman" panose="02020603050405020304" pitchFamily="18" charset="0"/>
                <a:cs typeface="Times New Roman" panose="02020603050405020304" pitchFamily="18" charset="0"/>
              </a:rPr>
              <a:t>heo vị trí </a:t>
            </a:r>
          </a:p>
          <a:p>
            <a:pPr marL="342900" indent="-342900" algn="just">
              <a:buFont typeface="Arial" pitchFamily="34" charset="0"/>
              <a:buChar char="•"/>
            </a:pPr>
            <a:r>
              <a:rPr lang="vi-VN" sz="2000" b="0" dirty="0" smtClean="0">
                <a:solidFill>
                  <a:srgbClr val="000000"/>
                </a:solidFill>
                <a:latin typeface="Times New Roman" pitchFamily="18" charset="0"/>
                <a:cs typeface="Times New Roman" pitchFamily="18" charset="0"/>
              </a:rPr>
              <a:t>Vẩy nến khớp</a:t>
            </a:r>
          </a:p>
          <a:p>
            <a:pPr marL="342900" indent="-342900" algn="just">
              <a:buFont typeface="Arial" pitchFamily="34" charset="0"/>
              <a:buChar char="•"/>
            </a:pPr>
            <a:r>
              <a:rPr lang="vi-VN" sz="2000" b="0" dirty="0" smtClean="0">
                <a:solidFill>
                  <a:srgbClr val="000000"/>
                </a:solidFill>
                <a:latin typeface="Times New Roman" pitchFamily="18" charset="0"/>
                <a:cs typeface="Times New Roman" pitchFamily="18" charset="0"/>
              </a:rPr>
              <a:t>Vẩy nến móng </a:t>
            </a:r>
          </a:p>
          <a:p>
            <a:pPr marL="342900" indent="-342900" algn="just">
              <a:buFont typeface="Arial" pitchFamily="34" charset="0"/>
              <a:buChar char="•"/>
            </a:pPr>
            <a:r>
              <a:rPr lang="vi-VN" sz="2000" b="0" dirty="0" smtClean="0">
                <a:solidFill>
                  <a:srgbClr val="000000"/>
                </a:solidFill>
                <a:latin typeface="Times New Roman" pitchFamily="18" charset="0"/>
                <a:cs typeface="Times New Roman" pitchFamily="18" charset="0"/>
              </a:rPr>
              <a:t>Vẩy nến da đầu</a:t>
            </a:r>
          </a:p>
          <a:p>
            <a:pPr marL="342900" indent="-342900" algn="just">
              <a:buFont typeface="Arial" pitchFamily="34" charset="0"/>
              <a:buChar char="•"/>
            </a:pPr>
            <a:r>
              <a:rPr lang="vi-VN" sz="2000" b="0" dirty="0" smtClean="0">
                <a:solidFill>
                  <a:srgbClr val="000000"/>
                </a:solidFill>
                <a:latin typeface="Times New Roman" pitchFamily="18" charset="0"/>
                <a:cs typeface="Times New Roman" pitchFamily="18" charset="0"/>
              </a:rPr>
              <a:t>Vẩy nến gấp </a:t>
            </a:r>
            <a:endParaRPr lang="en-US" sz="2000" b="0"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25952773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447800" y="1524000"/>
            <a:ext cx="7543800" cy="4876800"/>
          </a:xfrm>
        </p:spPr>
        <p:txBody>
          <a:bodyPr/>
          <a:lstStyle/>
          <a:p>
            <a:pPr marL="0" indent="0">
              <a:buNone/>
            </a:pPr>
            <a:r>
              <a:rPr lang="en-US" sz="2000" b="1" u="sng" dirty="0" smtClean="0">
                <a:latin typeface="Times New Roman" panose="02020603050405020304" pitchFamily="18" charset="0"/>
                <a:cs typeface="Times New Roman" panose="02020603050405020304" pitchFamily="18" charset="0"/>
              </a:rPr>
              <a:t>Theo </a:t>
            </a:r>
            <a:r>
              <a:rPr lang="en-US" sz="2000" b="1" u="sng" dirty="0" err="1" smtClean="0">
                <a:latin typeface="Times New Roman" panose="02020603050405020304" pitchFamily="18" charset="0"/>
                <a:cs typeface="Times New Roman" panose="02020603050405020304" pitchFamily="18" charset="0"/>
              </a:rPr>
              <a:t>hình</a:t>
            </a:r>
            <a:r>
              <a:rPr lang="en-US" sz="2000" b="1" u="sng" dirty="0" smtClean="0">
                <a:latin typeface="Times New Roman" panose="02020603050405020304" pitchFamily="18" charset="0"/>
                <a:cs typeface="Times New Roman" panose="02020603050405020304" pitchFamily="18" charset="0"/>
              </a:rPr>
              <a:t> </a:t>
            </a:r>
            <a:r>
              <a:rPr lang="en-US" sz="2000" b="1" u="sng" dirty="0" err="1" smtClean="0">
                <a:latin typeface="Times New Roman" panose="02020603050405020304" pitchFamily="18" charset="0"/>
                <a:cs typeface="Times New Roman" panose="02020603050405020304" pitchFamily="18" charset="0"/>
              </a:rPr>
              <a:t>thái</a:t>
            </a:r>
            <a:endParaRPr lang="en-US" sz="2000" b="1" u="sng" dirty="0" smtClean="0">
              <a:latin typeface="Times New Roman" panose="02020603050405020304" pitchFamily="18" charset="0"/>
              <a:cs typeface="Times New Roman" panose="02020603050405020304" pitchFamily="18" charset="0"/>
            </a:endParaRPr>
          </a:p>
          <a:p>
            <a:pPr marL="514350" indent="-514350">
              <a:buNone/>
            </a:pPr>
            <a:r>
              <a:rPr lang="en-US" sz="2000" b="1" i="1" dirty="0" smtClean="0">
                <a:latin typeface="Times New Roman" panose="02020603050405020304" pitchFamily="18" charset="0"/>
                <a:cs typeface="Times New Roman" panose="02020603050405020304" pitchFamily="18" charset="0"/>
              </a:rPr>
              <a:t>1.1</a:t>
            </a:r>
            <a:r>
              <a:rPr lang="en-US" sz="2000" b="1" i="1" dirty="0" smtClean="0">
                <a:latin typeface="Times New Roman" panose="02020603050405020304" pitchFamily="18" charset="0"/>
                <a:cs typeface="Times New Roman" panose="02020603050405020304" pitchFamily="18" charset="0"/>
              </a:rPr>
              <a:t>. </a:t>
            </a:r>
            <a:r>
              <a:rPr lang="en-US" sz="2000" b="1" i="1" dirty="0" err="1" smtClean="0">
                <a:latin typeface="Times New Roman" panose="02020603050405020304" pitchFamily="18" charset="0"/>
                <a:cs typeface="Times New Roman" panose="02020603050405020304" pitchFamily="18" charset="0"/>
              </a:rPr>
              <a:t>Vẩy</a:t>
            </a:r>
            <a:r>
              <a:rPr lang="en-US" sz="2000" b="1" i="1" dirty="0" smtClean="0">
                <a:latin typeface="Times New Roman" panose="02020603050405020304" pitchFamily="18" charset="0"/>
                <a:cs typeface="Times New Roman" panose="02020603050405020304" pitchFamily="18" charset="0"/>
              </a:rPr>
              <a:t> </a:t>
            </a:r>
            <a:r>
              <a:rPr lang="en-US" sz="2000" b="1" i="1" dirty="0" err="1" smtClean="0">
                <a:latin typeface="Times New Roman" panose="02020603050405020304" pitchFamily="18" charset="0"/>
                <a:cs typeface="Times New Roman" panose="02020603050405020304" pitchFamily="18" charset="0"/>
              </a:rPr>
              <a:t>nến</a:t>
            </a:r>
            <a:r>
              <a:rPr lang="en-US" sz="2000" b="1" i="1" dirty="0" smtClean="0">
                <a:latin typeface="Times New Roman" panose="02020603050405020304" pitchFamily="18" charset="0"/>
                <a:cs typeface="Times New Roman" panose="02020603050405020304" pitchFamily="18" charset="0"/>
              </a:rPr>
              <a:t> </a:t>
            </a:r>
            <a:r>
              <a:rPr lang="en-US" sz="2000" b="1" i="1" dirty="0" err="1" smtClean="0">
                <a:latin typeface="Times New Roman" panose="02020603050405020304" pitchFamily="18" charset="0"/>
                <a:cs typeface="Times New Roman" panose="02020603050405020304" pitchFamily="18" charset="0"/>
              </a:rPr>
              <a:t>mảng</a:t>
            </a:r>
            <a:endParaRPr lang="en-US" sz="2000" b="1" i="1" dirty="0" smtClean="0">
              <a:latin typeface="Times New Roman" panose="02020603050405020304" pitchFamily="18" charset="0"/>
              <a:cs typeface="Times New Roman" panose="02020603050405020304" pitchFamily="18" charset="0"/>
            </a:endParaRPr>
          </a:p>
          <a:p>
            <a:pPr marL="514350" indent="-514350" algn="just">
              <a:buNone/>
            </a:pP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Các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mảng</a:t>
            </a:r>
            <a:r>
              <a:rPr lang="en-US" sz="2000" dirty="0" smtClean="0">
                <a:latin typeface="Times New Roman" panose="02020603050405020304" pitchFamily="18" charset="0"/>
                <a:cs typeface="Times New Roman" panose="02020603050405020304" pitchFamily="18" charset="0"/>
              </a:rPr>
              <a:t> da </a:t>
            </a:r>
            <a:r>
              <a:rPr lang="en-US" sz="2000" dirty="0" err="1" smtClean="0">
                <a:latin typeface="Times New Roman" panose="02020603050405020304" pitchFamily="18" charset="0"/>
                <a:cs typeface="Times New Roman" panose="02020603050405020304" pitchFamily="18" charset="0"/>
              </a:rPr>
              <a:t>thường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xuất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hiện</a:t>
            </a:r>
            <a:r>
              <a:rPr lang="en-US" sz="2000" dirty="0" smtClean="0">
                <a:latin typeface="Times New Roman" panose="02020603050405020304" pitchFamily="18" charset="0"/>
                <a:cs typeface="Times New Roman" panose="02020603050405020304" pitchFamily="18" charset="0"/>
              </a:rPr>
              <a:t> ở </a:t>
            </a:r>
            <a:r>
              <a:rPr lang="en-US" sz="2000" dirty="0" err="1" smtClean="0">
                <a:latin typeface="Times New Roman" panose="02020603050405020304" pitchFamily="18" charset="0"/>
                <a:cs typeface="Times New Roman" panose="02020603050405020304" pitchFamily="18" charset="0"/>
              </a:rPr>
              <a:t>khuỷu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tay</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đầu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gối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và</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vùng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dưới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lưng</a:t>
            </a:r>
            <a:endParaRPr lang="en-US" sz="2000" dirty="0" smtClean="0">
              <a:latin typeface="Times New Roman" panose="02020603050405020304" pitchFamily="18" charset="0"/>
              <a:cs typeface="Times New Roman" panose="02020603050405020304" pitchFamily="18" charset="0"/>
            </a:endParaRPr>
          </a:p>
          <a:p>
            <a:pPr marL="514350" indent="-514350">
              <a:buNone/>
            </a:pPr>
            <a:endParaRPr lang="en-US" b="1" i="1" dirty="0"/>
          </a:p>
        </p:txBody>
      </p:sp>
      <p:pic>
        <p:nvPicPr>
          <p:cNvPr id="2052" name="Picture 4"/>
          <p:cNvPicPr>
            <a:picLocks noGrp="1" noChangeAspect="1" noChangeArrowheads="1"/>
          </p:cNvPicPr>
          <p:nvPr>
            <p:ph sz="half" idx="2"/>
          </p:nvPr>
        </p:nvPicPr>
        <p:blipFill>
          <a:blip r:embed="rId2"/>
          <a:srcRect/>
          <a:stretch>
            <a:fillRect/>
          </a:stretch>
        </p:blipFill>
        <p:spPr bwMode="auto">
          <a:xfrm>
            <a:off x="1828800" y="3048000"/>
            <a:ext cx="6096000" cy="3581400"/>
          </a:xfrm>
          <a:prstGeom prst="rect">
            <a:avLst/>
          </a:prstGeom>
          <a:noFill/>
          <a:ln w="9525">
            <a:noFill/>
            <a:miter lim="800000"/>
            <a:headEnd/>
            <a:tailEnd/>
          </a:ln>
          <a:effectLst/>
        </p:spPr>
      </p:pic>
      <p:sp>
        <p:nvSpPr>
          <p:cNvPr id="12" name="Title 1"/>
          <p:cNvSpPr>
            <a:spLocks noGrp="1"/>
          </p:cNvSpPr>
          <p:nvPr>
            <p:ph type="title"/>
          </p:nvPr>
        </p:nvSpPr>
        <p:spPr/>
        <p:txBody>
          <a:bodyPr>
            <a:normAutofit fontScale="90000"/>
          </a:bodyPr>
          <a:lstStyle/>
          <a:p>
            <a:r>
              <a:rPr lang="en-US" sz="3200" dirty="0" smtClean="0">
                <a:latin typeface="Times New Roman" panose="02020603050405020304" pitchFamily="18" charset="0"/>
                <a:cs typeface="Times New Roman" panose="02020603050405020304" pitchFamily="18" charset="0"/>
              </a:rPr>
              <a:t>3. PHÂN L0ẠI BỆNH VẨY NẾN</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00643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arn(inVertical)">
                                      <p:cBhvr>
                                        <p:cTn id="15" dur="500"/>
                                        <p:tgtEl>
                                          <p:spTgt spid="3">
                                            <p:txEl>
                                              <p:pRg st="1" end="1"/>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barn(inVertical)">
                                      <p:cBhvr>
                                        <p:cTn id="18" dur="5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052"/>
                                        </p:tgtEl>
                                        <p:attrNameLst>
                                          <p:attrName>style.visibility</p:attrName>
                                        </p:attrNameLst>
                                      </p:cBhvr>
                                      <p:to>
                                        <p:strVal val="visible"/>
                                      </p:to>
                                    </p:set>
                                    <p:animEffect transition="in" filter="barn(inVertical)">
                                      <p:cBhvr>
                                        <p:cTn id="23"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heme/theme1.xml><?xml version="1.0" encoding="utf-8"?>
<a:theme xmlns:a="http://schemas.openxmlformats.org/drawingml/2006/main" name="Slide PowerPoint Dep So 58">
  <a:themeElements>
    <a:clrScheme name="238TGp_spraut_light _v2 2">
      <a:dk1>
        <a:srgbClr val="30311D"/>
      </a:dk1>
      <a:lt1>
        <a:srgbClr val="FFFFFF"/>
      </a:lt1>
      <a:dk2>
        <a:srgbClr val="FF6600"/>
      </a:dk2>
      <a:lt2>
        <a:srgbClr val="C0C0C0"/>
      </a:lt2>
      <a:accent1>
        <a:srgbClr val="3FB564"/>
      </a:accent1>
      <a:accent2>
        <a:srgbClr val="15A2E9"/>
      </a:accent2>
      <a:accent3>
        <a:srgbClr val="FFFFFF"/>
      </a:accent3>
      <a:accent4>
        <a:srgbClr val="272817"/>
      </a:accent4>
      <a:accent5>
        <a:srgbClr val="AFD7B8"/>
      </a:accent5>
      <a:accent6>
        <a:srgbClr val="1292D3"/>
      </a:accent6>
      <a:hlink>
        <a:srgbClr val="F5B821"/>
      </a:hlink>
      <a:folHlink>
        <a:srgbClr val="A1A18B"/>
      </a:folHlink>
    </a:clrScheme>
    <a:fontScheme name="238TGp_spraut_light _v2">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238TGp_spraut_light _v2 1">
        <a:dk1>
          <a:srgbClr val="000000"/>
        </a:dk1>
        <a:lt1>
          <a:srgbClr val="FFFFFF"/>
        </a:lt1>
        <a:dk2>
          <a:srgbClr val="1367BB"/>
        </a:dk2>
        <a:lt2>
          <a:srgbClr val="C0C0C0"/>
        </a:lt2>
        <a:accent1>
          <a:srgbClr val="009999"/>
        </a:accent1>
        <a:accent2>
          <a:srgbClr val="E06918"/>
        </a:accent2>
        <a:accent3>
          <a:srgbClr val="FFFFFF"/>
        </a:accent3>
        <a:accent4>
          <a:srgbClr val="000000"/>
        </a:accent4>
        <a:accent5>
          <a:srgbClr val="AACACA"/>
        </a:accent5>
        <a:accent6>
          <a:srgbClr val="CB5E15"/>
        </a:accent6>
        <a:hlink>
          <a:srgbClr val="4CC737"/>
        </a:hlink>
        <a:folHlink>
          <a:srgbClr val="90A8B0"/>
        </a:folHlink>
      </a:clrScheme>
      <a:clrMap bg1="lt1" tx1="dk1" bg2="lt2" tx2="dk2" accent1="accent1" accent2="accent2" accent3="accent3" accent4="accent4" accent5="accent5" accent6="accent6" hlink="hlink" folHlink="folHlink"/>
    </a:extraClrScheme>
    <a:extraClrScheme>
      <a:clrScheme name="238TGp_spraut_light _v2 2">
        <a:dk1>
          <a:srgbClr val="30311D"/>
        </a:dk1>
        <a:lt1>
          <a:srgbClr val="FFFFFF"/>
        </a:lt1>
        <a:dk2>
          <a:srgbClr val="FF6600"/>
        </a:dk2>
        <a:lt2>
          <a:srgbClr val="C0C0C0"/>
        </a:lt2>
        <a:accent1>
          <a:srgbClr val="3FB564"/>
        </a:accent1>
        <a:accent2>
          <a:srgbClr val="15A2E9"/>
        </a:accent2>
        <a:accent3>
          <a:srgbClr val="FFFFFF"/>
        </a:accent3>
        <a:accent4>
          <a:srgbClr val="272817"/>
        </a:accent4>
        <a:accent5>
          <a:srgbClr val="AFD7B8"/>
        </a:accent5>
        <a:accent6>
          <a:srgbClr val="1292D3"/>
        </a:accent6>
        <a:hlink>
          <a:srgbClr val="F5B821"/>
        </a:hlink>
        <a:folHlink>
          <a:srgbClr val="A1A18B"/>
        </a:folHlink>
      </a:clrScheme>
      <a:clrMap bg1="lt1" tx1="dk1" bg2="lt2" tx2="dk2" accent1="accent1" accent2="accent2" accent3="accent3" accent4="accent4" accent5="accent5" accent6="accent6" hlink="hlink" folHlink="folHlink"/>
    </a:extraClrScheme>
    <a:extraClrScheme>
      <a:clrScheme name="238TGp_spraut_light _v2 3">
        <a:dk1>
          <a:srgbClr val="30311D"/>
        </a:dk1>
        <a:lt1>
          <a:srgbClr val="FFFFFF"/>
        </a:lt1>
        <a:dk2>
          <a:srgbClr val="44808E"/>
        </a:dk2>
        <a:lt2>
          <a:srgbClr val="DDDDDD"/>
        </a:lt2>
        <a:accent1>
          <a:srgbClr val="D24F4C"/>
        </a:accent1>
        <a:accent2>
          <a:srgbClr val="276EEF"/>
        </a:accent2>
        <a:accent3>
          <a:srgbClr val="FFFFFF"/>
        </a:accent3>
        <a:accent4>
          <a:srgbClr val="272817"/>
        </a:accent4>
        <a:accent5>
          <a:srgbClr val="E5B2B2"/>
        </a:accent5>
        <a:accent6>
          <a:srgbClr val="2263D9"/>
        </a:accent6>
        <a:hlink>
          <a:srgbClr val="64C3F2"/>
        </a:hlink>
        <a:folHlink>
          <a:srgbClr val="A1A18B"/>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ẫu Slide PowerPoint đẹp (27)">
  <a:themeElements>
    <a:clrScheme name="238TGp_spraut_light _v2 2">
      <a:dk1>
        <a:srgbClr val="30311D"/>
      </a:dk1>
      <a:lt1>
        <a:srgbClr val="FFFFFF"/>
      </a:lt1>
      <a:dk2>
        <a:srgbClr val="FF6600"/>
      </a:dk2>
      <a:lt2>
        <a:srgbClr val="C0C0C0"/>
      </a:lt2>
      <a:accent1>
        <a:srgbClr val="3FB564"/>
      </a:accent1>
      <a:accent2>
        <a:srgbClr val="15A2E9"/>
      </a:accent2>
      <a:accent3>
        <a:srgbClr val="FFFFFF"/>
      </a:accent3>
      <a:accent4>
        <a:srgbClr val="272817"/>
      </a:accent4>
      <a:accent5>
        <a:srgbClr val="AFD7B8"/>
      </a:accent5>
      <a:accent6>
        <a:srgbClr val="1292D3"/>
      </a:accent6>
      <a:hlink>
        <a:srgbClr val="F5B821"/>
      </a:hlink>
      <a:folHlink>
        <a:srgbClr val="A1A18B"/>
      </a:folHlink>
    </a:clrScheme>
    <a:fontScheme name="238TGp_spraut_light _v2">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238TGp_spraut_light _v2 1">
        <a:dk1>
          <a:srgbClr val="000000"/>
        </a:dk1>
        <a:lt1>
          <a:srgbClr val="FFFFFF"/>
        </a:lt1>
        <a:dk2>
          <a:srgbClr val="1367BB"/>
        </a:dk2>
        <a:lt2>
          <a:srgbClr val="C0C0C0"/>
        </a:lt2>
        <a:accent1>
          <a:srgbClr val="009999"/>
        </a:accent1>
        <a:accent2>
          <a:srgbClr val="E06918"/>
        </a:accent2>
        <a:accent3>
          <a:srgbClr val="FFFFFF"/>
        </a:accent3>
        <a:accent4>
          <a:srgbClr val="000000"/>
        </a:accent4>
        <a:accent5>
          <a:srgbClr val="AACACA"/>
        </a:accent5>
        <a:accent6>
          <a:srgbClr val="CB5E15"/>
        </a:accent6>
        <a:hlink>
          <a:srgbClr val="4CC737"/>
        </a:hlink>
        <a:folHlink>
          <a:srgbClr val="90A8B0"/>
        </a:folHlink>
      </a:clrScheme>
      <a:clrMap bg1="lt1" tx1="dk1" bg2="lt2" tx2="dk2" accent1="accent1" accent2="accent2" accent3="accent3" accent4="accent4" accent5="accent5" accent6="accent6" hlink="hlink" folHlink="folHlink"/>
    </a:extraClrScheme>
    <a:extraClrScheme>
      <a:clrScheme name="238TGp_spraut_light _v2 2">
        <a:dk1>
          <a:srgbClr val="30311D"/>
        </a:dk1>
        <a:lt1>
          <a:srgbClr val="FFFFFF"/>
        </a:lt1>
        <a:dk2>
          <a:srgbClr val="FF6600"/>
        </a:dk2>
        <a:lt2>
          <a:srgbClr val="C0C0C0"/>
        </a:lt2>
        <a:accent1>
          <a:srgbClr val="3FB564"/>
        </a:accent1>
        <a:accent2>
          <a:srgbClr val="15A2E9"/>
        </a:accent2>
        <a:accent3>
          <a:srgbClr val="FFFFFF"/>
        </a:accent3>
        <a:accent4>
          <a:srgbClr val="272817"/>
        </a:accent4>
        <a:accent5>
          <a:srgbClr val="AFD7B8"/>
        </a:accent5>
        <a:accent6>
          <a:srgbClr val="1292D3"/>
        </a:accent6>
        <a:hlink>
          <a:srgbClr val="F5B821"/>
        </a:hlink>
        <a:folHlink>
          <a:srgbClr val="A1A18B"/>
        </a:folHlink>
      </a:clrScheme>
      <a:clrMap bg1="lt1" tx1="dk1" bg2="lt2" tx2="dk2" accent1="accent1" accent2="accent2" accent3="accent3" accent4="accent4" accent5="accent5" accent6="accent6" hlink="hlink" folHlink="folHlink"/>
    </a:extraClrScheme>
    <a:extraClrScheme>
      <a:clrScheme name="238TGp_spraut_light _v2 3">
        <a:dk1>
          <a:srgbClr val="30311D"/>
        </a:dk1>
        <a:lt1>
          <a:srgbClr val="FFFFFF"/>
        </a:lt1>
        <a:dk2>
          <a:srgbClr val="44808E"/>
        </a:dk2>
        <a:lt2>
          <a:srgbClr val="DDDDDD"/>
        </a:lt2>
        <a:accent1>
          <a:srgbClr val="D24F4C"/>
        </a:accent1>
        <a:accent2>
          <a:srgbClr val="276EEF"/>
        </a:accent2>
        <a:accent3>
          <a:srgbClr val="FFFFFF"/>
        </a:accent3>
        <a:accent4>
          <a:srgbClr val="272817"/>
        </a:accent4>
        <a:accent5>
          <a:srgbClr val="E5B2B2"/>
        </a:accent5>
        <a:accent6>
          <a:srgbClr val="2263D9"/>
        </a:accent6>
        <a:hlink>
          <a:srgbClr val="64C3F2"/>
        </a:hlink>
        <a:folHlink>
          <a:srgbClr val="A1A18B"/>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575TGp_happiness_light_ani">
  <a:themeElements>
    <a:clrScheme name="575TGp_happiness_light_ani 1">
      <a:dk1>
        <a:srgbClr val="000000"/>
      </a:dk1>
      <a:lt1>
        <a:srgbClr val="FFFFFF"/>
      </a:lt1>
      <a:dk2>
        <a:srgbClr val="51944E"/>
      </a:dk2>
      <a:lt2>
        <a:srgbClr val="DDDDDD"/>
      </a:lt2>
      <a:accent1>
        <a:srgbClr val="646ADE"/>
      </a:accent1>
      <a:accent2>
        <a:srgbClr val="1BAFC3"/>
      </a:accent2>
      <a:accent3>
        <a:srgbClr val="FFFFFF"/>
      </a:accent3>
      <a:accent4>
        <a:srgbClr val="000000"/>
      </a:accent4>
      <a:accent5>
        <a:srgbClr val="B8B9EC"/>
      </a:accent5>
      <a:accent6>
        <a:srgbClr val="179EB0"/>
      </a:accent6>
      <a:hlink>
        <a:srgbClr val="98BF1D"/>
      </a:hlink>
      <a:folHlink>
        <a:srgbClr val="90A8B0"/>
      </a:folHlink>
    </a:clrScheme>
    <a:fontScheme name="575TGp_happiness_light_ani">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575TGp_happiness_light_ani 1">
        <a:dk1>
          <a:srgbClr val="000000"/>
        </a:dk1>
        <a:lt1>
          <a:srgbClr val="FFFFFF"/>
        </a:lt1>
        <a:dk2>
          <a:srgbClr val="51944E"/>
        </a:dk2>
        <a:lt2>
          <a:srgbClr val="DDDDDD"/>
        </a:lt2>
        <a:accent1>
          <a:srgbClr val="646ADE"/>
        </a:accent1>
        <a:accent2>
          <a:srgbClr val="1BAFC3"/>
        </a:accent2>
        <a:accent3>
          <a:srgbClr val="FFFFFF"/>
        </a:accent3>
        <a:accent4>
          <a:srgbClr val="000000"/>
        </a:accent4>
        <a:accent5>
          <a:srgbClr val="B8B9EC"/>
        </a:accent5>
        <a:accent6>
          <a:srgbClr val="179EB0"/>
        </a:accent6>
        <a:hlink>
          <a:srgbClr val="98BF1D"/>
        </a:hlink>
        <a:folHlink>
          <a:srgbClr val="90A8B0"/>
        </a:folHlink>
      </a:clrScheme>
      <a:clrMap bg1="lt1" tx1="dk1" bg2="lt2" tx2="dk2" accent1="accent1" accent2="accent2" accent3="accent3" accent4="accent4" accent5="accent5" accent6="accent6" hlink="hlink" folHlink="folHlink"/>
    </a:extraClrScheme>
    <a:extraClrScheme>
      <a:clrScheme name="575TGp_happiness_light_ani 2">
        <a:dk1>
          <a:srgbClr val="000000"/>
        </a:dk1>
        <a:lt1>
          <a:srgbClr val="FFFFFF"/>
        </a:lt1>
        <a:dk2>
          <a:srgbClr val="1A578E"/>
        </a:dk2>
        <a:lt2>
          <a:srgbClr val="C0C0C0"/>
        </a:lt2>
        <a:accent1>
          <a:srgbClr val="5EB52D"/>
        </a:accent1>
        <a:accent2>
          <a:srgbClr val="F26D00"/>
        </a:accent2>
        <a:accent3>
          <a:srgbClr val="FFFFFF"/>
        </a:accent3>
        <a:accent4>
          <a:srgbClr val="000000"/>
        </a:accent4>
        <a:accent5>
          <a:srgbClr val="B6D7AD"/>
        </a:accent5>
        <a:accent6>
          <a:srgbClr val="DB6200"/>
        </a:accent6>
        <a:hlink>
          <a:srgbClr val="5983D7"/>
        </a:hlink>
        <a:folHlink>
          <a:srgbClr val="AAAD25"/>
        </a:folHlink>
      </a:clrScheme>
      <a:clrMap bg1="lt1" tx1="dk1" bg2="lt2" tx2="dk2" accent1="accent1" accent2="accent2" accent3="accent3" accent4="accent4" accent5="accent5" accent6="accent6" hlink="hlink" folHlink="folHlink"/>
    </a:extraClrScheme>
    <a:extraClrScheme>
      <a:clrScheme name="575TGp_happiness_light_ani 3">
        <a:dk1>
          <a:srgbClr val="000000"/>
        </a:dk1>
        <a:lt1>
          <a:srgbClr val="FFFFFF"/>
        </a:lt1>
        <a:dk2>
          <a:srgbClr val="347436"/>
        </a:dk2>
        <a:lt2>
          <a:srgbClr val="DDDDDD"/>
        </a:lt2>
        <a:accent1>
          <a:srgbClr val="F28C1C"/>
        </a:accent1>
        <a:accent2>
          <a:srgbClr val="77AE26"/>
        </a:accent2>
        <a:accent3>
          <a:srgbClr val="FFFFFF"/>
        </a:accent3>
        <a:accent4>
          <a:srgbClr val="000000"/>
        </a:accent4>
        <a:accent5>
          <a:srgbClr val="F7C5AB"/>
        </a:accent5>
        <a:accent6>
          <a:srgbClr val="6B9D21"/>
        </a:accent6>
        <a:hlink>
          <a:srgbClr val="449878"/>
        </a:hlink>
        <a:folHlink>
          <a:srgbClr val="90A8B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sample">
  <a:themeElements>
    <a:clrScheme name="sample 3">
      <a:dk1>
        <a:srgbClr val="2A4F86"/>
      </a:dk1>
      <a:lt1>
        <a:srgbClr val="FFFFFF"/>
      </a:lt1>
      <a:dk2>
        <a:srgbClr val="3E68D0"/>
      </a:dk2>
      <a:lt2>
        <a:srgbClr val="D3D9DD"/>
      </a:lt2>
      <a:accent1>
        <a:srgbClr val="6C89DA"/>
      </a:accent1>
      <a:accent2>
        <a:srgbClr val="8FAFE9"/>
      </a:accent2>
      <a:accent3>
        <a:srgbClr val="FFFFFF"/>
      </a:accent3>
      <a:accent4>
        <a:srgbClr val="224272"/>
      </a:accent4>
      <a:accent5>
        <a:srgbClr val="BAC4EA"/>
      </a:accent5>
      <a:accent6>
        <a:srgbClr val="819ED3"/>
      </a:accent6>
      <a:hlink>
        <a:srgbClr val="57ABA3"/>
      </a:hlink>
      <a:folHlink>
        <a:srgbClr val="85819D"/>
      </a:folHlink>
    </a:clrScheme>
    <a:fontScheme name="sample">
      <a:majorFont>
        <a:latin typeface="Verdan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sample 1">
        <a:dk1>
          <a:srgbClr val="384D68"/>
        </a:dk1>
        <a:lt1>
          <a:srgbClr val="FFFFFF"/>
        </a:lt1>
        <a:dk2>
          <a:srgbClr val="2B6185"/>
        </a:dk2>
        <a:lt2>
          <a:srgbClr val="D3D9DD"/>
        </a:lt2>
        <a:accent1>
          <a:srgbClr val="638AA1"/>
        </a:accent1>
        <a:accent2>
          <a:srgbClr val="8CA8B5"/>
        </a:accent2>
        <a:accent3>
          <a:srgbClr val="FFFFFF"/>
        </a:accent3>
        <a:accent4>
          <a:srgbClr val="2E4058"/>
        </a:accent4>
        <a:accent5>
          <a:srgbClr val="B7C4CD"/>
        </a:accent5>
        <a:accent6>
          <a:srgbClr val="7E98A4"/>
        </a:accent6>
        <a:hlink>
          <a:srgbClr val="6FA2E7"/>
        </a:hlink>
        <a:folHlink>
          <a:srgbClr val="B2A66C"/>
        </a:folHlink>
      </a:clrScheme>
      <a:clrMap bg1="lt1" tx1="dk1" bg2="lt2" tx2="dk2" accent1="accent1" accent2="accent2" accent3="accent3" accent4="accent4" accent5="accent5" accent6="accent6" hlink="hlink" folHlink="folHlink"/>
    </a:extraClrScheme>
    <a:extraClrScheme>
      <a:clrScheme name="sample 2">
        <a:dk1>
          <a:srgbClr val="1D4940"/>
        </a:dk1>
        <a:lt1>
          <a:srgbClr val="FFFFFF"/>
        </a:lt1>
        <a:dk2>
          <a:srgbClr val="3F716F"/>
        </a:dk2>
        <a:lt2>
          <a:srgbClr val="DDDDDD"/>
        </a:lt2>
        <a:accent1>
          <a:srgbClr val="669E86"/>
        </a:accent1>
        <a:accent2>
          <a:srgbClr val="A2CAB4"/>
        </a:accent2>
        <a:accent3>
          <a:srgbClr val="FFFFFF"/>
        </a:accent3>
        <a:accent4>
          <a:srgbClr val="173D35"/>
        </a:accent4>
        <a:accent5>
          <a:srgbClr val="B8CCC3"/>
        </a:accent5>
        <a:accent6>
          <a:srgbClr val="92B7A3"/>
        </a:accent6>
        <a:hlink>
          <a:srgbClr val="8CA35F"/>
        </a:hlink>
        <a:folHlink>
          <a:srgbClr val="BC9362"/>
        </a:folHlink>
      </a:clrScheme>
      <a:clrMap bg1="lt1" tx1="dk1" bg2="lt2" tx2="dk2" accent1="accent1" accent2="accent2" accent3="accent3" accent4="accent4" accent5="accent5" accent6="accent6" hlink="hlink" folHlink="folHlink"/>
    </a:extraClrScheme>
    <a:extraClrScheme>
      <a:clrScheme name="sample 3">
        <a:dk1>
          <a:srgbClr val="2A4F86"/>
        </a:dk1>
        <a:lt1>
          <a:srgbClr val="FFFFFF"/>
        </a:lt1>
        <a:dk2>
          <a:srgbClr val="3E68D0"/>
        </a:dk2>
        <a:lt2>
          <a:srgbClr val="D3D9DD"/>
        </a:lt2>
        <a:accent1>
          <a:srgbClr val="6C89DA"/>
        </a:accent1>
        <a:accent2>
          <a:srgbClr val="8FAFE9"/>
        </a:accent2>
        <a:accent3>
          <a:srgbClr val="FFFFFF"/>
        </a:accent3>
        <a:accent4>
          <a:srgbClr val="224272"/>
        </a:accent4>
        <a:accent5>
          <a:srgbClr val="BAC4EA"/>
        </a:accent5>
        <a:accent6>
          <a:srgbClr val="819ED3"/>
        </a:accent6>
        <a:hlink>
          <a:srgbClr val="57ABA3"/>
        </a:hlink>
        <a:folHlink>
          <a:srgbClr val="85819D"/>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1_sample">
  <a:themeElements>
    <a:clrScheme name="sample 3">
      <a:dk1>
        <a:srgbClr val="2A4F86"/>
      </a:dk1>
      <a:lt1>
        <a:srgbClr val="FFFFFF"/>
      </a:lt1>
      <a:dk2>
        <a:srgbClr val="3E68D0"/>
      </a:dk2>
      <a:lt2>
        <a:srgbClr val="D3D9DD"/>
      </a:lt2>
      <a:accent1>
        <a:srgbClr val="6C89DA"/>
      </a:accent1>
      <a:accent2>
        <a:srgbClr val="8FAFE9"/>
      </a:accent2>
      <a:accent3>
        <a:srgbClr val="FFFFFF"/>
      </a:accent3>
      <a:accent4>
        <a:srgbClr val="224272"/>
      </a:accent4>
      <a:accent5>
        <a:srgbClr val="BAC4EA"/>
      </a:accent5>
      <a:accent6>
        <a:srgbClr val="819ED3"/>
      </a:accent6>
      <a:hlink>
        <a:srgbClr val="57ABA3"/>
      </a:hlink>
      <a:folHlink>
        <a:srgbClr val="85819D"/>
      </a:folHlink>
    </a:clrScheme>
    <a:fontScheme name="sample">
      <a:majorFont>
        <a:latin typeface="Verdan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sample 1">
        <a:dk1>
          <a:srgbClr val="384D68"/>
        </a:dk1>
        <a:lt1>
          <a:srgbClr val="FFFFFF"/>
        </a:lt1>
        <a:dk2>
          <a:srgbClr val="2B6185"/>
        </a:dk2>
        <a:lt2>
          <a:srgbClr val="D3D9DD"/>
        </a:lt2>
        <a:accent1>
          <a:srgbClr val="638AA1"/>
        </a:accent1>
        <a:accent2>
          <a:srgbClr val="8CA8B5"/>
        </a:accent2>
        <a:accent3>
          <a:srgbClr val="FFFFFF"/>
        </a:accent3>
        <a:accent4>
          <a:srgbClr val="2E4058"/>
        </a:accent4>
        <a:accent5>
          <a:srgbClr val="B7C4CD"/>
        </a:accent5>
        <a:accent6>
          <a:srgbClr val="7E98A4"/>
        </a:accent6>
        <a:hlink>
          <a:srgbClr val="6FA2E7"/>
        </a:hlink>
        <a:folHlink>
          <a:srgbClr val="B2A66C"/>
        </a:folHlink>
      </a:clrScheme>
      <a:clrMap bg1="lt1" tx1="dk1" bg2="lt2" tx2="dk2" accent1="accent1" accent2="accent2" accent3="accent3" accent4="accent4" accent5="accent5" accent6="accent6" hlink="hlink" folHlink="folHlink"/>
    </a:extraClrScheme>
    <a:extraClrScheme>
      <a:clrScheme name="sample 2">
        <a:dk1>
          <a:srgbClr val="1D4940"/>
        </a:dk1>
        <a:lt1>
          <a:srgbClr val="FFFFFF"/>
        </a:lt1>
        <a:dk2>
          <a:srgbClr val="3F716F"/>
        </a:dk2>
        <a:lt2>
          <a:srgbClr val="DDDDDD"/>
        </a:lt2>
        <a:accent1>
          <a:srgbClr val="669E86"/>
        </a:accent1>
        <a:accent2>
          <a:srgbClr val="A2CAB4"/>
        </a:accent2>
        <a:accent3>
          <a:srgbClr val="FFFFFF"/>
        </a:accent3>
        <a:accent4>
          <a:srgbClr val="173D35"/>
        </a:accent4>
        <a:accent5>
          <a:srgbClr val="B8CCC3"/>
        </a:accent5>
        <a:accent6>
          <a:srgbClr val="92B7A3"/>
        </a:accent6>
        <a:hlink>
          <a:srgbClr val="8CA35F"/>
        </a:hlink>
        <a:folHlink>
          <a:srgbClr val="BC9362"/>
        </a:folHlink>
      </a:clrScheme>
      <a:clrMap bg1="lt1" tx1="dk1" bg2="lt2" tx2="dk2" accent1="accent1" accent2="accent2" accent3="accent3" accent4="accent4" accent5="accent5" accent6="accent6" hlink="hlink" folHlink="folHlink"/>
    </a:extraClrScheme>
    <a:extraClrScheme>
      <a:clrScheme name="sample 3">
        <a:dk1>
          <a:srgbClr val="2A4F86"/>
        </a:dk1>
        <a:lt1>
          <a:srgbClr val="FFFFFF"/>
        </a:lt1>
        <a:dk2>
          <a:srgbClr val="3E68D0"/>
        </a:dk2>
        <a:lt2>
          <a:srgbClr val="D3D9DD"/>
        </a:lt2>
        <a:accent1>
          <a:srgbClr val="6C89DA"/>
        </a:accent1>
        <a:accent2>
          <a:srgbClr val="8FAFE9"/>
        </a:accent2>
        <a:accent3>
          <a:srgbClr val="FFFFFF"/>
        </a:accent3>
        <a:accent4>
          <a:srgbClr val="224272"/>
        </a:accent4>
        <a:accent5>
          <a:srgbClr val="BAC4EA"/>
        </a:accent5>
        <a:accent6>
          <a:srgbClr val="819ED3"/>
        </a:accent6>
        <a:hlink>
          <a:srgbClr val="57ABA3"/>
        </a:hlink>
        <a:folHlink>
          <a:srgbClr val="85819D"/>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Theme 3">
      <a:dk1>
        <a:srgbClr val="0F3F85"/>
      </a:dk1>
      <a:lt1>
        <a:srgbClr val="FFFFFF"/>
      </a:lt1>
      <a:dk2>
        <a:srgbClr val="000000"/>
      </a:dk2>
      <a:lt2>
        <a:srgbClr val="C0C0C0"/>
      </a:lt2>
      <a:accent1>
        <a:srgbClr val="2881E2"/>
      </a:accent1>
      <a:accent2>
        <a:srgbClr val="EA4A46"/>
      </a:accent2>
      <a:accent3>
        <a:srgbClr val="FFFFFF"/>
      </a:accent3>
      <a:accent4>
        <a:srgbClr val="0B3471"/>
      </a:accent4>
      <a:accent5>
        <a:srgbClr val="ACC1EE"/>
      </a:accent5>
      <a:accent6>
        <a:srgbClr val="D4423F"/>
      </a:accent6>
      <a:hlink>
        <a:srgbClr val="542EAA"/>
      </a:hlink>
      <a:folHlink>
        <a:srgbClr val="A1C244"/>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Office Theme 1">
        <a:dk1>
          <a:srgbClr val="295573"/>
        </a:dk1>
        <a:lt1>
          <a:srgbClr val="FFFFFF"/>
        </a:lt1>
        <a:dk2>
          <a:srgbClr val="000000"/>
        </a:dk2>
        <a:lt2>
          <a:srgbClr val="C0C0C0"/>
        </a:lt2>
        <a:accent1>
          <a:srgbClr val="298D70"/>
        </a:accent1>
        <a:accent2>
          <a:srgbClr val="D2AC40"/>
        </a:accent2>
        <a:accent3>
          <a:srgbClr val="FFFFFF"/>
        </a:accent3>
        <a:accent4>
          <a:srgbClr val="214761"/>
        </a:accent4>
        <a:accent5>
          <a:srgbClr val="ACC5BB"/>
        </a:accent5>
        <a:accent6>
          <a:srgbClr val="BE9B39"/>
        </a:accent6>
        <a:hlink>
          <a:srgbClr val="CC3300"/>
        </a:hlink>
        <a:folHlink>
          <a:srgbClr val="736FC5"/>
        </a:folHlink>
      </a:clrScheme>
      <a:clrMap bg1="lt1" tx1="dk1" bg2="lt2" tx2="dk2" accent1="accent1" accent2="accent2" accent3="accent3" accent4="accent4" accent5="accent5" accent6="accent6" hlink="hlink" folHlink="folHlink"/>
    </a:extraClrScheme>
    <a:extraClrScheme>
      <a:clrScheme name="Office Theme 2">
        <a:dk1>
          <a:srgbClr val="104372"/>
        </a:dk1>
        <a:lt1>
          <a:srgbClr val="FFFFFF"/>
        </a:lt1>
        <a:dk2>
          <a:srgbClr val="000000"/>
        </a:dk2>
        <a:lt2>
          <a:srgbClr val="C0C0C0"/>
        </a:lt2>
        <a:accent1>
          <a:srgbClr val="4582AB"/>
        </a:accent1>
        <a:accent2>
          <a:srgbClr val="3CB48F"/>
        </a:accent2>
        <a:accent3>
          <a:srgbClr val="FFFFFF"/>
        </a:accent3>
        <a:accent4>
          <a:srgbClr val="0C3860"/>
        </a:accent4>
        <a:accent5>
          <a:srgbClr val="B0C1D2"/>
        </a:accent5>
        <a:accent6>
          <a:srgbClr val="35A381"/>
        </a:accent6>
        <a:hlink>
          <a:srgbClr val="3642B2"/>
        </a:hlink>
        <a:folHlink>
          <a:srgbClr val="AAC856"/>
        </a:folHlink>
      </a:clrScheme>
      <a:clrMap bg1="lt1" tx1="dk1" bg2="lt2" tx2="dk2" accent1="accent1" accent2="accent2" accent3="accent3" accent4="accent4" accent5="accent5" accent6="accent6" hlink="hlink" folHlink="folHlink"/>
    </a:extraClrScheme>
    <a:extraClrScheme>
      <a:clrScheme name="Office Theme 3">
        <a:dk1>
          <a:srgbClr val="0F3F85"/>
        </a:dk1>
        <a:lt1>
          <a:srgbClr val="FFFFFF"/>
        </a:lt1>
        <a:dk2>
          <a:srgbClr val="000000"/>
        </a:dk2>
        <a:lt2>
          <a:srgbClr val="C0C0C0"/>
        </a:lt2>
        <a:accent1>
          <a:srgbClr val="2881E2"/>
        </a:accent1>
        <a:accent2>
          <a:srgbClr val="EA4A46"/>
        </a:accent2>
        <a:accent3>
          <a:srgbClr val="FFFFFF"/>
        </a:accent3>
        <a:accent4>
          <a:srgbClr val="0B3471"/>
        </a:accent4>
        <a:accent5>
          <a:srgbClr val="ACC1EE"/>
        </a:accent5>
        <a:accent6>
          <a:srgbClr val="D4423F"/>
        </a:accent6>
        <a:hlink>
          <a:srgbClr val="542EAA"/>
        </a:hlink>
        <a:folHlink>
          <a:srgbClr val="A1C244"/>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Office Theme">
  <a:themeElements>
    <a:clrScheme name="Office Theme 3">
      <a:dk1>
        <a:srgbClr val="0F3F85"/>
      </a:dk1>
      <a:lt1>
        <a:srgbClr val="FFFFFF"/>
      </a:lt1>
      <a:dk2>
        <a:srgbClr val="000000"/>
      </a:dk2>
      <a:lt2>
        <a:srgbClr val="C0C0C0"/>
      </a:lt2>
      <a:accent1>
        <a:srgbClr val="2881E2"/>
      </a:accent1>
      <a:accent2>
        <a:srgbClr val="EA4A46"/>
      </a:accent2>
      <a:accent3>
        <a:srgbClr val="FFFFFF"/>
      </a:accent3>
      <a:accent4>
        <a:srgbClr val="0B3471"/>
      </a:accent4>
      <a:accent5>
        <a:srgbClr val="ACC1EE"/>
      </a:accent5>
      <a:accent6>
        <a:srgbClr val="D4423F"/>
      </a:accent6>
      <a:hlink>
        <a:srgbClr val="542EAA"/>
      </a:hlink>
      <a:folHlink>
        <a:srgbClr val="A1C244"/>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Office Theme 1">
        <a:dk1>
          <a:srgbClr val="295573"/>
        </a:dk1>
        <a:lt1>
          <a:srgbClr val="FFFFFF"/>
        </a:lt1>
        <a:dk2>
          <a:srgbClr val="000000"/>
        </a:dk2>
        <a:lt2>
          <a:srgbClr val="C0C0C0"/>
        </a:lt2>
        <a:accent1>
          <a:srgbClr val="298D70"/>
        </a:accent1>
        <a:accent2>
          <a:srgbClr val="D2AC40"/>
        </a:accent2>
        <a:accent3>
          <a:srgbClr val="FFFFFF"/>
        </a:accent3>
        <a:accent4>
          <a:srgbClr val="214761"/>
        </a:accent4>
        <a:accent5>
          <a:srgbClr val="ACC5BB"/>
        </a:accent5>
        <a:accent6>
          <a:srgbClr val="BE9B39"/>
        </a:accent6>
        <a:hlink>
          <a:srgbClr val="CC3300"/>
        </a:hlink>
        <a:folHlink>
          <a:srgbClr val="736FC5"/>
        </a:folHlink>
      </a:clrScheme>
      <a:clrMap bg1="lt1" tx1="dk1" bg2="lt2" tx2="dk2" accent1="accent1" accent2="accent2" accent3="accent3" accent4="accent4" accent5="accent5" accent6="accent6" hlink="hlink" folHlink="folHlink"/>
    </a:extraClrScheme>
    <a:extraClrScheme>
      <a:clrScheme name="Office Theme 2">
        <a:dk1>
          <a:srgbClr val="104372"/>
        </a:dk1>
        <a:lt1>
          <a:srgbClr val="FFFFFF"/>
        </a:lt1>
        <a:dk2>
          <a:srgbClr val="000000"/>
        </a:dk2>
        <a:lt2>
          <a:srgbClr val="C0C0C0"/>
        </a:lt2>
        <a:accent1>
          <a:srgbClr val="4582AB"/>
        </a:accent1>
        <a:accent2>
          <a:srgbClr val="3CB48F"/>
        </a:accent2>
        <a:accent3>
          <a:srgbClr val="FFFFFF"/>
        </a:accent3>
        <a:accent4>
          <a:srgbClr val="0C3860"/>
        </a:accent4>
        <a:accent5>
          <a:srgbClr val="B0C1D2"/>
        </a:accent5>
        <a:accent6>
          <a:srgbClr val="35A381"/>
        </a:accent6>
        <a:hlink>
          <a:srgbClr val="3642B2"/>
        </a:hlink>
        <a:folHlink>
          <a:srgbClr val="AAC856"/>
        </a:folHlink>
      </a:clrScheme>
      <a:clrMap bg1="lt1" tx1="dk1" bg2="lt2" tx2="dk2" accent1="accent1" accent2="accent2" accent3="accent3" accent4="accent4" accent5="accent5" accent6="accent6" hlink="hlink" folHlink="folHlink"/>
    </a:extraClrScheme>
    <a:extraClrScheme>
      <a:clrScheme name="Office Theme 3">
        <a:dk1>
          <a:srgbClr val="0F3F85"/>
        </a:dk1>
        <a:lt1>
          <a:srgbClr val="FFFFFF"/>
        </a:lt1>
        <a:dk2>
          <a:srgbClr val="000000"/>
        </a:dk2>
        <a:lt2>
          <a:srgbClr val="C0C0C0"/>
        </a:lt2>
        <a:accent1>
          <a:srgbClr val="2881E2"/>
        </a:accent1>
        <a:accent2>
          <a:srgbClr val="EA4A46"/>
        </a:accent2>
        <a:accent3>
          <a:srgbClr val="FFFFFF"/>
        </a:accent3>
        <a:accent4>
          <a:srgbClr val="0B3471"/>
        </a:accent4>
        <a:accent5>
          <a:srgbClr val="ACC1EE"/>
        </a:accent5>
        <a:accent6>
          <a:srgbClr val="D4423F"/>
        </a:accent6>
        <a:hlink>
          <a:srgbClr val="542EAA"/>
        </a:hlink>
        <a:folHlink>
          <a:srgbClr val="A1C244"/>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Slide PowerPoint Dep So 58</Template>
  <TotalTime>204</TotalTime>
  <Words>3265</Words>
  <Application>Microsoft Office PowerPoint</Application>
  <PresentationFormat>On-screen Show (4:3)</PresentationFormat>
  <Paragraphs>321</Paragraphs>
  <Slides>55</Slides>
  <Notes>2</Notes>
  <HiddenSlides>0</HiddenSlides>
  <MMClips>0</MMClips>
  <ScaleCrop>false</ScaleCrop>
  <HeadingPairs>
    <vt:vector size="8" baseType="variant">
      <vt:variant>
        <vt:lpstr>Fonts Used</vt:lpstr>
      </vt:variant>
      <vt:variant>
        <vt:i4>3</vt:i4>
      </vt:variant>
      <vt:variant>
        <vt:lpstr>Theme</vt:lpstr>
      </vt:variant>
      <vt:variant>
        <vt:i4>8</vt:i4>
      </vt:variant>
      <vt:variant>
        <vt:lpstr>Embedded OLE Servers</vt:lpstr>
      </vt:variant>
      <vt:variant>
        <vt:i4>2</vt:i4>
      </vt:variant>
      <vt:variant>
        <vt:lpstr>Slide Titles</vt:lpstr>
      </vt:variant>
      <vt:variant>
        <vt:i4>55</vt:i4>
      </vt:variant>
    </vt:vector>
  </HeadingPairs>
  <TitlesOfParts>
    <vt:vector size="68" baseType="lpstr">
      <vt:lpstr>Arial</vt:lpstr>
      <vt:lpstr>Verdana</vt:lpstr>
      <vt:lpstr>Wingdings</vt:lpstr>
      <vt:lpstr>Slide PowerPoint Dep So 58</vt:lpstr>
      <vt:lpstr>Mẫu Slide PowerPoint đẹp (27)</vt:lpstr>
      <vt:lpstr>575TGp_happiness_light_ani</vt:lpstr>
      <vt:lpstr>sample</vt:lpstr>
      <vt:lpstr>1_sample</vt:lpstr>
      <vt:lpstr>Office Theme</vt:lpstr>
      <vt:lpstr>1_Office Theme</vt:lpstr>
      <vt:lpstr>2_Office Theme</vt:lpstr>
      <vt:lpstr>Adobe Photoshop Image</vt:lpstr>
      <vt:lpstr>Image</vt:lpstr>
      <vt:lpstr>PowerPoint Presentation</vt:lpstr>
      <vt:lpstr>PowerPoint Presentation</vt:lpstr>
      <vt:lpstr>NỘI DUNG</vt:lpstr>
      <vt:lpstr>1 ĐỊNH NGHĨA VỀ VẨY NẾN</vt:lpstr>
      <vt:lpstr>2.CĂN NGUYÊN</vt:lpstr>
      <vt:lpstr>PowerPoint Presentation</vt:lpstr>
      <vt:lpstr>Phân loại vẩy nến</vt:lpstr>
      <vt:lpstr>3. PHÂN LOẠI BỆNH VẨY NẾN </vt:lpstr>
      <vt:lpstr>3. PHÂN L0ẠI BỆNH VẨY NẾN</vt:lpstr>
      <vt:lpstr>3. PHÂN LOẠI BỆNH VẨY NẾN</vt:lpstr>
      <vt:lpstr>3. PHÂN LOẠI BỆNH VẨY NẾN</vt:lpstr>
      <vt:lpstr>3. PHÂN LOẠI BỆNH VẨY NẾN</vt:lpstr>
      <vt:lpstr>3. PHÂN LOẠI BỆNH VẨY NẾN</vt:lpstr>
      <vt:lpstr>3. PHÂN LOẠI BỆNH VẨY NẾN</vt:lpstr>
      <vt:lpstr>3. PHÂN LOẠI BỆNH VẨY NẾN</vt:lpstr>
      <vt:lpstr>3. PHÂN LOẠI BỆNH VẨY NẾN</vt:lpstr>
      <vt:lpstr>3. PHÂN LOẠI BỆNH VẨY NẾN</vt:lpstr>
      <vt:lpstr>3. PHÂN LOẠI BỆNH VẨY NẾN</vt:lpstr>
      <vt:lpstr>3. PHÂN LOẠI BỆNH VẨY NẾN</vt:lpstr>
      <vt:lpstr> 4.TRIỆU CHỨNG LÂM SÀNG:</vt:lpstr>
      <vt:lpstr>Các biểu hiện đặc trưng:</vt:lpstr>
      <vt:lpstr>PowerPoint Presentation</vt:lpstr>
      <vt:lpstr>Bệnh vảy nến và những biến chứng </vt:lpstr>
      <vt:lpstr>5. XÉT NGHIỆM VÀ CHẨN ĐOÁN VẨY NẾN</vt:lpstr>
      <vt:lpstr>5.2 Xét nghiệm sinh thiết da </vt:lpstr>
      <vt:lpstr>5.3 Chụp X- quang, xét nghiệm máu </vt:lpstr>
      <vt:lpstr>6. ĐIỀU TRỊ BỆNH VẨY NẾN </vt:lpstr>
      <vt:lpstr>Điều trị vẩy nến bằng thuốc Tây </vt:lpstr>
      <vt:lpstr>Các loại thuốc bôi vảy nến (dạng kem, gel, thuốc mỡ, dưỡng thể)</vt:lpstr>
      <vt:lpstr>PowerPoint Presentation</vt:lpstr>
      <vt:lpstr>. Bài thuốc Đông y đặc trị bệnh vẩy nến</vt:lpstr>
      <vt:lpstr>Bài thuốc 2: Ké đầu ngựa</vt:lpstr>
      <vt:lpstr>Câu hỏi lượng giá:</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creator>Admin</dc:creator>
  <cp:lastModifiedBy>Admin</cp:lastModifiedBy>
  <cp:revision>22</cp:revision>
  <dcterms:created xsi:type="dcterms:W3CDTF">2019-09-08T03:05:31Z</dcterms:created>
  <dcterms:modified xsi:type="dcterms:W3CDTF">2019-09-08T06:29:44Z</dcterms:modified>
</cp:coreProperties>
</file>