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304" r:id="rId3"/>
    <p:sldId id="258" r:id="rId4"/>
    <p:sldId id="259" r:id="rId5"/>
    <p:sldId id="278" r:id="rId6"/>
    <p:sldId id="280" r:id="rId7"/>
    <p:sldId id="263" r:id="rId8"/>
    <p:sldId id="264" r:id="rId9"/>
    <p:sldId id="289" r:id="rId10"/>
    <p:sldId id="265" r:id="rId11"/>
    <p:sldId id="281" r:id="rId12"/>
    <p:sldId id="282" r:id="rId13"/>
    <p:sldId id="283" r:id="rId14"/>
    <p:sldId id="290" r:id="rId15"/>
    <p:sldId id="284" r:id="rId16"/>
    <p:sldId id="285" r:id="rId17"/>
    <p:sldId id="296" r:id="rId18"/>
    <p:sldId id="293" r:id="rId19"/>
    <p:sldId id="302" r:id="rId20"/>
    <p:sldId id="294" r:id="rId21"/>
    <p:sldId id="295" r:id="rId22"/>
    <p:sldId id="286" r:id="rId23"/>
    <p:sldId id="305" r:id="rId24"/>
    <p:sldId id="306" r:id="rId25"/>
    <p:sldId id="29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S" initials="O" lastIdx="1" clrIdx="0">
    <p:extLst>
      <p:ext uri="{19B8F6BF-5375-455C-9EA6-DF929625EA0E}">
        <p15:presenceInfo xmlns="" xmlns:p15="http://schemas.microsoft.com/office/powerpoint/2012/main" userId="O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3357" autoAdjust="0"/>
  </p:normalViewPr>
  <p:slideViewPr>
    <p:cSldViewPr snapToGrid="0">
      <p:cViewPr>
        <p:scale>
          <a:sx n="76" d="100"/>
          <a:sy n="76" d="100"/>
        </p:scale>
        <p:origin x="-46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image" Target="../media/image22.jpg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image" Target="../media/image22.jpg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1D0BCB-14E2-42B6-88F9-F5DC2CDD8A3D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4CBA33-FF59-4E8D-B712-A8A399AF46F4}">
      <dgm:prSet/>
      <dgm:spPr/>
      <dgm:t>
        <a:bodyPr/>
        <a:lstStyle/>
        <a:p>
          <a:endParaRPr lang="en-US" dirty="0"/>
        </a:p>
      </dgm:t>
    </dgm:pt>
    <dgm:pt modelId="{A4E41E2F-EE45-42D6-9635-4FF3C2AF4538}" type="parTrans" cxnId="{2D6E7202-4DAD-4B4D-8871-419911FC6813}">
      <dgm:prSet/>
      <dgm:spPr/>
      <dgm:t>
        <a:bodyPr/>
        <a:lstStyle/>
        <a:p>
          <a:endParaRPr lang="en-US"/>
        </a:p>
      </dgm:t>
    </dgm:pt>
    <dgm:pt modelId="{C24909DD-92A1-4759-9C6C-31FCDF66102C}" type="sibTrans" cxnId="{2D6E7202-4DAD-4B4D-8871-419911FC681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en-US"/>
        </a:p>
      </dgm:t>
    </dgm:pt>
    <dgm:pt modelId="{9024EF81-CAAE-455F-A663-94CC284A64A0}">
      <dgm:prSet phldrT="[Text]" custT="1"/>
      <dgm:spPr/>
      <dgm:t>
        <a:bodyPr/>
        <a:lstStyle/>
        <a:p>
          <a:r>
            <a:rPr lang="en-US" sz="4400" b="0" i="1" dirty="0">
              <a:effectLst/>
              <a:latin typeface="Arial" panose="020B0604020202020204" pitchFamily="34" charset="0"/>
              <a:cs typeface="Arial" panose="020B0604020202020204" pitchFamily="34" charset="0"/>
            </a:rPr>
            <a:t>Helicobacter pylori</a:t>
          </a:r>
        </a:p>
      </dgm:t>
    </dgm:pt>
    <dgm:pt modelId="{EFA0E186-664E-4BBE-B9B3-D76A29D6193D}" type="parTrans" cxnId="{51D3DDA9-1BBC-4A4E-AFA2-8FB52A90F253}">
      <dgm:prSet/>
      <dgm:spPr/>
      <dgm:t>
        <a:bodyPr/>
        <a:lstStyle/>
        <a:p>
          <a:endParaRPr lang="en-US"/>
        </a:p>
      </dgm:t>
    </dgm:pt>
    <dgm:pt modelId="{1FB93573-FA93-41D6-A61D-E5B73AAAA259}" type="sibTrans" cxnId="{51D3DDA9-1BBC-4A4E-AFA2-8FB52A90F253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n-US"/>
        </a:p>
      </dgm:t>
    </dgm:pt>
    <dgm:pt modelId="{205F6F32-3842-4B28-A838-796D781DD444}">
      <dgm:prSet phldrT="[Text]" custT="1"/>
      <dgm:spPr/>
      <dgm:t>
        <a:bodyPr/>
        <a:lstStyle/>
        <a:p>
          <a:r>
            <a:rPr lang="en-US" sz="4400" i="1" err="1">
              <a:latin typeface="Arial" panose="020B0604020202020204" pitchFamily="34" charset="0"/>
              <a:cs typeface="Arial" panose="020B0604020202020204" pitchFamily="34" charset="0"/>
            </a:rPr>
            <a:t>Cà</a:t>
          </a:r>
          <a:r>
            <a:rPr lang="en-US" sz="4400" i="1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i="1" smtClean="0">
              <a:latin typeface="Arial" panose="020B0604020202020204" pitchFamily="34" charset="0"/>
              <a:cs typeface="Arial" panose="020B0604020202020204" pitchFamily="34" charset="0"/>
            </a:rPr>
            <a:t>phê, thuốc </a:t>
          </a:r>
          <a:r>
            <a:rPr lang="en-US" sz="4400" i="1" dirty="0" err="1">
              <a:latin typeface="Arial" panose="020B0604020202020204" pitchFamily="34" charset="0"/>
              <a:cs typeface="Arial" panose="020B0604020202020204" pitchFamily="34" charset="0"/>
            </a:rPr>
            <a:t>lá</a:t>
          </a:r>
          <a:endParaRPr lang="en-US" sz="44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17FC4D-F0B6-4553-83A2-0A1006F7EBB8}" type="parTrans" cxnId="{D9986B7A-8B6C-4D1F-B260-3B573F74B58B}">
      <dgm:prSet/>
      <dgm:spPr/>
      <dgm:t>
        <a:bodyPr/>
        <a:lstStyle/>
        <a:p>
          <a:endParaRPr lang="en-US"/>
        </a:p>
      </dgm:t>
    </dgm:pt>
    <dgm:pt modelId="{717BB497-2BE6-4540-ACE2-40C921DB4C3D}" type="sibTrans" cxnId="{D9986B7A-8B6C-4D1F-B260-3B573F74B58B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en-US"/>
        </a:p>
      </dgm:t>
    </dgm:pt>
    <dgm:pt modelId="{4C594A13-0EDD-4DD3-B38A-3BD5CE54168E}">
      <dgm:prSet phldrT="[Text]" custT="1"/>
      <dgm:spPr/>
      <dgm:t>
        <a:bodyPr/>
        <a:lstStyle/>
        <a:p>
          <a:r>
            <a:rPr lang="en-US" sz="4400" i="1" dirty="0">
              <a:latin typeface="Arial" panose="020B0604020202020204" pitchFamily="34" charset="0"/>
              <a:cs typeface="Arial" panose="020B0604020202020204" pitchFamily="34" charset="0"/>
            </a:rPr>
            <a:t>Acid </a:t>
          </a:r>
          <a:r>
            <a:rPr lang="en-US" sz="4400" i="1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4400" i="1" dirty="0">
              <a:latin typeface="Arial" panose="020B0604020202020204" pitchFamily="34" charset="0"/>
              <a:cs typeface="Arial" panose="020B0604020202020204" pitchFamily="34" charset="0"/>
            </a:rPr>
            <a:t> pepsin </a:t>
          </a:r>
          <a:r>
            <a:rPr lang="en-US" sz="4400" i="1" dirty="0" err="1">
              <a:latin typeface="Arial" panose="020B0604020202020204" pitchFamily="34" charset="0"/>
              <a:cs typeface="Arial" panose="020B0604020202020204" pitchFamily="34" charset="0"/>
            </a:rPr>
            <a:t>dịch</a:t>
          </a:r>
          <a:r>
            <a:rPr lang="en-US" sz="44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i="1" dirty="0" err="1">
              <a:latin typeface="Arial" panose="020B0604020202020204" pitchFamily="34" charset="0"/>
              <a:cs typeface="Arial" panose="020B0604020202020204" pitchFamily="34" charset="0"/>
            </a:rPr>
            <a:t>vị</a:t>
          </a:r>
          <a:endParaRPr lang="en-US" sz="44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3560BD-97F2-453B-B14C-D3A56B36D11E}" type="parTrans" cxnId="{07F8B049-7BAE-4737-AFCE-D84809AC4E2B}">
      <dgm:prSet/>
      <dgm:spPr/>
      <dgm:t>
        <a:bodyPr/>
        <a:lstStyle/>
        <a:p>
          <a:endParaRPr lang="en-US"/>
        </a:p>
      </dgm:t>
    </dgm:pt>
    <dgm:pt modelId="{39DF8F8B-70B6-427E-B612-75BAFF3E4077}" type="sibTrans" cxnId="{07F8B049-7BAE-4737-AFCE-D84809AC4E2B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</dgm:spPr>
      <dgm:t>
        <a:bodyPr/>
        <a:lstStyle/>
        <a:p>
          <a:endParaRPr lang="en-US"/>
        </a:p>
      </dgm:t>
    </dgm:pt>
    <dgm:pt modelId="{756F0B08-2B0D-4AED-BD74-9F97DAA019E7}">
      <dgm:prSet phldrT="[Text]" custT="1"/>
      <dgm:spPr/>
      <dgm:t>
        <a:bodyPr/>
        <a:lstStyle/>
        <a:p>
          <a:r>
            <a:rPr lang="en-US" sz="4400" i="1" dirty="0">
              <a:latin typeface="Arial" panose="020B0604020202020204" pitchFamily="34" charset="0"/>
              <a:cs typeface="Arial" panose="020B0604020202020204" pitchFamily="34" charset="0"/>
            </a:rPr>
            <a:t>Stress</a:t>
          </a:r>
        </a:p>
      </dgm:t>
    </dgm:pt>
    <dgm:pt modelId="{50549DBF-8B54-4B4F-8FE4-F4AA19A2C8FA}" type="parTrans" cxnId="{011338E4-56D8-4B9A-84AF-9479FAA55B7E}">
      <dgm:prSet/>
      <dgm:spPr/>
      <dgm:t>
        <a:bodyPr/>
        <a:lstStyle/>
        <a:p>
          <a:endParaRPr lang="en-US"/>
        </a:p>
      </dgm:t>
    </dgm:pt>
    <dgm:pt modelId="{B113E048-BA38-43DA-8C40-3A635D4770CF}" type="sibTrans" cxnId="{011338E4-56D8-4B9A-84AF-9479FAA55B7E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</dgm:spPr>
      <dgm:t>
        <a:bodyPr/>
        <a:lstStyle/>
        <a:p>
          <a:endParaRPr lang="en-US"/>
        </a:p>
      </dgm:t>
    </dgm:pt>
    <dgm:pt modelId="{071F70AD-877C-4870-9E59-8ADE1F332ECF}">
      <dgm:prSet phldrT="[Text]" custT="1"/>
      <dgm:spPr/>
      <dgm:t>
        <a:bodyPr/>
        <a:lstStyle/>
        <a:p>
          <a:r>
            <a:rPr lang="en-US" sz="4400" i="1" dirty="0" err="1">
              <a:latin typeface="Arial" panose="020B0604020202020204" pitchFamily="34" charset="0"/>
              <a:cs typeface="Arial" panose="020B0604020202020204" pitchFamily="34" charset="0"/>
            </a:rPr>
            <a:t>Yếu</a:t>
          </a:r>
          <a:r>
            <a:rPr lang="en-US" sz="44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i="1" dirty="0" err="1">
              <a:latin typeface="Arial" panose="020B0604020202020204" pitchFamily="34" charset="0"/>
              <a:cs typeface="Arial" panose="020B0604020202020204" pitchFamily="34" charset="0"/>
            </a:rPr>
            <a:t>tố</a:t>
          </a:r>
          <a:r>
            <a:rPr lang="en-US" sz="44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i="1" dirty="0" err="1">
              <a:latin typeface="Arial" panose="020B0604020202020204" pitchFamily="34" charset="0"/>
              <a:cs typeface="Arial" panose="020B0604020202020204" pitchFamily="34" charset="0"/>
            </a:rPr>
            <a:t>ăn</a:t>
          </a:r>
          <a:r>
            <a:rPr lang="en-US" sz="44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i="1" dirty="0" err="1">
              <a:latin typeface="Arial" panose="020B0604020202020204" pitchFamily="34" charset="0"/>
              <a:cs typeface="Arial" panose="020B0604020202020204" pitchFamily="34" charset="0"/>
            </a:rPr>
            <a:t>uống</a:t>
          </a:r>
          <a:endParaRPr lang="en-US" sz="44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23E118-1723-4F46-9858-CABAF1470C29}" type="parTrans" cxnId="{B42B3394-6260-4DDC-B9F9-C31626C420B8}">
      <dgm:prSet/>
      <dgm:spPr/>
      <dgm:t>
        <a:bodyPr/>
        <a:lstStyle/>
        <a:p>
          <a:endParaRPr lang="en-US"/>
        </a:p>
      </dgm:t>
    </dgm:pt>
    <dgm:pt modelId="{90C37F25-4FD8-41EC-B456-BA3DE33A1C72}" type="sibTrans" cxnId="{B42B3394-6260-4DDC-B9F9-C31626C420B8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EB19EC8E-DFCA-4247-A81D-BBBB84C0482B}">
      <dgm:prSet phldrT="[Text]" custT="1"/>
      <dgm:spPr/>
      <dgm:t>
        <a:bodyPr/>
        <a:lstStyle/>
        <a:p>
          <a:r>
            <a:rPr lang="en-US" sz="4400" i="1" dirty="0" err="1">
              <a:latin typeface="Arial" panose="020B0604020202020204" pitchFamily="34" charset="0"/>
              <a:cs typeface="Arial" panose="020B0604020202020204" pitchFamily="34" charset="0"/>
            </a:rPr>
            <a:t>Yếu</a:t>
          </a:r>
          <a:r>
            <a:rPr lang="en-US" sz="44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i="1" dirty="0" err="1">
              <a:latin typeface="Arial" panose="020B0604020202020204" pitchFamily="34" charset="0"/>
              <a:cs typeface="Arial" panose="020B0604020202020204" pitchFamily="34" charset="0"/>
            </a:rPr>
            <a:t>tố</a:t>
          </a:r>
          <a:r>
            <a:rPr lang="en-US" sz="4400" i="1" dirty="0">
              <a:latin typeface="Arial" panose="020B0604020202020204" pitchFamily="34" charset="0"/>
              <a:cs typeface="Arial" panose="020B0604020202020204" pitchFamily="34" charset="0"/>
            </a:rPr>
            <a:t> di </a:t>
          </a:r>
          <a:r>
            <a:rPr lang="en-US" sz="4400" i="1" dirty="0" err="1">
              <a:latin typeface="Arial" panose="020B0604020202020204" pitchFamily="34" charset="0"/>
              <a:cs typeface="Arial" panose="020B0604020202020204" pitchFamily="34" charset="0"/>
            </a:rPr>
            <a:t>truyền</a:t>
          </a:r>
          <a:endParaRPr lang="en-US" sz="44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9FD341-F95E-4307-B6FD-02B20E590EA6}" type="parTrans" cxnId="{B7B9FB9F-7FA6-4EF5-828B-A503333E645E}">
      <dgm:prSet/>
      <dgm:spPr/>
      <dgm:t>
        <a:bodyPr/>
        <a:lstStyle/>
        <a:p>
          <a:endParaRPr lang="en-US"/>
        </a:p>
      </dgm:t>
    </dgm:pt>
    <dgm:pt modelId="{D3934EE7-876D-4921-BBD5-724687E7B193}" type="sibTrans" cxnId="{B7B9FB9F-7FA6-4EF5-828B-A503333E645E}">
      <dgm:prSet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  <dgm:t>
        <a:bodyPr/>
        <a:lstStyle/>
        <a:p>
          <a:endParaRPr lang="en-US"/>
        </a:p>
      </dgm:t>
    </dgm:pt>
    <dgm:pt modelId="{48A856D3-FB67-48DD-BB74-980B0626C6A1}" type="pres">
      <dgm:prSet presAssocID="{A31D0BCB-14E2-42B6-88F9-F5DC2CDD8A3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D1C72AE-D5C5-4428-8E67-4162ACE37B02}" type="pres">
      <dgm:prSet presAssocID="{A31D0BCB-14E2-42B6-88F9-F5DC2CDD8A3D}" presName="Name1" presStyleCnt="0"/>
      <dgm:spPr/>
    </dgm:pt>
    <dgm:pt modelId="{C1EA746F-1842-4660-BD1D-B6DD23BD2507}" type="pres">
      <dgm:prSet presAssocID="{C24909DD-92A1-4759-9C6C-31FCDF66102C}" presName="picture_1" presStyleCnt="0"/>
      <dgm:spPr/>
    </dgm:pt>
    <dgm:pt modelId="{DD619617-8923-4CB8-B8E1-60EF48CCCBF8}" type="pres">
      <dgm:prSet presAssocID="{C24909DD-92A1-4759-9C6C-31FCDF66102C}" presName="pictureRepeatNode" presStyleLbl="alignImgPlace1" presStyleIdx="0" presStyleCnt="7" custLinFactNeighborX="1157" custLinFactNeighborY="289"/>
      <dgm:spPr/>
      <dgm:t>
        <a:bodyPr/>
        <a:lstStyle/>
        <a:p>
          <a:endParaRPr lang="en-US"/>
        </a:p>
      </dgm:t>
    </dgm:pt>
    <dgm:pt modelId="{C632944E-F17D-4727-8AB0-0B9890EF26B8}" type="pres">
      <dgm:prSet presAssocID="{5D4CBA33-FF59-4E8D-B712-A8A399AF46F4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989F09-C5AD-4663-875A-F29854400B33}" type="pres">
      <dgm:prSet presAssocID="{1FB93573-FA93-41D6-A61D-E5B73AAAA259}" presName="picture_2" presStyleCnt="0"/>
      <dgm:spPr/>
    </dgm:pt>
    <dgm:pt modelId="{0BEEF581-D699-4FA5-BBCB-51DEB19DD042}" type="pres">
      <dgm:prSet presAssocID="{1FB93573-FA93-41D6-A61D-E5B73AAAA259}" presName="pictureRepeatNode" presStyleLbl="alignImgPlace1" presStyleIdx="1" presStyleCnt="7"/>
      <dgm:spPr/>
      <dgm:t>
        <a:bodyPr/>
        <a:lstStyle/>
        <a:p>
          <a:endParaRPr lang="en-US"/>
        </a:p>
      </dgm:t>
    </dgm:pt>
    <dgm:pt modelId="{750BE468-9C00-4705-BED9-7DD2D0F74D27}" type="pres">
      <dgm:prSet presAssocID="{9024EF81-CAAE-455F-A663-94CC284A64A0}" presName="line_2" presStyleLbl="parChTrans1D1" presStyleIdx="0" presStyleCnt="6"/>
      <dgm:spPr/>
    </dgm:pt>
    <dgm:pt modelId="{16AB43F4-1A62-4ECF-814B-9D70C2D5F36C}" type="pres">
      <dgm:prSet presAssocID="{9024EF81-CAAE-455F-A663-94CC284A64A0}" presName="textparent_2" presStyleLbl="node1" presStyleIdx="0" presStyleCnt="0"/>
      <dgm:spPr/>
    </dgm:pt>
    <dgm:pt modelId="{039C7A6F-08E0-4566-9BAA-C89E550B3148}" type="pres">
      <dgm:prSet presAssocID="{9024EF81-CAAE-455F-A663-94CC284A64A0}" presName="text_2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EE7171-C2E1-4B15-B00B-9D87E0474811}" type="pres">
      <dgm:prSet presAssocID="{717BB497-2BE6-4540-ACE2-40C921DB4C3D}" presName="picture_3" presStyleCnt="0"/>
      <dgm:spPr/>
    </dgm:pt>
    <dgm:pt modelId="{A1DE61AF-D689-4EA9-ACA4-78AE96FD4D42}" type="pres">
      <dgm:prSet presAssocID="{717BB497-2BE6-4540-ACE2-40C921DB4C3D}" presName="pictureRepeatNode" presStyleLbl="alignImgPlace1" presStyleIdx="2" presStyleCnt="7"/>
      <dgm:spPr/>
      <dgm:t>
        <a:bodyPr/>
        <a:lstStyle/>
        <a:p>
          <a:endParaRPr lang="en-US"/>
        </a:p>
      </dgm:t>
    </dgm:pt>
    <dgm:pt modelId="{11A2B658-A2B6-434C-94A2-2A553AB78971}" type="pres">
      <dgm:prSet presAssocID="{205F6F32-3842-4B28-A838-796D781DD444}" presName="line_3" presStyleLbl="parChTrans1D1" presStyleIdx="1" presStyleCnt="6"/>
      <dgm:spPr/>
    </dgm:pt>
    <dgm:pt modelId="{BBF01AA4-B0DD-47D3-B7D0-ECBFB2CF2AD2}" type="pres">
      <dgm:prSet presAssocID="{205F6F32-3842-4B28-A838-796D781DD444}" presName="textparent_3" presStyleLbl="node1" presStyleIdx="0" presStyleCnt="0"/>
      <dgm:spPr/>
    </dgm:pt>
    <dgm:pt modelId="{072EE586-AA91-479B-B0F9-B3BCC693B2D8}" type="pres">
      <dgm:prSet presAssocID="{205F6F32-3842-4B28-A838-796D781DD444}" presName="text_3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8AA329-FE3D-4192-90D1-83B7B8FD9E27}" type="pres">
      <dgm:prSet presAssocID="{39DF8F8B-70B6-427E-B612-75BAFF3E4077}" presName="picture_4" presStyleCnt="0"/>
      <dgm:spPr/>
    </dgm:pt>
    <dgm:pt modelId="{F7F793A4-3F8B-4762-AF36-91048525EFEE}" type="pres">
      <dgm:prSet presAssocID="{39DF8F8B-70B6-427E-B612-75BAFF3E4077}" presName="pictureRepeatNode" presStyleLbl="alignImgPlace1" presStyleIdx="3" presStyleCnt="7"/>
      <dgm:spPr/>
      <dgm:t>
        <a:bodyPr/>
        <a:lstStyle/>
        <a:p>
          <a:endParaRPr lang="en-US"/>
        </a:p>
      </dgm:t>
    </dgm:pt>
    <dgm:pt modelId="{D144B547-C4CA-4663-8EEB-212D52DF1DD9}" type="pres">
      <dgm:prSet presAssocID="{4C594A13-0EDD-4DD3-B38A-3BD5CE54168E}" presName="line_4" presStyleLbl="parChTrans1D1" presStyleIdx="2" presStyleCnt="6"/>
      <dgm:spPr/>
    </dgm:pt>
    <dgm:pt modelId="{157DB829-D2A4-49D5-A320-6B2CF1393336}" type="pres">
      <dgm:prSet presAssocID="{4C594A13-0EDD-4DD3-B38A-3BD5CE54168E}" presName="textparent_4" presStyleLbl="node1" presStyleIdx="0" presStyleCnt="0"/>
      <dgm:spPr/>
    </dgm:pt>
    <dgm:pt modelId="{1EFA82AB-9A79-4859-AC02-A2479B3636C3}" type="pres">
      <dgm:prSet presAssocID="{4C594A13-0EDD-4DD3-B38A-3BD5CE54168E}" presName="text_4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98D812-F15A-49D3-8365-2410BF3667A7}" type="pres">
      <dgm:prSet presAssocID="{B113E048-BA38-43DA-8C40-3A635D4770CF}" presName="picture_5" presStyleCnt="0"/>
      <dgm:spPr/>
    </dgm:pt>
    <dgm:pt modelId="{E2CE2734-809F-4382-B7EE-515E4F5A9783}" type="pres">
      <dgm:prSet presAssocID="{B113E048-BA38-43DA-8C40-3A635D4770CF}" presName="pictureRepeatNode" presStyleLbl="alignImgPlace1" presStyleIdx="4" presStyleCnt="7"/>
      <dgm:spPr/>
      <dgm:t>
        <a:bodyPr/>
        <a:lstStyle/>
        <a:p>
          <a:endParaRPr lang="en-US"/>
        </a:p>
      </dgm:t>
    </dgm:pt>
    <dgm:pt modelId="{CDE53BFB-80E7-43FF-ACBC-8F562C0691CE}" type="pres">
      <dgm:prSet presAssocID="{756F0B08-2B0D-4AED-BD74-9F97DAA019E7}" presName="line_5" presStyleLbl="parChTrans1D1" presStyleIdx="3" presStyleCnt="6"/>
      <dgm:spPr/>
    </dgm:pt>
    <dgm:pt modelId="{301B2DAA-44FF-4AB2-A208-C8896444332D}" type="pres">
      <dgm:prSet presAssocID="{756F0B08-2B0D-4AED-BD74-9F97DAA019E7}" presName="textparent_5" presStyleLbl="node1" presStyleIdx="0" presStyleCnt="0"/>
      <dgm:spPr/>
    </dgm:pt>
    <dgm:pt modelId="{AED049C4-B412-444A-8561-404E16A94F7B}" type="pres">
      <dgm:prSet presAssocID="{756F0B08-2B0D-4AED-BD74-9F97DAA019E7}" presName="text_5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6477C3-436A-48B0-BD09-8EF1FDDDE927}" type="pres">
      <dgm:prSet presAssocID="{90C37F25-4FD8-41EC-B456-BA3DE33A1C72}" presName="picture_6" presStyleCnt="0"/>
      <dgm:spPr/>
    </dgm:pt>
    <dgm:pt modelId="{6C9434D6-E024-41C7-B7FD-DA532A7C0C13}" type="pres">
      <dgm:prSet presAssocID="{90C37F25-4FD8-41EC-B456-BA3DE33A1C72}" presName="pictureRepeatNode" presStyleLbl="alignImgPlace1" presStyleIdx="5" presStyleCnt="7"/>
      <dgm:spPr/>
      <dgm:t>
        <a:bodyPr/>
        <a:lstStyle/>
        <a:p>
          <a:endParaRPr lang="en-US"/>
        </a:p>
      </dgm:t>
    </dgm:pt>
    <dgm:pt modelId="{6F380285-A116-4647-B08A-9DD227B522CD}" type="pres">
      <dgm:prSet presAssocID="{071F70AD-877C-4870-9E59-8ADE1F332ECF}" presName="line_6" presStyleLbl="parChTrans1D1" presStyleIdx="4" presStyleCnt="6"/>
      <dgm:spPr/>
    </dgm:pt>
    <dgm:pt modelId="{4A2EFDC6-5598-4B12-B015-C59CE925124D}" type="pres">
      <dgm:prSet presAssocID="{071F70AD-877C-4870-9E59-8ADE1F332ECF}" presName="textparent_6" presStyleLbl="node1" presStyleIdx="0" presStyleCnt="0"/>
      <dgm:spPr/>
    </dgm:pt>
    <dgm:pt modelId="{7A5D6D23-2220-4065-9A2B-2A26796B92A0}" type="pres">
      <dgm:prSet presAssocID="{071F70AD-877C-4870-9E59-8ADE1F332ECF}" presName="text_6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C81508-393B-4A9C-8030-E746C7546E87}" type="pres">
      <dgm:prSet presAssocID="{D3934EE7-876D-4921-BBD5-724687E7B193}" presName="picture_7" presStyleCnt="0"/>
      <dgm:spPr/>
    </dgm:pt>
    <dgm:pt modelId="{0A7765D3-2DCF-4906-958E-DA781A8FBB74}" type="pres">
      <dgm:prSet presAssocID="{D3934EE7-876D-4921-BBD5-724687E7B193}" presName="pictureRepeatNode" presStyleLbl="alignImgPlace1" presStyleIdx="6" presStyleCnt="7"/>
      <dgm:spPr/>
      <dgm:t>
        <a:bodyPr/>
        <a:lstStyle/>
        <a:p>
          <a:endParaRPr lang="en-US"/>
        </a:p>
      </dgm:t>
    </dgm:pt>
    <dgm:pt modelId="{24008B41-56A3-433D-A47A-0B7BEFA6515B}" type="pres">
      <dgm:prSet presAssocID="{EB19EC8E-DFCA-4247-A81D-BBBB84C0482B}" presName="line_7" presStyleLbl="parChTrans1D1" presStyleIdx="5" presStyleCnt="6"/>
      <dgm:spPr/>
    </dgm:pt>
    <dgm:pt modelId="{DFF8D613-C5E4-4EFF-8150-89F83699189D}" type="pres">
      <dgm:prSet presAssocID="{EB19EC8E-DFCA-4247-A81D-BBBB84C0482B}" presName="textparent_7" presStyleLbl="node1" presStyleIdx="0" presStyleCnt="0"/>
      <dgm:spPr/>
    </dgm:pt>
    <dgm:pt modelId="{A6C40F07-F13A-4F0C-A7BD-21862F28814B}" type="pres">
      <dgm:prSet presAssocID="{EB19EC8E-DFCA-4247-A81D-BBBB84C0482B}" presName="text_7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4B6ED6-9D91-4293-B7DA-69A305C57C6E}" type="presOf" srcId="{205F6F32-3842-4B28-A838-796D781DD444}" destId="{072EE586-AA91-479B-B0F9-B3BCC693B2D8}" srcOrd="0" destOrd="0" presId="urn:microsoft.com/office/officeart/2008/layout/CircularPictureCallout"/>
    <dgm:cxn modelId="{83F6C298-292F-4B51-9005-BEEEAE81FA89}" type="presOf" srcId="{A31D0BCB-14E2-42B6-88F9-F5DC2CDD8A3D}" destId="{48A856D3-FB67-48DD-BB74-980B0626C6A1}" srcOrd="0" destOrd="0" presId="urn:microsoft.com/office/officeart/2008/layout/CircularPictureCallout"/>
    <dgm:cxn modelId="{8BED4225-711F-4199-AE9E-8679B0961AA1}" type="presOf" srcId="{B113E048-BA38-43DA-8C40-3A635D4770CF}" destId="{E2CE2734-809F-4382-B7EE-515E4F5A9783}" srcOrd="0" destOrd="0" presId="urn:microsoft.com/office/officeart/2008/layout/CircularPictureCallout"/>
    <dgm:cxn modelId="{6E7270B6-6B62-446D-9714-220ACFD33709}" type="presOf" srcId="{756F0B08-2B0D-4AED-BD74-9F97DAA019E7}" destId="{AED049C4-B412-444A-8561-404E16A94F7B}" srcOrd="0" destOrd="0" presId="urn:microsoft.com/office/officeart/2008/layout/CircularPictureCallout"/>
    <dgm:cxn modelId="{360A05B4-2803-4A67-8B59-14DCA2A3DB46}" type="presOf" srcId="{5D4CBA33-FF59-4E8D-B712-A8A399AF46F4}" destId="{C632944E-F17D-4727-8AB0-0B9890EF26B8}" srcOrd="0" destOrd="0" presId="urn:microsoft.com/office/officeart/2008/layout/CircularPictureCallout"/>
    <dgm:cxn modelId="{77AFFA4E-2846-4FA3-89F6-9321903B9302}" type="presOf" srcId="{39DF8F8B-70B6-427E-B612-75BAFF3E4077}" destId="{F7F793A4-3F8B-4762-AF36-91048525EFEE}" srcOrd="0" destOrd="0" presId="urn:microsoft.com/office/officeart/2008/layout/CircularPictureCallout"/>
    <dgm:cxn modelId="{FC07FBD4-B0F0-465B-B6C3-263FB45B9260}" type="presOf" srcId="{4C594A13-0EDD-4DD3-B38A-3BD5CE54168E}" destId="{1EFA82AB-9A79-4859-AC02-A2479B3636C3}" srcOrd="0" destOrd="0" presId="urn:microsoft.com/office/officeart/2008/layout/CircularPictureCallout"/>
    <dgm:cxn modelId="{D9986B7A-8B6C-4D1F-B260-3B573F74B58B}" srcId="{A31D0BCB-14E2-42B6-88F9-F5DC2CDD8A3D}" destId="{205F6F32-3842-4B28-A838-796D781DD444}" srcOrd="2" destOrd="0" parTransId="{1217FC4D-F0B6-4553-83A2-0A1006F7EBB8}" sibTransId="{717BB497-2BE6-4540-ACE2-40C921DB4C3D}"/>
    <dgm:cxn modelId="{47CCDCAA-BFCB-452E-BB12-7C1B9CC44F37}" type="presOf" srcId="{717BB497-2BE6-4540-ACE2-40C921DB4C3D}" destId="{A1DE61AF-D689-4EA9-ACA4-78AE96FD4D42}" srcOrd="0" destOrd="0" presId="urn:microsoft.com/office/officeart/2008/layout/CircularPictureCallout"/>
    <dgm:cxn modelId="{7B1334FA-A08C-4BA2-8414-F02559912E18}" type="presOf" srcId="{9024EF81-CAAE-455F-A663-94CC284A64A0}" destId="{039C7A6F-08E0-4566-9BAA-C89E550B3148}" srcOrd="0" destOrd="0" presId="urn:microsoft.com/office/officeart/2008/layout/CircularPictureCallout"/>
    <dgm:cxn modelId="{51D3DDA9-1BBC-4A4E-AFA2-8FB52A90F253}" srcId="{A31D0BCB-14E2-42B6-88F9-F5DC2CDD8A3D}" destId="{9024EF81-CAAE-455F-A663-94CC284A64A0}" srcOrd="1" destOrd="0" parTransId="{EFA0E186-664E-4BBE-B9B3-D76A29D6193D}" sibTransId="{1FB93573-FA93-41D6-A61D-E5B73AAAA259}"/>
    <dgm:cxn modelId="{DBE3D8D7-D017-4648-B8AB-3F71343E03A0}" type="presOf" srcId="{1FB93573-FA93-41D6-A61D-E5B73AAAA259}" destId="{0BEEF581-D699-4FA5-BBCB-51DEB19DD042}" srcOrd="0" destOrd="0" presId="urn:microsoft.com/office/officeart/2008/layout/CircularPictureCallout"/>
    <dgm:cxn modelId="{64E5004A-2671-4E4B-BC7B-EEBA5515DE0F}" type="presOf" srcId="{D3934EE7-876D-4921-BBD5-724687E7B193}" destId="{0A7765D3-2DCF-4906-958E-DA781A8FBB74}" srcOrd="0" destOrd="0" presId="urn:microsoft.com/office/officeart/2008/layout/CircularPictureCallout"/>
    <dgm:cxn modelId="{2D6E7202-4DAD-4B4D-8871-419911FC6813}" srcId="{A31D0BCB-14E2-42B6-88F9-F5DC2CDD8A3D}" destId="{5D4CBA33-FF59-4E8D-B712-A8A399AF46F4}" srcOrd="0" destOrd="0" parTransId="{A4E41E2F-EE45-42D6-9635-4FF3C2AF4538}" sibTransId="{C24909DD-92A1-4759-9C6C-31FCDF66102C}"/>
    <dgm:cxn modelId="{6DB3E203-41F0-403F-8B61-9C379408D85A}" type="presOf" srcId="{EB19EC8E-DFCA-4247-A81D-BBBB84C0482B}" destId="{A6C40F07-F13A-4F0C-A7BD-21862F28814B}" srcOrd="0" destOrd="0" presId="urn:microsoft.com/office/officeart/2008/layout/CircularPictureCallout"/>
    <dgm:cxn modelId="{B7B9FB9F-7FA6-4EF5-828B-A503333E645E}" srcId="{A31D0BCB-14E2-42B6-88F9-F5DC2CDD8A3D}" destId="{EB19EC8E-DFCA-4247-A81D-BBBB84C0482B}" srcOrd="6" destOrd="0" parTransId="{379FD341-F95E-4307-B6FD-02B20E590EA6}" sibTransId="{D3934EE7-876D-4921-BBD5-724687E7B193}"/>
    <dgm:cxn modelId="{81C6A047-5EF2-44AD-B319-4DCC95FD588C}" type="presOf" srcId="{90C37F25-4FD8-41EC-B456-BA3DE33A1C72}" destId="{6C9434D6-E024-41C7-B7FD-DA532A7C0C13}" srcOrd="0" destOrd="0" presId="urn:microsoft.com/office/officeart/2008/layout/CircularPictureCallout"/>
    <dgm:cxn modelId="{011338E4-56D8-4B9A-84AF-9479FAA55B7E}" srcId="{A31D0BCB-14E2-42B6-88F9-F5DC2CDD8A3D}" destId="{756F0B08-2B0D-4AED-BD74-9F97DAA019E7}" srcOrd="4" destOrd="0" parTransId="{50549DBF-8B54-4B4F-8FE4-F4AA19A2C8FA}" sibTransId="{B113E048-BA38-43DA-8C40-3A635D4770CF}"/>
    <dgm:cxn modelId="{8060FA7B-614F-40A2-8D7C-99A1BEEDB67E}" type="presOf" srcId="{071F70AD-877C-4870-9E59-8ADE1F332ECF}" destId="{7A5D6D23-2220-4065-9A2B-2A26796B92A0}" srcOrd="0" destOrd="0" presId="urn:microsoft.com/office/officeart/2008/layout/CircularPictureCallout"/>
    <dgm:cxn modelId="{07F8B049-7BAE-4737-AFCE-D84809AC4E2B}" srcId="{A31D0BCB-14E2-42B6-88F9-F5DC2CDD8A3D}" destId="{4C594A13-0EDD-4DD3-B38A-3BD5CE54168E}" srcOrd="3" destOrd="0" parTransId="{993560BD-97F2-453B-B14C-D3A56B36D11E}" sibTransId="{39DF8F8B-70B6-427E-B612-75BAFF3E4077}"/>
    <dgm:cxn modelId="{B42B3394-6260-4DDC-B9F9-C31626C420B8}" srcId="{A31D0BCB-14E2-42B6-88F9-F5DC2CDD8A3D}" destId="{071F70AD-877C-4870-9E59-8ADE1F332ECF}" srcOrd="5" destOrd="0" parTransId="{7023E118-1723-4F46-9858-CABAF1470C29}" sibTransId="{90C37F25-4FD8-41EC-B456-BA3DE33A1C72}"/>
    <dgm:cxn modelId="{0C5D2F7B-2510-4A1E-B77E-90C711385E5D}" type="presOf" srcId="{C24909DD-92A1-4759-9C6C-31FCDF66102C}" destId="{DD619617-8923-4CB8-B8E1-60EF48CCCBF8}" srcOrd="0" destOrd="0" presId="urn:microsoft.com/office/officeart/2008/layout/CircularPictureCallout"/>
    <dgm:cxn modelId="{8134C585-C59D-4805-ACC5-DB012C3482DD}" type="presParOf" srcId="{48A856D3-FB67-48DD-BB74-980B0626C6A1}" destId="{4D1C72AE-D5C5-4428-8E67-4162ACE37B02}" srcOrd="0" destOrd="0" presId="urn:microsoft.com/office/officeart/2008/layout/CircularPictureCallout"/>
    <dgm:cxn modelId="{66322374-7C04-42A9-A00B-070EEB717C9F}" type="presParOf" srcId="{4D1C72AE-D5C5-4428-8E67-4162ACE37B02}" destId="{C1EA746F-1842-4660-BD1D-B6DD23BD2507}" srcOrd="0" destOrd="0" presId="urn:microsoft.com/office/officeart/2008/layout/CircularPictureCallout"/>
    <dgm:cxn modelId="{17ED5F75-D82E-4C2D-9E7B-B8706CE6F35D}" type="presParOf" srcId="{C1EA746F-1842-4660-BD1D-B6DD23BD2507}" destId="{DD619617-8923-4CB8-B8E1-60EF48CCCBF8}" srcOrd="0" destOrd="0" presId="urn:microsoft.com/office/officeart/2008/layout/CircularPictureCallout"/>
    <dgm:cxn modelId="{7C7E31AA-2BF6-4329-9FEA-D0CB784DFD35}" type="presParOf" srcId="{4D1C72AE-D5C5-4428-8E67-4162ACE37B02}" destId="{C632944E-F17D-4727-8AB0-0B9890EF26B8}" srcOrd="1" destOrd="0" presId="urn:microsoft.com/office/officeart/2008/layout/CircularPictureCallout"/>
    <dgm:cxn modelId="{A30C0311-F5C2-4E0C-88A0-23544893617A}" type="presParOf" srcId="{4D1C72AE-D5C5-4428-8E67-4162ACE37B02}" destId="{D5989F09-C5AD-4663-875A-F29854400B33}" srcOrd="2" destOrd="0" presId="urn:microsoft.com/office/officeart/2008/layout/CircularPictureCallout"/>
    <dgm:cxn modelId="{27F8C7A4-DC08-4EAF-8945-0B8E3CCA3345}" type="presParOf" srcId="{D5989F09-C5AD-4663-875A-F29854400B33}" destId="{0BEEF581-D699-4FA5-BBCB-51DEB19DD042}" srcOrd="0" destOrd="0" presId="urn:microsoft.com/office/officeart/2008/layout/CircularPictureCallout"/>
    <dgm:cxn modelId="{C3FB33F9-D8BC-4413-9BD7-B8577D7921E2}" type="presParOf" srcId="{4D1C72AE-D5C5-4428-8E67-4162ACE37B02}" destId="{750BE468-9C00-4705-BED9-7DD2D0F74D27}" srcOrd="3" destOrd="0" presId="urn:microsoft.com/office/officeart/2008/layout/CircularPictureCallout"/>
    <dgm:cxn modelId="{FEA95B21-A5CA-4DB6-8001-1349159E2881}" type="presParOf" srcId="{4D1C72AE-D5C5-4428-8E67-4162ACE37B02}" destId="{16AB43F4-1A62-4ECF-814B-9D70C2D5F36C}" srcOrd="4" destOrd="0" presId="urn:microsoft.com/office/officeart/2008/layout/CircularPictureCallout"/>
    <dgm:cxn modelId="{AA4286F7-FE4A-424F-8C6D-53FC7BE179F7}" type="presParOf" srcId="{16AB43F4-1A62-4ECF-814B-9D70C2D5F36C}" destId="{039C7A6F-08E0-4566-9BAA-C89E550B3148}" srcOrd="0" destOrd="0" presId="urn:microsoft.com/office/officeart/2008/layout/CircularPictureCallout"/>
    <dgm:cxn modelId="{221E5A83-29C3-4756-9CC6-41DAE53C21F5}" type="presParOf" srcId="{4D1C72AE-D5C5-4428-8E67-4162ACE37B02}" destId="{35EE7171-C2E1-4B15-B00B-9D87E0474811}" srcOrd="5" destOrd="0" presId="urn:microsoft.com/office/officeart/2008/layout/CircularPictureCallout"/>
    <dgm:cxn modelId="{804BADB5-22CB-4999-96D6-75E39ADBDF2A}" type="presParOf" srcId="{35EE7171-C2E1-4B15-B00B-9D87E0474811}" destId="{A1DE61AF-D689-4EA9-ACA4-78AE96FD4D42}" srcOrd="0" destOrd="0" presId="urn:microsoft.com/office/officeart/2008/layout/CircularPictureCallout"/>
    <dgm:cxn modelId="{8CF19FC8-75CF-45DE-9DDF-244CE7A26495}" type="presParOf" srcId="{4D1C72AE-D5C5-4428-8E67-4162ACE37B02}" destId="{11A2B658-A2B6-434C-94A2-2A553AB78971}" srcOrd="6" destOrd="0" presId="urn:microsoft.com/office/officeart/2008/layout/CircularPictureCallout"/>
    <dgm:cxn modelId="{B05E3AD4-34AE-4DD3-86B5-67F1B79AD62C}" type="presParOf" srcId="{4D1C72AE-D5C5-4428-8E67-4162ACE37B02}" destId="{BBF01AA4-B0DD-47D3-B7D0-ECBFB2CF2AD2}" srcOrd="7" destOrd="0" presId="urn:microsoft.com/office/officeart/2008/layout/CircularPictureCallout"/>
    <dgm:cxn modelId="{CFAA8F16-5A1B-4887-A989-7CB128C273C6}" type="presParOf" srcId="{BBF01AA4-B0DD-47D3-B7D0-ECBFB2CF2AD2}" destId="{072EE586-AA91-479B-B0F9-B3BCC693B2D8}" srcOrd="0" destOrd="0" presId="urn:microsoft.com/office/officeart/2008/layout/CircularPictureCallout"/>
    <dgm:cxn modelId="{DE69A9C2-346C-4E1B-9C7A-A038B587CA41}" type="presParOf" srcId="{4D1C72AE-D5C5-4428-8E67-4162ACE37B02}" destId="{2E8AA329-FE3D-4192-90D1-83B7B8FD9E27}" srcOrd="8" destOrd="0" presId="urn:microsoft.com/office/officeart/2008/layout/CircularPictureCallout"/>
    <dgm:cxn modelId="{DA7239A9-6D53-4177-B66D-464BFDEC1398}" type="presParOf" srcId="{2E8AA329-FE3D-4192-90D1-83B7B8FD9E27}" destId="{F7F793A4-3F8B-4762-AF36-91048525EFEE}" srcOrd="0" destOrd="0" presId="urn:microsoft.com/office/officeart/2008/layout/CircularPictureCallout"/>
    <dgm:cxn modelId="{A5661914-600E-418A-B2D6-79BC9CC95B4E}" type="presParOf" srcId="{4D1C72AE-D5C5-4428-8E67-4162ACE37B02}" destId="{D144B547-C4CA-4663-8EEB-212D52DF1DD9}" srcOrd="9" destOrd="0" presId="urn:microsoft.com/office/officeart/2008/layout/CircularPictureCallout"/>
    <dgm:cxn modelId="{55C36362-4BF2-4768-B267-E59777EECF8F}" type="presParOf" srcId="{4D1C72AE-D5C5-4428-8E67-4162ACE37B02}" destId="{157DB829-D2A4-49D5-A320-6B2CF1393336}" srcOrd="10" destOrd="0" presId="urn:microsoft.com/office/officeart/2008/layout/CircularPictureCallout"/>
    <dgm:cxn modelId="{A8BDFCA1-86E4-4E6D-91D2-A431C5EB2AB4}" type="presParOf" srcId="{157DB829-D2A4-49D5-A320-6B2CF1393336}" destId="{1EFA82AB-9A79-4859-AC02-A2479B3636C3}" srcOrd="0" destOrd="0" presId="urn:microsoft.com/office/officeart/2008/layout/CircularPictureCallout"/>
    <dgm:cxn modelId="{D968AD04-90A9-4962-BE5F-4E16A94E3421}" type="presParOf" srcId="{4D1C72AE-D5C5-4428-8E67-4162ACE37B02}" destId="{9D98D812-F15A-49D3-8365-2410BF3667A7}" srcOrd="11" destOrd="0" presId="urn:microsoft.com/office/officeart/2008/layout/CircularPictureCallout"/>
    <dgm:cxn modelId="{F92B6CB2-0C2B-4AF8-8DF5-1B0CCD62376F}" type="presParOf" srcId="{9D98D812-F15A-49D3-8365-2410BF3667A7}" destId="{E2CE2734-809F-4382-B7EE-515E4F5A9783}" srcOrd="0" destOrd="0" presId="urn:microsoft.com/office/officeart/2008/layout/CircularPictureCallout"/>
    <dgm:cxn modelId="{E9A35FBB-2088-4FFF-8105-A8B269BBA6EB}" type="presParOf" srcId="{4D1C72AE-D5C5-4428-8E67-4162ACE37B02}" destId="{CDE53BFB-80E7-43FF-ACBC-8F562C0691CE}" srcOrd="12" destOrd="0" presId="urn:microsoft.com/office/officeart/2008/layout/CircularPictureCallout"/>
    <dgm:cxn modelId="{A248ED83-38D9-497E-BCBE-E259534A746A}" type="presParOf" srcId="{4D1C72AE-D5C5-4428-8E67-4162ACE37B02}" destId="{301B2DAA-44FF-4AB2-A208-C8896444332D}" srcOrd="13" destOrd="0" presId="urn:microsoft.com/office/officeart/2008/layout/CircularPictureCallout"/>
    <dgm:cxn modelId="{46701277-1FC1-4D9B-8FCA-83BD7E330E49}" type="presParOf" srcId="{301B2DAA-44FF-4AB2-A208-C8896444332D}" destId="{AED049C4-B412-444A-8561-404E16A94F7B}" srcOrd="0" destOrd="0" presId="urn:microsoft.com/office/officeart/2008/layout/CircularPictureCallout"/>
    <dgm:cxn modelId="{48B6545F-D02F-4CD9-8156-B19DE3513905}" type="presParOf" srcId="{4D1C72AE-D5C5-4428-8E67-4162ACE37B02}" destId="{6B6477C3-436A-48B0-BD09-8EF1FDDDE927}" srcOrd="14" destOrd="0" presId="urn:microsoft.com/office/officeart/2008/layout/CircularPictureCallout"/>
    <dgm:cxn modelId="{F2BC66E8-D974-4B75-8030-666C56D14E52}" type="presParOf" srcId="{6B6477C3-436A-48B0-BD09-8EF1FDDDE927}" destId="{6C9434D6-E024-41C7-B7FD-DA532A7C0C13}" srcOrd="0" destOrd="0" presId="urn:microsoft.com/office/officeart/2008/layout/CircularPictureCallout"/>
    <dgm:cxn modelId="{EA76E525-B8E9-4F41-A95D-876ED4468803}" type="presParOf" srcId="{4D1C72AE-D5C5-4428-8E67-4162ACE37B02}" destId="{6F380285-A116-4647-B08A-9DD227B522CD}" srcOrd="15" destOrd="0" presId="urn:microsoft.com/office/officeart/2008/layout/CircularPictureCallout"/>
    <dgm:cxn modelId="{2CB5B871-3D1A-4E62-A8A4-D2CCC8B2CD89}" type="presParOf" srcId="{4D1C72AE-D5C5-4428-8E67-4162ACE37B02}" destId="{4A2EFDC6-5598-4B12-B015-C59CE925124D}" srcOrd="16" destOrd="0" presId="urn:microsoft.com/office/officeart/2008/layout/CircularPictureCallout"/>
    <dgm:cxn modelId="{EABD2AF7-805A-4EC6-833B-A43BDEAFE136}" type="presParOf" srcId="{4A2EFDC6-5598-4B12-B015-C59CE925124D}" destId="{7A5D6D23-2220-4065-9A2B-2A26796B92A0}" srcOrd="0" destOrd="0" presId="urn:microsoft.com/office/officeart/2008/layout/CircularPictureCallout"/>
    <dgm:cxn modelId="{CF7112C6-6C2D-497D-A984-C0293C35DFB3}" type="presParOf" srcId="{4D1C72AE-D5C5-4428-8E67-4162ACE37B02}" destId="{87C81508-393B-4A9C-8030-E746C7546E87}" srcOrd="17" destOrd="0" presId="urn:microsoft.com/office/officeart/2008/layout/CircularPictureCallout"/>
    <dgm:cxn modelId="{FACE177F-41BD-4220-A725-749DA0EE9A07}" type="presParOf" srcId="{87C81508-393B-4A9C-8030-E746C7546E87}" destId="{0A7765D3-2DCF-4906-958E-DA781A8FBB74}" srcOrd="0" destOrd="0" presId="urn:microsoft.com/office/officeart/2008/layout/CircularPictureCallout"/>
    <dgm:cxn modelId="{A3EB96FB-B490-42BA-ADCA-F128BE462BFD}" type="presParOf" srcId="{4D1C72AE-D5C5-4428-8E67-4162ACE37B02}" destId="{24008B41-56A3-433D-A47A-0B7BEFA6515B}" srcOrd="18" destOrd="0" presId="urn:microsoft.com/office/officeart/2008/layout/CircularPictureCallout"/>
    <dgm:cxn modelId="{7CEA1F1C-A5F6-4E13-9D0F-98D2174CD558}" type="presParOf" srcId="{4D1C72AE-D5C5-4428-8E67-4162ACE37B02}" destId="{DFF8D613-C5E4-4EFF-8150-89F83699189D}" srcOrd="19" destOrd="0" presId="urn:microsoft.com/office/officeart/2008/layout/CircularPictureCallout"/>
    <dgm:cxn modelId="{A84040C7-8A8E-480F-BE8C-009557D1E135}" type="presParOf" srcId="{DFF8D613-C5E4-4EFF-8150-89F83699189D}" destId="{A6C40F07-F13A-4F0C-A7BD-21862F28814B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9BA22C-1971-49DA-B7A8-15FC6B36E02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001395-B012-4AEB-B7D4-D67629BB49E4}">
      <dgm:prSet phldrT="[Text]"/>
      <dgm:spPr/>
      <dgm:t>
        <a:bodyPr/>
        <a:lstStyle/>
        <a:p>
          <a:r>
            <a:rPr lang="en-US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H.Pylori</a:t>
          </a:r>
          <a:endParaRPr lang="en-US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3F7D5A-593E-4BC1-9893-8AF492C4A111}" type="parTrans" cxnId="{2D2A75DC-D558-45EB-96F4-77878B774087}">
      <dgm:prSet/>
      <dgm:spPr/>
      <dgm:t>
        <a:bodyPr/>
        <a:lstStyle/>
        <a:p>
          <a:endParaRPr lang="en-US"/>
        </a:p>
      </dgm:t>
    </dgm:pt>
    <dgm:pt modelId="{94D05340-91B6-4D7D-B441-57326271213E}" type="sibTrans" cxnId="{2D2A75DC-D558-45EB-96F4-77878B774087}">
      <dgm:prSet/>
      <dgm:spPr/>
      <dgm:t>
        <a:bodyPr/>
        <a:lstStyle/>
        <a:p>
          <a:endParaRPr lang="en-US"/>
        </a:p>
      </dgm:t>
    </dgm:pt>
    <dgm:pt modelId="{63F216FE-5BD2-4C0D-8803-23379432D5A6}">
      <dgm:prSet phldrT="[Text]"/>
      <dgm:spPr/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Stress</a:t>
          </a:r>
        </a:p>
      </dgm:t>
    </dgm:pt>
    <dgm:pt modelId="{7F44FBBC-55DE-4345-988C-2D8CDDD2ED9C}" type="parTrans" cxnId="{C7756E08-6A57-4636-B082-20024FA21EA9}">
      <dgm:prSet/>
      <dgm:spPr/>
      <dgm:t>
        <a:bodyPr/>
        <a:lstStyle/>
        <a:p>
          <a:endParaRPr lang="en-US"/>
        </a:p>
      </dgm:t>
    </dgm:pt>
    <dgm:pt modelId="{EDA54A03-9B7C-42F0-BCDB-5F399C11C28F}" type="sibTrans" cxnId="{C7756E08-6A57-4636-B082-20024FA21EA9}">
      <dgm:prSet/>
      <dgm:spPr/>
      <dgm:t>
        <a:bodyPr/>
        <a:lstStyle/>
        <a:p>
          <a:endParaRPr lang="en-US"/>
        </a:p>
      </dgm:t>
    </dgm:pt>
    <dgm:pt modelId="{69B2D492-C852-4549-911C-920758524F7D}">
      <dgm:prSet phldrT="[Text]"/>
      <dgm:spPr/>
      <dgm:t>
        <a:bodyPr/>
        <a:lstStyle/>
        <a:p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Chế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hoạt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78CA67-4998-4D0D-B95E-9FA4E3E11277}" type="parTrans" cxnId="{D90B0B8F-F4A0-4FFC-9AA8-BE5F5239A664}">
      <dgm:prSet/>
      <dgm:spPr/>
      <dgm:t>
        <a:bodyPr/>
        <a:lstStyle/>
        <a:p>
          <a:endParaRPr lang="en-US"/>
        </a:p>
      </dgm:t>
    </dgm:pt>
    <dgm:pt modelId="{18A05063-1B6B-4615-B3D1-18AFEC75AF34}" type="sibTrans" cxnId="{D90B0B8F-F4A0-4FFC-9AA8-BE5F5239A664}">
      <dgm:prSet/>
      <dgm:spPr/>
      <dgm:t>
        <a:bodyPr/>
        <a:lstStyle/>
        <a:p>
          <a:endParaRPr lang="en-US"/>
        </a:p>
      </dgm:t>
    </dgm:pt>
    <dgm:pt modelId="{81483733-495F-40BE-B6C6-939BDB79D88B}">
      <dgm:prSet phldrT="[Text]"/>
      <dgm:spPr/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Thuốc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khác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D02639-D51C-4BE0-AE30-E38FC6046A15}" type="parTrans" cxnId="{A883C1AB-1530-4845-A2D8-9F41BC5850F0}">
      <dgm:prSet/>
      <dgm:spPr/>
      <dgm:t>
        <a:bodyPr/>
        <a:lstStyle/>
        <a:p>
          <a:endParaRPr lang="en-US"/>
        </a:p>
      </dgm:t>
    </dgm:pt>
    <dgm:pt modelId="{CE944A3F-7420-4EBF-A867-11D0BDD70EC8}" type="sibTrans" cxnId="{A883C1AB-1530-4845-A2D8-9F41BC5850F0}">
      <dgm:prSet/>
      <dgm:spPr/>
      <dgm:t>
        <a:bodyPr/>
        <a:lstStyle/>
        <a:p>
          <a:endParaRPr lang="en-US"/>
        </a:p>
      </dgm:t>
    </dgm:pt>
    <dgm:pt modelId="{4464D512-CDB0-439B-A04B-7D148DF72D4F}" type="pres">
      <dgm:prSet presAssocID="{F99BA22C-1971-49DA-B7A8-15FC6B36E02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0AAD20-7831-4B28-847D-8072510A92A0}" type="pres">
      <dgm:prSet presAssocID="{F99BA22C-1971-49DA-B7A8-15FC6B36E02D}" presName="diamond" presStyleLbl="bgShp" presStyleIdx="0" presStyleCnt="1"/>
      <dgm:spPr/>
    </dgm:pt>
    <dgm:pt modelId="{2E67AA10-32E7-43A0-98B2-6A3738D8262D}" type="pres">
      <dgm:prSet presAssocID="{F99BA22C-1971-49DA-B7A8-15FC6B36E02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389C9A-84CE-4055-AB51-DDBCFCCDC301}" type="pres">
      <dgm:prSet presAssocID="{F99BA22C-1971-49DA-B7A8-15FC6B36E02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B9B8F2-E377-427B-9EC5-AC0EF7443CFC}" type="pres">
      <dgm:prSet presAssocID="{F99BA22C-1971-49DA-B7A8-15FC6B36E02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A5B71A-9192-41A9-BEEC-95298492FB27}" type="pres">
      <dgm:prSet presAssocID="{F99BA22C-1971-49DA-B7A8-15FC6B36E02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0B0B8F-F4A0-4FFC-9AA8-BE5F5239A664}" srcId="{F99BA22C-1971-49DA-B7A8-15FC6B36E02D}" destId="{69B2D492-C852-4549-911C-920758524F7D}" srcOrd="2" destOrd="0" parTransId="{7178CA67-4998-4D0D-B95E-9FA4E3E11277}" sibTransId="{18A05063-1B6B-4615-B3D1-18AFEC75AF34}"/>
    <dgm:cxn modelId="{A2FC2D1C-100A-4EB9-B665-62E17C0D455D}" type="presOf" srcId="{33001395-B012-4AEB-B7D4-D67629BB49E4}" destId="{2E67AA10-32E7-43A0-98B2-6A3738D8262D}" srcOrd="0" destOrd="0" presId="urn:microsoft.com/office/officeart/2005/8/layout/matrix3"/>
    <dgm:cxn modelId="{FAA1BD50-C6DD-4B74-900A-05BD242F2ACF}" type="presOf" srcId="{F99BA22C-1971-49DA-B7A8-15FC6B36E02D}" destId="{4464D512-CDB0-439B-A04B-7D148DF72D4F}" srcOrd="0" destOrd="0" presId="urn:microsoft.com/office/officeart/2005/8/layout/matrix3"/>
    <dgm:cxn modelId="{A883C1AB-1530-4845-A2D8-9F41BC5850F0}" srcId="{F99BA22C-1971-49DA-B7A8-15FC6B36E02D}" destId="{81483733-495F-40BE-B6C6-939BDB79D88B}" srcOrd="3" destOrd="0" parTransId="{86D02639-D51C-4BE0-AE30-E38FC6046A15}" sibTransId="{CE944A3F-7420-4EBF-A867-11D0BDD70EC8}"/>
    <dgm:cxn modelId="{C7756E08-6A57-4636-B082-20024FA21EA9}" srcId="{F99BA22C-1971-49DA-B7A8-15FC6B36E02D}" destId="{63F216FE-5BD2-4C0D-8803-23379432D5A6}" srcOrd="1" destOrd="0" parTransId="{7F44FBBC-55DE-4345-988C-2D8CDDD2ED9C}" sibTransId="{EDA54A03-9B7C-42F0-BCDB-5F399C11C28F}"/>
    <dgm:cxn modelId="{F4CA7785-5A6F-4F06-9FE2-8467F966B2C4}" type="presOf" srcId="{69B2D492-C852-4549-911C-920758524F7D}" destId="{B8B9B8F2-E377-427B-9EC5-AC0EF7443CFC}" srcOrd="0" destOrd="0" presId="urn:microsoft.com/office/officeart/2005/8/layout/matrix3"/>
    <dgm:cxn modelId="{9B44FB43-3F9E-447B-A9E3-180279605E46}" type="presOf" srcId="{81483733-495F-40BE-B6C6-939BDB79D88B}" destId="{2BA5B71A-9192-41A9-BEEC-95298492FB27}" srcOrd="0" destOrd="0" presId="urn:microsoft.com/office/officeart/2005/8/layout/matrix3"/>
    <dgm:cxn modelId="{D012A8A4-2D83-4AD2-A42E-0EA163C31A4F}" type="presOf" srcId="{63F216FE-5BD2-4C0D-8803-23379432D5A6}" destId="{30389C9A-84CE-4055-AB51-DDBCFCCDC301}" srcOrd="0" destOrd="0" presId="urn:microsoft.com/office/officeart/2005/8/layout/matrix3"/>
    <dgm:cxn modelId="{2D2A75DC-D558-45EB-96F4-77878B774087}" srcId="{F99BA22C-1971-49DA-B7A8-15FC6B36E02D}" destId="{33001395-B012-4AEB-B7D4-D67629BB49E4}" srcOrd="0" destOrd="0" parTransId="{4C3F7D5A-593E-4BC1-9893-8AF492C4A111}" sibTransId="{94D05340-91B6-4D7D-B441-57326271213E}"/>
    <dgm:cxn modelId="{31A68068-3E82-4B94-9687-AC3AF203E585}" type="presParOf" srcId="{4464D512-CDB0-439B-A04B-7D148DF72D4F}" destId="{C30AAD20-7831-4B28-847D-8072510A92A0}" srcOrd="0" destOrd="0" presId="urn:microsoft.com/office/officeart/2005/8/layout/matrix3"/>
    <dgm:cxn modelId="{62D84B61-0BF5-4C6F-AE69-7A96A996AA9C}" type="presParOf" srcId="{4464D512-CDB0-439B-A04B-7D148DF72D4F}" destId="{2E67AA10-32E7-43A0-98B2-6A3738D8262D}" srcOrd="1" destOrd="0" presId="urn:microsoft.com/office/officeart/2005/8/layout/matrix3"/>
    <dgm:cxn modelId="{E8615415-BC91-45B8-BB97-1B1DF44C23F5}" type="presParOf" srcId="{4464D512-CDB0-439B-A04B-7D148DF72D4F}" destId="{30389C9A-84CE-4055-AB51-DDBCFCCDC301}" srcOrd="2" destOrd="0" presId="urn:microsoft.com/office/officeart/2005/8/layout/matrix3"/>
    <dgm:cxn modelId="{CF09E056-8A85-477A-88B3-01476B527926}" type="presParOf" srcId="{4464D512-CDB0-439B-A04B-7D148DF72D4F}" destId="{B8B9B8F2-E377-427B-9EC5-AC0EF7443CFC}" srcOrd="3" destOrd="0" presId="urn:microsoft.com/office/officeart/2005/8/layout/matrix3"/>
    <dgm:cxn modelId="{C072FF5A-6501-4B8C-8963-BFBE3F8B5AB9}" type="presParOf" srcId="{4464D512-CDB0-439B-A04B-7D148DF72D4F}" destId="{2BA5B71A-9192-41A9-BEEC-95298492FB2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08B41-56A3-433D-A47A-0B7BEFA6515B}">
      <dsp:nvSpPr>
        <dsp:cNvPr id="0" name=""/>
        <dsp:cNvSpPr/>
      </dsp:nvSpPr>
      <dsp:spPr>
        <a:xfrm>
          <a:off x="2266187" y="4059935"/>
          <a:ext cx="4438716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380285-A116-4647-B08A-9DD227B522CD}">
      <dsp:nvSpPr>
        <dsp:cNvPr id="0" name=""/>
        <dsp:cNvSpPr/>
      </dsp:nvSpPr>
      <dsp:spPr>
        <a:xfrm>
          <a:off x="2266187" y="3392788"/>
          <a:ext cx="3795710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E53BFB-80E7-43FF-ACBC-8F562C0691CE}">
      <dsp:nvSpPr>
        <dsp:cNvPr id="0" name=""/>
        <dsp:cNvSpPr/>
      </dsp:nvSpPr>
      <dsp:spPr>
        <a:xfrm>
          <a:off x="2266187" y="2611525"/>
          <a:ext cx="3445458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44B547-C4CA-4663-8EEB-212D52DF1DD9}">
      <dsp:nvSpPr>
        <dsp:cNvPr id="0" name=""/>
        <dsp:cNvSpPr/>
      </dsp:nvSpPr>
      <dsp:spPr>
        <a:xfrm>
          <a:off x="2266187" y="1777593"/>
          <a:ext cx="3445458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A2B658-A2B6-434C-94A2-2A553AB78971}">
      <dsp:nvSpPr>
        <dsp:cNvPr id="0" name=""/>
        <dsp:cNvSpPr/>
      </dsp:nvSpPr>
      <dsp:spPr>
        <a:xfrm>
          <a:off x="2266187" y="996330"/>
          <a:ext cx="3795710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0BE468-9C00-4705-BED9-7DD2D0F74D27}">
      <dsp:nvSpPr>
        <dsp:cNvPr id="0" name=""/>
        <dsp:cNvSpPr/>
      </dsp:nvSpPr>
      <dsp:spPr>
        <a:xfrm>
          <a:off x="2266187" y="329183"/>
          <a:ext cx="4438716" cy="0"/>
        </a:xfrm>
        <a:prstGeom prst="line">
          <a:avLst/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619617-8923-4CB8-B8E1-60EF48CCCBF8}">
      <dsp:nvSpPr>
        <dsp:cNvPr id="0" name=""/>
        <dsp:cNvSpPr/>
      </dsp:nvSpPr>
      <dsp:spPr>
        <a:xfrm>
          <a:off x="122410" y="0"/>
          <a:ext cx="4389119" cy="438911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32944E-F17D-4727-8AB0-0B9890EF26B8}">
      <dsp:nvSpPr>
        <dsp:cNvPr id="0" name=""/>
        <dsp:cNvSpPr/>
      </dsp:nvSpPr>
      <dsp:spPr>
        <a:xfrm>
          <a:off x="861669" y="2330622"/>
          <a:ext cx="2809036" cy="1448409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861669" y="2330622"/>
        <a:ext cx="2809036" cy="1448409"/>
      </dsp:txXfrm>
    </dsp:sp>
    <dsp:sp modelId="{0BEEF581-D699-4FA5-BBCB-51DEB19DD042}">
      <dsp:nvSpPr>
        <dsp:cNvPr id="0" name=""/>
        <dsp:cNvSpPr/>
      </dsp:nvSpPr>
      <dsp:spPr>
        <a:xfrm>
          <a:off x="6375719" y="0"/>
          <a:ext cx="658367" cy="65836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9C7A6F-08E0-4566-9BAA-C89E550B3148}">
      <dsp:nvSpPr>
        <dsp:cNvPr id="0" name=""/>
        <dsp:cNvSpPr/>
      </dsp:nvSpPr>
      <dsp:spPr>
        <a:xfrm>
          <a:off x="7034087" y="0"/>
          <a:ext cx="4950296" cy="658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0" rIns="167640" bIns="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0" i="1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Helicobacter pylori</a:t>
          </a:r>
        </a:p>
      </dsp:txBody>
      <dsp:txXfrm>
        <a:off x="7034087" y="0"/>
        <a:ext cx="4950296" cy="658367"/>
      </dsp:txXfrm>
    </dsp:sp>
    <dsp:sp modelId="{A1DE61AF-D689-4EA9-ACA4-78AE96FD4D42}">
      <dsp:nvSpPr>
        <dsp:cNvPr id="0" name=""/>
        <dsp:cNvSpPr/>
      </dsp:nvSpPr>
      <dsp:spPr>
        <a:xfrm>
          <a:off x="5732713" y="667146"/>
          <a:ext cx="658367" cy="65836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EE586-AA91-479B-B0F9-B3BCC693B2D8}">
      <dsp:nvSpPr>
        <dsp:cNvPr id="0" name=""/>
        <dsp:cNvSpPr/>
      </dsp:nvSpPr>
      <dsp:spPr>
        <a:xfrm>
          <a:off x="6391081" y="667146"/>
          <a:ext cx="4445832" cy="658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0" rIns="167640" bIns="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i="1" kern="1200" err="1">
              <a:latin typeface="Arial" panose="020B0604020202020204" pitchFamily="34" charset="0"/>
              <a:cs typeface="Arial" panose="020B0604020202020204" pitchFamily="34" charset="0"/>
            </a:rPr>
            <a:t>Cà</a:t>
          </a:r>
          <a:r>
            <a:rPr lang="en-US" sz="4400" i="1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i="1" kern="1200" smtClean="0">
              <a:latin typeface="Arial" panose="020B0604020202020204" pitchFamily="34" charset="0"/>
              <a:cs typeface="Arial" panose="020B0604020202020204" pitchFamily="34" charset="0"/>
            </a:rPr>
            <a:t>phê, thuốc </a:t>
          </a:r>
          <a:r>
            <a:rPr lang="en-US" sz="4400" i="1" kern="1200" dirty="0" err="1">
              <a:latin typeface="Arial" panose="020B0604020202020204" pitchFamily="34" charset="0"/>
              <a:cs typeface="Arial" panose="020B0604020202020204" pitchFamily="34" charset="0"/>
            </a:rPr>
            <a:t>lá</a:t>
          </a:r>
          <a:endParaRPr lang="en-US" sz="44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91081" y="667146"/>
        <a:ext cx="4445832" cy="658367"/>
      </dsp:txXfrm>
    </dsp:sp>
    <dsp:sp modelId="{F7F793A4-3F8B-4762-AF36-91048525EFEE}">
      <dsp:nvSpPr>
        <dsp:cNvPr id="0" name=""/>
        <dsp:cNvSpPr/>
      </dsp:nvSpPr>
      <dsp:spPr>
        <a:xfrm>
          <a:off x="5382462" y="1448409"/>
          <a:ext cx="658367" cy="658367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A82AB-9A79-4859-AC02-A2479B3636C3}">
      <dsp:nvSpPr>
        <dsp:cNvPr id="0" name=""/>
        <dsp:cNvSpPr/>
      </dsp:nvSpPr>
      <dsp:spPr>
        <a:xfrm>
          <a:off x="6040829" y="1448409"/>
          <a:ext cx="5744427" cy="658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0" rIns="167640" bIns="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i="1" kern="1200" dirty="0">
              <a:latin typeface="Arial" panose="020B0604020202020204" pitchFamily="34" charset="0"/>
              <a:cs typeface="Arial" panose="020B0604020202020204" pitchFamily="34" charset="0"/>
            </a:rPr>
            <a:t>Acid </a:t>
          </a:r>
          <a:r>
            <a:rPr lang="en-US" sz="4400" i="1" kern="12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4400" i="1" kern="1200" dirty="0">
              <a:latin typeface="Arial" panose="020B0604020202020204" pitchFamily="34" charset="0"/>
              <a:cs typeface="Arial" panose="020B0604020202020204" pitchFamily="34" charset="0"/>
            </a:rPr>
            <a:t> pepsin </a:t>
          </a:r>
          <a:r>
            <a:rPr lang="en-US" sz="4400" i="1" kern="1200" dirty="0" err="1">
              <a:latin typeface="Arial" panose="020B0604020202020204" pitchFamily="34" charset="0"/>
              <a:cs typeface="Arial" panose="020B0604020202020204" pitchFamily="34" charset="0"/>
            </a:rPr>
            <a:t>dịch</a:t>
          </a:r>
          <a:r>
            <a:rPr lang="en-US" sz="44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i="1" kern="1200" dirty="0" err="1">
              <a:latin typeface="Arial" panose="020B0604020202020204" pitchFamily="34" charset="0"/>
              <a:cs typeface="Arial" panose="020B0604020202020204" pitchFamily="34" charset="0"/>
            </a:rPr>
            <a:t>vị</a:t>
          </a:r>
          <a:endParaRPr lang="en-US" sz="44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40829" y="1448409"/>
        <a:ext cx="5744427" cy="658367"/>
      </dsp:txXfrm>
    </dsp:sp>
    <dsp:sp modelId="{E2CE2734-809F-4382-B7EE-515E4F5A9783}">
      <dsp:nvSpPr>
        <dsp:cNvPr id="0" name=""/>
        <dsp:cNvSpPr/>
      </dsp:nvSpPr>
      <dsp:spPr>
        <a:xfrm>
          <a:off x="5382462" y="2282341"/>
          <a:ext cx="658367" cy="65836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49C4-B412-444A-8561-404E16A94F7B}">
      <dsp:nvSpPr>
        <dsp:cNvPr id="0" name=""/>
        <dsp:cNvSpPr/>
      </dsp:nvSpPr>
      <dsp:spPr>
        <a:xfrm>
          <a:off x="6040829" y="2282341"/>
          <a:ext cx="1978213" cy="658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0" rIns="167640" bIns="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i="1" kern="1200" dirty="0">
              <a:latin typeface="Arial" panose="020B0604020202020204" pitchFamily="34" charset="0"/>
              <a:cs typeface="Arial" panose="020B0604020202020204" pitchFamily="34" charset="0"/>
            </a:rPr>
            <a:t>Stress</a:t>
          </a:r>
        </a:p>
      </dsp:txBody>
      <dsp:txXfrm>
        <a:off x="6040829" y="2282341"/>
        <a:ext cx="1978213" cy="658367"/>
      </dsp:txXfrm>
    </dsp:sp>
    <dsp:sp modelId="{6C9434D6-E024-41C7-B7FD-DA532A7C0C13}">
      <dsp:nvSpPr>
        <dsp:cNvPr id="0" name=""/>
        <dsp:cNvSpPr/>
      </dsp:nvSpPr>
      <dsp:spPr>
        <a:xfrm>
          <a:off x="5732713" y="3063605"/>
          <a:ext cx="658367" cy="658367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5D6D23-2220-4065-9A2B-2A26796B92A0}">
      <dsp:nvSpPr>
        <dsp:cNvPr id="0" name=""/>
        <dsp:cNvSpPr/>
      </dsp:nvSpPr>
      <dsp:spPr>
        <a:xfrm>
          <a:off x="6391081" y="3063605"/>
          <a:ext cx="4284492" cy="658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0" rIns="167640" bIns="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i="1" kern="1200" dirty="0" err="1">
              <a:latin typeface="Arial" panose="020B0604020202020204" pitchFamily="34" charset="0"/>
              <a:cs typeface="Arial" panose="020B0604020202020204" pitchFamily="34" charset="0"/>
            </a:rPr>
            <a:t>Yếu</a:t>
          </a:r>
          <a:r>
            <a:rPr lang="en-US" sz="44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i="1" kern="1200" dirty="0" err="1">
              <a:latin typeface="Arial" panose="020B0604020202020204" pitchFamily="34" charset="0"/>
              <a:cs typeface="Arial" panose="020B0604020202020204" pitchFamily="34" charset="0"/>
            </a:rPr>
            <a:t>tố</a:t>
          </a:r>
          <a:r>
            <a:rPr lang="en-US" sz="44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i="1" kern="1200" dirty="0" err="1">
              <a:latin typeface="Arial" panose="020B0604020202020204" pitchFamily="34" charset="0"/>
              <a:cs typeface="Arial" panose="020B0604020202020204" pitchFamily="34" charset="0"/>
            </a:rPr>
            <a:t>ăn</a:t>
          </a:r>
          <a:r>
            <a:rPr lang="en-US" sz="44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i="1" kern="1200" dirty="0" err="1">
              <a:latin typeface="Arial" panose="020B0604020202020204" pitchFamily="34" charset="0"/>
              <a:cs typeface="Arial" panose="020B0604020202020204" pitchFamily="34" charset="0"/>
            </a:rPr>
            <a:t>uống</a:t>
          </a:r>
          <a:endParaRPr lang="en-US" sz="44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91081" y="3063605"/>
        <a:ext cx="4284492" cy="658367"/>
      </dsp:txXfrm>
    </dsp:sp>
    <dsp:sp modelId="{0A7765D3-2DCF-4906-958E-DA781A8FBB74}">
      <dsp:nvSpPr>
        <dsp:cNvPr id="0" name=""/>
        <dsp:cNvSpPr/>
      </dsp:nvSpPr>
      <dsp:spPr>
        <a:xfrm>
          <a:off x="6375719" y="3730751"/>
          <a:ext cx="658367" cy="658367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C40F07-F13A-4F0C-A7BD-21862F28814B}">
      <dsp:nvSpPr>
        <dsp:cNvPr id="0" name=""/>
        <dsp:cNvSpPr/>
      </dsp:nvSpPr>
      <dsp:spPr>
        <a:xfrm>
          <a:off x="7034087" y="3730751"/>
          <a:ext cx="4377271" cy="658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0" rIns="167640" bIns="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i="1" kern="1200" dirty="0" err="1">
              <a:latin typeface="Arial" panose="020B0604020202020204" pitchFamily="34" charset="0"/>
              <a:cs typeface="Arial" panose="020B0604020202020204" pitchFamily="34" charset="0"/>
            </a:rPr>
            <a:t>Yếu</a:t>
          </a:r>
          <a:r>
            <a:rPr lang="en-US" sz="44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i="1" kern="1200" dirty="0" err="1">
              <a:latin typeface="Arial" panose="020B0604020202020204" pitchFamily="34" charset="0"/>
              <a:cs typeface="Arial" panose="020B0604020202020204" pitchFamily="34" charset="0"/>
            </a:rPr>
            <a:t>tố</a:t>
          </a:r>
          <a:r>
            <a:rPr lang="en-US" sz="4400" i="1" kern="1200" dirty="0">
              <a:latin typeface="Arial" panose="020B0604020202020204" pitchFamily="34" charset="0"/>
              <a:cs typeface="Arial" panose="020B0604020202020204" pitchFamily="34" charset="0"/>
            </a:rPr>
            <a:t> di </a:t>
          </a:r>
          <a:r>
            <a:rPr lang="en-US" sz="4400" i="1" kern="1200" dirty="0" err="1">
              <a:latin typeface="Arial" panose="020B0604020202020204" pitchFamily="34" charset="0"/>
              <a:cs typeface="Arial" panose="020B0604020202020204" pitchFamily="34" charset="0"/>
            </a:rPr>
            <a:t>truyền</a:t>
          </a:r>
          <a:endParaRPr lang="en-US" sz="44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34087" y="3730751"/>
        <a:ext cx="4377271" cy="6583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AAD20-7831-4B28-847D-8072510A92A0}">
      <dsp:nvSpPr>
        <dsp:cNvPr id="0" name=""/>
        <dsp:cNvSpPr/>
      </dsp:nvSpPr>
      <dsp:spPr>
        <a:xfrm>
          <a:off x="40903" y="0"/>
          <a:ext cx="5136078" cy="5136078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67AA10-32E7-43A0-98B2-6A3738D8262D}">
      <dsp:nvSpPr>
        <dsp:cNvPr id="0" name=""/>
        <dsp:cNvSpPr/>
      </dsp:nvSpPr>
      <dsp:spPr>
        <a:xfrm>
          <a:off x="528831" y="487927"/>
          <a:ext cx="2003070" cy="20030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H.Pylori</a:t>
          </a:r>
          <a:endParaRPr lang="en-US" sz="30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6613" y="585709"/>
        <a:ext cx="1807506" cy="1807506"/>
      </dsp:txXfrm>
    </dsp:sp>
    <dsp:sp modelId="{30389C9A-84CE-4055-AB51-DDBCFCCDC301}">
      <dsp:nvSpPr>
        <dsp:cNvPr id="0" name=""/>
        <dsp:cNvSpPr/>
      </dsp:nvSpPr>
      <dsp:spPr>
        <a:xfrm>
          <a:off x="2685984" y="487927"/>
          <a:ext cx="2003070" cy="20030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Stress</a:t>
          </a:r>
        </a:p>
      </dsp:txBody>
      <dsp:txXfrm>
        <a:off x="2783766" y="585709"/>
        <a:ext cx="1807506" cy="1807506"/>
      </dsp:txXfrm>
    </dsp:sp>
    <dsp:sp modelId="{B8B9B8F2-E377-427B-9EC5-AC0EF7443CFC}">
      <dsp:nvSpPr>
        <dsp:cNvPr id="0" name=""/>
        <dsp:cNvSpPr/>
      </dsp:nvSpPr>
      <dsp:spPr>
        <a:xfrm>
          <a:off x="528831" y="2645080"/>
          <a:ext cx="2003070" cy="20030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err="1">
              <a:latin typeface="Arial" panose="020B0604020202020204" pitchFamily="34" charset="0"/>
              <a:cs typeface="Arial" panose="020B0604020202020204" pitchFamily="34" charset="0"/>
            </a:rPr>
            <a:t>Chế</a:t>
          </a: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b="1" kern="1200" dirty="0" err="1">
              <a:latin typeface="Arial" panose="020B0604020202020204" pitchFamily="34" charset="0"/>
              <a:cs typeface="Arial" panose="020B0604020202020204" pitchFamily="34" charset="0"/>
            </a:rPr>
            <a:t>sinh</a:t>
          </a: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b="1" kern="1200" dirty="0" err="1">
              <a:latin typeface="Arial" panose="020B0604020202020204" pitchFamily="34" charset="0"/>
              <a:cs typeface="Arial" panose="020B0604020202020204" pitchFamily="34" charset="0"/>
            </a:rPr>
            <a:t>hoạt</a:t>
          </a:r>
          <a:endParaRPr lang="en-US" sz="3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6613" y="2742862"/>
        <a:ext cx="1807506" cy="1807506"/>
      </dsp:txXfrm>
    </dsp:sp>
    <dsp:sp modelId="{2BA5B71A-9192-41A9-BEEC-95298492FB27}">
      <dsp:nvSpPr>
        <dsp:cNvPr id="0" name=""/>
        <dsp:cNvSpPr/>
      </dsp:nvSpPr>
      <dsp:spPr>
        <a:xfrm>
          <a:off x="2685984" y="2645080"/>
          <a:ext cx="2003070" cy="20030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b="1" kern="1200" dirty="0" err="1">
              <a:latin typeface="Arial" panose="020B0604020202020204" pitchFamily="34" charset="0"/>
              <a:cs typeface="Arial" panose="020B0604020202020204" pitchFamily="34" charset="0"/>
            </a:rPr>
            <a:t>Thuốc</a:t>
          </a: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b="1" kern="1200" dirty="0" err="1"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b="1" kern="1200" dirty="0" err="1">
              <a:latin typeface="Arial" panose="020B0604020202020204" pitchFamily="34" charset="0"/>
              <a:cs typeface="Arial" panose="020B0604020202020204" pitchFamily="34" charset="0"/>
            </a:rPr>
            <a:t>bệnh</a:t>
          </a: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b="1" kern="1200" dirty="0" err="1">
              <a:latin typeface="Arial" panose="020B0604020202020204" pitchFamily="34" charset="0"/>
              <a:cs typeface="Arial" panose="020B0604020202020204" pitchFamily="34" charset="0"/>
            </a:rPr>
            <a:t>khác</a:t>
          </a:r>
          <a:endParaRPr lang="en-US" sz="3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83766" y="2742862"/>
        <a:ext cx="1807506" cy="18075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3DC63-838F-472D-861C-F137DC73593F}" type="datetimeFigureOut">
              <a:rPr lang="en-US" smtClean="0"/>
              <a:t>9/15/2019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71DE3-0C18-4E0D-A5DD-3AD0D4D2F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8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71DE3-0C18-4E0D-A5DD-3AD0D4D2F4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98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71DE3-0C18-4E0D-A5DD-3AD0D4D2F4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17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00F7-0259-4A6D-B4C1-427E86087826}" type="datetimeFigureOut">
              <a:rPr lang="en-US" smtClean="0"/>
              <a:t>9/15/2019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A6FA7-ED2E-4F2C-87BB-1039C922309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971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00F7-0259-4A6D-B4C1-427E86087826}" type="datetimeFigureOut">
              <a:rPr lang="en-US" smtClean="0"/>
              <a:t>9/15/2019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A6FA7-ED2E-4F2C-87BB-1039C9223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3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00F7-0259-4A6D-B4C1-427E86087826}" type="datetimeFigureOut">
              <a:rPr lang="en-US" smtClean="0"/>
              <a:t>9/15/2019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A6FA7-ED2E-4F2C-87BB-1039C9223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41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00F7-0259-4A6D-B4C1-427E86087826}" type="datetimeFigureOut">
              <a:rPr lang="en-US" smtClean="0"/>
              <a:t>9/15/2019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A6FA7-ED2E-4F2C-87BB-1039C9223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93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00F7-0259-4A6D-B4C1-427E86087826}" type="datetimeFigureOut">
              <a:rPr lang="en-US" smtClean="0"/>
              <a:t>9/15/2019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A6FA7-ED2E-4F2C-87BB-1039C922309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374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00F7-0259-4A6D-B4C1-427E86087826}" type="datetimeFigureOut">
              <a:rPr lang="en-US" smtClean="0"/>
              <a:t>9/15/2019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A6FA7-ED2E-4F2C-87BB-1039C9223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8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00F7-0259-4A6D-B4C1-427E86087826}" type="datetimeFigureOut">
              <a:rPr lang="en-US" smtClean="0"/>
              <a:t>9/15/2019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A6FA7-ED2E-4F2C-87BB-1039C9223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93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00F7-0259-4A6D-B4C1-427E86087826}" type="datetimeFigureOut">
              <a:rPr lang="en-US" smtClean="0"/>
              <a:t>9/15/2019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A6FA7-ED2E-4F2C-87BB-1039C9223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5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00F7-0259-4A6D-B4C1-427E86087826}" type="datetimeFigureOut">
              <a:rPr lang="en-US" smtClean="0"/>
              <a:t>9/15/2019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A6FA7-ED2E-4F2C-87BB-1039C9223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7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D5100F7-0259-4A6D-B4C1-427E86087826}" type="datetimeFigureOut">
              <a:rPr lang="en-US" smtClean="0"/>
              <a:t>9/15/2019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2A6FA7-ED2E-4F2C-87BB-1039C9223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20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00F7-0259-4A6D-B4C1-427E86087826}" type="datetimeFigureOut">
              <a:rPr lang="en-US" smtClean="0"/>
              <a:t>9/15/2019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A6FA7-ED2E-4F2C-87BB-1039C9223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52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D5100F7-0259-4A6D-B4C1-427E86087826}" type="datetimeFigureOut">
              <a:rPr lang="en-US" smtClean="0"/>
              <a:t>9/15/2019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C2A6FA7-ED2E-4F2C-87BB-1039C922309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370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87890" y="7938"/>
            <a:ext cx="12192000" cy="1174421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BỆNH LÝ HỌC</a:t>
            </a:r>
            <a:endParaRPr lang="en-US" sz="5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6477" y="1182359"/>
            <a:ext cx="455445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GVHD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Nguyễn Phúc Học</a:t>
            </a:r>
          </a:p>
          <a:p>
            <a:r>
              <a:rPr lang="vi-V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PTH 350 A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SVTH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: </a:t>
            </a:r>
            <a:r>
              <a:rPr lang="vi-V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Nguyễn 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Thị Kim Dung</a:t>
            </a:r>
          </a:p>
          <a:p>
            <a:pPr algn="just"/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Nguyễn 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Thị Thùy Linh</a:t>
            </a:r>
          </a:p>
          <a:p>
            <a:pPr algn="just"/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Nguyễn 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Thị Phương Thảo</a:t>
            </a:r>
          </a:p>
          <a:p>
            <a:pPr algn="just"/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Trần 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Thị Thanh Giang</a:t>
            </a:r>
          </a:p>
          <a:p>
            <a:pPr algn="just"/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Đinh 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Thị Hằng Vi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34144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cs typeface="Times New Roman" panose="02020603050405020304" pitchFamily="18" charset="0"/>
              </a:rPr>
              <a:t>Đà</a:t>
            </a:r>
            <a:r>
              <a:rPr lang="en-US" i="1" dirty="0">
                <a:cs typeface="Times New Roman" panose="02020603050405020304" pitchFamily="18" charset="0"/>
              </a:rPr>
              <a:t> </a:t>
            </a:r>
            <a:r>
              <a:rPr lang="en-US" i="1" dirty="0" err="1">
                <a:cs typeface="Times New Roman" panose="02020603050405020304" pitchFamily="18" charset="0"/>
              </a:rPr>
              <a:t>Nẵng</a:t>
            </a:r>
            <a:r>
              <a:rPr lang="en-US" i="1" dirty="0">
                <a:cs typeface="Times New Roman" panose="02020603050405020304" pitchFamily="18" charset="0"/>
              </a:rPr>
              <a:t>, </a:t>
            </a:r>
            <a:r>
              <a:rPr lang="en-US" i="1" dirty="0" err="1">
                <a:cs typeface="Times New Roman" panose="02020603050405020304" pitchFamily="18" charset="0"/>
              </a:rPr>
              <a:t>tháng</a:t>
            </a:r>
            <a:r>
              <a:rPr lang="en-US" i="1" dirty="0">
                <a:cs typeface="Times New Roman" panose="02020603050405020304" pitchFamily="18" charset="0"/>
              </a:rPr>
              <a:t> </a:t>
            </a:r>
            <a:r>
              <a:rPr lang="vi-VN" i="1" dirty="0">
                <a:cs typeface="Times New Roman" panose="02020603050405020304" pitchFamily="18" charset="0"/>
              </a:rPr>
              <a:t>9</a:t>
            </a:r>
            <a:r>
              <a:rPr lang="en-US" i="1" dirty="0">
                <a:cs typeface="Times New Roman" panose="02020603050405020304" pitchFamily="18" charset="0"/>
              </a:rPr>
              <a:t> </a:t>
            </a:r>
            <a:r>
              <a:rPr lang="en-US" i="1" dirty="0" err="1">
                <a:cs typeface="Times New Roman" panose="02020603050405020304" pitchFamily="18" charset="0"/>
              </a:rPr>
              <a:t>năm</a:t>
            </a:r>
            <a:r>
              <a:rPr lang="en-US" i="1" dirty="0">
                <a:cs typeface="Times New Roman" panose="02020603050405020304" pitchFamily="18" charset="0"/>
              </a:rPr>
              <a:t> 2019</a:t>
            </a:r>
          </a:p>
        </p:txBody>
      </p:sp>
      <p:sp>
        <p:nvSpPr>
          <p:cNvPr id="6" name="AutoShape 2" descr="Káº¿t quáº£ hÃ¬nh áº£nh cho hÃ¬nh ná»n slide dáº¡ dÃ 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Káº¿t quáº£ hÃ¬nh áº£nh cho hÃ¬nh ná»n slide dáº¡ dÃ 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https://scontent.fsgn2-1.fna.fbcdn.net/v/t1.15752-9/70402316_606709656528841_3429617740468453376_n.jpg?_nc_cat=111&amp;_nc_eui2=AeGnXKqxQwJoitxbVzDnYuKJi8ZXXJRJscAe4-PFe67soNTFxvOD1iqppirrkz8cjUYuWJ7xtTfANemXWtpMhDqVur2rMBt4BV0gARuUsF0nIA&amp;_nc_oc=AQnEBdGfly2-9qhbai-N5q6HkMkYNVDmmmoC8ekg6EN6VnFa3zmhBd2p5dQtANUDFqLOAbAhRX_4SlvG5wAo-jJC&amp;_nc_ht=scontent.fsgn2-1.fna&amp;oh=a6338cad0e7666fd716958583eb5a1fb&amp;oe=5E39BC6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646" y="3469708"/>
            <a:ext cx="2959872" cy="338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content.fsgn2-1.fna.fbcdn.net/v/t1.15752-9/70090714_531056637659163_8417179054460895232_n.jpg?_nc_cat=105&amp;_nc_eui2=AeEzMXww51-Z9dHQzJxiQP6qRPzJHIGB_Kl6dP2afsDqmRrwez36v67vUobssbewzffyAkj0GMHDzChYQJaCCptHVqp3XamVb5odZYQjJFzaZg&amp;_nc_oc=AQnvo4-BCU2X-Dd4q1DVGNXN8JfvuuDWp5R_LcilLrkcW9Ayc5BagOGYehvfdKAvAD-g5C6-3QmX_jHQlk3wuMmP&amp;_nc_ht=scontent.fsgn2-1.fna&amp;oh=a0f24b046974abf4060de1261bc2246b&amp;oe=5DF43CD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518" y="3469709"/>
            <a:ext cx="2904819" cy="338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scontent.fsgn2-2.fna.fbcdn.net/v/t1.15752-9/71144518_688697761647053_7464449424379346944_n.jpg?_nc_cat=100&amp;_nc_eui2=AeEPk73XhN8p2wNpqMUqq8uTm8LCFeCkST92gr86I2HGb5wIYX9Wb7HuaWYnvXkfKedSWO5frncpCasOUM8cHAelNBGK9V10Z1oBTg7bzaVucQ&amp;_nc_oc=AQkQXclbY9qStCYpRQsoOeb9W8bp8SYO2oyphXfDBjSjlqOjsTJXrGoNG60tp6ENhxl0PMAsN5wDGVoJTBuW56FW&amp;_nc_ht=scontent.fsgn2-2.fna&amp;oh=429fa5a05a347e58d42940603bf5ad6a&amp;oe=5DF402C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592" y="3469709"/>
            <a:ext cx="2916054" cy="338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content.fsgn2-1.fna.fbcdn.net/v/t1.15752-9/70226412_2985792418104875_763270247468761088_n.jpg?_nc_cat=105&amp;_nc_eui2=AeGspsUOcsiBdEsj4w6r39sisjjC67yO0bvDl5e5dQFvSU8Tdc4bsCP1CxuARz_7nDI3GicmXqfe19lExvGE4H9qIgJ26Wyw-tuJD98YO-9kxg&amp;_nc_oc=AQn3xIqaLkTDy8Dk8a__O-eJHSImRO5qxWbe5Mjg8XoLqh5LEz0EXwZZuRHsldTUzI_RRccOEYd2NMQQr1rp8k3r&amp;_nc_ht=scontent.fsgn2-1.fna&amp;oh=c0c82244e6301c425b620f041f1d60ab&amp;oe=5DF16A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20" y="233735"/>
            <a:ext cx="2903699" cy="323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content.fsgn2-2.fna.fbcdn.net/v/t1.15752-9/70641324_741104006302538_3965751455691833344_n.jpg?_nc_cat=102&amp;_nc_eui2=AeHshl8W6ZKhxONnyBepA6L2o3JP1tnbEbdvhb1kDAWQ6V93tDNGTMlCL85iNZmyhCmRtsvJEUnLQNDwzbf0VQppbkJC9dZPos0RgxvreQsr9g&amp;_nc_oc=AQmxm9EhhZDtHX9guyyMW0lzPSsaZwRXCHLcx7Hz1QVMIPuSIfxzSdl7xy98hNAVjULtOEIAzHUN3ecedX3G-0ir&amp;_nc_ht=scontent.fsgn2-2.fna&amp;oh=26a08d1ec325575484fa7c205ca051aa&amp;oe=5E05828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063" y="233735"/>
            <a:ext cx="3207621" cy="32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98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chẩn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endParaRPr lang="en-US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1" y="1801689"/>
            <a:ext cx="4257143" cy="3838095"/>
          </a:xfrm>
        </p:spPr>
      </p:pic>
      <p:sp>
        <p:nvSpPr>
          <p:cNvPr id="5" name="TextBox 4"/>
          <p:cNvSpPr txBox="1"/>
          <p:nvPr/>
        </p:nvSpPr>
        <p:spPr>
          <a:xfrm>
            <a:off x="1654629" y="5704113"/>
            <a:ext cx="128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94" y="1801689"/>
            <a:ext cx="3644733" cy="38380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31078" y="5704113"/>
            <a:ext cx="1524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59538" y="5734890"/>
            <a:ext cx="2382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094264-CACF-4722-AE5B-E960AC0D5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927" y="1801689"/>
            <a:ext cx="3644733" cy="3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29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2" y="1871003"/>
            <a:ext cx="9833317" cy="4473526"/>
          </a:xfr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249DBA4-43E1-4214-849D-AF2CC0E2161E}"/>
              </a:ext>
            </a:extLst>
          </p:cNvPr>
          <p:cNvSpPr/>
          <p:nvPr/>
        </p:nvSpPr>
        <p:spPr>
          <a:xfrm>
            <a:off x="956603" y="872197"/>
            <a:ext cx="9833316" cy="8299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/>
              <a:t>3. BIẾN CHỨNG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578968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6367" y="998806"/>
            <a:ext cx="10274969" cy="5017652"/>
          </a:xfrm>
        </p:spPr>
        <p:txBody>
          <a:bodyPr/>
          <a:lstStyle/>
          <a:p>
            <a:pPr marL="0" indent="0" algn="ctr">
              <a:buNone/>
            </a:pPr>
            <a:r>
              <a:rPr lang="vi-VN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TRỊ :</a:t>
            </a:r>
          </a:p>
          <a:p>
            <a:pPr marL="0" indent="0">
              <a:buNone/>
            </a:pP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0" indent="0">
              <a:buNone/>
            </a:pP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loét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H.pylori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407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857" y="991246"/>
            <a:ext cx="10142805" cy="6887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vi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cid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scontent.fsgn2-1.fna.fbcdn.net/v/t1.15752-9/69794692_1120803798307568_2297480896866942976_n.jpg?_nc_cat=105&amp;_nc_oc=AQmfeKDY9gjhru5rnAuhG8IQrBZhquaGLD9O77XN88u10Xf3Jgv-nRjJ1yX-k-5_v04dzFCZ_j1FdHelqQlscATO&amp;_nc_ht=scontent.fsgn2-1.fna&amp;oh=4e537d289dc1dc495e4624c26261b0aa&amp;oe=5E0E2F1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5" y="1816079"/>
            <a:ext cx="3620022" cy="428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.fsgn2-3.fna.fbcdn.net/v/t1.15752-9/69066753_477715692785902_923603524112089088_n.jpg?_nc_cat=108&amp;_nc_oc=AQnhjz63p6zgaxTlrXsL6Sdvm4zOL1ZH6WqTQbucSAt0GETkiO7ZjPjxcNNZdmEwNPVkdf7K6-c2uWcJLXXe2yKZ&amp;_nc_ht=scontent.fsgn2-3.fna&amp;oh=795a0c155f0ffae2ebdab957d652924f&amp;oe=5E14ED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593" y="1816079"/>
            <a:ext cx="3927997" cy="443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content.fsgn2-3.fna.fbcdn.net/v/t1.15752-9/68957533_605852456605967_1568343703687266304_n.jpg?_nc_cat=106&amp;_nc_oc=AQnBFFFr5ksOahN856UnlY0HCaP1gefQMgxQgYvm-_Zpkinn0NfYsofPUPyeWvdthm-fIr3OQTk5EiR7E5OLdy80&amp;_nc_ht=scontent.fsgn2-3.fna&amp;oh=4fc91ba98a98e924bdee367dc65388c6&amp;oe=5DCE6D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590" y="1929008"/>
            <a:ext cx="4264026" cy="438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4857" y="187891"/>
            <a:ext cx="93694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loét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DD-TT :</a:t>
            </a:r>
          </a:p>
          <a:p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833178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scontent.fsgn2-4.fna.fbcdn.net/v/t1.15752-9/69458840_2389573817776432_947054762807787520_n.jpg?_nc_cat=109&amp;_nc_oc=AQlBO0t5O8ugaaHByYTcDjxmf_UltEZ6Hifo7sgORwh071pA5V6bmjDJvjCryFIIDmw6la05HhDQ5YJ9chmVpvv8&amp;_nc_ht=scontent.fsgn2-4.fna&amp;oh=79ce636bb4e33213f1a9bbe07065db4b&amp;oe=5E05D7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492" y="393618"/>
            <a:ext cx="3361663" cy="240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759BD35-3A94-4DAB-BB7B-CD3B1E736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70" y="225084"/>
            <a:ext cx="3207432" cy="2813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B789D1F-5DC9-406A-95C8-82BE89D2C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89" y="3038622"/>
            <a:ext cx="2420742" cy="29682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2635F1D-BD83-4EE8-BE98-3D95BED4E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0840" y="3175783"/>
            <a:ext cx="2811350" cy="2693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B57DF81-469F-4FAC-8E9C-BA02426D78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1161" y="2881233"/>
            <a:ext cx="2811350" cy="3283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D9EB978-717D-416A-86A6-A99D2D01E2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1176" y="3038621"/>
            <a:ext cx="2700998" cy="31245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1DE7AC5-00BE-44D6-BE33-66BB2E31AB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6921" y="242531"/>
            <a:ext cx="4009292" cy="281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7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65150" y="647114"/>
            <a:ext cx="11156950" cy="1833039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HCL: </a:t>
            </a:r>
          </a:p>
          <a:p>
            <a:pPr marL="0" indent="0">
              <a:buNone/>
            </a:pPr>
            <a:r>
              <a:rPr lang="vi-VN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H2: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histamine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receptor H2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acid </a:t>
            </a:r>
          </a:p>
          <a:p>
            <a:pPr marL="0" indent="0">
              <a:buNone/>
            </a:pP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87A3F58E-AECB-409A-9A17-474955E80E55}"/>
              </a:ext>
            </a:extLst>
          </p:cNvPr>
          <p:cNvCxnSpPr/>
          <p:nvPr/>
        </p:nvCxnSpPr>
        <p:spPr>
          <a:xfrm>
            <a:off x="942535" y="1364566"/>
            <a:ext cx="104663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98" name="Picture 2" descr="https://scontent.fsgn2-4.fna.fbcdn.net/v/t1.15752-9/69117598_1308959455944187_8987614641957896192_n.jpg?_nc_cat=111&amp;_nc_oc=AQmFP9WOTYmQ7VP_bVowKjzSgDYLKas6edt-DzdzU0xUJQIWnmXI6TWfPrpgdRBQJiUoxDOHZGZWUs-ccDHfe9NZ&amp;_nc_ht=scontent.fsgn2-4.fna&amp;oh=f7acffcba543e0b3382035a8df6cb3c1&amp;oe=5DC796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92" y="2267207"/>
            <a:ext cx="5787024" cy="408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.fsgn2-2.fna.fbcdn.net/v/t1.15752-9/68944579_2375974289317537_340694810421624832_n.jpg?_nc_cat=100&amp;_nc_oc=AQmoLEtVOvGFKPu16lGA12lVlLkWu1-mpp3T5WagPw1V4vaL1VQ_BCCpSCZ9HVT5j9FR-vFh-oy8uQ10RbA5C4aa&amp;_nc_ht=scontent.fsgn2-2.fna&amp;oh=4715fc807c8061a729c0093f8018fe86&amp;oe=5DDBD2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16" y="2336098"/>
            <a:ext cx="5681554" cy="394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372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348" y="128502"/>
            <a:ext cx="10696575" cy="14247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proton: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ngừa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A854514-2879-4909-998A-C78AD47E5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403" y="971884"/>
            <a:ext cx="5727653" cy="3806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2CAC077-FBFF-4DE5-AECB-6627FE77F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24" y="1142277"/>
            <a:ext cx="4927546" cy="2424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8DD9D6-68E8-47BA-B2B6-779CEC99A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943" y="3566390"/>
            <a:ext cx="4704328" cy="209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530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.fsgn2-1.fna.fbcdn.net/v/t1.15752-9/68679580_2294165730899515_87989474574729216_n.jpg?_nc_cat=107&amp;_nc_oc=AQlDPcAXS3MtZdbXLqWMaCIL4A1nl7amFb7BO0SHUm4N7uF2qShBG_Cy0ltgcuFfQf_7O71sH18rHlXc7sTJ13LR&amp;_nc_ht=scontent.fsgn2-1.fna&amp;oh=b9be75965abc3423262d1350cb6dce24&amp;oe=5DC982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7" y="375781"/>
            <a:ext cx="6425853" cy="58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content.fsgn2-4.fna.fbcdn.net/v/t1.15752-9/69824651_433199760736193_7488950365967089664_n.jpg?_nc_cat=101&amp;_nc_oc=AQkeTxxi2mn3DoxHToaVz8AKqly1Yl1tnREoGrNaNPlt1cbwIPIwUg3Un4P0qiObdFnq9aCIZbck_mB8IYoR7YF_&amp;_nc_ht=scontent.fsgn2-4.fna&amp;oh=8dde327ddacfccfddac68945def94ad2&amp;oe=5E0BC5F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951" y="137787"/>
            <a:ext cx="5123146" cy="279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55C51BC-939F-434D-B690-DF488ED31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853" y="3063240"/>
            <a:ext cx="4882661" cy="253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2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103A78D-15D8-47D6-A760-2F0C598666FC}"/>
              </a:ext>
            </a:extLst>
          </p:cNvPr>
          <p:cNvSpPr/>
          <p:nvPr/>
        </p:nvSpPr>
        <p:spPr>
          <a:xfrm>
            <a:off x="640080" y="530462"/>
            <a:ext cx="110994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Wingdings" pitchFamily="2" charset="2"/>
              <a:buChar char="Ø"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niêm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vi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loét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acid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loét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Bisumth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Sucralfate,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Prostaglandine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617AE0A7-42E8-490B-88F1-343762290CB0}"/>
              </a:ext>
            </a:extLst>
          </p:cNvPr>
          <p:cNvCxnSpPr>
            <a:cxnSpLocks/>
          </p:cNvCxnSpPr>
          <p:nvPr/>
        </p:nvCxnSpPr>
        <p:spPr>
          <a:xfrm>
            <a:off x="1069145" y="1561514"/>
            <a:ext cx="102412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70" name="Picture 2" descr="https://scontent.fsgn2-3.fna.fbcdn.net/v/t1.15752-9/69260077_417641418951592_5448878064719101952_n.jpg?_nc_cat=108&amp;_nc_oc=AQmiEGtvUuDLRS_h1cdP-MYxxOpbL72fuadHcuVOC3BHGRhkaprcj2smXhrTf0vHJYFTw9xQeE9v9znghCiGuobo&amp;_nc_ht=scontent.fsgn2-3.fna&amp;oh=1348e31473bdfd7b30974f41dab394f3&amp;oe=5E06B0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26" y="2467627"/>
            <a:ext cx="5069059" cy="330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content.fsgn2-1.fna.fbcdn.net/v/t1.15752-9/69519508_2536482896417757_2386824995536896000_n.jpg?_nc_cat=111&amp;_nc_oc=AQlHOx8FDmts78C7K8OT6tCk0i0NLC7tQfsiJBGCUAaHe4_1sVRu0X_lgMD5UpEj53XkGiem1T7uEKWvZyndFgvC&amp;_nc_ht=scontent.fsgn2-1.fna&amp;oh=4e7c68fb8d36275f7497f1139b21dd85&amp;oe=5DCF4C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793" y="2526828"/>
            <a:ext cx="5317588" cy="16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7075B53-2C65-4A20-B6DD-B6D6D9935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685" y="4374298"/>
            <a:ext cx="5317589" cy="180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75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66E8544-6A5A-4E98-9F41-8D56A63C2BD0}"/>
              </a:ext>
            </a:extLst>
          </p:cNvPr>
          <p:cNvSpPr/>
          <p:nvPr/>
        </p:nvSpPr>
        <p:spPr>
          <a:xfrm>
            <a:off x="1041966" y="648417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latin typeface="+mj-lt"/>
                <a:sym typeface="Wingdings" panose="05000000000000000000" pitchFamily="2" charset="2"/>
              </a:rPr>
              <a:t></a:t>
            </a:r>
            <a:endParaRPr lang="en-US" sz="2800" b="1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55613F2-A3A0-47BF-BEC2-CC86D7537504}"/>
              </a:ext>
            </a:extLst>
          </p:cNvPr>
          <p:cNvSpPr/>
          <p:nvPr/>
        </p:nvSpPr>
        <p:spPr>
          <a:xfrm>
            <a:off x="1393658" y="525306"/>
            <a:ext cx="62488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/>
              <a:t>Thuốc chống co thắt</a:t>
            </a:r>
            <a:endParaRPr lang="en-US" sz="4800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4EEF9A4-F85D-40CD-B452-5A602F21E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68" y="1558978"/>
            <a:ext cx="3880735" cy="26472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7968E47-8486-4E5D-BB47-643BBAAEC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83" y="4206240"/>
            <a:ext cx="3010487" cy="1896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8416355-3641-41BB-AA16-ABE6FA064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7564" y="1694857"/>
            <a:ext cx="3165230" cy="412916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50C65461-D6D6-41D1-980B-65FC971A55E9}"/>
              </a:ext>
            </a:extLst>
          </p:cNvPr>
          <p:cNvCxnSpPr>
            <a:cxnSpLocks/>
          </p:cNvCxnSpPr>
          <p:nvPr/>
        </p:nvCxnSpPr>
        <p:spPr>
          <a:xfrm>
            <a:off x="1214203" y="1356303"/>
            <a:ext cx="100733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5037294-9358-4AE3-873E-15348C8AC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6139" y="1558978"/>
            <a:ext cx="4009293" cy="41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0729" y="58810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 LOÉT DẠ DÀY </a:t>
            </a:r>
            <a:br>
              <a:rPr lang="en-US" sz="48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 TRÀNG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7875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121926E-2178-4CF5-BA2D-BFF83A01B7FF}"/>
              </a:ext>
            </a:extLst>
          </p:cNvPr>
          <p:cNvSpPr/>
          <p:nvPr/>
        </p:nvSpPr>
        <p:spPr>
          <a:xfrm>
            <a:off x="175364" y="689317"/>
            <a:ext cx="12016635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Wingdings" pitchFamily="2" charset="2"/>
              <a:buChar char="Ø"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H.P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/>
          </a:p>
          <a:p>
            <a:endParaRPr lang="vi-VN" dirty="0"/>
          </a:p>
          <a:p>
            <a:endParaRPr lang="vi-VN" dirty="0"/>
          </a:p>
          <a:p>
            <a:pPr lvl="2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+ Nhóm beta-lactam : amoxicillin.</a:t>
            </a:r>
          </a:p>
          <a:p>
            <a:pPr lvl="2"/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+ Nhóm cycline : tetracycline, doxycycline.</a:t>
            </a:r>
          </a:p>
          <a:p>
            <a:pPr marL="1200150" lvl="2" indent="-285750">
              <a:buFontTx/>
              <a:buChar char="-"/>
            </a:pP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+ Nhóm macrolide : erythromycin, clarithromycin, roxithromycin.</a:t>
            </a:r>
          </a:p>
          <a:p>
            <a:pPr marL="1200150" lvl="2" indent="-285750">
              <a:buFontTx/>
              <a:buChar char="-"/>
            </a:pP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+ Nhóm 5-nitroimidazole : metronidazole, tinidazole.</a:t>
            </a:r>
          </a:p>
          <a:p>
            <a:pPr marL="1200150" lvl="2" indent="-285750">
              <a:buFontTx/>
              <a:buChar char="-"/>
            </a:pP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Khi dùng thường phối hợp 2 - 3 kháng sinh để cho hiệu quả tốt nhất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27E3C4E2-648E-4193-9719-81C7B93FEE66}"/>
              </a:ext>
            </a:extLst>
          </p:cNvPr>
          <p:cNvCxnSpPr/>
          <p:nvPr/>
        </p:nvCxnSpPr>
        <p:spPr>
          <a:xfrm>
            <a:off x="872197" y="1547446"/>
            <a:ext cx="1056483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451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ontent.fsgn2-2.fna.fbcdn.net/v/t1.15752-9/69433819_2122874368016089_169246446179057664_n.jpg?_nc_cat=102&amp;_nc_oc=AQlRH69RXihHFQontXb-C3V2xmuFKEAIA8FKRUHX6o953LUMfj-PplMW62V-9TTo2CAdzKWG6a9ciPKjdhX9IP2_&amp;_nc_ht=scontent.fsgn2-2.fna&amp;oh=d5ae4acf17caa8d9402dd956236f609a&amp;oe=5DDB2F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022" y="175362"/>
            <a:ext cx="4117430" cy="354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content.fsgn2-4.fna.fbcdn.net/v/t1.15752-9/68776947_777253149344097_9006223850488201216_n.jpg?_nc_cat=111&amp;_nc_oc=AQm02k_STOmBmuYHyQMX4jw1AKrPeM69VvBKLbj5ULjIlipJrIIC56E2s5G8v0sA11VaZkIhKgbZVwo1lQHVlV-y&amp;_nc_ht=scontent.fsgn2-4.fna&amp;oh=e28ea47cf8f3319bab5382efec3e9a9a&amp;oe=5E1194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28" y="144048"/>
            <a:ext cx="3439393" cy="34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content.fsgn2-3.fna.fbcdn.net/v/t1.15752-9/69599433_1296675200510163_3797705727749914624_n.jpg?_nc_cat=108&amp;_nc_oc=AQly3Mcn10WbDA5EFmo9zPrUZNV94KcUir7mYS2cO6TlIhlldh_sVwqsxNv6pe5MmWULOXOcnTO8GI2_4pOT8kex&amp;_nc_ht=scontent.fsgn2-3.fna&amp;oh=61a8d19cca0248c73adadf7e7019e333&amp;oe=5DC894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451" y="237995"/>
            <a:ext cx="4221272" cy="348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scontent.fsgn2-1.fna.fbcdn.net/v/t1.15752-9/69385132_415387356002603_2238722896694345728_n.jpg?_nc_cat=107&amp;_nc_oc=AQkDLuPat_Jvgok_p48J5_DqJod4Alv4TaA04YV3bYeyPdgNh3CCRPGtdJA-MWrVJmzhDVeatxWyP-6yJAiZYBsQ&amp;_nc_ht=scontent.fsgn2-1.fna&amp;oh=5ebdf3c23c539d55ac8d90b21cd62a8e&amp;oe=5E0DAF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88" y="3829639"/>
            <a:ext cx="4929991" cy="245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F867B5C-8DB6-4E0D-B1F9-F8F00A1864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2625" y="3970604"/>
            <a:ext cx="4929992" cy="172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53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79954" y="175364"/>
            <a:ext cx="10515600" cy="578330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H.P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 </a:t>
            </a:r>
            <a:r>
              <a:rPr lang="vi-VN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 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85" y="864296"/>
            <a:ext cx="10847539" cy="544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5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713" y="800171"/>
            <a:ext cx="10058400" cy="1450757"/>
          </a:xfrm>
        </p:spPr>
        <p:txBody>
          <a:bodyPr/>
          <a:lstStyle/>
          <a:p>
            <a:pPr algn="ctr"/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5. DỰ PHÒNG:</a:t>
            </a:r>
            <a:b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64713" y="1798136"/>
            <a:ext cx="104467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no,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bữa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NSAID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rượu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cay 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29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.fsgn2-1.fna.fbcdn.net/v/t1.15752-9/70680430_1310697269108240_5376725019327987712_n.jpg?_nc_cat=104&amp;_nc_oc=AQkPavhDwannhU0E8PXzmUwd1G4Cs7X73Yb8kaZu1SHgnYKuPpNP8-AVQzEpoqFPEOCzeDTPWJ4tKLrPUeI_2QgU&amp;_nc_ht=scontent.fsgn2-1.fna&amp;oh=1751237acdc7384c5e14e30bf1cb28b2&amp;oe=5E08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85" y="231731"/>
            <a:ext cx="10146083" cy="608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7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732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5748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ĐỊNH NGHĨA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Loét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ệ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ổ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loét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ổ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loét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ổ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loét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loét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loét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305907"/>
            <a:ext cx="4586068" cy="3003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25" y="3305907"/>
            <a:ext cx="5678658" cy="256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64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4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niêm</a:t>
            </a:r>
            <a:r>
              <a:rPr lang="en-US" sz="4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r>
              <a:rPr lang="en-US" sz="4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4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4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endParaRPr lang="en-US" sz="4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9" y="1888027"/>
            <a:ext cx="6601730" cy="4276862"/>
          </a:xfr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D34F035-71FE-442E-B1AF-C3174270F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989" y="4557252"/>
            <a:ext cx="887999" cy="61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88C7B98-CD8D-4B90-840B-EFA8B44EB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516" y="3115430"/>
            <a:ext cx="777091" cy="777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40B38AB-64B5-4855-9A26-DE6BC936A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520" y="2587679"/>
            <a:ext cx="1263569" cy="84132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C22C95D0-8AD7-4A5A-B0BC-9E7875BC3B66}"/>
              </a:ext>
            </a:extLst>
          </p:cNvPr>
          <p:cNvCxnSpPr>
            <a:cxnSpLocks/>
          </p:cNvCxnSpPr>
          <p:nvPr/>
        </p:nvCxnSpPr>
        <p:spPr>
          <a:xfrm flipV="1">
            <a:off x="9438968" y="3892521"/>
            <a:ext cx="663677" cy="969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D8210FD-8B15-4B0B-9F98-AD898E121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5715">
            <a:off x="8431889" y="2284476"/>
            <a:ext cx="1485122" cy="116227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87DCC0A9-66C5-4212-AE52-9CE3E3AB2E55}"/>
              </a:ext>
            </a:extLst>
          </p:cNvPr>
          <p:cNvCxnSpPr>
            <a:cxnSpLocks/>
          </p:cNvCxnSpPr>
          <p:nvPr/>
        </p:nvCxnSpPr>
        <p:spPr>
          <a:xfrm flipH="1">
            <a:off x="5937518" y="3190614"/>
            <a:ext cx="1515906" cy="865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7E39205-45DA-4066-B5A7-FB75EC774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3717" y="2879649"/>
            <a:ext cx="1515907" cy="86271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63E6D07D-3B46-4CF7-BF74-81618F4F247D}"/>
              </a:ext>
            </a:extLst>
          </p:cNvPr>
          <p:cNvCxnSpPr/>
          <p:nvPr/>
        </p:nvCxnSpPr>
        <p:spPr>
          <a:xfrm flipH="1">
            <a:off x="5619135" y="3190614"/>
            <a:ext cx="1834289" cy="1671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9AE4CC4-435F-4C70-8543-EC6787001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069435" y="5523030"/>
            <a:ext cx="177369" cy="2036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5EA580A-BBC6-40E1-B025-D223EAB82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912548" y="5651126"/>
            <a:ext cx="177369" cy="2036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84214E1-3FC5-4816-9D9A-198CF0630D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5758" y="5530404"/>
            <a:ext cx="164606" cy="1889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D06565A-FA79-4388-B41B-CEA0E45DBD9B}"/>
              </a:ext>
            </a:extLst>
          </p:cNvPr>
          <p:cNvSpPr txBox="1"/>
          <p:nvPr/>
        </p:nvSpPr>
        <p:spPr>
          <a:xfrm>
            <a:off x="10425057" y="5440187"/>
            <a:ext cx="103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bào</a:t>
            </a:r>
            <a:r>
              <a:rPr lang="en-US" dirty="0"/>
              <a:t> </a:t>
            </a:r>
            <a:r>
              <a:rPr lang="vi-VN" dirty="0"/>
              <a:t>G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EF12D755-3F91-47C1-92A2-AEBF525D7533}"/>
              </a:ext>
            </a:extLst>
          </p:cNvPr>
          <p:cNvCxnSpPr>
            <a:cxnSpLocks/>
          </p:cNvCxnSpPr>
          <p:nvPr/>
        </p:nvCxnSpPr>
        <p:spPr>
          <a:xfrm flipH="1">
            <a:off x="5246804" y="3311004"/>
            <a:ext cx="2206620" cy="2154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5881675-E6A1-40C1-A59D-E968BBD661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7114" y="4318971"/>
            <a:ext cx="614556" cy="663721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AC9939BA-2E0A-4E79-872A-0B88D1C5B7D8}"/>
              </a:ext>
            </a:extLst>
          </p:cNvPr>
          <p:cNvCxnSpPr/>
          <p:nvPr/>
        </p:nvCxnSpPr>
        <p:spPr>
          <a:xfrm flipH="1">
            <a:off x="6096000" y="5167352"/>
            <a:ext cx="2150255" cy="3630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7AEC8D6-3AA6-4032-B4BE-88B8AC8F60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25057" y="5792238"/>
            <a:ext cx="1280271" cy="499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8870EC4-3DB5-4CC9-BE8C-0680D7E4E1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67668">
            <a:off x="10303681" y="5885810"/>
            <a:ext cx="158510" cy="188992"/>
          </a:xfrm>
          <a:prstGeom prst="rect">
            <a:avLst/>
          </a:prstGeom>
        </p:spPr>
      </p:pic>
      <p:cxnSp>
        <p:nvCxnSpPr>
          <p:cNvPr id="11" name="Connector: Curved 10">
            <a:extLst>
              <a:ext uri="{FF2B5EF4-FFF2-40B4-BE49-F238E27FC236}">
                <a16:creationId xmlns="" xmlns:a16="http://schemas.microsoft.com/office/drawing/2014/main" id="{2825A1F1-A27D-40D8-86AD-2705852198DD}"/>
              </a:ext>
            </a:extLst>
          </p:cNvPr>
          <p:cNvCxnSpPr>
            <a:cxnSpLocks/>
          </p:cNvCxnSpPr>
          <p:nvPr/>
        </p:nvCxnSpPr>
        <p:spPr>
          <a:xfrm rot="16200000" flipV="1">
            <a:off x="4731036" y="5092184"/>
            <a:ext cx="1039488" cy="7951"/>
          </a:xfrm>
          <a:prstGeom prst="curvedConnector3">
            <a:avLst>
              <a:gd name="adj1" fmla="val 10754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="" xmlns:a16="http://schemas.microsoft.com/office/drawing/2014/main" id="{B03873A4-A8C7-48ED-88F9-F8A58A85ECDF}"/>
              </a:ext>
            </a:extLst>
          </p:cNvPr>
          <p:cNvCxnSpPr>
            <a:cxnSpLocks/>
            <a:stCxn id="20" idx="1"/>
          </p:cNvCxnSpPr>
          <p:nvPr/>
        </p:nvCxnSpPr>
        <p:spPr>
          <a:xfrm flipV="1">
            <a:off x="5089917" y="5245942"/>
            <a:ext cx="1190510" cy="507007"/>
          </a:xfrm>
          <a:prstGeom prst="curvedConnector3">
            <a:avLst>
              <a:gd name="adj1" fmla="val 142169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613D060B-9702-4945-922C-FD57AF7006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6229" y="4152691"/>
            <a:ext cx="164606" cy="18899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421EE3AE-A77F-48EC-9533-A7FDB29459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4561" y="4387424"/>
            <a:ext cx="164606" cy="1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377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4076398"/>
              </p:ext>
            </p:extLst>
          </p:nvPr>
        </p:nvGraphicFramePr>
        <p:xfrm>
          <a:off x="0" y="1856935"/>
          <a:ext cx="12056012" cy="4389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8860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36990540"/>
              </p:ext>
            </p:extLst>
          </p:nvPr>
        </p:nvGraphicFramePr>
        <p:xfrm>
          <a:off x="3592287" y="860961"/>
          <a:ext cx="5217886" cy="5136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810172" y="1457365"/>
            <a:ext cx="32366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trương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acid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8810172" y="1582056"/>
            <a:ext cx="0" cy="1074058"/>
          </a:xfrm>
          <a:prstGeom prst="line">
            <a:avLst/>
          </a:prstGeom>
          <a:ln w="85725"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810172" y="4141035"/>
            <a:ext cx="0" cy="1424856"/>
          </a:xfrm>
          <a:prstGeom prst="line">
            <a:avLst/>
          </a:prstGeom>
          <a:ln w="85725"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810172" y="4058047"/>
            <a:ext cx="28738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NSAID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corticoid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prostaglandin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Zollinger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Ellison,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592287" y="237506"/>
            <a:ext cx="0" cy="3052096"/>
          </a:xfrm>
          <a:prstGeom prst="line">
            <a:avLst/>
          </a:prstGeom>
          <a:ln w="85725"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5085" y="1324684"/>
            <a:ext cx="29972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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Ở môi trường acid như dạ dày vi khuẩn HP tồn tại bằng cách tiết ra một loại enzyme là Urease giúp nó trung hòa độ acid trong dạ </a:t>
            </a:r>
            <a:r>
              <a:rPr lang="vi-V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428" y="3926448"/>
            <a:ext cx="29609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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prostaglandin.</a:t>
            </a:r>
          </a:p>
          <a:p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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Cafein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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Capsaicin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cay)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niêm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trầm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592287" y="4141035"/>
            <a:ext cx="0" cy="1856004"/>
          </a:xfrm>
          <a:prstGeom prst="line">
            <a:avLst/>
          </a:prstGeom>
          <a:ln w="85725"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459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76775"/>
            <a:ext cx="10058400" cy="1836857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 CHỨNG</a:t>
            </a:r>
            <a:br>
              <a:rPr lang="vi-V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398648"/>
            <a:ext cx="4922729" cy="3882578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17920" y="2780778"/>
            <a:ext cx="4937760" cy="317975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ổ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loét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6298" y="1875427"/>
            <a:ext cx="3871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28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26480" y="1875427"/>
            <a:ext cx="4554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28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160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vi-VN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⁎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loét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tràng</a:t>
            </a:r>
            <a:endParaRPr lang="en-US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97280" y="2317315"/>
            <a:ext cx="10058400" cy="291586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4-6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quặn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rát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thượng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38826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1632</TotalTime>
  <Words>705</Words>
  <Application>Microsoft Office PowerPoint</Application>
  <PresentationFormat>Custom</PresentationFormat>
  <Paragraphs>90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Retrospect</vt:lpstr>
      <vt:lpstr>BỆNH LÝ HỌC</vt:lpstr>
      <vt:lpstr>PowerPoint Presentation</vt:lpstr>
      <vt:lpstr>Mục Tiêu </vt:lpstr>
      <vt:lpstr>1. ĐỊNH NGHĨA</vt:lpstr>
      <vt:lpstr>Cấu trúc niêm mạc và tuyến vị dạ dày</vt:lpstr>
      <vt:lpstr>Nguyên nhân </vt:lpstr>
      <vt:lpstr>PowerPoint Presentation</vt:lpstr>
      <vt:lpstr>2. TRIỆU CHỨNG </vt:lpstr>
      <vt:lpstr> ⁎ Triệu chứng loét tá tràng</vt:lpstr>
      <vt:lpstr>Xét nghiệm chẩn đoán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DỰ PHÒNG: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ĐẠI HỌC DUY TÂN</dc:title>
  <dc:creator>Admin</dc:creator>
  <cp:lastModifiedBy>PC</cp:lastModifiedBy>
  <cp:revision>215</cp:revision>
  <dcterms:created xsi:type="dcterms:W3CDTF">2019-03-06T03:52:47Z</dcterms:created>
  <dcterms:modified xsi:type="dcterms:W3CDTF">2019-09-15T04:27:45Z</dcterms:modified>
</cp:coreProperties>
</file>