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49794D-B64B-46E7-89B3-C1C0B0BBAB1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C67A68-0294-4846-8BF8-C28848A01BD4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Khái</a:t>
          </a: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niệm</a:t>
          </a:r>
          <a:endParaRPr lang="en-US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25D127-5DE4-43FB-9A00-A935E33B145F}" type="parTrans" cxnId="{3D3787AF-71C6-40E8-8A0B-2A0D0DAEED24}">
      <dgm:prSet/>
      <dgm:spPr/>
      <dgm:t>
        <a:bodyPr/>
        <a:lstStyle/>
        <a:p>
          <a:endParaRPr lang="en-US"/>
        </a:p>
      </dgm:t>
    </dgm:pt>
    <dgm:pt modelId="{D7021AE4-564D-41B4-B681-A8C382D04FC1}" type="sibTrans" cxnId="{3D3787AF-71C6-40E8-8A0B-2A0D0DAEED24}">
      <dgm:prSet/>
      <dgm:spPr/>
      <dgm:t>
        <a:bodyPr/>
        <a:lstStyle/>
        <a:p>
          <a:endParaRPr lang="en-US"/>
        </a:p>
      </dgm:t>
    </dgm:pt>
    <dgm:pt modelId="{4FC30B32-A29D-45A7-B1EA-DB9F7F60DD57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Chăm</a:t>
          </a: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sóc</a:t>
          </a: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người</a:t>
          </a: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bệnh</a:t>
          </a: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thở</a:t>
          </a: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máy</a:t>
          </a:r>
          <a:endParaRPr lang="en-US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0B80A5-2E68-4F53-81E7-06AFADA0B6CC}" type="parTrans" cxnId="{ED02F477-D41C-4BC3-82FD-9FD6DF37381C}">
      <dgm:prSet/>
      <dgm:spPr/>
      <dgm:t>
        <a:bodyPr/>
        <a:lstStyle/>
        <a:p>
          <a:endParaRPr lang="en-US"/>
        </a:p>
      </dgm:t>
    </dgm:pt>
    <dgm:pt modelId="{4A9E7EEB-BB20-4FB7-A4A8-EB548384835B}" type="sibTrans" cxnId="{ED02F477-D41C-4BC3-82FD-9FD6DF37381C}">
      <dgm:prSet/>
      <dgm:spPr/>
      <dgm:t>
        <a:bodyPr/>
        <a:lstStyle/>
        <a:p>
          <a:endParaRPr lang="en-US"/>
        </a:p>
      </dgm:t>
    </dgm:pt>
    <dgm:pt modelId="{DBD0A7B2-4F35-4D8C-8975-FE3AAD53FD00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Mục</a:t>
          </a: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đích</a:t>
          </a: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của</a:t>
          </a: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thở</a:t>
          </a: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máy</a:t>
          </a:r>
          <a:endParaRPr lang="en-US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40B1A4E-5765-4BBB-B103-AC1DEFB645E9}" type="parTrans" cxnId="{8F3E5B8E-80F1-4F8A-A6CD-158D1EB28978}">
      <dgm:prSet/>
      <dgm:spPr/>
      <dgm:t>
        <a:bodyPr/>
        <a:lstStyle/>
        <a:p>
          <a:endParaRPr lang="en-US"/>
        </a:p>
      </dgm:t>
    </dgm:pt>
    <dgm:pt modelId="{E75FDEAE-D84E-4947-8B1F-DBF39D07B2B3}" type="sibTrans" cxnId="{8F3E5B8E-80F1-4F8A-A6CD-158D1EB28978}">
      <dgm:prSet/>
      <dgm:spPr/>
      <dgm:t>
        <a:bodyPr/>
        <a:lstStyle/>
        <a:p>
          <a:endParaRPr lang="en-US"/>
        </a:p>
      </dgm:t>
    </dgm:pt>
    <dgm:pt modelId="{0AAAC9B5-E93B-47EE-B13C-B8F0E3B524E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Biến</a:t>
          </a: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chứng</a:t>
          </a:r>
          <a:endParaRPr lang="en-US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991220-EBE3-478A-BE21-1E8A26DCDDF2}" type="parTrans" cxnId="{0BE61951-07FA-454D-BE5C-D6D4E118EE38}">
      <dgm:prSet/>
      <dgm:spPr/>
      <dgm:t>
        <a:bodyPr/>
        <a:lstStyle/>
        <a:p>
          <a:endParaRPr lang="en-US"/>
        </a:p>
      </dgm:t>
    </dgm:pt>
    <dgm:pt modelId="{5C8736FE-0516-4CB8-BD79-20B46F436301}" type="sibTrans" cxnId="{0BE61951-07FA-454D-BE5C-D6D4E118EE38}">
      <dgm:prSet/>
      <dgm:spPr/>
      <dgm:t>
        <a:bodyPr/>
        <a:lstStyle/>
        <a:p>
          <a:endParaRPr lang="en-US"/>
        </a:p>
      </dgm:t>
    </dgm:pt>
    <dgm:pt modelId="{F79B7B83-9BDC-464A-B871-84906C5F803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Phân</a:t>
          </a:r>
          <a:r>
            <a: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loại</a:t>
          </a:r>
          <a:endParaRPr lang="en-US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552EF4-253A-4F85-AFC2-4F17C033E508}" type="parTrans" cxnId="{5B1C5B0E-FE38-4D8A-B2D9-B4C7F19C24F1}">
      <dgm:prSet/>
      <dgm:spPr/>
      <dgm:t>
        <a:bodyPr/>
        <a:lstStyle/>
        <a:p>
          <a:endParaRPr lang="en-US"/>
        </a:p>
      </dgm:t>
    </dgm:pt>
    <dgm:pt modelId="{E27CC797-E53B-443C-AA95-176AF8D413EB}" type="sibTrans" cxnId="{5B1C5B0E-FE38-4D8A-B2D9-B4C7F19C24F1}">
      <dgm:prSet/>
      <dgm:spPr/>
      <dgm:t>
        <a:bodyPr/>
        <a:lstStyle/>
        <a:p>
          <a:endParaRPr lang="en-US"/>
        </a:p>
      </dgm:t>
    </dgm:pt>
    <dgm:pt modelId="{D42B15FB-A1BF-435D-AF5C-9482DAB8E5F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Chỉ</a:t>
          </a:r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định</a:t>
          </a:r>
          <a:endParaRPr lang="en-US" sz="2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en-US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Chống</a:t>
          </a:r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chỉ</a:t>
          </a:r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định</a:t>
          </a:r>
          <a:endParaRPr lang="en-US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964AD5-28F9-4541-8CC8-1AA5462F96CA}" type="parTrans" cxnId="{D0AF2035-E1E1-447A-B529-31D39D46DC4C}">
      <dgm:prSet/>
      <dgm:spPr/>
      <dgm:t>
        <a:bodyPr/>
        <a:lstStyle/>
        <a:p>
          <a:endParaRPr lang="en-US"/>
        </a:p>
      </dgm:t>
    </dgm:pt>
    <dgm:pt modelId="{2E917F5C-6E84-40BD-9710-446AEEE80628}" type="sibTrans" cxnId="{D0AF2035-E1E1-447A-B529-31D39D46DC4C}">
      <dgm:prSet/>
      <dgm:spPr/>
      <dgm:t>
        <a:bodyPr/>
        <a:lstStyle/>
        <a:p>
          <a:endParaRPr lang="en-US"/>
        </a:p>
      </dgm:t>
    </dgm:pt>
    <dgm:pt modelId="{46E8EF13-E2EE-4989-9544-E9931AEA8091}" type="pres">
      <dgm:prSet presAssocID="{F349794D-B64B-46E7-89B3-C1C0B0BBAB17}" presName="Name0" presStyleCnt="0">
        <dgm:presLayoutVars>
          <dgm:chMax val="7"/>
          <dgm:chPref val="7"/>
          <dgm:dir/>
        </dgm:presLayoutVars>
      </dgm:prSet>
      <dgm:spPr/>
    </dgm:pt>
    <dgm:pt modelId="{1AB41D76-5EA4-4EAE-94F3-DB58A75578E3}" type="pres">
      <dgm:prSet presAssocID="{F349794D-B64B-46E7-89B3-C1C0B0BBAB17}" presName="Name1" presStyleCnt="0"/>
      <dgm:spPr/>
    </dgm:pt>
    <dgm:pt modelId="{34150F3B-0A0C-4CAC-A36A-1774CB53F1A8}" type="pres">
      <dgm:prSet presAssocID="{F349794D-B64B-46E7-89B3-C1C0B0BBAB17}" presName="cycle" presStyleCnt="0"/>
      <dgm:spPr/>
    </dgm:pt>
    <dgm:pt modelId="{C932977A-557E-437B-9122-6B346082027A}" type="pres">
      <dgm:prSet presAssocID="{F349794D-B64B-46E7-89B3-C1C0B0BBAB17}" presName="srcNode" presStyleLbl="node1" presStyleIdx="0" presStyleCnt="6"/>
      <dgm:spPr/>
    </dgm:pt>
    <dgm:pt modelId="{8EC845C6-BF8B-487D-8E07-ECBE9499C521}" type="pres">
      <dgm:prSet presAssocID="{F349794D-B64B-46E7-89B3-C1C0B0BBAB17}" presName="conn" presStyleLbl="parChTrans1D2" presStyleIdx="0" presStyleCnt="1"/>
      <dgm:spPr/>
    </dgm:pt>
    <dgm:pt modelId="{91B2A9FF-6CBF-4E78-96C8-8774D5545771}" type="pres">
      <dgm:prSet presAssocID="{F349794D-B64B-46E7-89B3-C1C0B0BBAB17}" presName="extraNode" presStyleLbl="node1" presStyleIdx="0" presStyleCnt="6"/>
      <dgm:spPr/>
    </dgm:pt>
    <dgm:pt modelId="{83DDD783-09C9-4295-974B-95079B4297E6}" type="pres">
      <dgm:prSet presAssocID="{F349794D-B64B-46E7-89B3-C1C0B0BBAB17}" presName="dstNode" presStyleLbl="node1" presStyleIdx="0" presStyleCnt="6"/>
      <dgm:spPr/>
    </dgm:pt>
    <dgm:pt modelId="{7EA5178E-004B-4268-84F5-99130C291583}" type="pres">
      <dgm:prSet presAssocID="{12C67A68-0294-4846-8BF8-C28848A01BD4}" presName="text_1" presStyleLbl="node1" presStyleIdx="0" presStyleCnt="6" custScaleY="121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C50C4C-78FA-4A45-83DD-1B48580044C4}" type="pres">
      <dgm:prSet presAssocID="{12C67A68-0294-4846-8BF8-C28848A01BD4}" presName="accent_1" presStyleCnt="0"/>
      <dgm:spPr/>
    </dgm:pt>
    <dgm:pt modelId="{6B82D8FA-83CA-4161-8268-9AFBC73228D0}" type="pres">
      <dgm:prSet presAssocID="{12C67A68-0294-4846-8BF8-C28848A01BD4}" presName="accentRepeatNode" presStyleLbl="solidFgAcc1" presStyleIdx="0" presStyleCnt="6"/>
      <dgm:spPr/>
    </dgm:pt>
    <dgm:pt modelId="{3A072304-B972-49E7-AD75-8488ED96BEF1}" type="pres">
      <dgm:prSet presAssocID="{F79B7B83-9BDC-464A-B871-84906C5F803D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3FA080-3E78-45A2-8755-D11BCF63711D}" type="pres">
      <dgm:prSet presAssocID="{F79B7B83-9BDC-464A-B871-84906C5F803D}" presName="accent_2" presStyleCnt="0"/>
      <dgm:spPr/>
    </dgm:pt>
    <dgm:pt modelId="{A96B704B-905F-478A-A0CA-B4095A4D5137}" type="pres">
      <dgm:prSet presAssocID="{F79B7B83-9BDC-464A-B871-84906C5F803D}" presName="accentRepeatNode" presStyleLbl="solidFgAcc1" presStyleIdx="1" presStyleCnt="6"/>
      <dgm:spPr/>
    </dgm:pt>
    <dgm:pt modelId="{09FAE1EB-C532-4833-A476-C467E9B2C044}" type="pres">
      <dgm:prSet presAssocID="{DBD0A7B2-4F35-4D8C-8975-FE3AAD53FD00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4C5268-E4E2-48CB-A394-55176CF722C0}" type="pres">
      <dgm:prSet presAssocID="{DBD0A7B2-4F35-4D8C-8975-FE3AAD53FD00}" presName="accent_3" presStyleCnt="0"/>
      <dgm:spPr/>
    </dgm:pt>
    <dgm:pt modelId="{209B8BF0-2D34-4B2B-868B-21066E2E2F54}" type="pres">
      <dgm:prSet presAssocID="{DBD0A7B2-4F35-4D8C-8975-FE3AAD53FD00}" presName="accentRepeatNode" presStyleLbl="solidFgAcc1" presStyleIdx="2" presStyleCnt="6"/>
      <dgm:spPr/>
    </dgm:pt>
    <dgm:pt modelId="{8B1582EA-E47B-4F6C-8D44-5E0FF65E417A}" type="pres">
      <dgm:prSet presAssocID="{D42B15FB-A1BF-435D-AF5C-9482DAB8E5FE}" presName="text_4" presStyleLbl="node1" presStyleIdx="3" presStyleCnt="6" custScaleY="1372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0EF5B4-EF68-400F-92A6-26CD964017D3}" type="pres">
      <dgm:prSet presAssocID="{D42B15FB-A1BF-435D-AF5C-9482DAB8E5FE}" presName="accent_4" presStyleCnt="0"/>
      <dgm:spPr/>
    </dgm:pt>
    <dgm:pt modelId="{53122A31-AAA4-4B16-A4DE-741E2457FEFF}" type="pres">
      <dgm:prSet presAssocID="{D42B15FB-A1BF-435D-AF5C-9482DAB8E5FE}" presName="accentRepeatNode" presStyleLbl="solidFgAcc1" presStyleIdx="3" presStyleCnt="6"/>
      <dgm:spPr/>
    </dgm:pt>
    <dgm:pt modelId="{DF432B8E-E70B-490B-91FC-CB5C83E7A188}" type="pres">
      <dgm:prSet presAssocID="{0AAAC9B5-E93B-47EE-B13C-B8F0E3B524E5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6FA7D-F568-4506-B712-461C0A63670F}" type="pres">
      <dgm:prSet presAssocID="{0AAAC9B5-E93B-47EE-B13C-B8F0E3B524E5}" presName="accent_5" presStyleCnt="0"/>
      <dgm:spPr/>
    </dgm:pt>
    <dgm:pt modelId="{838F66F5-CFCA-4F9F-A9D7-FD289DB544A0}" type="pres">
      <dgm:prSet presAssocID="{0AAAC9B5-E93B-47EE-B13C-B8F0E3B524E5}" presName="accentRepeatNode" presStyleLbl="solidFgAcc1" presStyleIdx="4" presStyleCnt="6"/>
      <dgm:spPr/>
    </dgm:pt>
    <dgm:pt modelId="{EEB5F865-8DD3-4220-9BD0-C634D6508760}" type="pres">
      <dgm:prSet presAssocID="{4FC30B32-A29D-45A7-B1EA-DB9F7F60DD57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B9CD3C-B158-4D79-B6C7-C8063AC29476}" type="pres">
      <dgm:prSet presAssocID="{4FC30B32-A29D-45A7-B1EA-DB9F7F60DD57}" presName="accent_6" presStyleCnt="0"/>
      <dgm:spPr/>
    </dgm:pt>
    <dgm:pt modelId="{5B3469DA-838D-4E14-A8B8-1EB7DDACDC01}" type="pres">
      <dgm:prSet presAssocID="{4FC30B32-A29D-45A7-B1EA-DB9F7F60DD57}" presName="accentRepeatNode" presStyleLbl="solidFgAcc1" presStyleIdx="5" presStyleCnt="6"/>
      <dgm:spPr/>
    </dgm:pt>
  </dgm:ptLst>
  <dgm:cxnLst>
    <dgm:cxn modelId="{887B57D7-92F3-4BB7-8AA7-C49C0DB53EE7}" type="presOf" srcId="{4FC30B32-A29D-45A7-B1EA-DB9F7F60DD57}" destId="{EEB5F865-8DD3-4220-9BD0-C634D6508760}" srcOrd="0" destOrd="0" presId="urn:microsoft.com/office/officeart/2008/layout/VerticalCurvedList"/>
    <dgm:cxn modelId="{ED02F477-D41C-4BC3-82FD-9FD6DF37381C}" srcId="{F349794D-B64B-46E7-89B3-C1C0B0BBAB17}" destId="{4FC30B32-A29D-45A7-B1EA-DB9F7F60DD57}" srcOrd="5" destOrd="0" parTransId="{D90B80A5-2E68-4F53-81E7-06AFADA0B6CC}" sibTransId="{4A9E7EEB-BB20-4FB7-A4A8-EB548384835B}"/>
    <dgm:cxn modelId="{E236CDDF-FAC2-43A9-A56A-E9DCC949D81F}" type="presOf" srcId="{0AAAC9B5-E93B-47EE-B13C-B8F0E3B524E5}" destId="{DF432B8E-E70B-490B-91FC-CB5C83E7A188}" srcOrd="0" destOrd="0" presId="urn:microsoft.com/office/officeart/2008/layout/VerticalCurvedList"/>
    <dgm:cxn modelId="{3D3787AF-71C6-40E8-8A0B-2A0D0DAEED24}" srcId="{F349794D-B64B-46E7-89B3-C1C0B0BBAB17}" destId="{12C67A68-0294-4846-8BF8-C28848A01BD4}" srcOrd="0" destOrd="0" parTransId="{3F25D127-5DE4-43FB-9A00-A935E33B145F}" sibTransId="{D7021AE4-564D-41B4-B681-A8C382D04FC1}"/>
    <dgm:cxn modelId="{D0AF2035-E1E1-447A-B529-31D39D46DC4C}" srcId="{F349794D-B64B-46E7-89B3-C1C0B0BBAB17}" destId="{D42B15FB-A1BF-435D-AF5C-9482DAB8E5FE}" srcOrd="3" destOrd="0" parTransId="{C1964AD5-28F9-4541-8CC8-1AA5462F96CA}" sibTransId="{2E917F5C-6E84-40BD-9710-446AEEE80628}"/>
    <dgm:cxn modelId="{9A049E81-0356-43E1-A63A-E89A29784F32}" type="presOf" srcId="{12C67A68-0294-4846-8BF8-C28848A01BD4}" destId="{7EA5178E-004B-4268-84F5-99130C291583}" srcOrd="0" destOrd="0" presId="urn:microsoft.com/office/officeart/2008/layout/VerticalCurvedList"/>
    <dgm:cxn modelId="{DFB385E3-A12F-4AD0-914C-B9F57268C367}" type="presOf" srcId="{F79B7B83-9BDC-464A-B871-84906C5F803D}" destId="{3A072304-B972-49E7-AD75-8488ED96BEF1}" srcOrd="0" destOrd="0" presId="urn:microsoft.com/office/officeart/2008/layout/VerticalCurvedList"/>
    <dgm:cxn modelId="{8F3E5B8E-80F1-4F8A-A6CD-158D1EB28978}" srcId="{F349794D-B64B-46E7-89B3-C1C0B0BBAB17}" destId="{DBD0A7B2-4F35-4D8C-8975-FE3AAD53FD00}" srcOrd="2" destOrd="0" parTransId="{640B1A4E-5765-4BBB-B103-AC1DEFB645E9}" sibTransId="{E75FDEAE-D84E-4947-8B1F-DBF39D07B2B3}"/>
    <dgm:cxn modelId="{D63818D2-CDD7-428E-B335-F1A85BB4443A}" type="presOf" srcId="{D7021AE4-564D-41B4-B681-A8C382D04FC1}" destId="{8EC845C6-BF8B-487D-8E07-ECBE9499C521}" srcOrd="0" destOrd="0" presId="urn:microsoft.com/office/officeart/2008/layout/VerticalCurvedList"/>
    <dgm:cxn modelId="{744C7D01-0209-4110-AFE0-4DE3160EE0EE}" type="presOf" srcId="{DBD0A7B2-4F35-4D8C-8975-FE3AAD53FD00}" destId="{09FAE1EB-C532-4833-A476-C467E9B2C044}" srcOrd="0" destOrd="0" presId="urn:microsoft.com/office/officeart/2008/layout/VerticalCurvedList"/>
    <dgm:cxn modelId="{5B1C5B0E-FE38-4D8A-B2D9-B4C7F19C24F1}" srcId="{F349794D-B64B-46E7-89B3-C1C0B0BBAB17}" destId="{F79B7B83-9BDC-464A-B871-84906C5F803D}" srcOrd="1" destOrd="0" parTransId="{D9552EF4-253A-4F85-AFC2-4F17C033E508}" sibTransId="{E27CC797-E53B-443C-AA95-176AF8D413EB}"/>
    <dgm:cxn modelId="{3D1203FB-44A2-4577-926E-D2C5D4B967D8}" type="presOf" srcId="{D42B15FB-A1BF-435D-AF5C-9482DAB8E5FE}" destId="{8B1582EA-E47B-4F6C-8D44-5E0FF65E417A}" srcOrd="0" destOrd="0" presId="urn:microsoft.com/office/officeart/2008/layout/VerticalCurvedList"/>
    <dgm:cxn modelId="{BD7F11CF-C4A0-48F4-9C87-B0921D9EC09E}" type="presOf" srcId="{F349794D-B64B-46E7-89B3-C1C0B0BBAB17}" destId="{46E8EF13-E2EE-4989-9544-E9931AEA8091}" srcOrd="0" destOrd="0" presId="urn:microsoft.com/office/officeart/2008/layout/VerticalCurvedList"/>
    <dgm:cxn modelId="{0BE61951-07FA-454D-BE5C-D6D4E118EE38}" srcId="{F349794D-B64B-46E7-89B3-C1C0B0BBAB17}" destId="{0AAAC9B5-E93B-47EE-B13C-B8F0E3B524E5}" srcOrd="4" destOrd="0" parTransId="{C6991220-EBE3-478A-BE21-1E8A26DCDDF2}" sibTransId="{5C8736FE-0516-4CB8-BD79-20B46F436301}"/>
    <dgm:cxn modelId="{18A2FFCD-3159-4D4E-8EF0-7F271BDF983C}" type="presParOf" srcId="{46E8EF13-E2EE-4989-9544-E9931AEA8091}" destId="{1AB41D76-5EA4-4EAE-94F3-DB58A75578E3}" srcOrd="0" destOrd="0" presId="urn:microsoft.com/office/officeart/2008/layout/VerticalCurvedList"/>
    <dgm:cxn modelId="{2E22C7A7-BE37-4F9B-A3F0-D891959A8773}" type="presParOf" srcId="{1AB41D76-5EA4-4EAE-94F3-DB58A75578E3}" destId="{34150F3B-0A0C-4CAC-A36A-1774CB53F1A8}" srcOrd="0" destOrd="0" presId="urn:microsoft.com/office/officeart/2008/layout/VerticalCurvedList"/>
    <dgm:cxn modelId="{094A379F-CAC2-4FA4-A157-6BCE17CDA2DB}" type="presParOf" srcId="{34150F3B-0A0C-4CAC-A36A-1774CB53F1A8}" destId="{C932977A-557E-437B-9122-6B346082027A}" srcOrd="0" destOrd="0" presId="urn:microsoft.com/office/officeart/2008/layout/VerticalCurvedList"/>
    <dgm:cxn modelId="{4FE11EE6-3314-4985-8857-DF5270F7AE7A}" type="presParOf" srcId="{34150F3B-0A0C-4CAC-A36A-1774CB53F1A8}" destId="{8EC845C6-BF8B-487D-8E07-ECBE9499C521}" srcOrd="1" destOrd="0" presId="urn:microsoft.com/office/officeart/2008/layout/VerticalCurvedList"/>
    <dgm:cxn modelId="{0BC0F290-AB98-4B42-9078-642404AD0CEF}" type="presParOf" srcId="{34150F3B-0A0C-4CAC-A36A-1774CB53F1A8}" destId="{91B2A9FF-6CBF-4E78-96C8-8774D5545771}" srcOrd="2" destOrd="0" presId="urn:microsoft.com/office/officeart/2008/layout/VerticalCurvedList"/>
    <dgm:cxn modelId="{81B0062F-E0DD-48D2-840D-204C66ED4451}" type="presParOf" srcId="{34150F3B-0A0C-4CAC-A36A-1774CB53F1A8}" destId="{83DDD783-09C9-4295-974B-95079B4297E6}" srcOrd="3" destOrd="0" presId="urn:microsoft.com/office/officeart/2008/layout/VerticalCurvedList"/>
    <dgm:cxn modelId="{6BF54EFE-6BD3-42D0-A732-D6D3AE991495}" type="presParOf" srcId="{1AB41D76-5EA4-4EAE-94F3-DB58A75578E3}" destId="{7EA5178E-004B-4268-84F5-99130C291583}" srcOrd="1" destOrd="0" presId="urn:microsoft.com/office/officeart/2008/layout/VerticalCurvedList"/>
    <dgm:cxn modelId="{8B348D99-6979-46E9-BFFF-1DB06B266E87}" type="presParOf" srcId="{1AB41D76-5EA4-4EAE-94F3-DB58A75578E3}" destId="{8EC50C4C-78FA-4A45-83DD-1B48580044C4}" srcOrd="2" destOrd="0" presId="urn:microsoft.com/office/officeart/2008/layout/VerticalCurvedList"/>
    <dgm:cxn modelId="{EE080ED6-BD7C-4F91-BB9C-D4521E8B1504}" type="presParOf" srcId="{8EC50C4C-78FA-4A45-83DD-1B48580044C4}" destId="{6B82D8FA-83CA-4161-8268-9AFBC73228D0}" srcOrd="0" destOrd="0" presId="urn:microsoft.com/office/officeart/2008/layout/VerticalCurvedList"/>
    <dgm:cxn modelId="{DCF64FC6-C94E-4ECB-BCB2-718D50EC8AA9}" type="presParOf" srcId="{1AB41D76-5EA4-4EAE-94F3-DB58A75578E3}" destId="{3A072304-B972-49E7-AD75-8488ED96BEF1}" srcOrd="3" destOrd="0" presId="urn:microsoft.com/office/officeart/2008/layout/VerticalCurvedList"/>
    <dgm:cxn modelId="{F90A0825-E3BC-4971-A395-46BC96C6D258}" type="presParOf" srcId="{1AB41D76-5EA4-4EAE-94F3-DB58A75578E3}" destId="{F23FA080-3E78-45A2-8755-D11BCF63711D}" srcOrd="4" destOrd="0" presId="urn:microsoft.com/office/officeart/2008/layout/VerticalCurvedList"/>
    <dgm:cxn modelId="{D91154AB-C74A-4C4A-8705-4C82C1BC8772}" type="presParOf" srcId="{F23FA080-3E78-45A2-8755-D11BCF63711D}" destId="{A96B704B-905F-478A-A0CA-B4095A4D5137}" srcOrd="0" destOrd="0" presId="urn:microsoft.com/office/officeart/2008/layout/VerticalCurvedList"/>
    <dgm:cxn modelId="{1AD0FB4B-3D41-4C09-9315-1FE770078907}" type="presParOf" srcId="{1AB41D76-5EA4-4EAE-94F3-DB58A75578E3}" destId="{09FAE1EB-C532-4833-A476-C467E9B2C044}" srcOrd="5" destOrd="0" presId="urn:microsoft.com/office/officeart/2008/layout/VerticalCurvedList"/>
    <dgm:cxn modelId="{355BA605-BCDA-4BB1-A99A-C4A5C57C272A}" type="presParOf" srcId="{1AB41D76-5EA4-4EAE-94F3-DB58A75578E3}" destId="{504C5268-E4E2-48CB-A394-55176CF722C0}" srcOrd="6" destOrd="0" presId="urn:microsoft.com/office/officeart/2008/layout/VerticalCurvedList"/>
    <dgm:cxn modelId="{0030E4B7-D023-461F-9CA3-0F8CAD361B05}" type="presParOf" srcId="{504C5268-E4E2-48CB-A394-55176CF722C0}" destId="{209B8BF0-2D34-4B2B-868B-21066E2E2F54}" srcOrd="0" destOrd="0" presId="urn:microsoft.com/office/officeart/2008/layout/VerticalCurvedList"/>
    <dgm:cxn modelId="{9F947A93-FCCF-49C1-899D-23B16DE24727}" type="presParOf" srcId="{1AB41D76-5EA4-4EAE-94F3-DB58A75578E3}" destId="{8B1582EA-E47B-4F6C-8D44-5E0FF65E417A}" srcOrd="7" destOrd="0" presId="urn:microsoft.com/office/officeart/2008/layout/VerticalCurvedList"/>
    <dgm:cxn modelId="{0921F3F8-28A0-4FD5-A342-3CDC5C254E2C}" type="presParOf" srcId="{1AB41D76-5EA4-4EAE-94F3-DB58A75578E3}" destId="{900EF5B4-EF68-400F-92A6-26CD964017D3}" srcOrd="8" destOrd="0" presId="urn:microsoft.com/office/officeart/2008/layout/VerticalCurvedList"/>
    <dgm:cxn modelId="{71C01CE8-6C0D-4FBD-A0D2-4CC0999989D0}" type="presParOf" srcId="{900EF5B4-EF68-400F-92A6-26CD964017D3}" destId="{53122A31-AAA4-4B16-A4DE-741E2457FEFF}" srcOrd="0" destOrd="0" presId="urn:microsoft.com/office/officeart/2008/layout/VerticalCurvedList"/>
    <dgm:cxn modelId="{FC8B7E9F-7FF8-49A5-9F85-BD49C7E41D9F}" type="presParOf" srcId="{1AB41D76-5EA4-4EAE-94F3-DB58A75578E3}" destId="{DF432B8E-E70B-490B-91FC-CB5C83E7A188}" srcOrd="9" destOrd="0" presId="urn:microsoft.com/office/officeart/2008/layout/VerticalCurvedList"/>
    <dgm:cxn modelId="{05474EEA-B370-490D-84DC-24AE25B3677E}" type="presParOf" srcId="{1AB41D76-5EA4-4EAE-94F3-DB58A75578E3}" destId="{B6C6FA7D-F568-4506-B712-461C0A63670F}" srcOrd="10" destOrd="0" presId="urn:microsoft.com/office/officeart/2008/layout/VerticalCurvedList"/>
    <dgm:cxn modelId="{0588FFB1-B551-4410-ACEC-0B2508D492B7}" type="presParOf" srcId="{B6C6FA7D-F568-4506-B712-461C0A63670F}" destId="{838F66F5-CFCA-4F9F-A9D7-FD289DB544A0}" srcOrd="0" destOrd="0" presId="urn:microsoft.com/office/officeart/2008/layout/VerticalCurvedList"/>
    <dgm:cxn modelId="{A7559AF4-24BE-4068-92A8-12857E340D2F}" type="presParOf" srcId="{1AB41D76-5EA4-4EAE-94F3-DB58A75578E3}" destId="{EEB5F865-8DD3-4220-9BD0-C634D6508760}" srcOrd="11" destOrd="0" presId="urn:microsoft.com/office/officeart/2008/layout/VerticalCurvedList"/>
    <dgm:cxn modelId="{4FED3A13-66F0-4684-87EB-B48BFB3FEF78}" type="presParOf" srcId="{1AB41D76-5EA4-4EAE-94F3-DB58A75578E3}" destId="{E1B9CD3C-B158-4D79-B6C7-C8063AC29476}" srcOrd="12" destOrd="0" presId="urn:microsoft.com/office/officeart/2008/layout/VerticalCurvedList"/>
    <dgm:cxn modelId="{072AB50A-FFED-4E25-968C-80F5384559C7}" type="presParOf" srcId="{E1B9CD3C-B158-4D79-B6C7-C8063AC29476}" destId="{5B3469DA-838D-4E14-A8B8-1EB7DDACDC0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8868F3-33F5-4108-A592-305CF53CADE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C1327C-0413-4101-BFBA-5654FF792BF5}">
      <dgm:prSet phldrT="[Text]" custT="1"/>
      <dgm:spPr/>
      <dgm:t>
        <a:bodyPr/>
        <a:lstStyle/>
        <a:p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Hô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hấp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thể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tích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4E272172-754F-47C4-97B7-ABD839B45D5D}" type="parTrans" cxnId="{831F3B36-E545-48CE-8749-835231666D14}">
      <dgm:prSet/>
      <dgm:spPr/>
      <dgm:t>
        <a:bodyPr/>
        <a:lstStyle/>
        <a:p>
          <a:endParaRPr lang="en-US"/>
        </a:p>
      </dgm:t>
    </dgm:pt>
    <dgm:pt modelId="{21040953-E7E7-44CB-9FF5-98AC13D2B137}" type="sibTrans" cxnId="{831F3B36-E545-48CE-8749-835231666D14}">
      <dgm:prSet/>
      <dgm:spPr/>
      <dgm:t>
        <a:bodyPr/>
        <a:lstStyle/>
        <a:p>
          <a:endParaRPr lang="en-US"/>
        </a:p>
      </dgm:t>
    </dgm:pt>
    <dgm:pt modelId="{723CCBCA-13C4-4EFB-95D7-EE3DB2687A53}">
      <dgm:prSet phldrT="[Text]" custT="1"/>
      <dgm:spPr/>
      <dgm:t>
        <a:bodyPr/>
        <a:lstStyle/>
        <a:p>
          <a:pPr algn="l"/>
          <a:r>
            <a:rPr lang="fr-FR" sz="2400" dirty="0" err="1" smtClean="0">
              <a:latin typeface="Times New Roman" pitchFamily="18" charset="0"/>
              <a:cs typeface="Times New Roman" pitchFamily="18" charset="0"/>
            </a:rPr>
            <a:t>Thông</a:t>
          </a:r>
          <a:r>
            <a:rPr lang="fr-FR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2400" dirty="0" err="1" smtClean="0">
              <a:latin typeface="Times New Roman" pitchFamily="18" charset="0"/>
              <a:cs typeface="Times New Roman" pitchFamily="18" charset="0"/>
            </a:rPr>
            <a:t>khí</a:t>
          </a:r>
          <a:r>
            <a:rPr lang="fr-FR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24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fr-FR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24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fr-FR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2400" dirty="0" err="1" smtClean="0">
              <a:latin typeface="Times New Roman" pitchFamily="18" charset="0"/>
              <a:cs typeface="Times New Roman" pitchFamily="18" charset="0"/>
            </a:rPr>
            <a:t>điều</a:t>
          </a:r>
          <a:r>
            <a:rPr lang="fr-FR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2400" dirty="0" err="1" smtClean="0">
              <a:latin typeface="Times New Roman" pitchFamily="18" charset="0"/>
              <a:cs typeface="Times New Roman" pitchFamily="18" charset="0"/>
            </a:rPr>
            <a:t>khiển</a:t>
          </a:r>
          <a:r>
            <a:rPr lang="fr-FR" sz="2400" dirty="0" smtClean="0">
              <a:latin typeface="Times New Roman" pitchFamily="18" charset="0"/>
              <a:cs typeface="Times New Roman" pitchFamily="18" charset="0"/>
            </a:rPr>
            <a:t> (control mode ventilation – CMV)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F6BFE580-E01D-47E6-AD58-32AF0393CD63}" type="parTrans" cxnId="{F41250AC-97D2-4D80-9496-150C3F125831}">
      <dgm:prSet/>
      <dgm:spPr/>
      <dgm:t>
        <a:bodyPr/>
        <a:lstStyle/>
        <a:p>
          <a:endParaRPr lang="en-US"/>
        </a:p>
      </dgm:t>
    </dgm:pt>
    <dgm:pt modelId="{1262AD04-B383-4FF2-8268-2A1F845759FC}" type="sibTrans" cxnId="{F41250AC-97D2-4D80-9496-150C3F125831}">
      <dgm:prSet/>
      <dgm:spPr/>
      <dgm:t>
        <a:bodyPr/>
        <a:lstStyle/>
        <a:p>
          <a:endParaRPr lang="en-US"/>
        </a:p>
      </dgm:t>
    </dgm:pt>
    <dgm:pt modelId="{69279036-CBAC-4959-93D5-3395D34DC8C4}">
      <dgm:prSet phldrT="[Text]" custT="1"/>
      <dgm:spPr/>
      <dgm:t>
        <a:bodyPr/>
        <a:lstStyle/>
        <a:p>
          <a:pPr algn="l"/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Thông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khí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bắt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buộc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ngắt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quãng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(intermittent mandatory ventilation – IMV).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7D96D12B-2C3E-4978-9A89-6789906CB419}" type="parTrans" cxnId="{E3761A0A-5660-4EFC-96C8-0EDE82E745D9}">
      <dgm:prSet/>
      <dgm:spPr/>
      <dgm:t>
        <a:bodyPr/>
        <a:lstStyle/>
        <a:p>
          <a:endParaRPr lang="en-US"/>
        </a:p>
      </dgm:t>
    </dgm:pt>
    <dgm:pt modelId="{D1B9842F-97E6-4D01-97C3-8099C34BD09E}" type="sibTrans" cxnId="{E3761A0A-5660-4EFC-96C8-0EDE82E745D9}">
      <dgm:prSet/>
      <dgm:spPr/>
      <dgm:t>
        <a:bodyPr/>
        <a:lstStyle/>
        <a:p>
          <a:endParaRPr lang="en-US"/>
        </a:p>
      </dgm:t>
    </dgm:pt>
    <dgm:pt modelId="{705EBED3-0B37-48A6-B030-B2991DEFD953}">
      <dgm:prSet phldrT="[Text]" custT="1"/>
      <dgm:spPr/>
      <dgm:t>
        <a:bodyPr/>
        <a:lstStyle/>
        <a:p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Hô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hấp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áp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lực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8023B111-3577-48D6-9DEA-9758D38AC520}" type="parTrans" cxnId="{C020356E-7444-474E-ADBC-D1649EB98F10}">
      <dgm:prSet/>
      <dgm:spPr/>
      <dgm:t>
        <a:bodyPr/>
        <a:lstStyle/>
        <a:p>
          <a:endParaRPr lang="en-US"/>
        </a:p>
      </dgm:t>
    </dgm:pt>
    <dgm:pt modelId="{528648D0-8A9F-4AD8-951D-1B285167F17D}" type="sibTrans" cxnId="{C020356E-7444-474E-ADBC-D1649EB98F10}">
      <dgm:prSet/>
      <dgm:spPr/>
      <dgm:t>
        <a:bodyPr/>
        <a:lstStyle/>
        <a:p>
          <a:endParaRPr lang="en-US"/>
        </a:p>
      </dgm:t>
    </dgm:pt>
    <dgm:pt modelId="{465369F2-0826-4BA1-8B08-0D48952295A5}">
      <dgm:prSet phldrT="[Text]" custT="1"/>
      <dgm:spPr/>
      <dgm:t>
        <a:bodyPr/>
        <a:lstStyle/>
        <a:p>
          <a:pPr algn="l"/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Hô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hấp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hỗ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trợ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toàn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phần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ra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một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phương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thông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khí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áp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lực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dương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(positive pressure ventilation – PPV)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không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bắt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buộc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NB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phải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tham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gia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vòa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quá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trình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thông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khí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phế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nang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E2204E2A-188A-4556-A799-C8031C37A81A}" type="parTrans" cxnId="{64288079-0564-410A-B538-62A3A515B38D}">
      <dgm:prSet/>
      <dgm:spPr/>
      <dgm:t>
        <a:bodyPr/>
        <a:lstStyle/>
        <a:p>
          <a:endParaRPr lang="en-US"/>
        </a:p>
      </dgm:t>
    </dgm:pt>
    <dgm:pt modelId="{412B88B3-921D-4789-A05A-FC7CB9F4B6AF}" type="sibTrans" cxnId="{64288079-0564-410A-B538-62A3A515B38D}">
      <dgm:prSet/>
      <dgm:spPr/>
      <dgm:t>
        <a:bodyPr/>
        <a:lstStyle/>
        <a:p>
          <a:endParaRPr lang="en-US"/>
        </a:p>
      </dgm:t>
    </dgm:pt>
    <dgm:pt modelId="{C003CDB3-C710-4EDD-AA57-5C09E2988B09}">
      <dgm:prSet phldrT="[Text]" custT="1"/>
      <dgm:spPr/>
      <dgm:t>
        <a:bodyPr/>
        <a:lstStyle/>
        <a:p>
          <a:pPr algn="l"/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Hô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hấp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hỗ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trợ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một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phần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ra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một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phương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thông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khí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áp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lực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dương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bắt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buộc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người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bệnh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phải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tham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gia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một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phần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vào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quá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trình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thông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khí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phế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nang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60312081-3EAD-4943-B770-608F4BB12104}" type="parTrans" cxnId="{216C5D67-AB40-4DCF-9C78-CEDCC0549FAD}">
      <dgm:prSet/>
      <dgm:spPr/>
      <dgm:t>
        <a:bodyPr/>
        <a:lstStyle/>
        <a:p>
          <a:endParaRPr lang="en-US"/>
        </a:p>
      </dgm:t>
    </dgm:pt>
    <dgm:pt modelId="{0BE57723-FC1D-4A1C-A98B-02657C03DC3A}" type="sibTrans" cxnId="{216C5D67-AB40-4DCF-9C78-CEDCC0549FAD}">
      <dgm:prSet/>
      <dgm:spPr/>
      <dgm:t>
        <a:bodyPr/>
        <a:lstStyle/>
        <a:p>
          <a:endParaRPr lang="en-US"/>
        </a:p>
      </dgm:t>
    </dgm:pt>
    <dgm:pt modelId="{E0FAF98A-E0E2-43D9-BAF8-936ECA745559}">
      <dgm:prSet custT="1"/>
      <dgm:spPr/>
      <dgm:t>
        <a:bodyPr/>
        <a:lstStyle/>
        <a:p>
          <a:pPr algn="l"/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Thông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khí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bắt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buộc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đồng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thì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(synchronized intermittent mandatory ventilation – SIMV)</a:t>
          </a:r>
          <a:endParaRPr lang="en-US" sz="1900" dirty="0"/>
        </a:p>
      </dgm:t>
    </dgm:pt>
    <dgm:pt modelId="{50620BBF-22BE-46A4-9388-DE006E99B34D}" type="parTrans" cxnId="{87842355-9813-4538-A374-5439110360C9}">
      <dgm:prSet/>
      <dgm:spPr/>
      <dgm:t>
        <a:bodyPr/>
        <a:lstStyle/>
        <a:p>
          <a:endParaRPr lang="en-US"/>
        </a:p>
      </dgm:t>
    </dgm:pt>
    <dgm:pt modelId="{210E41B9-38A0-413C-AB52-418D0A4E504B}" type="sibTrans" cxnId="{87842355-9813-4538-A374-5439110360C9}">
      <dgm:prSet/>
      <dgm:spPr/>
      <dgm:t>
        <a:bodyPr/>
        <a:lstStyle/>
        <a:p>
          <a:endParaRPr lang="en-US"/>
        </a:p>
      </dgm:t>
    </dgm:pt>
    <dgm:pt modelId="{5C153B86-F412-4844-B169-89C42F5CBA6B}" type="pres">
      <dgm:prSet presAssocID="{4F8868F3-33F5-4108-A592-305CF53CADE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E0A5E0F-E210-464F-A774-8A9508DEB410}" type="pres">
      <dgm:prSet presAssocID="{4DC1327C-0413-4101-BFBA-5654FF792BF5}" presName="root" presStyleCnt="0"/>
      <dgm:spPr/>
    </dgm:pt>
    <dgm:pt modelId="{910E196C-A505-4479-BD66-13DEE2751428}" type="pres">
      <dgm:prSet presAssocID="{4DC1327C-0413-4101-BFBA-5654FF792BF5}" presName="rootComposite" presStyleCnt="0"/>
      <dgm:spPr/>
    </dgm:pt>
    <dgm:pt modelId="{45F77984-579F-443F-B585-4BDC82089FEC}" type="pres">
      <dgm:prSet presAssocID="{4DC1327C-0413-4101-BFBA-5654FF792BF5}" presName="rootText" presStyleLbl="node1" presStyleIdx="0" presStyleCnt="2" custScaleX="331003" custScaleY="156450" custLinFactNeighborX="-454" custLinFactNeighborY="-8021"/>
      <dgm:spPr/>
      <dgm:t>
        <a:bodyPr/>
        <a:lstStyle/>
        <a:p>
          <a:endParaRPr lang="en-US"/>
        </a:p>
      </dgm:t>
    </dgm:pt>
    <dgm:pt modelId="{644825E5-B6E1-41E4-A60A-488845084700}" type="pres">
      <dgm:prSet presAssocID="{4DC1327C-0413-4101-BFBA-5654FF792BF5}" presName="rootConnector" presStyleLbl="node1" presStyleIdx="0" presStyleCnt="2"/>
      <dgm:spPr/>
    </dgm:pt>
    <dgm:pt modelId="{3810F1D8-BECD-427C-9C3D-101EFB8E8BFD}" type="pres">
      <dgm:prSet presAssocID="{4DC1327C-0413-4101-BFBA-5654FF792BF5}" presName="childShape" presStyleCnt="0"/>
      <dgm:spPr/>
    </dgm:pt>
    <dgm:pt modelId="{832AAE81-D306-42E1-9A44-E69C41BC0B34}" type="pres">
      <dgm:prSet presAssocID="{F6BFE580-E01D-47E6-AD58-32AF0393CD63}" presName="Name13" presStyleLbl="parChTrans1D2" presStyleIdx="0" presStyleCnt="5"/>
      <dgm:spPr/>
    </dgm:pt>
    <dgm:pt modelId="{D4A62176-2436-4AE6-BA27-1024E1EC6043}" type="pres">
      <dgm:prSet presAssocID="{723CCBCA-13C4-4EFB-95D7-EE3DB2687A53}" presName="childText" presStyleLbl="bgAcc1" presStyleIdx="0" presStyleCnt="5" custScaleX="365585" custScaleY="176468" custLinFactNeighborX="-21507" custLinFactNeighborY="-3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F4A4C-57E7-420F-8200-CB385B0A67EB}" type="pres">
      <dgm:prSet presAssocID="{7D96D12B-2C3E-4978-9A89-6789906CB419}" presName="Name13" presStyleLbl="parChTrans1D2" presStyleIdx="1" presStyleCnt="5"/>
      <dgm:spPr/>
    </dgm:pt>
    <dgm:pt modelId="{CEFF15BB-652E-48DD-BC8F-B769A174CDAD}" type="pres">
      <dgm:prSet presAssocID="{69279036-CBAC-4959-93D5-3395D34DC8C4}" presName="childText" presStyleLbl="bgAcc1" presStyleIdx="1" presStyleCnt="5" custScaleX="386996" custScaleY="190177" custLinFactNeighborX="-21507" custLinFactNeighborY="-47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D236E-9564-47D8-8F34-D7DAD4FE4734}" type="pres">
      <dgm:prSet presAssocID="{50620BBF-22BE-46A4-9388-DE006E99B34D}" presName="Name13" presStyleLbl="parChTrans1D2" presStyleIdx="2" presStyleCnt="5"/>
      <dgm:spPr/>
    </dgm:pt>
    <dgm:pt modelId="{93BC5F4B-1564-46B4-B9D3-EEB7933B9794}" type="pres">
      <dgm:prSet presAssocID="{E0FAF98A-E0E2-43D9-BAF8-936ECA745559}" presName="childText" presStyleLbl="bgAcc1" presStyleIdx="2" presStyleCnt="5" custScaleX="385086" custScaleY="220234" custLinFactNeighborX="-22838" custLinFactNeighborY="7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77186E-F1D8-4E30-B2F6-45F98C8287CC}" type="pres">
      <dgm:prSet presAssocID="{705EBED3-0B37-48A6-B030-B2991DEFD953}" presName="root" presStyleCnt="0"/>
      <dgm:spPr/>
    </dgm:pt>
    <dgm:pt modelId="{6D57CF30-40E9-45F7-91EC-890FB42AA747}" type="pres">
      <dgm:prSet presAssocID="{705EBED3-0B37-48A6-B030-B2991DEFD953}" presName="rootComposite" presStyleCnt="0"/>
      <dgm:spPr/>
    </dgm:pt>
    <dgm:pt modelId="{1409C7B2-3D2F-45D9-96D1-9C2D05AC8B3B}" type="pres">
      <dgm:prSet presAssocID="{705EBED3-0B37-48A6-B030-B2991DEFD953}" presName="rootText" presStyleLbl="node1" presStyleIdx="1" presStyleCnt="2" custScaleX="318471" custScaleY="156353" custLinFactNeighborX="17630" custLinFactNeighborY="-8397"/>
      <dgm:spPr/>
      <dgm:t>
        <a:bodyPr/>
        <a:lstStyle/>
        <a:p>
          <a:endParaRPr lang="en-US"/>
        </a:p>
      </dgm:t>
    </dgm:pt>
    <dgm:pt modelId="{D2B9040E-CE4E-43D5-A670-CF1B30A7692E}" type="pres">
      <dgm:prSet presAssocID="{705EBED3-0B37-48A6-B030-B2991DEFD953}" presName="rootConnector" presStyleLbl="node1" presStyleIdx="1" presStyleCnt="2"/>
      <dgm:spPr/>
    </dgm:pt>
    <dgm:pt modelId="{071B8E1B-9111-4D83-933C-F60AE2B7406E}" type="pres">
      <dgm:prSet presAssocID="{705EBED3-0B37-48A6-B030-B2991DEFD953}" presName="childShape" presStyleCnt="0"/>
      <dgm:spPr/>
    </dgm:pt>
    <dgm:pt modelId="{28E1679F-31F2-4FEA-9623-703D587D076E}" type="pres">
      <dgm:prSet presAssocID="{E2204E2A-188A-4556-A799-C8031C37A81A}" presName="Name13" presStyleLbl="parChTrans1D2" presStyleIdx="3" presStyleCnt="5"/>
      <dgm:spPr/>
    </dgm:pt>
    <dgm:pt modelId="{D1720E34-635B-4C58-B47A-9C0C6B55CEA4}" type="pres">
      <dgm:prSet presAssocID="{465369F2-0826-4BA1-8B08-0D48952295A5}" presName="childText" presStyleLbl="bgAcc1" presStyleIdx="3" presStyleCnt="5" custScaleX="367371" custScaleY="432239" custLinFactNeighborX="37458" custLinFactNeighborY="64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EB56BF-3B63-4F85-B908-5596B36EA929}" type="pres">
      <dgm:prSet presAssocID="{60312081-3EAD-4943-B770-608F4BB12104}" presName="Name13" presStyleLbl="parChTrans1D2" presStyleIdx="4" presStyleCnt="5"/>
      <dgm:spPr/>
    </dgm:pt>
    <dgm:pt modelId="{6277CFFD-A947-4E7F-BE88-97D6897E7A4C}" type="pres">
      <dgm:prSet presAssocID="{C003CDB3-C710-4EDD-AA57-5C09E2988B09}" presName="childText" presStyleLbl="bgAcc1" presStyleIdx="4" presStyleCnt="5" custScaleX="376424" custScaleY="318266" custLinFactNeighborX="-2454" custLinFactNeighborY="2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BBCC19-72DB-448A-A9BD-88FC5862433F}" type="presOf" srcId="{705EBED3-0B37-48A6-B030-B2991DEFD953}" destId="{D2B9040E-CE4E-43D5-A670-CF1B30A7692E}" srcOrd="1" destOrd="0" presId="urn:microsoft.com/office/officeart/2005/8/layout/hierarchy3"/>
    <dgm:cxn modelId="{A588F174-DDA7-4F41-B4BB-C7FEF203AB44}" type="presOf" srcId="{69279036-CBAC-4959-93D5-3395D34DC8C4}" destId="{CEFF15BB-652E-48DD-BC8F-B769A174CDAD}" srcOrd="0" destOrd="0" presId="urn:microsoft.com/office/officeart/2005/8/layout/hierarchy3"/>
    <dgm:cxn modelId="{88E5FAD3-4AA7-4FDD-B073-7704C3D64819}" type="presOf" srcId="{4DC1327C-0413-4101-BFBA-5654FF792BF5}" destId="{644825E5-B6E1-41E4-A60A-488845084700}" srcOrd="1" destOrd="0" presId="urn:microsoft.com/office/officeart/2005/8/layout/hierarchy3"/>
    <dgm:cxn modelId="{A50FAAC7-376F-41A0-8A24-E58E7FFDEE40}" type="presOf" srcId="{4F8868F3-33F5-4108-A592-305CF53CADE7}" destId="{5C153B86-F412-4844-B169-89C42F5CBA6B}" srcOrd="0" destOrd="0" presId="urn:microsoft.com/office/officeart/2005/8/layout/hierarchy3"/>
    <dgm:cxn modelId="{A41A085D-AA67-4EF0-8300-EE798AEBE183}" type="presOf" srcId="{C003CDB3-C710-4EDD-AA57-5C09E2988B09}" destId="{6277CFFD-A947-4E7F-BE88-97D6897E7A4C}" srcOrd="0" destOrd="0" presId="urn:microsoft.com/office/officeart/2005/8/layout/hierarchy3"/>
    <dgm:cxn modelId="{87842355-9813-4538-A374-5439110360C9}" srcId="{4DC1327C-0413-4101-BFBA-5654FF792BF5}" destId="{E0FAF98A-E0E2-43D9-BAF8-936ECA745559}" srcOrd="2" destOrd="0" parTransId="{50620BBF-22BE-46A4-9388-DE006E99B34D}" sibTransId="{210E41B9-38A0-413C-AB52-418D0A4E504B}"/>
    <dgm:cxn modelId="{216C5D67-AB40-4DCF-9C78-CEDCC0549FAD}" srcId="{705EBED3-0B37-48A6-B030-B2991DEFD953}" destId="{C003CDB3-C710-4EDD-AA57-5C09E2988B09}" srcOrd="1" destOrd="0" parTransId="{60312081-3EAD-4943-B770-608F4BB12104}" sibTransId="{0BE57723-FC1D-4A1C-A98B-02657C03DC3A}"/>
    <dgm:cxn modelId="{E3761A0A-5660-4EFC-96C8-0EDE82E745D9}" srcId="{4DC1327C-0413-4101-BFBA-5654FF792BF5}" destId="{69279036-CBAC-4959-93D5-3395D34DC8C4}" srcOrd="1" destOrd="0" parTransId="{7D96D12B-2C3E-4978-9A89-6789906CB419}" sibTransId="{D1B9842F-97E6-4D01-97C3-8099C34BD09E}"/>
    <dgm:cxn modelId="{7BAF5B19-AA17-4B24-9662-98C4CC71588F}" type="presOf" srcId="{705EBED3-0B37-48A6-B030-B2991DEFD953}" destId="{1409C7B2-3D2F-45D9-96D1-9C2D05AC8B3B}" srcOrd="0" destOrd="0" presId="urn:microsoft.com/office/officeart/2005/8/layout/hierarchy3"/>
    <dgm:cxn modelId="{9C6C24BA-1367-4CF9-80AE-07F8FE20B591}" type="presOf" srcId="{60312081-3EAD-4943-B770-608F4BB12104}" destId="{E0EB56BF-3B63-4F85-B908-5596B36EA929}" srcOrd="0" destOrd="0" presId="urn:microsoft.com/office/officeart/2005/8/layout/hierarchy3"/>
    <dgm:cxn modelId="{5684C869-4782-486B-8931-DD2B131ED063}" type="presOf" srcId="{E0FAF98A-E0E2-43D9-BAF8-936ECA745559}" destId="{93BC5F4B-1564-46B4-B9D3-EEB7933B9794}" srcOrd="0" destOrd="0" presId="urn:microsoft.com/office/officeart/2005/8/layout/hierarchy3"/>
    <dgm:cxn modelId="{F05B1D05-0F5F-410A-8505-1E94B9B4DB5C}" type="presOf" srcId="{7D96D12B-2C3E-4978-9A89-6789906CB419}" destId="{0C7F4A4C-57E7-420F-8200-CB385B0A67EB}" srcOrd="0" destOrd="0" presId="urn:microsoft.com/office/officeart/2005/8/layout/hierarchy3"/>
    <dgm:cxn modelId="{B7217C6F-E35B-48F3-87E7-FA669A74656A}" type="presOf" srcId="{50620BBF-22BE-46A4-9388-DE006E99B34D}" destId="{C28D236E-9564-47D8-8F34-D7DAD4FE4734}" srcOrd="0" destOrd="0" presId="urn:microsoft.com/office/officeart/2005/8/layout/hierarchy3"/>
    <dgm:cxn modelId="{64288079-0564-410A-B538-62A3A515B38D}" srcId="{705EBED3-0B37-48A6-B030-B2991DEFD953}" destId="{465369F2-0826-4BA1-8B08-0D48952295A5}" srcOrd="0" destOrd="0" parTransId="{E2204E2A-188A-4556-A799-C8031C37A81A}" sibTransId="{412B88B3-921D-4789-A05A-FC7CB9F4B6AF}"/>
    <dgm:cxn modelId="{8F46E439-EFFA-4493-A7E5-2A3D7BB0C7E1}" type="presOf" srcId="{E2204E2A-188A-4556-A799-C8031C37A81A}" destId="{28E1679F-31F2-4FEA-9623-703D587D076E}" srcOrd="0" destOrd="0" presId="urn:microsoft.com/office/officeart/2005/8/layout/hierarchy3"/>
    <dgm:cxn modelId="{01C80FEE-E58E-4F19-A446-500DB7FFC842}" type="presOf" srcId="{F6BFE580-E01D-47E6-AD58-32AF0393CD63}" destId="{832AAE81-D306-42E1-9A44-E69C41BC0B34}" srcOrd="0" destOrd="0" presId="urn:microsoft.com/office/officeart/2005/8/layout/hierarchy3"/>
    <dgm:cxn modelId="{831F3B36-E545-48CE-8749-835231666D14}" srcId="{4F8868F3-33F5-4108-A592-305CF53CADE7}" destId="{4DC1327C-0413-4101-BFBA-5654FF792BF5}" srcOrd="0" destOrd="0" parTransId="{4E272172-754F-47C4-97B7-ABD839B45D5D}" sibTransId="{21040953-E7E7-44CB-9FF5-98AC13D2B137}"/>
    <dgm:cxn modelId="{C020356E-7444-474E-ADBC-D1649EB98F10}" srcId="{4F8868F3-33F5-4108-A592-305CF53CADE7}" destId="{705EBED3-0B37-48A6-B030-B2991DEFD953}" srcOrd="1" destOrd="0" parTransId="{8023B111-3577-48D6-9DEA-9758D38AC520}" sibTransId="{528648D0-8A9F-4AD8-951D-1B285167F17D}"/>
    <dgm:cxn modelId="{BAD202CB-17FE-4A78-85AF-94C9B8A006E6}" type="presOf" srcId="{465369F2-0826-4BA1-8B08-0D48952295A5}" destId="{D1720E34-635B-4C58-B47A-9C0C6B55CEA4}" srcOrd="0" destOrd="0" presId="urn:microsoft.com/office/officeart/2005/8/layout/hierarchy3"/>
    <dgm:cxn modelId="{92830286-B401-446A-A357-35C4C8D56C9A}" type="presOf" srcId="{723CCBCA-13C4-4EFB-95D7-EE3DB2687A53}" destId="{D4A62176-2436-4AE6-BA27-1024E1EC6043}" srcOrd="0" destOrd="0" presId="urn:microsoft.com/office/officeart/2005/8/layout/hierarchy3"/>
    <dgm:cxn modelId="{F41250AC-97D2-4D80-9496-150C3F125831}" srcId="{4DC1327C-0413-4101-BFBA-5654FF792BF5}" destId="{723CCBCA-13C4-4EFB-95D7-EE3DB2687A53}" srcOrd="0" destOrd="0" parTransId="{F6BFE580-E01D-47E6-AD58-32AF0393CD63}" sibTransId="{1262AD04-B383-4FF2-8268-2A1F845759FC}"/>
    <dgm:cxn modelId="{A6952D3A-FD77-4E4B-8BFF-2AAE219EB153}" type="presOf" srcId="{4DC1327C-0413-4101-BFBA-5654FF792BF5}" destId="{45F77984-579F-443F-B585-4BDC82089FEC}" srcOrd="0" destOrd="0" presId="urn:microsoft.com/office/officeart/2005/8/layout/hierarchy3"/>
    <dgm:cxn modelId="{8CCD1023-AEF7-4B2A-9CB6-C12D8C78EB7D}" type="presParOf" srcId="{5C153B86-F412-4844-B169-89C42F5CBA6B}" destId="{AE0A5E0F-E210-464F-A774-8A9508DEB410}" srcOrd="0" destOrd="0" presId="urn:microsoft.com/office/officeart/2005/8/layout/hierarchy3"/>
    <dgm:cxn modelId="{23FE490E-E459-4763-A01F-31743B61261B}" type="presParOf" srcId="{AE0A5E0F-E210-464F-A774-8A9508DEB410}" destId="{910E196C-A505-4479-BD66-13DEE2751428}" srcOrd="0" destOrd="0" presId="urn:microsoft.com/office/officeart/2005/8/layout/hierarchy3"/>
    <dgm:cxn modelId="{0DBC30AC-C6C1-4B0E-AEAE-16128D74EA49}" type="presParOf" srcId="{910E196C-A505-4479-BD66-13DEE2751428}" destId="{45F77984-579F-443F-B585-4BDC82089FEC}" srcOrd="0" destOrd="0" presId="urn:microsoft.com/office/officeart/2005/8/layout/hierarchy3"/>
    <dgm:cxn modelId="{2F9DBBD8-0C1B-4C74-8A31-B84E649C1FC9}" type="presParOf" srcId="{910E196C-A505-4479-BD66-13DEE2751428}" destId="{644825E5-B6E1-41E4-A60A-488845084700}" srcOrd="1" destOrd="0" presId="urn:microsoft.com/office/officeart/2005/8/layout/hierarchy3"/>
    <dgm:cxn modelId="{10D44A32-2D25-41DF-B8DA-6238558DFA69}" type="presParOf" srcId="{AE0A5E0F-E210-464F-A774-8A9508DEB410}" destId="{3810F1D8-BECD-427C-9C3D-101EFB8E8BFD}" srcOrd="1" destOrd="0" presId="urn:microsoft.com/office/officeart/2005/8/layout/hierarchy3"/>
    <dgm:cxn modelId="{D6B9020B-31C1-4FB9-B5D8-AAD51E96748A}" type="presParOf" srcId="{3810F1D8-BECD-427C-9C3D-101EFB8E8BFD}" destId="{832AAE81-D306-42E1-9A44-E69C41BC0B34}" srcOrd="0" destOrd="0" presId="urn:microsoft.com/office/officeart/2005/8/layout/hierarchy3"/>
    <dgm:cxn modelId="{55C9BE8C-77C5-49BB-9D33-74DC50FAF003}" type="presParOf" srcId="{3810F1D8-BECD-427C-9C3D-101EFB8E8BFD}" destId="{D4A62176-2436-4AE6-BA27-1024E1EC6043}" srcOrd="1" destOrd="0" presId="urn:microsoft.com/office/officeart/2005/8/layout/hierarchy3"/>
    <dgm:cxn modelId="{87780C83-C15A-4771-8A6D-B7FE65DB50EE}" type="presParOf" srcId="{3810F1D8-BECD-427C-9C3D-101EFB8E8BFD}" destId="{0C7F4A4C-57E7-420F-8200-CB385B0A67EB}" srcOrd="2" destOrd="0" presId="urn:microsoft.com/office/officeart/2005/8/layout/hierarchy3"/>
    <dgm:cxn modelId="{76D446F6-63CA-4E9D-8800-71FE6F20C5A7}" type="presParOf" srcId="{3810F1D8-BECD-427C-9C3D-101EFB8E8BFD}" destId="{CEFF15BB-652E-48DD-BC8F-B769A174CDAD}" srcOrd="3" destOrd="0" presId="urn:microsoft.com/office/officeart/2005/8/layout/hierarchy3"/>
    <dgm:cxn modelId="{300824C6-8AA6-46B2-8F64-FA5C2BDC690D}" type="presParOf" srcId="{3810F1D8-BECD-427C-9C3D-101EFB8E8BFD}" destId="{C28D236E-9564-47D8-8F34-D7DAD4FE4734}" srcOrd="4" destOrd="0" presId="urn:microsoft.com/office/officeart/2005/8/layout/hierarchy3"/>
    <dgm:cxn modelId="{76DA8AF8-7809-413E-ACB6-E0CF140CB8AD}" type="presParOf" srcId="{3810F1D8-BECD-427C-9C3D-101EFB8E8BFD}" destId="{93BC5F4B-1564-46B4-B9D3-EEB7933B9794}" srcOrd="5" destOrd="0" presId="urn:microsoft.com/office/officeart/2005/8/layout/hierarchy3"/>
    <dgm:cxn modelId="{47816899-708A-4C17-BD19-EBB677F93D83}" type="presParOf" srcId="{5C153B86-F412-4844-B169-89C42F5CBA6B}" destId="{9877186E-F1D8-4E30-B2F6-45F98C8287CC}" srcOrd="1" destOrd="0" presId="urn:microsoft.com/office/officeart/2005/8/layout/hierarchy3"/>
    <dgm:cxn modelId="{2A91C6DD-C902-49F7-99E8-FC113AD724CD}" type="presParOf" srcId="{9877186E-F1D8-4E30-B2F6-45F98C8287CC}" destId="{6D57CF30-40E9-45F7-91EC-890FB42AA747}" srcOrd="0" destOrd="0" presId="urn:microsoft.com/office/officeart/2005/8/layout/hierarchy3"/>
    <dgm:cxn modelId="{627AB7ED-A064-400A-915E-114100043523}" type="presParOf" srcId="{6D57CF30-40E9-45F7-91EC-890FB42AA747}" destId="{1409C7B2-3D2F-45D9-96D1-9C2D05AC8B3B}" srcOrd="0" destOrd="0" presId="urn:microsoft.com/office/officeart/2005/8/layout/hierarchy3"/>
    <dgm:cxn modelId="{D471EB8F-54E7-445A-B735-346C7ECA2ED3}" type="presParOf" srcId="{6D57CF30-40E9-45F7-91EC-890FB42AA747}" destId="{D2B9040E-CE4E-43D5-A670-CF1B30A7692E}" srcOrd="1" destOrd="0" presId="urn:microsoft.com/office/officeart/2005/8/layout/hierarchy3"/>
    <dgm:cxn modelId="{4D0B7803-A836-4B4F-9DA5-E731B46C664A}" type="presParOf" srcId="{9877186E-F1D8-4E30-B2F6-45F98C8287CC}" destId="{071B8E1B-9111-4D83-933C-F60AE2B7406E}" srcOrd="1" destOrd="0" presId="urn:microsoft.com/office/officeart/2005/8/layout/hierarchy3"/>
    <dgm:cxn modelId="{862F319B-EDD1-45F1-983A-8F443A4FD7C2}" type="presParOf" srcId="{071B8E1B-9111-4D83-933C-F60AE2B7406E}" destId="{28E1679F-31F2-4FEA-9623-703D587D076E}" srcOrd="0" destOrd="0" presId="urn:microsoft.com/office/officeart/2005/8/layout/hierarchy3"/>
    <dgm:cxn modelId="{A20DF470-E90F-4B87-A2DE-38BE8BD7E43E}" type="presParOf" srcId="{071B8E1B-9111-4D83-933C-F60AE2B7406E}" destId="{D1720E34-635B-4C58-B47A-9C0C6B55CEA4}" srcOrd="1" destOrd="0" presId="urn:microsoft.com/office/officeart/2005/8/layout/hierarchy3"/>
    <dgm:cxn modelId="{50A05856-9E95-43EA-B5EC-89B1D009460F}" type="presParOf" srcId="{071B8E1B-9111-4D83-933C-F60AE2B7406E}" destId="{E0EB56BF-3B63-4F85-B908-5596B36EA929}" srcOrd="2" destOrd="0" presId="urn:microsoft.com/office/officeart/2005/8/layout/hierarchy3"/>
    <dgm:cxn modelId="{D688A16A-8C6D-4BEF-AB31-A44FE5E2D83D}" type="presParOf" srcId="{071B8E1B-9111-4D83-933C-F60AE2B7406E}" destId="{6277CFFD-A947-4E7F-BE88-97D6897E7A4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6BB65B-5BC2-456A-AA73-98A71184EA0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923DD3-212F-4CB3-AAF7-4748F225A572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smtClean="0"/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Cơn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ngừng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thở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9A19C10C-7087-4271-8082-AA63028AA26B}" type="parTrans" cxnId="{5E8249CD-1990-44ED-8338-1B45849F7F27}">
      <dgm:prSet/>
      <dgm:spPr/>
      <dgm:t>
        <a:bodyPr/>
        <a:lstStyle/>
        <a:p>
          <a:endParaRPr lang="en-US"/>
        </a:p>
      </dgm:t>
    </dgm:pt>
    <dgm:pt modelId="{6640E3DC-EF6F-4E1E-A648-FF117E421858}" type="sibTrans" cxnId="{5E8249CD-1990-44ED-8338-1B45849F7F27}">
      <dgm:prSet/>
      <dgm:spPr/>
      <dgm:t>
        <a:bodyPr/>
        <a:lstStyle/>
        <a:p>
          <a:endParaRPr lang="en-US"/>
        </a:p>
      </dgm:t>
    </dgm:pt>
    <dgm:pt modelId="{FB39A572-19E4-4A46-AA94-D2EC87832555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Suy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hô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hấp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cấp</a:t>
          </a:r>
          <a:endParaRPr lang="en-US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549F36D-5B41-4544-9273-60E29E71A3D3}" type="parTrans" cxnId="{52875D59-0296-4C80-8C38-422F29C0C158}">
      <dgm:prSet/>
      <dgm:spPr/>
      <dgm:t>
        <a:bodyPr/>
        <a:lstStyle/>
        <a:p>
          <a:endParaRPr lang="en-US"/>
        </a:p>
      </dgm:t>
    </dgm:pt>
    <dgm:pt modelId="{244AA121-4D28-477C-8744-E6C826157CA7}" type="sibTrans" cxnId="{52875D59-0296-4C80-8C38-422F29C0C158}">
      <dgm:prSet/>
      <dgm:spPr/>
      <dgm:t>
        <a:bodyPr/>
        <a:lstStyle/>
        <a:p>
          <a:endParaRPr lang="en-US"/>
        </a:p>
      </dgm:t>
    </dgm:pt>
    <dgm:pt modelId="{0D45C1F2-D5AF-4E95-9A6B-C61450F255BD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Hỗ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trợ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hô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hấp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en-US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FECD34-8C1C-484C-A632-2B1181152ED2}" type="parTrans" cxnId="{F41D3BED-B8E6-4B50-B228-2252CF088A0C}">
      <dgm:prSet/>
      <dgm:spPr/>
      <dgm:t>
        <a:bodyPr/>
        <a:lstStyle/>
        <a:p>
          <a:endParaRPr lang="en-US"/>
        </a:p>
      </dgm:t>
    </dgm:pt>
    <dgm:pt modelId="{4C2BFE00-EAE5-46E1-9C54-06C503F584EB}" type="sibTrans" cxnId="{F41D3BED-B8E6-4B50-B228-2252CF088A0C}">
      <dgm:prSet/>
      <dgm:spPr/>
      <dgm:t>
        <a:bodyPr/>
        <a:lstStyle/>
        <a:p>
          <a:endParaRPr lang="en-US"/>
        </a:p>
      </dgm:t>
    </dgm:pt>
    <dgm:pt modelId="{254C679A-2A06-454F-9443-F3BEDA619C67}">
      <dgm:prSet phldrT="[Text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Hậu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phẫu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có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biến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chứng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hô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hấp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và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tuần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hoàn</a:t>
          </a:r>
          <a:endParaRPr lang="en-US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10CAFA-E7E4-4DAB-9F65-FF7CC4D5530A}" type="parTrans" cxnId="{78944CC6-25F8-4650-BBB0-E5FB3F52FC9B}">
      <dgm:prSet/>
      <dgm:spPr/>
      <dgm:t>
        <a:bodyPr/>
        <a:lstStyle/>
        <a:p>
          <a:endParaRPr lang="en-US"/>
        </a:p>
      </dgm:t>
    </dgm:pt>
    <dgm:pt modelId="{56F5DB56-8FAA-4C21-8762-8509A3699EC0}" type="sibTrans" cxnId="{78944CC6-25F8-4650-BBB0-E5FB3F52FC9B}">
      <dgm:prSet/>
      <dgm:spPr/>
      <dgm:t>
        <a:bodyPr/>
        <a:lstStyle/>
        <a:p>
          <a:endParaRPr lang="en-US"/>
        </a:p>
      </dgm:t>
    </dgm:pt>
    <dgm:pt modelId="{3F3A51F8-AFB3-48C3-8335-FC9F8B449A77}" type="pres">
      <dgm:prSet presAssocID="{7C6BB65B-5BC2-456A-AA73-98A71184EA05}" presName="diagram" presStyleCnt="0">
        <dgm:presLayoutVars>
          <dgm:dir/>
          <dgm:resizeHandles val="exact"/>
        </dgm:presLayoutVars>
      </dgm:prSet>
      <dgm:spPr/>
    </dgm:pt>
    <dgm:pt modelId="{2210D1BC-F26D-4103-8680-3725C90BB386}" type="pres">
      <dgm:prSet presAssocID="{6E923DD3-212F-4CB3-AAF7-4748F225A572}" presName="node" presStyleLbl="node1" presStyleIdx="0" presStyleCnt="4" custScaleX="77851" custScaleY="81715" custLinFactNeighborX="35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F3C397-DED6-4AFD-A704-7B4D2B49B88D}" type="pres">
      <dgm:prSet presAssocID="{6640E3DC-EF6F-4E1E-A648-FF117E421858}" presName="sibTrans" presStyleCnt="0"/>
      <dgm:spPr/>
    </dgm:pt>
    <dgm:pt modelId="{C6DECF5E-AC67-4D71-B849-C7F3C5B16754}" type="pres">
      <dgm:prSet presAssocID="{FB39A572-19E4-4A46-AA94-D2EC87832555}" presName="node" presStyleLbl="node1" presStyleIdx="1" presStyleCnt="4" custScaleX="81434" custScaleY="81715" custLinFactNeighborX="-32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CFFE0-3FAF-44C0-9AB7-78399D0AD891}" type="pres">
      <dgm:prSet presAssocID="{244AA121-4D28-477C-8744-E6C826157CA7}" presName="sibTrans" presStyleCnt="0"/>
      <dgm:spPr/>
    </dgm:pt>
    <dgm:pt modelId="{9D7BC2B0-9486-44A2-9D63-B50F064F0C1D}" type="pres">
      <dgm:prSet presAssocID="{0D45C1F2-D5AF-4E95-9A6B-C61450F255BD}" presName="node" presStyleLbl="node1" presStyleIdx="2" presStyleCnt="4" custScaleX="78078" custScaleY="75043" custLinFactNeighborX="-2" custLinFactNeighborY="-11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34D998-E39C-43C8-B184-D6497DE35910}" type="pres">
      <dgm:prSet presAssocID="{4C2BFE00-EAE5-46E1-9C54-06C503F584EB}" presName="sibTrans" presStyleCnt="0"/>
      <dgm:spPr/>
    </dgm:pt>
    <dgm:pt modelId="{86680479-2C38-403D-B0CE-BDA52FB14D5E}" type="pres">
      <dgm:prSet presAssocID="{254C679A-2A06-454F-9443-F3BEDA619C67}" presName="node" presStyleLbl="node1" presStyleIdx="3" presStyleCnt="4" custScaleX="75804" custScaleY="74148" custLinFactNeighborX="-6137" custLinFactNeighborY="-121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CA2035-F29B-422E-A049-AD8FBD2AF68A}" type="presOf" srcId="{7C6BB65B-5BC2-456A-AA73-98A71184EA05}" destId="{3F3A51F8-AFB3-48C3-8335-FC9F8B449A77}" srcOrd="0" destOrd="0" presId="urn:microsoft.com/office/officeart/2005/8/layout/default"/>
    <dgm:cxn modelId="{52875D59-0296-4C80-8C38-422F29C0C158}" srcId="{7C6BB65B-5BC2-456A-AA73-98A71184EA05}" destId="{FB39A572-19E4-4A46-AA94-D2EC87832555}" srcOrd="1" destOrd="0" parTransId="{1549F36D-5B41-4544-9273-60E29E71A3D3}" sibTransId="{244AA121-4D28-477C-8744-E6C826157CA7}"/>
    <dgm:cxn modelId="{8B9891C6-8744-41CA-A260-C2C04825F893}" type="presOf" srcId="{0D45C1F2-D5AF-4E95-9A6B-C61450F255BD}" destId="{9D7BC2B0-9486-44A2-9D63-B50F064F0C1D}" srcOrd="0" destOrd="0" presId="urn:microsoft.com/office/officeart/2005/8/layout/default"/>
    <dgm:cxn modelId="{78944CC6-25F8-4650-BBB0-E5FB3F52FC9B}" srcId="{7C6BB65B-5BC2-456A-AA73-98A71184EA05}" destId="{254C679A-2A06-454F-9443-F3BEDA619C67}" srcOrd="3" destOrd="0" parTransId="{E510CAFA-E7E4-4DAB-9F65-FF7CC4D5530A}" sibTransId="{56F5DB56-8FAA-4C21-8762-8509A3699EC0}"/>
    <dgm:cxn modelId="{5E8249CD-1990-44ED-8338-1B45849F7F27}" srcId="{7C6BB65B-5BC2-456A-AA73-98A71184EA05}" destId="{6E923DD3-212F-4CB3-AAF7-4748F225A572}" srcOrd="0" destOrd="0" parTransId="{9A19C10C-7087-4271-8082-AA63028AA26B}" sibTransId="{6640E3DC-EF6F-4E1E-A648-FF117E421858}"/>
    <dgm:cxn modelId="{1DE997F8-7AA0-46B5-9E73-40A75EA597AA}" type="presOf" srcId="{6E923DD3-212F-4CB3-AAF7-4748F225A572}" destId="{2210D1BC-F26D-4103-8680-3725C90BB386}" srcOrd="0" destOrd="0" presId="urn:microsoft.com/office/officeart/2005/8/layout/default"/>
    <dgm:cxn modelId="{DDD82B48-25C8-43EC-9F42-3C7ECE949E45}" type="presOf" srcId="{FB39A572-19E4-4A46-AA94-D2EC87832555}" destId="{C6DECF5E-AC67-4D71-B849-C7F3C5B16754}" srcOrd="0" destOrd="0" presId="urn:microsoft.com/office/officeart/2005/8/layout/default"/>
    <dgm:cxn modelId="{F41D3BED-B8E6-4B50-B228-2252CF088A0C}" srcId="{7C6BB65B-5BC2-456A-AA73-98A71184EA05}" destId="{0D45C1F2-D5AF-4E95-9A6B-C61450F255BD}" srcOrd="2" destOrd="0" parTransId="{78FECD34-8C1C-484C-A632-2B1181152ED2}" sibTransId="{4C2BFE00-EAE5-46E1-9C54-06C503F584EB}"/>
    <dgm:cxn modelId="{547932D7-4CD0-4425-A31B-ED2176DE3B77}" type="presOf" srcId="{254C679A-2A06-454F-9443-F3BEDA619C67}" destId="{86680479-2C38-403D-B0CE-BDA52FB14D5E}" srcOrd="0" destOrd="0" presId="urn:microsoft.com/office/officeart/2005/8/layout/default"/>
    <dgm:cxn modelId="{4EF3971C-02D5-4EFB-A56A-EAB66379B9F9}" type="presParOf" srcId="{3F3A51F8-AFB3-48C3-8335-FC9F8B449A77}" destId="{2210D1BC-F26D-4103-8680-3725C90BB386}" srcOrd="0" destOrd="0" presId="urn:microsoft.com/office/officeart/2005/8/layout/default"/>
    <dgm:cxn modelId="{D328B890-253B-49C7-8932-EFFEE0C48052}" type="presParOf" srcId="{3F3A51F8-AFB3-48C3-8335-FC9F8B449A77}" destId="{BDF3C397-DED6-4AFD-A704-7B4D2B49B88D}" srcOrd="1" destOrd="0" presId="urn:microsoft.com/office/officeart/2005/8/layout/default"/>
    <dgm:cxn modelId="{A727C357-F6CC-49DD-B9AF-38BEEC45A51D}" type="presParOf" srcId="{3F3A51F8-AFB3-48C3-8335-FC9F8B449A77}" destId="{C6DECF5E-AC67-4D71-B849-C7F3C5B16754}" srcOrd="2" destOrd="0" presId="urn:microsoft.com/office/officeart/2005/8/layout/default"/>
    <dgm:cxn modelId="{B6F88063-C26E-45DE-BD6C-9CDBFE1C730A}" type="presParOf" srcId="{3F3A51F8-AFB3-48C3-8335-FC9F8B449A77}" destId="{A4FCFFE0-3FAF-44C0-9AB7-78399D0AD891}" srcOrd="3" destOrd="0" presId="urn:microsoft.com/office/officeart/2005/8/layout/default"/>
    <dgm:cxn modelId="{FB903DEA-FD04-4BF3-B9D3-0680F4BE908A}" type="presParOf" srcId="{3F3A51F8-AFB3-48C3-8335-FC9F8B449A77}" destId="{9D7BC2B0-9486-44A2-9D63-B50F064F0C1D}" srcOrd="4" destOrd="0" presId="urn:microsoft.com/office/officeart/2005/8/layout/default"/>
    <dgm:cxn modelId="{F6520320-39E9-42A3-ACA5-1F5DFF88AF3E}" type="presParOf" srcId="{3F3A51F8-AFB3-48C3-8335-FC9F8B449A77}" destId="{7234D998-E39C-43C8-B184-D6497DE35910}" srcOrd="5" destOrd="0" presId="urn:microsoft.com/office/officeart/2005/8/layout/default"/>
    <dgm:cxn modelId="{D5912000-526B-49EB-989E-661D8A27204E}" type="presParOf" srcId="{3F3A51F8-AFB3-48C3-8335-FC9F8B449A77}" destId="{86680479-2C38-403D-B0CE-BDA52FB14D5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3FD0B0-C389-499E-A621-BFBAB469247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2141A4-CF3E-4DA7-92E7-EDB2C10EAD34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Tràn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khí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màng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phổi</a:t>
          </a:r>
          <a:endParaRPr lang="en-US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F38C7C-7F61-4AFE-A32D-E6BF64543CBD}" type="parTrans" cxnId="{A9A63DE0-77AA-40EE-8A89-185D2B5948B9}">
      <dgm:prSet/>
      <dgm:spPr/>
      <dgm:t>
        <a:bodyPr/>
        <a:lstStyle/>
        <a:p>
          <a:endParaRPr lang="en-US"/>
        </a:p>
      </dgm:t>
    </dgm:pt>
    <dgm:pt modelId="{A6D94D64-7E08-46CA-83E7-8E4AB4B1A992}" type="sibTrans" cxnId="{A9A63DE0-77AA-40EE-8A89-185D2B5948B9}">
      <dgm:prSet/>
      <dgm:spPr/>
      <dgm:t>
        <a:bodyPr/>
        <a:lstStyle/>
        <a:p>
          <a:endParaRPr lang="en-US"/>
        </a:p>
      </dgm:t>
    </dgm:pt>
    <dgm:pt modelId="{FFA5B4D3-386D-4216-B192-292B01D14852}">
      <dgm:prSet phldrT="[Text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Tràn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dịch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màng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phổi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phải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chọc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hút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dẫn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lưu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dịch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màng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phổi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trước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khi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thở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máy</a:t>
          </a:r>
          <a:endParaRPr lang="en-US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FDE4C90-62A2-42F5-B14D-72350C1E123A}" type="parTrans" cxnId="{E5E9F53F-3B9C-4E1A-B1F7-1A4D7ABC5D95}">
      <dgm:prSet/>
      <dgm:spPr/>
      <dgm:t>
        <a:bodyPr/>
        <a:lstStyle/>
        <a:p>
          <a:endParaRPr lang="en-US"/>
        </a:p>
      </dgm:t>
    </dgm:pt>
    <dgm:pt modelId="{C855D939-BB90-4AA6-B5A2-65D3C8992F9F}" type="sibTrans" cxnId="{E5E9F53F-3B9C-4E1A-B1F7-1A4D7ABC5D95}">
      <dgm:prSet/>
      <dgm:spPr/>
      <dgm:t>
        <a:bodyPr/>
        <a:lstStyle/>
        <a:p>
          <a:endParaRPr lang="en-US"/>
        </a:p>
      </dgm:t>
    </dgm:pt>
    <dgm:pt modelId="{ECF0423D-5A12-4505-A0FE-226C069F16EA}">
      <dgm:prSet phldrT="[Text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Tổn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thương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não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không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kèm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suy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hô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hấp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cấp</a:t>
          </a:r>
          <a:endParaRPr lang="en-US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127D16-11ED-49D8-9892-F560D4B6BF29}" type="parTrans" cxnId="{4FEECFEA-E38C-41C1-A34D-5919B6C5E76A}">
      <dgm:prSet/>
      <dgm:spPr/>
      <dgm:t>
        <a:bodyPr/>
        <a:lstStyle/>
        <a:p>
          <a:endParaRPr lang="en-US"/>
        </a:p>
      </dgm:t>
    </dgm:pt>
    <dgm:pt modelId="{07B117E9-100F-4267-95CD-3402C7435897}" type="sibTrans" cxnId="{4FEECFEA-E38C-41C1-A34D-5919B6C5E76A}">
      <dgm:prSet/>
      <dgm:spPr/>
      <dgm:t>
        <a:bodyPr/>
        <a:lstStyle/>
        <a:p>
          <a:endParaRPr lang="en-US"/>
        </a:p>
      </dgm:t>
    </dgm:pt>
    <dgm:pt modelId="{B416A462-37D9-437C-8293-831E26489757}" type="pres">
      <dgm:prSet presAssocID="{C93FD0B0-C389-499E-A621-BFBAB4692479}" presName="diagram" presStyleCnt="0">
        <dgm:presLayoutVars>
          <dgm:dir/>
          <dgm:resizeHandles val="exact"/>
        </dgm:presLayoutVars>
      </dgm:prSet>
      <dgm:spPr/>
    </dgm:pt>
    <dgm:pt modelId="{F8BFA0E5-A1C0-46C3-B83C-96C5C984CC3B}" type="pres">
      <dgm:prSet presAssocID="{5C2141A4-CF3E-4DA7-92E7-EDB2C10EAD3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C7524-CF52-41F4-B43A-45D777E5D225}" type="pres">
      <dgm:prSet presAssocID="{A6D94D64-7E08-46CA-83E7-8E4AB4B1A992}" presName="sibTrans" presStyleCnt="0"/>
      <dgm:spPr/>
    </dgm:pt>
    <dgm:pt modelId="{2473C1C8-C9C0-4620-8AD4-B029A1A172F8}" type="pres">
      <dgm:prSet presAssocID="{FFA5B4D3-386D-4216-B192-292B01D1485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B2AB82-A632-4601-9BC1-06646AA62077}" type="pres">
      <dgm:prSet presAssocID="{C855D939-BB90-4AA6-B5A2-65D3C8992F9F}" presName="sibTrans" presStyleCnt="0"/>
      <dgm:spPr/>
    </dgm:pt>
    <dgm:pt modelId="{731DA31E-4F12-430A-AF41-B06BD96584B5}" type="pres">
      <dgm:prSet presAssocID="{ECF0423D-5A12-4505-A0FE-226C069F16E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EECFEA-E38C-41C1-A34D-5919B6C5E76A}" srcId="{C93FD0B0-C389-499E-A621-BFBAB4692479}" destId="{ECF0423D-5A12-4505-A0FE-226C069F16EA}" srcOrd="2" destOrd="0" parTransId="{E6127D16-11ED-49D8-9892-F560D4B6BF29}" sibTransId="{07B117E9-100F-4267-95CD-3402C7435897}"/>
    <dgm:cxn modelId="{A582ACCE-5E93-4CBC-818A-76F6C5CA6E34}" type="presOf" srcId="{ECF0423D-5A12-4505-A0FE-226C069F16EA}" destId="{731DA31E-4F12-430A-AF41-B06BD96584B5}" srcOrd="0" destOrd="0" presId="urn:microsoft.com/office/officeart/2005/8/layout/default"/>
    <dgm:cxn modelId="{F7337EE2-B09D-4449-9C6B-57031AB5821E}" type="presOf" srcId="{FFA5B4D3-386D-4216-B192-292B01D14852}" destId="{2473C1C8-C9C0-4620-8AD4-B029A1A172F8}" srcOrd="0" destOrd="0" presId="urn:microsoft.com/office/officeart/2005/8/layout/default"/>
    <dgm:cxn modelId="{98E33BB3-D6AA-4663-9A46-9F87F53611E5}" type="presOf" srcId="{C93FD0B0-C389-499E-A621-BFBAB4692479}" destId="{B416A462-37D9-437C-8293-831E26489757}" srcOrd="0" destOrd="0" presId="urn:microsoft.com/office/officeart/2005/8/layout/default"/>
    <dgm:cxn modelId="{E5E9F53F-3B9C-4E1A-B1F7-1A4D7ABC5D95}" srcId="{C93FD0B0-C389-499E-A621-BFBAB4692479}" destId="{FFA5B4D3-386D-4216-B192-292B01D14852}" srcOrd="1" destOrd="0" parTransId="{6FDE4C90-62A2-42F5-B14D-72350C1E123A}" sibTransId="{C855D939-BB90-4AA6-B5A2-65D3C8992F9F}"/>
    <dgm:cxn modelId="{A9A63DE0-77AA-40EE-8A89-185D2B5948B9}" srcId="{C93FD0B0-C389-499E-A621-BFBAB4692479}" destId="{5C2141A4-CF3E-4DA7-92E7-EDB2C10EAD34}" srcOrd="0" destOrd="0" parTransId="{E4F38C7C-7F61-4AFE-A32D-E6BF64543CBD}" sibTransId="{A6D94D64-7E08-46CA-83E7-8E4AB4B1A992}"/>
    <dgm:cxn modelId="{9C9BEEDF-E190-49AA-9892-1D219776B9B5}" type="presOf" srcId="{5C2141A4-CF3E-4DA7-92E7-EDB2C10EAD34}" destId="{F8BFA0E5-A1C0-46C3-B83C-96C5C984CC3B}" srcOrd="0" destOrd="0" presId="urn:microsoft.com/office/officeart/2005/8/layout/default"/>
    <dgm:cxn modelId="{1A765E56-F1FA-4734-8A6F-9C4300F3AD8D}" type="presParOf" srcId="{B416A462-37D9-437C-8293-831E26489757}" destId="{F8BFA0E5-A1C0-46C3-B83C-96C5C984CC3B}" srcOrd="0" destOrd="0" presId="urn:microsoft.com/office/officeart/2005/8/layout/default"/>
    <dgm:cxn modelId="{12895F13-0E6E-4C13-8C11-4EE97CD91756}" type="presParOf" srcId="{B416A462-37D9-437C-8293-831E26489757}" destId="{87EC7524-CF52-41F4-B43A-45D777E5D225}" srcOrd="1" destOrd="0" presId="urn:microsoft.com/office/officeart/2005/8/layout/default"/>
    <dgm:cxn modelId="{4EFF805D-0952-4995-8FC6-D38A7E5F77CE}" type="presParOf" srcId="{B416A462-37D9-437C-8293-831E26489757}" destId="{2473C1C8-C9C0-4620-8AD4-B029A1A172F8}" srcOrd="2" destOrd="0" presId="urn:microsoft.com/office/officeart/2005/8/layout/default"/>
    <dgm:cxn modelId="{9286C7CF-9A5A-4560-9284-2B23E9B9D785}" type="presParOf" srcId="{B416A462-37D9-437C-8293-831E26489757}" destId="{16B2AB82-A632-4601-9BC1-06646AA62077}" srcOrd="3" destOrd="0" presId="urn:microsoft.com/office/officeart/2005/8/layout/default"/>
    <dgm:cxn modelId="{C8E4DFE7-672A-4CD9-B17C-FE99903E90BF}" type="presParOf" srcId="{B416A462-37D9-437C-8293-831E26489757}" destId="{731DA31E-4F12-430A-AF41-B06BD96584B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C845C6-BF8B-487D-8E07-ECBE9499C521}">
      <dsp:nvSpPr>
        <dsp:cNvPr id="0" name=""/>
        <dsp:cNvSpPr/>
      </dsp:nvSpPr>
      <dsp:spPr>
        <a:xfrm>
          <a:off x="-6462247" y="-988380"/>
          <a:ext cx="7691760" cy="7691760"/>
        </a:xfrm>
        <a:prstGeom prst="blockArc">
          <a:avLst>
            <a:gd name="adj1" fmla="val 18900000"/>
            <a:gd name="adj2" fmla="val 2700000"/>
            <a:gd name="adj3" fmla="val 28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A5178E-004B-4268-84F5-99130C291583}">
      <dsp:nvSpPr>
        <dsp:cNvPr id="0" name=""/>
        <dsp:cNvSpPr/>
      </dsp:nvSpPr>
      <dsp:spPr>
        <a:xfrm>
          <a:off x="457662" y="236813"/>
          <a:ext cx="8605075" cy="729952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7758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Khái</a:t>
          </a: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niệm</a:t>
          </a:r>
          <a:endParaRPr lang="en-US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7662" y="236813"/>
        <a:ext cx="8605075" cy="729952"/>
      </dsp:txXfrm>
    </dsp:sp>
    <dsp:sp modelId="{6B82D8FA-83CA-4161-8268-9AFBC73228D0}">
      <dsp:nvSpPr>
        <dsp:cNvPr id="0" name=""/>
        <dsp:cNvSpPr/>
      </dsp:nvSpPr>
      <dsp:spPr>
        <a:xfrm>
          <a:off x="81615" y="225742"/>
          <a:ext cx="752094" cy="752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072304-B972-49E7-AD75-8488ED96BEF1}">
      <dsp:nvSpPr>
        <dsp:cNvPr id="0" name=""/>
        <dsp:cNvSpPr/>
      </dsp:nvSpPr>
      <dsp:spPr>
        <a:xfrm>
          <a:off x="952581" y="1203350"/>
          <a:ext cx="8110156" cy="601675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7758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Phân</a:t>
          </a: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loại</a:t>
          </a:r>
          <a:endParaRPr lang="en-US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52581" y="1203350"/>
        <a:ext cx="8110156" cy="601675"/>
      </dsp:txXfrm>
    </dsp:sp>
    <dsp:sp modelId="{A96B704B-905F-478A-A0CA-B4095A4D5137}">
      <dsp:nvSpPr>
        <dsp:cNvPr id="0" name=""/>
        <dsp:cNvSpPr/>
      </dsp:nvSpPr>
      <dsp:spPr>
        <a:xfrm>
          <a:off x="576534" y="1128141"/>
          <a:ext cx="752094" cy="752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FAE1EB-C532-4833-A476-C467E9B2C044}">
      <dsp:nvSpPr>
        <dsp:cNvPr id="0" name=""/>
        <dsp:cNvSpPr/>
      </dsp:nvSpPr>
      <dsp:spPr>
        <a:xfrm>
          <a:off x="1178895" y="2105748"/>
          <a:ext cx="7883842" cy="601675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7758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Mục</a:t>
          </a: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đích</a:t>
          </a: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của</a:t>
          </a: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thở</a:t>
          </a: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máy</a:t>
          </a:r>
          <a:endParaRPr lang="en-US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78895" y="2105748"/>
        <a:ext cx="7883842" cy="601675"/>
      </dsp:txXfrm>
    </dsp:sp>
    <dsp:sp modelId="{209B8BF0-2D34-4B2B-868B-21066E2E2F54}">
      <dsp:nvSpPr>
        <dsp:cNvPr id="0" name=""/>
        <dsp:cNvSpPr/>
      </dsp:nvSpPr>
      <dsp:spPr>
        <a:xfrm>
          <a:off x="802848" y="2030539"/>
          <a:ext cx="752094" cy="752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1582EA-E47B-4F6C-8D44-5E0FF65E417A}">
      <dsp:nvSpPr>
        <dsp:cNvPr id="0" name=""/>
        <dsp:cNvSpPr/>
      </dsp:nvSpPr>
      <dsp:spPr>
        <a:xfrm>
          <a:off x="1178895" y="2895601"/>
          <a:ext cx="7883842" cy="82562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7758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Chỉ</a:t>
          </a:r>
          <a:r>
            <a:rPr lang="en-US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định</a:t>
          </a:r>
          <a:endParaRPr lang="en-US" sz="24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Chống</a:t>
          </a:r>
          <a:r>
            <a:rPr lang="en-US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chỉ</a:t>
          </a:r>
          <a:r>
            <a:rPr lang="en-US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định</a:t>
          </a:r>
          <a:endParaRPr lang="en-US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78895" y="2895601"/>
        <a:ext cx="7883842" cy="825624"/>
      </dsp:txXfrm>
    </dsp:sp>
    <dsp:sp modelId="{53122A31-AAA4-4B16-A4DE-741E2457FEFF}">
      <dsp:nvSpPr>
        <dsp:cNvPr id="0" name=""/>
        <dsp:cNvSpPr/>
      </dsp:nvSpPr>
      <dsp:spPr>
        <a:xfrm>
          <a:off x="802848" y="2932366"/>
          <a:ext cx="752094" cy="752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432B8E-E70B-490B-91FC-CB5C83E7A188}">
      <dsp:nvSpPr>
        <dsp:cNvPr id="0" name=""/>
        <dsp:cNvSpPr/>
      </dsp:nvSpPr>
      <dsp:spPr>
        <a:xfrm>
          <a:off x="952581" y="3909974"/>
          <a:ext cx="8110156" cy="601675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7758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Biến</a:t>
          </a: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chứng</a:t>
          </a:r>
          <a:endParaRPr lang="en-US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52581" y="3909974"/>
        <a:ext cx="8110156" cy="601675"/>
      </dsp:txXfrm>
    </dsp:sp>
    <dsp:sp modelId="{838F66F5-CFCA-4F9F-A9D7-FD289DB544A0}">
      <dsp:nvSpPr>
        <dsp:cNvPr id="0" name=""/>
        <dsp:cNvSpPr/>
      </dsp:nvSpPr>
      <dsp:spPr>
        <a:xfrm>
          <a:off x="576534" y="3834765"/>
          <a:ext cx="752094" cy="752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B5F865-8DD3-4220-9BD0-C634D6508760}">
      <dsp:nvSpPr>
        <dsp:cNvPr id="0" name=""/>
        <dsp:cNvSpPr/>
      </dsp:nvSpPr>
      <dsp:spPr>
        <a:xfrm>
          <a:off x="457662" y="4812372"/>
          <a:ext cx="8605075" cy="601675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7758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Chăm</a:t>
          </a: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sóc</a:t>
          </a: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người</a:t>
          </a: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bệnh</a:t>
          </a: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thở</a:t>
          </a:r>
          <a:r>
            <a:rPr lang="en-US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máy</a:t>
          </a:r>
          <a:endParaRPr lang="en-US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7662" y="4812372"/>
        <a:ext cx="8605075" cy="601675"/>
      </dsp:txXfrm>
    </dsp:sp>
    <dsp:sp modelId="{5B3469DA-838D-4E14-A8B8-1EB7DDACDC01}">
      <dsp:nvSpPr>
        <dsp:cNvPr id="0" name=""/>
        <dsp:cNvSpPr/>
      </dsp:nvSpPr>
      <dsp:spPr>
        <a:xfrm>
          <a:off x="81615" y="4737163"/>
          <a:ext cx="752094" cy="7520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F77984-579F-443F-B585-4BDC82089FEC}">
      <dsp:nvSpPr>
        <dsp:cNvPr id="0" name=""/>
        <dsp:cNvSpPr/>
      </dsp:nvSpPr>
      <dsp:spPr>
        <a:xfrm>
          <a:off x="36365" y="0"/>
          <a:ext cx="4160222" cy="983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Hô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hấp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thể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tích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161" y="28796"/>
        <a:ext cx="4102630" cy="925581"/>
      </dsp:txXfrm>
    </dsp:sp>
    <dsp:sp modelId="{832AAE81-D306-42E1-9A44-E69C41BC0B34}">
      <dsp:nvSpPr>
        <dsp:cNvPr id="0" name=""/>
        <dsp:cNvSpPr/>
      </dsp:nvSpPr>
      <dsp:spPr>
        <a:xfrm>
          <a:off x="452387" y="983173"/>
          <a:ext cx="205479" cy="712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2591"/>
              </a:lnTo>
              <a:lnTo>
                <a:pt x="205479" y="7125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A62176-2436-4AE6-BA27-1024E1EC6043}">
      <dsp:nvSpPr>
        <dsp:cNvPr id="0" name=""/>
        <dsp:cNvSpPr/>
      </dsp:nvSpPr>
      <dsp:spPr>
        <a:xfrm>
          <a:off x="657866" y="1141279"/>
          <a:ext cx="3675894" cy="1108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>
              <a:latin typeface="Times New Roman" pitchFamily="18" charset="0"/>
              <a:cs typeface="Times New Roman" pitchFamily="18" charset="0"/>
            </a:rPr>
            <a:t>Thông</a:t>
          </a:r>
          <a:r>
            <a:rPr lang="fr-FR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2400" kern="1200" dirty="0" err="1" smtClean="0">
              <a:latin typeface="Times New Roman" pitchFamily="18" charset="0"/>
              <a:cs typeface="Times New Roman" pitchFamily="18" charset="0"/>
            </a:rPr>
            <a:t>khí</a:t>
          </a:r>
          <a:r>
            <a:rPr lang="fr-FR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2400" kern="12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fr-FR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2400" kern="12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fr-FR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2400" kern="1200" dirty="0" err="1" smtClean="0">
              <a:latin typeface="Times New Roman" pitchFamily="18" charset="0"/>
              <a:cs typeface="Times New Roman" pitchFamily="18" charset="0"/>
            </a:rPr>
            <a:t>điều</a:t>
          </a:r>
          <a:r>
            <a:rPr lang="fr-FR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fr-FR" sz="2400" kern="1200" dirty="0" err="1" smtClean="0">
              <a:latin typeface="Times New Roman" pitchFamily="18" charset="0"/>
              <a:cs typeface="Times New Roman" pitchFamily="18" charset="0"/>
            </a:rPr>
            <a:t>khiển</a:t>
          </a:r>
          <a:r>
            <a:rPr lang="fr-FR" sz="2400" kern="1200" dirty="0" smtClean="0">
              <a:latin typeface="Times New Roman" pitchFamily="18" charset="0"/>
              <a:cs typeface="Times New Roman" pitchFamily="18" charset="0"/>
            </a:rPr>
            <a:t> (control mode ventilation – CMV)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0347" y="1173760"/>
        <a:ext cx="3610932" cy="1044010"/>
      </dsp:txXfrm>
    </dsp:sp>
    <dsp:sp modelId="{0C7F4A4C-57E7-420F-8200-CB385B0A67EB}">
      <dsp:nvSpPr>
        <dsp:cNvPr id="0" name=""/>
        <dsp:cNvSpPr/>
      </dsp:nvSpPr>
      <dsp:spPr>
        <a:xfrm>
          <a:off x="452387" y="983173"/>
          <a:ext cx="205479" cy="1993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3969"/>
              </a:lnTo>
              <a:lnTo>
                <a:pt x="205479" y="1993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F15BB-652E-48DD-BC8F-B769A174CDAD}">
      <dsp:nvSpPr>
        <dsp:cNvPr id="0" name=""/>
        <dsp:cNvSpPr/>
      </dsp:nvSpPr>
      <dsp:spPr>
        <a:xfrm>
          <a:off x="657866" y="2379581"/>
          <a:ext cx="3891178" cy="1195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Thông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khí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bắt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buộc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ngắt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quãng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(intermittent mandatory ventilation – IMV).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2870" y="2414585"/>
        <a:ext cx="3821170" cy="1125115"/>
      </dsp:txXfrm>
    </dsp:sp>
    <dsp:sp modelId="{C28D236E-9564-47D8-8F34-D7DAD4FE4734}">
      <dsp:nvSpPr>
        <dsp:cNvPr id="0" name=""/>
        <dsp:cNvSpPr/>
      </dsp:nvSpPr>
      <dsp:spPr>
        <a:xfrm>
          <a:off x="452387" y="983173"/>
          <a:ext cx="192096" cy="3475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5476"/>
              </a:lnTo>
              <a:lnTo>
                <a:pt x="192096" y="34754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C5F4B-1564-46B4-B9D3-EEB7933B9794}">
      <dsp:nvSpPr>
        <dsp:cNvPr id="0" name=""/>
        <dsp:cNvSpPr/>
      </dsp:nvSpPr>
      <dsp:spPr>
        <a:xfrm>
          <a:off x="644483" y="3766645"/>
          <a:ext cx="3871973" cy="1384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Thông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khí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bắt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buộc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đồng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thì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(synchronized intermittent mandatory ventilation – SIMV)</a:t>
          </a:r>
          <a:endParaRPr lang="en-US" sz="1900" kern="1200" dirty="0"/>
        </a:p>
      </dsp:txBody>
      <dsp:txXfrm>
        <a:off x="685019" y="3807181"/>
        <a:ext cx="3790901" cy="1302937"/>
      </dsp:txXfrm>
    </dsp:sp>
    <dsp:sp modelId="{1409C7B2-3D2F-45D9-96D1-9C2D05AC8B3B}">
      <dsp:nvSpPr>
        <dsp:cNvPr id="0" name=""/>
        <dsp:cNvSpPr/>
      </dsp:nvSpPr>
      <dsp:spPr>
        <a:xfrm>
          <a:off x="4738090" y="0"/>
          <a:ext cx="4002713" cy="9825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Hô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hấp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áp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lực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66868" y="28778"/>
        <a:ext cx="3945157" cy="925008"/>
      </dsp:txXfrm>
    </dsp:sp>
    <dsp:sp modelId="{28E1679F-31F2-4FEA-9623-703D587D076E}">
      <dsp:nvSpPr>
        <dsp:cNvPr id="0" name=""/>
        <dsp:cNvSpPr/>
      </dsp:nvSpPr>
      <dsp:spPr>
        <a:xfrm>
          <a:off x="5138362" y="982564"/>
          <a:ext cx="311785" cy="1559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9167"/>
              </a:lnTo>
              <a:lnTo>
                <a:pt x="311785" y="15591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20E34-635B-4C58-B47A-9C0C6B55CEA4}">
      <dsp:nvSpPr>
        <dsp:cNvPr id="0" name=""/>
        <dsp:cNvSpPr/>
      </dsp:nvSpPr>
      <dsp:spPr>
        <a:xfrm>
          <a:off x="5450147" y="1183578"/>
          <a:ext cx="3693852" cy="27163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Hô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hấp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hỗ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trợ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toàn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phần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ra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một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phương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thông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khí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áp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lực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dương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(positive pressure ventilation – PPV)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không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bắt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buộc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NB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phải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tham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gia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vòa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quá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trình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thông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khí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phế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nang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29705" y="1263136"/>
        <a:ext cx="3534736" cy="2557189"/>
      </dsp:txXfrm>
    </dsp:sp>
    <dsp:sp modelId="{E0EB56BF-3B63-4F85-B908-5596B36EA929}">
      <dsp:nvSpPr>
        <dsp:cNvPr id="0" name=""/>
        <dsp:cNvSpPr/>
      </dsp:nvSpPr>
      <dsp:spPr>
        <a:xfrm>
          <a:off x="5138362" y="982564"/>
          <a:ext cx="154013" cy="4037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7201"/>
              </a:lnTo>
              <a:lnTo>
                <a:pt x="154013" y="40372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77CFFD-A947-4E7F-BE88-97D6897E7A4C}">
      <dsp:nvSpPr>
        <dsp:cNvPr id="0" name=""/>
        <dsp:cNvSpPr/>
      </dsp:nvSpPr>
      <dsp:spPr>
        <a:xfrm>
          <a:off x="5292375" y="4019731"/>
          <a:ext cx="3784878" cy="20000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Hô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hấp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hỗ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trợ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một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phần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ra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một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phương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thức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thông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khí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nhân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tạo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áp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lực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dương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bắt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buộc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người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bệnh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phải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tham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gia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một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phần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vào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quá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trình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thông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khí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phế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nang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50955" y="4078311"/>
        <a:ext cx="3667718" cy="18829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10D1BC-F26D-4103-8680-3725C90BB386}">
      <dsp:nvSpPr>
        <dsp:cNvPr id="0" name=""/>
        <dsp:cNvSpPr/>
      </dsp:nvSpPr>
      <dsp:spPr>
        <a:xfrm>
          <a:off x="195607" y="241885"/>
          <a:ext cx="4198918" cy="264439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Cơn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ngừng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thở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5607" y="241885"/>
        <a:ext cx="4198918" cy="2644394"/>
      </dsp:txXfrm>
    </dsp:sp>
    <dsp:sp modelId="{C6DECF5E-AC67-4D71-B849-C7F3C5B16754}">
      <dsp:nvSpPr>
        <dsp:cNvPr id="0" name=""/>
        <dsp:cNvSpPr/>
      </dsp:nvSpPr>
      <dsp:spPr>
        <a:xfrm>
          <a:off x="4568359" y="241885"/>
          <a:ext cx="4392168" cy="2644394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Suy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hô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hấp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cấp</a:t>
          </a:r>
          <a:endParaRPr lang="en-US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68359" y="241885"/>
        <a:ext cx="4392168" cy="2644394"/>
      </dsp:txXfrm>
    </dsp:sp>
    <dsp:sp modelId="{9D7BC2B0-9486-44A2-9D63-B50F064F0C1D}">
      <dsp:nvSpPr>
        <dsp:cNvPr id="0" name=""/>
        <dsp:cNvSpPr/>
      </dsp:nvSpPr>
      <dsp:spPr>
        <a:xfrm>
          <a:off x="152378" y="3048010"/>
          <a:ext cx="4211161" cy="2428480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Hỗ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trợ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hô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hấp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en-US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2378" y="3048010"/>
        <a:ext cx="4211161" cy="2428480"/>
      </dsp:txXfrm>
    </dsp:sp>
    <dsp:sp modelId="{86680479-2C38-403D-B0CE-BDA52FB14D5E}">
      <dsp:nvSpPr>
        <dsp:cNvPr id="0" name=""/>
        <dsp:cNvSpPr/>
      </dsp:nvSpPr>
      <dsp:spPr>
        <a:xfrm>
          <a:off x="4572000" y="3047994"/>
          <a:ext cx="4088512" cy="2399517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Hậu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phẫu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có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biến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chứng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hô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hấp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và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tuần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hoàn</a:t>
          </a:r>
          <a:endParaRPr lang="en-US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72000" y="3047994"/>
        <a:ext cx="4088512" cy="23995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FA0E5-A1C0-46C3-B83C-96C5C984CC3B}">
      <dsp:nvSpPr>
        <dsp:cNvPr id="0" name=""/>
        <dsp:cNvSpPr/>
      </dsp:nvSpPr>
      <dsp:spPr>
        <a:xfrm>
          <a:off x="1004" y="21146"/>
          <a:ext cx="3917900" cy="2350740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Tràn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khí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màng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phổi</a:t>
          </a:r>
          <a:endParaRPr lang="en-US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04" y="21146"/>
        <a:ext cx="3917900" cy="2350740"/>
      </dsp:txXfrm>
    </dsp:sp>
    <dsp:sp modelId="{2473C1C8-C9C0-4620-8AD4-B029A1A172F8}">
      <dsp:nvSpPr>
        <dsp:cNvPr id="0" name=""/>
        <dsp:cNvSpPr/>
      </dsp:nvSpPr>
      <dsp:spPr>
        <a:xfrm>
          <a:off x="4310695" y="21146"/>
          <a:ext cx="3917900" cy="2350740"/>
        </a:xfrm>
        <a:prstGeom prst="rect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Tràn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dịch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màng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phổi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phải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chọc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hút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dẫn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lưu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dịch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màng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phổi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trước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khi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thở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máy</a:t>
          </a:r>
          <a:endParaRPr lang="en-US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10695" y="21146"/>
        <a:ext cx="3917900" cy="2350740"/>
      </dsp:txXfrm>
    </dsp:sp>
    <dsp:sp modelId="{731DA31E-4F12-430A-AF41-B06BD96584B5}">
      <dsp:nvSpPr>
        <dsp:cNvPr id="0" name=""/>
        <dsp:cNvSpPr/>
      </dsp:nvSpPr>
      <dsp:spPr>
        <a:xfrm>
          <a:off x="2155849" y="2763676"/>
          <a:ext cx="3917900" cy="2350740"/>
        </a:xfrm>
        <a:prstGeom prst="rect">
          <a:avLst/>
        </a:prstGeom>
        <a:solidFill>
          <a:schemeClr val="accent5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Tổn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thương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não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không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kèm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suy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hô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hấp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cấp</a:t>
          </a:r>
          <a:endParaRPr lang="en-US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55849" y="2763676"/>
        <a:ext cx="3917900" cy="2350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E2E77-E1EB-4686-B5E3-8077B35231EE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A122C-CF6A-40B8-988A-27D601FAA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30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56-B40B-4EED-BA86-8D8A99757D0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CA6B-E384-42A1-AB07-553F4939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33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56-B40B-4EED-BA86-8D8A99757D0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CA6B-E384-42A1-AB07-553F4939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1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56-B40B-4EED-BA86-8D8A99757D0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CA6B-E384-42A1-AB07-553F4939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1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56-B40B-4EED-BA86-8D8A99757D0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CA6B-E384-42A1-AB07-553F4939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85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56-B40B-4EED-BA86-8D8A99757D0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CA6B-E384-42A1-AB07-553F4939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3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56-B40B-4EED-BA86-8D8A99757D0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CA6B-E384-42A1-AB07-553F4939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3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56-B40B-4EED-BA86-8D8A99757D0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CA6B-E384-42A1-AB07-553F4939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2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56-B40B-4EED-BA86-8D8A99757D0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CA6B-E384-42A1-AB07-553F4939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23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56-B40B-4EED-BA86-8D8A99757D0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CA6B-E384-42A1-AB07-553F4939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6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56-B40B-4EED-BA86-8D8A99757D0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CA6B-E384-42A1-AB07-553F4939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7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56-B40B-4EED-BA86-8D8A99757D0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CA6B-E384-42A1-AB07-553F4939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7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58356-B40B-4EED-BA86-8D8A99757D0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2CA6B-E384-42A1-AB07-553F49395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1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8001000" cy="609599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ĐIỀU DƯỠNG HỒI SỨC CẤP CỨU</a:t>
            </a:r>
            <a:endParaRPr lang="en-US" sz="4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 TÀI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CHĂM SÓC NGƯỜI BỆNH THỞ MÁY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GVHD: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DS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Bách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Hoài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Huỳnh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Diễm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Bùi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Nhung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Đặng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Thu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Tân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Huỳnh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Diễm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Tuyết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143000"/>
            <a:ext cx="48768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56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9144000" cy="75285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08" y="0"/>
            <a:ext cx="86868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545372"/>
              </p:ext>
            </p:extLst>
          </p:nvPr>
        </p:nvGraphicFramePr>
        <p:xfrm>
          <a:off x="-14068" y="0"/>
          <a:ext cx="9144000" cy="755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268"/>
                <a:gridCol w="6386732"/>
              </a:tblGrid>
              <a:tr h="442784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hoạch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chăm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sóc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Lập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hoạch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chăm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sóc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10416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Hỗ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trợ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hô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hấp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Phòng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chống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nhiễm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khuẩn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loét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ép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Nuôi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dưỡng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vận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thể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lực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Phát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biến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chứng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diễn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biến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Tăng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cường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tiếp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giáo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dục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sức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khoẻ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đình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Hướng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dẫn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đã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ổn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định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về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hô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hấp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tuần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hoàn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Thực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y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nhanh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chóng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chính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xác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1.Hỗ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trợ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hô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hấp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Phụ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giúp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bác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sĩ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đặt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nội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khí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quản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hoặc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mở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khí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quản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Kiểm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phụ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giúp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bác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sĩ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nối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với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Phát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tượng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chống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Hút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đường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hô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hấp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Phòng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chống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nhiễm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khuẩn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loét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ép</a:t>
                      </a:r>
                      <a:endParaRPr lang="en-US" sz="2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Rửa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tay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đúng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trình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kỹ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thuật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Chăm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sóc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ống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nội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khí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quản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hoặc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canyl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mở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khí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quản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kiểm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thay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nước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bình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làm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ẩm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8 -12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giờ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cấy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đờm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ống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nội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khí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quản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dấu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nhiễm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khuẩn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Vệ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răng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miệng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Phòng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tránh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sặc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hít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phổi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Thay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đổi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thế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giờ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lần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Nuôi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dưỡng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vận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động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thể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lực</a:t>
                      </a:r>
                      <a:endParaRPr lang="en-US" sz="2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Đặt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ống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dạ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dày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ăn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đủ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chất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dưỡng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Đảm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bảo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lượng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nước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Vận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chủ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hoặc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thụ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giờ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lần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thay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đổi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thế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giờ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lần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thuốc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chống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khô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mắt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15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phút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lần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endParaRPr lang="en-US" sz="2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3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9144000" cy="6842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699414"/>
              </p:ext>
            </p:extLst>
          </p:nvPr>
        </p:nvGraphicFramePr>
        <p:xfrm>
          <a:off x="0" y="15240"/>
          <a:ext cx="9144000" cy="6854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354"/>
                <a:gridCol w="6957646"/>
              </a:tblGrid>
              <a:tr h="123380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Lập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hoạch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chăm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sóc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Thực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hoạch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chăm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sóc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20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Theo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dõi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biến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chứng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diễn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biến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endParaRPr lang="en-US" sz="2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Nhịp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nhịp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mạch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nhiệt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huyết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áp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bão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hoà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oxy,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liều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oxy, ý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thức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thực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lấy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phẩm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xét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ngiệm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Giáo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dục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sức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khoẻ</a:t>
                      </a:r>
                      <a:endParaRPr lang="en-US" sz="2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Hướng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dẫn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không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giãy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giụa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không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rút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ống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không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chống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Giải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thích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đình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biết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chỉ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là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tạm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thời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nhưng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không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sẽ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ảnh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hưởng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đến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tính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mạng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Luyện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tập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cai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endParaRPr lang="en-US" sz="2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Luyện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tập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bằng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cách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tách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dần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phụ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thuộc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đó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ngừng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hoàn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toàn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2000" b="1" i="1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56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9144000" cy="6842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559550"/>
              </p:ext>
            </p:extLst>
          </p:nvPr>
        </p:nvGraphicFramePr>
        <p:xfrm>
          <a:off x="0" y="1524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12639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Đánh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31604">
                <a:tc>
                  <a:txBody>
                    <a:bodyPr/>
                    <a:lstStyle/>
                    <a:p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Kết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quả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chăm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sóc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được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là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tốt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không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dấu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chống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Da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niêm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mạc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hồng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SpO</a:t>
                      </a:r>
                      <a:r>
                        <a:rPr lang="en-US" sz="20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&gt; 90%.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Mạch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&lt; 100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kỳ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phút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Huyết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áp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giới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hạn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bình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thường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Nước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tiểu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&gt; 1,5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lít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/24giờ.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Không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dấu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nhiễm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khuẩn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mắc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phải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viện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dưỡng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được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đảm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bảo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Ý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thức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tốt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hơn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5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55139"/>
            <a:ext cx="7239000" cy="670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48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9144000" cy="6842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Dung: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523714"/>
              </p:ext>
            </p:extLst>
          </p:nvPr>
        </p:nvGraphicFramePr>
        <p:xfrm>
          <a:off x="0" y="1143000"/>
          <a:ext cx="9144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224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9144000" cy="6842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I.Khái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4495800" cy="59436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oxy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914400"/>
            <a:ext cx="4419600" cy="556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76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9144000" cy="6842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II.Phân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436094"/>
              </p:ext>
            </p:extLst>
          </p:nvPr>
        </p:nvGraphicFramePr>
        <p:xfrm>
          <a:off x="0" y="838200"/>
          <a:ext cx="9144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9793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9144000" cy="6842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3637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III.Mục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14400"/>
            <a:ext cx="5257799" cy="5943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oxy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quản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963637"/>
            <a:ext cx="39624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91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IV.Chỉ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363050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9341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V.Chống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727650"/>
              </p:ext>
            </p:extLst>
          </p:nvPr>
        </p:nvGraphicFramePr>
        <p:xfrm>
          <a:off x="457200" y="990600"/>
          <a:ext cx="8229600" cy="51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7602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9144000" cy="86715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VI.Biến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247138"/>
              </p:ext>
            </p:extLst>
          </p:nvPr>
        </p:nvGraphicFramePr>
        <p:xfrm>
          <a:off x="5862" y="838200"/>
          <a:ext cx="9144000" cy="757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Nhu</a:t>
                      </a: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mô</a:t>
                      </a: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phổi</a:t>
                      </a: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phế</a:t>
                      </a: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Tim </a:t>
                      </a:r>
                      <a:r>
                        <a:rPr lang="en-US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mạch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Rối</a:t>
                      </a: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loạn</a:t>
                      </a: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chuyển</a:t>
                      </a: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hoá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Biến</a:t>
                      </a: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chứng</a:t>
                      </a:r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khác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8912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Vỡ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phế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nang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gây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tràng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khí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màng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phổi</a:t>
                      </a:r>
                      <a:endParaRPr lang="en-US" sz="2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Chảy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máu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phổi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tắc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mạch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phổi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do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khí</a:t>
                      </a:r>
                      <a:endParaRPr lang="en-US" sz="2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Phân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bố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khí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phổi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không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đều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Giảm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cung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lượng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tim</a:t>
                      </a:r>
                      <a:endParaRPr lang="en-US" sz="2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Tăng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gánh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tim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phổi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suy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tim</a:t>
                      </a:r>
                      <a:endParaRPr lang="en-US" sz="2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Giảm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tuần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hoàn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não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khí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phút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quá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thấp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PaCO</a:t>
                      </a:r>
                      <a:r>
                        <a:rPr lang="en-US" sz="26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tăng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PaO</a:t>
                      </a:r>
                      <a:r>
                        <a:rPr lang="en-US" sz="26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giảm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gây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sung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huyết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mạch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máu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não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thể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gây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giật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rối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loạn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nhịp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tim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rung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thất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Nhiễm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toan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hô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hấp</a:t>
                      </a:r>
                      <a:endParaRPr lang="en-US" sz="2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Nhiễm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kiềm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hô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hấp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Rối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loạn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tiêu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hoá</a:t>
                      </a:r>
                      <a:endParaRPr lang="en-US" sz="2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Rối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loạn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tiết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niệu</a:t>
                      </a:r>
                      <a:endParaRPr lang="en-US" sz="2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Loét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ép</a:t>
                      </a:r>
                      <a:endParaRPr lang="en-US" sz="2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Nhiễm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khuẩn</a:t>
                      </a:r>
                      <a:endParaRPr lang="en-US" sz="2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Thay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đổi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trạng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thái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tâm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thần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0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9144000" cy="7223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757"/>
            <a:ext cx="8991600" cy="590843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VII.Chăm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449802"/>
              </p:ext>
            </p:extLst>
          </p:nvPr>
        </p:nvGraphicFramePr>
        <p:xfrm>
          <a:off x="0" y="533401"/>
          <a:ext cx="9144000" cy="670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25908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Chẩn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đoán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dưỡng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54040">
                <a:tc>
                  <a:txBody>
                    <a:bodyPr/>
                    <a:lstStyle/>
                    <a:p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Theo </a:t>
                      </a:r>
                      <a:r>
                        <a:rPr lang="en-US" sz="20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dõi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Dấu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mạch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nhiệt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huyết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áp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nhịp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triệu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chứng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giảm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oxy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máu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triệu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chứng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tuần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hoàn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hô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hấp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Tình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trạng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thần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Phát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sớm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biến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chứng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do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gây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nên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Theo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dõi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tình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trạng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rối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loạn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nước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điện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giải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dưỡng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</a:t>
                      </a:r>
                      <a:r>
                        <a:rPr lang="en-US" sz="20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Kiểm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hoạt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động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lang="en-US" sz="20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Kiểm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hoạt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Vị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trí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khớp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nối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điện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cực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Đặc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biệt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phải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kiểm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hệ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thống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dây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tiếp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đất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đề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phòng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sự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cố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chập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điện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thể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chết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do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điện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giật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Thể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tích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khí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phút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Áp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lực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bơm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khí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Hệ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thống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dẫn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khí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Nước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ở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bình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làm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ẩm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lượng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nước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thay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nước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8 – 12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giờ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Phát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tượng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chống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khí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tạo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do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hô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hấp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thiếu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oxy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trầm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trọng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Những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cầu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thiết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yếu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nguyên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như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vệ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răng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miệng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vệ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dưỡng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Những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nguy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cơ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do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biến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chứng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thở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máy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biến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chứng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gây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nên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Những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dấu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hiệu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của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bệnh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cơn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co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giật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rối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loạn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thần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kinh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thực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vật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trướng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bong,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tăng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giảm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thân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nhiệt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23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1128</Words>
  <Application>Microsoft Office PowerPoint</Application>
  <PresentationFormat>On-screen Show (4:3)</PresentationFormat>
  <Paragraphs>129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ĐIỀU DƯỠNG HỒI SỨC CẤP CỨU</vt:lpstr>
      <vt:lpstr>Nội Dung:</vt:lpstr>
      <vt:lpstr>I.Khái niệm:</vt:lpstr>
      <vt:lpstr>II.Phân loại:</vt:lpstr>
      <vt:lpstr>III.Mục đích của thở máy:</vt:lpstr>
      <vt:lpstr>IV.Chỉ định:</vt:lpstr>
      <vt:lpstr>V.Chống chỉ định:</vt:lpstr>
      <vt:lpstr>VI.Biến chứng của thở máy:</vt:lpstr>
      <vt:lpstr>VII.Chăm sóc bệnh nhân thở máy: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ĐIỀU DƯỠNG HỒI SỨC CẤP CỨU</dc:title>
  <dc:creator>tv29</dc:creator>
  <cp:lastModifiedBy>tv29</cp:lastModifiedBy>
  <cp:revision>28</cp:revision>
  <dcterms:created xsi:type="dcterms:W3CDTF">2016-09-14T02:15:14Z</dcterms:created>
  <dcterms:modified xsi:type="dcterms:W3CDTF">2016-09-14T06:36:36Z</dcterms:modified>
</cp:coreProperties>
</file>