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69" r:id="rId5"/>
    <p:sldId id="257" r:id="rId6"/>
    <p:sldId id="268" r:id="rId7"/>
    <p:sldId id="267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0642A-8D31-472A-9428-B36AAD0C224E}" type="doc">
      <dgm:prSet loTypeId="urn:diagrams.loki3.com/BracketList+Icon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A1142AA-F02C-440C-A20B-CD4E583592C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77DC08-8AAB-41E5-A2F8-55A683A2449A}" type="parTrans" cxnId="{F56DD32E-81FD-446C-8145-0D990F0204E7}">
      <dgm:prSet/>
      <dgm:spPr/>
      <dgm:t>
        <a:bodyPr/>
        <a:lstStyle/>
        <a:p>
          <a:endParaRPr lang="en-US"/>
        </a:p>
      </dgm:t>
    </dgm:pt>
    <dgm:pt modelId="{086BA6C7-59D9-45D0-AE48-E2B302A22A0D}" type="sibTrans" cxnId="{F56DD32E-81FD-446C-8145-0D990F0204E7}">
      <dgm:prSet/>
      <dgm:spPr/>
      <dgm:t>
        <a:bodyPr/>
        <a:lstStyle/>
        <a:p>
          <a:endParaRPr lang="en-US"/>
        </a:p>
      </dgm:t>
    </dgm:pt>
    <dgm:pt modelId="{9ECE29AA-3D7A-4F05-B007-F023049B5A76}">
      <dgm:prSet custT="1"/>
      <dgm:spPr/>
      <dgm:t>
        <a:bodyPr/>
        <a:lstStyle/>
        <a:p>
          <a:pPr rtl="0"/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khó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thở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nhanh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tăng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dần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lên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nếu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kịp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thời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sẽ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cơn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phù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phổi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cấp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điển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b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Thông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khiển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dirty="0" smtClean="0"/>
            <a:t>CMV)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Thông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ngắt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quãng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dirty="0" smtClean="0"/>
            <a:t>IMV)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Thông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thì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dirty="0" smtClean="0"/>
            <a:t>SIMV)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 title="Government graphic"/>
        </a:ext>
      </dgm:extLst>
    </dgm:pt>
    <dgm:pt modelId="{FFBB2179-9047-4646-A322-17FD5065B3E1}" type="parTrans" cxnId="{A1380061-A508-4C76-97E3-63752147638E}">
      <dgm:prSet/>
      <dgm:spPr/>
      <dgm:t>
        <a:bodyPr/>
        <a:lstStyle/>
        <a:p>
          <a:endParaRPr lang="en-US"/>
        </a:p>
      </dgm:t>
    </dgm:pt>
    <dgm:pt modelId="{0B3FCF83-3338-42AB-9CE8-659CF0A13F31}" type="sibTrans" cxnId="{A1380061-A508-4C76-97E3-63752147638E}">
      <dgm:prSet/>
      <dgm:spPr/>
      <dgm:t>
        <a:bodyPr/>
        <a:lstStyle/>
        <a:p>
          <a:endParaRPr lang="en-US"/>
        </a:p>
      </dgm:t>
    </dgm:pt>
    <dgm:pt modelId="{F4F55651-5F51-40C8-8770-BD2EC2BFAF99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28D2F6-0EF7-4C51-9B4F-A5D0B2F3324C}" type="parTrans" cxnId="{0088AECE-EBA4-4815-B2F6-DFFB4062E518}">
      <dgm:prSet/>
      <dgm:spPr/>
      <dgm:t>
        <a:bodyPr/>
        <a:lstStyle/>
        <a:p>
          <a:endParaRPr lang="en-US"/>
        </a:p>
      </dgm:t>
    </dgm:pt>
    <dgm:pt modelId="{1972CEC8-FF7A-42DB-86D3-25E61E338DDF}" type="sibTrans" cxnId="{0088AECE-EBA4-4815-B2F6-DFFB4062E518}">
      <dgm:prSet/>
      <dgm:spPr/>
      <dgm:t>
        <a:bodyPr/>
        <a:lstStyle/>
        <a:p>
          <a:endParaRPr lang="en-US"/>
        </a:p>
      </dgm:t>
    </dgm:pt>
    <dgm:pt modelId="{00EA6FAC-F1E6-4BEB-86A3-175B40E4C9F8}">
      <dgm:prSet custT="1"/>
      <dgm:spPr/>
      <dgm:t>
        <a:bodyPr/>
        <a:lstStyle/>
        <a:p>
          <a:pPr rtl="0"/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bằng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nên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lưu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tùy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bệnh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toàn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ra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dương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300" dirty="0" smtClean="0"/>
            <a:t>PPV)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bệnh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phải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tham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quá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phế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ra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dương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bệnh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phải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tham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quá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phế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IMV, SIMV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PSV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574F4-49AD-4267-8044-9FB3F371F6A4}" type="parTrans" cxnId="{2176AA22-079E-4537-B2B3-41C822F03530}">
      <dgm:prSet/>
      <dgm:spPr/>
      <dgm:t>
        <a:bodyPr/>
        <a:lstStyle/>
        <a:p>
          <a:endParaRPr lang="en-US"/>
        </a:p>
      </dgm:t>
    </dgm:pt>
    <dgm:pt modelId="{85B8F8CA-DD1E-480D-898A-3C924128A190}" type="sibTrans" cxnId="{2176AA22-079E-4537-B2B3-41C822F03530}">
      <dgm:prSet/>
      <dgm:spPr/>
      <dgm:t>
        <a:bodyPr/>
        <a:lstStyle/>
        <a:p>
          <a:endParaRPr lang="en-US"/>
        </a:p>
      </dgm:t>
    </dgm:pt>
    <dgm:pt modelId="{EA1B000D-2127-4696-900F-C54E28DF63A0}" type="pres">
      <dgm:prSet presAssocID="{6D20642A-8D31-472A-9428-B36AAD0C22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BEF094-0FAE-4306-8575-FB49452B8BD1}" type="pres">
      <dgm:prSet presAssocID="{3A1142AA-F02C-440C-A20B-CD4E583592C4}" presName="linNode" presStyleCnt="0"/>
      <dgm:spPr/>
      <dgm:t>
        <a:bodyPr/>
        <a:lstStyle/>
        <a:p>
          <a:endParaRPr lang="en-US"/>
        </a:p>
      </dgm:t>
    </dgm:pt>
    <dgm:pt modelId="{AF5A7C58-1E1E-48BA-8508-716094A6286A}" type="pres">
      <dgm:prSet presAssocID="{3A1142AA-F02C-440C-A20B-CD4E583592C4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C845C-3530-48F4-BD24-1719D012006C}" type="pres">
      <dgm:prSet presAssocID="{3A1142AA-F02C-440C-A20B-CD4E583592C4}" presName="bracket" presStyleLbl="parChTrans1D1" presStyleIdx="0" presStyleCnt="2"/>
      <dgm:spPr/>
      <dgm:t>
        <a:bodyPr/>
        <a:lstStyle/>
        <a:p>
          <a:endParaRPr lang="en-US"/>
        </a:p>
      </dgm:t>
    </dgm:pt>
    <dgm:pt modelId="{158160FA-10E1-4AE1-B1F5-1ACDF5EBF618}" type="pres">
      <dgm:prSet presAssocID="{3A1142AA-F02C-440C-A20B-CD4E583592C4}" presName="spH" presStyleCnt="0"/>
      <dgm:spPr/>
      <dgm:t>
        <a:bodyPr/>
        <a:lstStyle/>
        <a:p>
          <a:endParaRPr lang="en-US"/>
        </a:p>
      </dgm:t>
    </dgm:pt>
    <dgm:pt modelId="{35ADFA93-5AE1-4300-98B4-224DCA164C86}" type="pres">
      <dgm:prSet presAssocID="{3A1142AA-F02C-440C-A20B-CD4E583592C4}" presName="desTx" presStyleLbl="node1" presStyleIdx="0" presStyleCnt="2" custScaleX="136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6EF6C-8A7C-4DBF-8622-5E9495183A2C}" type="pres">
      <dgm:prSet presAssocID="{086BA6C7-59D9-45D0-AE48-E2B302A22A0D}" presName="spV" presStyleCnt="0"/>
      <dgm:spPr/>
      <dgm:t>
        <a:bodyPr/>
        <a:lstStyle/>
        <a:p>
          <a:endParaRPr lang="en-US"/>
        </a:p>
      </dgm:t>
    </dgm:pt>
    <dgm:pt modelId="{25C54176-8707-4A0D-B3F8-1EF87D756E4A}" type="pres">
      <dgm:prSet presAssocID="{F4F55651-5F51-40C8-8770-BD2EC2BFAF99}" presName="linNode" presStyleCnt="0"/>
      <dgm:spPr/>
      <dgm:t>
        <a:bodyPr/>
        <a:lstStyle/>
        <a:p>
          <a:endParaRPr lang="en-US"/>
        </a:p>
      </dgm:t>
    </dgm:pt>
    <dgm:pt modelId="{07163CC2-520F-4EB6-BF05-8AC935C6402C}" type="pres">
      <dgm:prSet presAssocID="{F4F55651-5F51-40C8-8770-BD2EC2BFAF99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85E6F-421F-4C82-A989-B5C36B9947D1}" type="pres">
      <dgm:prSet presAssocID="{F4F55651-5F51-40C8-8770-BD2EC2BFAF99}" presName="bracket" presStyleLbl="parChTrans1D1" presStyleIdx="1" presStyleCnt="2"/>
      <dgm:spPr/>
      <dgm:t>
        <a:bodyPr/>
        <a:lstStyle/>
        <a:p>
          <a:endParaRPr lang="en-US"/>
        </a:p>
      </dgm:t>
    </dgm:pt>
    <dgm:pt modelId="{A8345F4A-353D-4E8F-BD28-FAEB71EA20CC}" type="pres">
      <dgm:prSet presAssocID="{F4F55651-5F51-40C8-8770-BD2EC2BFAF99}" presName="spH" presStyleCnt="0"/>
      <dgm:spPr/>
      <dgm:t>
        <a:bodyPr/>
        <a:lstStyle/>
        <a:p>
          <a:endParaRPr lang="en-US"/>
        </a:p>
      </dgm:t>
    </dgm:pt>
    <dgm:pt modelId="{0144339A-BDD0-4E12-90B3-F92FF95125F4}" type="pres">
      <dgm:prSet presAssocID="{F4F55651-5F51-40C8-8770-BD2EC2BFAF99}" presName="desTx" presStyleLbl="node1" presStyleIdx="1" presStyleCnt="2" custScaleX="132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8F60D4-7619-4458-8065-4A049C43F801}" type="presOf" srcId="{3A1142AA-F02C-440C-A20B-CD4E583592C4}" destId="{AF5A7C58-1E1E-48BA-8508-716094A6286A}" srcOrd="0" destOrd="0" presId="urn:diagrams.loki3.com/BracketList+Icon"/>
    <dgm:cxn modelId="{0088AECE-EBA4-4815-B2F6-DFFB4062E518}" srcId="{6D20642A-8D31-472A-9428-B36AAD0C224E}" destId="{F4F55651-5F51-40C8-8770-BD2EC2BFAF99}" srcOrd="1" destOrd="0" parTransId="{C228D2F6-0EF7-4C51-9B4F-A5D0B2F3324C}" sibTransId="{1972CEC8-FF7A-42DB-86D3-25E61E338DDF}"/>
    <dgm:cxn modelId="{A1380061-A508-4C76-97E3-63752147638E}" srcId="{3A1142AA-F02C-440C-A20B-CD4E583592C4}" destId="{9ECE29AA-3D7A-4F05-B007-F023049B5A76}" srcOrd="0" destOrd="0" parTransId="{FFBB2179-9047-4646-A322-17FD5065B3E1}" sibTransId="{0B3FCF83-3338-42AB-9CE8-659CF0A13F31}"/>
    <dgm:cxn modelId="{153E6B73-D9A5-4CC0-8882-951A4B411CB1}" type="presOf" srcId="{F4F55651-5F51-40C8-8770-BD2EC2BFAF99}" destId="{07163CC2-520F-4EB6-BF05-8AC935C6402C}" srcOrd="0" destOrd="0" presId="urn:diagrams.loki3.com/BracketList+Icon"/>
    <dgm:cxn modelId="{8FCD1055-747D-4B7A-BF10-B1E2B95B29A2}" type="presOf" srcId="{9ECE29AA-3D7A-4F05-B007-F023049B5A76}" destId="{35ADFA93-5AE1-4300-98B4-224DCA164C86}" srcOrd="0" destOrd="0" presId="urn:diagrams.loki3.com/BracketList+Icon"/>
    <dgm:cxn modelId="{2176AA22-079E-4537-B2B3-41C822F03530}" srcId="{F4F55651-5F51-40C8-8770-BD2EC2BFAF99}" destId="{00EA6FAC-F1E6-4BEB-86A3-175B40E4C9F8}" srcOrd="0" destOrd="0" parTransId="{39B574F4-49AD-4267-8044-9FB3F371F6A4}" sibTransId="{85B8F8CA-DD1E-480D-898A-3C924128A190}"/>
    <dgm:cxn modelId="{09F0E9A8-75FB-46DD-9D01-84AE10FB0651}" type="presOf" srcId="{00EA6FAC-F1E6-4BEB-86A3-175B40E4C9F8}" destId="{0144339A-BDD0-4E12-90B3-F92FF95125F4}" srcOrd="0" destOrd="0" presId="urn:diagrams.loki3.com/BracketList+Icon"/>
    <dgm:cxn modelId="{F56DD32E-81FD-446C-8145-0D990F0204E7}" srcId="{6D20642A-8D31-472A-9428-B36AAD0C224E}" destId="{3A1142AA-F02C-440C-A20B-CD4E583592C4}" srcOrd="0" destOrd="0" parTransId="{C177DC08-8AAB-41E5-A2F8-55A683A2449A}" sibTransId="{086BA6C7-59D9-45D0-AE48-E2B302A22A0D}"/>
    <dgm:cxn modelId="{F202C8D6-4A4A-4E6B-B105-5DDCD46F81C6}" type="presOf" srcId="{6D20642A-8D31-472A-9428-B36AAD0C224E}" destId="{EA1B000D-2127-4696-900F-C54E28DF63A0}" srcOrd="0" destOrd="0" presId="urn:diagrams.loki3.com/BracketList+Icon"/>
    <dgm:cxn modelId="{59E1385B-092B-4AEC-A19D-FCDBA6DF0B3D}" type="presParOf" srcId="{EA1B000D-2127-4696-900F-C54E28DF63A0}" destId="{B3BEF094-0FAE-4306-8575-FB49452B8BD1}" srcOrd="0" destOrd="0" presId="urn:diagrams.loki3.com/BracketList+Icon"/>
    <dgm:cxn modelId="{95837557-47A7-492A-BAE8-5D9B1F9D3889}" type="presParOf" srcId="{B3BEF094-0FAE-4306-8575-FB49452B8BD1}" destId="{AF5A7C58-1E1E-48BA-8508-716094A6286A}" srcOrd="0" destOrd="0" presId="urn:diagrams.loki3.com/BracketList+Icon"/>
    <dgm:cxn modelId="{68B88B8B-1577-4063-BB9E-31ECCAF8C70C}" type="presParOf" srcId="{B3BEF094-0FAE-4306-8575-FB49452B8BD1}" destId="{0EEC845C-3530-48F4-BD24-1719D012006C}" srcOrd="1" destOrd="0" presId="urn:diagrams.loki3.com/BracketList+Icon"/>
    <dgm:cxn modelId="{A54CD116-9DE4-47D2-800A-A1325ACFDB00}" type="presParOf" srcId="{B3BEF094-0FAE-4306-8575-FB49452B8BD1}" destId="{158160FA-10E1-4AE1-B1F5-1ACDF5EBF618}" srcOrd="2" destOrd="0" presId="urn:diagrams.loki3.com/BracketList+Icon"/>
    <dgm:cxn modelId="{176340F8-1FDF-421B-A085-D019FD046412}" type="presParOf" srcId="{B3BEF094-0FAE-4306-8575-FB49452B8BD1}" destId="{35ADFA93-5AE1-4300-98B4-224DCA164C86}" srcOrd="3" destOrd="0" presId="urn:diagrams.loki3.com/BracketList+Icon"/>
    <dgm:cxn modelId="{639B4BFB-4A48-4218-9AB3-648E9B8BEFA1}" type="presParOf" srcId="{EA1B000D-2127-4696-900F-C54E28DF63A0}" destId="{09A6EF6C-8A7C-4DBF-8622-5E9495183A2C}" srcOrd="1" destOrd="0" presId="urn:diagrams.loki3.com/BracketList+Icon"/>
    <dgm:cxn modelId="{ADF82E12-ADE3-4E8D-9781-F4D252B67F2F}" type="presParOf" srcId="{EA1B000D-2127-4696-900F-C54E28DF63A0}" destId="{25C54176-8707-4A0D-B3F8-1EF87D756E4A}" srcOrd="2" destOrd="0" presId="urn:diagrams.loki3.com/BracketList+Icon"/>
    <dgm:cxn modelId="{E3AB196D-CAE3-42F0-B297-1CA79C8823B6}" type="presParOf" srcId="{25C54176-8707-4A0D-B3F8-1EF87D756E4A}" destId="{07163CC2-520F-4EB6-BF05-8AC935C6402C}" srcOrd="0" destOrd="0" presId="urn:diagrams.loki3.com/BracketList+Icon"/>
    <dgm:cxn modelId="{DB67BA1A-84B2-4D79-9A77-1B087CC5D797}" type="presParOf" srcId="{25C54176-8707-4A0D-B3F8-1EF87D756E4A}" destId="{7DD85E6F-421F-4C82-A989-B5C36B9947D1}" srcOrd="1" destOrd="0" presId="urn:diagrams.loki3.com/BracketList+Icon"/>
    <dgm:cxn modelId="{BB19D358-CF60-458B-96CE-10E4053C6366}" type="presParOf" srcId="{25C54176-8707-4A0D-B3F8-1EF87D756E4A}" destId="{A8345F4A-353D-4E8F-BD28-FAEB71EA20CC}" srcOrd="2" destOrd="0" presId="urn:diagrams.loki3.com/BracketList+Icon"/>
    <dgm:cxn modelId="{8BE3098F-780B-4C7E-95CD-C189F5B712EC}" type="presParOf" srcId="{25C54176-8707-4A0D-B3F8-1EF87D756E4A}" destId="{0144339A-BDD0-4E12-90B3-F92FF95125F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3d5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thuật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thở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máy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bệnh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tiến</a:t>
          </a:r>
          <a:r>
            <a: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B19C361B-451A-42CB-A70E-C3E7878B92ED}" type="pres">
      <dgm:prSet presAssocID="{7B44C618-80F0-432C-B8EA-DBB6444C6BC3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A7C58-1E1E-48BA-8508-716094A6286A}">
      <dsp:nvSpPr>
        <dsp:cNvPr id="0" name=""/>
        <dsp:cNvSpPr/>
      </dsp:nvSpPr>
      <dsp:spPr>
        <a:xfrm>
          <a:off x="440" y="521385"/>
          <a:ext cx="1832818" cy="1070920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" y="521385"/>
        <a:ext cx="1832818" cy="1070920"/>
      </dsp:txXfrm>
    </dsp:sp>
    <dsp:sp modelId="{0EEC845C-3530-48F4-BD24-1719D012006C}">
      <dsp:nvSpPr>
        <dsp:cNvPr id="0" name=""/>
        <dsp:cNvSpPr/>
      </dsp:nvSpPr>
      <dsp:spPr>
        <a:xfrm>
          <a:off x="1833259" y="2657"/>
          <a:ext cx="366563" cy="21083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DFA93-5AE1-4300-98B4-224DCA164C86}">
      <dsp:nvSpPr>
        <dsp:cNvPr id="0" name=""/>
        <dsp:cNvSpPr/>
      </dsp:nvSpPr>
      <dsp:spPr>
        <a:xfrm>
          <a:off x="2346448" y="2657"/>
          <a:ext cx="6797110" cy="21083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khó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thở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nhanh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tăng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dần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lên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nếu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không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kịp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thời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sẽ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cơn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phù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phổi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cấp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điển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b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Thông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khiển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dirty="0" smtClean="0"/>
            <a:t>CMV)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Thông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ngắt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quãng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dirty="0" smtClean="0"/>
            <a:t>IMV)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Thông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thì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dirty="0" smtClean="0"/>
            <a:t>SIMV)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6448" y="2657"/>
        <a:ext cx="6797110" cy="2108375"/>
      </dsp:txXfrm>
    </dsp:sp>
    <dsp:sp modelId="{07163CC2-520F-4EB6-BF05-8AC935C6402C}">
      <dsp:nvSpPr>
        <dsp:cNvPr id="0" name=""/>
        <dsp:cNvSpPr/>
      </dsp:nvSpPr>
      <dsp:spPr>
        <a:xfrm>
          <a:off x="440" y="3500851"/>
          <a:ext cx="1870769" cy="1070920"/>
        </a:xfrm>
        <a:prstGeom prst="rect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" y="3500851"/>
        <a:ext cx="1870769" cy="1070920"/>
      </dsp:txXfrm>
    </dsp:sp>
    <dsp:sp modelId="{7DD85E6F-421F-4C82-A989-B5C36B9947D1}">
      <dsp:nvSpPr>
        <dsp:cNvPr id="0" name=""/>
        <dsp:cNvSpPr/>
      </dsp:nvSpPr>
      <dsp:spPr>
        <a:xfrm>
          <a:off x="1871210" y="2128734"/>
          <a:ext cx="374153" cy="381515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4339A-BDD0-4E12-90B3-F92FF95125F4}">
      <dsp:nvSpPr>
        <dsp:cNvPr id="0" name=""/>
        <dsp:cNvSpPr/>
      </dsp:nvSpPr>
      <dsp:spPr>
        <a:xfrm>
          <a:off x="2395025" y="2128734"/>
          <a:ext cx="6746985" cy="3815155"/>
        </a:xfrm>
        <a:prstGeom prst="rect">
          <a:avLst/>
        </a:prstGeom>
        <a:gradFill rotWithShape="0">
          <a:gsLst>
            <a:gs pos="0">
              <a:schemeClr val="accent3">
                <a:hueOff val="-1067368"/>
                <a:satOff val="5739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-1067368"/>
                <a:satOff val="5739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-1067368"/>
                <a:satOff val="5739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bằng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nên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lưu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tùy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bệnh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toàn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ra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dương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300" kern="1200" dirty="0" smtClean="0"/>
            <a:t>PPV)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bệnh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phải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tham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quá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phế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ra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dương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bắt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buộc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bệnh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phải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tham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quá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phế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Hô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hấp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IMV, SIMV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PSV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5025" y="2128734"/>
        <a:ext cx="6746985" cy="3815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739844" y="1028240"/>
          <a:ext cx="2157274" cy="2157274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thuật</a:t>
          </a:r>
          <a:r>
            <a:rPr lang="en-US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thở</a:t>
          </a:r>
          <a:r>
            <a:rPr lang="en-US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máy</a:t>
          </a:r>
          <a:endParaRPr lang="en-US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5769" y="1344165"/>
        <a:ext cx="1525424" cy="1525424"/>
      </dsp:txXfrm>
    </dsp:sp>
    <dsp:sp modelId="{BCE5AA59-1127-4126-BCB7-45E3F5D36D15}">
      <dsp:nvSpPr>
        <dsp:cNvPr id="0" name=""/>
        <dsp:cNvSpPr/>
      </dsp:nvSpPr>
      <dsp:spPr>
        <a:xfrm>
          <a:off x="1279162" y="164050"/>
          <a:ext cx="1078637" cy="1078637"/>
        </a:xfrm>
        <a:prstGeom prst="ellipse">
          <a:avLst/>
        </a:prstGeom>
        <a:solidFill>
          <a:schemeClr val="accent1">
            <a:shade val="80000"/>
            <a:alpha val="50000"/>
            <a:hueOff val="9"/>
            <a:satOff val="2757"/>
            <a:lumOff val="2078"/>
            <a:alphaOff val="1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37125" y="322013"/>
        <a:ext cx="762711" cy="762711"/>
      </dsp:txXfrm>
    </dsp:sp>
    <dsp:sp modelId="{BC0EF430-0C1A-4017-A06D-F13DC8A78677}">
      <dsp:nvSpPr>
        <dsp:cNvPr id="0" name=""/>
        <dsp:cNvSpPr/>
      </dsp:nvSpPr>
      <dsp:spPr>
        <a:xfrm>
          <a:off x="2494637" y="2269313"/>
          <a:ext cx="1078637" cy="1078637"/>
        </a:xfrm>
        <a:prstGeom prst="ellipse">
          <a:avLst/>
        </a:prstGeom>
        <a:solidFill>
          <a:schemeClr val="accent1">
            <a:shade val="80000"/>
            <a:alpha val="50000"/>
            <a:hueOff val="17"/>
            <a:satOff val="5513"/>
            <a:lumOff val="4155"/>
            <a:alphaOff val="2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bệnh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2600" y="2427276"/>
        <a:ext cx="762711" cy="762711"/>
      </dsp:txXfrm>
    </dsp:sp>
    <dsp:sp modelId="{10F799F5-15D5-42B6-A966-5A92F27AC727}">
      <dsp:nvSpPr>
        <dsp:cNvPr id="0" name=""/>
        <dsp:cNvSpPr/>
      </dsp:nvSpPr>
      <dsp:spPr>
        <a:xfrm>
          <a:off x="63688" y="2269313"/>
          <a:ext cx="1078637" cy="1078637"/>
        </a:xfrm>
        <a:prstGeom prst="ellipse">
          <a:avLst/>
        </a:prstGeom>
        <a:solidFill>
          <a:schemeClr val="accent1">
            <a:shade val="80000"/>
            <a:alpha val="50000"/>
            <a:hueOff val="26"/>
            <a:satOff val="8270"/>
            <a:lumOff val="6233"/>
            <a:alphaOff val="3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tiến</a:t>
          </a:r>
          <a:r>
            <a:rPr lang="en-US" sz="15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5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endParaRPr lang="en-US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1651" y="2427276"/>
        <a:ext cx="762711" cy="762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9/13/2016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9/13/2016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" y="295863"/>
            <a:ext cx="9141620" cy="6323264"/>
            <a:chOff x="-2" y="295863"/>
            <a:chExt cx="12188827" cy="6323264"/>
          </a:xfrm>
        </p:grpSpPr>
        <p:sp>
          <p:nvSpPr>
            <p:cNvPr id="33" name="Rectangle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36" name="Oval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7" name="Oval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" name="Oval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" name="Oval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7" name="Oval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8" name="Oval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23D7-2A27-4B34-A31C-02090805ABAC}" type="datetime1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1F3-2254-4E04-B960-C1DB42B67330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DE7-A14C-48CB-AB8E-D3357522F5F2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7548-FD58-4384-A951-C87160C229EB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3194-3577-4D3C-A927-FE879CBA54D5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53B-D6DF-4D88-8598-DAA646F1ABC6}" type="datetime1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985-7297-49C2-8AF7-445853E5DC92}" type="datetime1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B2E-E929-49CA-BA6D-3C562126F566}" type="datetime1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CFE0-ED18-4B5C-AA30-B675E1042721}" type="datetime1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BAAB-3A39-450E-9B38-6FB42E71A3AF}" type="datetime1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0331-03F7-4310-9C27-C65B2378D791}" type="datetime1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5905" y="-19258"/>
            <a:ext cx="9141715" cy="6869723"/>
            <a:chOff x="7873" y="-19258"/>
            <a:chExt cx="12188953" cy="6869723"/>
          </a:xfrm>
        </p:grpSpPr>
        <p:sp>
          <p:nvSpPr>
            <p:cNvPr id="10" name="Rectangle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sz="180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sz="1800"/>
              </a:p>
            </p:txBody>
          </p:sp>
        </p:grpSp>
        <p:grpSp>
          <p:nvGrpSpPr>
            <p:cNvPr id="48" name="Group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Oval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" name="Oval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4" name="Oval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Oval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Oval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Oval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Oval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6" name="Oval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Oval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4" name="Oval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Oval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Oval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30" name="Oval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20" name="Group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Oval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8" name="Oval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21" name="Group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6" name="Oval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22" name="Group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Oval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84" name="Oval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Oval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82" name="Oval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Oval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80" name="Oval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8" name="Oval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Oval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6" name="Oval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Oval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4" name="Oval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Oval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2" name="Oval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Oval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70" name="Oval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Oval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8" name="Oval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Oval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6" name="Oval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Oval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4" name="Oval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Oval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62" name="Oval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598763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13C09FF-A05A-44B7-B7F9-9715502B619B}" type="datetime1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598763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598763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6759" y="1837228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GV: NGUYỄN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PHÚC HỌC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3477" y="211310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477" y="2787898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Trúc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7747" y="2820994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Loan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Hạnh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59" y="911074"/>
            <a:ext cx="15240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74947" cy="10689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6634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66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ĐIỀU DƯỠNG CẤP CỨU- HỒI SỨC</a:t>
            </a:r>
            <a:endParaRPr lang="en-US" sz="4000" b="1" dirty="0">
              <a:ln w="66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48063"/>
            <a:ext cx="4528457" cy="499277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ứ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20 - 30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3 - 4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4234" y="-490584"/>
            <a:ext cx="7132320" cy="1233424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half" idx="2"/>
          </p:nvPr>
        </p:nvSpPr>
        <p:spPr>
          <a:xfrm>
            <a:off x="4310743" y="742840"/>
            <a:ext cx="4833257" cy="57470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 – 35 kcal/kg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Gluxit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(1g = 4 kcal): 50 – 70%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(1g = 9 kcal): 30 – 50%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(1g = 4 kcal): 1,25g/kg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0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742840"/>
            <a:ext cx="4934857" cy="61151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i="1" dirty="0"/>
              <a:t>f) </a:t>
            </a:r>
            <a:r>
              <a:rPr lang="en-US" sz="2400" i="1" dirty="0" err="1"/>
              <a:t>Chăm</a:t>
            </a:r>
            <a:r>
              <a:rPr lang="en-US" sz="2400" i="1" dirty="0"/>
              <a:t> </a:t>
            </a:r>
            <a:r>
              <a:rPr lang="en-US" sz="2400" i="1" dirty="0" err="1"/>
              <a:t>sóc</a:t>
            </a:r>
            <a:r>
              <a:rPr lang="en-US" sz="2400" i="1" dirty="0"/>
              <a:t> </a:t>
            </a:r>
            <a:r>
              <a:rPr lang="en-US" sz="2400" i="1" dirty="0" err="1"/>
              <a:t>khác</a:t>
            </a:r>
            <a:r>
              <a:rPr lang="en-US" sz="2400" i="1" dirty="0" smtClean="0"/>
              <a:t>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4234" y="-490584"/>
            <a:ext cx="7132320" cy="1233424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804228" y="759966"/>
            <a:ext cx="4339771" cy="6115160"/>
          </a:xfrm>
        </p:spPr>
        <p:txBody>
          <a:bodyPr>
            <a:noAutofit/>
          </a:bodyPr>
          <a:lstStyle/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NKQ.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BN.</a:t>
            </a:r>
          </a:p>
        </p:txBody>
      </p:sp>
    </p:spTree>
    <p:extLst>
      <p:ext uri="{BB962C8B-B14F-4D97-AF65-F5344CB8AC3E}">
        <p14:creationId xmlns:p14="http://schemas.microsoft.com/office/powerpoint/2010/main" val="69725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212099" y="1821460"/>
            <a:ext cx="8462225" cy="2829652"/>
          </a:xfrm>
          <a:prstGeom prst="rect">
            <a:avLst/>
          </a:prstGeom>
          <a:noFill/>
        </p:spPr>
        <p:txBody>
          <a:bodyPr wrap="none" lIns="68580" tIns="34290" rIns="68580" bIns="34290" numCol="1">
            <a:prstTxWarp prst="textTriangle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THANK YOU FOR WATCHING!!!</a:t>
            </a:r>
            <a:endParaRPr lang="en-US" sz="5400" dirty="0">
              <a:ln w="0"/>
              <a:solidFill>
                <a:schemeClr val="tx2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59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05840" y="2131487"/>
            <a:ext cx="7132320" cy="4127627"/>
          </a:xfrm>
        </p:spPr>
        <p:txBody>
          <a:bodyPr>
            <a:norm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1.Khái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(TKCH) hay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(TKTN)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05840" y="840847"/>
            <a:ext cx="7132320" cy="1233424"/>
          </a:xfrm>
        </p:spPr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9158"/>
            <a:ext cx="9144000" cy="12712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 TỔNG QUAN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Kết quả hình ảnh cho ventila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2" t="12704" r="282" b="12460"/>
          <a:stretch/>
        </p:blipFill>
        <p:spPr bwMode="auto">
          <a:xfrm>
            <a:off x="2286000" y="3899087"/>
            <a:ext cx="4572000" cy="256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790" y="0"/>
            <a:ext cx="9015210" cy="1233424"/>
          </a:xfrm>
        </p:spPr>
        <p:txBody>
          <a:bodyPr>
            <a:normAutofit/>
          </a:bodyPr>
          <a:lstStyle/>
          <a:p>
            <a:r>
              <a:rPr lang="en-US" i="1" dirty="0"/>
              <a:t>2.Phân </a:t>
            </a:r>
            <a:r>
              <a:rPr lang="en-US" i="1" dirty="0" err="1" smtClean="0"/>
              <a:t>loại</a:t>
            </a:r>
            <a:r>
              <a:rPr lang="en-US" dirty="0" smtClean="0"/>
              <a:t>: </a:t>
            </a:r>
            <a:r>
              <a:rPr lang="en-US" sz="2400" b="0" dirty="0" smtClean="0"/>
              <a:t>Thông </a:t>
            </a:r>
            <a:r>
              <a:rPr lang="en-US" sz="2400" b="0" dirty="0" err="1"/>
              <a:t>khí</a:t>
            </a:r>
            <a:r>
              <a:rPr lang="en-US" sz="2400" b="0" dirty="0"/>
              <a:t> </a:t>
            </a:r>
            <a:r>
              <a:rPr lang="en-US" sz="2400" b="0" dirty="0" err="1"/>
              <a:t>nhân</a:t>
            </a:r>
            <a:r>
              <a:rPr lang="en-US" sz="2400" b="0" dirty="0"/>
              <a:t> </a:t>
            </a:r>
            <a:r>
              <a:rPr lang="en-US" sz="2400" b="0" dirty="0" err="1"/>
              <a:t>tạo</a:t>
            </a:r>
            <a:r>
              <a:rPr lang="en-US" sz="2400" b="0" dirty="0"/>
              <a:t> </a:t>
            </a:r>
            <a:r>
              <a:rPr lang="en-US" sz="2400" b="0" dirty="0" err="1"/>
              <a:t>cơ</a:t>
            </a:r>
            <a:r>
              <a:rPr lang="en-US" sz="2400" b="0" dirty="0"/>
              <a:t> </a:t>
            </a:r>
            <a:r>
              <a:rPr lang="en-US" sz="2400" b="0" dirty="0" err="1"/>
              <a:t>học</a:t>
            </a:r>
            <a:r>
              <a:rPr lang="en-US" sz="2400" b="0" dirty="0"/>
              <a:t> kinh </a:t>
            </a:r>
            <a:r>
              <a:rPr lang="en-US" sz="2400" b="0" dirty="0" err="1"/>
              <a:t>điển</a:t>
            </a:r>
            <a:r>
              <a:rPr lang="en-US" sz="2400" b="0" dirty="0"/>
              <a:t> hay </a:t>
            </a:r>
            <a:r>
              <a:rPr lang="en-US" sz="2400" b="0" dirty="0" err="1"/>
              <a:t>quy</a:t>
            </a:r>
            <a:r>
              <a:rPr lang="en-US" sz="2400" b="0" dirty="0"/>
              <a:t> </a:t>
            </a:r>
            <a:r>
              <a:rPr lang="en-US" sz="2400" b="0" dirty="0" err="1"/>
              <a:t>ước</a:t>
            </a:r>
            <a:r>
              <a:rPr lang="en-US" sz="2400" b="0" dirty="0"/>
              <a:t> </a:t>
            </a:r>
            <a:r>
              <a:rPr lang="en-US" sz="2400" b="0" dirty="0" err="1"/>
              <a:t>có</a:t>
            </a:r>
            <a:r>
              <a:rPr lang="en-US" sz="2400" b="0" dirty="0"/>
              <a:t> </a:t>
            </a:r>
            <a:r>
              <a:rPr lang="en-US" sz="2400" b="0" dirty="0" err="1"/>
              <a:t>nhiều</a:t>
            </a:r>
            <a:r>
              <a:rPr lang="en-US" sz="2400" b="0" dirty="0"/>
              <a:t> </a:t>
            </a:r>
            <a:r>
              <a:rPr lang="en-US" sz="2400" b="0" dirty="0" err="1"/>
              <a:t>phương</a:t>
            </a:r>
            <a:r>
              <a:rPr lang="en-US" sz="2400" b="0" dirty="0"/>
              <a:t> </a:t>
            </a:r>
            <a:r>
              <a:rPr lang="en-US" sz="2400" b="0" dirty="0" err="1"/>
              <a:t>thức</a:t>
            </a:r>
            <a:r>
              <a:rPr lang="en-US" sz="2400" b="0" dirty="0"/>
              <a:t> </a:t>
            </a:r>
            <a:r>
              <a:rPr lang="en-US" sz="2400" b="0" dirty="0" err="1"/>
              <a:t>nhưng</a:t>
            </a:r>
            <a:r>
              <a:rPr lang="en-US" sz="2400" b="0" dirty="0"/>
              <a:t> </a:t>
            </a:r>
            <a:r>
              <a:rPr lang="en-US" sz="2400" b="0" dirty="0" err="1"/>
              <a:t>có</a:t>
            </a:r>
            <a:r>
              <a:rPr lang="en-US" sz="2400" b="0" dirty="0"/>
              <a:t> </a:t>
            </a:r>
            <a:r>
              <a:rPr lang="en-US" sz="2400" b="0" dirty="0" err="1"/>
              <a:t>thể</a:t>
            </a:r>
            <a:r>
              <a:rPr lang="en-US" sz="2400" b="0" dirty="0"/>
              <a:t> chia </a:t>
            </a:r>
            <a:r>
              <a:rPr lang="en-US" sz="2400" b="0" dirty="0" err="1"/>
              <a:t>làm</a:t>
            </a:r>
            <a:r>
              <a:rPr lang="en-US" sz="2400" b="0" dirty="0"/>
              <a:t> </a:t>
            </a:r>
            <a:r>
              <a:rPr lang="en-US" sz="2400" b="0" dirty="0" err="1"/>
              <a:t>hai</a:t>
            </a:r>
            <a:r>
              <a:rPr lang="en-US" sz="2400" b="0" dirty="0"/>
              <a:t> </a:t>
            </a:r>
            <a:r>
              <a:rPr lang="en-US" sz="2400" b="0" dirty="0" err="1"/>
              <a:t>loại</a:t>
            </a:r>
            <a:r>
              <a:rPr lang="en-US" sz="2400" b="0" dirty="0"/>
              <a:t> </a:t>
            </a:r>
            <a:r>
              <a:rPr lang="en-US" sz="2400" b="0" dirty="0" err="1"/>
              <a:t>chính</a:t>
            </a:r>
            <a:endParaRPr lang="en-US" sz="2400" b="0" dirty="0"/>
          </a:p>
        </p:txBody>
      </p:sp>
      <p:graphicFrame>
        <p:nvGraphicFramePr>
          <p:cNvPr id="4" name="Content Placeholder 5" title="Government graphic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484985"/>
              </p:ext>
            </p:extLst>
          </p:nvPr>
        </p:nvGraphicFramePr>
        <p:xfrm>
          <a:off x="0" y="1039789"/>
          <a:ext cx="9144000" cy="594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31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41714" y="-616712"/>
            <a:ext cx="7132320" cy="1233424"/>
          </a:xfrm>
        </p:spPr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3.Mục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458" y="486083"/>
            <a:ext cx="8679542" cy="4127627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69395"/>
              </p:ext>
            </p:extLst>
          </p:nvPr>
        </p:nvGraphicFramePr>
        <p:xfrm>
          <a:off x="1550445" y="3981573"/>
          <a:ext cx="6507568" cy="277569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52182"/>
                <a:gridCol w="6055386"/>
              </a:tblGrid>
              <a:tr h="31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Ngừng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 hô hấp cấp do tang cacbonic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ôxy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2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soát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mê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ALNS)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3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ôxy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mệt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2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ổn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ngực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chống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xẹp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 title="Graphic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4233578"/>
              </p:ext>
            </p:extLst>
          </p:nvPr>
        </p:nvGraphicFramePr>
        <p:xfrm>
          <a:off x="5507037" y="1408341"/>
          <a:ext cx="3636963" cy="351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310"/>
            <a:ext cx="6037943" cy="4311033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oxy,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(SpO2).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Xquang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582" y="-616712"/>
            <a:ext cx="7132320" cy="1233424"/>
          </a:xfrm>
        </p:spPr>
        <p:txBody>
          <a:bodyPr/>
          <a:lstStyle/>
          <a:p>
            <a:r>
              <a:rPr lang="en-US" i="1" dirty="0"/>
              <a:t>4. </a:t>
            </a:r>
            <a:r>
              <a:rPr lang="en-US" i="1" dirty="0" err="1"/>
              <a:t>Kỹ</a:t>
            </a:r>
            <a:r>
              <a:rPr lang="en-US" i="1" dirty="0"/>
              <a:t> </a:t>
            </a:r>
            <a:r>
              <a:rPr lang="en-US" i="1" dirty="0" err="1"/>
              <a:t>thuật</a:t>
            </a:r>
            <a:r>
              <a:rPr lang="en-US" i="1" dirty="0"/>
              <a:t> </a:t>
            </a:r>
            <a:r>
              <a:rPr lang="en-US" i="1" dirty="0" err="1"/>
              <a:t>thở</a:t>
            </a:r>
            <a:r>
              <a:rPr lang="en-US" i="1" dirty="0"/>
              <a:t> </a:t>
            </a:r>
            <a:r>
              <a:rPr lang="en-US" i="1" dirty="0" err="1"/>
              <a:t>máy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2619829" y="805252"/>
            <a:ext cx="6037943" cy="6248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616712"/>
            <a:ext cx="6734629" cy="4311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12-15ml/kg.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10-12ml/kg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(midazolam, diazepam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Monitor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83" y="2431818"/>
            <a:ext cx="8747760" cy="412394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monitor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0530"/>
            <a:ext cx="9361714" cy="1233424"/>
          </a:xfrm>
        </p:spPr>
        <p:txBody>
          <a:bodyPr/>
          <a:lstStyle/>
          <a:p>
            <a:r>
              <a:rPr lang="en-US" i="1" dirty="0"/>
              <a:t>1. </a:t>
            </a:r>
            <a:r>
              <a:rPr lang="en-US" i="1" dirty="0" err="1"/>
              <a:t>Vai</a:t>
            </a:r>
            <a:r>
              <a:rPr lang="en-US" i="1" dirty="0"/>
              <a:t> </a:t>
            </a:r>
            <a:r>
              <a:rPr lang="en-US" i="1" dirty="0" err="1"/>
              <a:t>trò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theo</a:t>
            </a:r>
            <a:r>
              <a:rPr lang="en-US" i="1" dirty="0"/>
              <a:t> </a:t>
            </a:r>
            <a:r>
              <a:rPr lang="en-US" i="1" dirty="0" err="1"/>
              <a:t>dõi</a:t>
            </a:r>
            <a:r>
              <a:rPr lang="en-US" i="1" dirty="0"/>
              <a:t>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chăm</a:t>
            </a:r>
            <a:r>
              <a:rPr lang="en-US" i="1" dirty="0"/>
              <a:t> </a:t>
            </a:r>
            <a:r>
              <a:rPr lang="en-US" i="1" dirty="0" err="1"/>
              <a:t>sóc</a:t>
            </a:r>
            <a:r>
              <a:rPr lang="en-US" i="1" dirty="0"/>
              <a:t> </a:t>
            </a:r>
            <a:r>
              <a:rPr lang="en-US" i="1" dirty="0" err="1"/>
              <a:t>bệnh</a:t>
            </a:r>
            <a:r>
              <a:rPr lang="en-US" i="1" dirty="0"/>
              <a:t> </a:t>
            </a:r>
            <a:r>
              <a:rPr lang="en-US" i="1" dirty="0" err="1"/>
              <a:t>nhân</a:t>
            </a:r>
            <a:r>
              <a:rPr lang="en-US" i="1" dirty="0"/>
              <a:t> </a:t>
            </a:r>
            <a:r>
              <a:rPr lang="en-US" i="1" dirty="0" err="1"/>
              <a:t>thở</a:t>
            </a:r>
            <a:r>
              <a:rPr lang="en-US" i="1" dirty="0"/>
              <a:t> </a:t>
            </a:r>
            <a:r>
              <a:rPr lang="en-US" i="1" dirty="0" err="1"/>
              <a:t>máy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9158"/>
            <a:ext cx="9144000" cy="12712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II/ THEO DÕI VÀ CHĂM SÓC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67622" y="931526"/>
            <a:ext cx="7383417" cy="2970773"/>
          </a:xfrm>
        </p:spPr>
        <p:txBody>
          <a:bodyPr numCol="2">
            <a:norm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926" y="-301898"/>
            <a:ext cx="7132320" cy="1233424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Kết quả hình ảnh cho track ventilator 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17" y="3902299"/>
            <a:ext cx="576262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52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047" y="742840"/>
            <a:ext cx="8741953" cy="499277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ứ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xẹp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4234" y="-490584"/>
            <a:ext cx="7132320" cy="1233424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sz="half" idx="2"/>
          </p:nvPr>
        </p:nvSpPr>
        <p:spPr>
          <a:xfrm>
            <a:off x="402047" y="742840"/>
            <a:ext cx="7383417" cy="5181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Bình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6969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114" y="742840"/>
            <a:ext cx="5500913" cy="499277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Xẹp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Co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sọ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4234" y="-490584"/>
            <a:ext cx="7132320" cy="1233424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half" idx="2"/>
          </p:nvPr>
        </p:nvSpPr>
        <p:spPr>
          <a:xfrm>
            <a:off x="624114" y="742840"/>
            <a:ext cx="5181600" cy="5747076"/>
          </a:xfrm>
        </p:spPr>
        <p:txBody>
          <a:bodyPr>
            <a:noAutofit/>
          </a:bodyPr>
          <a:lstStyle/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ECG, Monitor, SpO2.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Oxy,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1/3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dung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0,9%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FiO2 100%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10 - 15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0,9% x 1 - 2 ml/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FiO2 100%/1 - 2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300" dirty="0"/>
          </a:p>
        </p:txBody>
      </p:sp>
      <p:pic>
        <p:nvPicPr>
          <p:cNvPr id="2050" name="Picture 2" descr="Kết quả hình ảnh cho ventil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91" y="1120462"/>
            <a:ext cx="3595209" cy="261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ết quả hình ảnh cho ventil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46" y="3731720"/>
            <a:ext cx="3443289" cy="22850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4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 build="p"/>
    </p:bldLst>
  </p:timing>
</p:sld>
</file>

<file path=ppt/theme/theme1.xml><?xml version="1.0" encoding="utf-8"?>
<a:theme xmlns:a="http://schemas.openxmlformats.org/drawingml/2006/main" name="Bubbl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bbles design template" id="{813E3079-2C15-43E7-9B94-A82BDC9436D3}" vid="{45F4E4C8-78EA-4A56-82B6-0B817D8E4D0B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6CAF5B-44D5-4CE3-8D5B-FAFD543BC8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slides</Template>
  <TotalTime>0</TotalTime>
  <Words>1119</Words>
  <Application>Microsoft Office PowerPoint</Application>
  <PresentationFormat>On-screen Show (4:3)</PresentationFormat>
  <Paragraphs>93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Times New Roman</vt:lpstr>
      <vt:lpstr>Bubbles design template</vt:lpstr>
      <vt:lpstr>PowerPoint Presentation</vt:lpstr>
      <vt:lpstr>1. Khái niệm:</vt:lpstr>
      <vt:lpstr>2.Phân loại: Thông khí nhân tạo cơ học kinh điển hay quy ước có nhiều phương thức nhưng có thể chia làm hai loại chính</vt:lpstr>
      <vt:lpstr>3.Mục đích và chỉ định thở máy</vt:lpstr>
      <vt:lpstr>4. Kỹ thuật thở máy</vt:lpstr>
      <vt:lpstr>1. Vai trò của theo dõi và chăm sóc bệnh nhân thở máy</vt:lpstr>
      <vt:lpstr>2. Các theo dõi cần thiết</vt:lpstr>
      <vt:lpstr> 3. Chăm sóc bệnh nhân thở máy</vt:lpstr>
      <vt:lpstr> 3. Chăm sóc bệnh nhân thở máy</vt:lpstr>
      <vt:lpstr> 3. Chăm sóc bệnh nhân thở máy</vt:lpstr>
      <vt:lpstr> 3. Chăm sóc bệnh nhân thở máy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2016-09-13T04:40:29Z</dcterms:created>
  <dcterms:modified xsi:type="dcterms:W3CDTF">2016-09-13T13:11:17Z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TC034606389991</vt:lpwstr>
  </property>
</Properties>
</file>