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2" r:id="rId3"/>
    <p:sldId id="290" r:id="rId4"/>
    <p:sldId id="283" r:id="rId5"/>
    <p:sldId id="284" r:id="rId6"/>
    <p:sldId id="285" r:id="rId7"/>
    <p:sldId id="291" r:id="rId8"/>
    <p:sldId id="286" r:id="rId9"/>
    <p:sldId id="287" r:id="rId10"/>
    <p:sldId id="288" r:id="rId11"/>
    <p:sldId id="289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B88FD8-2770-40A9-BBA8-F27F67DE0822}">
          <p14:sldIdLst>
            <p14:sldId id="256"/>
            <p14:sldId id="282"/>
            <p14:sldId id="290"/>
            <p14:sldId id="283"/>
            <p14:sldId id="284"/>
            <p14:sldId id="285"/>
            <p14:sldId id="291"/>
            <p14:sldId id="286"/>
            <p14:sldId id="287"/>
            <p14:sldId id="288"/>
            <p14:sldId id="289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70" autoAdjust="0"/>
    <p:restoredTop sz="86364" autoAdjust="0"/>
  </p:normalViewPr>
  <p:slideViewPr>
    <p:cSldViewPr>
      <p:cViewPr>
        <p:scale>
          <a:sx n="76" d="100"/>
          <a:sy n="76" d="100"/>
        </p:scale>
        <p:origin x="-172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4E43E-4906-4A38-BCE9-AEBFB09BCE70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B26C1-C97A-49A6-94F0-4966D39AB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5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A6D5C9-22F9-4916-9D91-6CFB7C8DE09F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67B1FA2-0A65-4172-B7E6-D70186C0D4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7772400" cy="1175936"/>
          </a:xfrm>
        </p:spPr>
        <p:txBody>
          <a:bodyPr/>
          <a:lstStyle/>
          <a:p>
            <a:pPr marL="182880" indent="0">
              <a:buNone/>
            </a:pP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333685"/>
            <a:ext cx="487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GVHD: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SVTH: 1.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2.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Lộc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3.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4.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5.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6.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7.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8.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9.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Sang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10.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11.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9903" y="1219200"/>
            <a:ext cx="60492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Thở khí dung</a:t>
            </a:r>
            <a:endParaRPr lang="en-US" sz="54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91003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 DƯỠNG HỒI SỨC CẤP CỨU</a:t>
            </a:r>
            <a:endParaRPr lang="en-US" sz="40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333685"/>
            <a:ext cx="3886200" cy="421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6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0"/>
            <a:ext cx="9524999" cy="914400"/>
          </a:xfrm>
        </p:spPr>
        <p:txBody>
          <a:bodyPr/>
          <a:lstStyle/>
          <a:p>
            <a:pPr marL="0" indent="0">
              <a:buNone/>
            </a:pPr>
            <a:r>
              <a:rPr lang="en-US" sz="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vấn đề có thể gặp trong phun khí dung</a:t>
            </a:r>
            <a:endParaRPr 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1143000"/>
            <a:ext cx="8991600" cy="525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3.Tắc đàm do nút nhầy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Nguyên nhân: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Bệnh nhân không ho được hoặc ho không hiệu quả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Cơ chế: 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Cung cấp khí dung cho bệnh nhân ho không hiệu quả          -&gt;kích thích làm loãng đàm, nhưng bệnh nhân không ho khạc được ra ngoài-&gt; gây tắc nghẽn một phần hoặc hoàn toàn đường thở, các nút nhầy đặc này khi tiếp xúc với hơi ẩm-&gt; nở ra gây tắc ngẽn bên trong phế quản.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4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0"/>
            <a:ext cx="9601200" cy="838200"/>
          </a:xfrm>
        </p:spPr>
        <p:txBody>
          <a:bodyPr/>
          <a:lstStyle/>
          <a:p>
            <a:pPr marL="0" indent="0">
              <a:buNone/>
            </a:pPr>
            <a:r>
              <a:rPr lang="en-US" sz="3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vấn đề có thể gặp trong phun khí dung</a:t>
            </a:r>
            <a:endParaRPr lang="en-US" sz="38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6248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4.Tác dụng phụ của thuốc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" indent="0">
              <a:buNone/>
              <a:tabLst>
                <a:tab pos="5949950" algn="l"/>
              </a:tabLst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 Run tay, hạ kali máu, nhịp nhanh loạn nhịp, thuốc corticoide gây ức chế tuyến thượng thanh,tuyến yên.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19399"/>
            <a:ext cx="3657600" cy="3733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322" y="2819399"/>
            <a:ext cx="4191000" cy="373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1371600"/>
            <a:ext cx="8288897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66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</a:t>
            </a:r>
          </a:p>
          <a:p>
            <a:pPr algn="ctr"/>
            <a:r>
              <a:rPr lang="vi-VN" sz="66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 VÀ</a:t>
            </a:r>
            <a:r>
              <a:rPr lang="vi-VN" sz="6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BẠN</a:t>
            </a:r>
          </a:p>
          <a:p>
            <a:pPr algn="ctr"/>
            <a:r>
              <a:rPr lang="vi-VN" sz="6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ĐÃ LẮNG NGHE.</a:t>
            </a:r>
            <a:endParaRPr lang="en-US" sz="6600" b="1" cap="none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0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4876800" cy="1219200"/>
          </a:xfrm>
        </p:spPr>
        <p:txBody>
          <a:bodyPr/>
          <a:lstStyle/>
          <a:p>
            <a:pPr marL="0" indent="0">
              <a:buNone/>
            </a:pPr>
            <a:r>
              <a:rPr lang="en-US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I.Khái niệm</a:t>
            </a:r>
            <a:endParaRPr 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4724400" cy="3124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b="1" smtClean="0"/>
              <a:t>   </a:t>
            </a:r>
            <a:r>
              <a:rPr lang="vi-VN" sz="2800" b="1" smtClean="0"/>
              <a:t>Khí </a:t>
            </a:r>
            <a:r>
              <a:rPr lang="vi-VN" sz="2800" b="1"/>
              <a:t>dung là việc sử dụng phương pháp xông mũi họng để điều trị các bệnh về hô hấp cho trẻ nhỏ thông qua mặt nạ còn  được gọi là khí </a:t>
            </a:r>
            <a:r>
              <a:rPr lang="vi-VN" sz="2800" b="1" smtClean="0"/>
              <a:t>dung</a:t>
            </a:r>
            <a:r>
              <a:rPr lang="en-US" sz="2800" b="1" smtClean="0"/>
              <a:t>.</a:t>
            </a:r>
            <a:r>
              <a:rPr lang="vi-VN"/>
              <a:t/>
            </a:r>
            <a:br>
              <a:rPr lang="vi-VN"/>
            </a:b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00200"/>
            <a:ext cx="3810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9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0"/>
            <a:ext cx="8305800" cy="990600"/>
          </a:xfrm>
        </p:spPr>
        <p:txBody>
          <a:bodyPr/>
          <a:lstStyle/>
          <a:p>
            <a:pPr marL="0" indent="0">
              <a:buNone/>
            </a:pP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II.Cấu tạo máy thở khí dung</a:t>
            </a:r>
            <a:endParaRPr lang="en-US" sz="4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9144000" cy="5867400"/>
          </a:xfrm>
        </p:spPr>
      </p:pic>
    </p:spTree>
    <p:extLst>
      <p:ext uri="{BB962C8B-B14F-4D97-AF65-F5344CB8AC3E}">
        <p14:creationId xmlns:p14="http://schemas.microsoft.com/office/powerpoint/2010/main" val="253247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599" cy="914400"/>
          </a:xfrm>
        </p:spPr>
        <p:txBody>
          <a:bodyPr/>
          <a:lstStyle/>
          <a:p>
            <a:pPr marL="0" indent="0">
              <a:buNone/>
            </a:pP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III.Tác dụng,phân bố và chỉ định</a:t>
            </a:r>
            <a:endParaRPr lang="en-US" sz="4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" y="914400"/>
            <a:ext cx="9067800" cy="59436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1.Tác dụng.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- Thuốc hấp thu nhanh, thấm trực tiếp vào niêm mạc đường hô hấp.Ngoài ra, còn có tác dụng hỗ trợ làm loãng đàm nhớt, thông thoáng đường hô hấp.</a:t>
            </a:r>
          </a:p>
          <a:p>
            <a:pPr marL="45720" indent="0">
              <a:buNone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2.Phân bố.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- Phân bố phụ thuộc vào: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+Kích thước hạt 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+ Lưu lượng hít vào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+ Tình trạng bệnh lý tại phổi.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Chỉ định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- Cơn suyễn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- Viêm tiểu phế quản</a:t>
            </a:r>
          </a:p>
          <a:p>
            <a:pPr marL="45720" indent="0"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- Viêm thanh quản…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09800"/>
            <a:ext cx="4267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6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52400"/>
            <a:ext cx="7162800" cy="685800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</a:rPr>
              <a:t>IV.Quy trình thực hiện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066800"/>
            <a:ext cx="8534400" cy="5791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hợp: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Bệnh nhân Nguyễn Văn A, 2 tuổi, phòng số 2, giường số 10,bị suyễn.Y lệnh khí dung: ventolin 2mg pha NaCl 0,9% đủ 3ml lúc 14 giờ.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1.Dụng cụ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-Thuốc: Ventolin, NaCl 0,9%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-Bầu khí dung, nắp khí quản, mặt nạ phù hợp với từng lứa tuổi, dây dẫn khí.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-Dung dịch rửa tay nhanh, thùng rác y tế,rác sinh hoạt, xô ngâm dụng cụ.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Máy khí dung, máy SPO2</a:t>
            </a:r>
          </a:p>
          <a:p>
            <a:pPr marL="4572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45720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4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512511" cy="7620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IV.Quy trình thực hiện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90600"/>
            <a:ext cx="8915400" cy="5867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2. Kỹ thuật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-Chuẩn bị thuốc: nhỏ ventolin 2mg(20 giọt) và cho thêm Nacl 0,9% sao cho đủ 3ml vào bầu khí dung.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-Đối chiếu bệnh nhân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-Hướng dẫn bà mẹ tư thế bế em bé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-Nối bộ phun sương vào máy khí dung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-Bật kiểm tra xem máy có phun hay không?tắt máy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4800600"/>
            <a:ext cx="2705100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822520"/>
            <a:ext cx="2971800" cy="1883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822520"/>
            <a:ext cx="2819400" cy="18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304800"/>
            <a:ext cx="6781799" cy="838200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IV.Quy trình thực hiện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19200"/>
            <a:ext cx="4572000" cy="5638800"/>
          </a:xfrm>
        </p:spPr>
        <p:txBody>
          <a:bodyPr/>
          <a:lstStyle/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 Áp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mặt nạ kín vào mũi,miệng bệnh nhân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 Bật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máy cho bệnh nhân thở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-Thời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gian phun trung bình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10-15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phút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- Dụng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cụ sau khi phun xong tháo rời từng bộ phận sử lý theo đúng quy trình xử lý dụng cụ tái sử dụng.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Ghi rõ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hồ sơ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95400"/>
            <a:ext cx="4267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5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vấn đề có thể gặp trong phun khí dung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752600"/>
            <a:ext cx="8305800" cy="48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1.Giảm hiệu quả thuốc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Nguyên nhân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-Hệ thống dây dẫn bị rò rĩ làm mất đi lượng thuốc theo chỉ định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-Mặt nạ không phù hợp kích cỡ bệnh nhan</a:t>
            </a:r>
          </a:p>
          <a:p>
            <a:pPr marL="45720" indent="0"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-Trẻ khóc: nếu trẻ khóc-&gt; trẻ thở ra nhiều -&gt; hít thuốc được ít và hít vào quá mạnh, do đó phải giải thích dỗ dành cho bé đỡ phải sợ</a:t>
            </a:r>
          </a:p>
          <a:p>
            <a:pPr marL="45720" indent="0">
              <a:buNone/>
            </a:pPr>
            <a:endParaRPr lang="en-US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532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1" cy="914400"/>
          </a:xfrm>
        </p:spPr>
        <p:txBody>
          <a:bodyPr/>
          <a:lstStyle/>
          <a:p>
            <a:pPr marL="0" indent="0">
              <a:buNone/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vấn đề có thể gặp trong phun khí dung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219200"/>
            <a:ext cx="8534400" cy="51054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2.Lây </a:t>
            </a:r>
            <a:r>
              <a:rPr lang="en-U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nhiễm</a:t>
            </a:r>
          </a:p>
          <a:p>
            <a:r>
              <a:rPr lang="en-US" sz="3000">
                <a:latin typeface="Times New Roman" pitchFamily="18" charset="0"/>
                <a:cs typeface="Times New Roman" pitchFamily="18" charset="0"/>
              </a:rPr>
              <a:t>Nguyên nhân:</a:t>
            </a:r>
          </a:p>
          <a:p>
            <a:pPr marL="45720" indent="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  -Dụng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cụ không xử lý đúng</a:t>
            </a:r>
          </a:p>
          <a:p>
            <a:pPr marL="45720" indent="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  -Thuốc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, nước muối không đảm bảo vô trùng</a:t>
            </a:r>
          </a:p>
          <a:p>
            <a:pPr marL="45720" indent="0"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  -Nguyên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nhân:Các hạt khí dung chuyên chở vi khuẩn từ dung dịch thuốc và dụng cụ vào đường thở bệnh nhân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khí thở ra từ bệnh nhân bao gồm thuốc và vi khuẩn có nguy cơ lây nhiễm cao.</a:t>
            </a:r>
          </a:p>
          <a:p>
            <a:pPr marL="45720" indent="0">
              <a:buNone/>
            </a:pP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318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732</TotalTime>
  <Words>761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Đề tài:</vt:lpstr>
      <vt:lpstr>I.Khái niệm</vt:lpstr>
      <vt:lpstr>II.Cấu tạo máy thở khí dung</vt:lpstr>
      <vt:lpstr>III.Tác dụng,phân bố và chỉ định</vt:lpstr>
      <vt:lpstr>IV.Quy trình thực hiện</vt:lpstr>
      <vt:lpstr>IV.Quy trình thực hiện</vt:lpstr>
      <vt:lpstr>IV.Quy trình thực hiện</vt:lpstr>
      <vt:lpstr>Các vấn đề có thể gặp trong phun khí dung</vt:lpstr>
      <vt:lpstr>Các vấn đề có thể gặp trong phun khí dung</vt:lpstr>
      <vt:lpstr>Các vấn đề có thể gặp trong phun khí dung</vt:lpstr>
      <vt:lpstr>Các vấn đề có thể gặp trong phun khí dung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Đề tài: NGỘ ĐỘC</dc:title>
  <dc:creator>PC</dc:creator>
  <cp:lastModifiedBy>PC</cp:lastModifiedBy>
  <cp:revision>75</cp:revision>
  <dcterms:created xsi:type="dcterms:W3CDTF">2016-08-19T12:16:17Z</dcterms:created>
  <dcterms:modified xsi:type="dcterms:W3CDTF">2016-09-16T16:41:31Z</dcterms:modified>
</cp:coreProperties>
</file>