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70" r:id="rId11"/>
    <p:sldId id="265" r:id="rId12"/>
    <p:sldId id="266" r:id="rId13"/>
    <p:sldId id="267" r:id="rId14"/>
    <p:sldId id="269" r:id="rId15"/>
    <p:sldId id="271" r:id="rId1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1" d="100"/>
          <a:sy n="71" d="100"/>
        </p:scale>
        <p:origin x="69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B8EC8C-CE0B-4B8B-86F2-B582439E4C0C}"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vi-VN"/>
        </a:p>
      </dgm:t>
    </dgm:pt>
    <dgm:pt modelId="{D4B0D4CD-F922-46C3-AC47-683B65638E89}">
      <dgm:prSet phldrT="[Text]"/>
      <dgm:spPr/>
      <dgm:t>
        <a:bodyPr/>
        <a:lstStyle/>
        <a:p>
          <a:pPr algn="ctr"/>
          <a:r>
            <a:rPr lang="en-US" b="1" dirty="0" smtClean="0">
              <a:solidFill>
                <a:schemeClr val="bg1"/>
              </a:solidFill>
              <a:latin typeface="Times New Roman" panose="02020603050405020304" pitchFamily="18" charset="0"/>
              <a:cs typeface="Times New Roman" panose="02020603050405020304" pitchFamily="18" charset="0"/>
            </a:rPr>
            <a:t>KHÁI NIỆM</a:t>
          </a:r>
          <a:endParaRPr lang="vi-VN" b="1" dirty="0">
            <a:solidFill>
              <a:schemeClr val="bg1"/>
            </a:solidFill>
            <a:latin typeface="Times New Roman" panose="02020603050405020304" pitchFamily="18" charset="0"/>
            <a:cs typeface="Times New Roman" panose="02020603050405020304" pitchFamily="18" charset="0"/>
          </a:endParaRPr>
        </a:p>
      </dgm:t>
    </dgm:pt>
    <dgm:pt modelId="{BA12AF9C-DB68-47DD-BBD9-E908A4AC897E}" type="parTrans" cxnId="{62578FF5-F522-42B4-A1F4-9FF42BAAEF71}">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86917720-491E-46A3-8566-43202DE5EBE0}" type="sibTrans" cxnId="{62578FF5-F522-42B4-A1F4-9FF42BAAEF71}">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EC3C1AF8-FB82-4D01-94AB-C2195ABA0C9B}">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MỤC ĐÍCH</a:t>
          </a:r>
          <a:endParaRPr lang="vi-VN" b="1" dirty="0">
            <a:solidFill>
              <a:schemeClr val="bg1"/>
            </a:solidFill>
            <a:latin typeface="Times New Roman" panose="02020603050405020304" pitchFamily="18" charset="0"/>
            <a:cs typeface="Times New Roman" panose="02020603050405020304" pitchFamily="18" charset="0"/>
          </a:endParaRPr>
        </a:p>
      </dgm:t>
    </dgm:pt>
    <dgm:pt modelId="{1414DEA0-D09B-49AB-876E-93D19C24BC12}" type="parTrans" cxnId="{A6FCAF6D-F7EB-4580-860D-B562F30DA329}">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A97DD516-D6B1-4B50-A2AB-0815A9F19ECC}" type="sibTrans" cxnId="{A6FCAF6D-F7EB-4580-860D-B562F30DA329}">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FEA8DD01-A58A-4D6F-BA67-9CFCAB5B3058}">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CHỈ ĐỊNH</a:t>
          </a:r>
          <a:endParaRPr lang="vi-VN" b="1" dirty="0">
            <a:solidFill>
              <a:schemeClr val="bg1"/>
            </a:solidFill>
            <a:latin typeface="Times New Roman" panose="02020603050405020304" pitchFamily="18" charset="0"/>
            <a:cs typeface="Times New Roman" panose="02020603050405020304" pitchFamily="18" charset="0"/>
          </a:endParaRPr>
        </a:p>
      </dgm:t>
    </dgm:pt>
    <dgm:pt modelId="{3946DE20-3185-449B-91D0-448A53CEE7CC}" type="parTrans" cxnId="{8B3A0D40-922C-4398-8541-5EA72757224C}">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8DBD38B5-FFE3-43F9-A7AB-51A9FC8061C5}" type="sibTrans" cxnId="{8B3A0D40-922C-4398-8541-5EA72757224C}">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2F56C4A1-FAFD-4A3F-852E-D0E2E5EDC1AA}">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CHỐNG CHỈ ĐỊNH</a:t>
          </a:r>
          <a:endParaRPr lang="vi-VN" b="1" dirty="0">
            <a:solidFill>
              <a:schemeClr val="bg1"/>
            </a:solidFill>
            <a:latin typeface="Times New Roman" panose="02020603050405020304" pitchFamily="18" charset="0"/>
            <a:cs typeface="Times New Roman" panose="02020603050405020304" pitchFamily="18" charset="0"/>
          </a:endParaRPr>
        </a:p>
      </dgm:t>
    </dgm:pt>
    <dgm:pt modelId="{17E5EFCC-AF4B-48A0-9012-30CF908275A9}" type="parTrans" cxnId="{993904C4-FEA4-41AC-9CB9-6327E667379A}">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DA0B1C00-CA72-4AC9-B4A3-8BCB0005B580}" type="sibTrans" cxnId="{993904C4-FEA4-41AC-9CB9-6327E667379A}">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B958359C-B8E2-47AC-ABD1-90E499A85B1E}">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NHỮNG BẤT THƯỜNG CẦN THỞ MÁY</a:t>
          </a:r>
          <a:endParaRPr lang="vi-VN" b="1" dirty="0">
            <a:solidFill>
              <a:schemeClr val="bg1"/>
            </a:solidFill>
            <a:latin typeface="Times New Roman" panose="02020603050405020304" pitchFamily="18" charset="0"/>
            <a:cs typeface="Times New Roman" panose="02020603050405020304" pitchFamily="18" charset="0"/>
          </a:endParaRPr>
        </a:p>
      </dgm:t>
    </dgm:pt>
    <dgm:pt modelId="{7D961B45-B2ED-4D7C-9453-68B13BF23F88}" type="parTrans" cxnId="{F0ADBFAC-4727-49F7-AFBE-DD1CC90CE804}">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B9EF4030-C7D8-4BF4-9464-8CEC1A3F8860}" type="sibTrans" cxnId="{F0ADBFAC-4727-49F7-AFBE-DD1CC90CE804}">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4BCA1790-26AE-4CF0-BD69-FFCFC4BB0D34}">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BIẾN CHỨNG</a:t>
          </a:r>
          <a:endParaRPr lang="vi-VN" b="1" dirty="0">
            <a:solidFill>
              <a:schemeClr val="bg1"/>
            </a:solidFill>
            <a:latin typeface="Times New Roman" panose="02020603050405020304" pitchFamily="18" charset="0"/>
            <a:cs typeface="Times New Roman" panose="02020603050405020304" pitchFamily="18" charset="0"/>
          </a:endParaRPr>
        </a:p>
      </dgm:t>
    </dgm:pt>
    <dgm:pt modelId="{B46DE67B-0ECB-47CD-A719-2BCDF06C0B61}" type="parTrans" cxnId="{B13ACC71-544B-4841-97C5-CFA256C74DD3}">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2A5C18F3-C7A8-480E-A710-E1A41C95A886}" type="sibTrans" cxnId="{B13ACC71-544B-4841-97C5-CFA256C74DD3}">
      <dgm:prSet/>
      <dgm:spPr/>
      <dgm:t>
        <a:bodyPr/>
        <a:lstStyle/>
        <a:p>
          <a:pPr algn="ctr"/>
          <a:endParaRPr lang="vi-VN" b="1">
            <a:solidFill>
              <a:schemeClr val="bg1"/>
            </a:solidFill>
            <a:latin typeface="Times New Roman" panose="02020603050405020304" pitchFamily="18" charset="0"/>
            <a:cs typeface="Times New Roman" panose="02020603050405020304" pitchFamily="18" charset="0"/>
          </a:endParaRPr>
        </a:p>
      </dgm:t>
    </dgm:pt>
    <dgm:pt modelId="{2E149F1F-C5D4-473E-9AB7-8F795A7B623D}">
      <dgm:prSet phldrT="[Text]"/>
      <dgm:spPr/>
      <dgm:t>
        <a:bodyPr/>
        <a:lstStyle/>
        <a:p>
          <a:pPr algn="ctr"/>
          <a:r>
            <a:rPr lang="en-US" b="1" smtClean="0">
              <a:solidFill>
                <a:schemeClr val="bg1"/>
              </a:solidFill>
              <a:latin typeface="Times New Roman" panose="02020603050405020304" pitchFamily="18" charset="0"/>
              <a:cs typeface="Times New Roman" panose="02020603050405020304" pitchFamily="18" charset="0"/>
            </a:rPr>
            <a:t>CHĂM SÓC</a:t>
          </a:r>
          <a:endParaRPr lang="vi-VN" b="1" dirty="0">
            <a:solidFill>
              <a:schemeClr val="bg1"/>
            </a:solidFill>
            <a:latin typeface="Times New Roman" panose="02020603050405020304" pitchFamily="18" charset="0"/>
            <a:cs typeface="Times New Roman" panose="02020603050405020304" pitchFamily="18" charset="0"/>
          </a:endParaRPr>
        </a:p>
      </dgm:t>
    </dgm:pt>
    <dgm:pt modelId="{50FF92AE-3F9B-4DD3-97DE-F259CF361FB7}" type="parTrans" cxnId="{3D781C4C-0CB1-4BBE-A900-286E8EC829E7}">
      <dgm:prSet/>
      <dgm:spPr/>
      <dgm:t>
        <a:bodyPr/>
        <a:lstStyle/>
        <a:p>
          <a:endParaRPr lang="vi-VN" b="1">
            <a:solidFill>
              <a:schemeClr val="bg1"/>
            </a:solidFill>
          </a:endParaRPr>
        </a:p>
      </dgm:t>
    </dgm:pt>
    <dgm:pt modelId="{3DDD260F-EF8F-4EF8-89AB-8D1EC284BE2B}" type="sibTrans" cxnId="{3D781C4C-0CB1-4BBE-A900-286E8EC829E7}">
      <dgm:prSet/>
      <dgm:spPr/>
      <dgm:t>
        <a:bodyPr/>
        <a:lstStyle/>
        <a:p>
          <a:endParaRPr lang="vi-VN" b="1">
            <a:solidFill>
              <a:schemeClr val="bg1"/>
            </a:solidFill>
          </a:endParaRPr>
        </a:p>
      </dgm:t>
    </dgm:pt>
    <dgm:pt modelId="{09745D2C-3410-4A4D-89BC-370C25834FB2}" type="pres">
      <dgm:prSet presAssocID="{77B8EC8C-CE0B-4B8B-86F2-B582439E4C0C}" presName="Name0" presStyleCnt="0">
        <dgm:presLayoutVars>
          <dgm:chMax val="7"/>
          <dgm:chPref val="7"/>
          <dgm:dir/>
        </dgm:presLayoutVars>
      </dgm:prSet>
      <dgm:spPr/>
    </dgm:pt>
    <dgm:pt modelId="{42F1FBBD-CF10-4159-8682-42FB672D7459}" type="pres">
      <dgm:prSet presAssocID="{77B8EC8C-CE0B-4B8B-86F2-B582439E4C0C}" presName="Name1" presStyleCnt="0"/>
      <dgm:spPr/>
    </dgm:pt>
    <dgm:pt modelId="{FD7BE44B-1F0A-43B6-AEE6-528A2C5E6406}" type="pres">
      <dgm:prSet presAssocID="{77B8EC8C-CE0B-4B8B-86F2-B582439E4C0C}" presName="cycle" presStyleCnt="0"/>
      <dgm:spPr/>
    </dgm:pt>
    <dgm:pt modelId="{3C5CBABF-3612-410A-88EA-F4739166F9FC}" type="pres">
      <dgm:prSet presAssocID="{77B8EC8C-CE0B-4B8B-86F2-B582439E4C0C}" presName="srcNode" presStyleLbl="node1" presStyleIdx="0" presStyleCnt="7"/>
      <dgm:spPr/>
    </dgm:pt>
    <dgm:pt modelId="{C868921F-8FF0-4459-8432-5807FE647C13}" type="pres">
      <dgm:prSet presAssocID="{77B8EC8C-CE0B-4B8B-86F2-B582439E4C0C}" presName="conn" presStyleLbl="parChTrans1D2" presStyleIdx="0" presStyleCnt="1"/>
      <dgm:spPr/>
    </dgm:pt>
    <dgm:pt modelId="{5E7143ED-9FA0-414E-917C-93F2750A51CD}" type="pres">
      <dgm:prSet presAssocID="{77B8EC8C-CE0B-4B8B-86F2-B582439E4C0C}" presName="extraNode" presStyleLbl="node1" presStyleIdx="0" presStyleCnt="7"/>
      <dgm:spPr/>
    </dgm:pt>
    <dgm:pt modelId="{F32F9E09-EF17-4C7D-BF3A-0C4A325D513B}" type="pres">
      <dgm:prSet presAssocID="{77B8EC8C-CE0B-4B8B-86F2-B582439E4C0C}" presName="dstNode" presStyleLbl="node1" presStyleIdx="0" presStyleCnt="7"/>
      <dgm:spPr/>
    </dgm:pt>
    <dgm:pt modelId="{FB4B3438-3A85-4401-A166-FBA55A47D746}" type="pres">
      <dgm:prSet presAssocID="{D4B0D4CD-F922-46C3-AC47-683B65638E89}" presName="text_1" presStyleLbl="node1" presStyleIdx="0" presStyleCnt="7">
        <dgm:presLayoutVars>
          <dgm:bulletEnabled val="1"/>
        </dgm:presLayoutVars>
      </dgm:prSet>
      <dgm:spPr/>
      <dgm:t>
        <a:bodyPr/>
        <a:lstStyle/>
        <a:p>
          <a:endParaRPr lang="vi-VN"/>
        </a:p>
      </dgm:t>
    </dgm:pt>
    <dgm:pt modelId="{2328C37B-663B-4EAF-8A99-E0D4E94126CD}" type="pres">
      <dgm:prSet presAssocID="{D4B0D4CD-F922-46C3-AC47-683B65638E89}" presName="accent_1" presStyleCnt="0"/>
      <dgm:spPr/>
    </dgm:pt>
    <dgm:pt modelId="{A8787655-54A1-41F3-B66B-3C020971A9A9}" type="pres">
      <dgm:prSet presAssocID="{D4B0D4CD-F922-46C3-AC47-683B65638E89}" presName="accentRepeatNode" presStyleLbl="solidFgAcc1" presStyleIdx="0" presStyleCnt="7"/>
      <dgm:spPr/>
    </dgm:pt>
    <dgm:pt modelId="{71157CCE-0451-4D6E-8BA0-44393562D065}" type="pres">
      <dgm:prSet presAssocID="{EC3C1AF8-FB82-4D01-94AB-C2195ABA0C9B}" presName="text_2" presStyleLbl="node1" presStyleIdx="1" presStyleCnt="7">
        <dgm:presLayoutVars>
          <dgm:bulletEnabled val="1"/>
        </dgm:presLayoutVars>
      </dgm:prSet>
      <dgm:spPr/>
      <dgm:t>
        <a:bodyPr/>
        <a:lstStyle/>
        <a:p>
          <a:endParaRPr lang="vi-VN"/>
        </a:p>
      </dgm:t>
    </dgm:pt>
    <dgm:pt modelId="{5964BD45-BE00-45E8-A9AF-24A9ADB693D7}" type="pres">
      <dgm:prSet presAssocID="{EC3C1AF8-FB82-4D01-94AB-C2195ABA0C9B}" presName="accent_2" presStyleCnt="0"/>
      <dgm:spPr/>
    </dgm:pt>
    <dgm:pt modelId="{6A119FB9-7C2C-48CD-956C-B54DE7E4733F}" type="pres">
      <dgm:prSet presAssocID="{EC3C1AF8-FB82-4D01-94AB-C2195ABA0C9B}" presName="accentRepeatNode" presStyleLbl="solidFgAcc1" presStyleIdx="1" presStyleCnt="7"/>
      <dgm:spPr/>
    </dgm:pt>
    <dgm:pt modelId="{F79810E5-D7AB-457D-AEDC-4A99E7EE4126}" type="pres">
      <dgm:prSet presAssocID="{FEA8DD01-A58A-4D6F-BA67-9CFCAB5B3058}" presName="text_3" presStyleLbl="node1" presStyleIdx="2" presStyleCnt="7">
        <dgm:presLayoutVars>
          <dgm:bulletEnabled val="1"/>
        </dgm:presLayoutVars>
      </dgm:prSet>
      <dgm:spPr/>
      <dgm:t>
        <a:bodyPr/>
        <a:lstStyle/>
        <a:p>
          <a:endParaRPr lang="vi-VN"/>
        </a:p>
      </dgm:t>
    </dgm:pt>
    <dgm:pt modelId="{A2DB2F56-E792-4C85-ABE6-C7DAA8D4E38C}" type="pres">
      <dgm:prSet presAssocID="{FEA8DD01-A58A-4D6F-BA67-9CFCAB5B3058}" presName="accent_3" presStyleCnt="0"/>
      <dgm:spPr/>
    </dgm:pt>
    <dgm:pt modelId="{4522BF6A-255C-4153-A3E7-4B0C484DD185}" type="pres">
      <dgm:prSet presAssocID="{FEA8DD01-A58A-4D6F-BA67-9CFCAB5B3058}" presName="accentRepeatNode" presStyleLbl="solidFgAcc1" presStyleIdx="2" presStyleCnt="7"/>
      <dgm:spPr/>
    </dgm:pt>
    <dgm:pt modelId="{B4DB51A5-5C1A-4EFE-A82D-92FEF37FACB2}" type="pres">
      <dgm:prSet presAssocID="{2F56C4A1-FAFD-4A3F-852E-D0E2E5EDC1AA}" presName="text_4" presStyleLbl="node1" presStyleIdx="3" presStyleCnt="7">
        <dgm:presLayoutVars>
          <dgm:bulletEnabled val="1"/>
        </dgm:presLayoutVars>
      </dgm:prSet>
      <dgm:spPr/>
      <dgm:t>
        <a:bodyPr/>
        <a:lstStyle/>
        <a:p>
          <a:endParaRPr lang="vi-VN"/>
        </a:p>
      </dgm:t>
    </dgm:pt>
    <dgm:pt modelId="{570B508F-F5BA-4CBF-BFE7-01CE1A95FD59}" type="pres">
      <dgm:prSet presAssocID="{2F56C4A1-FAFD-4A3F-852E-D0E2E5EDC1AA}" presName="accent_4" presStyleCnt="0"/>
      <dgm:spPr/>
    </dgm:pt>
    <dgm:pt modelId="{53833839-88A9-4E9C-A4DE-34D79E6FB5B0}" type="pres">
      <dgm:prSet presAssocID="{2F56C4A1-FAFD-4A3F-852E-D0E2E5EDC1AA}" presName="accentRepeatNode" presStyleLbl="solidFgAcc1" presStyleIdx="3" presStyleCnt="7"/>
      <dgm:spPr/>
    </dgm:pt>
    <dgm:pt modelId="{14E0E488-BF8F-425E-BB1B-83811CF6CF2D}" type="pres">
      <dgm:prSet presAssocID="{B958359C-B8E2-47AC-ABD1-90E499A85B1E}" presName="text_5" presStyleLbl="node1" presStyleIdx="4" presStyleCnt="7">
        <dgm:presLayoutVars>
          <dgm:bulletEnabled val="1"/>
        </dgm:presLayoutVars>
      </dgm:prSet>
      <dgm:spPr/>
      <dgm:t>
        <a:bodyPr/>
        <a:lstStyle/>
        <a:p>
          <a:endParaRPr lang="vi-VN"/>
        </a:p>
      </dgm:t>
    </dgm:pt>
    <dgm:pt modelId="{08D6E45F-0101-48A2-8923-30CAD889122B}" type="pres">
      <dgm:prSet presAssocID="{B958359C-B8E2-47AC-ABD1-90E499A85B1E}" presName="accent_5" presStyleCnt="0"/>
      <dgm:spPr/>
    </dgm:pt>
    <dgm:pt modelId="{6A56B914-A65B-4113-9672-4B7A338270BA}" type="pres">
      <dgm:prSet presAssocID="{B958359C-B8E2-47AC-ABD1-90E499A85B1E}" presName="accentRepeatNode" presStyleLbl="solidFgAcc1" presStyleIdx="4" presStyleCnt="7"/>
      <dgm:spPr/>
    </dgm:pt>
    <dgm:pt modelId="{9272AD7D-2CA3-4405-A5C7-428ECC766569}" type="pres">
      <dgm:prSet presAssocID="{4BCA1790-26AE-4CF0-BD69-FFCFC4BB0D34}" presName="text_6" presStyleLbl="node1" presStyleIdx="5" presStyleCnt="7">
        <dgm:presLayoutVars>
          <dgm:bulletEnabled val="1"/>
        </dgm:presLayoutVars>
      </dgm:prSet>
      <dgm:spPr/>
      <dgm:t>
        <a:bodyPr/>
        <a:lstStyle/>
        <a:p>
          <a:endParaRPr lang="vi-VN"/>
        </a:p>
      </dgm:t>
    </dgm:pt>
    <dgm:pt modelId="{C730850A-7DA9-4DA1-AE56-0DED161B06F0}" type="pres">
      <dgm:prSet presAssocID="{4BCA1790-26AE-4CF0-BD69-FFCFC4BB0D34}" presName="accent_6" presStyleCnt="0"/>
      <dgm:spPr/>
    </dgm:pt>
    <dgm:pt modelId="{5A3FD01C-BBC1-4029-8652-057FBBFD331B}" type="pres">
      <dgm:prSet presAssocID="{4BCA1790-26AE-4CF0-BD69-FFCFC4BB0D34}" presName="accentRepeatNode" presStyleLbl="solidFgAcc1" presStyleIdx="5" presStyleCnt="7"/>
      <dgm:spPr/>
    </dgm:pt>
    <dgm:pt modelId="{09E87009-E30A-40C4-8344-AC648B345663}" type="pres">
      <dgm:prSet presAssocID="{2E149F1F-C5D4-473E-9AB7-8F795A7B623D}" presName="text_7" presStyleLbl="node1" presStyleIdx="6" presStyleCnt="7">
        <dgm:presLayoutVars>
          <dgm:bulletEnabled val="1"/>
        </dgm:presLayoutVars>
      </dgm:prSet>
      <dgm:spPr/>
      <dgm:t>
        <a:bodyPr/>
        <a:lstStyle/>
        <a:p>
          <a:endParaRPr lang="vi-VN"/>
        </a:p>
      </dgm:t>
    </dgm:pt>
    <dgm:pt modelId="{30E5F761-6707-4FF7-8596-3603DB94AB1D}" type="pres">
      <dgm:prSet presAssocID="{2E149F1F-C5D4-473E-9AB7-8F795A7B623D}" presName="accent_7" presStyleCnt="0"/>
      <dgm:spPr/>
    </dgm:pt>
    <dgm:pt modelId="{F660296C-2CF7-43F2-958B-A6392955D628}" type="pres">
      <dgm:prSet presAssocID="{2E149F1F-C5D4-473E-9AB7-8F795A7B623D}" presName="accentRepeatNode" presStyleLbl="solidFgAcc1" presStyleIdx="6" presStyleCnt="7"/>
      <dgm:spPr/>
    </dgm:pt>
  </dgm:ptLst>
  <dgm:cxnLst>
    <dgm:cxn modelId="{2E5C8EBA-50C6-4653-AC7F-1D1EEA498E55}" type="presOf" srcId="{2F56C4A1-FAFD-4A3F-852E-D0E2E5EDC1AA}" destId="{B4DB51A5-5C1A-4EFE-A82D-92FEF37FACB2}" srcOrd="0" destOrd="0" presId="urn:microsoft.com/office/officeart/2008/layout/VerticalCurvedList"/>
    <dgm:cxn modelId="{B13ACC71-544B-4841-97C5-CFA256C74DD3}" srcId="{77B8EC8C-CE0B-4B8B-86F2-B582439E4C0C}" destId="{4BCA1790-26AE-4CF0-BD69-FFCFC4BB0D34}" srcOrd="5" destOrd="0" parTransId="{B46DE67B-0ECB-47CD-A719-2BCDF06C0B61}" sibTransId="{2A5C18F3-C7A8-480E-A710-E1A41C95A886}"/>
    <dgm:cxn modelId="{C4FA7D80-8D29-4EEF-A703-F408FA7A6BFB}" type="presOf" srcId="{86917720-491E-46A3-8566-43202DE5EBE0}" destId="{C868921F-8FF0-4459-8432-5807FE647C13}" srcOrd="0" destOrd="0" presId="urn:microsoft.com/office/officeart/2008/layout/VerticalCurvedList"/>
    <dgm:cxn modelId="{72244FC7-246B-4F18-AAD3-F5224A614A70}" type="presOf" srcId="{77B8EC8C-CE0B-4B8B-86F2-B582439E4C0C}" destId="{09745D2C-3410-4A4D-89BC-370C25834FB2}" srcOrd="0" destOrd="0" presId="urn:microsoft.com/office/officeart/2008/layout/VerticalCurvedList"/>
    <dgm:cxn modelId="{9F7C7062-A00D-452B-B9D0-3D206802E828}" type="presOf" srcId="{D4B0D4CD-F922-46C3-AC47-683B65638E89}" destId="{FB4B3438-3A85-4401-A166-FBA55A47D746}" srcOrd="0" destOrd="0" presId="urn:microsoft.com/office/officeart/2008/layout/VerticalCurvedList"/>
    <dgm:cxn modelId="{6FBCE35A-BB10-435C-9228-5C2AD146B5A6}" type="presOf" srcId="{EC3C1AF8-FB82-4D01-94AB-C2195ABA0C9B}" destId="{71157CCE-0451-4D6E-8BA0-44393562D065}" srcOrd="0" destOrd="0" presId="urn:microsoft.com/office/officeart/2008/layout/VerticalCurvedList"/>
    <dgm:cxn modelId="{F0ADBFAC-4727-49F7-AFBE-DD1CC90CE804}" srcId="{77B8EC8C-CE0B-4B8B-86F2-B582439E4C0C}" destId="{B958359C-B8E2-47AC-ABD1-90E499A85B1E}" srcOrd="4" destOrd="0" parTransId="{7D961B45-B2ED-4D7C-9453-68B13BF23F88}" sibTransId="{B9EF4030-C7D8-4BF4-9464-8CEC1A3F8860}"/>
    <dgm:cxn modelId="{1342C3E0-DEE6-4F33-91DE-1DBA2A492529}" type="presOf" srcId="{4BCA1790-26AE-4CF0-BD69-FFCFC4BB0D34}" destId="{9272AD7D-2CA3-4405-A5C7-428ECC766569}" srcOrd="0" destOrd="0" presId="urn:microsoft.com/office/officeart/2008/layout/VerticalCurvedList"/>
    <dgm:cxn modelId="{993904C4-FEA4-41AC-9CB9-6327E667379A}" srcId="{77B8EC8C-CE0B-4B8B-86F2-B582439E4C0C}" destId="{2F56C4A1-FAFD-4A3F-852E-D0E2E5EDC1AA}" srcOrd="3" destOrd="0" parTransId="{17E5EFCC-AF4B-48A0-9012-30CF908275A9}" sibTransId="{DA0B1C00-CA72-4AC9-B4A3-8BCB0005B580}"/>
    <dgm:cxn modelId="{664DAB6C-C429-46C2-93E7-A25B7587BDCF}" type="presOf" srcId="{FEA8DD01-A58A-4D6F-BA67-9CFCAB5B3058}" destId="{F79810E5-D7AB-457D-AEDC-4A99E7EE4126}" srcOrd="0" destOrd="0" presId="urn:microsoft.com/office/officeart/2008/layout/VerticalCurvedList"/>
    <dgm:cxn modelId="{8B3A0D40-922C-4398-8541-5EA72757224C}" srcId="{77B8EC8C-CE0B-4B8B-86F2-B582439E4C0C}" destId="{FEA8DD01-A58A-4D6F-BA67-9CFCAB5B3058}" srcOrd="2" destOrd="0" parTransId="{3946DE20-3185-449B-91D0-448A53CEE7CC}" sibTransId="{8DBD38B5-FFE3-43F9-A7AB-51A9FC8061C5}"/>
    <dgm:cxn modelId="{A6FCAF6D-F7EB-4580-860D-B562F30DA329}" srcId="{77B8EC8C-CE0B-4B8B-86F2-B582439E4C0C}" destId="{EC3C1AF8-FB82-4D01-94AB-C2195ABA0C9B}" srcOrd="1" destOrd="0" parTransId="{1414DEA0-D09B-49AB-876E-93D19C24BC12}" sibTransId="{A97DD516-D6B1-4B50-A2AB-0815A9F19ECC}"/>
    <dgm:cxn modelId="{62578FF5-F522-42B4-A1F4-9FF42BAAEF71}" srcId="{77B8EC8C-CE0B-4B8B-86F2-B582439E4C0C}" destId="{D4B0D4CD-F922-46C3-AC47-683B65638E89}" srcOrd="0" destOrd="0" parTransId="{BA12AF9C-DB68-47DD-BBD9-E908A4AC897E}" sibTransId="{86917720-491E-46A3-8566-43202DE5EBE0}"/>
    <dgm:cxn modelId="{E52C1A50-D468-4C6A-BD1C-E423DA8EBF78}" type="presOf" srcId="{2E149F1F-C5D4-473E-9AB7-8F795A7B623D}" destId="{09E87009-E30A-40C4-8344-AC648B345663}" srcOrd="0" destOrd="0" presId="urn:microsoft.com/office/officeart/2008/layout/VerticalCurvedList"/>
    <dgm:cxn modelId="{3D781C4C-0CB1-4BBE-A900-286E8EC829E7}" srcId="{77B8EC8C-CE0B-4B8B-86F2-B582439E4C0C}" destId="{2E149F1F-C5D4-473E-9AB7-8F795A7B623D}" srcOrd="6" destOrd="0" parTransId="{50FF92AE-3F9B-4DD3-97DE-F259CF361FB7}" sibTransId="{3DDD260F-EF8F-4EF8-89AB-8D1EC284BE2B}"/>
    <dgm:cxn modelId="{FB32DEED-63D0-4E16-B55B-3FAFA866AB33}" type="presOf" srcId="{B958359C-B8E2-47AC-ABD1-90E499A85B1E}" destId="{14E0E488-BF8F-425E-BB1B-83811CF6CF2D}" srcOrd="0" destOrd="0" presId="urn:microsoft.com/office/officeart/2008/layout/VerticalCurvedList"/>
    <dgm:cxn modelId="{374A99E4-B702-4B8C-9BCF-E347BE398AD2}" type="presParOf" srcId="{09745D2C-3410-4A4D-89BC-370C25834FB2}" destId="{42F1FBBD-CF10-4159-8682-42FB672D7459}" srcOrd="0" destOrd="0" presId="urn:microsoft.com/office/officeart/2008/layout/VerticalCurvedList"/>
    <dgm:cxn modelId="{798F3172-045C-4507-8830-2CBE0B1A1CA9}" type="presParOf" srcId="{42F1FBBD-CF10-4159-8682-42FB672D7459}" destId="{FD7BE44B-1F0A-43B6-AEE6-528A2C5E6406}" srcOrd="0" destOrd="0" presId="urn:microsoft.com/office/officeart/2008/layout/VerticalCurvedList"/>
    <dgm:cxn modelId="{4E4416F0-D00B-4EBF-B3A7-F3C4F544BD30}" type="presParOf" srcId="{FD7BE44B-1F0A-43B6-AEE6-528A2C5E6406}" destId="{3C5CBABF-3612-410A-88EA-F4739166F9FC}" srcOrd="0" destOrd="0" presId="urn:microsoft.com/office/officeart/2008/layout/VerticalCurvedList"/>
    <dgm:cxn modelId="{60C0C34C-1FA6-42B1-AB17-ADBD33B7DC3F}" type="presParOf" srcId="{FD7BE44B-1F0A-43B6-AEE6-528A2C5E6406}" destId="{C868921F-8FF0-4459-8432-5807FE647C13}" srcOrd="1" destOrd="0" presId="urn:microsoft.com/office/officeart/2008/layout/VerticalCurvedList"/>
    <dgm:cxn modelId="{06B9D22E-C4B2-46ED-8C8E-382D2CAB0C1A}" type="presParOf" srcId="{FD7BE44B-1F0A-43B6-AEE6-528A2C5E6406}" destId="{5E7143ED-9FA0-414E-917C-93F2750A51CD}" srcOrd="2" destOrd="0" presId="urn:microsoft.com/office/officeart/2008/layout/VerticalCurvedList"/>
    <dgm:cxn modelId="{69FF0453-D8F2-420B-BA2E-3F3689094C95}" type="presParOf" srcId="{FD7BE44B-1F0A-43B6-AEE6-528A2C5E6406}" destId="{F32F9E09-EF17-4C7D-BF3A-0C4A325D513B}" srcOrd="3" destOrd="0" presId="urn:microsoft.com/office/officeart/2008/layout/VerticalCurvedList"/>
    <dgm:cxn modelId="{E4B0D780-AC68-4A29-A180-09969F1DF72E}" type="presParOf" srcId="{42F1FBBD-CF10-4159-8682-42FB672D7459}" destId="{FB4B3438-3A85-4401-A166-FBA55A47D746}" srcOrd="1" destOrd="0" presId="urn:microsoft.com/office/officeart/2008/layout/VerticalCurvedList"/>
    <dgm:cxn modelId="{6CAD33D8-B37E-4397-9678-E74EEBFC914C}" type="presParOf" srcId="{42F1FBBD-CF10-4159-8682-42FB672D7459}" destId="{2328C37B-663B-4EAF-8A99-E0D4E94126CD}" srcOrd="2" destOrd="0" presId="urn:microsoft.com/office/officeart/2008/layout/VerticalCurvedList"/>
    <dgm:cxn modelId="{4CEC39E2-8851-4817-97E9-4381063DA487}" type="presParOf" srcId="{2328C37B-663B-4EAF-8A99-E0D4E94126CD}" destId="{A8787655-54A1-41F3-B66B-3C020971A9A9}" srcOrd="0" destOrd="0" presId="urn:microsoft.com/office/officeart/2008/layout/VerticalCurvedList"/>
    <dgm:cxn modelId="{2A99FDDA-C365-48A0-A0CB-43764D71145F}" type="presParOf" srcId="{42F1FBBD-CF10-4159-8682-42FB672D7459}" destId="{71157CCE-0451-4D6E-8BA0-44393562D065}" srcOrd="3" destOrd="0" presId="urn:microsoft.com/office/officeart/2008/layout/VerticalCurvedList"/>
    <dgm:cxn modelId="{816F4CD8-15FA-431F-B387-A8FA42FF9CB0}" type="presParOf" srcId="{42F1FBBD-CF10-4159-8682-42FB672D7459}" destId="{5964BD45-BE00-45E8-A9AF-24A9ADB693D7}" srcOrd="4" destOrd="0" presId="urn:microsoft.com/office/officeart/2008/layout/VerticalCurvedList"/>
    <dgm:cxn modelId="{02F1B880-6040-46DB-8A40-AAF4C7328F3F}" type="presParOf" srcId="{5964BD45-BE00-45E8-A9AF-24A9ADB693D7}" destId="{6A119FB9-7C2C-48CD-956C-B54DE7E4733F}" srcOrd="0" destOrd="0" presId="urn:microsoft.com/office/officeart/2008/layout/VerticalCurvedList"/>
    <dgm:cxn modelId="{5254E24E-3A0B-4084-BA33-8C04E4F029EF}" type="presParOf" srcId="{42F1FBBD-CF10-4159-8682-42FB672D7459}" destId="{F79810E5-D7AB-457D-AEDC-4A99E7EE4126}" srcOrd="5" destOrd="0" presId="urn:microsoft.com/office/officeart/2008/layout/VerticalCurvedList"/>
    <dgm:cxn modelId="{C9E3F425-3800-4566-9B33-A00E131DC829}" type="presParOf" srcId="{42F1FBBD-CF10-4159-8682-42FB672D7459}" destId="{A2DB2F56-E792-4C85-ABE6-C7DAA8D4E38C}" srcOrd="6" destOrd="0" presId="urn:microsoft.com/office/officeart/2008/layout/VerticalCurvedList"/>
    <dgm:cxn modelId="{C0F1E954-E52E-4DB5-AE2A-2BEE6153FD35}" type="presParOf" srcId="{A2DB2F56-E792-4C85-ABE6-C7DAA8D4E38C}" destId="{4522BF6A-255C-4153-A3E7-4B0C484DD185}" srcOrd="0" destOrd="0" presId="urn:microsoft.com/office/officeart/2008/layout/VerticalCurvedList"/>
    <dgm:cxn modelId="{4F96B577-176F-40A9-AE37-240BAB2018C0}" type="presParOf" srcId="{42F1FBBD-CF10-4159-8682-42FB672D7459}" destId="{B4DB51A5-5C1A-4EFE-A82D-92FEF37FACB2}" srcOrd="7" destOrd="0" presId="urn:microsoft.com/office/officeart/2008/layout/VerticalCurvedList"/>
    <dgm:cxn modelId="{F09CD6EB-7F64-4C67-B06F-3FD5C0F12906}" type="presParOf" srcId="{42F1FBBD-CF10-4159-8682-42FB672D7459}" destId="{570B508F-F5BA-4CBF-BFE7-01CE1A95FD59}" srcOrd="8" destOrd="0" presId="urn:microsoft.com/office/officeart/2008/layout/VerticalCurvedList"/>
    <dgm:cxn modelId="{9F82071F-BC0B-4CC5-B661-48A04CF302B6}" type="presParOf" srcId="{570B508F-F5BA-4CBF-BFE7-01CE1A95FD59}" destId="{53833839-88A9-4E9C-A4DE-34D79E6FB5B0}" srcOrd="0" destOrd="0" presId="urn:microsoft.com/office/officeart/2008/layout/VerticalCurvedList"/>
    <dgm:cxn modelId="{F407BA27-46A1-4702-85B8-2D1314CAA75C}" type="presParOf" srcId="{42F1FBBD-CF10-4159-8682-42FB672D7459}" destId="{14E0E488-BF8F-425E-BB1B-83811CF6CF2D}" srcOrd="9" destOrd="0" presId="urn:microsoft.com/office/officeart/2008/layout/VerticalCurvedList"/>
    <dgm:cxn modelId="{623674C2-153F-4212-9BDE-4D458CE8D4AA}" type="presParOf" srcId="{42F1FBBD-CF10-4159-8682-42FB672D7459}" destId="{08D6E45F-0101-48A2-8923-30CAD889122B}" srcOrd="10" destOrd="0" presId="urn:microsoft.com/office/officeart/2008/layout/VerticalCurvedList"/>
    <dgm:cxn modelId="{AE6770A4-A3D3-4944-B72E-C7331BF988BD}" type="presParOf" srcId="{08D6E45F-0101-48A2-8923-30CAD889122B}" destId="{6A56B914-A65B-4113-9672-4B7A338270BA}" srcOrd="0" destOrd="0" presId="urn:microsoft.com/office/officeart/2008/layout/VerticalCurvedList"/>
    <dgm:cxn modelId="{173DFD68-25AA-4AB2-A57A-001EC17D7905}" type="presParOf" srcId="{42F1FBBD-CF10-4159-8682-42FB672D7459}" destId="{9272AD7D-2CA3-4405-A5C7-428ECC766569}" srcOrd="11" destOrd="0" presId="urn:microsoft.com/office/officeart/2008/layout/VerticalCurvedList"/>
    <dgm:cxn modelId="{DC27E906-A204-45B6-A21B-18970579B5B5}" type="presParOf" srcId="{42F1FBBD-CF10-4159-8682-42FB672D7459}" destId="{C730850A-7DA9-4DA1-AE56-0DED161B06F0}" srcOrd="12" destOrd="0" presId="urn:microsoft.com/office/officeart/2008/layout/VerticalCurvedList"/>
    <dgm:cxn modelId="{F5AE29E1-A5EF-44FB-8904-4142C9F20917}" type="presParOf" srcId="{C730850A-7DA9-4DA1-AE56-0DED161B06F0}" destId="{5A3FD01C-BBC1-4029-8652-057FBBFD331B}" srcOrd="0" destOrd="0" presId="urn:microsoft.com/office/officeart/2008/layout/VerticalCurvedList"/>
    <dgm:cxn modelId="{3D462432-AECF-4A24-B4C5-094B0726E5CC}" type="presParOf" srcId="{42F1FBBD-CF10-4159-8682-42FB672D7459}" destId="{09E87009-E30A-40C4-8344-AC648B345663}" srcOrd="13" destOrd="0" presId="urn:microsoft.com/office/officeart/2008/layout/VerticalCurvedList"/>
    <dgm:cxn modelId="{1E6518D3-D3AD-4FDE-8949-9C0B0BA837D7}" type="presParOf" srcId="{42F1FBBD-CF10-4159-8682-42FB672D7459}" destId="{30E5F761-6707-4FF7-8596-3603DB94AB1D}" srcOrd="14" destOrd="0" presId="urn:microsoft.com/office/officeart/2008/layout/VerticalCurvedList"/>
    <dgm:cxn modelId="{B0E4D9C8-BA3C-48C3-B748-72BEC139D940}" type="presParOf" srcId="{30E5F761-6707-4FF7-8596-3603DB94AB1D}" destId="{F660296C-2CF7-43F2-958B-A6392955D62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5F6CF-1995-4D42-BD51-79358C1E704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vi-VN"/>
        </a:p>
      </dgm:t>
    </dgm:pt>
    <dgm:pt modelId="{CAD677A3-DF47-4706-8C0E-5AFC3E9C6106}">
      <dgm:prSet phldrT="[Text]" custT="1"/>
      <dgm:spPr/>
      <dgm:t>
        <a:bodyPr/>
        <a:lstStyle/>
        <a:p>
          <a:r>
            <a:rPr lang="vi-VN" sz="3200" b="1" cap="none" spc="0" dirty="0" smtClean="0">
              <a:ln w="0"/>
              <a:solidFill>
                <a:srgbClr val="FF0000"/>
              </a:solidFill>
              <a:effectLst>
                <a:reflection blurRad="6350" stA="53000" endA="300" endPos="35500" dir="5400000" sy="-90000" algn="bl" rotWithShape="0"/>
              </a:effectLst>
              <a:latin typeface="+mj-lt"/>
            </a:rPr>
            <a:t>MỤC ĐÍCH</a:t>
          </a:r>
          <a:endParaRPr lang="vi-VN" sz="3200" b="1" cap="none" spc="0" dirty="0">
            <a:ln w="0"/>
            <a:solidFill>
              <a:srgbClr val="FF0000"/>
            </a:solidFill>
            <a:effectLst>
              <a:reflection blurRad="6350" stA="53000" endA="300" endPos="35500" dir="5400000" sy="-90000" algn="bl" rotWithShape="0"/>
            </a:effectLst>
            <a:latin typeface="+mj-lt"/>
          </a:endParaRPr>
        </a:p>
      </dgm:t>
    </dgm:pt>
    <dgm:pt modelId="{6CB6D731-55EA-48A1-8BFF-3B82DAF4CCA8}" type="parTrans" cxnId="{F818AA7F-A314-4DED-93BE-8FB23E77BB7C}">
      <dgm:prSet/>
      <dgm:spPr/>
      <dgm:t>
        <a:bodyPr/>
        <a:lstStyle/>
        <a:p>
          <a:endParaRPr lang="vi-VN" sz="2800">
            <a:latin typeface="+mj-lt"/>
          </a:endParaRPr>
        </a:p>
      </dgm:t>
    </dgm:pt>
    <dgm:pt modelId="{C2BB6C83-F316-47B9-B6AE-DCD9E7A63313}" type="sibTrans" cxnId="{F818AA7F-A314-4DED-93BE-8FB23E77BB7C}">
      <dgm:prSet/>
      <dgm:spPr/>
      <dgm:t>
        <a:bodyPr/>
        <a:lstStyle/>
        <a:p>
          <a:endParaRPr lang="vi-VN" sz="2800">
            <a:latin typeface="+mj-lt"/>
          </a:endParaRPr>
        </a:p>
      </dgm:t>
    </dgm:pt>
    <dgm:pt modelId="{7365336F-A576-4681-BC18-1474636F5599}">
      <dgm:prSet phldrT="[Text]" custT="1"/>
      <dgm:spPr/>
      <dgm:t>
        <a:bodyPr/>
        <a:lstStyle/>
        <a:p>
          <a:r>
            <a:rPr lang="en-US" sz="2800" dirty="0" err="1" smtClean="0">
              <a:latin typeface="Times New Roman" panose="02020603050405020304" pitchFamily="18" charset="0"/>
              <a:cs typeface="Times New Roman" panose="02020603050405020304" pitchFamily="18" charset="0"/>
            </a:rPr>
            <a:t>Cung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giúp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thời</a:t>
          </a:r>
          <a:r>
            <a:rPr lang="en-US" sz="2800" dirty="0" smtClean="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dgm:t>
    </dgm:pt>
    <dgm:pt modelId="{DFB78579-8BBA-4649-98F6-D745ABAF5005}" type="parTrans" cxnId="{18170A05-9514-45EF-A4B8-4701CFDEA82F}">
      <dgm:prSet/>
      <dgm:spPr/>
      <dgm:t>
        <a:bodyPr/>
        <a:lstStyle/>
        <a:p>
          <a:endParaRPr lang="vi-VN" sz="2800">
            <a:latin typeface="+mj-lt"/>
          </a:endParaRPr>
        </a:p>
      </dgm:t>
    </dgm:pt>
    <dgm:pt modelId="{BF77D58C-78BB-4C8A-9E61-509CCC1739CB}" type="sibTrans" cxnId="{18170A05-9514-45EF-A4B8-4701CFDEA82F}">
      <dgm:prSet/>
      <dgm:spPr/>
      <dgm:t>
        <a:bodyPr/>
        <a:lstStyle/>
        <a:p>
          <a:endParaRPr lang="vi-VN" sz="2800">
            <a:latin typeface="+mj-lt"/>
          </a:endParaRPr>
        </a:p>
      </dgm:t>
    </dgm:pt>
    <dgm:pt modelId="{F25FA2C8-A30C-48C3-AFF9-24FDA2105618}">
      <dgm:prSet phldrT="[Text]" custT="1"/>
      <dgm:spPr/>
      <dgm:t>
        <a:bodyPr/>
        <a:lstStyle/>
        <a:p>
          <a:r>
            <a:rPr lang="en-US" sz="2800" dirty="0" err="1" smtClean="0">
              <a:latin typeface="Times New Roman" panose="02020603050405020304" pitchFamily="18" charset="0"/>
              <a:cs typeface="Times New Roman" panose="02020603050405020304" pitchFamily="18" charset="0"/>
            </a:rPr>
            <a:t>Thông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dgm:t>
    </dgm:pt>
    <dgm:pt modelId="{7E907DAE-8803-475F-873C-F5FC69DF80B4}" type="parTrans" cxnId="{F55AEDC7-FC47-4DB6-B24A-07B338768990}">
      <dgm:prSet/>
      <dgm:spPr/>
      <dgm:t>
        <a:bodyPr/>
        <a:lstStyle/>
        <a:p>
          <a:endParaRPr lang="vi-VN" sz="2800">
            <a:latin typeface="+mj-lt"/>
          </a:endParaRPr>
        </a:p>
      </dgm:t>
    </dgm:pt>
    <dgm:pt modelId="{07729908-B7BC-448D-A05B-B10FDC10B4ED}" type="sibTrans" cxnId="{F55AEDC7-FC47-4DB6-B24A-07B338768990}">
      <dgm:prSet/>
      <dgm:spPr/>
      <dgm:t>
        <a:bodyPr/>
        <a:lstStyle/>
        <a:p>
          <a:endParaRPr lang="vi-VN" sz="2800">
            <a:latin typeface="+mj-lt"/>
          </a:endParaRPr>
        </a:p>
      </dgm:t>
    </dgm:pt>
    <dgm:pt modelId="{2FBD5922-196B-406C-895B-6A1DAE8666E6}">
      <dgm:prSet phldrT="[Text]" custT="1"/>
      <dgm:spPr/>
      <dgm:t>
        <a:bodyPr/>
        <a:lstStyle/>
        <a:p>
          <a:r>
            <a:rPr lang="en-US" sz="2800" dirty="0" smtClean="0">
              <a:latin typeface="Times New Roman" panose="02020603050405020304" pitchFamily="18" charset="0"/>
              <a:cs typeface="Times New Roman" panose="02020603050405020304" pitchFamily="18" charset="0"/>
            </a:rPr>
            <a:t>Oxy </a:t>
          </a:r>
          <a:r>
            <a:rPr lang="en-US" sz="2800" dirty="0" err="1" smtClean="0">
              <a:latin typeface="Times New Roman" panose="02020603050405020304" pitchFamily="18" charset="0"/>
              <a:cs typeface="Times New Roman" panose="02020603050405020304" pitchFamily="18" charset="0"/>
            </a:rPr>
            <a:t>hóa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máu</a:t>
          </a:r>
          <a:endParaRPr lang="vi-VN" sz="2800" dirty="0">
            <a:latin typeface="Times New Roman" panose="02020603050405020304" pitchFamily="18" charset="0"/>
            <a:cs typeface="Times New Roman" panose="02020603050405020304" pitchFamily="18" charset="0"/>
          </a:endParaRPr>
        </a:p>
      </dgm:t>
    </dgm:pt>
    <dgm:pt modelId="{346F7182-2E85-4F0F-B4B2-30AECFCF44F6}" type="parTrans" cxnId="{852E8E7B-CEC6-4450-83C8-8F858FD87041}">
      <dgm:prSet/>
      <dgm:spPr/>
      <dgm:t>
        <a:bodyPr/>
        <a:lstStyle/>
        <a:p>
          <a:endParaRPr lang="vi-VN" sz="2800">
            <a:latin typeface="+mj-lt"/>
          </a:endParaRPr>
        </a:p>
      </dgm:t>
    </dgm:pt>
    <dgm:pt modelId="{FB8E4936-29AA-412D-BD2E-80EC196F1956}" type="sibTrans" cxnId="{852E8E7B-CEC6-4450-83C8-8F858FD87041}">
      <dgm:prSet/>
      <dgm:spPr/>
      <dgm:t>
        <a:bodyPr/>
        <a:lstStyle/>
        <a:p>
          <a:endParaRPr lang="vi-VN" sz="2800">
            <a:latin typeface="+mj-lt"/>
          </a:endParaRPr>
        </a:p>
      </dgm:t>
    </dgm:pt>
    <dgm:pt modelId="{E15881BD-D78D-4CF1-B2CC-0A20A33A308F}">
      <dgm:prSet phldrT="[Text]" custT="1"/>
      <dgm:spPr/>
      <dgm:t>
        <a:bodyPr/>
        <a:lstStyle/>
        <a:p>
          <a:r>
            <a:rPr lang="en-US" sz="2800" dirty="0" smtClean="0">
              <a:latin typeface="Times New Roman" panose="02020603050405020304" pitchFamily="18" charset="0"/>
              <a:cs typeface="Times New Roman" panose="02020603050405020304" pitchFamily="18" charset="0"/>
            </a:rPr>
            <a:t>Cho </a:t>
          </a:r>
          <a:r>
            <a:rPr lang="en-US" sz="2800" dirty="0" err="1" smtClean="0">
              <a:latin typeface="Times New Roman" panose="02020603050405020304" pitchFamily="18" charset="0"/>
              <a:cs typeface="Times New Roman" panose="02020603050405020304" pitchFamily="18" charset="0"/>
            </a:rPr>
            <a:t>phép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làm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thuật</a:t>
          </a:r>
          <a:endParaRPr lang="vi-VN" sz="2800" dirty="0">
            <a:latin typeface="Times New Roman" panose="02020603050405020304" pitchFamily="18" charset="0"/>
            <a:cs typeface="Times New Roman" panose="02020603050405020304" pitchFamily="18" charset="0"/>
          </a:endParaRPr>
        </a:p>
      </dgm:t>
    </dgm:pt>
    <dgm:pt modelId="{2113C213-776E-4E82-AA14-F10CF8090409}" type="parTrans" cxnId="{44F97A96-282A-4DF1-ACCC-1ED2E986D177}">
      <dgm:prSet/>
      <dgm:spPr/>
      <dgm:t>
        <a:bodyPr/>
        <a:lstStyle/>
        <a:p>
          <a:endParaRPr lang="vi-VN" sz="2800">
            <a:latin typeface="+mj-lt"/>
          </a:endParaRPr>
        </a:p>
      </dgm:t>
    </dgm:pt>
    <dgm:pt modelId="{44DD425F-2230-4F11-A688-6A3B5D3EDD2A}" type="sibTrans" cxnId="{44F97A96-282A-4DF1-ACCC-1ED2E986D177}">
      <dgm:prSet/>
      <dgm:spPr/>
      <dgm:t>
        <a:bodyPr/>
        <a:lstStyle/>
        <a:p>
          <a:endParaRPr lang="vi-VN" sz="2800">
            <a:latin typeface="+mj-lt"/>
          </a:endParaRPr>
        </a:p>
      </dgm:t>
    </dgm:pt>
    <dgm:pt modelId="{ECF6990C-D600-4939-A2B2-5ECBCD836176}">
      <dgm:prSet phldrT="[Text]" custT="1"/>
      <dgm:spPr/>
      <dgm:t>
        <a:bodyPr/>
        <a:lstStyle/>
        <a:p>
          <a:r>
            <a:rPr lang="en-US" sz="2800" b="0" dirty="0" err="1" smtClean="0">
              <a:latin typeface="Times New Roman" panose="02020603050405020304" pitchFamily="18" charset="0"/>
              <a:cs typeface="Times New Roman" panose="02020603050405020304" pitchFamily="18" charset="0"/>
            </a:rPr>
            <a:t>Gây</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mê</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nội</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soi</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khi</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phê</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quản</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hút</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rửa</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phê</a:t>
          </a:r>
          <a:r>
            <a:rPr lang="en-US" sz="2800" b="0" dirty="0" smtClean="0">
              <a:latin typeface="Times New Roman" panose="02020603050405020304" pitchFamily="18" charset="0"/>
              <a:cs typeface="Times New Roman" panose="02020603050405020304" pitchFamily="18" charset="0"/>
            </a:rPr>
            <a:t>́ </a:t>
          </a:r>
          <a:r>
            <a:rPr lang="en-US" sz="2800" b="0" dirty="0" err="1" smtClean="0">
              <a:latin typeface="Times New Roman" panose="02020603050405020304" pitchFamily="18" charset="0"/>
              <a:cs typeface="Times New Roman" panose="02020603050405020304" pitchFamily="18" charset="0"/>
            </a:rPr>
            <a:t>quản</a:t>
          </a:r>
          <a:r>
            <a:rPr lang="en-US" sz="2800" b="0" dirty="0" smtClean="0">
              <a:latin typeface="Times New Roman" panose="02020603050405020304" pitchFamily="18" charset="0"/>
              <a:cs typeface="Times New Roman" panose="02020603050405020304" pitchFamily="18" charset="0"/>
            </a:rPr>
            <a:t>.</a:t>
          </a:r>
          <a:endParaRPr lang="vi-VN" sz="2800" b="0" dirty="0">
            <a:latin typeface="Times New Roman" panose="02020603050405020304" pitchFamily="18" charset="0"/>
            <a:cs typeface="Times New Roman" panose="02020603050405020304" pitchFamily="18" charset="0"/>
          </a:endParaRPr>
        </a:p>
      </dgm:t>
    </dgm:pt>
    <dgm:pt modelId="{C5FB95F5-A6DD-4B79-A6CA-434A4F2F5A16}" type="parTrans" cxnId="{D54B1034-03A8-482D-B2F9-A3FFD0F9829B}">
      <dgm:prSet/>
      <dgm:spPr/>
      <dgm:t>
        <a:bodyPr/>
        <a:lstStyle/>
        <a:p>
          <a:endParaRPr lang="vi-VN" sz="2800">
            <a:latin typeface="+mj-lt"/>
          </a:endParaRPr>
        </a:p>
      </dgm:t>
    </dgm:pt>
    <dgm:pt modelId="{CCD51888-F92F-4585-AE99-4B0D6F42E727}" type="sibTrans" cxnId="{D54B1034-03A8-482D-B2F9-A3FFD0F9829B}">
      <dgm:prSet/>
      <dgm:spPr/>
      <dgm:t>
        <a:bodyPr/>
        <a:lstStyle/>
        <a:p>
          <a:endParaRPr lang="vi-VN" sz="2800">
            <a:latin typeface="+mj-lt"/>
          </a:endParaRPr>
        </a:p>
      </dgm:t>
    </dgm:pt>
    <dgm:pt modelId="{BB381245-4E91-4E01-9F04-F8E310E2D146}" type="pres">
      <dgm:prSet presAssocID="{4895F6CF-1995-4D42-BD51-79358C1E7047}" presName="hierChild1" presStyleCnt="0">
        <dgm:presLayoutVars>
          <dgm:chPref val="1"/>
          <dgm:dir/>
          <dgm:animOne val="branch"/>
          <dgm:animLvl val="lvl"/>
          <dgm:resizeHandles/>
        </dgm:presLayoutVars>
      </dgm:prSet>
      <dgm:spPr/>
    </dgm:pt>
    <dgm:pt modelId="{B239D642-FDD2-4D8B-9F37-E8019F522587}" type="pres">
      <dgm:prSet presAssocID="{CAD677A3-DF47-4706-8C0E-5AFC3E9C6106}" presName="hierRoot1" presStyleCnt="0"/>
      <dgm:spPr/>
    </dgm:pt>
    <dgm:pt modelId="{6D217D99-CDCA-45A0-88B9-47C00E0F5810}" type="pres">
      <dgm:prSet presAssocID="{CAD677A3-DF47-4706-8C0E-5AFC3E9C6106}" presName="composite" presStyleCnt="0"/>
      <dgm:spPr/>
    </dgm:pt>
    <dgm:pt modelId="{4A0265B0-A067-4486-9A6D-A515CC662734}" type="pres">
      <dgm:prSet presAssocID="{CAD677A3-DF47-4706-8C0E-5AFC3E9C6106}" presName="background" presStyleLbl="node0" presStyleIdx="0" presStyleCnt="1"/>
      <dgm:spPr/>
    </dgm:pt>
    <dgm:pt modelId="{59346EF3-F5F7-43AB-A0F6-E414A98AB48B}" type="pres">
      <dgm:prSet presAssocID="{CAD677A3-DF47-4706-8C0E-5AFC3E9C6106}" presName="text" presStyleLbl="fgAcc0" presStyleIdx="0" presStyleCnt="1" custLinFactNeighborX="-30686" custLinFactNeighborY="2302">
        <dgm:presLayoutVars>
          <dgm:chPref val="3"/>
        </dgm:presLayoutVars>
      </dgm:prSet>
      <dgm:spPr/>
      <dgm:t>
        <a:bodyPr/>
        <a:lstStyle/>
        <a:p>
          <a:endParaRPr lang="vi-VN"/>
        </a:p>
      </dgm:t>
    </dgm:pt>
    <dgm:pt modelId="{5AF70D5C-BF4D-4F39-AD19-06047846604F}" type="pres">
      <dgm:prSet presAssocID="{CAD677A3-DF47-4706-8C0E-5AFC3E9C6106}" presName="hierChild2" presStyleCnt="0"/>
      <dgm:spPr/>
    </dgm:pt>
    <dgm:pt modelId="{4658ECC5-3529-458F-BF83-A066743473EF}" type="pres">
      <dgm:prSet presAssocID="{DFB78579-8BBA-4649-98F6-D745ABAF5005}" presName="Name10" presStyleLbl="parChTrans1D2" presStyleIdx="0" presStyleCnt="2"/>
      <dgm:spPr/>
    </dgm:pt>
    <dgm:pt modelId="{FA77D836-D121-4BEE-9AEF-4874E890E58F}" type="pres">
      <dgm:prSet presAssocID="{7365336F-A576-4681-BC18-1474636F5599}" presName="hierRoot2" presStyleCnt="0"/>
      <dgm:spPr/>
    </dgm:pt>
    <dgm:pt modelId="{1D8A4DBF-B88D-4140-AC54-5334E45DD2D2}" type="pres">
      <dgm:prSet presAssocID="{7365336F-A576-4681-BC18-1474636F5599}" presName="composite2" presStyleCnt="0"/>
      <dgm:spPr/>
    </dgm:pt>
    <dgm:pt modelId="{F2DC9D70-A056-4511-9173-1AEA070E8CB9}" type="pres">
      <dgm:prSet presAssocID="{7365336F-A576-4681-BC18-1474636F5599}" presName="background2" presStyleLbl="node2" presStyleIdx="0" presStyleCnt="2"/>
      <dgm:spPr/>
    </dgm:pt>
    <dgm:pt modelId="{5584B6F9-1858-4444-A314-7D0EF10686A3}" type="pres">
      <dgm:prSet presAssocID="{7365336F-A576-4681-BC18-1474636F5599}" presName="text2" presStyleLbl="fgAcc2" presStyleIdx="0" presStyleCnt="2" custLinFactNeighborX="-45786" custLinFactNeighborY="-766">
        <dgm:presLayoutVars>
          <dgm:chPref val="3"/>
        </dgm:presLayoutVars>
      </dgm:prSet>
      <dgm:spPr/>
      <dgm:t>
        <a:bodyPr/>
        <a:lstStyle/>
        <a:p>
          <a:endParaRPr lang="vi-VN"/>
        </a:p>
      </dgm:t>
    </dgm:pt>
    <dgm:pt modelId="{81F0C324-A036-4294-8270-01B0691F51A0}" type="pres">
      <dgm:prSet presAssocID="{7365336F-A576-4681-BC18-1474636F5599}" presName="hierChild3" presStyleCnt="0"/>
      <dgm:spPr/>
    </dgm:pt>
    <dgm:pt modelId="{464ED2DF-7D85-4468-8F71-E74200ED2042}" type="pres">
      <dgm:prSet presAssocID="{7E907DAE-8803-475F-873C-F5FC69DF80B4}" presName="Name17" presStyleLbl="parChTrans1D3" presStyleIdx="0" presStyleCnt="3"/>
      <dgm:spPr/>
    </dgm:pt>
    <dgm:pt modelId="{80194293-FD0C-40BD-9EA9-FDC56EB303FE}" type="pres">
      <dgm:prSet presAssocID="{F25FA2C8-A30C-48C3-AFF9-24FDA2105618}" presName="hierRoot3" presStyleCnt="0"/>
      <dgm:spPr/>
    </dgm:pt>
    <dgm:pt modelId="{9FD4024C-88AB-4F3C-A9C2-1B31CB39C089}" type="pres">
      <dgm:prSet presAssocID="{F25FA2C8-A30C-48C3-AFF9-24FDA2105618}" presName="composite3" presStyleCnt="0"/>
      <dgm:spPr/>
    </dgm:pt>
    <dgm:pt modelId="{DB958040-AACC-4C10-B2A4-43A3774A4D1D}" type="pres">
      <dgm:prSet presAssocID="{F25FA2C8-A30C-48C3-AFF9-24FDA2105618}" presName="background3" presStyleLbl="node3" presStyleIdx="0" presStyleCnt="3"/>
      <dgm:spPr/>
    </dgm:pt>
    <dgm:pt modelId="{BA17A95A-EB82-4D62-A84E-ADF67AF32B88}" type="pres">
      <dgm:prSet presAssocID="{F25FA2C8-A30C-48C3-AFF9-24FDA2105618}" presName="text3" presStyleLbl="fgAcc3" presStyleIdx="0" presStyleCnt="3" custLinFactNeighborX="-51222" custLinFactNeighborY="-8320">
        <dgm:presLayoutVars>
          <dgm:chPref val="3"/>
        </dgm:presLayoutVars>
      </dgm:prSet>
      <dgm:spPr/>
      <dgm:t>
        <a:bodyPr/>
        <a:lstStyle/>
        <a:p>
          <a:endParaRPr lang="vi-VN"/>
        </a:p>
      </dgm:t>
    </dgm:pt>
    <dgm:pt modelId="{CF37CA82-508F-4978-8B38-1553A2380059}" type="pres">
      <dgm:prSet presAssocID="{F25FA2C8-A30C-48C3-AFF9-24FDA2105618}" presName="hierChild4" presStyleCnt="0"/>
      <dgm:spPr/>
    </dgm:pt>
    <dgm:pt modelId="{C37B8E72-BF61-40B6-B29B-F386661858B1}" type="pres">
      <dgm:prSet presAssocID="{346F7182-2E85-4F0F-B4B2-30AECFCF44F6}" presName="Name17" presStyleLbl="parChTrans1D3" presStyleIdx="1" presStyleCnt="3"/>
      <dgm:spPr/>
    </dgm:pt>
    <dgm:pt modelId="{AD799D9E-00E6-43EA-937E-AD7D33495081}" type="pres">
      <dgm:prSet presAssocID="{2FBD5922-196B-406C-895B-6A1DAE8666E6}" presName="hierRoot3" presStyleCnt="0"/>
      <dgm:spPr/>
    </dgm:pt>
    <dgm:pt modelId="{63F0582F-3F65-43E7-A951-CB44943F4E42}" type="pres">
      <dgm:prSet presAssocID="{2FBD5922-196B-406C-895B-6A1DAE8666E6}" presName="composite3" presStyleCnt="0"/>
      <dgm:spPr/>
    </dgm:pt>
    <dgm:pt modelId="{C5560534-BED9-4683-A856-A8C7474DF990}" type="pres">
      <dgm:prSet presAssocID="{2FBD5922-196B-406C-895B-6A1DAE8666E6}" presName="background3" presStyleLbl="node3" presStyleIdx="1" presStyleCnt="3"/>
      <dgm:spPr/>
    </dgm:pt>
    <dgm:pt modelId="{6808E94B-21D6-4F62-AD08-ED367B151A70}" type="pres">
      <dgm:prSet presAssocID="{2FBD5922-196B-406C-895B-6A1DAE8666E6}" presName="text3" presStyleLbl="fgAcc3" presStyleIdx="1" presStyleCnt="3" custLinFactNeighborX="-18996" custLinFactNeighborY="-8438">
        <dgm:presLayoutVars>
          <dgm:chPref val="3"/>
        </dgm:presLayoutVars>
      </dgm:prSet>
      <dgm:spPr/>
      <dgm:t>
        <a:bodyPr/>
        <a:lstStyle/>
        <a:p>
          <a:endParaRPr lang="vi-VN"/>
        </a:p>
      </dgm:t>
    </dgm:pt>
    <dgm:pt modelId="{BE309DB1-17C3-4BCE-AA46-5EFCF12A7DF1}" type="pres">
      <dgm:prSet presAssocID="{2FBD5922-196B-406C-895B-6A1DAE8666E6}" presName="hierChild4" presStyleCnt="0"/>
      <dgm:spPr/>
    </dgm:pt>
    <dgm:pt modelId="{D0B0B23B-90AE-4F01-858C-0992C23E46D4}" type="pres">
      <dgm:prSet presAssocID="{2113C213-776E-4E82-AA14-F10CF8090409}" presName="Name10" presStyleLbl="parChTrans1D2" presStyleIdx="1" presStyleCnt="2"/>
      <dgm:spPr/>
    </dgm:pt>
    <dgm:pt modelId="{48B1867E-828B-4F28-886C-D5CF2316FC33}" type="pres">
      <dgm:prSet presAssocID="{E15881BD-D78D-4CF1-B2CC-0A20A33A308F}" presName="hierRoot2" presStyleCnt="0"/>
      <dgm:spPr/>
    </dgm:pt>
    <dgm:pt modelId="{0FC233D4-9D9E-408A-BBA7-718F39B07A1E}" type="pres">
      <dgm:prSet presAssocID="{E15881BD-D78D-4CF1-B2CC-0A20A33A308F}" presName="composite2" presStyleCnt="0"/>
      <dgm:spPr/>
    </dgm:pt>
    <dgm:pt modelId="{6A183937-AB14-4479-B5F0-EA7D5554D76B}" type="pres">
      <dgm:prSet presAssocID="{E15881BD-D78D-4CF1-B2CC-0A20A33A308F}" presName="background2" presStyleLbl="node2" presStyleIdx="1" presStyleCnt="2"/>
      <dgm:spPr/>
    </dgm:pt>
    <dgm:pt modelId="{FC819CC3-DCF8-40B4-A25A-04664B1BDB73}" type="pres">
      <dgm:prSet presAssocID="{E15881BD-D78D-4CF1-B2CC-0A20A33A308F}" presName="text2" presStyleLbl="fgAcc2" presStyleIdx="1" presStyleCnt="2">
        <dgm:presLayoutVars>
          <dgm:chPref val="3"/>
        </dgm:presLayoutVars>
      </dgm:prSet>
      <dgm:spPr/>
      <dgm:t>
        <a:bodyPr/>
        <a:lstStyle/>
        <a:p>
          <a:endParaRPr lang="vi-VN"/>
        </a:p>
      </dgm:t>
    </dgm:pt>
    <dgm:pt modelId="{30C3DD67-887B-4C38-8FD6-256B3F5A4309}" type="pres">
      <dgm:prSet presAssocID="{E15881BD-D78D-4CF1-B2CC-0A20A33A308F}" presName="hierChild3" presStyleCnt="0"/>
      <dgm:spPr/>
    </dgm:pt>
    <dgm:pt modelId="{5F7564E6-8EA4-43BF-A932-D57C1DAAA208}" type="pres">
      <dgm:prSet presAssocID="{C5FB95F5-A6DD-4B79-A6CA-434A4F2F5A16}" presName="Name17" presStyleLbl="parChTrans1D3" presStyleIdx="2" presStyleCnt="3"/>
      <dgm:spPr/>
    </dgm:pt>
    <dgm:pt modelId="{8A6DB433-755E-4688-8E5A-797115FECAD7}" type="pres">
      <dgm:prSet presAssocID="{ECF6990C-D600-4939-A2B2-5ECBCD836176}" presName="hierRoot3" presStyleCnt="0"/>
      <dgm:spPr/>
    </dgm:pt>
    <dgm:pt modelId="{89D486AC-5E06-428D-BADD-A9BAC8A715CD}" type="pres">
      <dgm:prSet presAssocID="{ECF6990C-D600-4939-A2B2-5ECBCD836176}" presName="composite3" presStyleCnt="0"/>
      <dgm:spPr/>
    </dgm:pt>
    <dgm:pt modelId="{8715E45C-1527-4A92-A244-88371B7F5A3A}" type="pres">
      <dgm:prSet presAssocID="{ECF6990C-D600-4939-A2B2-5ECBCD836176}" presName="background3" presStyleLbl="node3" presStyleIdx="2" presStyleCnt="3"/>
      <dgm:spPr/>
    </dgm:pt>
    <dgm:pt modelId="{4193D9D2-6743-45E7-A750-037C7048EBB4}" type="pres">
      <dgm:prSet presAssocID="{ECF6990C-D600-4939-A2B2-5ECBCD836176}" presName="text3" presStyleLbl="fgAcc3" presStyleIdx="2" presStyleCnt="3">
        <dgm:presLayoutVars>
          <dgm:chPref val="3"/>
        </dgm:presLayoutVars>
      </dgm:prSet>
      <dgm:spPr/>
      <dgm:t>
        <a:bodyPr/>
        <a:lstStyle/>
        <a:p>
          <a:endParaRPr lang="vi-VN"/>
        </a:p>
      </dgm:t>
    </dgm:pt>
    <dgm:pt modelId="{696DC7D7-F08D-45D3-ADA6-C3BC994C707C}" type="pres">
      <dgm:prSet presAssocID="{ECF6990C-D600-4939-A2B2-5ECBCD836176}" presName="hierChild4" presStyleCnt="0"/>
      <dgm:spPr/>
    </dgm:pt>
  </dgm:ptLst>
  <dgm:cxnLst>
    <dgm:cxn modelId="{44F97A96-282A-4DF1-ACCC-1ED2E986D177}" srcId="{CAD677A3-DF47-4706-8C0E-5AFC3E9C6106}" destId="{E15881BD-D78D-4CF1-B2CC-0A20A33A308F}" srcOrd="1" destOrd="0" parTransId="{2113C213-776E-4E82-AA14-F10CF8090409}" sibTransId="{44DD425F-2230-4F11-A688-6A3B5D3EDD2A}"/>
    <dgm:cxn modelId="{F4BB62B6-85DF-4D68-B579-B5527C117B64}" type="presOf" srcId="{C5FB95F5-A6DD-4B79-A6CA-434A4F2F5A16}" destId="{5F7564E6-8EA4-43BF-A932-D57C1DAAA208}" srcOrd="0" destOrd="0" presId="urn:microsoft.com/office/officeart/2005/8/layout/hierarchy1"/>
    <dgm:cxn modelId="{8048A647-042D-4F89-AEDA-A8C2FDE2EB3F}" type="presOf" srcId="{CAD677A3-DF47-4706-8C0E-5AFC3E9C6106}" destId="{59346EF3-F5F7-43AB-A0F6-E414A98AB48B}" srcOrd="0" destOrd="0" presId="urn:microsoft.com/office/officeart/2005/8/layout/hierarchy1"/>
    <dgm:cxn modelId="{0E2D0656-E3AE-4360-A877-982DE9E7BA08}" type="presOf" srcId="{2FBD5922-196B-406C-895B-6A1DAE8666E6}" destId="{6808E94B-21D6-4F62-AD08-ED367B151A70}" srcOrd="0" destOrd="0" presId="urn:microsoft.com/office/officeart/2005/8/layout/hierarchy1"/>
    <dgm:cxn modelId="{F55AEDC7-FC47-4DB6-B24A-07B338768990}" srcId="{7365336F-A576-4681-BC18-1474636F5599}" destId="{F25FA2C8-A30C-48C3-AFF9-24FDA2105618}" srcOrd="0" destOrd="0" parTransId="{7E907DAE-8803-475F-873C-F5FC69DF80B4}" sibTransId="{07729908-B7BC-448D-A05B-B10FDC10B4ED}"/>
    <dgm:cxn modelId="{F93D9593-84CD-486F-8102-0AD9CD3F1D7D}" type="presOf" srcId="{ECF6990C-D600-4939-A2B2-5ECBCD836176}" destId="{4193D9D2-6743-45E7-A750-037C7048EBB4}" srcOrd="0" destOrd="0" presId="urn:microsoft.com/office/officeart/2005/8/layout/hierarchy1"/>
    <dgm:cxn modelId="{19BAD89D-5970-4950-BC1E-6B5B9DEBC6A4}" type="presOf" srcId="{F25FA2C8-A30C-48C3-AFF9-24FDA2105618}" destId="{BA17A95A-EB82-4D62-A84E-ADF67AF32B88}" srcOrd="0" destOrd="0" presId="urn:microsoft.com/office/officeart/2005/8/layout/hierarchy1"/>
    <dgm:cxn modelId="{852E8E7B-CEC6-4450-83C8-8F858FD87041}" srcId="{7365336F-A576-4681-BC18-1474636F5599}" destId="{2FBD5922-196B-406C-895B-6A1DAE8666E6}" srcOrd="1" destOrd="0" parTransId="{346F7182-2E85-4F0F-B4B2-30AECFCF44F6}" sibTransId="{FB8E4936-29AA-412D-BD2E-80EC196F1956}"/>
    <dgm:cxn modelId="{F818AA7F-A314-4DED-93BE-8FB23E77BB7C}" srcId="{4895F6CF-1995-4D42-BD51-79358C1E7047}" destId="{CAD677A3-DF47-4706-8C0E-5AFC3E9C6106}" srcOrd="0" destOrd="0" parTransId="{6CB6D731-55EA-48A1-8BFF-3B82DAF4CCA8}" sibTransId="{C2BB6C83-F316-47B9-B6AE-DCD9E7A63313}"/>
    <dgm:cxn modelId="{052927D0-8A4F-4AD0-AD16-B63FF46BD3A0}" type="presOf" srcId="{E15881BD-D78D-4CF1-B2CC-0A20A33A308F}" destId="{FC819CC3-DCF8-40B4-A25A-04664B1BDB73}" srcOrd="0" destOrd="0" presId="urn:microsoft.com/office/officeart/2005/8/layout/hierarchy1"/>
    <dgm:cxn modelId="{79D26FB0-918E-48BD-9DC7-0E3A0A288284}" type="presOf" srcId="{2113C213-776E-4E82-AA14-F10CF8090409}" destId="{D0B0B23B-90AE-4F01-858C-0992C23E46D4}" srcOrd="0" destOrd="0" presId="urn:microsoft.com/office/officeart/2005/8/layout/hierarchy1"/>
    <dgm:cxn modelId="{390268C7-1D44-495E-8961-65B0C4718701}" type="presOf" srcId="{DFB78579-8BBA-4649-98F6-D745ABAF5005}" destId="{4658ECC5-3529-458F-BF83-A066743473EF}" srcOrd="0" destOrd="0" presId="urn:microsoft.com/office/officeart/2005/8/layout/hierarchy1"/>
    <dgm:cxn modelId="{2FCDA405-B815-4863-A2B5-C17CA7A21AEA}" type="presOf" srcId="{346F7182-2E85-4F0F-B4B2-30AECFCF44F6}" destId="{C37B8E72-BF61-40B6-B29B-F386661858B1}" srcOrd="0" destOrd="0" presId="urn:microsoft.com/office/officeart/2005/8/layout/hierarchy1"/>
    <dgm:cxn modelId="{6C416490-90D1-4F60-94D0-7B2385668649}" type="presOf" srcId="{7365336F-A576-4681-BC18-1474636F5599}" destId="{5584B6F9-1858-4444-A314-7D0EF10686A3}" srcOrd="0" destOrd="0" presId="urn:microsoft.com/office/officeart/2005/8/layout/hierarchy1"/>
    <dgm:cxn modelId="{D54B1034-03A8-482D-B2F9-A3FFD0F9829B}" srcId="{E15881BD-D78D-4CF1-B2CC-0A20A33A308F}" destId="{ECF6990C-D600-4939-A2B2-5ECBCD836176}" srcOrd="0" destOrd="0" parTransId="{C5FB95F5-A6DD-4B79-A6CA-434A4F2F5A16}" sibTransId="{CCD51888-F92F-4585-AE99-4B0D6F42E727}"/>
    <dgm:cxn modelId="{18170A05-9514-45EF-A4B8-4701CFDEA82F}" srcId="{CAD677A3-DF47-4706-8C0E-5AFC3E9C6106}" destId="{7365336F-A576-4681-BC18-1474636F5599}" srcOrd="0" destOrd="0" parTransId="{DFB78579-8BBA-4649-98F6-D745ABAF5005}" sibTransId="{BF77D58C-78BB-4C8A-9E61-509CCC1739CB}"/>
    <dgm:cxn modelId="{C329C1D0-9B94-4327-BA9C-542510F32A6F}" type="presOf" srcId="{4895F6CF-1995-4D42-BD51-79358C1E7047}" destId="{BB381245-4E91-4E01-9F04-F8E310E2D146}" srcOrd="0" destOrd="0" presId="urn:microsoft.com/office/officeart/2005/8/layout/hierarchy1"/>
    <dgm:cxn modelId="{C6857151-C60C-462A-B6C9-5585CB4C42D0}" type="presOf" srcId="{7E907DAE-8803-475F-873C-F5FC69DF80B4}" destId="{464ED2DF-7D85-4468-8F71-E74200ED2042}" srcOrd="0" destOrd="0" presId="urn:microsoft.com/office/officeart/2005/8/layout/hierarchy1"/>
    <dgm:cxn modelId="{1C0CEB88-4F77-43C5-AF28-9C0B95E4F495}" type="presParOf" srcId="{BB381245-4E91-4E01-9F04-F8E310E2D146}" destId="{B239D642-FDD2-4D8B-9F37-E8019F522587}" srcOrd="0" destOrd="0" presId="urn:microsoft.com/office/officeart/2005/8/layout/hierarchy1"/>
    <dgm:cxn modelId="{FD24F2AF-E383-4A6F-8FDF-047ADB1E1B56}" type="presParOf" srcId="{B239D642-FDD2-4D8B-9F37-E8019F522587}" destId="{6D217D99-CDCA-45A0-88B9-47C00E0F5810}" srcOrd="0" destOrd="0" presId="urn:microsoft.com/office/officeart/2005/8/layout/hierarchy1"/>
    <dgm:cxn modelId="{D8491DDC-EFD2-42B6-88D4-914848113145}" type="presParOf" srcId="{6D217D99-CDCA-45A0-88B9-47C00E0F5810}" destId="{4A0265B0-A067-4486-9A6D-A515CC662734}" srcOrd="0" destOrd="0" presId="urn:microsoft.com/office/officeart/2005/8/layout/hierarchy1"/>
    <dgm:cxn modelId="{92D7424B-B126-4EA8-89F1-B66B572D0061}" type="presParOf" srcId="{6D217D99-CDCA-45A0-88B9-47C00E0F5810}" destId="{59346EF3-F5F7-43AB-A0F6-E414A98AB48B}" srcOrd="1" destOrd="0" presId="urn:microsoft.com/office/officeart/2005/8/layout/hierarchy1"/>
    <dgm:cxn modelId="{77CF7C8C-D613-4588-B2E9-6B0051178E73}" type="presParOf" srcId="{B239D642-FDD2-4D8B-9F37-E8019F522587}" destId="{5AF70D5C-BF4D-4F39-AD19-06047846604F}" srcOrd="1" destOrd="0" presId="urn:microsoft.com/office/officeart/2005/8/layout/hierarchy1"/>
    <dgm:cxn modelId="{178DBD6D-3A00-443B-BB2A-8A8BBFBE71CA}" type="presParOf" srcId="{5AF70D5C-BF4D-4F39-AD19-06047846604F}" destId="{4658ECC5-3529-458F-BF83-A066743473EF}" srcOrd="0" destOrd="0" presId="urn:microsoft.com/office/officeart/2005/8/layout/hierarchy1"/>
    <dgm:cxn modelId="{E90CA2E8-D5A4-44DF-B1EA-8D2FC5E98388}" type="presParOf" srcId="{5AF70D5C-BF4D-4F39-AD19-06047846604F}" destId="{FA77D836-D121-4BEE-9AEF-4874E890E58F}" srcOrd="1" destOrd="0" presId="urn:microsoft.com/office/officeart/2005/8/layout/hierarchy1"/>
    <dgm:cxn modelId="{26193BEE-9D00-4BAD-9EAA-B0B166DA0AFB}" type="presParOf" srcId="{FA77D836-D121-4BEE-9AEF-4874E890E58F}" destId="{1D8A4DBF-B88D-4140-AC54-5334E45DD2D2}" srcOrd="0" destOrd="0" presId="urn:microsoft.com/office/officeart/2005/8/layout/hierarchy1"/>
    <dgm:cxn modelId="{E562BB59-7AB3-4F37-A4BF-27A7B59CAA64}" type="presParOf" srcId="{1D8A4DBF-B88D-4140-AC54-5334E45DD2D2}" destId="{F2DC9D70-A056-4511-9173-1AEA070E8CB9}" srcOrd="0" destOrd="0" presId="urn:microsoft.com/office/officeart/2005/8/layout/hierarchy1"/>
    <dgm:cxn modelId="{278F1672-133B-4460-839E-12C7682DBD03}" type="presParOf" srcId="{1D8A4DBF-B88D-4140-AC54-5334E45DD2D2}" destId="{5584B6F9-1858-4444-A314-7D0EF10686A3}" srcOrd="1" destOrd="0" presId="urn:microsoft.com/office/officeart/2005/8/layout/hierarchy1"/>
    <dgm:cxn modelId="{53CC8516-55BD-4B07-AFE9-F1438FDE251E}" type="presParOf" srcId="{FA77D836-D121-4BEE-9AEF-4874E890E58F}" destId="{81F0C324-A036-4294-8270-01B0691F51A0}" srcOrd="1" destOrd="0" presId="urn:microsoft.com/office/officeart/2005/8/layout/hierarchy1"/>
    <dgm:cxn modelId="{CA9BFED0-90C0-486C-95E0-56D1752B3BBD}" type="presParOf" srcId="{81F0C324-A036-4294-8270-01B0691F51A0}" destId="{464ED2DF-7D85-4468-8F71-E74200ED2042}" srcOrd="0" destOrd="0" presId="urn:microsoft.com/office/officeart/2005/8/layout/hierarchy1"/>
    <dgm:cxn modelId="{424A2A5B-2D3C-43D7-B4EA-0B072A1E1528}" type="presParOf" srcId="{81F0C324-A036-4294-8270-01B0691F51A0}" destId="{80194293-FD0C-40BD-9EA9-FDC56EB303FE}" srcOrd="1" destOrd="0" presId="urn:microsoft.com/office/officeart/2005/8/layout/hierarchy1"/>
    <dgm:cxn modelId="{7DCBE4E4-CC96-4076-AD36-33DDB6F4E738}" type="presParOf" srcId="{80194293-FD0C-40BD-9EA9-FDC56EB303FE}" destId="{9FD4024C-88AB-4F3C-A9C2-1B31CB39C089}" srcOrd="0" destOrd="0" presId="urn:microsoft.com/office/officeart/2005/8/layout/hierarchy1"/>
    <dgm:cxn modelId="{5E0A8DB1-71C6-44F5-9E72-EF838055793F}" type="presParOf" srcId="{9FD4024C-88AB-4F3C-A9C2-1B31CB39C089}" destId="{DB958040-AACC-4C10-B2A4-43A3774A4D1D}" srcOrd="0" destOrd="0" presId="urn:microsoft.com/office/officeart/2005/8/layout/hierarchy1"/>
    <dgm:cxn modelId="{BB769A70-6ADA-4CC3-8B2B-95457FA7AD13}" type="presParOf" srcId="{9FD4024C-88AB-4F3C-A9C2-1B31CB39C089}" destId="{BA17A95A-EB82-4D62-A84E-ADF67AF32B88}" srcOrd="1" destOrd="0" presId="urn:microsoft.com/office/officeart/2005/8/layout/hierarchy1"/>
    <dgm:cxn modelId="{302A5AA9-2FBB-49DD-9B2A-F24B97F2302F}" type="presParOf" srcId="{80194293-FD0C-40BD-9EA9-FDC56EB303FE}" destId="{CF37CA82-508F-4978-8B38-1553A2380059}" srcOrd="1" destOrd="0" presId="urn:microsoft.com/office/officeart/2005/8/layout/hierarchy1"/>
    <dgm:cxn modelId="{D499AA7B-743E-4F18-BD12-B08B5F2689A2}" type="presParOf" srcId="{81F0C324-A036-4294-8270-01B0691F51A0}" destId="{C37B8E72-BF61-40B6-B29B-F386661858B1}" srcOrd="2" destOrd="0" presId="urn:microsoft.com/office/officeart/2005/8/layout/hierarchy1"/>
    <dgm:cxn modelId="{88639418-37A2-4784-B99C-553EF81F0C85}" type="presParOf" srcId="{81F0C324-A036-4294-8270-01B0691F51A0}" destId="{AD799D9E-00E6-43EA-937E-AD7D33495081}" srcOrd="3" destOrd="0" presId="urn:microsoft.com/office/officeart/2005/8/layout/hierarchy1"/>
    <dgm:cxn modelId="{41EF31D6-E6E4-459E-B3DE-5DE95E2E6F1B}" type="presParOf" srcId="{AD799D9E-00E6-43EA-937E-AD7D33495081}" destId="{63F0582F-3F65-43E7-A951-CB44943F4E42}" srcOrd="0" destOrd="0" presId="urn:microsoft.com/office/officeart/2005/8/layout/hierarchy1"/>
    <dgm:cxn modelId="{9AEB3752-810F-4251-8D8F-5FC7C989FB80}" type="presParOf" srcId="{63F0582F-3F65-43E7-A951-CB44943F4E42}" destId="{C5560534-BED9-4683-A856-A8C7474DF990}" srcOrd="0" destOrd="0" presId="urn:microsoft.com/office/officeart/2005/8/layout/hierarchy1"/>
    <dgm:cxn modelId="{7DDF3C52-5E32-48EB-99F2-C1AD6170974B}" type="presParOf" srcId="{63F0582F-3F65-43E7-A951-CB44943F4E42}" destId="{6808E94B-21D6-4F62-AD08-ED367B151A70}" srcOrd="1" destOrd="0" presId="urn:microsoft.com/office/officeart/2005/8/layout/hierarchy1"/>
    <dgm:cxn modelId="{55C455C3-A737-4756-A4C5-A2AC8D10406C}" type="presParOf" srcId="{AD799D9E-00E6-43EA-937E-AD7D33495081}" destId="{BE309DB1-17C3-4BCE-AA46-5EFCF12A7DF1}" srcOrd="1" destOrd="0" presId="urn:microsoft.com/office/officeart/2005/8/layout/hierarchy1"/>
    <dgm:cxn modelId="{8F90CAB0-D309-4FBB-854E-3AF69FB47B6D}" type="presParOf" srcId="{5AF70D5C-BF4D-4F39-AD19-06047846604F}" destId="{D0B0B23B-90AE-4F01-858C-0992C23E46D4}" srcOrd="2" destOrd="0" presId="urn:microsoft.com/office/officeart/2005/8/layout/hierarchy1"/>
    <dgm:cxn modelId="{381BEA13-99E6-418B-BEB1-A5B372E641EA}" type="presParOf" srcId="{5AF70D5C-BF4D-4F39-AD19-06047846604F}" destId="{48B1867E-828B-4F28-886C-D5CF2316FC33}" srcOrd="3" destOrd="0" presId="urn:microsoft.com/office/officeart/2005/8/layout/hierarchy1"/>
    <dgm:cxn modelId="{EE38FC96-3384-49FE-87BA-551A64E5F993}" type="presParOf" srcId="{48B1867E-828B-4F28-886C-D5CF2316FC33}" destId="{0FC233D4-9D9E-408A-BBA7-718F39B07A1E}" srcOrd="0" destOrd="0" presId="urn:microsoft.com/office/officeart/2005/8/layout/hierarchy1"/>
    <dgm:cxn modelId="{6C923DB1-BF23-431E-AB43-3551CE5430EA}" type="presParOf" srcId="{0FC233D4-9D9E-408A-BBA7-718F39B07A1E}" destId="{6A183937-AB14-4479-B5F0-EA7D5554D76B}" srcOrd="0" destOrd="0" presId="urn:microsoft.com/office/officeart/2005/8/layout/hierarchy1"/>
    <dgm:cxn modelId="{D47D1A8A-C88C-426E-B2D8-FAAE274A1986}" type="presParOf" srcId="{0FC233D4-9D9E-408A-BBA7-718F39B07A1E}" destId="{FC819CC3-DCF8-40B4-A25A-04664B1BDB73}" srcOrd="1" destOrd="0" presId="urn:microsoft.com/office/officeart/2005/8/layout/hierarchy1"/>
    <dgm:cxn modelId="{C7DF34D6-DEBE-437C-ABD9-E12BC1B8482D}" type="presParOf" srcId="{48B1867E-828B-4F28-886C-D5CF2316FC33}" destId="{30C3DD67-887B-4C38-8FD6-256B3F5A4309}" srcOrd="1" destOrd="0" presId="urn:microsoft.com/office/officeart/2005/8/layout/hierarchy1"/>
    <dgm:cxn modelId="{660BA67F-96DF-46FB-86C3-7C9FADFE9987}" type="presParOf" srcId="{30C3DD67-887B-4C38-8FD6-256B3F5A4309}" destId="{5F7564E6-8EA4-43BF-A932-D57C1DAAA208}" srcOrd="0" destOrd="0" presId="urn:microsoft.com/office/officeart/2005/8/layout/hierarchy1"/>
    <dgm:cxn modelId="{31F56614-B9D8-4168-A658-54F09154E32B}" type="presParOf" srcId="{30C3DD67-887B-4C38-8FD6-256B3F5A4309}" destId="{8A6DB433-755E-4688-8E5A-797115FECAD7}" srcOrd="1" destOrd="0" presId="urn:microsoft.com/office/officeart/2005/8/layout/hierarchy1"/>
    <dgm:cxn modelId="{EB6FD13D-29BD-4A33-B705-EB2E8B24542B}" type="presParOf" srcId="{8A6DB433-755E-4688-8E5A-797115FECAD7}" destId="{89D486AC-5E06-428D-BADD-A9BAC8A715CD}" srcOrd="0" destOrd="0" presId="urn:microsoft.com/office/officeart/2005/8/layout/hierarchy1"/>
    <dgm:cxn modelId="{0482510E-1529-466A-8207-1A32EFDA9A3A}" type="presParOf" srcId="{89D486AC-5E06-428D-BADD-A9BAC8A715CD}" destId="{8715E45C-1527-4A92-A244-88371B7F5A3A}" srcOrd="0" destOrd="0" presId="urn:microsoft.com/office/officeart/2005/8/layout/hierarchy1"/>
    <dgm:cxn modelId="{57ED43A1-D336-4F23-AC50-703647AADA38}" type="presParOf" srcId="{89D486AC-5E06-428D-BADD-A9BAC8A715CD}" destId="{4193D9D2-6743-45E7-A750-037C7048EBB4}" srcOrd="1" destOrd="0" presId="urn:microsoft.com/office/officeart/2005/8/layout/hierarchy1"/>
    <dgm:cxn modelId="{9DCCAAA6-2ED2-472D-8728-98F5BC7F16AC}" type="presParOf" srcId="{8A6DB433-755E-4688-8E5A-797115FECAD7}" destId="{696DC7D7-F08D-45D3-ADA6-C3BC994C70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AB24AB-16B3-42F2-9A5B-5C9656BBD9CB}" type="doc">
      <dgm:prSet loTypeId="urn:microsoft.com/office/officeart/2005/8/layout/cycle6" loCatId="cycle" qsTypeId="urn:microsoft.com/office/officeart/2005/8/quickstyle/simple5" qsCatId="simple" csTypeId="urn:microsoft.com/office/officeart/2005/8/colors/colorful4" csCatId="colorful" phldr="1"/>
      <dgm:spPr/>
      <dgm:t>
        <a:bodyPr/>
        <a:lstStyle/>
        <a:p>
          <a:endParaRPr lang="vi-VN"/>
        </a:p>
      </dgm:t>
    </dgm:pt>
    <dgm:pt modelId="{3C3C5250-EA28-4A34-A11D-41018EC3C39B}">
      <dgm:prSet phldrT="[Text]" custT="1"/>
      <dgm:spPr/>
      <dgm:t>
        <a:bodyPr/>
        <a:lstStyle/>
        <a:p>
          <a:r>
            <a:rPr lang="en-US" sz="2000" dirty="0" err="1" smtClean="0">
              <a:solidFill>
                <a:schemeClr val="tx1"/>
              </a:solidFill>
              <a:latin typeface="Times New Roman" panose="02020603050405020304" pitchFamily="18" charset="0"/>
              <a:cs typeface="Times New Roman" panose="02020603050405020304" pitchFamily="18" charset="0"/>
            </a:rPr>
            <a:t>Khi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khi</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tư</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nhiên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không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tư</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đảm</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bảo</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được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chức</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năng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của</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mình</a:t>
          </a:r>
          <a:endParaRPr lang="vi-VN" sz="2000" dirty="0">
            <a:solidFill>
              <a:schemeClr val="tx1"/>
            </a:solidFill>
            <a:latin typeface="Times New Roman" panose="02020603050405020304" pitchFamily="18" charset="0"/>
            <a:cs typeface="Times New Roman" panose="02020603050405020304" pitchFamily="18" charset="0"/>
          </a:endParaRPr>
        </a:p>
      </dgm:t>
    </dgm:pt>
    <dgm:pt modelId="{5088CDC6-3823-46A2-89F3-2E39808E5B51}" type="parTrans" cxnId="{C7BB9FE5-880E-4C66-BF1C-B34E93389F4F}">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BB848712-BCE4-453E-A160-26A54F825E74}" type="sibTrans" cxnId="{C7BB9FE5-880E-4C66-BF1C-B34E93389F4F}">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33BA9791-7E85-4C88-B51E-948A7A458D17}">
      <dgm:prSet phldrT="[Text]" custT="1"/>
      <dgm:spPr/>
      <dgm:t>
        <a:bodyPr/>
        <a:lstStyle/>
        <a:p>
          <a:r>
            <a:rPr lang="en-US" sz="2000" dirty="0" err="1" smtClean="0">
              <a:solidFill>
                <a:schemeClr val="tx1"/>
              </a:solidFill>
              <a:latin typeface="Times New Roman" panose="02020603050405020304" pitchFamily="18" charset="0"/>
              <a:cs typeface="Times New Roman" panose="02020603050405020304" pitchFamily="18" charset="0"/>
            </a:rPr>
            <a:t>Cần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ổn</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định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thành</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ngực</a:t>
          </a:r>
          <a:r>
            <a:rPr lang="en-US" sz="2000" dirty="0" smtClean="0">
              <a:solidFill>
                <a:schemeClr val="tx1"/>
              </a:solidFill>
              <a:latin typeface="Times New Roman" panose="02020603050405020304" pitchFamily="18" charset="0"/>
              <a:cs typeface="Times New Roman" panose="02020603050405020304" pitchFamily="18" charset="0"/>
            </a:rPr>
            <a:t> hay </a:t>
          </a:r>
          <a:r>
            <a:rPr lang="en-US" sz="2000" dirty="0" err="1" smtClean="0">
              <a:solidFill>
                <a:schemeClr val="tx1"/>
              </a:solidFill>
              <a:latin typeface="Times New Roman" panose="02020603050405020304" pitchFamily="18" charset="0"/>
              <a:cs typeface="Times New Roman" panose="02020603050405020304" pitchFamily="18" charset="0"/>
            </a:rPr>
            <a:t>phòng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va</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chống</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xẹp</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err="1" smtClean="0">
              <a:solidFill>
                <a:schemeClr val="tx1"/>
              </a:solidFill>
              <a:latin typeface="Times New Roman" panose="02020603050405020304" pitchFamily="18" charset="0"/>
              <a:cs typeface="Times New Roman" panose="02020603050405020304" pitchFamily="18" charset="0"/>
            </a:rPr>
            <a:t>phổi</a:t>
          </a:r>
          <a:endParaRPr lang="vi-VN" sz="2000" dirty="0">
            <a:solidFill>
              <a:schemeClr val="tx1"/>
            </a:solidFill>
            <a:latin typeface="Times New Roman" panose="02020603050405020304" pitchFamily="18" charset="0"/>
            <a:cs typeface="Times New Roman" panose="02020603050405020304" pitchFamily="18" charset="0"/>
          </a:endParaRPr>
        </a:p>
      </dgm:t>
    </dgm:pt>
    <dgm:pt modelId="{0BC5722E-F283-428E-AA03-9BB832226939}" type="parTrans" cxnId="{2FF3E154-52D6-41F6-94B6-CA0F7037EC99}">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9FFCAE67-5872-4C1A-86B5-D0A300082573}" type="sibTrans" cxnId="{2FF3E154-52D6-41F6-94B6-CA0F7037EC99}">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FAC5D1AF-D7F2-4812-9230-137DAAD58ED8}">
      <dgm:prSet phldrT="[Text]" custT="1"/>
      <dgm:spPr/>
      <dgm:t>
        <a:bodyPr/>
        <a:lstStyle/>
        <a:p>
          <a:r>
            <a:rPr lang="en-US" sz="2000" smtClean="0">
              <a:solidFill>
                <a:schemeClr val="tx1"/>
              </a:solidFill>
              <a:latin typeface="Times New Roman" panose="02020603050405020304" pitchFamily="18" charset="0"/>
              <a:cs typeface="Times New Roman" panose="02020603050405020304" pitchFamily="18" charset="0"/>
            </a:rPr>
            <a:t>Giảm nhu cầu tiêu thụ oxy và giảm công thở do mệt cơ hô hấp</a:t>
          </a:r>
          <a:endParaRPr lang="vi-VN" sz="2000" dirty="0">
            <a:solidFill>
              <a:schemeClr val="tx1"/>
            </a:solidFill>
            <a:latin typeface="Times New Roman" panose="02020603050405020304" pitchFamily="18" charset="0"/>
            <a:cs typeface="Times New Roman" panose="02020603050405020304" pitchFamily="18" charset="0"/>
          </a:endParaRPr>
        </a:p>
      </dgm:t>
    </dgm:pt>
    <dgm:pt modelId="{9FA81454-BD38-4C5B-969D-3E58B1318DC9}" type="parTrans" cxnId="{07CBE46C-308B-4A0A-9D5C-C94194A1F735}">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746012DD-7A4C-445A-9FD2-BCDA43D63EB2}" type="sibTrans" cxnId="{07CBE46C-308B-4A0A-9D5C-C94194A1F735}">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1F8B7AAB-3603-4FD6-B754-17FAB0FF0FA3}">
      <dgm:prSet phldrT="[Text]" custT="1"/>
      <dgm:spPr/>
      <dgm:t>
        <a:bodyPr/>
        <a:lstStyle/>
        <a:p>
          <a:r>
            <a:rPr lang="en-US" sz="2000" smtClean="0">
              <a:solidFill>
                <a:schemeClr val="tx1"/>
              </a:solidFill>
              <a:latin typeface="Times New Roman" panose="02020603050405020304" pitchFamily="18" charset="0"/>
              <a:cs typeface="Times New Roman" panose="02020603050405020304" pitchFamily="18" charset="0"/>
            </a:rPr>
            <a:t>Chủ động kiểm soát thông khí (gây mê, điều trị tăng áp lực nội sọ)</a:t>
          </a:r>
          <a:endParaRPr lang="vi-VN" sz="2000" dirty="0">
            <a:solidFill>
              <a:schemeClr val="tx1"/>
            </a:solidFill>
            <a:latin typeface="Times New Roman" panose="02020603050405020304" pitchFamily="18" charset="0"/>
            <a:cs typeface="Times New Roman" panose="02020603050405020304" pitchFamily="18" charset="0"/>
          </a:endParaRPr>
        </a:p>
      </dgm:t>
    </dgm:pt>
    <dgm:pt modelId="{066D5BE9-4CA7-4E4F-A5B8-A313AB0E2BAB}" type="parTrans" cxnId="{5A960537-D782-4FDB-964A-7EE5CCAA1DA7}">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0D0DD762-7594-472B-AFD7-D90C4235A8CD}" type="sibTrans" cxnId="{5A960537-D782-4FDB-964A-7EE5CCAA1DA7}">
      <dgm:prSet/>
      <dgm:spPr/>
      <dgm:t>
        <a:bodyPr/>
        <a:lstStyle/>
        <a:p>
          <a:endParaRPr lang="vi-VN" sz="2000">
            <a:solidFill>
              <a:schemeClr val="tx1"/>
            </a:solidFill>
            <a:latin typeface="Times New Roman" panose="02020603050405020304" pitchFamily="18" charset="0"/>
            <a:cs typeface="Times New Roman" panose="02020603050405020304" pitchFamily="18" charset="0"/>
          </a:endParaRPr>
        </a:p>
      </dgm:t>
    </dgm:pt>
    <dgm:pt modelId="{C37DE489-7DEA-4A4E-BCB9-81CABDADDBAA}" type="pres">
      <dgm:prSet presAssocID="{BAAB24AB-16B3-42F2-9A5B-5C9656BBD9CB}" presName="cycle" presStyleCnt="0">
        <dgm:presLayoutVars>
          <dgm:dir/>
          <dgm:resizeHandles val="exact"/>
        </dgm:presLayoutVars>
      </dgm:prSet>
      <dgm:spPr/>
    </dgm:pt>
    <dgm:pt modelId="{F24CA8C7-816E-48F5-A156-28C30DAABA06}" type="pres">
      <dgm:prSet presAssocID="{3C3C5250-EA28-4A34-A11D-41018EC3C39B}" presName="node" presStyleLbl="node1" presStyleIdx="0" presStyleCnt="4" custScaleX="113067" custScaleY="103450">
        <dgm:presLayoutVars>
          <dgm:bulletEnabled val="1"/>
        </dgm:presLayoutVars>
      </dgm:prSet>
      <dgm:spPr/>
      <dgm:t>
        <a:bodyPr/>
        <a:lstStyle/>
        <a:p>
          <a:endParaRPr lang="vi-VN"/>
        </a:p>
      </dgm:t>
    </dgm:pt>
    <dgm:pt modelId="{C9378015-4D0C-41C1-80A2-275202FEE33E}" type="pres">
      <dgm:prSet presAssocID="{3C3C5250-EA28-4A34-A11D-41018EC3C39B}" presName="spNode" presStyleCnt="0"/>
      <dgm:spPr/>
    </dgm:pt>
    <dgm:pt modelId="{2F10B4DE-64BF-4360-95A3-5C4CA0F406C6}" type="pres">
      <dgm:prSet presAssocID="{BB848712-BCE4-453E-A160-26A54F825E74}" presName="sibTrans" presStyleLbl="sibTrans1D1" presStyleIdx="0" presStyleCnt="4"/>
      <dgm:spPr/>
    </dgm:pt>
    <dgm:pt modelId="{D2304745-0A9D-4100-8A97-181386A654CA}" type="pres">
      <dgm:prSet presAssocID="{33BA9791-7E85-4C88-B51E-948A7A458D17}" presName="node" presStyleLbl="node1" presStyleIdx="1" presStyleCnt="4" custScaleX="122928" custScaleY="129063">
        <dgm:presLayoutVars>
          <dgm:bulletEnabled val="1"/>
        </dgm:presLayoutVars>
      </dgm:prSet>
      <dgm:spPr/>
      <dgm:t>
        <a:bodyPr/>
        <a:lstStyle/>
        <a:p>
          <a:endParaRPr lang="vi-VN"/>
        </a:p>
      </dgm:t>
    </dgm:pt>
    <dgm:pt modelId="{A8F6D046-86D6-4287-921A-2E2154A00299}" type="pres">
      <dgm:prSet presAssocID="{33BA9791-7E85-4C88-B51E-948A7A458D17}" presName="spNode" presStyleCnt="0"/>
      <dgm:spPr/>
    </dgm:pt>
    <dgm:pt modelId="{A641D9E0-8804-43EC-9970-6D4F2203A432}" type="pres">
      <dgm:prSet presAssocID="{9FFCAE67-5872-4C1A-86B5-D0A300082573}" presName="sibTrans" presStyleLbl="sibTrans1D1" presStyleIdx="1" presStyleCnt="4"/>
      <dgm:spPr/>
    </dgm:pt>
    <dgm:pt modelId="{59F82B48-E92F-4E44-941E-C8C631183A5B}" type="pres">
      <dgm:prSet presAssocID="{FAC5D1AF-D7F2-4812-9230-137DAAD58ED8}" presName="node" presStyleLbl="node1" presStyleIdx="2" presStyleCnt="4" custScaleX="110716" custScaleY="140840" custRadScaleRad="92370" custRadScaleInc="-5975">
        <dgm:presLayoutVars>
          <dgm:bulletEnabled val="1"/>
        </dgm:presLayoutVars>
      </dgm:prSet>
      <dgm:spPr/>
      <dgm:t>
        <a:bodyPr/>
        <a:lstStyle/>
        <a:p>
          <a:endParaRPr lang="vi-VN"/>
        </a:p>
      </dgm:t>
    </dgm:pt>
    <dgm:pt modelId="{58A44D1A-8516-4A54-BFF1-3BAF25B4A702}" type="pres">
      <dgm:prSet presAssocID="{FAC5D1AF-D7F2-4812-9230-137DAAD58ED8}" presName="spNode" presStyleCnt="0"/>
      <dgm:spPr/>
    </dgm:pt>
    <dgm:pt modelId="{0875890E-4589-494E-B9B0-C2D5572BAC25}" type="pres">
      <dgm:prSet presAssocID="{746012DD-7A4C-445A-9FD2-BCDA43D63EB2}" presName="sibTrans" presStyleLbl="sibTrans1D1" presStyleIdx="2" presStyleCnt="4"/>
      <dgm:spPr/>
    </dgm:pt>
    <dgm:pt modelId="{83FE74B9-67C0-49CC-BB9D-E53F9EC04C7C}" type="pres">
      <dgm:prSet presAssocID="{1F8B7AAB-3603-4FD6-B754-17FAB0FF0FA3}" presName="node" presStyleLbl="node1" presStyleIdx="3" presStyleCnt="4" custScaleX="118412" custScaleY="120001">
        <dgm:presLayoutVars>
          <dgm:bulletEnabled val="1"/>
        </dgm:presLayoutVars>
      </dgm:prSet>
      <dgm:spPr/>
      <dgm:t>
        <a:bodyPr/>
        <a:lstStyle/>
        <a:p>
          <a:endParaRPr lang="vi-VN"/>
        </a:p>
      </dgm:t>
    </dgm:pt>
    <dgm:pt modelId="{5A984115-6B38-48C1-97C2-F238CC886527}" type="pres">
      <dgm:prSet presAssocID="{1F8B7AAB-3603-4FD6-B754-17FAB0FF0FA3}" presName="spNode" presStyleCnt="0"/>
      <dgm:spPr/>
    </dgm:pt>
    <dgm:pt modelId="{C650E4B1-E3FE-4723-A104-1501ACBC7D0E}" type="pres">
      <dgm:prSet presAssocID="{0D0DD762-7594-472B-AFD7-D90C4235A8CD}" presName="sibTrans" presStyleLbl="sibTrans1D1" presStyleIdx="3" presStyleCnt="4"/>
      <dgm:spPr/>
    </dgm:pt>
  </dgm:ptLst>
  <dgm:cxnLst>
    <dgm:cxn modelId="{09002F94-10F7-4036-99AC-69BE89362181}" type="presOf" srcId="{1F8B7AAB-3603-4FD6-B754-17FAB0FF0FA3}" destId="{83FE74B9-67C0-49CC-BB9D-E53F9EC04C7C}" srcOrd="0" destOrd="0" presId="urn:microsoft.com/office/officeart/2005/8/layout/cycle6"/>
    <dgm:cxn modelId="{6C0B63BC-A2D7-45E2-BE59-0E269C7F31A4}" type="presOf" srcId="{3C3C5250-EA28-4A34-A11D-41018EC3C39B}" destId="{F24CA8C7-816E-48F5-A156-28C30DAABA06}" srcOrd="0" destOrd="0" presId="urn:microsoft.com/office/officeart/2005/8/layout/cycle6"/>
    <dgm:cxn modelId="{13FB1298-C35A-4015-AE60-282DE5922D99}" type="presOf" srcId="{0D0DD762-7594-472B-AFD7-D90C4235A8CD}" destId="{C650E4B1-E3FE-4723-A104-1501ACBC7D0E}" srcOrd="0" destOrd="0" presId="urn:microsoft.com/office/officeart/2005/8/layout/cycle6"/>
    <dgm:cxn modelId="{D2A7078C-FDDB-4CB5-8FC1-5B95DCAD06A8}" type="presOf" srcId="{BB848712-BCE4-453E-A160-26A54F825E74}" destId="{2F10B4DE-64BF-4360-95A3-5C4CA0F406C6}" srcOrd="0" destOrd="0" presId="urn:microsoft.com/office/officeart/2005/8/layout/cycle6"/>
    <dgm:cxn modelId="{2FF3E154-52D6-41F6-94B6-CA0F7037EC99}" srcId="{BAAB24AB-16B3-42F2-9A5B-5C9656BBD9CB}" destId="{33BA9791-7E85-4C88-B51E-948A7A458D17}" srcOrd="1" destOrd="0" parTransId="{0BC5722E-F283-428E-AA03-9BB832226939}" sibTransId="{9FFCAE67-5872-4C1A-86B5-D0A300082573}"/>
    <dgm:cxn modelId="{07CBE46C-308B-4A0A-9D5C-C94194A1F735}" srcId="{BAAB24AB-16B3-42F2-9A5B-5C9656BBD9CB}" destId="{FAC5D1AF-D7F2-4812-9230-137DAAD58ED8}" srcOrd="2" destOrd="0" parTransId="{9FA81454-BD38-4C5B-969D-3E58B1318DC9}" sibTransId="{746012DD-7A4C-445A-9FD2-BCDA43D63EB2}"/>
    <dgm:cxn modelId="{5A960537-D782-4FDB-964A-7EE5CCAA1DA7}" srcId="{BAAB24AB-16B3-42F2-9A5B-5C9656BBD9CB}" destId="{1F8B7AAB-3603-4FD6-B754-17FAB0FF0FA3}" srcOrd="3" destOrd="0" parTransId="{066D5BE9-4CA7-4E4F-A5B8-A313AB0E2BAB}" sibTransId="{0D0DD762-7594-472B-AFD7-D90C4235A8CD}"/>
    <dgm:cxn modelId="{3A7EA10A-E4CA-45D7-A767-BFA1AB9592A6}" type="presOf" srcId="{9FFCAE67-5872-4C1A-86B5-D0A300082573}" destId="{A641D9E0-8804-43EC-9970-6D4F2203A432}" srcOrd="0" destOrd="0" presId="urn:microsoft.com/office/officeart/2005/8/layout/cycle6"/>
    <dgm:cxn modelId="{219E2CF2-64CA-4779-8DC9-D8C6D492ACFE}" type="presOf" srcId="{FAC5D1AF-D7F2-4812-9230-137DAAD58ED8}" destId="{59F82B48-E92F-4E44-941E-C8C631183A5B}" srcOrd="0" destOrd="0" presId="urn:microsoft.com/office/officeart/2005/8/layout/cycle6"/>
    <dgm:cxn modelId="{6D7227F3-902D-411A-9178-527120F30588}" type="presOf" srcId="{BAAB24AB-16B3-42F2-9A5B-5C9656BBD9CB}" destId="{C37DE489-7DEA-4A4E-BCB9-81CABDADDBAA}" srcOrd="0" destOrd="0" presId="urn:microsoft.com/office/officeart/2005/8/layout/cycle6"/>
    <dgm:cxn modelId="{C7BB9FE5-880E-4C66-BF1C-B34E93389F4F}" srcId="{BAAB24AB-16B3-42F2-9A5B-5C9656BBD9CB}" destId="{3C3C5250-EA28-4A34-A11D-41018EC3C39B}" srcOrd="0" destOrd="0" parTransId="{5088CDC6-3823-46A2-89F3-2E39808E5B51}" sibTransId="{BB848712-BCE4-453E-A160-26A54F825E74}"/>
    <dgm:cxn modelId="{67584815-C4D1-45A1-AB9A-138DD0FCA475}" type="presOf" srcId="{746012DD-7A4C-445A-9FD2-BCDA43D63EB2}" destId="{0875890E-4589-494E-B9B0-C2D5572BAC25}" srcOrd="0" destOrd="0" presId="urn:microsoft.com/office/officeart/2005/8/layout/cycle6"/>
    <dgm:cxn modelId="{04748470-F8C0-4A06-B477-4A305D67BA87}" type="presOf" srcId="{33BA9791-7E85-4C88-B51E-948A7A458D17}" destId="{D2304745-0A9D-4100-8A97-181386A654CA}" srcOrd="0" destOrd="0" presId="urn:microsoft.com/office/officeart/2005/8/layout/cycle6"/>
    <dgm:cxn modelId="{68561B7A-B2C0-49D4-BD5E-029456F61CB4}" type="presParOf" srcId="{C37DE489-7DEA-4A4E-BCB9-81CABDADDBAA}" destId="{F24CA8C7-816E-48F5-A156-28C30DAABA06}" srcOrd="0" destOrd="0" presId="urn:microsoft.com/office/officeart/2005/8/layout/cycle6"/>
    <dgm:cxn modelId="{54015244-A5D5-42A1-AA8A-A30960AEE01A}" type="presParOf" srcId="{C37DE489-7DEA-4A4E-BCB9-81CABDADDBAA}" destId="{C9378015-4D0C-41C1-80A2-275202FEE33E}" srcOrd="1" destOrd="0" presId="urn:microsoft.com/office/officeart/2005/8/layout/cycle6"/>
    <dgm:cxn modelId="{883743B2-3991-452B-9C92-3283D2A411CB}" type="presParOf" srcId="{C37DE489-7DEA-4A4E-BCB9-81CABDADDBAA}" destId="{2F10B4DE-64BF-4360-95A3-5C4CA0F406C6}" srcOrd="2" destOrd="0" presId="urn:microsoft.com/office/officeart/2005/8/layout/cycle6"/>
    <dgm:cxn modelId="{A3791FB4-4965-4876-951A-C0B12954FD5E}" type="presParOf" srcId="{C37DE489-7DEA-4A4E-BCB9-81CABDADDBAA}" destId="{D2304745-0A9D-4100-8A97-181386A654CA}" srcOrd="3" destOrd="0" presId="urn:microsoft.com/office/officeart/2005/8/layout/cycle6"/>
    <dgm:cxn modelId="{C8E5F5A8-5F45-48C1-93AA-855736D98613}" type="presParOf" srcId="{C37DE489-7DEA-4A4E-BCB9-81CABDADDBAA}" destId="{A8F6D046-86D6-4287-921A-2E2154A00299}" srcOrd="4" destOrd="0" presId="urn:microsoft.com/office/officeart/2005/8/layout/cycle6"/>
    <dgm:cxn modelId="{6B670038-C49D-455A-89C8-061163A4AAAB}" type="presParOf" srcId="{C37DE489-7DEA-4A4E-BCB9-81CABDADDBAA}" destId="{A641D9E0-8804-43EC-9970-6D4F2203A432}" srcOrd="5" destOrd="0" presId="urn:microsoft.com/office/officeart/2005/8/layout/cycle6"/>
    <dgm:cxn modelId="{92A0A417-BB8C-4B50-9EAB-64C8095405D1}" type="presParOf" srcId="{C37DE489-7DEA-4A4E-BCB9-81CABDADDBAA}" destId="{59F82B48-E92F-4E44-941E-C8C631183A5B}" srcOrd="6" destOrd="0" presId="urn:microsoft.com/office/officeart/2005/8/layout/cycle6"/>
    <dgm:cxn modelId="{F315B52B-0E94-4CC8-90C8-29A7D727BDFE}" type="presParOf" srcId="{C37DE489-7DEA-4A4E-BCB9-81CABDADDBAA}" destId="{58A44D1A-8516-4A54-BFF1-3BAF25B4A702}" srcOrd="7" destOrd="0" presId="urn:microsoft.com/office/officeart/2005/8/layout/cycle6"/>
    <dgm:cxn modelId="{563ACD38-AECA-4A64-AF0C-E00202AF271B}" type="presParOf" srcId="{C37DE489-7DEA-4A4E-BCB9-81CABDADDBAA}" destId="{0875890E-4589-494E-B9B0-C2D5572BAC25}" srcOrd="8" destOrd="0" presId="urn:microsoft.com/office/officeart/2005/8/layout/cycle6"/>
    <dgm:cxn modelId="{9D073B1F-3590-47AA-80FB-6E56CB9DF224}" type="presParOf" srcId="{C37DE489-7DEA-4A4E-BCB9-81CABDADDBAA}" destId="{83FE74B9-67C0-49CC-BB9D-E53F9EC04C7C}" srcOrd="9" destOrd="0" presId="urn:microsoft.com/office/officeart/2005/8/layout/cycle6"/>
    <dgm:cxn modelId="{9754CCC4-CCC3-4C46-8DA1-2D076F46AAB3}" type="presParOf" srcId="{C37DE489-7DEA-4A4E-BCB9-81CABDADDBAA}" destId="{5A984115-6B38-48C1-97C2-F238CC886527}" srcOrd="10" destOrd="0" presId="urn:microsoft.com/office/officeart/2005/8/layout/cycle6"/>
    <dgm:cxn modelId="{1389878B-67D4-4ECB-9397-D8903A981A8F}" type="presParOf" srcId="{C37DE489-7DEA-4A4E-BCB9-81CABDADDBAA}" destId="{C650E4B1-E3FE-4723-A104-1501ACBC7D0E}"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66F3F2-119F-4674-B88E-DAC4F8D99971}"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vi-VN"/>
        </a:p>
      </dgm:t>
    </dgm:pt>
    <dgm:pt modelId="{75865A6C-A6D8-4C40-B7DD-6336E57F4297}">
      <dgm:prSet phldrT="[Text]"/>
      <dgm:spPr/>
      <dgm:t>
        <a:bodyPr/>
        <a:lstStyle/>
        <a:p>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Tổn</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đường</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thơ</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vi-VN"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DA820D5E-608B-4E26-95EA-A0D7060CB1D2}" type="parTrans" cxnId="{777857CB-080B-4EBC-AD2E-1E1E1EBE1F5A}">
      <dgm:prSet/>
      <dgm:spPr/>
      <dgm:t>
        <a:bodyPr/>
        <a:lstStyle/>
        <a:p>
          <a:endParaRPr lang="vi-VN">
            <a:latin typeface="Times New Roman" panose="02020603050405020304" pitchFamily="18" charset="0"/>
            <a:cs typeface="Times New Roman" panose="02020603050405020304" pitchFamily="18" charset="0"/>
          </a:endParaRPr>
        </a:p>
      </dgm:t>
    </dgm:pt>
    <dgm:pt modelId="{23766B96-4EC2-4AF8-94BC-35411F4AD0C8}" type="sibTrans" cxnId="{777857CB-080B-4EBC-AD2E-1E1E1EBE1F5A}">
      <dgm:prSet/>
      <dgm:spPr/>
      <dgm:t>
        <a:bodyPr/>
        <a:lstStyle/>
        <a:p>
          <a:endParaRPr lang="vi-VN">
            <a:latin typeface="Times New Roman" panose="02020603050405020304" pitchFamily="18" charset="0"/>
            <a:cs typeface="Times New Roman" panose="02020603050405020304" pitchFamily="18" charset="0"/>
          </a:endParaRPr>
        </a:p>
      </dgm:t>
    </dgm:pt>
    <dgm:pt modelId="{34D7B8BF-BFDC-423C-8A09-96B300159DB9}">
      <dgm:prSet phldrT="[Text]"/>
      <dgm:spPr/>
      <dgm:t>
        <a:bodyPr/>
        <a:lstStyle/>
        <a:p>
          <a:r>
            <a:rPr lang="en-US" smtClean="0">
              <a:solidFill>
                <a:srgbClr val="FF0000"/>
              </a:solidFill>
              <a:latin typeface="Times New Roman" panose="02020603050405020304" pitchFamily="18" charset="0"/>
              <a:cs typeface="Times New Roman" panose="02020603050405020304" pitchFamily="18" charset="0"/>
            </a:rPr>
            <a:t>Đặt nhầm đường</a:t>
          </a:r>
          <a:endParaRPr lang="vi-VN" dirty="0">
            <a:solidFill>
              <a:srgbClr val="FF0000"/>
            </a:solidFill>
            <a:latin typeface="Times New Roman" panose="02020603050405020304" pitchFamily="18" charset="0"/>
            <a:cs typeface="Times New Roman" panose="02020603050405020304" pitchFamily="18" charset="0"/>
          </a:endParaRPr>
        </a:p>
      </dgm:t>
    </dgm:pt>
    <dgm:pt modelId="{A8B4EECE-B976-41A1-861F-566A4502979C}" type="parTrans" cxnId="{8B896625-58FD-46E4-AE93-45079F363745}">
      <dgm:prSet/>
      <dgm:spPr/>
      <dgm:t>
        <a:bodyPr/>
        <a:lstStyle/>
        <a:p>
          <a:endParaRPr lang="vi-VN">
            <a:latin typeface="Times New Roman" panose="02020603050405020304" pitchFamily="18" charset="0"/>
            <a:cs typeface="Times New Roman" panose="02020603050405020304" pitchFamily="18" charset="0"/>
          </a:endParaRPr>
        </a:p>
      </dgm:t>
    </dgm:pt>
    <dgm:pt modelId="{CC023E84-FB4A-4DF5-9A38-AEB39E7542AC}" type="sibTrans" cxnId="{8B896625-58FD-46E4-AE93-45079F363745}">
      <dgm:prSet/>
      <dgm:spPr/>
      <dgm:t>
        <a:bodyPr/>
        <a:lstStyle/>
        <a:p>
          <a:endParaRPr lang="vi-VN">
            <a:latin typeface="Times New Roman" panose="02020603050405020304" pitchFamily="18" charset="0"/>
            <a:cs typeface="Times New Roman" panose="02020603050405020304" pitchFamily="18" charset="0"/>
          </a:endParaRPr>
        </a:p>
      </dgm:t>
    </dgm:pt>
    <dgm:pt modelId="{1DE9D59F-23F4-470A-9B4A-136BF85596BD}">
      <dgm:prSet phldrT="[Text]"/>
      <dgm:spPr/>
      <dgm:t>
        <a:bodyPr/>
        <a:lstStyle/>
        <a:p>
          <a:r>
            <a:rPr lang="en-US" smtClean="0">
              <a:solidFill>
                <a:srgbClr val="FF0000"/>
              </a:solidFill>
              <a:latin typeface="Times New Roman" panose="02020603050405020304" pitchFamily="18" charset="0"/>
              <a:cs typeface="Times New Roman" panose="02020603050405020304" pitchFamily="18" charset="0"/>
            </a:rPr>
            <a:t>Tuột ống ra ngoài hay quá sâu</a:t>
          </a:r>
          <a:endParaRPr lang="vi-VN" dirty="0">
            <a:solidFill>
              <a:srgbClr val="FF0000"/>
            </a:solidFill>
            <a:latin typeface="Times New Roman" panose="02020603050405020304" pitchFamily="18" charset="0"/>
            <a:cs typeface="Times New Roman" panose="02020603050405020304" pitchFamily="18" charset="0"/>
          </a:endParaRPr>
        </a:p>
      </dgm:t>
    </dgm:pt>
    <dgm:pt modelId="{C80A9D5E-C6F1-4673-90B3-71B7AA9CADF3}" type="parTrans" cxnId="{A0C26214-FB61-4E57-9592-D46D2A417648}">
      <dgm:prSet/>
      <dgm:spPr/>
      <dgm:t>
        <a:bodyPr/>
        <a:lstStyle/>
        <a:p>
          <a:endParaRPr lang="vi-VN">
            <a:latin typeface="Times New Roman" panose="02020603050405020304" pitchFamily="18" charset="0"/>
            <a:cs typeface="Times New Roman" panose="02020603050405020304" pitchFamily="18" charset="0"/>
          </a:endParaRPr>
        </a:p>
      </dgm:t>
    </dgm:pt>
    <dgm:pt modelId="{1353627E-2BD8-4DE2-B8DD-8AA1A23774C4}" type="sibTrans" cxnId="{A0C26214-FB61-4E57-9592-D46D2A417648}">
      <dgm:prSet/>
      <dgm:spPr/>
      <dgm:t>
        <a:bodyPr/>
        <a:lstStyle/>
        <a:p>
          <a:endParaRPr lang="vi-VN">
            <a:latin typeface="Times New Roman" panose="02020603050405020304" pitchFamily="18" charset="0"/>
            <a:cs typeface="Times New Roman" panose="02020603050405020304" pitchFamily="18" charset="0"/>
          </a:endParaRPr>
        </a:p>
      </dgm:t>
    </dgm:pt>
    <dgm:pt modelId="{419BA17B-1661-4409-9651-304D9FA41143}">
      <dgm:prSet phldrT="[Text]"/>
      <dgm:spPr/>
      <dgm:t>
        <a:bodyPr/>
        <a:lstStyle/>
        <a:p>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Chấn</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phổi</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do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áp</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lực</a:t>
          </a:r>
          <a:endParaRPr lang="vi-VN"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9857B711-617F-4069-A984-8E2D611CE12C}" type="parTrans" cxnId="{AB81BFB4-47FE-4FE7-B9A7-967B8DC9CAFB}">
      <dgm:prSet/>
      <dgm:spPr/>
      <dgm:t>
        <a:bodyPr/>
        <a:lstStyle/>
        <a:p>
          <a:endParaRPr lang="vi-VN">
            <a:latin typeface="Times New Roman" panose="02020603050405020304" pitchFamily="18" charset="0"/>
            <a:cs typeface="Times New Roman" panose="02020603050405020304" pitchFamily="18" charset="0"/>
          </a:endParaRPr>
        </a:p>
      </dgm:t>
    </dgm:pt>
    <dgm:pt modelId="{6A52169D-6B6D-4434-AEB7-185F61B3BDBB}" type="sibTrans" cxnId="{AB81BFB4-47FE-4FE7-B9A7-967B8DC9CAFB}">
      <dgm:prSet/>
      <dgm:spPr/>
      <dgm:t>
        <a:bodyPr/>
        <a:lstStyle/>
        <a:p>
          <a:endParaRPr lang="vi-VN">
            <a:latin typeface="Times New Roman" panose="02020603050405020304" pitchFamily="18" charset="0"/>
            <a:cs typeface="Times New Roman" panose="02020603050405020304" pitchFamily="18" charset="0"/>
          </a:endParaRPr>
        </a:p>
      </dgm:t>
    </dgm:pt>
    <dgm:pt modelId="{B2C92959-8F4A-4E20-AFD6-2229FE479DD5}">
      <dgm:prSet phldrT="[Text]"/>
      <dgm:spPr/>
      <dgm:t>
        <a:bodyPr/>
        <a:lstStyle/>
        <a:p>
          <a:r>
            <a:rPr lang="en-US" dirty="0" err="1" smtClean="0">
              <a:solidFill>
                <a:srgbClr val="FF0000"/>
              </a:solidFill>
              <a:latin typeface="Times New Roman" panose="02020603050405020304" pitchFamily="18" charset="0"/>
              <a:cs typeface="Times New Roman" panose="02020603050405020304" pitchFamily="18" charset="0"/>
            </a:rPr>
            <a:t>Tràn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nhu</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mô</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phổi</a:t>
          </a:r>
          <a:endParaRPr lang="vi-VN" dirty="0">
            <a:solidFill>
              <a:srgbClr val="FF0000"/>
            </a:solidFill>
            <a:latin typeface="Times New Roman" panose="02020603050405020304" pitchFamily="18" charset="0"/>
            <a:cs typeface="Times New Roman" panose="02020603050405020304" pitchFamily="18" charset="0"/>
          </a:endParaRPr>
        </a:p>
      </dgm:t>
    </dgm:pt>
    <dgm:pt modelId="{4D5F2841-D8DF-4A4B-A500-F545AD3B0E39}" type="parTrans" cxnId="{FCE0FF60-1C6D-4CF8-B8E4-B67670E3FE77}">
      <dgm:prSet/>
      <dgm:spPr/>
      <dgm:t>
        <a:bodyPr/>
        <a:lstStyle/>
        <a:p>
          <a:endParaRPr lang="vi-VN">
            <a:latin typeface="Times New Roman" panose="02020603050405020304" pitchFamily="18" charset="0"/>
            <a:cs typeface="Times New Roman" panose="02020603050405020304" pitchFamily="18" charset="0"/>
          </a:endParaRPr>
        </a:p>
      </dgm:t>
    </dgm:pt>
    <dgm:pt modelId="{02EE82DC-CB24-42C3-BDAD-7CCBE4FA8BF7}" type="sibTrans" cxnId="{FCE0FF60-1C6D-4CF8-B8E4-B67670E3FE77}">
      <dgm:prSet/>
      <dgm:spPr/>
      <dgm:t>
        <a:bodyPr/>
        <a:lstStyle/>
        <a:p>
          <a:endParaRPr lang="vi-VN">
            <a:latin typeface="Times New Roman" panose="02020603050405020304" pitchFamily="18" charset="0"/>
            <a:cs typeface="Times New Roman" panose="02020603050405020304" pitchFamily="18" charset="0"/>
          </a:endParaRPr>
        </a:p>
      </dgm:t>
    </dgm:pt>
    <dgm:pt modelId="{A5BAC713-C6CD-4AF9-9B6B-A07466B48576}">
      <dgm:prSet phldrT="[Text]"/>
      <dgm:spPr/>
      <dgm:t>
        <a:bodyPr/>
        <a:lstStyle/>
        <a:p>
          <a:r>
            <a:rPr lang="en-US" dirty="0" err="1" smtClean="0">
              <a:solidFill>
                <a:srgbClr val="FF0000"/>
              </a:solidFill>
              <a:latin typeface="Times New Roman" panose="02020603050405020304" pitchFamily="18" charset="0"/>
              <a:cs typeface="Times New Roman" panose="02020603050405020304" pitchFamily="18" charset="0"/>
            </a:rPr>
            <a:t>Tràn</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màng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phổi</a:t>
          </a:r>
          <a:endParaRPr lang="vi-VN" dirty="0">
            <a:solidFill>
              <a:srgbClr val="FF0000"/>
            </a:solidFill>
            <a:latin typeface="Times New Roman" panose="02020603050405020304" pitchFamily="18" charset="0"/>
            <a:cs typeface="Times New Roman" panose="02020603050405020304" pitchFamily="18" charset="0"/>
          </a:endParaRPr>
        </a:p>
      </dgm:t>
    </dgm:pt>
    <dgm:pt modelId="{6BEC85B9-9021-4DA8-A1AD-9BFD0BE54B1A}" type="parTrans" cxnId="{9010CD5F-05E0-4D1C-8182-AE3763F37CE0}">
      <dgm:prSet/>
      <dgm:spPr/>
      <dgm:t>
        <a:bodyPr/>
        <a:lstStyle/>
        <a:p>
          <a:endParaRPr lang="vi-VN">
            <a:latin typeface="Times New Roman" panose="02020603050405020304" pitchFamily="18" charset="0"/>
            <a:cs typeface="Times New Roman" panose="02020603050405020304" pitchFamily="18" charset="0"/>
          </a:endParaRPr>
        </a:p>
      </dgm:t>
    </dgm:pt>
    <dgm:pt modelId="{A3F687C9-57E2-44F9-A931-FE7617C1E905}" type="sibTrans" cxnId="{9010CD5F-05E0-4D1C-8182-AE3763F37CE0}">
      <dgm:prSet/>
      <dgm:spPr/>
      <dgm:t>
        <a:bodyPr/>
        <a:lstStyle/>
        <a:p>
          <a:endParaRPr lang="vi-VN">
            <a:latin typeface="Times New Roman" panose="02020603050405020304" pitchFamily="18" charset="0"/>
            <a:cs typeface="Times New Roman" panose="02020603050405020304" pitchFamily="18" charset="0"/>
          </a:endParaRPr>
        </a:p>
      </dgm:t>
    </dgm:pt>
    <dgm:pt modelId="{D7FFD445-DCF8-46C6-AEB4-56CA775D22C8}">
      <dgm:prSet phldrT="[Text]"/>
      <dgm:spPr/>
      <dgm:t>
        <a:bodyPr/>
        <a:lstStyle/>
        <a:p>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Rối</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loạn</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trao</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đổi</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khi</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vi-VN"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F11C9A3D-35A3-4775-8CE6-099940D3DD4C}" type="parTrans" cxnId="{3949AD6F-E140-40F9-9714-D7A58A755958}">
      <dgm:prSet/>
      <dgm:spPr/>
      <dgm:t>
        <a:bodyPr/>
        <a:lstStyle/>
        <a:p>
          <a:endParaRPr lang="vi-VN">
            <a:latin typeface="Times New Roman" panose="02020603050405020304" pitchFamily="18" charset="0"/>
            <a:cs typeface="Times New Roman" panose="02020603050405020304" pitchFamily="18" charset="0"/>
          </a:endParaRPr>
        </a:p>
      </dgm:t>
    </dgm:pt>
    <dgm:pt modelId="{A287541A-AF8F-4CFE-BD87-4D7EC8EAEA56}" type="sibTrans" cxnId="{3949AD6F-E140-40F9-9714-D7A58A755958}">
      <dgm:prSet/>
      <dgm:spPr/>
      <dgm:t>
        <a:bodyPr/>
        <a:lstStyle/>
        <a:p>
          <a:endParaRPr lang="vi-VN">
            <a:latin typeface="Times New Roman" panose="02020603050405020304" pitchFamily="18" charset="0"/>
            <a:cs typeface="Times New Roman" panose="02020603050405020304" pitchFamily="18" charset="0"/>
          </a:endParaRPr>
        </a:p>
      </dgm:t>
    </dgm:pt>
    <dgm:pt modelId="{51881A77-6185-43D5-BF36-52E46D32DD92}">
      <dgm:prSet phldrT="[Text]"/>
      <dgm:spPr/>
      <dgm:t>
        <a:bodyPr/>
        <a:lstStyle/>
        <a:p>
          <a:r>
            <a:rPr lang="en-US" dirty="0" err="1" smtClean="0">
              <a:solidFill>
                <a:srgbClr val="FF0000"/>
              </a:solidFill>
              <a:latin typeface="Times New Roman" panose="02020603050405020304" pitchFamily="18" charset="0"/>
              <a:cs typeface="Times New Roman" panose="02020603050405020304" pitchFamily="18" charset="0"/>
            </a:rPr>
            <a:t>Loét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mũi</a:t>
          </a:r>
          <a:r>
            <a:rPr lang="en-US" dirty="0" smtClean="0">
              <a:solidFill>
                <a:srgbClr val="FF0000"/>
              </a:solidFill>
              <a:latin typeface="Times New Roman" panose="02020603050405020304" pitchFamily="18" charset="0"/>
              <a:cs typeface="Times New Roman" panose="02020603050405020304" pitchFamily="18" charset="0"/>
            </a:rPr>
            <a:t> – </a:t>
          </a:r>
          <a:r>
            <a:rPr lang="en-US" dirty="0" err="1" smtClean="0">
              <a:solidFill>
                <a:srgbClr val="FF0000"/>
              </a:solidFill>
              <a:latin typeface="Times New Roman" panose="02020603050405020304" pitchFamily="18" charset="0"/>
              <a:cs typeface="Times New Roman" panose="02020603050405020304" pitchFamily="18" charset="0"/>
            </a:rPr>
            <a:t>miệng</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khi</a:t>
          </a:r>
          <a:r>
            <a:rPr lang="en-US" dirty="0" smtClean="0">
              <a:solidFill>
                <a:srgbClr val="FF0000"/>
              </a:solidFill>
              <a:latin typeface="Times New Roman" panose="02020603050405020304" pitchFamily="18" charset="0"/>
              <a:cs typeface="Times New Roman" panose="02020603050405020304" pitchFamily="18" charset="0"/>
            </a:rPr>
            <a:t>́ – </a:t>
          </a:r>
          <a:r>
            <a:rPr lang="en-US" dirty="0" err="1" smtClean="0">
              <a:solidFill>
                <a:srgbClr val="FF0000"/>
              </a:solidFill>
              <a:latin typeface="Times New Roman" panose="02020603050405020304" pitchFamily="18" charset="0"/>
              <a:cs typeface="Times New Roman" panose="02020603050405020304" pitchFamily="18" charset="0"/>
            </a:rPr>
            <a:t>phê</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quản</a:t>
          </a:r>
          <a:endParaRPr lang="vi-VN" dirty="0">
            <a:solidFill>
              <a:srgbClr val="FF0000"/>
            </a:solidFill>
            <a:latin typeface="Times New Roman" panose="02020603050405020304" pitchFamily="18" charset="0"/>
            <a:cs typeface="Times New Roman" panose="02020603050405020304" pitchFamily="18" charset="0"/>
          </a:endParaRPr>
        </a:p>
      </dgm:t>
    </dgm:pt>
    <dgm:pt modelId="{326CFEA5-D5BC-4562-A45F-54F0AEDD0966}" type="parTrans" cxnId="{8DFB0FAF-023B-4EEA-A775-C0E22EBC08BD}">
      <dgm:prSet/>
      <dgm:spPr/>
      <dgm:t>
        <a:bodyPr/>
        <a:lstStyle/>
        <a:p>
          <a:endParaRPr lang="vi-VN">
            <a:latin typeface="Times New Roman" panose="02020603050405020304" pitchFamily="18" charset="0"/>
            <a:cs typeface="Times New Roman" panose="02020603050405020304" pitchFamily="18" charset="0"/>
          </a:endParaRPr>
        </a:p>
      </dgm:t>
    </dgm:pt>
    <dgm:pt modelId="{12D778B0-B953-4370-984C-77CE8BCCA920}" type="sibTrans" cxnId="{8DFB0FAF-023B-4EEA-A775-C0E22EBC08BD}">
      <dgm:prSet/>
      <dgm:spPr/>
      <dgm:t>
        <a:bodyPr/>
        <a:lstStyle/>
        <a:p>
          <a:endParaRPr lang="vi-VN">
            <a:latin typeface="Times New Roman" panose="02020603050405020304" pitchFamily="18" charset="0"/>
            <a:cs typeface="Times New Roman" panose="02020603050405020304" pitchFamily="18" charset="0"/>
          </a:endParaRPr>
        </a:p>
      </dgm:t>
    </dgm:pt>
    <dgm:pt modelId="{0F10756A-E97D-45C1-95B6-25AAAD050B9F}">
      <dgm:prSet phldrT="[Text]"/>
      <dgm:spPr/>
      <dgm:t>
        <a:bodyPr/>
        <a:lstStyle/>
        <a:p>
          <a:r>
            <a:rPr lang="vi-VN" dirty="0" smtClean="0">
              <a:solidFill>
                <a:srgbClr val="FF0000"/>
              </a:solidFill>
              <a:latin typeface="Times New Roman" panose="02020603050405020304" pitchFamily="18" charset="0"/>
              <a:cs typeface="Times New Roman" panose="02020603050405020304" pitchFamily="18" charset="0"/>
            </a:rPr>
            <a:t>Có thể gặp rối loạn trao đổi khí và thăng bằng kiềm toan nếu thông số của máy được đặt không đúng</a:t>
          </a:r>
          <a:endParaRPr lang="vi-VN" dirty="0">
            <a:solidFill>
              <a:srgbClr val="FF0000"/>
            </a:solidFill>
            <a:latin typeface="Times New Roman" panose="02020603050405020304" pitchFamily="18" charset="0"/>
            <a:cs typeface="Times New Roman" panose="02020603050405020304" pitchFamily="18" charset="0"/>
          </a:endParaRPr>
        </a:p>
      </dgm:t>
    </dgm:pt>
    <dgm:pt modelId="{8E4EAC9A-AAB5-41F9-82BE-C2877ED4FFA0}" type="sibTrans" cxnId="{3784A692-1A99-4DA4-90B4-D2F2D9ACEBA8}">
      <dgm:prSet/>
      <dgm:spPr/>
      <dgm:t>
        <a:bodyPr/>
        <a:lstStyle/>
        <a:p>
          <a:endParaRPr lang="vi-VN">
            <a:latin typeface="Times New Roman" panose="02020603050405020304" pitchFamily="18" charset="0"/>
            <a:cs typeface="Times New Roman" panose="02020603050405020304" pitchFamily="18" charset="0"/>
          </a:endParaRPr>
        </a:p>
      </dgm:t>
    </dgm:pt>
    <dgm:pt modelId="{110DD192-26CF-4924-9F56-A389B6E31EE8}" type="parTrans" cxnId="{3784A692-1A99-4DA4-90B4-D2F2D9ACEBA8}">
      <dgm:prSet/>
      <dgm:spPr/>
      <dgm:t>
        <a:bodyPr/>
        <a:lstStyle/>
        <a:p>
          <a:endParaRPr lang="vi-VN">
            <a:latin typeface="Times New Roman" panose="02020603050405020304" pitchFamily="18" charset="0"/>
            <a:cs typeface="Times New Roman" panose="02020603050405020304" pitchFamily="18" charset="0"/>
          </a:endParaRPr>
        </a:p>
      </dgm:t>
    </dgm:pt>
    <dgm:pt modelId="{096BF6C6-4F05-476D-8630-69D7EBB92B14}" type="pres">
      <dgm:prSet presAssocID="{BE66F3F2-119F-4674-B88E-DAC4F8D99971}" presName="Name0" presStyleCnt="0">
        <dgm:presLayoutVars>
          <dgm:dir/>
          <dgm:animLvl val="lvl"/>
          <dgm:resizeHandles val="exact"/>
        </dgm:presLayoutVars>
      </dgm:prSet>
      <dgm:spPr/>
    </dgm:pt>
    <dgm:pt modelId="{E47EE954-91ED-4464-9568-881E5BE89046}" type="pres">
      <dgm:prSet presAssocID="{75865A6C-A6D8-4C40-B7DD-6336E57F4297}" presName="linNode" presStyleCnt="0"/>
      <dgm:spPr/>
    </dgm:pt>
    <dgm:pt modelId="{259FD896-AC2A-4943-A24B-14761E8A7B35}" type="pres">
      <dgm:prSet presAssocID="{75865A6C-A6D8-4C40-B7DD-6336E57F4297}" presName="parentText" presStyleLbl="node1" presStyleIdx="0" presStyleCnt="3">
        <dgm:presLayoutVars>
          <dgm:chMax val="1"/>
          <dgm:bulletEnabled val="1"/>
        </dgm:presLayoutVars>
      </dgm:prSet>
      <dgm:spPr/>
      <dgm:t>
        <a:bodyPr/>
        <a:lstStyle/>
        <a:p>
          <a:endParaRPr lang="vi-VN"/>
        </a:p>
      </dgm:t>
    </dgm:pt>
    <dgm:pt modelId="{77CE5CA0-4835-4DE0-8ED6-25D5410E6715}" type="pres">
      <dgm:prSet presAssocID="{75865A6C-A6D8-4C40-B7DD-6336E57F4297}" presName="descendantText" presStyleLbl="alignAccFollowNode1" presStyleIdx="0" presStyleCnt="3">
        <dgm:presLayoutVars>
          <dgm:bulletEnabled val="1"/>
        </dgm:presLayoutVars>
      </dgm:prSet>
      <dgm:spPr/>
      <dgm:t>
        <a:bodyPr/>
        <a:lstStyle/>
        <a:p>
          <a:endParaRPr lang="vi-VN"/>
        </a:p>
      </dgm:t>
    </dgm:pt>
    <dgm:pt modelId="{A7B1EC90-1ADB-4653-91D9-5A034861FEBB}" type="pres">
      <dgm:prSet presAssocID="{23766B96-4EC2-4AF8-94BC-35411F4AD0C8}" presName="sp" presStyleCnt="0"/>
      <dgm:spPr/>
    </dgm:pt>
    <dgm:pt modelId="{C7B935C6-58BF-477F-A63E-171522B222E0}" type="pres">
      <dgm:prSet presAssocID="{419BA17B-1661-4409-9651-304D9FA41143}" presName="linNode" presStyleCnt="0"/>
      <dgm:spPr/>
    </dgm:pt>
    <dgm:pt modelId="{7CEBA5C7-13BA-46E8-A17A-7441D939E73E}" type="pres">
      <dgm:prSet presAssocID="{419BA17B-1661-4409-9651-304D9FA41143}" presName="parentText" presStyleLbl="node1" presStyleIdx="1" presStyleCnt="3">
        <dgm:presLayoutVars>
          <dgm:chMax val="1"/>
          <dgm:bulletEnabled val="1"/>
        </dgm:presLayoutVars>
      </dgm:prSet>
      <dgm:spPr/>
      <dgm:t>
        <a:bodyPr/>
        <a:lstStyle/>
        <a:p>
          <a:endParaRPr lang="vi-VN"/>
        </a:p>
      </dgm:t>
    </dgm:pt>
    <dgm:pt modelId="{DEEFBE24-D563-4AAA-A5DA-44D695197F8C}" type="pres">
      <dgm:prSet presAssocID="{419BA17B-1661-4409-9651-304D9FA41143}" presName="descendantText" presStyleLbl="alignAccFollowNode1" presStyleIdx="1" presStyleCnt="3">
        <dgm:presLayoutVars>
          <dgm:bulletEnabled val="1"/>
        </dgm:presLayoutVars>
      </dgm:prSet>
      <dgm:spPr/>
      <dgm:t>
        <a:bodyPr/>
        <a:lstStyle/>
        <a:p>
          <a:endParaRPr lang="vi-VN"/>
        </a:p>
      </dgm:t>
    </dgm:pt>
    <dgm:pt modelId="{6BB7CAB1-5CAE-40D8-A6EB-8F25DB53B553}" type="pres">
      <dgm:prSet presAssocID="{6A52169D-6B6D-4434-AEB7-185F61B3BDBB}" presName="sp" presStyleCnt="0"/>
      <dgm:spPr/>
    </dgm:pt>
    <dgm:pt modelId="{B9526C67-350A-48FE-AA73-8311A77D1B5E}" type="pres">
      <dgm:prSet presAssocID="{D7FFD445-DCF8-46C6-AEB4-56CA775D22C8}" presName="linNode" presStyleCnt="0"/>
      <dgm:spPr/>
    </dgm:pt>
    <dgm:pt modelId="{890AA92F-650D-4D1F-8840-D81F74B14C52}" type="pres">
      <dgm:prSet presAssocID="{D7FFD445-DCF8-46C6-AEB4-56CA775D22C8}" presName="parentText" presStyleLbl="node1" presStyleIdx="2" presStyleCnt="3">
        <dgm:presLayoutVars>
          <dgm:chMax val="1"/>
          <dgm:bulletEnabled val="1"/>
        </dgm:presLayoutVars>
      </dgm:prSet>
      <dgm:spPr/>
      <dgm:t>
        <a:bodyPr/>
        <a:lstStyle/>
        <a:p>
          <a:endParaRPr lang="vi-VN"/>
        </a:p>
      </dgm:t>
    </dgm:pt>
    <dgm:pt modelId="{072880F8-E26A-486E-8271-4CBB39A5DB45}" type="pres">
      <dgm:prSet presAssocID="{D7FFD445-DCF8-46C6-AEB4-56CA775D22C8}" presName="descendantText" presStyleLbl="alignAccFollowNode1" presStyleIdx="2" presStyleCnt="3">
        <dgm:presLayoutVars>
          <dgm:bulletEnabled val="1"/>
        </dgm:presLayoutVars>
      </dgm:prSet>
      <dgm:spPr/>
      <dgm:t>
        <a:bodyPr/>
        <a:lstStyle/>
        <a:p>
          <a:endParaRPr lang="vi-VN"/>
        </a:p>
      </dgm:t>
    </dgm:pt>
  </dgm:ptLst>
  <dgm:cxnLst>
    <dgm:cxn modelId="{8B896625-58FD-46E4-AE93-45079F363745}" srcId="{75865A6C-A6D8-4C40-B7DD-6336E57F4297}" destId="{34D7B8BF-BFDC-423C-8A09-96B300159DB9}" srcOrd="0" destOrd="0" parTransId="{A8B4EECE-B976-41A1-861F-566A4502979C}" sibTransId="{CC023E84-FB4A-4DF5-9A38-AEB39E7542AC}"/>
    <dgm:cxn modelId="{115EED6A-98CA-4CE7-9B98-C99055531FD2}" type="presOf" srcId="{BE66F3F2-119F-4674-B88E-DAC4F8D99971}" destId="{096BF6C6-4F05-476D-8630-69D7EBB92B14}" srcOrd="0" destOrd="0" presId="urn:microsoft.com/office/officeart/2005/8/layout/vList5"/>
    <dgm:cxn modelId="{F00385F2-E72A-4DCE-9DD0-A088C4F39590}" type="presOf" srcId="{51881A77-6185-43D5-BF36-52E46D32DD92}" destId="{77CE5CA0-4835-4DE0-8ED6-25D5410E6715}" srcOrd="0" destOrd="2" presId="urn:microsoft.com/office/officeart/2005/8/layout/vList5"/>
    <dgm:cxn modelId="{B17261A9-AB74-4190-B198-7AA2322BD5C0}" type="presOf" srcId="{A5BAC713-C6CD-4AF9-9B6B-A07466B48576}" destId="{DEEFBE24-D563-4AAA-A5DA-44D695197F8C}" srcOrd="0" destOrd="1" presId="urn:microsoft.com/office/officeart/2005/8/layout/vList5"/>
    <dgm:cxn modelId="{A0C26214-FB61-4E57-9592-D46D2A417648}" srcId="{75865A6C-A6D8-4C40-B7DD-6336E57F4297}" destId="{1DE9D59F-23F4-470A-9B4A-136BF85596BD}" srcOrd="1" destOrd="0" parTransId="{C80A9D5E-C6F1-4673-90B3-71B7AA9CADF3}" sibTransId="{1353627E-2BD8-4DE2-B8DD-8AA1A23774C4}"/>
    <dgm:cxn modelId="{FCE0FF60-1C6D-4CF8-B8E4-B67670E3FE77}" srcId="{419BA17B-1661-4409-9651-304D9FA41143}" destId="{B2C92959-8F4A-4E20-AFD6-2229FE479DD5}" srcOrd="0" destOrd="0" parTransId="{4D5F2841-D8DF-4A4B-A500-F545AD3B0E39}" sibTransId="{02EE82DC-CB24-42C3-BDAD-7CCBE4FA8BF7}"/>
    <dgm:cxn modelId="{F9A1C173-5AAE-4267-8081-D39A2BA31174}" type="presOf" srcId="{75865A6C-A6D8-4C40-B7DD-6336E57F4297}" destId="{259FD896-AC2A-4943-A24B-14761E8A7B35}" srcOrd="0" destOrd="0" presId="urn:microsoft.com/office/officeart/2005/8/layout/vList5"/>
    <dgm:cxn modelId="{9010CD5F-05E0-4D1C-8182-AE3763F37CE0}" srcId="{419BA17B-1661-4409-9651-304D9FA41143}" destId="{A5BAC713-C6CD-4AF9-9B6B-A07466B48576}" srcOrd="1" destOrd="0" parTransId="{6BEC85B9-9021-4DA8-A1AD-9BFD0BE54B1A}" sibTransId="{A3F687C9-57E2-44F9-A931-FE7617C1E905}"/>
    <dgm:cxn modelId="{0CCE7601-387C-4C06-9F87-CB356B081E5F}" type="presOf" srcId="{34D7B8BF-BFDC-423C-8A09-96B300159DB9}" destId="{77CE5CA0-4835-4DE0-8ED6-25D5410E6715}" srcOrd="0" destOrd="0" presId="urn:microsoft.com/office/officeart/2005/8/layout/vList5"/>
    <dgm:cxn modelId="{AB81BFB4-47FE-4FE7-B9A7-967B8DC9CAFB}" srcId="{BE66F3F2-119F-4674-B88E-DAC4F8D99971}" destId="{419BA17B-1661-4409-9651-304D9FA41143}" srcOrd="1" destOrd="0" parTransId="{9857B711-617F-4069-A984-8E2D611CE12C}" sibTransId="{6A52169D-6B6D-4434-AEB7-185F61B3BDBB}"/>
    <dgm:cxn modelId="{8DFB0FAF-023B-4EEA-A775-C0E22EBC08BD}" srcId="{75865A6C-A6D8-4C40-B7DD-6336E57F4297}" destId="{51881A77-6185-43D5-BF36-52E46D32DD92}" srcOrd="2" destOrd="0" parTransId="{326CFEA5-D5BC-4562-A45F-54F0AEDD0966}" sibTransId="{12D778B0-B953-4370-984C-77CE8BCCA920}"/>
    <dgm:cxn modelId="{FE74B20A-05D1-45E7-AE90-DB93055B4AA6}" type="presOf" srcId="{B2C92959-8F4A-4E20-AFD6-2229FE479DD5}" destId="{DEEFBE24-D563-4AAA-A5DA-44D695197F8C}" srcOrd="0" destOrd="0" presId="urn:microsoft.com/office/officeart/2005/8/layout/vList5"/>
    <dgm:cxn modelId="{854E4104-B536-45FA-8842-7535DF9FC858}" type="presOf" srcId="{D7FFD445-DCF8-46C6-AEB4-56CA775D22C8}" destId="{890AA92F-650D-4D1F-8840-D81F74B14C52}" srcOrd="0" destOrd="0" presId="urn:microsoft.com/office/officeart/2005/8/layout/vList5"/>
    <dgm:cxn modelId="{777857CB-080B-4EBC-AD2E-1E1E1EBE1F5A}" srcId="{BE66F3F2-119F-4674-B88E-DAC4F8D99971}" destId="{75865A6C-A6D8-4C40-B7DD-6336E57F4297}" srcOrd="0" destOrd="0" parTransId="{DA820D5E-608B-4E26-95EA-A0D7060CB1D2}" sibTransId="{23766B96-4EC2-4AF8-94BC-35411F4AD0C8}"/>
    <dgm:cxn modelId="{3949AD6F-E140-40F9-9714-D7A58A755958}" srcId="{BE66F3F2-119F-4674-B88E-DAC4F8D99971}" destId="{D7FFD445-DCF8-46C6-AEB4-56CA775D22C8}" srcOrd="2" destOrd="0" parTransId="{F11C9A3D-35A3-4775-8CE6-099940D3DD4C}" sibTransId="{A287541A-AF8F-4CFE-BD87-4D7EC8EAEA56}"/>
    <dgm:cxn modelId="{3784A692-1A99-4DA4-90B4-D2F2D9ACEBA8}" srcId="{D7FFD445-DCF8-46C6-AEB4-56CA775D22C8}" destId="{0F10756A-E97D-45C1-95B6-25AAAD050B9F}" srcOrd="0" destOrd="0" parTransId="{110DD192-26CF-4924-9F56-A389B6E31EE8}" sibTransId="{8E4EAC9A-AAB5-41F9-82BE-C2877ED4FFA0}"/>
    <dgm:cxn modelId="{8863098E-BAFF-4249-BE7D-914167A4A33E}" type="presOf" srcId="{419BA17B-1661-4409-9651-304D9FA41143}" destId="{7CEBA5C7-13BA-46E8-A17A-7441D939E73E}" srcOrd="0" destOrd="0" presId="urn:microsoft.com/office/officeart/2005/8/layout/vList5"/>
    <dgm:cxn modelId="{B8EA2A37-4E11-4FA3-A149-C595C0C72B2C}" type="presOf" srcId="{1DE9D59F-23F4-470A-9B4A-136BF85596BD}" destId="{77CE5CA0-4835-4DE0-8ED6-25D5410E6715}" srcOrd="0" destOrd="1" presId="urn:microsoft.com/office/officeart/2005/8/layout/vList5"/>
    <dgm:cxn modelId="{AC572211-5BA3-4C10-B5D9-E21726AE986E}" type="presOf" srcId="{0F10756A-E97D-45C1-95B6-25AAAD050B9F}" destId="{072880F8-E26A-486E-8271-4CBB39A5DB45}" srcOrd="0" destOrd="0" presId="urn:microsoft.com/office/officeart/2005/8/layout/vList5"/>
    <dgm:cxn modelId="{E626D3B9-C4F5-470B-AA6D-F85D886A2F90}" type="presParOf" srcId="{096BF6C6-4F05-476D-8630-69D7EBB92B14}" destId="{E47EE954-91ED-4464-9568-881E5BE89046}" srcOrd="0" destOrd="0" presId="urn:microsoft.com/office/officeart/2005/8/layout/vList5"/>
    <dgm:cxn modelId="{295E2720-7034-45BB-B341-326149FD7C2F}" type="presParOf" srcId="{E47EE954-91ED-4464-9568-881E5BE89046}" destId="{259FD896-AC2A-4943-A24B-14761E8A7B35}" srcOrd="0" destOrd="0" presId="urn:microsoft.com/office/officeart/2005/8/layout/vList5"/>
    <dgm:cxn modelId="{8E89A0B4-FE9C-4B2C-AAAB-0B0E0E7C1DF3}" type="presParOf" srcId="{E47EE954-91ED-4464-9568-881E5BE89046}" destId="{77CE5CA0-4835-4DE0-8ED6-25D5410E6715}" srcOrd="1" destOrd="0" presId="urn:microsoft.com/office/officeart/2005/8/layout/vList5"/>
    <dgm:cxn modelId="{4DBF816D-14B8-457E-BDAD-8D250216E770}" type="presParOf" srcId="{096BF6C6-4F05-476D-8630-69D7EBB92B14}" destId="{A7B1EC90-1ADB-4653-91D9-5A034861FEBB}" srcOrd="1" destOrd="0" presId="urn:microsoft.com/office/officeart/2005/8/layout/vList5"/>
    <dgm:cxn modelId="{3D5916D5-75AB-4BDF-B409-767C4B56B841}" type="presParOf" srcId="{096BF6C6-4F05-476D-8630-69D7EBB92B14}" destId="{C7B935C6-58BF-477F-A63E-171522B222E0}" srcOrd="2" destOrd="0" presId="urn:microsoft.com/office/officeart/2005/8/layout/vList5"/>
    <dgm:cxn modelId="{A2EB7270-6F54-46CF-A71B-22DE52DA6C62}" type="presParOf" srcId="{C7B935C6-58BF-477F-A63E-171522B222E0}" destId="{7CEBA5C7-13BA-46E8-A17A-7441D939E73E}" srcOrd="0" destOrd="0" presId="urn:microsoft.com/office/officeart/2005/8/layout/vList5"/>
    <dgm:cxn modelId="{36C71B79-AA4C-40DA-8837-F50204181436}" type="presParOf" srcId="{C7B935C6-58BF-477F-A63E-171522B222E0}" destId="{DEEFBE24-D563-4AAA-A5DA-44D695197F8C}" srcOrd="1" destOrd="0" presId="urn:microsoft.com/office/officeart/2005/8/layout/vList5"/>
    <dgm:cxn modelId="{7A6D83B7-EA3D-447C-A710-D37310D1DB3D}" type="presParOf" srcId="{096BF6C6-4F05-476D-8630-69D7EBB92B14}" destId="{6BB7CAB1-5CAE-40D8-A6EB-8F25DB53B553}" srcOrd="3" destOrd="0" presId="urn:microsoft.com/office/officeart/2005/8/layout/vList5"/>
    <dgm:cxn modelId="{6364CDF8-A489-4BBF-A52D-6CD51D3A6B41}" type="presParOf" srcId="{096BF6C6-4F05-476D-8630-69D7EBB92B14}" destId="{B9526C67-350A-48FE-AA73-8311A77D1B5E}" srcOrd="4" destOrd="0" presId="urn:microsoft.com/office/officeart/2005/8/layout/vList5"/>
    <dgm:cxn modelId="{2F878176-308B-422F-BF36-3DC9907FBCC9}" type="presParOf" srcId="{B9526C67-350A-48FE-AA73-8311A77D1B5E}" destId="{890AA92F-650D-4D1F-8840-D81F74B14C52}" srcOrd="0" destOrd="0" presId="urn:microsoft.com/office/officeart/2005/8/layout/vList5"/>
    <dgm:cxn modelId="{791F7639-70E0-4637-80DA-EC4E5FE6CEB5}" type="presParOf" srcId="{B9526C67-350A-48FE-AA73-8311A77D1B5E}" destId="{072880F8-E26A-486E-8271-4CBB39A5DB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9F6B3C-8CAE-42D2-896E-4AC8C3512748}"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vi-VN"/>
        </a:p>
      </dgm:t>
    </dgm:pt>
    <dgm:pt modelId="{5B153372-1AED-467B-94D5-FB570BB21E3C}">
      <dgm:prSet phldrT="[Text]"/>
      <dgm:spPr/>
      <dgm:t>
        <a:bodyPr/>
        <a:lstStyle/>
        <a:p>
          <a:r>
            <a:rPr lang="en-US" dirty="0" err="1" smtClean="0">
              <a:latin typeface="Times New Roman" panose="02020603050405020304" pitchFamily="18" charset="0"/>
              <a:cs typeface="Times New Roman" panose="02020603050405020304" pitchFamily="18" charset="0"/>
            </a:rPr>
            <a:t>Nhiễm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khuẩn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bệnh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viện</a:t>
          </a:r>
          <a:r>
            <a:rPr lang="en-US" dirty="0" smtClean="0">
              <a:latin typeface="Times New Roman" panose="02020603050405020304" pitchFamily="18" charset="0"/>
              <a:cs typeface="Times New Roman" panose="02020603050405020304" pitchFamily="18" charset="0"/>
            </a:rPr>
            <a:t> </a:t>
          </a:r>
          <a:endParaRPr lang="vi-VN" dirty="0">
            <a:latin typeface="Times New Roman" panose="02020603050405020304" pitchFamily="18" charset="0"/>
            <a:cs typeface="Times New Roman" panose="02020603050405020304" pitchFamily="18" charset="0"/>
          </a:endParaRPr>
        </a:p>
      </dgm:t>
    </dgm:pt>
    <dgm:pt modelId="{9B04C32E-109C-4FB8-840E-ED99EF5A58C8}" type="parTrans" cxnId="{A2CB3DAA-C122-443F-8B17-EF77C863C0BE}">
      <dgm:prSet/>
      <dgm:spPr/>
      <dgm:t>
        <a:bodyPr/>
        <a:lstStyle/>
        <a:p>
          <a:endParaRPr lang="vi-VN">
            <a:latin typeface="Times New Roman" panose="02020603050405020304" pitchFamily="18" charset="0"/>
            <a:cs typeface="Times New Roman" panose="02020603050405020304" pitchFamily="18" charset="0"/>
          </a:endParaRPr>
        </a:p>
      </dgm:t>
    </dgm:pt>
    <dgm:pt modelId="{EB09C1A0-B45F-4BC3-9607-5F86F5FF380F}" type="sibTrans" cxnId="{A2CB3DAA-C122-443F-8B17-EF77C863C0BE}">
      <dgm:prSet/>
      <dgm:spPr/>
      <dgm:t>
        <a:bodyPr/>
        <a:lstStyle/>
        <a:p>
          <a:endParaRPr lang="vi-VN">
            <a:latin typeface="Times New Roman" panose="02020603050405020304" pitchFamily="18" charset="0"/>
            <a:cs typeface="Times New Roman" panose="02020603050405020304" pitchFamily="18" charset="0"/>
          </a:endParaRPr>
        </a:p>
      </dgm:t>
    </dgm:pt>
    <dgm:pt modelId="{3680B99A-08F0-49F3-9CB6-489DA38465CB}">
      <dgm:prSet phldrT="[Text]" custT="1"/>
      <dgm:spPr/>
      <dgm:t>
        <a:bodyPr/>
        <a:lstStyle/>
        <a:p>
          <a:r>
            <a:rPr lang="vi-VN" sz="2400" dirty="0" smtClean="0">
              <a:latin typeface="Times New Roman" panose="02020603050405020304" pitchFamily="18" charset="0"/>
              <a:cs typeface="Times New Roman" panose="02020603050405020304" pitchFamily="18" charset="0"/>
            </a:rPr>
            <a:t>Là biến chứng hay gặp và nguy hiểm, thường do các vi khuẩn bệnh viện đa kháng thuốc</a:t>
          </a:r>
          <a:endParaRPr lang="vi-VN" sz="2400" dirty="0">
            <a:latin typeface="Times New Roman" panose="02020603050405020304" pitchFamily="18" charset="0"/>
            <a:cs typeface="Times New Roman" panose="02020603050405020304" pitchFamily="18" charset="0"/>
          </a:endParaRPr>
        </a:p>
      </dgm:t>
    </dgm:pt>
    <dgm:pt modelId="{67F8CAE4-86D7-403F-BDE6-B69A2457DD2C}" type="parTrans" cxnId="{2573E0DF-C2C6-4211-9585-5F981A0A51CC}">
      <dgm:prSet/>
      <dgm:spPr/>
      <dgm:t>
        <a:bodyPr/>
        <a:lstStyle/>
        <a:p>
          <a:endParaRPr lang="vi-VN">
            <a:latin typeface="Times New Roman" panose="02020603050405020304" pitchFamily="18" charset="0"/>
            <a:cs typeface="Times New Roman" panose="02020603050405020304" pitchFamily="18" charset="0"/>
          </a:endParaRPr>
        </a:p>
      </dgm:t>
    </dgm:pt>
    <dgm:pt modelId="{5B38F917-DD68-40DC-9CCA-5F913403DAD6}" type="sibTrans" cxnId="{2573E0DF-C2C6-4211-9585-5F981A0A51CC}">
      <dgm:prSet/>
      <dgm:spPr/>
      <dgm:t>
        <a:bodyPr/>
        <a:lstStyle/>
        <a:p>
          <a:endParaRPr lang="vi-VN">
            <a:latin typeface="Times New Roman" panose="02020603050405020304" pitchFamily="18" charset="0"/>
            <a:cs typeface="Times New Roman" panose="02020603050405020304" pitchFamily="18" charset="0"/>
          </a:endParaRPr>
        </a:p>
      </dgm:t>
    </dgm:pt>
    <dgm:pt modelId="{BA276C75-2712-49CF-A63B-59248AF2DEB5}">
      <dgm:prSet phldrT="[Text]" custT="1"/>
      <dgm:spPr/>
      <dgm:t>
        <a:bodyPr/>
        <a:lstStyle/>
        <a:p>
          <a:r>
            <a:rPr lang="vi-VN" sz="2400" dirty="0" smtClean="0">
              <a:latin typeface="Times New Roman" panose="02020603050405020304" pitchFamily="18" charset="0"/>
              <a:cs typeface="Times New Roman" panose="02020603050405020304" pitchFamily="18" charset="0"/>
            </a:rPr>
            <a:t>Nguy cơ nhiễm khuẩn càng cao nếu thông khí nhân tạo xâm nhập </a:t>
          </a:r>
          <a:endParaRPr lang="vi-VN" sz="2400" dirty="0">
            <a:latin typeface="Times New Roman" panose="02020603050405020304" pitchFamily="18" charset="0"/>
            <a:cs typeface="Times New Roman" panose="02020603050405020304" pitchFamily="18" charset="0"/>
          </a:endParaRPr>
        </a:p>
      </dgm:t>
    </dgm:pt>
    <dgm:pt modelId="{977EC57B-E105-41D0-9FE2-977FDCD77FC7}" type="parTrans" cxnId="{0218176D-9219-4442-BF14-6A26F7E3F2CB}">
      <dgm:prSet/>
      <dgm:spPr/>
      <dgm:t>
        <a:bodyPr/>
        <a:lstStyle/>
        <a:p>
          <a:endParaRPr lang="vi-VN">
            <a:latin typeface="Times New Roman" panose="02020603050405020304" pitchFamily="18" charset="0"/>
            <a:cs typeface="Times New Roman" panose="02020603050405020304" pitchFamily="18" charset="0"/>
          </a:endParaRPr>
        </a:p>
      </dgm:t>
    </dgm:pt>
    <dgm:pt modelId="{3E61C49D-8D0C-425F-88AE-85E267A6559B}" type="sibTrans" cxnId="{0218176D-9219-4442-BF14-6A26F7E3F2CB}">
      <dgm:prSet/>
      <dgm:spPr/>
      <dgm:t>
        <a:bodyPr/>
        <a:lstStyle/>
        <a:p>
          <a:endParaRPr lang="vi-VN">
            <a:latin typeface="Times New Roman" panose="02020603050405020304" pitchFamily="18" charset="0"/>
            <a:cs typeface="Times New Roman" panose="02020603050405020304" pitchFamily="18" charset="0"/>
          </a:endParaRPr>
        </a:p>
      </dgm:t>
    </dgm:pt>
    <dgm:pt modelId="{59464867-4D25-47D1-8D51-1E47C2969FB1}">
      <dgm:prSet phldrT="[Text]"/>
      <dgm:spPr/>
      <dgm:t>
        <a:bodyPr/>
        <a:lstStyle/>
        <a:p>
          <a:r>
            <a:rPr lang="vi-VN" dirty="0" smtClean="0">
              <a:latin typeface="Times New Roman" panose="02020603050405020304" pitchFamily="18" charset="0"/>
              <a:cs typeface="Times New Roman" panose="02020603050405020304" pitchFamily="18" charset="0"/>
            </a:rPr>
            <a:t>Ảnh hưởng đến các cơ quan</a:t>
          </a:r>
          <a:endParaRPr lang="vi-VN" dirty="0">
            <a:latin typeface="Times New Roman" panose="02020603050405020304" pitchFamily="18" charset="0"/>
            <a:cs typeface="Times New Roman" panose="02020603050405020304" pitchFamily="18" charset="0"/>
          </a:endParaRPr>
        </a:p>
      </dgm:t>
    </dgm:pt>
    <dgm:pt modelId="{625F249F-4E9C-497B-9A48-E1C8B7ACB2AD}" type="parTrans" cxnId="{1EB13997-5930-43EB-94CE-865AB513B5A0}">
      <dgm:prSet/>
      <dgm:spPr/>
      <dgm:t>
        <a:bodyPr/>
        <a:lstStyle/>
        <a:p>
          <a:endParaRPr lang="vi-VN">
            <a:latin typeface="Times New Roman" panose="02020603050405020304" pitchFamily="18" charset="0"/>
            <a:cs typeface="Times New Roman" panose="02020603050405020304" pitchFamily="18" charset="0"/>
          </a:endParaRPr>
        </a:p>
      </dgm:t>
    </dgm:pt>
    <dgm:pt modelId="{B4C84CCF-E7AB-45BD-8EE6-BC5B5256F825}" type="sibTrans" cxnId="{1EB13997-5930-43EB-94CE-865AB513B5A0}">
      <dgm:prSet/>
      <dgm:spPr/>
      <dgm:t>
        <a:bodyPr/>
        <a:lstStyle/>
        <a:p>
          <a:endParaRPr lang="vi-VN">
            <a:latin typeface="Times New Roman" panose="02020603050405020304" pitchFamily="18" charset="0"/>
            <a:cs typeface="Times New Roman" panose="02020603050405020304" pitchFamily="18" charset="0"/>
          </a:endParaRPr>
        </a:p>
      </dgm:t>
    </dgm:pt>
    <dgm:pt modelId="{555F1674-837C-4DC9-BE33-AEE4E350E07C}">
      <dgm:prSet phldrT="[Text]" custT="1"/>
      <dgm:spPr/>
      <dgm:t>
        <a:bodyPr/>
        <a:lstStyle/>
        <a:p>
          <a:r>
            <a:rPr lang="en-US" sz="2200" dirty="0" err="1" smtClean="0">
              <a:latin typeface="Times New Roman" panose="02020603050405020304" pitchFamily="18" charset="0"/>
              <a:cs typeface="Times New Roman" panose="02020603050405020304" pitchFamily="18" charset="0"/>
            </a:rPr>
            <a:t>Xẹp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phổi</a:t>
          </a:r>
          <a:endParaRPr lang="vi-VN" sz="2200" dirty="0">
            <a:latin typeface="Times New Roman" panose="02020603050405020304" pitchFamily="18" charset="0"/>
            <a:cs typeface="Times New Roman" panose="02020603050405020304" pitchFamily="18" charset="0"/>
          </a:endParaRPr>
        </a:p>
      </dgm:t>
    </dgm:pt>
    <dgm:pt modelId="{4261CF64-9215-4B8B-921A-9974ED969BFA}" type="parTrans" cxnId="{C796BA83-68EC-4267-AFEF-9BE985E363FB}">
      <dgm:prSet/>
      <dgm:spPr/>
      <dgm:t>
        <a:bodyPr/>
        <a:lstStyle/>
        <a:p>
          <a:endParaRPr lang="vi-VN">
            <a:latin typeface="Times New Roman" panose="02020603050405020304" pitchFamily="18" charset="0"/>
            <a:cs typeface="Times New Roman" panose="02020603050405020304" pitchFamily="18" charset="0"/>
          </a:endParaRPr>
        </a:p>
      </dgm:t>
    </dgm:pt>
    <dgm:pt modelId="{3680621A-3935-4F15-897B-55DB50FF5F5C}" type="sibTrans" cxnId="{C796BA83-68EC-4267-AFEF-9BE985E363FB}">
      <dgm:prSet/>
      <dgm:spPr/>
      <dgm:t>
        <a:bodyPr/>
        <a:lstStyle/>
        <a:p>
          <a:endParaRPr lang="vi-VN">
            <a:latin typeface="Times New Roman" panose="02020603050405020304" pitchFamily="18" charset="0"/>
            <a:cs typeface="Times New Roman" panose="02020603050405020304" pitchFamily="18" charset="0"/>
          </a:endParaRPr>
        </a:p>
      </dgm:t>
    </dgm:pt>
    <dgm:pt modelId="{DB00A720-66F8-490D-B59D-0A049A2AA616}">
      <dgm:prSet phldrT="[Text]" custT="1"/>
      <dgm:spPr/>
      <dgm:t>
        <a:bodyPr/>
        <a:lstStyle/>
        <a:p>
          <a:r>
            <a:rPr lang="vi-VN" sz="2200" dirty="0" smtClean="0">
              <a:latin typeface="Times New Roman" panose="02020603050405020304" pitchFamily="18" charset="0"/>
              <a:cs typeface="Times New Roman" panose="02020603050405020304" pitchFamily="18" charset="0"/>
            </a:rPr>
            <a:t>Tim mạch: giảm cung lượng tim, hạ huyết áp.</a:t>
          </a:r>
          <a:endParaRPr lang="vi-VN" sz="2200" dirty="0">
            <a:latin typeface="Times New Roman" panose="02020603050405020304" pitchFamily="18" charset="0"/>
            <a:cs typeface="Times New Roman" panose="02020603050405020304" pitchFamily="18" charset="0"/>
          </a:endParaRPr>
        </a:p>
      </dgm:t>
    </dgm:pt>
    <dgm:pt modelId="{1B8F7F13-07E4-4029-8868-FD07C22945A7}" type="parTrans" cxnId="{B58F1A95-E0B6-4B5D-AFC9-77E84C63A053}">
      <dgm:prSet/>
      <dgm:spPr/>
      <dgm:t>
        <a:bodyPr/>
        <a:lstStyle/>
        <a:p>
          <a:endParaRPr lang="vi-VN">
            <a:latin typeface="Times New Roman" panose="02020603050405020304" pitchFamily="18" charset="0"/>
            <a:cs typeface="Times New Roman" panose="02020603050405020304" pitchFamily="18" charset="0"/>
          </a:endParaRPr>
        </a:p>
      </dgm:t>
    </dgm:pt>
    <dgm:pt modelId="{CE3DFA23-A40E-43FF-86E1-E186A74F34D9}" type="sibTrans" cxnId="{B58F1A95-E0B6-4B5D-AFC9-77E84C63A053}">
      <dgm:prSet/>
      <dgm:spPr/>
      <dgm:t>
        <a:bodyPr/>
        <a:lstStyle/>
        <a:p>
          <a:endParaRPr lang="vi-VN">
            <a:latin typeface="Times New Roman" panose="02020603050405020304" pitchFamily="18" charset="0"/>
            <a:cs typeface="Times New Roman" panose="02020603050405020304" pitchFamily="18" charset="0"/>
          </a:endParaRPr>
        </a:p>
      </dgm:t>
    </dgm:pt>
    <dgm:pt modelId="{C4E826FD-BB9D-4636-B5B6-032596F736C9}">
      <dgm:prSet phldrT="[Text]" custT="1"/>
      <dgm:spPr/>
      <dgm:t>
        <a:bodyPr/>
        <a:lstStyle/>
        <a:p>
          <a:r>
            <a:rPr lang="vi-VN" sz="2200" dirty="0" smtClean="0">
              <a:latin typeface="Times New Roman" panose="02020603050405020304" pitchFamily="18" charset="0"/>
              <a:cs typeface="Times New Roman" panose="02020603050405020304" pitchFamily="18" charset="0"/>
            </a:rPr>
            <a:t>Rối loạn thận – tiết niệu: giảm thanh lọc nước, ứ nước toàn thể</a:t>
          </a:r>
          <a:endParaRPr lang="vi-VN" sz="2200" dirty="0">
            <a:latin typeface="Times New Roman" panose="02020603050405020304" pitchFamily="18" charset="0"/>
            <a:cs typeface="Times New Roman" panose="02020603050405020304" pitchFamily="18" charset="0"/>
          </a:endParaRPr>
        </a:p>
      </dgm:t>
    </dgm:pt>
    <dgm:pt modelId="{4685D582-6C15-4D47-AFC4-94722E4002F4}" type="parTrans" cxnId="{8AE88B12-1660-4C8A-9A43-F55123A6E7A1}">
      <dgm:prSet/>
      <dgm:spPr/>
      <dgm:t>
        <a:bodyPr/>
        <a:lstStyle/>
        <a:p>
          <a:endParaRPr lang="vi-VN">
            <a:latin typeface="Times New Roman" panose="02020603050405020304" pitchFamily="18" charset="0"/>
            <a:cs typeface="Times New Roman" panose="02020603050405020304" pitchFamily="18" charset="0"/>
          </a:endParaRPr>
        </a:p>
      </dgm:t>
    </dgm:pt>
    <dgm:pt modelId="{E939BF11-0E91-4317-B459-44B8A26A81B1}" type="sibTrans" cxnId="{8AE88B12-1660-4C8A-9A43-F55123A6E7A1}">
      <dgm:prSet/>
      <dgm:spPr/>
      <dgm:t>
        <a:bodyPr/>
        <a:lstStyle/>
        <a:p>
          <a:endParaRPr lang="vi-VN">
            <a:latin typeface="Times New Roman" panose="02020603050405020304" pitchFamily="18" charset="0"/>
            <a:cs typeface="Times New Roman" panose="02020603050405020304" pitchFamily="18" charset="0"/>
          </a:endParaRPr>
        </a:p>
      </dgm:t>
    </dgm:pt>
    <dgm:pt modelId="{16BD7613-3897-4302-914D-FB7037D3AEC0}">
      <dgm:prSet phldrT="[Text]" custT="1"/>
      <dgm:spPr/>
      <dgm:t>
        <a:bodyPr/>
        <a:lstStyle/>
        <a:p>
          <a:r>
            <a:rPr lang="vi-VN" sz="2200" dirty="0" smtClean="0">
              <a:latin typeface="Times New Roman" panose="02020603050405020304" pitchFamily="18" charset="0"/>
              <a:cs typeface="Times New Roman" panose="02020603050405020304" pitchFamily="18" charset="0"/>
            </a:rPr>
            <a:t>Rối loạn tiêu hoá: Chướng bụng, liệt ruột, táo bón do nằm lâu</a:t>
          </a:r>
          <a:endParaRPr lang="vi-VN" sz="2200" dirty="0">
            <a:latin typeface="Times New Roman" panose="02020603050405020304" pitchFamily="18" charset="0"/>
            <a:cs typeface="Times New Roman" panose="02020603050405020304" pitchFamily="18" charset="0"/>
          </a:endParaRPr>
        </a:p>
      </dgm:t>
    </dgm:pt>
    <dgm:pt modelId="{18CD0FFF-63DF-425F-AAD1-FB601190E5A9}" type="parTrans" cxnId="{A30A0895-B6E3-42AB-A558-214DECEE95A2}">
      <dgm:prSet/>
      <dgm:spPr/>
      <dgm:t>
        <a:bodyPr/>
        <a:lstStyle/>
        <a:p>
          <a:endParaRPr lang="vi-VN">
            <a:latin typeface="Times New Roman" panose="02020603050405020304" pitchFamily="18" charset="0"/>
            <a:cs typeface="Times New Roman" panose="02020603050405020304" pitchFamily="18" charset="0"/>
          </a:endParaRPr>
        </a:p>
      </dgm:t>
    </dgm:pt>
    <dgm:pt modelId="{8B8E9212-362C-4947-87B1-F2177DAB4511}" type="sibTrans" cxnId="{A30A0895-B6E3-42AB-A558-214DECEE95A2}">
      <dgm:prSet/>
      <dgm:spPr/>
      <dgm:t>
        <a:bodyPr/>
        <a:lstStyle/>
        <a:p>
          <a:endParaRPr lang="vi-VN">
            <a:latin typeface="Times New Roman" panose="02020603050405020304" pitchFamily="18" charset="0"/>
            <a:cs typeface="Times New Roman" panose="02020603050405020304" pitchFamily="18" charset="0"/>
          </a:endParaRPr>
        </a:p>
      </dgm:t>
    </dgm:pt>
    <dgm:pt modelId="{FAC01B34-A055-49E4-9EDC-8F6FDDD6762C}" type="pres">
      <dgm:prSet presAssocID="{339F6B3C-8CAE-42D2-896E-4AC8C3512748}" presName="Name0" presStyleCnt="0">
        <dgm:presLayoutVars>
          <dgm:dir/>
          <dgm:animLvl val="lvl"/>
          <dgm:resizeHandles val="exact"/>
        </dgm:presLayoutVars>
      </dgm:prSet>
      <dgm:spPr/>
    </dgm:pt>
    <dgm:pt modelId="{3E5A8A6C-3142-49A0-8F99-635BEE878916}" type="pres">
      <dgm:prSet presAssocID="{5B153372-1AED-467B-94D5-FB570BB21E3C}" presName="linNode" presStyleCnt="0"/>
      <dgm:spPr/>
    </dgm:pt>
    <dgm:pt modelId="{BC619C0F-8640-4140-A37A-F6F5050F8ED0}" type="pres">
      <dgm:prSet presAssocID="{5B153372-1AED-467B-94D5-FB570BB21E3C}" presName="parentText" presStyleLbl="node1" presStyleIdx="0" presStyleCnt="2">
        <dgm:presLayoutVars>
          <dgm:chMax val="1"/>
          <dgm:bulletEnabled val="1"/>
        </dgm:presLayoutVars>
      </dgm:prSet>
      <dgm:spPr/>
      <dgm:t>
        <a:bodyPr/>
        <a:lstStyle/>
        <a:p>
          <a:endParaRPr lang="vi-VN"/>
        </a:p>
      </dgm:t>
    </dgm:pt>
    <dgm:pt modelId="{E8B95316-4985-472E-B81C-CBC6DE912AEC}" type="pres">
      <dgm:prSet presAssocID="{5B153372-1AED-467B-94D5-FB570BB21E3C}" presName="descendantText" presStyleLbl="alignAccFollowNode1" presStyleIdx="0" presStyleCnt="2">
        <dgm:presLayoutVars>
          <dgm:bulletEnabled val="1"/>
        </dgm:presLayoutVars>
      </dgm:prSet>
      <dgm:spPr/>
      <dgm:t>
        <a:bodyPr/>
        <a:lstStyle/>
        <a:p>
          <a:endParaRPr lang="vi-VN"/>
        </a:p>
      </dgm:t>
    </dgm:pt>
    <dgm:pt modelId="{93F8EAC9-DDB0-40A2-A305-3FBC6648668B}" type="pres">
      <dgm:prSet presAssocID="{EB09C1A0-B45F-4BC3-9607-5F86F5FF380F}" presName="sp" presStyleCnt="0"/>
      <dgm:spPr/>
    </dgm:pt>
    <dgm:pt modelId="{3E5DE7B4-2824-4F6D-8186-7F9EF886C55A}" type="pres">
      <dgm:prSet presAssocID="{59464867-4D25-47D1-8D51-1E47C2969FB1}" presName="linNode" presStyleCnt="0"/>
      <dgm:spPr/>
    </dgm:pt>
    <dgm:pt modelId="{B08244BD-6C7E-4DBF-B8AC-286989041FF8}" type="pres">
      <dgm:prSet presAssocID="{59464867-4D25-47D1-8D51-1E47C2969FB1}" presName="parentText" presStyleLbl="node1" presStyleIdx="1" presStyleCnt="2">
        <dgm:presLayoutVars>
          <dgm:chMax val="1"/>
          <dgm:bulletEnabled val="1"/>
        </dgm:presLayoutVars>
      </dgm:prSet>
      <dgm:spPr/>
      <dgm:t>
        <a:bodyPr/>
        <a:lstStyle/>
        <a:p>
          <a:endParaRPr lang="vi-VN"/>
        </a:p>
      </dgm:t>
    </dgm:pt>
    <dgm:pt modelId="{AED4D5CA-FF63-4B27-AFA7-03A608FCF285}" type="pres">
      <dgm:prSet presAssocID="{59464867-4D25-47D1-8D51-1E47C2969FB1}" presName="descendantText" presStyleLbl="alignAccFollowNode1" presStyleIdx="1" presStyleCnt="2">
        <dgm:presLayoutVars>
          <dgm:bulletEnabled val="1"/>
        </dgm:presLayoutVars>
      </dgm:prSet>
      <dgm:spPr/>
      <dgm:t>
        <a:bodyPr/>
        <a:lstStyle/>
        <a:p>
          <a:endParaRPr lang="vi-VN"/>
        </a:p>
      </dgm:t>
    </dgm:pt>
  </dgm:ptLst>
  <dgm:cxnLst>
    <dgm:cxn modelId="{6AB3CB1E-A46C-4DAD-B914-AB8467D436BC}" type="presOf" srcId="{5B153372-1AED-467B-94D5-FB570BB21E3C}" destId="{BC619C0F-8640-4140-A37A-F6F5050F8ED0}" srcOrd="0" destOrd="0" presId="urn:microsoft.com/office/officeart/2005/8/layout/vList5"/>
    <dgm:cxn modelId="{8DCB8371-B740-422E-81BD-E8DC0D538369}" type="presOf" srcId="{555F1674-837C-4DC9-BE33-AEE4E350E07C}" destId="{AED4D5CA-FF63-4B27-AFA7-03A608FCF285}" srcOrd="0" destOrd="0" presId="urn:microsoft.com/office/officeart/2005/8/layout/vList5"/>
    <dgm:cxn modelId="{D1C1980D-D19E-4260-8C05-CAF3357FFF1C}" type="presOf" srcId="{339F6B3C-8CAE-42D2-896E-4AC8C3512748}" destId="{FAC01B34-A055-49E4-9EDC-8F6FDDD6762C}" srcOrd="0" destOrd="0" presId="urn:microsoft.com/office/officeart/2005/8/layout/vList5"/>
    <dgm:cxn modelId="{C796BA83-68EC-4267-AFEF-9BE985E363FB}" srcId="{59464867-4D25-47D1-8D51-1E47C2969FB1}" destId="{555F1674-837C-4DC9-BE33-AEE4E350E07C}" srcOrd="0" destOrd="0" parTransId="{4261CF64-9215-4B8B-921A-9974ED969BFA}" sibTransId="{3680621A-3935-4F15-897B-55DB50FF5F5C}"/>
    <dgm:cxn modelId="{0218176D-9219-4442-BF14-6A26F7E3F2CB}" srcId="{5B153372-1AED-467B-94D5-FB570BB21E3C}" destId="{BA276C75-2712-49CF-A63B-59248AF2DEB5}" srcOrd="1" destOrd="0" parTransId="{977EC57B-E105-41D0-9FE2-977FDCD77FC7}" sibTransId="{3E61C49D-8D0C-425F-88AE-85E267A6559B}"/>
    <dgm:cxn modelId="{25E03C8A-9B7D-405A-9617-90F47F3EC7EF}" type="presOf" srcId="{BA276C75-2712-49CF-A63B-59248AF2DEB5}" destId="{E8B95316-4985-472E-B81C-CBC6DE912AEC}" srcOrd="0" destOrd="1" presId="urn:microsoft.com/office/officeart/2005/8/layout/vList5"/>
    <dgm:cxn modelId="{2573E0DF-C2C6-4211-9585-5F981A0A51CC}" srcId="{5B153372-1AED-467B-94D5-FB570BB21E3C}" destId="{3680B99A-08F0-49F3-9CB6-489DA38465CB}" srcOrd="0" destOrd="0" parTransId="{67F8CAE4-86D7-403F-BDE6-B69A2457DD2C}" sibTransId="{5B38F917-DD68-40DC-9CCA-5F913403DAD6}"/>
    <dgm:cxn modelId="{62002417-4445-45D2-84FF-F7BF2CAAFAAF}" type="presOf" srcId="{C4E826FD-BB9D-4636-B5B6-032596F736C9}" destId="{AED4D5CA-FF63-4B27-AFA7-03A608FCF285}" srcOrd="0" destOrd="2" presId="urn:microsoft.com/office/officeart/2005/8/layout/vList5"/>
    <dgm:cxn modelId="{A30A0895-B6E3-42AB-A558-214DECEE95A2}" srcId="{59464867-4D25-47D1-8D51-1E47C2969FB1}" destId="{16BD7613-3897-4302-914D-FB7037D3AEC0}" srcOrd="3" destOrd="0" parTransId="{18CD0FFF-63DF-425F-AAD1-FB601190E5A9}" sibTransId="{8B8E9212-362C-4947-87B1-F2177DAB4511}"/>
    <dgm:cxn modelId="{1EB13997-5930-43EB-94CE-865AB513B5A0}" srcId="{339F6B3C-8CAE-42D2-896E-4AC8C3512748}" destId="{59464867-4D25-47D1-8D51-1E47C2969FB1}" srcOrd="1" destOrd="0" parTransId="{625F249F-4E9C-497B-9A48-E1C8B7ACB2AD}" sibTransId="{B4C84CCF-E7AB-45BD-8EE6-BC5B5256F825}"/>
    <dgm:cxn modelId="{F8BB3023-1F08-4F09-BC2F-95B078221116}" type="presOf" srcId="{59464867-4D25-47D1-8D51-1E47C2969FB1}" destId="{B08244BD-6C7E-4DBF-B8AC-286989041FF8}" srcOrd="0" destOrd="0" presId="urn:microsoft.com/office/officeart/2005/8/layout/vList5"/>
    <dgm:cxn modelId="{E93F92DC-D071-44FD-984E-E642E1FAB957}" type="presOf" srcId="{3680B99A-08F0-49F3-9CB6-489DA38465CB}" destId="{E8B95316-4985-472E-B81C-CBC6DE912AEC}" srcOrd="0" destOrd="0" presId="urn:microsoft.com/office/officeart/2005/8/layout/vList5"/>
    <dgm:cxn modelId="{A2CB3DAA-C122-443F-8B17-EF77C863C0BE}" srcId="{339F6B3C-8CAE-42D2-896E-4AC8C3512748}" destId="{5B153372-1AED-467B-94D5-FB570BB21E3C}" srcOrd="0" destOrd="0" parTransId="{9B04C32E-109C-4FB8-840E-ED99EF5A58C8}" sibTransId="{EB09C1A0-B45F-4BC3-9607-5F86F5FF380F}"/>
    <dgm:cxn modelId="{8AE88B12-1660-4C8A-9A43-F55123A6E7A1}" srcId="{59464867-4D25-47D1-8D51-1E47C2969FB1}" destId="{C4E826FD-BB9D-4636-B5B6-032596F736C9}" srcOrd="2" destOrd="0" parTransId="{4685D582-6C15-4D47-AFC4-94722E4002F4}" sibTransId="{E939BF11-0E91-4317-B459-44B8A26A81B1}"/>
    <dgm:cxn modelId="{B58F1A95-E0B6-4B5D-AFC9-77E84C63A053}" srcId="{59464867-4D25-47D1-8D51-1E47C2969FB1}" destId="{DB00A720-66F8-490D-B59D-0A049A2AA616}" srcOrd="1" destOrd="0" parTransId="{1B8F7F13-07E4-4029-8868-FD07C22945A7}" sibTransId="{CE3DFA23-A40E-43FF-86E1-E186A74F34D9}"/>
    <dgm:cxn modelId="{500F7DDF-A2F3-4459-80A0-9F33D92D588B}" type="presOf" srcId="{16BD7613-3897-4302-914D-FB7037D3AEC0}" destId="{AED4D5CA-FF63-4B27-AFA7-03A608FCF285}" srcOrd="0" destOrd="3" presId="urn:microsoft.com/office/officeart/2005/8/layout/vList5"/>
    <dgm:cxn modelId="{3B13C289-04F6-4BB8-8E69-86203495FDD3}" type="presOf" srcId="{DB00A720-66F8-490D-B59D-0A049A2AA616}" destId="{AED4D5CA-FF63-4B27-AFA7-03A608FCF285}" srcOrd="0" destOrd="1" presId="urn:microsoft.com/office/officeart/2005/8/layout/vList5"/>
    <dgm:cxn modelId="{B8B0C1CE-5A92-4917-A0F5-869624BA69D3}" type="presParOf" srcId="{FAC01B34-A055-49E4-9EDC-8F6FDDD6762C}" destId="{3E5A8A6C-3142-49A0-8F99-635BEE878916}" srcOrd="0" destOrd="0" presId="urn:microsoft.com/office/officeart/2005/8/layout/vList5"/>
    <dgm:cxn modelId="{D4FC5F97-8F0C-42A9-BE60-CFF8DC5A3218}" type="presParOf" srcId="{3E5A8A6C-3142-49A0-8F99-635BEE878916}" destId="{BC619C0F-8640-4140-A37A-F6F5050F8ED0}" srcOrd="0" destOrd="0" presId="urn:microsoft.com/office/officeart/2005/8/layout/vList5"/>
    <dgm:cxn modelId="{F2DF7CCC-F9E2-4C33-B894-10CE18B74928}" type="presParOf" srcId="{3E5A8A6C-3142-49A0-8F99-635BEE878916}" destId="{E8B95316-4985-472E-B81C-CBC6DE912AEC}" srcOrd="1" destOrd="0" presId="urn:microsoft.com/office/officeart/2005/8/layout/vList5"/>
    <dgm:cxn modelId="{FFC1EA30-05D5-4668-9716-C530F1F8361D}" type="presParOf" srcId="{FAC01B34-A055-49E4-9EDC-8F6FDDD6762C}" destId="{93F8EAC9-DDB0-40A2-A305-3FBC6648668B}" srcOrd="1" destOrd="0" presId="urn:microsoft.com/office/officeart/2005/8/layout/vList5"/>
    <dgm:cxn modelId="{27F6E9A7-67D9-49A9-94F0-11DB969786B9}" type="presParOf" srcId="{FAC01B34-A055-49E4-9EDC-8F6FDDD6762C}" destId="{3E5DE7B4-2824-4F6D-8186-7F9EF886C55A}" srcOrd="2" destOrd="0" presId="urn:microsoft.com/office/officeart/2005/8/layout/vList5"/>
    <dgm:cxn modelId="{68F90D18-CC96-4E5D-A321-2D3E408712A5}" type="presParOf" srcId="{3E5DE7B4-2824-4F6D-8186-7F9EF886C55A}" destId="{B08244BD-6C7E-4DBF-B8AC-286989041FF8}" srcOrd="0" destOrd="0" presId="urn:microsoft.com/office/officeart/2005/8/layout/vList5"/>
    <dgm:cxn modelId="{1B5958FB-B00A-4EE9-9AF8-746B00A3EC85}" type="presParOf" srcId="{3E5DE7B4-2824-4F6D-8186-7F9EF886C55A}" destId="{AED4D5CA-FF63-4B27-AFA7-03A608FCF28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8921F-8FF0-4459-8432-5807FE647C13}">
      <dsp:nvSpPr>
        <dsp:cNvPr id="0" name=""/>
        <dsp:cNvSpPr/>
      </dsp:nvSpPr>
      <dsp:spPr>
        <a:xfrm>
          <a:off x="-5424979" y="-831103"/>
          <a:ext cx="6462806" cy="6462806"/>
        </a:xfrm>
        <a:prstGeom prst="blockArc">
          <a:avLst>
            <a:gd name="adj1" fmla="val 18900000"/>
            <a:gd name="adj2" fmla="val 2700000"/>
            <a:gd name="adj3" fmla="val 334"/>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4B3438-3A85-4401-A166-FBA55A47D746}">
      <dsp:nvSpPr>
        <dsp:cNvPr id="0" name=""/>
        <dsp:cNvSpPr/>
      </dsp:nvSpPr>
      <dsp:spPr>
        <a:xfrm>
          <a:off x="336762" y="218235"/>
          <a:ext cx="7343161" cy="43627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latin typeface="Times New Roman" panose="02020603050405020304" pitchFamily="18" charset="0"/>
              <a:cs typeface="Times New Roman" panose="02020603050405020304" pitchFamily="18" charset="0"/>
            </a:rPr>
            <a:t>KHÁI NIỆM</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336762" y="218235"/>
        <a:ext cx="7343161" cy="436278"/>
      </dsp:txXfrm>
    </dsp:sp>
    <dsp:sp modelId="{A8787655-54A1-41F3-B66B-3C020971A9A9}">
      <dsp:nvSpPr>
        <dsp:cNvPr id="0" name=""/>
        <dsp:cNvSpPr/>
      </dsp:nvSpPr>
      <dsp:spPr>
        <a:xfrm>
          <a:off x="64088" y="163700"/>
          <a:ext cx="545348" cy="545348"/>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157CCE-0451-4D6E-8BA0-44393562D065}">
      <dsp:nvSpPr>
        <dsp:cNvPr id="0" name=""/>
        <dsp:cNvSpPr/>
      </dsp:nvSpPr>
      <dsp:spPr>
        <a:xfrm>
          <a:off x="731851" y="873037"/>
          <a:ext cx="6948072" cy="436278"/>
        </a:xfrm>
        <a:prstGeom prst="rect">
          <a:avLst/>
        </a:prstGeom>
        <a:solidFill>
          <a:schemeClr val="accent4">
            <a:hueOff val="1732615"/>
            <a:satOff val="-7995"/>
            <a:lumOff val="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MỤC ĐÍCH</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731851" y="873037"/>
        <a:ext cx="6948072" cy="436278"/>
      </dsp:txXfrm>
    </dsp:sp>
    <dsp:sp modelId="{6A119FB9-7C2C-48CD-956C-B54DE7E4733F}">
      <dsp:nvSpPr>
        <dsp:cNvPr id="0" name=""/>
        <dsp:cNvSpPr/>
      </dsp:nvSpPr>
      <dsp:spPr>
        <a:xfrm>
          <a:off x="459177" y="818502"/>
          <a:ext cx="545348" cy="545348"/>
        </a:xfrm>
        <a:prstGeom prst="ellipse">
          <a:avLst/>
        </a:prstGeom>
        <a:solidFill>
          <a:schemeClr val="lt1">
            <a:hueOff val="0"/>
            <a:satOff val="0"/>
            <a:lumOff val="0"/>
            <a:alphaOff val="0"/>
          </a:schemeClr>
        </a:solidFill>
        <a:ln w="12700" cap="flat" cmpd="sng" algn="ctr">
          <a:solidFill>
            <a:schemeClr val="accent4">
              <a:hueOff val="1732615"/>
              <a:satOff val="-7995"/>
              <a:lumOff val="294"/>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9810E5-D7AB-457D-AEDC-4A99E7EE4126}">
      <dsp:nvSpPr>
        <dsp:cNvPr id="0" name=""/>
        <dsp:cNvSpPr/>
      </dsp:nvSpPr>
      <dsp:spPr>
        <a:xfrm>
          <a:off x="948358" y="1527358"/>
          <a:ext cx="6731565" cy="436278"/>
        </a:xfrm>
        <a:prstGeom prst="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CHỈ ĐỊNH</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948358" y="1527358"/>
        <a:ext cx="6731565" cy="436278"/>
      </dsp:txXfrm>
    </dsp:sp>
    <dsp:sp modelId="{4522BF6A-255C-4153-A3E7-4B0C484DD185}">
      <dsp:nvSpPr>
        <dsp:cNvPr id="0" name=""/>
        <dsp:cNvSpPr/>
      </dsp:nvSpPr>
      <dsp:spPr>
        <a:xfrm>
          <a:off x="675684" y="1472824"/>
          <a:ext cx="545348" cy="545348"/>
        </a:xfrm>
        <a:prstGeom prst="ellipse">
          <a:avLst/>
        </a:prstGeom>
        <a:solidFill>
          <a:schemeClr val="lt1">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DB51A5-5C1A-4EFE-A82D-92FEF37FACB2}">
      <dsp:nvSpPr>
        <dsp:cNvPr id="0" name=""/>
        <dsp:cNvSpPr/>
      </dsp:nvSpPr>
      <dsp:spPr>
        <a:xfrm>
          <a:off x="1017487" y="2182160"/>
          <a:ext cx="6662436" cy="436278"/>
        </a:xfrm>
        <a:prstGeom prst="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CHỐNG CHỈ ĐỊNH</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1017487" y="2182160"/>
        <a:ext cx="6662436" cy="436278"/>
      </dsp:txXfrm>
    </dsp:sp>
    <dsp:sp modelId="{53833839-88A9-4E9C-A4DE-34D79E6FB5B0}">
      <dsp:nvSpPr>
        <dsp:cNvPr id="0" name=""/>
        <dsp:cNvSpPr/>
      </dsp:nvSpPr>
      <dsp:spPr>
        <a:xfrm>
          <a:off x="744813" y="2127625"/>
          <a:ext cx="545348" cy="545348"/>
        </a:xfrm>
        <a:prstGeom prst="ellipse">
          <a:avLst/>
        </a:prstGeom>
        <a:solidFill>
          <a:schemeClr val="lt1">
            <a:hueOff val="0"/>
            <a:satOff val="0"/>
            <a:lumOff val="0"/>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E0E488-BF8F-425E-BB1B-83811CF6CF2D}">
      <dsp:nvSpPr>
        <dsp:cNvPr id="0" name=""/>
        <dsp:cNvSpPr/>
      </dsp:nvSpPr>
      <dsp:spPr>
        <a:xfrm>
          <a:off x="948358" y="2836962"/>
          <a:ext cx="6731565" cy="436278"/>
        </a:xfrm>
        <a:prstGeom prst="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NHỮNG BẤT THƯỜNG CẦN THỞ MÁY</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948358" y="2836962"/>
        <a:ext cx="6731565" cy="436278"/>
      </dsp:txXfrm>
    </dsp:sp>
    <dsp:sp modelId="{6A56B914-A65B-4113-9672-4B7A338270BA}">
      <dsp:nvSpPr>
        <dsp:cNvPr id="0" name=""/>
        <dsp:cNvSpPr/>
      </dsp:nvSpPr>
      <dsp:spPr>
        <a:xfrm>
          <a:off x="675684" y="2782427"/>
          <a:ext cx="545348" cy="545348"/>
        </a:xfrm>
        <a:prstGeom prst="ellipse">
          <a:avLst/>
        </a:prstGeom>
        <a:solidFill>
          <a:schemeClr val="lt1">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72AD7D-2CA3-4405-A5C7-428ECC766569}">
      <dsp:nvSpPr>
        <dsp:cNvPr id="0" name=""/>
        <dsp:cNvSpPr/>
      </dsp:nvSpPr>
      <dsp:spPr>
        <a:xfrm>
          <a:off x="731851" y="3491284"/>
          <a:ext cx="6948072" cy="436278"/>
        </a:xfrm>
        <a:prstGeom prst="rect">
          <a:avLst/>
        </a:prstGeom>
        <a:solidFill>
          <a:schemeClr val="accent4">
            <a:hueOff val="8663077"/>
            <a:satOff val="-39973"/>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BIẾN CHỨNG</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731851" y="3491284"/>
        <a:ext cx="6948072" cy="436278"/>
      </dsp:txXfrm>
    </dsp:sp>
    <dsp:sp modelId="{5A3FD01C-BBC1-4029-8652-057FBBFD331B}">
      <dsp:nvSpPr>
        <dsp:cNvPr id="0" name=""/>
        <dsp:cNvSpPr/>
      </dsp:nvSpPr>
      <dsp:spPr>
        <a:xfrm>
          <a:off x="459177" y="3436749"/>
          <a:ext cx="545348" cy="545348"/>
        </a:xfrm>
        <a:prstGeom prst="ellipse">
          <a:avLst/>
        </a:prstGeom>
        <a:solidFill>
          <a:schemeClr val="lt1">
            <a:hueOff val="0"/>
            <a:satOff val="0"/>
            <a:lumOff val="0"/>
            <a:alphaOff val="0"/>
          </a:schemeClr>
        </a:solidFill>
        <a:ln w="12700" cap="flat" cmpd="sng" algn="ctr">
          <a:solidFill>
            <a:schemeClr val="accent4">
              <a:hueOff val="8663077"/>
              <a:satOff val="-39973"/>
              <a:lumOff val="1471"/>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E87009-E30A-40C4-8344-AC648B345663}">
      <dsp:nvSpPr>
        <dsp:cNvPr id="0" name=""/>
        <dsp:cNvSpPr/>
      </dsp:nvSpPr>
      <dsp:spPr>
        <a:xfrm>
          <a:off x="336762" y="4146086"/>
          <a:ext cx="7343161" cy="436278"/>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6296" tIns="58420" rIns="58420" bIns="58420" numCol="1" spcCol="1270" anchor="ctr" anchorCtr="0">
          <a:noAutofit/>
        </a:bodyPr>
        <a:lstStyle/>
        <a:p>
          <a:pPr lvl="0" algn="ctr" defTabSz="1022350">
            <a:lnSpc>
              <a:spcPct val="90000"/>
            </a:lnSpc>
            <a:spcBef>
              <a:spcPct val="0"/>
            </a:spcBef>
            <a:spcAft>
              <a:spcPct val="35000"/>
            </a:spcAft>
          </a:pPr>
          <a:r>
            <a:rPr lang="en-US" sz="2300" b="1" kern="1200" smtClean="0">
              <a:solidFill>
                <a:schemeClr val="bg1"/>
              </a:solidFill>
              <a:latin typeface="Times New Roman" panose="02020603050405020304" pitchFamily="18" charset="0"/>
              <a:cs typeface="Times New Roman" panose="02020603050405020304" pitchFamily="18" charset="0"/>
            </a:rPr>
            <a:t>CHĂM SÓC</a:t>
          </a:r>
          <a:endParaRPr lang="vi-VN" sz="2300" b="1" kern="1200" dirty="0">
            <a:solidFill>
              <a:schemeClr val="bg1"/>
            </a:solidFill>
            <a:latin typeface="Times New Roman" panose="02020603050405020304" pitchFamily="18" charset="0"/>
            <a:cs typeface="Times New Roman" panose="02020603050405020304" pitchFamily="18" charset="0"/>
          </a:endParaRPr>
        </a:p>
      </dsp:txBody>
      <dsp:txXfrm>
        <a:off x="336762" y="4146086"/>
        <a:ext cx="7343161" cy="436278"/>
      </dsp:txXfrm>
    </dsp:sp>
    <dsp:sp modelId="{F660296C-2CF7-43F2-958B-A6392955D628}">
      <dsp:nvSpPr>
        <dsp:cNvPr id="0" name=""/>
        <dsp:cNvSpPr/>
      </dsp:nvSpPr>
      <dsp:spPr>
        <a:xfrm>
          <a:off x="64088" y="4091551"/>
          <a:ext cx="545348" cy="545348"/>
        </a:xfrm>
        <a:prstGeom prst="ellipse">
          <a:avLst/>
        </a:prstGeom>
        <a:solidFill>
          <a:schemeClr val="lt1">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564E6-8EA4-43BF-A932-D57C1DAAA208}">
      <dsp:nvSpPr>
        <dsp:cNvPr id="0" name=""/>
        <dsp:cNvSpPr/>
      </dsp:nvSpPr>
      <dsp:spPr>
        <a:xfrm>
          <a:off x="9135040" y="4128946"/>
          <a:ext cx="91440" cy="768986"/>
        </a:xfrm>
        <a:custGeom>
          <a:avLst/>
          <a:gdLst/>
          <a:ahLst/>
          <a:cxnLst/>
          <a:rect l="0" t="0" r="0" b="0"/>
          <a:pathLst>
            <a:path>
              <a:moveTo>
                <a:pt x="45720" y="0"/>
              </a:moveTo>
              <a:lnTo>
                <a:pt x="45720" y="76898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B0B23B-90AE-4F01-858C-0992C23E46D4}">
      <dsp:nvSpPr>
        <dsp:cNvPr id="0" name=""/>
        <dsp:cNvSpPr/>
      </dsp:nvSpPr>
      <dsp:spPr>
        <a:xfrm>
          <a:off x="5945657" y="1719619"/>
          <a:ext cx="3235102" cy="730336"/>
        </a:xfrm>
        <a:custGeom>
          <a:avLst/>
          <a:gdLst/>
          <a:ahLst/>
          <a:cxnLst/>
          <a:rect l="0" t="0" r="0" b="0"/>
          <a:pathLst>
            <a:path>
              <a:moveTo>
                <a:pt x="0" y="0"/>
              </a:moveTo>
              <a:lnTo>
                <a:pt x="0" y="485391"/>
              </a:lnTo>
              <a:lnTo>
                <a:pt x="3235102" y="485391"/>
              </a:lnTo>
              <a:lnTo>
                <a:pt x="3235102" y="73033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7B8E72-BF61-40B6-B29B-F386661858B1}">
      <dsp:nvSpPr>
        <dsp:cNvPr id="0" name=""/>
        <dsp:cNvSpPr/>
      </dsp:nvSpPr>
      <dsp:spPr>
        <a:xfrm>
          <a:off x="3122661" y="4116085"/>
          <a:ext cx="2324176" cy="640174"/>
        </a:xfrm>
        <a:custGeom>
          <a:avLst/>
          <a:gdLst/>
          <a:ahLst/>
          <a:cxnLst/>
          <a:rect l="0" t="0" r="0" b="0"/>
          <a:pathLst>
            <a:path>
              <a:moveTo>
                <a:pt x="0" y="0"/>
              </a:moveTo>
              <a:lnTo>
                <a:pt x="0" y="395229"/>
              </a:lnTo>
              <a:lnTo>
                <a:pt x="2324176" y="395229"/>
              </a:lnTo>
              <a:lnTo>
                <a:pt x="2324176" y="640174"/>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ED2DF-7D85-4468-8F71-E74200ED2042}">
      <dsp:nvSpPr>
        <dsp:cNvPr id="0" name=""/>
        <dsp:cNvSpPr/>
      </dsp:nvSpPr>
      <dsp:spPr>
        <a:xfrm>
          <a:off x="1363101" y="4116085"/>
          <a:ext cx="1759559" cy="642155"/>
        </a:xfrm>
        <a:custGeom>
          <a:avLst/>
          <a:gdLst/>
          <a:ahLst/>
          <a:cxnLst/>
          <a:rect l="0" t="0" r="0" b="0"/>
          <a:pathLst>
            <a:path>
              <a:moveTo>
                <a:pt x="1759559" y="0"/>
              </a:moveTo>
              <a:lnTo>
                <a:pt x="1759559" y="397211"/>
              </a:lnTo>
              <a:lnTo>
                <a:pt x="0" y="397211"/>
              </a:lnTo>
              <a:lnTo>
                <a:pt x="0" y="64215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58ECC5-3529-458F-BF83-A066743473EF}">
      <dsp:nvSpPr>
        <dsp:cNvPr id="0" name=""/>
        <dsp:cNvSpPr/>
      </dsp:nvSpPr>
      <dsp:spPr>
        <a:xfrm>
          <a:off x="3122661" y="1719619"/>
          <a:ext cx="2822996" cy="717475"/>
        </a:xfrm>
        <a:custGeom>
          <a:avLst/>
          <a:gdLst/>
          <a:ahLst/>
          <a:cxnLst/>
          <a:rect l="0" t="0" r="0" b="0"/>
          <a:pathLst>
            <a:path>
              <a:moveTo>
                <a:pt x="2822996" y="0"/>
              </a:moveTo>
              <a:lnTo>
                <a:pt x="2822996" y="472530"/>
              </a:lnTo>
              <a:lnTo>
                <a:pt x="0" y="472530"/>
              </a:lnTo>
              <a:lnTo>
                <a:pt x="0" y="71747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0265B0-A067-4486-9A6D-A515CC662734}">
      <dsp:nvSpPr>
        <dsp:cNvPr id="0" name=""/>
        <dsp:cNvSpPr/>
      </dsp:nvSpPr>
      <dsp:spPr>
        <a:xfrm>
          <a:off x="4623617" y="40628"/>
          <a:ext cx="2644080" cy="16789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346EF3-F5F7-43AB-A0F6-E414A98AB48B}">
      <dsp:nvSpPr>
        <dsp:cNvPr id="0" name=""/>
        <dsp:cNvSpPr/>
      </dsp:nvSpPr>
      <dsp:spPr>
        <a:xfrm>
          <a:off x="4917404" y="319725"/>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vi-VN" sz="3200" b="1" kern="1200" cap="none" spc="0" dirty="0" smtClean="0">
              <a:ln w="0"/>
              <a:solidFill>
                <a:srgbClr val="FF0000"/>
              </a:solidFill>
              <a:effectLst>
                <a:reflection blurRad="6350" stA="53000" endA="300" endPos="35500" dir="5400000" sy="-90000" algn="bl" rotWithShape="0"/>
              </a:effectLst>
              <a:latin typeface="+mj-lt"/>
            </a:rPr>
            <a:t>MỤC ĐÍCH</a:t>
          </a:r>
          <a:endParaRPr lang="vi-VN" sz="3200" b="1" kern="1200" cap="none" spc="0" dirty="0">
            <a:ln w="0"/>
            <a:solidFill>
              <a:srgbClr val="FF0000"/>
            </a:solidFill>
            <a:effectLst>
              <a:reflection blurRad="6350" stA="53000" endA="300" endPos="35500" dir="5400000" sy="-90000" algn="bl" rotWithShape="0"/>
            </a:effectLst>
            <a:latin typeface="+mj-lt"/>
          </a:endParaRPr>
        </a:p>
      </dsp:txBody>
      <dsp:txXfrm>
        <a:off x="4966580" y="368901"/>
        <a:ext cx="2545728" cy="1580639"/>
      </dsp:txXfrm>
    </dsp:sp>
    <dsp:sp modelId="{F2DC9D70-A056-4511-9173-1AEA070E8CB9}">
      <dsp:nvSpPr>
        <dsp:cNvPr id="0" name=""/>
        <dsp:cNvSpPr/>
      </dsp:nvSpPr>
      <dsp:spPr>
        <a:xfrm>
          <a:off x="1800620" y="2437094"/>
          <a:ext cx="2644080" cy="167899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84B6F9-1858-4444-A314-7D0EF10686A3}">
      <dsp:nvSpPr>
        <dsp:cNvPr id="0" name=""/>
        <dsp:cNvSpPr/>
      </dsp:nvSpPr>
      <dsp:spPr>
        <a:xfrm>
          <a:off x="2094407" y="2716192"/>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anose="02020603050405020304" pitchFamily="18" charset="0"/>
              <a:cs typeface="Times New Roman" panose="02020603050405020304" pitchFamily="18" charset="0"/>
            </a:rPr>
            <a:t>Cung</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cấp</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sư</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trơ</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giúp</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nhân</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tạo</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va</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tạm</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thời</a:t>
          </a:r>
          <a:r>
            <a:rPr lang="en-US" sz="2800" kern="1200" dirty="0" smtClean="0">
              <a:latin typeface="Times New Roman" panose="02020603050405020304" pitchFamily="18" charset="0"/>
              <a:cs typeface="Times New Roman" panose="02020603050405020304" pitchFamily="18" charset="0"/>
            </a:rPr>
            <a:t> </a:t>
          </a:r>
          <a:endParaRPr lang="vi-VN" sz="2800" kern="1200" dirty="0">
            <a:latin typeface="Times New Roman" panose="02020603050405020304" pitchFamily="18" charset="0"/>
            <a:cs typeface="Times New Roman" panose="02020603050405020304" pitchFamily="18" charset="0"/>
          </a:endParaRPr>
        </a:p>
      </dsp:txBody>
      <dsp:txXfrm>
        <a:off x="2143583" y="2765368"/>
        <a:ext cx="2545728" cy="1580639"/>
      </dsp:txXfrm>
    </dsp:sp>
    <dsp:sp modelId="{DB958040-AACC-4C10-B2A4-43A3774A4D1D}">
      <dsp:nvSpPr>
        <dsp:cNvPr id="0" name=""/>
        <dsp:cNvSpPr/>
      </dsp:nvSpPr>
      <dsp:spPr>
        <a:xfrm>
          <a:off x="41061" y="4758241"/>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17A95A-EB82-4D62-A84E-ADF67AF32B88}">
      <dsp:nvSpPr>
        <dsp:cNvPr id="0" name=""/>
        <dsp:cNvSpPr/>
      </dsp:nvSpPr>
      <dsp:spPr>
        <a:xfrm>
          <a:off x="334848" y="5037338"/>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latin typeface="Times New Roman" panose="02020603050405020304" pitchFamily="18" charset="0"/>
              <a:cs typeface="Times New Roman" panose="02020603050405020304" pitchFamily="18" charset="0"/>
            </a:rPr>
            <a:t>Thông</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khi</a:t>
          </a:r>
          <a:r>
            <a:rPr lang="en-US" sz="2800" kern="1200" dirty="0" smtClean="0">
              <a:latin typeface="Times New Roman" panose="02020603050405020304" pitchFamily="18" charset="0"/>
              <a:cs typeface="Times New Roman" panose="02020603050405020304" pitchFamily="18" charset="0"/>
            </a:rPr>
            <a:t>́</a:t>
          </a:r>
          <a:endParaRPr lang="vi-VN" sz="2800" kern="1200" dirty="0">
            <a:latin typeface="Times New Roman" panose="02020603050405020304" pitchFamily="18" charset="0"/>
            <a:cs typeface="Times New Roman" panose="02020603050405020304" pitchFamily="18" charset="0"/>
          </a:endParaRPr>
        </a:p>
      </dsp:txBody>
      <dsp:txXfrm>
        <a:off x="384024" y="5086514"/>
        <a:ext cx="2545728" cy="1580639"/>
      </dsp:txXfrm>
    </dsp:sp>
    <dsp:sp modelId="{C5560534-BED9-4683-A856-A8C7474DF990}">
      <dsp:nvSpPr>
        <dsp:cNvPr id="0" name=""/>
        <dsp:cNvSpPr/>
      </dsp:nvSpPr>
      <dsp:spPr>
        <a:xfrm>
          <a:off x="4124796" y="4756260"/>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08E94B-21D6-4F62-AD08-ED367B151A70}">
      <dsp:nvSpPr>
        <dsp:cNvPr id="0" name=""/>
        <dsp:cNvSpPr/>
      </dsp:nvSpPr>
      <dsp:spPr>
        <a:xfrm>
          <a:off x="4418583" y="5035357"/>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Oxy </a:t>
          </a:r>
          <a:r>
            <a:rPr lang="en-US" sz="2800" kern="1200" dirty="0" err="1" smtClean="0">
              <a:latin typeface="Times New Roman" panose="02020603050405020304" pitchFamily="18" charset="0"/>
              <a:cs typeface="Times New Roman" panose="02020603050405020304" pitchFamily="18" charset="0"/>
            </a:rPr>
            <a:t>hóa</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máu</a:t>
          </a:r>
          <a:endParaRPr lang="vi-VN" sz="2800" kern="1200" dirty="0">
            <a:latin typeface="Times New Roman" panose="02020603050405020304" pitchFamily="18" charset="0"/>
            <a:cs typeface="Times New Roman" panose="02020603050405020304" pitchFamily="18" charset="0"/>
          </a:endParaRPr>
        </a:p>
      </dsp:txBody>
      <dsp:txXfrm>
        <a:off x="4467759" y="5084533"/>
        <a:ext cx="2545728" cy="1580639"/>
      </dsp:txXfrm>
    </dsp:sp>
    <dsp:sp modelId="{6A183937-AB14-4479-B5F0-EA7D5554D76B}">
      <dsp:nvSpPr>
        <dsp:cNvPr id="0" name=""/>
        <dsp:cNvSpPr/>
      </dsp:nvSpPr>
      <dsp:spPr>
        <a:xfrm>
          <a:off x="7858720" y="2449955"/>
          <a:ext cx="2644080" cy="167899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819CC3-DCF8-40B4-A25A-04664B1BDB73}">
      <dsp:nvSpPr>
        <dsp:cNvPr id="0" name=""/>
        <dsp:cNvSpPr/>
      </dsp:nvSpPr>
      <dsp:spPr>
        <a:xfrm>
          <a:off x="8152507" y="2729053"/>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Cho </a:t>
          </a:r>
          <a:r>
            <a:rPr lang="en-US" sz="2800" kern="1200" dirty="0" err="1" smtClean="0">
              <a:latin typeface="Times New Roman" panose="02020603050405020304" pitchFamily="18" charset="0"/>
              <a:cs typeface="Times New Roman" panose="02020603050405020304" pitchFamily="18" charset="0"/>
            </a:rPr>
            <a:t>phép</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làm</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thu</a:t>
          </a:r>
          <a:r>
            <a:rPr lang="en-US" sz="2800" kern="1200" dirty="0" smtClean="0">
              <a:latin typeface="Times New Roman" panose="02020603050405020304" pitchFamily="18" charset="0"/>
              <a:cs typeface="Times New Roman" panose="02020603050405020304" pitchFamily="18" charset="0"/>
            </a:rPr>
            <a:t>̉ </a:t>
          </a:r>
          <a:r>
            <a:rPr lang="en-US" sz="2800" kern="1200" dirty="0" err="1" smtClean="0">
              <a:latin typeface="Times New Roman" panose="02020603050405020304" pitchFamily="18" charset="0"/>
              <a:cs typeface="Times New Roman" panose="02020603050405020304" pitchFamily="18" charset="0"/>
            </a:rPr>
            <a:t>thuật</a:t>
          </a:r>
          <a:endParaRPr lang="vi-VN" sz="2800" kern="1200" dirty="0">
            <a:latin typeface="Times New Roman" panose="02020603050405020304" pitchFamily="18" charset="0"/>
            <a:cs typeface="Times New Roman" panose="02020603050405020304" pitchFamily="18" charset="0"/>
          </a:endParaRPr>
        </a:p>
      </dsp:txBody>
      <dsp:txXfrm>
        <a:off x="8201683" y="2778229"/>
        <a:ext cx="2545728" cy="1580639"/>
      </dsp:txXfrm>
    </dsp:sp>
    <dsp:sp modelId="{8715E45C-1527-4A92-A244-88371B7F5A3A}">
      <dsp:nvSpPr>
        <dsp:cNvPr id="0" name=""/>
        <dsp:cNvSpPr/>
      </dsp:nvSpPr>
      <dsp:spPr>
        <a:xfrm>
          <a:off x="7858720" y="4897933"/>
          <a:ext cx="2644080" cy="16789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93D9D2-6743-45E7-A750-037C7048EBB4}">
      <dsp:nvSpPr>
        <dsp:cNvPr id="0" name=""/>
        <dsp:cNvSpPr/>
      </dsp:nvSpPr>
      <dsp:spPr>
        <a:xfrm>
          <a:off x="8152507" y="5177030"/>
          <a:ext cx="2644080" cy="167899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0" kern="1200" dirty="0" err="1" smtClean="0">
              <a:latin typeface="Times New Roman" panose="02020603050405020304" pitchFamily="18" charset="0"/>
              <a:cs typeface="Times New Roman" panose="02020603050405020304" pitchFamily="18" charset="0"/>
            </a:rPr>
            <a:t>Gây</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mê</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nội</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soi</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khi</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phê</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quản</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hút</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rửa</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phê</a:t>
          </a:r>
          <a:r>
            <a:rPr lang="en-US" sz="2800" b="0" kern="1200" dirty="0" smtClean="0">
              <a:latin typeface="Times New Roman" panose="02020603050405020304" pitchFamily="18" charset="0"/>
              <a:cs typeface="Times New Roman" panose="02020603050405020304" pitchFamily="18" charset="0"/>
            </a:rPr>
            <a:t>́ </a:t>
          </a:r>
          <a:r>
            <a:rPr lang="en-US" sz="2800" b="0" kern="1200" dirty="0" err="1" smtClean="0">
              <a:latin typeface="Times New Roman" panose="02020603050405020304" pitchFamily="18" charset="0"/>
              <a:cs typeface="Times New Roman" panose="02020603050405020304" pitchFamily="18" charset="0"/>
            </a:rPr>
            <a:t>quản</a:t>
          </a:r>
          <a:r>
            <a:rPr lang="en-US" sz="2800" b="0" kern="1200" dirty="0" smtClean="0">
              <a:latin typeface="Times New Roman" panose="02020603050405020304" pitchFamily="18" charset="0"/>
              <a:cs typeface="Times New Roman" panose="02020603050405020304" pitchFamily="18" charset="0"/>
            </a:rPr>
            <a:t>.</a:t>
          </a:r>
          <a:endParaRPr lang="vi-VN" sz="2800" b="0" kern="1200" dirty="0">
            <a:latin typeface="Times New Roman" panose="02020603050405020304" pitchFamily="18" charset="0"/>
            <a:cs typeface="Times New Roman" panose="02020603050405020304" pitchFamily="18" charset="0"/>
          </a:endParaRPr>
        </a:p>
      </dsp:txBody>
      <dsp:txXfrm>
        <a:off x="8201683" y="5226206"/>
        <a:ext cx="2545728" cy="1580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CA8C7-816E-48F5-A156-28C30DAABA06}">
      <dsp:nvSpPr>
        <dsp:cNvPr id="0" name=""/>
        <dsp:cNvSpPr/>
      </dsp:nvSpPr>
      <dsp:spPr>
        <a:xfrm>
          <a:off x="3467539" y="-144280"/>
          <a:ext cx="2266685" cy="1348028"/>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anose="02020603050405020304" pitchFamily="18" charset="0"/>
              <a:cs typeface="Times New Roman" panose="02020603050405020304" pitchFamily="18" charset="0"/>
            </a:rPr>
            <a:t>Khi</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thông</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khi</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tư</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nhiên</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không</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tư</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đảm</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bảo</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được</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chức</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năng</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của</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mình</a:t>
          </a:r>
          <a:endParaRPr lang="vi-VN" sz="2000" kern="1200" dirty="0">
            <a:solidFill>
              <a:schemeClr val="tx1"/>
            </a:solidFill>
            <a:latin typeface="Times New Roman" panose="02020603050405020304" pitchFamily="18" charset="0"/>
            <a:cs typeface="Times New Roman" panose="02020603050405020304" pitchFamily="18" charset="0"/>
          </a:endParaRPr>
        </a:p>
      </dsp:txBody>
      <dsp:txXfrm>
        <a:off x="3533344" y="-78475"/>
        <a:ext cx="2135075" cy="1216418"/>
      </dsp:txXfrm>
    </dsp:sp>
    <dsp:sp modelId="{2F10B4DE-64BF-4360-95A3-5C4CA0F406C6}">
      <dsp:nvSpPr>
        <dsp:cNvPr id="0" name=""/>
        <dsp:cNvSpPr/>
      </dsp:nvSpPr>
      <dsp:spPr>
        <a:xfrm>
          <a:off x="2448046" y="529734"/>
          <a:ext cx="4305671" cy="4305671"/>
        </a:xfrm>
        <a:custGeom>
          <a:avLst/>
          <a:gdLst/>
          <a:ahLst/>
          <a:cxnLst/>
          <a:rect l="0" t="0" r="0" b="0"/>
          <a:pathLst>
            <a:path>
              <a:moveTo>
                <a:pt x="3297239" y="329366"/>
              </a:moveTo>
              <a:arcTo wR="2152835" hR="2152835" stAng="18126735" swAng="2072949"/>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2304745-0A9D-4100-8A97-181386A654CA}">
      <dsp:nvSpPr>
        <dsp:cNvPr id="0" name=""/>
        <dsp:cNvSpPr/>
      </dsp:nvSpPr>
      <dsp:spPr>
        <a:xfrm>
          <a:off x="5521531" y="1841677"/>
          <a:ext cx="2464371" cy="1681784"/>
        </a:xfrm>
        <a:prstGeom prst="roundRect">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err="1" smtClean="0">
              <a:solidFill>
                <a:schemeClr val="tx1"/>
              </a:solidFill>
              <a:latin typeface="Times New Roman" panose="02020603050405020304" pitchFamily="18" charset="0"/>
              <a:cs typeface="Times New Roman" panose="02020603050405020304" pitchFamily="18" charset="0"/>
            </a:rPr>
            <a:t>Cần</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ổn</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định</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thành</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ngực</a:t>
          </a:r>
          <a:r>
            <a:rPr lang="en-US" sz="2000" kern="1200" dirty="0" smtClean="0">
              <a:solidFill>
                <a:schemeClr val="tx1"/>
              </a:solidFill>
              <a:latin typeface="Times New Roman" panose="02020603050405020304" pitchFamily="18" charset="0"/>
              <a:cs typeface="Times New Roman" panose="02020603050405020304" pitchFamily="18" charset="0"/>
            </a:rPr>
            <a:t> hay </a:t>
          </a:r>
          <a:r>
            <a:rPr lang="en-US" sz="2000" kern="1200" dirty="0" err="1" smtClean="0">
              <a:solidFill>
                <a:schemeClr val="tx1"/>
              </a:solidFill>
              <a:latin typeface="Times New Roman" panose="02020603050405020304" pitchFamily="18" charset="0"/>
              <a:cs typeface="Times New Roman" panose="02020603050405020304" pitchFamily="18" charset="0"/>
            </a:rPr>
            <a:t>phòng</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va</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chống</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xẹp</a:t>
          </a:r>
          <a:r>
            <a:rPr lang="en-US" sz="2000" kern="1200" dirty="0" smtClean="0">
              <a:solidFill>
                <a:schemeClr val="tx1"/>
              </a:solidFill>
              <a:latin typeface="Times New Roman" panose="02020603050405020304" pitchFamily="18" charset="0"/>
              <a:cs typeface="Times New Roman" panose="02020603050405020304" pitchFamily="18" charset="0"/>
            </a:rPr>
            <a:t> </a:t>
          </a:r>
          <a:r>
            <a:rPr lang="en-US" sz="2000" kern="1200" dirty="0" err="1" smtClean="0">
              <a:solidFill>
                <a:schemeClr val="tx1"/>
              </a:solidFill>
              <a:latin typeface="Times New Roman" panose="02020603050405020304" pitchFamily="18" charset="0"/>
              <a:cs typeface="Times New Roman" panose="02020603050405020304" pitchFamily="18" charset="0"/>
            </a:rPr>
            <a:t>phổi</a:t>
          </a:r>
          <a:endParaRPr lang="vi-VN" sz="2000" kern="1200" dirty="0">
            <a:solidFill>
              <a:schemeClr val="tx1"/>
            </a:solidFill>
            <a:latin typeface="Times New Roman" panose="02020603050405020304" pitchFamily="18" charset="0"/>
            <a:cs typeface="Times New Roman" panose="02020603050405020304" pitchFamily="18" charset="0"/>
          </a:endParaRPr>
        </a:p>
      </dsp:txBody>
      <dsp:txXfrm>
        <a:off x="5603629" y="1923775"/>
        <a:ext cx="2300175" cy="1517588"/>
      </dsp:txXfrm>
    </dsp:sp>
    <dsp:sp modelId="{A641D9E0-8804-43EC-9970-6D4F2203A432}">
      <dsp:nvSpPr>
        <dsp:cNvPr id="0" name=""/>
        <dsp:cNvSpPr/>
      </dsp:nvSpPr>
      <dsp:spPr>
        <a:xfrm>
          <a:off x="2596366" y="242358"/>
          <a:ext cx="4305671" cy="4305671"/>
        </a:xfrm>
        <a:custGeom>
          <a:avLst/>
          <a:gdLst/>
          <a:ahLst/>
          <a:cxnLst/>
          <a:rect l="0" t="0" r="0" b="0"/>
          <a:pathLst>
            <a:path>
              <a:moveTo>
                <a:pt x="3980467" y="3290579"/>
              </a:moveTo>
              <a:arcTo wR="2152835" hR="2152835" stAng="1914195" swAng="1764520"/>
            </a:path>
          </a:pathLst>
        </a:custGeom>
        <a:noFill/>
        <a:ln w="6350" cap="flat" cmpd="sng" algn="ctr">
          <a:solidFill>
            <a:schemeClr val="accent4">
              <a:hueOff val="3465231"/>
              <a:satOff val="-15989"/>
              <a:lumOff val="588"/>
              <a:alphaOff val="0"/>
            </a:schemeClr>
          </a:solidFill>
          <a:prstDash val="solid"/>
          <a:miter lim="800000"/>
        </a:ln>
        <a:effectLst/>
      </dsp:spPr>
      <dsp:style>
        <a:lnRef idx="1">
          <a:scrgbClr r="0" g="0" b="0"/>
        </a:lnRef>
        <a:fillRef idx="0">
          <a:scrgbClr r="0" g="0" b="0"/>
        </a:fillRef>
        <a:effectRef idx="0">
          <a:scrgbClr r="0" g="0" b="0"/>
        </a:effectRef>
        <a:fontRef idx="minor"/>
      </dsp:style>
    </dsp:sp>
    <dsp:sp modelId="{59F82B48-E92F-4E44-941E-C8C631183A5B}">
      <dsp:nvSpPr>
        <dsp:cNvPr id="0" name=""/>
        <dsp:cNvSpPr/>
      </dsp:nvSpPr>
      <dsp:spPr>
        <a:xfrm>
          <a:off x="3553307" y="3752546"/>
          <a:ext cx="2219554" cy="1835247"/>
        </a:xfrm>
        <a:prstGeom prst="roundRect">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solidFill>
                <a:schemeClr val="tx1"/>
              </a:solidFill>
              <a:latin typeface="Times New Roman" panose="02020603050405020304" pitchFamily="18" charset="0"/>
              <a:cs typeface="Times New Roman" panose="02020603050405020304" pitchFamily="18" charset="0"/>
            </a:rPr>
            <a:t>Giảm nhu cầu tiêu thụ oxy và giảm công thở do mệt cơ hô hấp</a:t>
          </a:r>
          <a:endParaRPr lang="vi-VN" sz="2000" kern="1200" dirty="0">
            <a:solidFill>
              <a:schemeClr val="tx1"/>
            </a:solidFill>
            <a:latin typeface="Times New Roman" panose="02020603050405020304" pitchFamily="18" charset="0"/>
            <a:cs typeface="Times New Roman" panose="02020603050405020304" pitchFamily="18" charset="0"/>
          </a:endParaRPr>
        </a:p>
      </dsp:txBody>
      <dsp:txXfrm>
        <a:off x="3642896" y="3842135"/>
        <a:ext cx="2040376" cy="1656069"/>
      </dsp:txXfrm>
    </dsp:sp>
    <dsp:sp modelId="{0875890E-4589-494E-B9B0-C2D5572BAC25}">
      <dsp:nvSpPr>
        <dsp:cNvPr id="0" name=""/>
        <dsp:cNvSpPr/>
      </dsp:nvSpPr>
      <dsp:spPr>
        <a:xfrm>
          <a:off x="2331076" y="278696"/>
          <a:ext cx="4305671" cy="4305671"/>
        </a:xfrm>
        <a:custGeom>
          <a:avLst/>
          <a:gdLst/>
          <a:ahLst/>
          <a:cxnLst/>
          <a:rect l="0" t="0" r="0" b="0"/>
          <a:pathLst>
            <a:path>
              <a:moveTo>
                <a:pt x="1210342" y="4088399"/>
              </a:moveTo>
              <a:arcTo wR="2152835" hR="2152835" stAng="6957784" swAng="2100869"/>
            </a:path>
          </a:pathLst>
        </a:custGeom>
        <a:noFill/>
        <a:ln w="6350" cap="flat" cmpd="sng" algn="ctr">
          <a:solidFill>
            <a:schemeClr val="accent4">
              <a:hueOff val="6930461"/>
              <a:satOff val="-31979"/>
              <a:lumOff val="1177"/>
              <a:alphaOff val="0"/>
            </a:schemeClr>
          </a:solidFill>
          <a:prstDash val="solid"/>
          <a:miter lim="800000"/>
        </a:ln>
        <a:effectLst/>
      </dsp:spPr>
      <dsp:style>
        <a:lnRef idx="1">
          <a:scrgbClr r="0" g="0" b="0"/>
        </a:lnRef>
        <a:fillRef idx="0">
          <a:scrgbClr r="0" g="0" b="0"/>
        </a:fillRef>
        <a:effectRef idx="0">
          <a:scrgbClr r="0" g="0" b="0"/>
        </a:effectRef>
        <a:fontRef idx="minor"/>
      </dsp:style>
    </dsp:sp>
    <dsp:sp modelId="{83FE74B9-67C0-49CC-BB9D-E53F9EC04C7C}">
      <dsp:nvSpPr>
        <dsp:cNvPr id="0" name=""/>
        <dsp:cNvSpPr/>
      </dsp:nvSpPr>
      <dsp:spPr>
        <a:xfrm>
          <a:off x="1261127" y="1900719"/>
          <a:ext cx="2373837" cy="1563700"/>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smtClean="0">
              <a:solidFill>
                <a:schemeClr val="tx1"/>
              </a:solidFill>
              <a:latin typeface="Times New Roman" panose="02020603050405020304" pitchFamily="18" charset="0"/>
              <a:cs typeface="Times New Roman" panose="02020603050405020304" pitchFamily="18" charset="0"/>
            </a:rPr>
            <a:t>Chủ động kiểm soát thông khí (gây mê, điều trị tăng áp lực nội sọ)</a:t>
          </a:r>
          <a:endParaRPr lang="vi-VN" sz="2000" kern="1200" dirty="0">
            <a:solidFill>
              <a:schemeClr val="tx1"/>
            </a:solidFill>
            <a:latin typeface="Times New Roman" panose="02020603050405020304" pitchFamily="18" charset="0"/>
            <a:cs typeface="Times New Roman" panose="02020603050405020304" pitchFamily="18" charset="0"/>
          </a:endParaRPr>
        </a:p>
      </dsp:txBody>
      <dsp:txXfrm>
        <a:off x="1337461" y="1977053"/>
        <a:ext cx="2221169" cy="1411032"/>
      </dsp:txXfrm>
    </dsp:sp>
    <dsp:sp modelId="{C650E4B1-E3FE-4723-A104-1501ACBC7D0E}">
      <dsp:nvSpPr>
        <dsp:cNvPr id="0" name=""/>
        <dsp:cNvSpPr/>
      </dsp:nvSpPr>
      <dsp:spPr>
        <a:xfrm>
          <a:off x="2448046" y="529734"/>
          <a:ext cx="4305671" cy="4305671"/>
        </a:xfrm>
        <a:custGeom>
          <a:avLst/>
          <a:gdLst/>
          <a:ahLst/>
          <a:cxnLst/>
          <a:rect l="0" t="0" r="0" b="0"/>
          <a:pathLst>
            <a:path>
              <a:moveTo>
                <a:pt x="151985" y="1358291"/>
              </a:moveTo>
              <a:arcTo wR="2152835" hR="2152835" stAng="12099491" swAng="2172806"/>
            </a:path>
          </a:pathLst>
        </a:custGeom>
        <a:no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E5CA0-4835-4DE0-8ED6-25D5410E6715}">
      <dsp:nvSpPr>
        <dsp:cNvPr id="0" name=""/>
        <dsp:cNvSpPr/>
      </dsp:nvSpPr>
      <dsp:spPr>
        <a:xfrm rot="5400000">
          <a:off x="5497319" y="-2130818"/>
          <a:ext cx="1164851" cy="5722112"/>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smtClean="0">
              <a:solidFill>
                <a:srgbClr val="FF0000"/>
              </a:solidFill>
              <a:latin typeface="Times New Roman" panose="02020603050405020304" pitchFamily="18" charset="0"/>
              <a:cs typeface="Times New Roman" panose="02020603050405020304" pitchFamily="18" charset="0"/>
            </a:rPr>
            <a:t>Đặt nhầm đường</a:t>
          </a:r>
          <a:endParaRPr lang="vi-VN" sz="2200" kern="1200" dirty="0">
            <a:solidFill>
              <a:srgbClr val="FF0000"/>
            </a:solidFill>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en-US" sz="2200" kern="1200" smtClean="0">
              <a:solidFill>
                <a:srgbClr val="FF0000"/>
              </a:solidFill>
              <a:latin typeface="Times New Roman" panose="02020603050405020304" pitchFamily="18" charset="0"/>
              <a:cs typeface="Times New Roman" panose="02020603050405020304" pitchFamily="18" charset="0"/>
            </a:rPr>
            <a:t>Tuột ống ra ngoài hay quá sâu</a:t>
          </a:r>
          <a:endParaRPr lang="vi-VN" sz="2200" kern="1200" dirty="0">
            <a:solidFill>
              <a:srgbClr val="FF0000"/>
            </a:solidFill>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en-US" sz="2200" kern="1200" dirty="0" err="1" smtClean="0">
              <a:solidFill>
                <a:srgbClr val="FF0000"/>
              </a:solidFill>
              <a:latin typeface="Times New Roman" panose="02020603050405020304" pitchFamily="18" charset="0"/>
              <a:cs typeface="Times New Roman" panose="02020603050405020304" pitchFamily="18" charset="0"/>
            </a:rPr>
            <a:t>Loét</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mũi</a:t>
          </a:r>
          <a:r>
            <a:rPr lang="en-US" sz="2200" kern="1200" dirty="0" smtClean="0">
              <a:solidFill>
                <a:srgbClr val="FF0000"/>
              </a:solidFill>
              <a:latin typeface="Times New Roman" panose="02020603050405020304" pitchFamily="18" charset="0"/>
              <a:cs typeface="Times New Roman" panose="02020603050405020304" pitchFamily="18" charset="0"/>
            </a:rPr>
            <a:t> – </a:t>
          </a:r>
          <a:r>
            <a:rPr lang="en-US" sz="2200" kern="1200" dirty="0" err="1" smtClean="0">
              <a:solidFill>
                <a:srgbClr val="FF0000"/>
              </a:solidFill>
              <a:latin typeface="Times New Roman" panose="02020603050405020304" pitchFamily="18" charset="0"/>
              <a:cs typeface="Times New Roman" panose="02020603050405020304" pitchFamily="18" charset="0"/>
            </a:rPr>
            <a:t>miệng</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khi</a:t>
          </a:r>
          <a:r>
            <a:rPr lang="en-US" sz="2200" kern="1200" dirty="0" smtClean="0">
              <a:solidFill>
                <a:srgbClr val="FF0000"/>
              </a:solidFill>
              <a:latin typeface="Times New Roman" panose="02020603050405020304" pitchFamily="18" charset="0"/>
              <a:cs typeface="Times New Roman" panose="02020603050405020304" pitchFamily="18" charset="0"/>
            </a:rPr>
            <a:t>́ – </a:t>
          </a:r>
          <a:r>
            <a:rPr lang="en-US" sz="2200" kern="1200" dirty="0" err="1" smtClean="0">
              <a:solidFill>
                <a:srgbClr val="FF0000"/>
              </a:solidFill>
              <a:latin typeface="Times New Roman" panose="02020603050405020304" pitchFamily="18" charset="0"/>
              <a:cs typeface="Times New Roman" panose="02020603050405020304" pitchFamily="18" charset="0"/>
            </a:rPr>
            <a:t>phê</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quản</a:t>
          </a:r>
          <a:endParaRPr lang="vi-VN" sz="2200" kern="1200" dirty="0">
            <a:solidFill>
              <a:srgbClr val="FF0000"/>
            </a:solidFill>
            <a:latin typeface="Times New Roman" panose="02020603050405020304" pitchFamily="18" charset="0"/>
            <a:cs typeface="Times New Roman" panose="02020603050405020304" pitchFamily="18" charset="0"/>
          </a:endParaRPr>
        </a:p>
      </dsp:txBody>
      <dsp:txXfrm rot="-5400000">
        <a:off x="3218689" y="204675"/>
        <a:ext cx="5665249" cy="1051125"/>
      </dsp:txXfrm>
    </dsp:sp>
    <dsp:sp modelId="{259FD896-AC2A-4943-A24B-14761E8A7B35}">
      <dsp:nvSpPr>
        <dsp:cNvPr id="0" name=""/>
        <dsp:cNvSpPr/>
      </dsp:nvSpPr>
      <dsp:spPr>
        <a:xfrm>
          <a:off x="0" y="2206"/>
          <a:ext cx="3218688" cy="145606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Tổn</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đường</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vi-VN" sz="38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71079" y="73285"/>
        <a:ext cx="3076530" cy="1313906"/>
      </dsp:txXfrm>
    </dsp:sp>
    <dsp:sp modelId="{DEEFBE24-D563-4AAA-A5DA-44D695197F8C}">
      <dsp:nvSpPr>
        <dsp:cNvPr id="0" name=""/>
        <dsp:cNvSpPr/>
      </dsp:nvSpPr>
      <dsp:spPr>
        <a:xfrm rot="5400000">
          <a:off x="5497319" y="-601950"/>
          <a:ext cx="1164851" cy="5722112"/>
        </a:xfrm>
        <a:prstGeom prst="round2SameRect">
          <a:avLst/>
        </a:prstGeom>
        <a:solidFill>
          <a:schemeClr val="accent4">
            <a:tint val="40000"/>
            <a:alpha val="90000"/>
            <a:hueOff val="5756959"/>
            <a:satOff val="-30630"/>
            <a:lumOff val="-1745"/>
            <a:alphaOff val="0"/>
          </a:schemeClr>
        </a:solidFill>
        <a:ln w="12700" cap="flat" cmpd="sng" algn="ctr">
          <a:solidFill>
            <a:schemeClr val="accent4">
              <a:tint val="40000"/>
              <a:alpha val="90000"/>
              <a:hueOff val="5756959"/>
              <a:satOff val="-30630"/>
              <a:lumOff val="-174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smtClean="0">
              <a:solidFill>
                <a:srgbClr val="FF0000"/>
              </a:solidFill>
              <a:latin typeface="Times New Roman" panose="02020603050405020304" pitchFamily="18" charset="0"/>
              <a:cs typeface="Times New Roman" panose="02020603050405020304" pitchFamily="18" charset="0"/>
            </a:rPr>
            <a:t>Tràn</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khi</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nhu</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mô</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phổi</a:t>
          </a:r>
          <a:endParaRPr lang="vi-VN" sz="2200" kern="1200" dirty="0">
            <a:solidFill>
              <a:srgbClr val="FF0000"/>
            </a:solidFill>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en-US" sz="2200" kern="1200" dirty="0" err="1" smtClean="0">
              <a:solidFill>
                <a:srgbClr val="FF0000"/>
              </a:solidFill>
              <a:latin typeface="Times New Roman" panose="02020603050405020304" pitchFamily="18" charset="0"/>
              <a:cs typeface="Times New Roman" panose="02020603050405020304" pitchFamily="18" charset="0"/>
            </a:rPr>
            <a:t>Tràn</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khi</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màng</a:t>
          </a:r>
          <a:r>
            <a:rPr lang="en-US" sz="2200" kern="1200" dirty="0" smtClean="0">
              <a:solidFill>
                <a:srgbClr val="FF0000"/>
              </a:solidFill>
              <a:latin typeface="Times New Roman" panose="02020603050405020304" pitchFamily="18" charset="0"/>
              <a:cs typeface="Times New Roman" panose="02020603050405020304" pitchFamily="18" charset="0"/>
            </a:rPr>
            <a:t> </a:t>
          </a:r>
          <a:r>
            <a:rPr lang="en-US" sz="2200" kern="1200" dirty="0" err="1" smtClean="0">
              <a:solidFill>
                <a:srgbClr val="FF0000"/>
              </a:solidFill>
              <a:latin typeface="Times New Roman" panose="02020603050405020304" pitchFamily="18" charset="0"/>
              <a:cs typeface="Times New Roman" panose="02020603050405020304" pitchFamily="18" charset="0"/>
            </a:rPr>
            <a:t>phổi</a:t>
          </a:r>
          <a:endParaRPr lang="vi-VN" sz="2200" kern="1200" dirty="0">
            <a:solidFill>
              <a:srgbClr val="FF0000"/>
            </a:solidFill>
            <a:latin typeface="Times New Roman" panose="02020603050405020304" pitchFamily="18" charset="0"/>
            <a:cs typeface="Times New Roman" panose="02020603050405020304" pitchFamily="18" charset="0"/>
          </a:endParaRPr>
        </a:p>
      </dsp:txBody>
      <dsp:txXfrm rot="-5400000">
        <a:off x="3218689" y="1733543"/>
        <a:ext cx="5665249" cy="1051125"/>
      </dsp:txXfrm>
    </dsp:sp>
    <dsp:sp modelId="{7CEBA5C7-13BA-46E8-A17A-7441D939E73E}">
      <dsp:nvSpPr>
        <dsp:cNvPr id="0" name=""/>
        <dsp:cNvSpPr/>
      </dsp:nvSpPr>
      <dsp:spPr>
        <a:xfrm>
          <a:off x="0" y="1531073"/>
          <a:ext cx="3218688" cy="1456064"/>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Chấn</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thương</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phổi</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do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áp</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lực</a:t>
          </a:r>
          <a:endParaRPr lang="vi-VN" sz="38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71079" y="1602152"/>
        <a:ext cx="3076530" cy="1313906"/>
      </dsp:txXfrm>
    </dsp:sp>
    <dsp:sp modelId="{072880F8-E26A-486E-8271-4CBB39A5DB45}">
      <dsp:nvSpPr>
        <dsp:cNvPr id="0" name=""/>
        <dsp:cNvSpPr/>
      </dsp:nvSpPr>
      <dsp:spPr>
        <a:xfrm rot="5400000">
          <a:off x="5497319" y="926916"/>
          <a:ext cx="1164851" cy="5722112"/>
        </a:xfrm>
        <a:prstGeom prst="round2Same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vi-VN" sz="2200" kern="1200" dirty="0" smtClean="0">
              <a:solidFill>
                <a:srgbClr val="FF0000"/>
              </a:solidFill>
              <a:latin typeface="Times New Roman" panose="02020603050405020304" pitchFamily="18" charset="0"/>
              <a:cs typeface="Times New Roman" panose="02020603050405020304" pitchFamily="18" charset="0"/>
            </a:rPr>
            <a:t>Có thể gặp rối loạn trao đổi khí và thăng bằng kiềm toan nếu thông số của máy được đặt không đúng</a:t>
          </a:r>
          <a:endParaRPr lang="vi-VN" sz="2200" kern="1200" dirty="0">
            <a:solidFill>
              <a:srgbClr val="FF0000"/>
            </a:solidFill>
            <a:latin typeface="Times New Roman" panose="02020603050405020304" pitchFamily="18" charset="0"/>
            <a:cs typeface="Times New Roman" panose="02020603050405020304" pitchFamily="18" charset="0"/>
          </a:endParaRPr>
        </a:p>
      </dsp:txBody>
      <dsp:txXfrm rot="-5400000">
        <a:off x="3218689" y="3262410"/>
        <a:ext cx="5665249" cy="1051125"/>
      </dsp:txXfrm>
    </dsp:sp>
    <dsp:sp modelId="{890AA92F-650D-4D1F-8840-D81F74B14C52}">
      <dsp:nvSpPr>
        <dsp:cNvPr id="0" name=""/>
        <dsp:cNvSpPr/>
      </dsp:nvSpPr>
      <dsp:spPr>
        <a:xfrm>
          <a:off x="0" y="3059940"/>
          <a:ext cx="3218688" cy="1456064"/>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Rối</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loạn</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trao</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đổi</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3800" kern="1200" dirty="0" err="1" smtClean="0">
              <a:solidFill>
                <a:schemeClr val="tx1">
                  <a:lumMod val="95000"/>
                  <a:lumOff val="5000"/>
                </a:schemeClr>
              </a:solidFill>
              <a:latin typeface="Times New Roman" panose="02020603050405020304" pitchFamily="18" charset="0"/>
              <a:cs typeface="Times New Roman" panose="02020603050405020304" pitchFamily="18" charset="0"/>
            </a:rPr>
            <a:t>khi</a:t>
          </a:r>
          <a:r>
            <a:rPr lang="en-US" sz="3800" kern="12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vi-VN" sz="3800"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71079" y="3131019"/>
        <a:ext cx="3076530" cy="13139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95316-4985-472E-B81C-CBC6DE912AEC}">
      <dsp:nvSpPr>
        <dsp:cNvPr id="0" name=""/>
        <dsp:cNvSpPr/>
      </dsp:nvSpPr>
      <dsp:spPr>
        <a:xfrm rot="5400000">
          <a:off x="4928238" y="-1471495"/>
          <a:ext cx="2174993" cy="5661868"/>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vi-VN" sz="2400" kern="1200" dirty="0" smtClean="0">
              <a:latin typeface="Times New Roman" panose="02020603050405020304" pitchFamily="18" charset="0"/>
              <a:cs typeface="Times New Roman" panose="02020603050405020304" pitchFamily="18" charset="0"/>
            </a:rPr>
            <a:t>Là biến chứng hay gặp và nguy hiểm, thường do các vi khuẩn bệnh viện đa kháng thuốc</a:t>
          </a:r>
          <a:endParaRPr lang="vi-VN"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vi-VN" sz="2400" kern="1200" dirty="0" smtClean="0">
              <a:latin typeface="Times New Roman" panose="02020603050405020304" pitchFamily="18" charset="0"/>
              <a:cs typeface="Times New Roman" panose="02020603050405020304" pitchFamily="18" charset="0"/>
            </a:rPr>
            <a:t>Nguy cơ nhiễm khuẩn càng cao nếu thông khí nhân tạo xâm nhập </a:t>
          </a:r>
          <a:endParaRPr lang="vi-VN" sz="2400" kern="1200" dirty="0">
            <a:latin typeface="Times New Roman" panose="02020603050405020304" pitchFamily="18" charset="0"/>
            <a:cs typeface="Times New Roman" panose="02020603050405020304" pitchFamily="18" charset="0"/>
          </a:endParaRPr>
        </a:p>
      </dsp:txBody>
      <dsp:txXfrm rot="-5400000">
        <a:off x="3184801" y="378116"/>
        <a:ext cx="5555694" cy="1962645"/>
      </dsp:txXfrm>
    </dsp:sp>
    <dsp:sp modelId="{BC619C0F-8640-4140-A37A-F6F5050F8ED0}">
      <dsp:nvSpPr>
        <dsp:cNvPr id="0" name=""/>
        <dsp:cNvSpPr/>
      </dsp:nvSpPr>
      <dsp:spPr>
        <a:xfrm>
          <a:off x="0" y="68"/>
          <a:ext cx="3184801" cy="271874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dirty="0" err="1" smtClean="0">
              <a:latin typeface="Times New Roman" panose="02020603050405020304" pitchFamily="18" charset="0"/>
              <a:cs typeface="Times New Roman" panose="02020603050405020304" pitchFamily="18" charset="0"/>
            </a:rPr>
            <a:t>Nhiễm</a:t>
          </a:r>
          <a:r>
            <a:rPr lang="en-US" sz="4400" kern="1200" dirty="0" smtClean="0">
              <a:latin typeface="Times New Roman" panose="02020603050405020304" pitchFamily="18" charset="0"/>
              <a:cs typeface="Times New Roman" panose="02020603050405020304" pitchFamily="18" charset="0"/>
            </a:rPr>
            <a:t> </a:t>
          </a:r>
          <a:r>
            <a:rPr lang="en-US" sz="4400" kern="1200" dirty="0" err="1" smtClean="0">
              <a:latin typeface="Times New Roman" panose="02020603050405020304" pitchFamily="18" charset="0"/>
              <a:cs typeface="Times New Roman" panose="02020603050405020304" pitchFamily="18" charset="0"/>
            </a:rPr>
            <a:t>khuẩn</a:t>
          </a:r>
          <a:r>
            <a:rPr lang="en-US" sz="4400" kern="1200" dirty="0" smtClean="0">
              <a:latin typeface="Times New Roman" panose="02020603050405020304" pitchFamily="18" charset="0"/>
              <a:cs typeface="Times New Roman" panose="02020603050405020304" pitchFamily="18" charset="0"/>
            </a:rPr>
            <a:t> </a:t>
          </a:r>
          <a:r>
            <a:rPr lang="en-US" sz="4400" kern="1200" dirty="0" err="1" smtClean="0">
              <a:latin typeface="Times New Roman" panose="02020603050405020304" pitchFamily="18" charset="0"/>
              <a:cs typeface="Times New Roman" panose="02020603050405020304" pitchFamily="18" charset="0"/>
            </a:rPr>
            <a:t>bệnh</a:t>
          </a:r>
          <a:r>
            <a:rPr lang="en-US" sz="4400" kern="1200" dirty="0" smtClean="0">
              <a:latin typeface="Times New Roman" panose="02020603050405020304" pitchFamily="18" charset="0"/>
              <a:cs typeface="Times New Roman" panose="02020603050405020304" pitchFamily="18" charset="0"/>
            </a:rPr>
            <a:t> </a:t>
          </a:r>
          <a:r>
            <a:rPr lang="en-US" sz="4400" kern="1200" dirty="0" err="1" smtClean="0">
              <a:latin typeface="Times New Roman" panose="02020603050405020304" pitchFamily="18" charset="0"/>
              <a:cs typeface="Times New Roman" panose="02020603050405020304" pitchFamily="18" charset="0"/>
            </a:rPr>
            <a:t>viện</a:t>
          </a:r>
          <a:r>
            <a:rPr lang="en-US" sz="4400" kern="1200" dirty="0" smtClean="0">
              <a:latin typeface="Times New Roman" panose="02020603050405020304" pitchFamily="18" charset="0"/>
              <a:cs typeface="Times New Roman" panose="02020603050405020304" pitchFamily="18" charset="0"/>
            </a:rPr>
            <a:t> </a:t>
          </a:r>
          <a:endParaRPr lang="vi-VN" sz="4400" kern="1200" dirty="0">
            <a:latin typeface="Times New Roman" panose="02020603050405020304" pitchFamily="18" charset="0"/>
            <a:cs typeface="Times New Roman" panose="02020603050405020304" pitchFamily="18" charset="0"/>
          </a:endParaRPr>
        </a:p>
      </dsp:txBody>
      <dsp:txXfrm>
        <a:off x="132718" y="132786"/>
        <a:ext cx="2919365" cy="2453305"/>
      </dsp:txXfrm>
    </dsp:sp>
    <dsp:sp modelId="{AED4D5CA-FF63-4B27-AFA7-03A608FCF285}">
      <dsp:nvSpPr>
        <dsp:cNvPr id="0" name=""/>
        <dsp:cNvSpPr/>
      </dsp:nvSpPr>
      <dsp:spPr>
        <a:xfrm rot="5400000">
          <a:off x="4928238" y="1383183"/>
          <a:ext cx="2174993" cy="5661868"/>
        </a:xfrm>
        <a:prstGeom prst="round2Same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smtClean="0">
              <a:latin typeface="Times New Roman" panose="02020603050405020304" pitchFamily="18" charset="0"/>
              <a:cs typeface="Times New Roman" panose="02020603050405020304" pitchFamily="18" charset="0"/>
            </a:rPr>
            <a:t>Xẹp</a:t>
          </a:r>
          <a:r>
            <a:rPr lang="en-US" sz="2200" kern="1200" dirty="0" smtClean="0">
              <a:latin typeface="Times New Roman" panose="02020603050405020304" pitchFamily="18" charset="0"/>
              <a:cs typeface="Times New Roman" panose="02020603050405020304" pitchFamily="18" charset="0"/>
            </a:rPr>
            <a:t> </a:t>
          </a:r>
          <a:r>
            <a:rPr lang="en-US" sz="2200" kern="1200" dirty="0" err="1" smtClean="0">
              <a:latin typeface="Times New Roman" panose="02020603050405020304" pitchFamily="18" charset="0"/>
              <a:cs typeface="Times New Roman" panose="02020603050405020304" pitchFamily="18" charset="0"/>
            </a:rPr>
            <a:t>phổi</a:t>
          </a:r>
          <a:endParaRPr lang="vi-VN" sz="2200" kern="1200" dirty="0">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vi-VN" sz="2200" kern="1200" dirty="0" smtClean="0">
              <a:latin typeface="Times New Roman" panose="02020603050405020304" pitchFamily="18" charset="0"/>
              <a:cs typeface="Times New Roman" panose="02020603050405020304" pitchFamily="18" charset="0"/>
            </a:rPr>
            <a:t>Tim mạch: giảm cung lượng tim, hạ huyết áp.</a:t>
          </a:r>
          <a:endParaRPr lang="vi-VN" sz="2200" kern="1200" dirty="0">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vi-VN" sz="2200" kern="1200" dirty="0" smtClean="0">
              <a:latin typeface="Times New Roman" panose="02020603050405020304" pitchFamily="18" charset="0"/>
              <a:cs typeface="Times New Roman" panose="02020603050405020304" pitchFamily="18" charset="0"/>
            </a:rPr>
            <a:t>Rối loạn thận – tiết niệu: giảm thanh lọc nước, ứ nước toàn thể</a:t>
          </a:r>
          <a:endParaRPr lang="vi-VN" sz="2200" kern="1200" dirty="0">
            <a:latin typeface="Times New Roman" panose="02020603050405020304" pitchFamily="18" charset="0"/>
            <a:cs typeface="Times New Roman" panose="02020603050405020304" pitchFamily="18" charset="0"/>
          </a:endParaRPr>
        </a:p>
        <a:p>
          <a:pPr marL="228600" lvl="1" indent="-228600" algn="l" defTabSz="977900">
            <a:lnSpc>
              <a:spcPct val="90000"/>
            </a:lnSpc>
            <a:spcBef>
              <a:spcPct val="0"/>
            </a:spcBef>
            <a:spcAft>
              <a:spcPct val="15000"/>
            </a:spcAft>
            <a:buChar char="••"/>
          </a:pPr>
          <a:r>
            <a:rPr lang="vi-VN" sz="2200" kern="1200" dirty="0" smtClean="0">
              <a:latin typeface="Times New Roman" panose="02020603050405020304" pitchFamily="18" charset="0"/>
              <a:cs typeface="Times New Roman" panose="02020603050405020304" pitchFamily="18" charset="0"/>
            </a:rPr>
            <a:t>Rối loạn tiêu hoá: Chướng bụng, liệt ruột, táo bón do nằm lâu</a:t>
          </a:r>
          <a:endParaRPr lang="vi-VN" sz="2200" kern="1200" dirty="0">
            <a:latin typeface="Times New Roman" panose="02020603050405020304" pitchFamily="18" charset="0"/>
            <a:cs typeface="Times New Roman" panose="02020603050405020304" pitchFamily="18" charset="0"/>
          </a:endParaRPr>
        </a:p>
      </dsp:txBody>
      <dsp:txXfrm rot="-5400000">
        <a:off x="3184801" y="3232794"/>
        <a:ext cx="5555694" cy="1962645"/>
      </dsp:txXfrm>
    </dsp:sp>
    <dsp:sp modelId="{B08244BD-6C7E-4DBF-B8AC-286989041FF8}">
      <dsp:nvSpPr>
        <dsp:cNvPr id="0" name=""/>
        <dsp:cNvSpPr/>
      </dsp:nvSpPr>
      <dsp:spPr>
        <a:xfrm>
          <a:off x="0" y="2854747"/>
          <a:ext cx="3184801" cy="2718741"/>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vi-VN" sz="4400" kern="1200" dirty="0" smtClean="0">
              <a:latin typeface="Times New Roman" panose="02020603050405020304" pitchFamily="18" charset="0"/>
              <a:cs typeface="Times New Roman" panose="02020603050405020304" pitchFamily="18" charset="0"/>
            </a:rPr>
            <a:t>Ảnh hưởng đến các cơ quan</a:t>
          </a:r>
          <a:endParaRPr lang="vi-VN" sz="4400" kern="1200" dirty="0">
            <a:latin typeface="Times New Roman" panose="02020603050405020304" pitchFamily="18" charset="0"/>
            <a:cs typeface="Times New Roman" panose="02020603050405020304" pitchFamily="18" charset="0"/>
          </a:endParaRPr>
        </a:p>
      </dsp:txBody>
      <dsp:txXfrm>
        <a:off x="132718" y="2987465"/>
        <a:ext cx="2919365" cy="2453305"/>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C423666-DF1F-4D8B-BA66-1D674E444244}" type="datetimeFigureOut">
              <a:rPr lang="vi-VN" smtClean="0"/>
              <a:t>14/09/2016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157762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423666-DF1F-4D8B-BA66-1D674E444244}" type="datetimeFigureOut">
              <a:rPr lang="vi-VN" smtClean="0"/>
              <a:t>14/09/2016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201930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423666-DF1F-4D8B-BA66-1D674E444244}" type="datetimeFigureOut">
              <a:rPr lang="vi-VN" smtClean="0"/>
              <a:t>14/09/2016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223454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C423666-DF1F-4D8B-BA66-1D674E444244}" type="datetimeFigureOut">
              <a:rPr lang="vi-VN" smtClean="0"/>
              <a:t>14/09/2016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416166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23666-DF1F-4D8B-BA66-1D674E444244}" type="datetimeFigureOut">
              <a:rPr lang="vi-VN" smtClean="0"/>
              <a:t>14/09/2016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104743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C423666-DF1F-4D8B-BA66-1D674E444244}" type="datetimeFigureOut">
              <a:rPr lang="vi-VN" smtClean="0"/>
              <a:t>14/09/2016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3341846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C423666-DF1F-4D8B-BA66-1D674E444244}" type="datetimeFigureOut">
              <a:rPr lang="vi-VN" smtClean="0"/>
              <a:t>14/09/2016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182368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C423666-DF1F-4D8B-BA66-1D674E444244}" type="datetimeFigureOut">
              <a:rPr lang="vi-VN" smtClean="0"/>
              <a:t>14/09/2016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763234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23666-DF1F-4D8B-BA66-1D674E444244}" type="datetimeFigureOut">
              <a:rPr lang="vi-VN" smtClean="0"/>
              <a:t>14/09/2016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2664624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23666-DF1F-4D8B-BA66-1D674E444244}" type="datetimeFigureOut">
              <a:rPr lang="vi-VN" smtClean="0"/>
              <a:t>14/09/2016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320249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23666-DF1F-4D8B-BA66-1D674E444244}" type="datetimeFigureOut">
              <a:rPr lang="vi-VN" smtClean="0"/>
              <a:t>14/09/2016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5DBAD59-CCC0-4095-B14A-63E9C568F638}" type="slidenum">
              <a:rPr lang="vi-VN" smtClean="0"/>
              <a:t>‹#›</a:t>
            </a:fld>
            <a:endParaRPr lang="vi-VN"/>
          </a:p>
        </p:txBody>
      </p:sp>
    </p:spTree>
    <p:extLst>
      <p:ext uri="{BB962C8B-B14F-4D97-AF65-F5344CB8AC3E}">
        <p14:creationId xmlns:p14="http://schemas.microsoft.com/office/powerpoint/2010/main" val="335561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23666-DF1F-4D8B-BA66-1D674E444244}" type="datetimeFigureOut">
              <a:rPr lang="vi-VN" smtClean="0"/>
              <a:t>14/09/2016</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BAD59-CCC0-4095-B14A-63E9C568F638}" type="slidenum">
              <a:rPr lang="vi-VN" smtClean="0"/>
              <a:t>‹#›</a:t>
            </a:fld>
            <a:endParaRPr lang="vi-VN"/>
          </a:p>
        </p:txBody>
      </p:sp>
    </p:spTree>
    <p:extLst>
      <p:ext uri="{BB962C8B-B14F-4D97-AF65-F5344CB8AC3E}">
        <p14:creationId xmlns:p14="http://schemas.microsoft.com/office/powerpoint/2010/main" val="156119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6676" y="608146"/>
            <a:ext cx="9781780" cy="584775"/>
          </a:xfrm>
          <a:prstGeom prst="rect">
            <a:avLst/>
          </a:prstGeom>
          <a:noFill/>
        </p:spPr>
        <p:txBody>
          <a:bodyPr wrap="non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smtClean="0">
                <a:ln/>
                <a:solidFill>
                  <a:srgbClr val="C00000"/>
                </a:solidFill>
                <a:latin typeface="Times New Roman" panose="02020603050405020304" pitchFamily="18" charset="0"/>
                <a:cs typeface="Times New Roman" panose="02020603050405020304" pitchFamily="18" charset="0"/>
              </a:rPr>
              <a:t>BÀI THUYẾT TRÌNH BỘ MÔN CẤP CỨU HỒI SỨC</a:t>
            </a:r>
            <a:endParaRPr lang="en-US" sz="3200" b="1" dirty="0">
              <a:ln/>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353267" y="1485658"/>
            <a:ext cx="3203056" cy="523220"/>
          </a:xfrm>
          <a:prstGeom prst="rect">
            <a:avLst/>
          </a:prstGeom>
          <a:noFill/>
        </p:spPr>
        <p:txBody>
          <a:bodyPr wrap="none" rtlCol="0">
            <a:spAutoFit/>
            <a:scene3d>
              <a:camera prst="orthographicFront"/>
              <a:lightRig rig="threePt" dir="t"/>
            </a:scene3d>
            <a:sp3d extrusionH="57150">
              <a:bevelT w="38100" h="38100" prst="convex"/>
            </a:sp3d>
          </a:bodyPr>
          <a:lstStyle/>
          <a:p>
            <a:r>
              <a:rPr lang="en-US" sz="2800" dirty="0"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ĐỀ TÀI: </a:t>
            </a:r>
            <a:r>
              <a:rPr lang="en-US" sz="2800" dirty="0" smtClean="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THỞ MÁY</a:t>
            </a:r>
            <a:endParaRPr lang="en-US" sz="2800" dirty="0">
              <a:ln w="0"/>
              <a:solidFill>
                <a:srgbClr val="00206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1468191" y="2363972"/>
            <a:ext cx="4430252"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GVHD: </a:t>
            </a:r>
            <a:r>
              <a:rPr lang="en-US" sz="2400" dirty="0" err="1" smtClean="0">
                <a:latin typeface="Times New Roman" panose="02020603050405020304" pitchFamily="18" charset="0"/>
                <a:cs typeface="Times New Roman" panose="02020603050405020304" pitchFamily="18" charset="0"/>
              </a:rPr>
              <a:t>Ths,Bs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Nguyễn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Phúc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endParaRPr lang="en-US"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468191" y="2938800"/>
            <a:ext cx="2438488" cy="461665"/>
          </a:xfrm>
          <a:prstGeom prst="rect">
            <a:avLst/>
          </a:prstGeom>
          <a:noFill/>
        </p:spPr>
        <p:txBody>
          <a:bodyPr wrap="none" rtlCol="0">
            <a:spAutoFit/>
          </a:bodyPr>
          <a:lstStyle/>
          <a:p>
            <a:r>
              <a:rPr lang="en-US" sz="2400" dirty="0" err="1" smtClean="0">
                <a:latin typeface="Times New Roman" panose="02020603050405020304" pitchFamily="18" charset="0"/>
                <a:cs typeface="Times New Roman" panose="02020603050405020304" pitchFamily="18" charset="0"/>
              </a:rPr>
              <a:t>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viên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468191" y="3567449"/>
            <a:ext cx="8860665" cy="2693045"/>
          </a:xfrm>
          <a:prstGeom prst="rect">
            <a:avLst/>
          </a:prstGeom>
          <a:noFill/>
        </p:spPr>
        <p:txBody>
          <a:bodyPr wrap="square" numCol="2" rtlCol="0">
            <a:spAutoFit/>
          </a:bodyPr>
          <a:lstStyle/>
          <a:p>
            <a:pPr marL="342900" lvl="0" indent="-342900">
              <a:buFont typeface="+mj-lt"/>
              <a:buAutoNum type="arabicPeriod"/>
            </a:pPr>
            <a:r>
              <a:rPr lang="en-US" sz="2400" dirty="0" err="1" smtClean="0">
                <a:latin typeface="Times New Roman" panose="02020603050405020304" pitchFamily="18" charset="0"/>
                <a:cs typeface="Times New Roman" panose="02020603050405020304" pitchFamily="18" charset="0"/>
              </a:rPr>
              <a:t>Võ</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Trung</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Thu </a:t>
            </a:r>
            <a:r>
              <a:rPr lang="en-US" sz="2400" dirty="0" err="1">
                <a:latin typeface="Times New Roman" panose="02020603050405020304" pitchFamily="18" charset="0"/>
                <a:cs typeface="Times New Roman" panose="02020603050405020304" pitchFamily="18" charset="0"/>
              </a:rPr>
              <a:t>Hường</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Trang</a:t>
            </a: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Thu Trang</a:t>
            </a: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Trần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Yến</a:t>
            </a:r>
            <a:endParaRPr lang="en-US" sz="2400" dirty="0">
              <a:latin typeface="Times New Roman" panose="02020603050405020304" pitchFamily="18" charset="0"/>
              <a:cs typeface="Times New Roman" panose="02020603050405020304" pitchFamily="18" charset="0"/>
            </a:endParaRPr>
          </a:p>
          <a:p>
            <a:pPr marL="342900" lvl="0" indent="-342900">
              <a:spcAft>
                <a:spcPts val="3000"/>
              </a:spcAft>
              <a:buFont typeface="+mj-lt"/>
              <a:buAutoNum type="arabicPeriod"/>
            </a:pPr>
            <a:r>
              <a:rPr lang="en-US" sz="2400" dirty="0" err="1">
                <a:latin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Diễm</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Dương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Thương</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Đặng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Trịnh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Minh </a:t>
            </a:r>
            <a:r>
              <a:rPr lang="en-US" sz="2400" dirty="0" err="1">
                <a:latin typeface="Times New Roman" panose="02020603050405020304" pitchFamily="18" charset="0"/>
                <a:cs typeface="Times New Roman" panose="02020603050405020304" pitchFamily="18" charset="0"/>
              </a:rPr>
              <a:t>Châu</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err="1">
                <a:latin typeface="Times New Roman" panose="02020603050405020304" pitchFamily="18" charset="0"/>
                <a:cs typeface="Times New Roman" panose="02020603050405020304" pitchFamily="18" charset="0"/>
              </a:rPr>
              <a:t>Lê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Thúy</a:t>
            </a:r>
            <a:r>
              <a:rPr lang="en-US" sz="2400" dirty="0">
                <a:latin typeface="Times New Roman" panose="02020603050405020304" pitchFamily="18" charset="0"/>
                <a:cs typeface="Times New Roman" panose="02020603050405020304" pitchFamily="18" charset="0"/>
              </a:rPr>
              <a:t> Lan</a:t>
            </a:r>
          </a:p>
          <a:p>
            <a:pPr marL="342900" indent="-342900">
              <a:buFont typeface="+mj-lt"/>
              <a:buAutoNum type="arabicPeriod"/>
            </a:pPr>
            <a:r>
              <a:rPr lang="en-US" sz="2400" dirty="0" smtClean="0">
                <a:latin typeface="Times New Roman" panose="02020603050405020304" pitchFamily="18" charset="0"/>
                <a:cs typeface="Times New Roman" panose="02020603050405020304" pitchFamily="18" charset="0"/>
              </a:rPr>
              <a:t>Phan </a:t>
            </a:r>
            <a:r>
              <a:rPr lang="en-US" sz="2400" dirty="0" err="1">
                <a:latin typeface="Times New Roman" panose="02020603050405020304" pitchFamily="18" charset="0"/>
                <a:cs typeface="Times New Roman" panose="02020603050405020304" pitchFamily="18" charset="0"/>
              </a:rPr>
              <a:t>Thị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Mỹ</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Hương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440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0" y="1371600"/>
            <a:ext cx="9525000" cy="5233987"/>
          </a:xfrm>
          <a:prstGeom prst="rect">
            <a:avLst/>
          </a:prstGeom>
        </p:spPr>
      </p:pic>
      <p:sp>
        <p:nvSpPr>
          <p:cNvPr id="6" name="TextBox 5"/>
          <p:cNvSpPr txBox="1"/>
          <p:nvPr/>
        </p:nvSpPr>
        <p:spPr>
          <a:xfrm>
            <a:off x="1734669" y="331254"/>
            <a:ext cx="8964707"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CHĂM SÓC BỆNH NHÂN THỞ MÁY</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0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2151365312"/>
              </p:ext>
            </p:extLst>
          </p:nvPr>
        </p:nvGraphicFramePr>
        <p:xfrm>
          <a:off x="0" y="1"/>
          <a:ext cx="12192000" cy="6857999"/>
        </p:xfrm>
        <a:graphic>
          <a:graphicData uri="http://schemas.openxmlformats.org/drawingml/2006/table">
            <a:tbl>
              <a:tblPr firstRow="1" bandRow="1">
                <a:tableStyleId>{5C22544A-7EE6-4342-B048-85BDC9FD1C3A}</a:tableStyleId>
              </a:tblPr>
              <a:tblGrid>
                <a:gridCol w="1452282"/>
                <a:gridCol w="1761565"/>
                <a:gridCol w="1896035"/>
                <a:gridCol w="5271247"/>
                <a:gridCol w="1810871"/>
              </a:tblGrid>
              <a:tr h="1504303">
                <a:tc>
                  <a:txBody>
                    <a:bodyPr/>
                    <a:lstStyle/>
                    <a:p>
                      <a:pPr algn="ctr"/>
                      <a:r>
                        <a:rPr lang="vi-VN" sz="1800" dirty="0" smtClean="0">
                          <a:latin typeface="Times New Roman" pitchFamily="18" charset="0"/>
                          <a:cs typeface="Times New Roman" pitchFamily="18" charset="0"/>
                        </a:rPr>
                        <a:t>NHẬN ĐỊNH</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CHẨN ĐOÁN</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LẬP </a:t>
                      </a:r>
                    </a:p>
                    <a:p>
                      <a:pPr algn="ctr"/>
                      <a:r>
                        <a:rPr lang="vi-VN" sz="1800" dirty="0" smtClean="0">
                          <a:latin typeface="Times New Roman" pitchFamily="18" charset="0"/>
                          <a:cs typeface="Times New Roman" pitchFamily="18" charset="0"/>
                        </a:rPr>
                        <a:t>KẾ HOẠCH CHĂM SÓC</a:t>
                      </a:r>
                    </a:p>
                  </a:txBody>
                  <a:tcPr anchor="ctr">
                    <a:solidFill>
                      <a:srgbClr val="C00000"/>
                    </a:solidFill>
                  </a:tcPr>
                </a:tc>
                <a:tc>
                  <a:txBody>
                    <a:bodyPr/>
                    <a:lstStyle/>
                    <a:p>
                      <a:pPr algn="ctr"/>
                      <a:r>
                        <a:rPr lang="vi-VN" sz="1800" dirty="0" smtClean="0">
                          <a:latin typeface="Times New Roman" pitchFamily="18" charset="0"/>
                          <a:cs typeface="Times New Roman" pitchFamily="18" charset="0"/>
                        </a:rPr>
                        <a:t>THỰC HIỆN KẾ HOẠCH CHĂM SÓC</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LƯỢNG GIÁ</a:t>
                      </a:r>
                      <a:endParaRPr lang="en-US" sz="1800" dirty="0">
                        <a:latin typeface="Times New Roman" pitchFamily="18" charset="0"/>
                        <a:cs typeface="Times New Roman" pitchFamily="18" charset="0"/>
                      </a:endParaRPr>
                    </a:p>
                  </a:txBody>
                  <a:tcPr anchor="ctr">
                    <a:solidFill>
                      <a:srgbClr val="C00000"/>
                    </a:solidFill>
                  </a:tcPr>
                </a:tc>
              </a:tr>
              <a:tr h="5353696">
                <a:tc>
                  <a:txBody>
                    <a:bodyPr/>
                    <a:lstStyle/>
                    <a:p>
                      <a:r>
                        <a:rPr lang="vi-VN" sz="2500" dirty="0" smtClean="0">
                          <a:latin typeface="Times New Roman" pitchFamily="18" charset="0"/>
                          <a:cs typeface="Times New Roman" pitchFamily="18" charset="0"/>
                        </a:rPr>
                        <a:t>Dấu hiệu </a:t>
                      </a:r>
                      <a:r>
                        <a:rPr lang="vi-VN" sz="2500" dirty="0" smtClean="0">
                          <a:latin typeface="Times New Roman" pitchFamily="18" charset="0"/>
                          <a:cs typeface="Times New Roman" pitchFamily="18" charset="0"/>
                        </a:rPr>
                        <a:t>sống</a:t>
                      </a:r>
                      <a:r>
                        <a:rPr lang="vi-VN" sz="2500" baseline="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theo y lệnh 15 phút/lần, 30 phút/lần, 1 giờ/lần, 3 giờ/lần,...</a:t>
                      </a:r>
                      <a:endParaRPr lang="en-US" sz="2500" dirty="0">
                        <a:latin typeface="Times New Roman" pitchFamily="18" charset="0"/>
                        <a:cs typeface="Times New Roman" pitchFamily="18" charset="0"/>
                      </a:endParaRPr>
                    </a:p>
                  </a:txBody>
                  <a:tcPr>
                    <a:solidFill>
                      <a:schemeClr val="accent6">
                        <a:lumMod val="20000"/>
                        <a:lumOff val="80000"/>
                      </a:schemeClr>
                    </a:solidFill>
                  </a:tcPr>
                </a:tc>
                <a:tc>
                  <a:txBody>
                    <a:bodyPr/>
                    <a:lstStyle/>
                    <a:p>
                      <a:r>
                        <a:rPr lang="vi-VN" sz="2500" dirty="0" smtClean="0">
                          <a:latin typeface="Times New Roman" pitchFamily="18" charset="0"/>
                          <a:cs typeface="Times New Roman" pitchFamily="18" charset="0"/>
                        </a:rPr>
                        <a:t>Thông khí nhân tạo do suy hô hấp, thiếu oxy trầm trọng. </a:t>
                      </a:r>
                      <a:endParaRPr lang="en-US" sz="2500" dirty="0">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500" dirty="0" err="1" smtClean="0">
                          <a:latin typeface="Times New Roman" pitchFamily="18" charset="0"/>
                          <a:cs typeface="Times New Roman" pitchFamily="18" charset="0"/>
                        </a:rPr>
                        <a:t>Hỗ</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trợ</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hô</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hấp</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cho</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nhân</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500" dirty="0" smtClean="0">
                          <a:latin typeface="Times New Roman" pitchFamily="18" charset="0"/>
                          <a:cs typeface="Times New Roman" pitchFamily="18" charset="0"/>
                        </a:rPr>
                        <a:t>* </a:t>
                      </a:r>
                      <a:r>
                        <a:rPr lang="vi-VN" sz="2500" b="1" dirty="0" smtClean="0">
                          <a:latin typeface="Times New Roman" pitchFamily="18" charset="0"/>
                          <a:cs typeface="Times New Roman" pitchFamily="18" charset="0"/>
                        </a:rPr>
                        <a:t>Chăm sóc cơ bản:</a:t>
                      </a:r>
                    </a:p>
                    <a:p>
                      <a:pPr marL="0" indent="0">
                        <a:buFont typeface="Arial" pitchFamily="34" charset="0"/>
                        <a:buNone/>
                      </a:pPr>
                      <a:r>
                        <a:rPr lang="en-US" sz="2500" b="1" i="1" dirty="0" smtClean="0">
                          <a:latin typeface="Times New Roman" pitchFamily="18" charset="0"/>
                          <a:cs typeface="Times New Roman" pitchFamily="18" charset="0"/>
                        </a:rPr>
                        <a:t>*</a:t>
                      </a:r>
                      <a:r>
                        <a:rPr lang="en-US" sz="2500" b="1" i="1" baseline="0" dirty="0" smtClean="0">
                          <a:latin typeface="Times New Roman" pitchFamily="18" charset="0"/>
                          <a:cs typeface="Times New Roman" pitchFamily="18" charset="0"/>
                        </a:rPr>
                        <a:t> </a:t>
                      </a:r>
                      <a:r>
                        <a:rPr lang="vi-VN" sz="2500" b="1" i="1" dirty="0" smtClean="0">
                          <a:latin typeface="Times New Roman" pitchFamily="18" charset="0"/>
                          <a:cs typeface="Times New Roman" pitchFamily="18" charset="0"/>
                        </a:rPr>
                        <a:t>Hỗ trợ hô hấp:</a:t>
                      </a:r>
                    </a:p>
                    <a:p>
                      <a:r>
                        <a:rPr lang="vi-VN" sz="2500" dirty="0" smtClean="0">
                          <a:latin typeface="Times New Roman" pitchFamily="18" charset="0"/>
                          <a:cs typeface="Times New Roman" pitchFamily="18" charset="0"/>
                        </a:rPr>
                        <a:t>+ Phụ giúp bác sĩ đặt nội khí quản hoặc mở khí quản.</a:t>
                      </a:r>
                    </a:p>
                    <a:p>
                      <a:r>
                        <a:rPr lang="vi-VN" sz="2500" dirty="0" smtClean="0">
                          <a:latin typeface="Times New Roman" pitchFamily="18" charset="0"/>
                          <a:cs typeface="Times New Roman" pitchFamily="18" charset="0"/>
                        </a:rPr>
                        <a:t>+ Kiểm tra máy </a:t>
                      </a:r>
                      <a:r>
                        <a:rPr lang="vi-VN" sz="2500" dirty="0" smtClean="0">
                          <a:latin typeface="Times New Roman" pitchFamily="18" charset="0"/>
                          <a:cs typeface="Times New Roman" pitchFamily="18" charset="0"/>
                        </a:rPr>
                        <a:t>thở</a:t>
                      </a:r>
                    </a:p>
                    <a:p>
                      <a:r>
                        <a:rPr lang="vi-VN"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Phát hiện hiện tượng chống máy.</a:t>
                      </a:r>
                    </a:p>
                    <a:p>
                      <a:r>
                        <a:rPr lang="vi-VN" sz="2500" dirty="0" smtClean="0">
                          <a:latin typeface="Times New Roman" pitchFamily="18" charset="0"/>
                          <a:cs typeface="Times New Roman" pitchFamily="18" charset="0"/>
                        </a:rPr>
                        <a:t>+ Hút thông đường hô hấp.</a:t>
                      </a:r>
                    </a:p>
                    <a:p>
                      <a:endParaRPr lang="en-US" sz="2500" dirty="0">
                        <a:latin typeface="Times New Roman" pitchFamily="18" charset="0"/>
                        <a:cs typeface="Times New Roman" pitchFamily="18" charset="0"/>
                      </a:endParaRPr>
                    </a:p>
                  </a:txBody>
                  <a:tcPr>
                    <a:solidFill>
                      <a:schemeClr val="accent6">
                        <a:lumMod val="20000"/>
                        <a:lumOff val="80000"/>
                      </a:schemeClr>
                    </a:solidFill>
                  </a:tcPr>
                </a:tc>
                <a:tc>
                  <a:txBody>
                    <a:bodyPr/>
                    <a:lstStyle/>
                    <a:p>
                      <a:r>
                        <a:rPr lang="en-US" sz="2500" dirty="0" err="1" smtClean="0">
                          <a:latin typeface="Times New Roman" pitchFamily="18" charset="0"/>
                          <a:cs typeface="Times New Roman" pitchFamily="18" charset="0"/>
                        </a:rPr>
                        <a:t>Bệnh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nhân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không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có</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dấu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chống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máy</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35668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35373459"/>
              </p:ext>
            </p:extLst>
          </p:nvPr>
        </p:nvGraphicFramePr>
        <p:xfrm>
          <a:off x="7200" y="0"/>
          <a:ext cx="12184800" cy="6996129"/>
        </p:xfrm>
        <a:graphic>
          <a:graphicData uri="http://schemas.openxmlformats.org/drawingml/2006/table">
            <a:tbl>
              <a:tblPr firstRow="1" bandRow="1">
                <a:tableStyleId>{5C22544A-7EE6-4342-B048-85BDC9FD1C3A}</a:tableStyleId>
              </a:tblPr>
              <a:tblGrid>
                <a:gridCol w="1421560"/>
                <a:gridCol w="1827720"/>
                <a:gridCol w="1476885"/>
                <a:gridCol w="5224755"/>
                <a:gridCol w="2233880"/>
              </a:tblGrid>
              <a:tr h="1559859">
                <a:tc>
                  <a:txBody>
                    <a:bodyPr/>
                    <a:lstStyle/>
                    <a:p>
                      <a:pPr algn="ctr"/>
                      <a:r>
                        <a:rPr lang="vi-VN" sz="1800" dirty="0" smtClean="0">
                          <a:latin typeface="Times New Roman" pitchFamily="18" charset="0"/>
                          <a:cs typeface="Times New Roman" pitchFamily="18" charset="0"/>
                        </a:rPr>
                        <a:t>NHẬN ĐỊNH</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CHẨN ĐOÁN</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LẬP </a:t>
                      </a:r>
                    </a:p>
                    <a:p>
                      <a:pPr algn="ctr"/>
                      <a:r>
                        <a:rPr lang="vi-VN" sz="1800" dirty="0" smtClean="0">
                          <a:latin typeface="Times New Roman" pitchFamily="18" charset="0"/>
                          <a:cs typeface="Times New Roman" pitchFamily="18" charset="0"/>
                        </a:rPr>
                        <a:t>KẾ HOẠCH CHĂM SÓC</a:t>
                      </a:r>
                    </a:p>
                  </a:txBody>
                  <a:tcPr anchor="ctr">
                    <a:solidFill>
                      <a:srgbClr val="C00000"/>
                    </a:solidFill>
                  </a:tcPr>
                </a:tc>
                <a:tc>
                  <a:txBody>
                    <a:bodyPr/>
                    <a:lstStyle/>
                    <a:p>
                      <a:pPr algn="ctr"/>
                      <a:r>
                        <a:rPr lang="vi-VN" sz="1800" dirty="0" smtClean="0">
                          <a:latin typeface="Times New Roman" pitchFamily="18" charset="0"/>
                          <a:cs typeface="Times New Roman" pitchFamily="18" charset="0"/>
                        </a:rPr>
                        <a:t>THỰC HIỆN KẾ HOẠCH CHĂM SÓC</a:t>
                      </a:r>
                      <a:endParaRPr lang="en-US" sz="18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LƯỢNG GIÁ</a:t>
                      </a:r>
                      <a:endParaRPr lang="en-US" sz="1800" dirty="0">
                        <a:latin typeface="Times New Roman" pitchFamily="18" charset="0"/>
                        <a:cs typeface="Times New Roman" pitchFamily="18" charset="0"/>
                      </a:endParaRPr>
                    </a:p>
                  </a:txBody>
                  <a:tcPr anchor="ctr">
                    <a:solidFill>
                      <a:srgbClr val="C00000"/>
                    </a:solidFill>
                  </a:tcPr>
                </a:tc>
              </a:tr>
              <a:tr h="5436270">
                <a:tc>
                  <a:txBody>
                    <a:bodyPr/>
                    <a:lstStyle/>
                    <a:p>
                      <a:r>
                        <a:rPr lang="vi-VN" sz="2500" dirty="0" smtClean="0">
                          <a:latin typeface="Times New Roman" pitchFamily="18" charset="0"/>
                          <a:cs typeface="Times New Roman" pitchFamily="18" charset="0"/>
                        </a:rPr>
                        <a:t>Các triệu chứng giảm oxy máu: tím tái, vã mồ hôi, ý thức lơ mơ, vật vã.</a:t>
                      </a:r>
                      <a:endParaRPr lang="en-US" sz="2500" dirty="0">
                        <a:latin typeface="Times New Roman" pitchFamily="18" charset="0"/>
                        <a:cs typeface="Times New Roman" pitchFamily="18" charset="0"/>
                      </a:endParaRPr>
                    </a:p>
                  </a:txBody>
                  <a:tcPr/>
                </a:tc>
                <a:tc>
                  <a:txBody>
                    <a:bodyPr/>
                    <a:lstStyle/>
                    <a:p>
                      <a:r>
                        <a:rPr lang="vi-VN" sz="2500" dirty="0" smtClean="0">
                          <a:latin typeface="Times New Roman" pitchFamily="18" charset="0"/>
                          <a:cs typeface="Times New Roman" pitchFamily="18" charset="0"/>
                        </a:rPr>
                        <a:t>Những nhu cầu thiết yếu của bệnh nhân và nguyên nhân như: vệ sinh răng miệng, vệ sinh cá nhân, dinh dưỡng…</a:t>
                      </a:r>
                      <a:endParaRPr lang="en-US" sz="2500" dirty="0">
                        <a:latin typeface="Times New Roman" pitchFamily="18" charset="0"/>
                        <a:cs typeface="Times New Roman" pitchFamily="18" charset="0"/>
                      </a:endParaRPr>
                    </a:p>
                  </a:txBody>
                  <a:tcPr/>
                </a:tc>
                <a:tc>
                  <a:txBody>
                    <a:bodyPr/>
                    <a:lstStyle/>
                    <a:p>
                      <a:r>
                        <a:rPr lang="en-US" sz="2500" dirty="0" err="1" smtClean="0">
                          <a:latin typeface="Times New Roman" pitchFamily="18" charset="0"/>
                          <a:cs typeface="Times New Roman" pitchFamily="18" charset="0"/>
                        </a:rPr>
                        <a:t>Phòng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chống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nhiễm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khuẩn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loét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ép</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txBody>
                  <a:tcPr/>
                </a:tc>
                <a:tc>
                  <a:txBody>
                    <a:bodyPr/>
                    <a:lstStyle/>
                    <a:p>
                      <a:pPr marL="0" indent="0">
                        <a:buFont typeface="Arial" panose="020B0604020202020204" pitchFamily="34" charset="0"/>
                        <a:buNone/>
                      </a:pPr>
                      <a:r>
                        <a:rPr lang="vi-VN" sz="2500" b="1" i="1" dirty="0" smtClean="0">
                          <a:latin typeface="Times New Roman" pitchFamily="18" charset="0"/>
                          <a:cs typeface="Times New Roman" pitchFamily="18" charset="0"/>
                        </a:rPr>
                        <a:t>* Phòng </a:t>
                      </a:r>
                      <a:r>
                        <a:rPr lang="vi-VN" sz="2500" b="1" i="1" dirty="0" smtClean="0">
                          <a:latin typeface="Times New Roman" pitchFamily="18" charset="0"/>
                          <a:cs typeface="Times New Roman" pitchFamily="18" charset="0"/>
                        </a:rPr>
                        <a:t>chống nhiễm khuẩn, loét ép</a:t>
                      </a:r>
                      <a:r>
                        <a:rPr lang="vi-VN" sz="2500" b="1" i="1" dirty="0" smtClean="0">
                          <a:latin typeface="Times New Roman" pitchFamily="18" charset="0"/>
                          <a:cs typeface="Times New Roman" pitchFamily="18" charset="0"/>
                        </a:rPr>
                        <a:t>:</a:t>
                      </a:r>
                      <a:endParaRPr lang="vi-VN" sz="2500" b="1" i="1" dirty="0" smtClean="0">
                        <a:latin typeface="Times New Roman" pitchFamily="18" charset="0"/>
                        <a:cs typeface="Times New Roman" pitchFamily="18" charset="0"/>
                      </a:endParaRPr>
                    </a:p>
                    <a:p>
                      <a:r>
                        <a:rPr lang="vi-VN"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Chăm sóc ống nội khí quản hoặc canyl mở khí quản, kiểm tra, thay nước bình làm ẩm sau 8 -12 giờ chạy máu, cấy đờm </a:t>
                      </a:r>
                      <a:r>
                        <a:rPr lang="vi-VN" sz="2500" dirty="0" smtClean="0">
                          <a:latin typeface="Times New Roman" pitchFamily="18" charset="0"/>
                          <a:cs typeface="Times New Roman" pitchFamily="18" charset="0"/>
                        </a:rPr>
                        <a:t>ống nội </a:t>
                      </a:r>
                      <a:r>
                        <a:rPr lang="vi-VN" sz="2500" dirty="0" smtClean="0">
                          <a:latin typeface="Times New Roman" pitchFamily="18" charset="0"/>
                          <a:cs typeface="Times New Roman" pitchFamily="18" charset="0"/>
                        </a:rPr>
                        <a:t>khí quản khi có dấu hiệu nhiễm khuẩn</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vi-VN" sz="2500" dirty="0" smtClean="0">
                          <a:latin typeface="Times New Roman" pitchFamily="18" charset="0"/>
                          <a:cs typeface="Times New Roman" pitchFamily="18" charset="0"/>
                        </a:rPr>
                        <a:t>+ Vệ sinh răng miệng cho bệnh nhân</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vi-VN" sz="2500" dirty="0" smtClean="0">
                          <a:latin typeface="Times New Roman" pitchFamily="18" charset="0"/>
                          <a:cs typeface="Times New Roman" pitchFamily="18" charset="0"/>
                        </a:rPr>
                        <a:t>+ Phòng tránh sặc, hít vào phổi</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vi-VN" sz="2500" dirty="0" smtClean="0">
                          <a:latin typeface="Times New Roman" pitchFamily="18" charset="0"/>
                          <a:cs typeface="Times New Roman" pitchFamily="18" charset="0"/>
                        </a:rPr>
                        <a:t>+ Thay đổi tư thế cho bệnh nhân 2 giờ/lần.</a:t>
                      </a:r>
                    </a:p>
                  </a:txBody>
                  <a:tcPr/>
                </a:tc>
                <a:tc>
                  <a:txBody>
                    <a:bodyPr/>
                    <a:lstStyle/>
                    <a:p>
                      <a:r>
                        <a:rPr lang="en-US" sz="2500" dirty="0" smtClean="0">
                          <a:latin typeface="Times New Roman" pitchFamily="18" charset="0"/>
                          <a:cs typeface="Times New Roman" pitchFamily="18" charset="0"/>
                        </a:rPr>
                        <a:t>*</a:t>
                      </a:r>
                      <a:r>
                        <a:rPr lang="vi-VN" sz="2500" dirty="0" smtClean="0">
                          <a:latin typeface="Times New Roman" pitchFamily="18" charset="0"/>
                          <a:cs typeface="Times New Roman" pitchFamily="18" charset="0"/>
                        </a:rPr>
                        <a:t> Da </a:t>
                      </a:r>
                      <a:r>
                        <a:rPr lang="vi-VN" sz="2500" dirty="0" smtClean="0">
                          <a:latin typeface="Times New Roman" pitchFamily="18" charset="0"/>
                          <a:cs typeface="Times New Roman" pitchFamily="18" charset="0"/>
                        </a:rPr>
                        <a:t>niêm mạc hồng</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a:r>
                      <a:r>
                        <a:rPr lang="vi-VN" sz="2500" dirty="0" smtClean="0">
                          <a:latin typeface="Times New Roman" pitchFamily="18" charset="0"/>
                          <a:cs typeface="Times New Roman" pitchFamily="18" charset="0"/>
                        </a:rPr>
                        <a:t> SpO2 </a:t>
                      </a:r>
                      <a:r>
                        <a:rPr lang="vi-VN" sz="2500" dirty="0" smtClean="0">
                          <a:latin typeface="Times New Roman" pitchFamily="18" charset="0"/>
                          <a:cs typeface="Times New Roman" pitchFamily="18" charset="0"/>
                        </a:rPr>
                        <a:t>&gt; 90</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a:r>
                      <a:r>
                        <a:rPr lang="vi-VN" sz="2500" dirty="0" smtClean="0">
                          <a:latin typeface="Times New Roman" pitchFamily="18" charset="0"/>
                          <a:cs typeface="Times New Roman" pitchFamily="18" charset="0"/>
                        </a:rPr>
                        <a:t> Mạch </a:t>
                      </a:r>
                      <a:r>
                        <a:rPr lang="vi-VN" sz="2500" dirty="0" smtClean="0">
                          <a:latin typeface="Times New Roman" pitchFamily="18" charset="0"/>
                          <a:cs typeface="Times New Roman" pitchFamily="18" charset="0"/>
                        </a:rPr>
                        <a:t>&lt; 100 chu kỳ/phút</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a:r>
                      <a:r>
                        <a:rPr lang="vi-VN" sz="2500" dirty="0" smtClean="0">
                          <a:latin typeface="Times New Roman" pitchFamily="18" charset="0"/>
                          <a:cs typeface="Times New Roman" pitchFamily="18" charset="0"/>
                        </a:rPr>
                        <a:t> Huyết áp trong giới hạn bình thường.</a:t>
                      </a:r>
                    </a:p>
                    <a:p>
                      <a:endParaRPr lang="en-US" sz="25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25575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80150486"/>
              </p:ext>
            </p:extLst>
          </p:nvPr>
        </p:nvGraphicFramePr>
        <p:xfrm>
          <a:off x="0" y="0"/>
          <a:ext cx="12192000" cy="7412584"/>
        </p:xfrm>
        <a:graphic>
          <a:graphicData uri="http://schemas.openxmlformats.org/drawingml/2006/table">
            <a:tbl>
              <a:tblPr firstRow="1" bandRow="1">
                <a:tableStyleId>{5C22544A-7EE6-4342-B048-85BDC9FD1C3A}</a:tableStyleId>
              </a:tblPr>
              <a:tblGrid>
                <a:gridCol w="1411941"/>
                <a:gridCol w="1775012"/>
                <a:gridCol w="1909482"/>
                <a:gridCol w="4693024"/>
                <a:gridCol w="2402541"/>
              </a:tblGrid>
              <a:tr h="1545325">
                <a:tc>
                  <a:txBody>
                    <a:bodyPr/>
                    <a:lstStyle/>
                    <a:p>
                      <a:pPr algn="ctr"/>
                      <a:r>
                        <a:rPr lang="vi-VN" sz="2000" dirty="0" smtClean="0">
                          <a:latin typeface="Times New Roman" pitchFamily="18" charset="0"/>
                          <a:cs typeface="Times New Roman" pitchFamily="18" charset="0"/>
                        </a:rPr>
                        <a:t>NHẬN ĐỊNH</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2000" dirty="0" smtClean="0">
                          <a:latin typeface="Times New Roman" pitchFamily="18" charset="0"/>
                          <a:cs typeface="Times New Roman" pitchFamily="18" charset="0"/>
                        </a:rPr>
                        <a:t>CHẨN ĐOÁN</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2000" dirty="0" smtClean="0">
                          <a:latin typeface="Times New Roman" pitchFamily="18" charset="0"/>
                          <a:cs typeface="Times New Roman" pitchFamily="18" charset="0"/>
                        </a:rPr>
                        <a:t>LẬP </a:t>
                      </a:r>
                    </a:p>
                    <a:p>
                      <a:pPr algn="ctr"/>
                      <a:r>
                        <a:rPr lang="vi-VN" sz="2000" dirty="0" smtClean="0">
                          <a:latin typeface="Times New Roman" pitchFamily="18" charset="0"/>
                          <a:cs typeface="Times New Roman" pitchFamily="18" charset="0"/>
                        </a:rPr>
                        <a:t>KẾ HOẠCH CHĂM SÓC</a:t>
                      </a:r>
                    </a:p>
                  </a:txBody>
                  <a:tcPr anchor="ctr">
                    <a:solidFill>
                      <a:srgbClr val="C00000"/>
                    </a:solidFill>
                  </a:tcPr>
                </a:tc>
                <a:tc>
                  <a:txBody>
                    <a:bodyPr/>
                    <a:lstStyle/>
                    <a:p>
                      <a:pPr algn="ctr"/>
                      <a:r>
                        <a:rPr lang="vi-VN" sz="2000" dirty="0" smtClean="0">
                          <a:latin typeface="Times New Roman" pitchFamily="18" charset="0"/>
                          <a:cs typeface="Times New Roman" pitchFamily="18" charset="0"/>
                        </a:rPr>
                        <a:t>THỰC HIỆN KẾ HOẠCH CHĂM SÓC</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2000" dirty="0" smtClean="0">
                          <a:latin typeface="Times New Roman" pitchFamily="18" charset="0"/>
                          <a:cs typeface="Times New Roman" pitchFamily="18" charset="0"/>
                        </a:rPr>
                        <a:t>LƯỢNG GIÁ</a:t>
                      </a:r>
                      <a:endParaRPr lang="en-US" sz="2000" dirty="0">
                        <a:latin typeface="Times New Roman" pitchFamily="18" charset="0"/>
                        <a:cs typeface="Times New Roman" pitchFamily="18" charset="0"/>
                      </a:endParaRPr>
                    </a:p>
                  </a:txBody>
                  <a:tcPr anchor="ctr">
                    <a:solidFill>
                      <a:srgbClr val="C00000"/>
                    </a:solidFill>
                  </a:tcPr>
                </a:tc>
              </a:tr>
              <a:tr h="5867259">
                <a:tc>
                  <a:txBody>
                    <a:bodyPr/>
                    <a:lstStyle/>
                    <a:p>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Các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chứng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của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suy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tuần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hoàn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suy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hô</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hấp</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txBody>
                  <a:tcPr/>
                </a:tc>
                <a:tc>
                  <a:txBody>
                    <a:bodyPr/>
                    <a:lstStyle/>
                    <a:p>
                      <a:r>
                        <a:rPr lang="vi-VN" sz="2500" dirty="0" smtClean="0">
                          <a:latin typeface="Times New Roman" pitchFamily="18" charset="0"/>
                          <a:cs typeface="Times New Roman" pitchFamily="18" charset="0"/>
                        </a:rPr>
                        <a:t>Những nguy cơ do biến chứng của thở máy, biến chứng của bệnh gây nên.</a:t>
                      </a:r>
                      <a:endParaRPr lang="en-US" sz="2500" dirty="0">
                        <a:latin typeface="Times New Roman" pitchFamily="18" charset="0"/>
                        <a:cs typeface="Times New Roman" pitchFamily="18" charset="0"/>
                      </a:endParaRPr>
                    </a:p>
                  </a:txBody>
                  <a:tcPr/>
                </a:tc>
                <a:tc>
                  <a:txBody>
                    <a:bodyPr/>
                    <a:lstStyle/>
                    <a:p>
                      <a:r>
                        <a:rPr lang="en-US"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Nuôi dưỡng cho bệnh nhân, vận động thể lực.</a:t>
                      </a:r>
                    </a:p>
                    <a:p>
                      <a:r>
                        <a:rPr lang="vi-VN" sz="2500" dirty="0" smtClean="0">
                          <a:latin typeface="Times New Roman" pitchFamily="18" charset="0"/>
                          <a:cs typeface="Times New Roman" pitchFamily="18" charset="0"/>
                        </a:rPr>
                        <a:t>- Phát hiện biến chứng của thở máy, diễn biến bệnh.</a:t>
                      </a:r>
                    </a:p>
                    <a:p>
                      <a:endParaRPr lang="en-US" sz="2500" dirty="0">
                        <a:latin typeface="Times New Roman" pitchFamily="18" charset="0"/>
                        <a:cs typeface="Times New Roman" pitchFamily="18" charset="0"/>
                      </a:endParaRPr>
                    </a:p>
                  </a:txBody>
                  <a:tcPr/>
                </a:tc>
                <a:tc>
                  <a:txBody>
                    <a:bodyPr/>
                    <a:lstStyle/>
                    <a:p>
                      <a:r>
                        <a:rPr lang="vi-VN" sz="2500" b="1" i="1" dirty="0" smtClean="0">
                          <a:latin typeface="Times New Roman" pitchFamily="18" charset="0"/>
                          <a:cs typeface="Times New Roman" pitchFamily="18" charset="0"/>
                        </a:rPr>
                        <a:t>*</a:t>
                      </a:r>
                      <a:r>
                        <a:rPr lang="vi-VN" sz="2500" b="1" i="1" baseline="0" dirty="0" smtClean="0">
                          <a:latin typeface="Times New Roman" pitchFamily="18" charset="0"/>
                          <a:cs typeface="Times New Roman" pitchFamily="18" charset="0"/>
                        </a:rPr>
                        <a:t> </a:t>
                      </a:r>
                      <a:r>
                        <a:rPr lang="vi-VN" sz="2500" b="1" i="1" dirty="0" smtClean="0">
                          <a:latin typeface="Times New Roman" pitchFamily="18" charset="0"/>
                          <a:cs typeface="Times New Roman" pitchFamily="18" charset="0"/>
                        </a:rPr>
                        <a:t>Nuôi </a:t>
                      </a:r>
                      <a:r>
                        <a:rPr lang="vi-VN" sz="2500" b="1" i="1" dirty="0" smtClean="0">
                          <a:latin typeface="Times New Roman" pitchFamily="18" charset="0"/>
                          <a:cs typeface="Times New Roman" pitchFamily="18" charset="0"/>
                        </a:rPr>
                        <a:t>dưỡng, vận động:</a:t>
                      </a:r>
                    </a:p>
                    <a:p>
                      <a:r>
                        <a:rPr lang="vi-VN" sz="2500" dirty="0" smtClean="0">
                          <a:latin typeface="Times New Roman" pitchFamily="18" charset="0"/>
                          <a:cs typeface="Times New Roman" pitchFamily="18" charset="0"/>
                        </a:rPr>
                        <a:t>+ Đặt ống thông dạ dày, cho bệnh nhân ăn đủ chất dinh </a:t>
                      </a:r>
                      <a:r>
                        <a:rPr lang="vi-VN" sz="2500" dirty="0" smtClean="0">
                          <a:latin typeface="Times New Roman" pitchFamily="18" charset="0"/>
                          <a:cs typeface="Times New Roman" pitchFamily="18" charset="0"/>
                        </a:rPr>
                        <a:t>dưỡng,</a:t>
                      </a:r>
                      <a:r>
                        <a:rPr lang="vi-VN" sz="2500" baseline="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ăn </a:t>
                      </a:r>
                      <a:r>
                        <a:rPr lang="vi-VN" sz="2500" dirty="0" smtClean="0">
                          <a:latin typeface="Times New Roman" pitchFamily="18" charset="0"/>
                          <a:cs typeface="Times New Roman" pitchFamily="18" charset="0"/>
                        </a:rPr>
                        <a:t>tăng </a:t>
                      </a:r>
                      <a:r>
                        <a:rPr lang="vi-VN" sz="2500" dirty="0" smtClean="0">
                          <a:latin typeface="Times New Roman" pitchFamily="18" charset="0"/>
                          <a:cs typeface="Times New Roman" pitchFamily="18" charset="0"/>
                        </a:rPr>
                        <a:t>dần.</a:t>
                      </a:r>
                    </a:p>
                    <a:p>
                      <a:r>
                        <a:rPr lang="vi-VN" sz="2500" dirty="0" smtClean="0">
                          <a:latin typeface="Times New Roman" pitchFamily="18" charset="0"/>
                          <a:cs typeface="Times New Roman" pitchFamily="18" charset="0"/>
                        </a:rPr>
                        <a:t>+ Đo lượng nước vào qua ăn, uống, dịch truyền, tính lượng nước thải ra hơi thở, mồ hôi, đại, tiểu tiện để điều chỉnh lượng nước vào ra, đề phòng thừa dịch gây phù phổi cấp.</a:t>
                      </a:r>
                    </a:p>
                    <a:p>
                      <a:r>
                        <a:rPr lang="vi-VN" sz="2500" dirty="0" smtClean="0">
                          <a:latin typeface="Times New Roman" pitchFamily="18" charset="0"/>
                          <a:cs typeface="Times New Roman" pitchFamily="18" charset="0"/>
                        </a:rPr>
                        <a:t>+ Vận động phòng teo cơ, cứng khớp, ứ trệ tuần hoàn, viêm tắc tĩnh mạch.</a:t>
                      </a:r>
                      <a:endParaRPr lang="en-US"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dirty="0" smtClean="0">
                          <a:latin typeface="Times New Roman" pitchFamily="18" charset="0"/>
                          <a:cs typeface="Times New Roman" pitchFamily="18" charset="0"/>
                        </a:rPr>
                        <a:t>*</a:t>
                      </a:r>
                      <a:r>
                        <a:rPr lang="vi-VN" sz="2500" dirty="0" smtClean="0">
                          <a:latin typeface="Times New Roman" pitchFamily="18" charset="0"/>
                          <a:cs typeface="Times New Roman" pitchFamily="18" charset="0"/>
                        </a:rPr>
                        <a:t> Nước tiểu &gt; 1,5 lít/24giờ.</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a:t>
                      </a:r>
                      <a:r>
                        <a:rPr lang="en-US" sz="2500" baseline="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Không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có</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dấu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hiệu</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nhiễm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khuẩn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mắc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phải</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trong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viện</a:t>
                      </a:r>
                      <a:endParaRPr lang="en-US" sz="25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86509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4103117744"/>
              </p:ext>
            </p:extLst>
          </p:nvPr>
        </p:nvGraphicFramePr>
        <p:xfrm>
          <a:off x="7200" y="0"/>
          <a:ext cx="12184800" cy="6932155"/>
        </p:xfrm>
        <a:graphic>
          <a:graphicData uri="http://schemas.openxmlformats.org/drawingml/2006/table">
            <a:tbl>
              <a:tblPr firstRow="1" bandRow="1">
                <a:tableStyleId>{5C22544A-7EE6-4342-B048-85BDC9FD1C3A}</a:tableStyleId>
              </a:tblPr>
              <a:tblGrid>
                <a:gridCol w="1633341"/>
                <a:gridCol w="1775012"/>
                <a:gridCol w="2043953"/>
                <a:gridCol w="4693023"/>
                <a:gridCol w="2039471"/>
              </a:tblGrid>
              <a:tr h="1048871">
                <a:tc>
                  <a:txBody>
                    <a:bodyPr/>
                    <a:lstStyle/>
                    <a:p>
                      <a:pPr algn="ctr"/>
                      <a:r>
                        <a:rPr lang="vi-VN" sz="2000" dirty="0" smtClean="0">
                          <a:latin typeface="Times New Roman" pitchFamily="18" charset="0"/>
                          <a:cs typeface="Times New Roman" pitchFamily="18" charset="0"/>
                        </a:rPr>
                        <a:t>NHẬN ĐỊNH</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2000" dirty="0" smtClean="0">
                          <a:latin typeface="Times New Roman" pitchFamily="18" charset="0"/>
                          <a:cs typeface="Times New Roman" pitchFamily="18" charset="0"/>
                        </a:rPr>
                        <a:t>CHẨN ĐOÁN</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1800" dirty="0" smtClean="0">
                          <a:latin typeface="Times New Roman" pitchFamily="18" charset="0"/>
                          <a:cs typeface="Times New Roman" pitchFamily="18" charset="0"/>
                        </a:rPr>
                        <a:t>LẬP </a:t>
                      </a:r>
                    </a:p>
                    <a:p>
                      <a:pPr algn="ctr"/>
                      <a:r>
                        <a:rPr lang="vi-VN" sz="1800" dirty="0" smtClean="0">
                          <a:latin typeface="Times New Roman" pitchFamily="18" charset="0"/>
                          <a:cs typeface="Times New Roman" pitchFamily="18" charset="0"/>
                        </a:rPr>
                        <a:t>KẾ HOẠCH CHĂM SÓC</a:t>
                      </a:r>
                    </a:p>
                  </a:txBody>
                  <a:tcPr anchor="ctr">
                    <a:solidFill>
                      <a:srgbClr val="C00000"/>
                    </a:solidFill>
                  </a:tcPr>
                </a:tc>
                <a:tc>
                  <a:txBody>
                    <a:bodyPr/>
                    <a:lstStyle/>
                    <a:p>
                      <a:pPr algn="ctr"/>
                      <a:r>
                        <a:rPr lang="vi-VN" sz="2000" dirty="0" smtClean="0">
                          <a:latin typeface="Times New Roman" pitchFamily="18" charset="0"/>
                          <a:cs typeface="Times New Roman" pitchFamily="18" charset="0"/>
                        </a:rPr>
                        <a:t>THỰC HIỆN KẾ HOẠCH CHĂM SÓC</a:t>
                      </a:r>
                      <a:endParaRPr lang="en-US" sz="2000" dirty="0">
                        <a:latin typeface="Times New Roman" pitchFamily="18" charset="0"/>
                        <a:cs typeface="Times New Roman" pitchFamily="18" charset="0"/>
                      </a:endParaRPr>
                    </a:p>
                  </a:txBody>
                  <a:tcPr anchor="ctr">
                    <a:solidFill>
                      <a:srgbClr val="C00000"/>
                    </a:solidFill>
                  </a:tcPr>
                </a:tc>
                <a:tc>
                  <a:txBody>
                    <a:bodyPr/>
                    <a:lstStyle/>
                    <a:p>
                      <a:pPr algn="ctr"/>
                      <a:r>
                        <a:rPr lang="vi-VN" sz="2000" dirty="0" smtClean="0">
                          <a:latin typeface="Times New Roman" pitchFamily="18" charset="0"/>
                          <a:cs typeface="Times New Roman" pitchFamily="18" charset="0"/>
                        </a:rPr>
                        <a:t>LƯỢNG GIÁ</a:t>
                      </a:r>
                      <a:endParaRPr lang="en-US" sz="2000" dirty="0">
                        <a:latin typeface="Times New Roman" pitchFamily="18" charset="0"/>
                        <a:cs typeface="Times New Roman" pitchFamily="18" charset="0"/>
                      </a:endParaRPr>
                    </a:p>
                  </a:txBody>
                  <a:tcPr anchor="ctr">
                    <a:solidFill>
                      <a:srgbClr val="C00000"/>
                    </a:solidFill>
                  </a:tcPr>
                </a:tc>
              </a:tr>
              <a:tr h="5883284">
                <a:tc>
                  <a:txBody>
                    <a:bodyPr/>
                    <a:lstStyle/>
                    <a:p>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Phát</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hiện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sớm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các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biến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chứng</a:t>
                      </a:r>
                      <a:r>
                        <a:rPr lang="en-US" sz="2500" dirty="0" smtClean="0">
                          <a:latin typeface="Times New Roman" pitchFamily="18" charset="0"/>
                          <a:cs typeface="Times New Roman" pitchFamily="18" charset="0"/>
                        </a:rPr>
                        <a:t> do </a:t>
                      </a:r>
                      <a:r>
                        <a:rPr lang="en-US" sz="2500" dirty="0" err="1" smtClean="0">
                          <a:latin typeface="Times New Roman" pitchFamily="18" charset="0"/>
                          <a:cs typeface="Times New Roman" pitchFamily="18" charset="0"/>
                        </a:rPr>
                        <a:t>thở</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máy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gây</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nên</a:t>
                      </a:r>
                      <a:r>
                        <a:rPr lang="en-US" sz="2500" dirty="0" smtClean="0">
                          <a:latin typeface="Times New Roman" pitchFamily="18" charset="0"/>
                          <a:cs typeface="Times New Roman" pitchFamily="18" charset="0"/>
                        </a:rPr>
                        <a:t>.</a:t>
                      </a:r>
                      <a:endParaRPr lang="vi-VN"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r>
                        <a:rPr lang="vi-VN" sz="2500" dirty="0" smtClean="0">
                          <a:latin typeface="Times New Roman" pitchFamily="18" charset="0"/>
                          <a:cs typeface="Times New Roman" pitchFamily="18" charset="0"/>
                        </a:rPr>
                        <a:t>- Theo dõi tình trạng rối loạn nước điện giải, dinh dưỡng</a:t>
                      </a:r>
                      <a:endParaRPr lang="en-US" sz="25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400" b="0" kern="1200" dirty="0" smtClean="0">
                          <a:solidFill>
                            <a:schemeClr val="dk1"/>
                          </a:solidFill>
                          <a:effectLst/>
                          <a:latin typeface="+mj-lt"/>
                          <a:ea typeface="+mn-ea"/>
                          <a:cs typeface="+mn-cs"/>
                        </a:rPr>
                        <a:t>Những dấu hiệu của bệnh: cơn co giật, rối loạn thần kinh thực vật, trướng bong, tăng giảm thân nhiệt…</a:t>
                      </a:r>
                    </a:p>
                    <a:p>
                      <a:endParaRPr lang="en-US" sz="2500" dirty="0">
                        <a:latin typeface="Times New Roman" pitchFamily="18" charset="0"/>
                        <a:cs typeface="Times New Roman" pitchFamily="18" charset="0"/>
                      </a:endParaRPr>
                    </a:p>
                  </a:txBody>
                  <a:tcPr/>
                </a:tc>
                <a:tc>
                  <a:txBody>
                    <a:bodyPr/>
                    <a:lstStyle/>
                    <a:p>
                      <a:r>
                        <a:rPr lang="vi-VN" sz="2500" dirty="0" smtClean="0">
                          <a:latin typeface="Times New Roman" pitchFamily="18" charset="0"/>
                          <a:cs typeface="Times New Roman" pitchFamily="18" charset="0"/>
                        </a:rPr>
                        <a:t>Hướng dẫn bệnh nhân cai thở máy và thôi thở máy khi đã ổn định về hô hấp và tuần hoàn</a:t>
                      </a:r>
                      <a:r>
                        <a:rPr lang="vi-VN" sz="2500" dirty="0" smtClean="0">
                          <a:latin typeface="Times New Roman" pitchFamily="18" charset="0"/>
                          <a:cs typeface="Times New Roman" pitchFamily="18" charset="0"/>
                        </a:rPr>
                        <a:t>.</a:t>
                      </a:r>
                    </a:p>
                    <a:p>
                      <a:endParaRPr lang="vi-VN"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500" dirty="0" err="1" smtClean="0">
                          <a:latin typeface="Times New Roman" pitchFamily="18" charset="0"/>
                          <a:cs typeface="Times New Roman" pitchFamily="18" charset="0"/>
                        </a:rPr>
                        <a:t>Thực</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hiện</a:t>
                      </a:r>
                      <a:r>
                        <a:rPr lang="en-US" sz="2500" dirty="0" smtClean="0">
                          <a:latin typeface="Times New Roman" pitchFamily="18" charset="0"/>
                          <a:cs typeface="Times New Roman" pitchFamily="18" charset="0"/>
                        </a:rPr>
                        <a:t> y </a:t>
                      </a:r>
                      <a:r>
                        <a:rPr lang="en-US" sz="2500" dirty="0" err="1" smtClean="0">
                          <a:latin typeface="Times New Roman" pitchFamily="18" charset="0"/>
                          <a:cs typeface="Times New Roman" pitchFamily="18" charset="0"/>
                        </a:rPr>
                        <a:t>lệnh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nhanh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chóng</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và</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chính</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xác</a:t>
                      </a:r>
                      <a:r>
                        <a:rPr lang="en-US" sz="2500" dirty="0" smtClean="0">
                          <a:latin typeface="Times New Roman" pitchFamily="18" charset="0"/>
                          <a:cs typeface="Times New Roman" pitchFamily="18" charset="0"/>
                        </a:rPr>
                        <a:t>.</a:t>
                      </a:r>
                    </a:p>
                    <a:p>
                      <a:endParaRPr lang="en-US" sz="2500" dirty="0">
                        <a:latin typeface="Times New Roman" pitchFamily="18" charset="0"/>
                        <a:cs typeface="Times New Roman" pitchFamily="18" charset="0"/>
                      </a:endParaRPr>
                    </a:p>
                  </a:txBody>
                  <a:tcPr/>
                </a:tc>
                <a:tc>
                  <a:txBody>
                    <a:bodyPr/>
                    <a:lstStyle/>
                    <a:p>
                      <a:r>
                        <a:rPr lang="vi-VN" sz="2500" b="1" dirty="0" smtClean="0">
                          <a:latin typeface="Times New Roman" pitchFamily="18" charset="0"/>
                          <a:cs typeface="Times New Roman" pitchFamily="18" charset="0"/>
                        </a:rPr>
                        <a:t>* Giáo </a:t>
                      </a:r>
                      <a:r>
                        <a:rPr lang="vi-VN" sz="2500" b="1" dirty="0" smtClean="0">
                          <a:latin typeface="Times New Roman" pitchFamily="18" charset="0"/>
                          <a:cs typeface="Times New Roman" pitchFamily="18" charset="0"/>
                        </a:rPr>
                        <a:t>dục sức khỏe:</a:t>
                      </a:r>
                    </a:p>
                    <a:p>
                      <a:r>
                        <a:rPr lang="vi-VN" sz="2500" dirty="0" smtClean="0">
                          <a:latin typeface="Times New Roman" pitchFamily="18" charset="0"/>
                          <a:cs typeface="Times New Roman" pitchFamily="18" charset="0"/>
                        </a:rPr>
                        <a:t>+</a:t>
                      </a:r>
                      <a:r>
                        <a:rPr lang="vi-VN" sz="2500" baseline="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Hướng dẫn bệnh nhân thở máy không giãy giụa, không rút ống thở, không chống máy.</a:t>
                      </a:r>
                    </a:p>
                    <a:p>
                      <a:r>
                        <a:rPr lang="vi-VN" sz="2500" dirty="0" smtClean="0">
                          <a:latin typeface="Times New Roman" pitchFamily="18" charset="0"/>
                          <a:cs typeface="Times New Roman" pitchFamily="18" charset="0"/>
                        </a:rPr>
                        <a:t>+</a:t>
                      </a:r>
                      <a:r>
                        <a:rPr lang="vi-VN" sz="2500" baseline="0" dirty="0" smtClean="0">
                          <a:latin typeface="Times New Roman" pitchFamily="18" charset="0"/>
                          <a:cs typeface="Times New Roman" pitchFamily="18" charset="0"/>
                        </a:rPr>
                        <a:t> </a:t>
                      </a:r>
                      <a:r>
                        <a:rPr lang="vi-VN" sz="2500" dirty="0" smtClean="0">
                          <a:latin typeface="Times New Roman" pitchFamily="18" charset="0"/>
                          <a:cs typeface="Times New Roman" pitchFamily="18" charset="0"/>
                        </a:rPr>
                        <a:t>Giải </a:t>
                      </a:r>
                      <a:r>
                        <a:rPr lang="vi-VN" sz="2500" dirty="0" smtClean="0">
                          <a:latin typeface="Times New Roman" pitchFamily="18" charset="0"/>
                          <a:cs typeface="Times New Roman" pitchFamily="18" charset="0"/>
                        </a:rPr>
                        <a:t>thích cho gia đình biết thở máy chỉ là tạm thời nhưng không thở máy sẽ ảnh hưởng đến tính mạng bệnh</a:t>
                      </a:r>
                      <a:r>
                        <a:rPr lang="vi-VN" sz="2500" dirty="0" smtClean="0">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vi-VN" sz="2500" dirty="0" smtClean="0">
                          <a:latin typeface="Times New Roman" pitchFamily="18" charset="0"/>
                          <a:cs typeface="Times New Roman" pitchFamily="18" charset="0"/>
                        </a:rPr>
                        <a:t>+ Luyện tập bệnh nhân cai thở máy  bằng cách tách dần phụ thuộc vào máy, sau đó ngừng thở máy hoàn toàn.</a:t>
                      </a:r>
                      <a:endParaRPr lang="en-US" sz="2500" dirty="0" smtClean="0">
                        <a:latin typeface="Times New Roman" pitchFamily="18" charset="0"/>
                        <a:cs typeface="Times New Roman" pitchFamily="18" charset="0"/>
                      </a:endParaRPr>
                    </a:p>
                    <a:p>
                      <a:endParaRPr lang="vi-VN"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a:txBody>
                  <a:tcPr/>
                </a:tc>
                <a:tc>
                  <a:txBody>
                    <a:bodyPr/>
                    <a:lstStyle/>
                    <a:p>
                      <a:r>
                        <a:rPr lang="vi-VN" sz="2500" dirty="0" smtClean="0">
                          <a:latin typeface="Times New Roman" pitchFamily="18" charset="0"/>
                          <a:cs typeface="Times New Roman" pitchFamily="18" charset="0"/>
                        </a:rPr>
                        <a:t>Ý thức bệnh nhân tốt hơn.</a:t>
                      </a:r>
                      <a:endParaRPr lang="en-US" sz="25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448230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858001"/>
          </a:xfrm>
          <a:prstGeom prst="rect">
            <a:avLst/>
          </a:prstGeom>
        </p:spPr>
      </p:pic>
    </p:spTree>
    <p:extLst>
      <p:ext uri="{BB962C8B-B14F-4D97-AF65-F5344CB8AC3E}">
        <p14:creationId xmlns:p14="http://schemas.microsoft.com/office/powerpoint/2010/main" val="2256080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0022" y="371595"/>
            <a:ext cx="5217459" cy="707886"/>
          </a:xfrm>
          <a:prstGeom prst="rect">
            <a:avLst/>
          </a:prstGeom>
          <a:noFill/>
        </p:spPr>
        <p:txBody>
          <a:bodyPr wrap="square" rtlCol="0">
            <a:spAutoFit/>
          </a:bodyPr>
          <a:lstStyle/>
          <a:p>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NỘI DUNG BÀI HỌC</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graphicFrame>
        <p:nvGraphicFramePr>
          <p:cNvPr id="5" name="Diagram 4"/>
          <p:cNvGraphicFramePr/>
          <p:nvPr>
            <p:extLst>
              <p:ext uri="{D42A27DB-BD31-4B8C-83A1-F6EECF244321}">
                <p14:modId xmlns:p14="http://schemas.microsoft.com/office/powerpoint/2010/main" val="2724414234"/>
              </p:ext>
            </p:extLst>
          </p:nvPr>
        </p:nvGraphicFramePr>
        <p:xfrm>
          <a:off x="2032000" y="1600200"/>
          <a:ext cx="774401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38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95752" y="1285656"/>
            <a:ext cx="7399608" cy="2677656"/>
          </a:xfrm>
          <a:prstGeom prst="rect">
            <a:avLst/>
          </a:prstGeom>
        </p:spPr>
        <p:txBody>
          <a:bodyPr wrap="square">
            <a:spAutoFit/>
          </a:bodyPr>
          <a:lstStyle/>
          <a:p>
            <a:pPr algn="just"/>
            <a:r>
              <a:rPr lang="en-US"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sym typeface="Wingdings" panose="05000000000000000000" pitchFamily="2" charset="2"/>
              </a:rPr>
              <a:t></a:t>
            </a:r>
            <a:r>
              <a:rPr lang="vi-VN" sz="2400" dirty="0" smtClean="0">
                <a:latin typeface="Times New Roman" pitchFamily="18" charset="0"/>
                <a:cs typeface="Times New Roman" pitchFamily="18" charset="0"/>
              </a:rPr>
              <a:t>Thở máy còn gọi là thông khí cơ học hay hô hấp nhân tạo bằng máy được sử dụng khi thông khí tự nhiên không đảm bảo được chức năng của mình, nhằm cung cấp một sự trợ giúp nhân tạo về thông khí và oxy hóa. </a:t>
            </a:r>
          </a:p>
          <a:p>
            <a:pPr algn="just"/>
            <a:endParaRPr lang="vi-VN"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sym typeface="Wingdings" panose="05000000000000000000" pitchFamily="2" charset="2"/>
              </a:rPr>
              <a:t></a:t>
            </a:r>
            <a:r>
              <a:rPr lang="vi-VN" sz="2400" dirty="0" smtClean="0">
                <a:latin typeface="Times New Roman" pitchFamily="18" charset="0"/>
                <a:cs typeface="Times New Roman" pitchFamily="18" charset="0"/>
              </a:rPr>
              <a:t>Thở máy là một kỹ thuật quan trọng trong chuyên khoa Hồi Sức Cấp Cứu cần phải nắm vững.</a:t>
            </a:r>
            <a:endParaRPr lang="vi-VN" sz="2400"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451" y="3963312"/>
            <a:ext cx="6349805" cy="281744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5360" y="1744393"/>
            <a:ext cx="3174609" cy="5036365"/>
          </a:xfrm>
          <a:prstGeom prst="rect">
            <a:avLst/>
          </a:prstGeom>
        </p:spPr>
      </p:pic>
      <p:sp>
        <p:nvSpPr>
          <p:cNvPr id="8" name="TextBox 7"/>
          <p:cNvSpPr txBox="1"/>
          <p:nvPr/>
        </p:nvSpPr>
        <p:spPr>
          <a:xfrm>
            <a:off x="3227293" y="371595"/>
            <a:ext cx="5217459"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KHÁI NIỆM</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19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5452652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95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254321077"/>
              </p:ext>
            </p:extLst>
          </p:nvPr>
        </p:nvGraphicFramePr>
        <p:xfrm>
          <a:off x="1468191" y="1249251"/>
          <a:ext cx="9247031" cy="5608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361764" y="169889"/>
            <a:ext cx="5217459" cy="923330"/>
          </a:xfrm>
          <a:prstGeom prst="rect">
            <a:avLst/>
          </a:prstGeom>
          <a:noFill/>
        </p:spPr>
        <p:txBody>
          <a:bodyPr wrap="square" rtlCol="0">
            <a:spAutoFit/>
          </a:bodyPr>
          <a:lstStyle/>
          <a:p>
            <a:pPr algn="ctr"/>
            <a:r>
              <a:rPr lang="en-US" sz="54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CHỈ ĐỊNH</a:t>
            </a:r>
            <a:endParaRPr lang="vi-VN" sz="54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137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0158" y="1380525"/>
            <a:ext cx="9723549" cy="1936428"/>
          </a:xfrm>
          <a:prstGeom prst="rect">
            <a:avLst/>
          </a:prstGeom>
        </p:spPr>
        <p:txBody>
          <a:bodyPr wrap="square">
            <a:spAutoFit/>
          </a:bodyPr>
          <a:lstStyle/>
          <a:p>
            <a:pPr lvl="0" algn="just">
              <a:lnSpc>
                <a:spcPct val="107000"/>
              </a:lnSpc>
              <a:spcAft>
                <a:spcPts val="0"/>
              </a:spcAft>
              <a:tabLst>
                <a:tab pos="540385" algn="l"/>
              </a:tabLst>
            </a:pP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Tràn</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khi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màng</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phổi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a:t>
            </a:r>
            <a:endParaRPr lang="vi-VN" sz="2800" dirty="0">
              <a:ea typeface="Arial" panose="020B0604020202020204" pitchFamily="34" charset="0"/>
              <a:cs typeface="Times New Roman" panose="02020603050405020304" pitchFamily="18" charset="0"/>
            </a:endParaRPr>
          </a:p>
          <a:p>
            <a:pPr lvl="0" algn="just">
              <a:lnSpc>
                <a:spcPct val="107000"/>
              </a:lnSpc>
              <a:spcAft>
                <a:spcPts val="0"/>
              </a:spcAft>
              <a:tabLst>
                <a:tab pos="540385" algn="l"/>
              </a:tabLst>
            </a:pP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Tràn</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dịch</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màng</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phổi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phải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chọc</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hút</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dẫn</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lưu</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dịch</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màng</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phổi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trước</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khi</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thơ</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máy</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a:t>
            </a:r>
            <a:endParaRPr lang="vi-VN" sz="2800" dirty="0">
              <a:ea typeface="Arial" panose="020B0604020202020204" pitchFamily="34" charset="0"/>
              <a:cs typeface="Times New Roman" panose="02020603050405020304" pitchFamily="18" charset="0"/>
            </a:endParaRPr>
          </a:p>
          <a:p>
            <a:pPr lvl="0" algn="just">
              <a:lnSpc>
                <a:spcPct val="107000"/>
              </a:lnSpc>
              <a:spcAft>
                <a:spcPts val="800"/>
              </a:spcAft>
              <a:tabLst>
                <a:tab pos="540385" algn="l"/>
              </a:tabLst>
            </a:pP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Tổn</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thương</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não</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không</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kèm</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suy</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hô</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hấp</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2800" dirty="0" err="1" smtClean="0">
                <a:effectLst/>
                <a:latin typeface="Times New Roman" panose="02020603050405020304" pitchFamily="18" charset="0"/>
                <a:ea typeface="Arial" panose="020B0604020202020204" pitchFamily="34" charset="0"/>
                <a:cs typeface="Times New Roman" panose="02020603050405020304" pitchFamily="18" charset="0"/>
              </a:rPr>
              <a:t>cấp</a:t>
            </a:r>
            <a:r>
              <a:rPr lang="en-US" sz="2800" dirty="0" smtClean="0">
                <a:effectLst/>
                <a:latin typeface="Times New Roman" panose="02020603050405020304" pitchFamily="18" charset="0"/>
                <a:ea typeface="Arial" panose="020B0604020202020204" pitchFamily="34" charset="0"/>
                <a:cs typeface="Times New Roman" panose="02020603050405020304" pitchFamily="18" charset="0"/>
              </a:rPr>
              <a:t>. </a:t>
            </a:r>
            <a:endParaRPr lang="vi-VN" sz="2800" dirty="0">
              <a:ea typeface="Arial" panose="020B0604020202020204" pitchFamily="34" charset="0"/>
              <a:cs typeface="Times New Roman" panose="02020603050405020304" pitchFamily="18" charset="0"/>
            </a:endParaRPr>
          </a:p>
        </p:txBody>
      </p:sp>
      <p:sp>
        <p:nvSpPr>
          <p:cNvPr id="7" name="5-Point Star 6"/>
          <p:cNvSpPr/>
          <p:nvPr/>
        </p:nvSpPr>
        <p:spPr>
          <a:xfrm>
            <a:off x="566668" y="1478772"/>
            <a:ext cx="656824" cy="362907"/>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9589" y="3657600"/>
            <a:ext cx="5344731" cy="297789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668" y="3657600"/>
            <a:ext cx="5618231" cy="2977890"/>
          </a:xfrm>
          <a:prstGeom prst="rect">
            <a:avLst/>
          </a:prstGeom>
        </p:spPr>
      </p:pic>
      <p:sp>
        <p:nvSpPr>
          <p:cNvPr id="10" name="5-Point Star 9"/>
          <p:cNvSpPr/>
          <p:nvPr/>
        </p:nvSpPr>
        <p:spPr>
          <a:xfrm>
            <a:off x="566668" y="1939926"/>
            <a:ext cx="656824" cy="362907"/>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5-Point Star 10"/>
          <p:cNvSpPr/>
          <p:nvPr/>
        </p:nvSpPr>
        <p:spPr>
          <a:xfrm>
            <a:off x="566668" y="2808837"/>
            <a:ext cx="656824" cy="362907"/>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TextBox 11"/>
          <p:cNvSpPr txBox="1"/>
          <p:nvPr/>
        </p:nvSpPr>
        <p:spPr>
          <a:xfrm>
            <a:off x="3227293" y="371595"/>
            <a:ext cx="5217459"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CHỐNG CHỈ ĐỊNH</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62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66481" y="1674254"/>
            <a:ext cx="7086600" cy="3888346"/>
          </a:xfrm>
        </p:spPr>
        <p:txBody>
          <a:bodyPr>
            <a:normAutofit/>
          </a:bodyPr>
          <a:lstStyle/>
          <a:p>
            <a:pPr marL="0" indent="0">
              <a:buNone/>
            </a:pPr>
            <a:endParaRPr lang="vi-VN" sz="2800" dirty="0" smtClean="0">
              <a:latin typeface="Times New Roman" pitchFamily="18" charset="0"/>
              <a:cs typeface="Times New Roman" pitchFamily="18" charset="0"/>
            </a:endParaRPr>
          </a:p>
          <a:p>
            <a:pPr>
              <a:buBlip>
                <a:blip r:embed="rId2"/>
              </a:buBlip>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Thở quá nhanh (f&gt;35 nhịp/p) hay</a:t>
            </a:r>
            <a:endParaRPr lang="en-US" sz="2800" dirty="0" smtClean="0">
              <a:latin typeface="Times New Roman" pitchFamily="18" charset="0"/>
              <a:cs typeface="Times New Roman" pitchFamily="18" charset="0"/>
            </a:endParaRPr>
          </a:p>
          <a:p>
            <a:pPr>
              <a:buBlip>
                <a:blip r:embed="rId2"/>
              </a:buBlip>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Thở </a:t>
            </a:r>
            <a:r>
              <a:rPr lang="vi-VN" sz="2800" dirty="0">
                <a:latin typeface="Times New Roman" pitchFamily="18" charset="0"/>
                <a:cs typeface="Times New Roman" pitchFamily="18" charset="0"/>
              </a:rPr>
              <a:t>quá chậm (f&lt;10 nhịp/p).</a:t>
            </a:r>
          </a:p>
          <a:p>
            <a:pPr>
              <a:buBlip>
                <a:blip r:embed="rId2"/>
              </a:buBlip>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Thở </a:t>
            </a:r>
            <a:r>
              <a:rPr lang="vi-VN" sz="2800" dirty="0">
                <a:latin typeface="Times New Roman" pitchFamily="18" charset="0"/>
                <a:cs typeface="Times New Roman" pitchFamily="18" charset="0"/>
              </a:rPr>
              <a:t>quá nông </a:t>
            </a:r>
            <a:r>
              <a:rPr lang="vi-VN" sz="2800" dirty="0" smtClean="0">
                <a:latin typeface="Times New Roman" pitchFamily="18" charset="0"/>
                <a:cs typeface="Times New Roman" pitchFamily="18" charset="0"/>
              </a:rPr>
              <a:t>hay</a:t>
            </a:r>
            <a:endParaRPr lang="en-US" sz="2800" dirty="0" smtClean="0">
              <a:latin typeface="Times New Roman" pitchFamily="18" charset="0"/>
              <a:cs typeface="Times New Roman" pitchFamily="18" charset="0"/>
            </a:endParaRPr>
          </a:p>
          <a:p>
            <a:pPr>
              <a:buBlip>
                <a:blip r:embed="rId2"/>
              </a:buBlip>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Thở</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sâu</a:t>
            </a:r>
            <a:endParaRPr lang="en-US" sz="2800" dirty="0" smtClean="0">
              <a:latin typeface="Times New Roman" pitchFamily="18" charset="0"/>
              <a:cs typeface="Times New Roman" pitchFamily="18" charset="0"/>
            </a:endParaRPr>
          </a:p>
          <a:p>
            <a:pPr>
              <a:buBlip>
                <a:blip r:embed="rId2"/>
              </a:buBlip>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Thở quá mệt</a:t>
            </a:r>
            <a:endParaRPr lang="vi-VN" sz="2800" dirty="0">
              <a:latin typeface="Times New Roman" pitchFamily="18" charset="0"/>
              <a:cs typeface="Times New Roman" pitchFamily="18" charset="0"/>
            </a:endParaRPr>
          </a:p>
          <a:p>
            <a:pPr>
              <a:buBlip>
                <a:blip r:embed="rId2"/>
              </a:buBlip>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SpO2 </a:t>
            </a:r>
            <a:r>
              <a:rPr lang="vi-VN" sz="2800" dirty="0">
                <a:latin typeface="Times New Roman" pitchFamily="18" charset="0"/>
                <a:cs typeface="Times New Roman" pitchFamily="18" charset="0"/>
              </a:rPr>
              <a:t>&lt;85% với khí phòng.</a:t>
            </a:r>
          </a:p>
          <a:p>
            <a:pPr>
              <a:buBlip>
                <a:blip r:embed="rId2"/>
              </a:buBlip>
            </a:pPr>
            <a:endParaRPr lang="en-US" dirty="0" smtClean="0"/>
          </a:p>
          <a:p>
            <a:pPr>
              <a:buBlip>
                <a:blip r:embed="rId2"/>
              </a:buBlip>
            </a:pPr>
            <a:endParaRPr lang="vi-VN" dirty="0" smtClean="0"/>
          </a:p>
          <a:p>
            <a:pPr marL="0" indent="0">
              <a:buNone/>
            </a:pP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3081" y="1674254"/>
            <a:ext cx="4095481" cy="4717402"/>
          </a:xfrm>
          <a:prstGeom prst="rect">
            <a:avLst/>
          </a:prstGeom>
        </p:spPr>
      </p:pic>
      <p:sp>
        <p:nvSpPr>
          <p:cNvPr id="7" name="TextBox 6"/>
          <p:cNvSpPr txBox="1"/>
          <p:nvPr/>
        </p:nvSpPr>
        <p:spPr>
          <a:xfrm>
            <a:off x="1116106" y="371595"/>
            <a:ext cx="9776011"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NHỮNG BẤT THƯỜNG CẦN THỞ MÁY</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0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510333784"/>
              </p:ext>
            </p:extLst>
          </p:nvPr>
        </p:nvGraphicFramePr>
        <p:xfrm>
          <a:off x="1494116" y="1694329"/>
          <a:ext cx="8940801" cy="4518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3227293" y="371595"/>
            <a:ext cx="5217459"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BIẾN CHỨNG</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93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97264203"/>
              </p:ext>
            </p:extLst>
          </p:nvPr>
        </p:nvGraphicFramePr>
        <p:xfrm>
          <a:off x="2085789" y="1284443"/>
          <a:ext cx="8846670" cy="5573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227293" y="371595"/>
            <a:ext cx="5217459" cy="707886"/>
          </a:xfrm>
          <a:prstGeom prst="rect">
            <a:avLst/>
          </a:prstGeom>
          <a:noFill/>
        </p:spPr>
        <p:txBody>
          <a:bodyPr wrap="square" rtlCol="0">
            <a:spAutoFit/>
          </a:bodyPr>
          <a:lstStyle/>
          <a:p>
            <a:pPr algn="ctr"/>
            <a:r>
              <a:rPr lang="en-US" sz="4000" b="1" dirty="0" smtClean="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BIẾN CHỨNG</a:t>
            </a:r>
            <a:endParaRPr lang="vi-VN" sz="4000" b="1" dirty="0">
              <a:ln w="0"/>
              <a:solidFill>
                <a:srgbClr val="FF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836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1155</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 Uyen</dc:creator>
  <cp:lastModifiedBy>Man Uyen</cp:lastModifiedBy>
  <cp:revision>16</cp:revision>
  <dcterms:created xsi:type="dcterms:W3CDTF">2016-09-14T05:41:40Z</dcterms:created>
  <dcterms:modified xsi:type="dcterms:W3CDTF">2016-09-14T07:26:43Z</dcterms:modified>
</cp:coreProperties>
</file>