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95" r:id="rId3"/>
    <p:sldId id="301" r:id="rId4"/>
    <p:sldId id="273" r:id="rId5"/>
    <p:sldId id="274" r:id="rId6"/>
    <p:sldId id="271" r:id="rId7"/>
    <p:sldId id="272" r:id="rId8"/>
    <p:sldId id="275" r:id="rId9"/>
    <p:sldId id="293" r:id="rId10"/>
    <p:sldId id="294" r:id="rId11"/>
    <p:sldId id="279" r:id="rId12"/>
    <p:sldId id="280" r:id="rId13"/>
    <p:sldId id="296" r:id="rId14"/>
    <p:sldId id="281" r:id="rId15"/>
    <p:sldId id="285" r:id="rId16"/>
    <p:sldId id="282" r:id="rId17"/>
    <p:sldId id="283" r:id="rId18"/>
    <p:sldId id="284" r:id="rId19"/>
    <p:sldId id="299" r:id="rId20"/>
    <p:sldId id="287" r:id="rId21"/>
    <p:sldId id="300" r:id="rId22"/>
    <p:sldId id="288" r:id="rId23"/>
    <p:sldId id="290" r:id="rId24"/>
    <p:sldId id="289" r:id="rId25"/>
    <p:sldId id="29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9" autoAdjust="0"/>
    <p:restoredTop sz="97509" autoAdjust="0"/>
  </p:normalViewPr>
  <p:slideViewPr>
    <p:cSldViewPr>
      <p:cViewPr varScale="1">
        <p:scale>
          <a:sx n="72" d="100"/>
          <a:sy n="72" d="100"/>
        </p:scale>
        <p:origin x="-115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F6AF90-9A71-490C-9F78-FB1DB7620F74}" type="doc">
      <dgm:prSet loTypeId="urn:microsoft.com/office/officeart/2005/8/layout/list1" loCatId="list" qsTypeId="urn:microsoft.com/office/officeart/2005/8/quickstyle/simple3" qsCatId="simple" csTypeId="urn:microsoft.com/office/officeart/2005/8/colors/accent0_3" csCatId="mainScheme" phldr="1"/>
      <dgm:spPr/>
      <dgm:t>
        <a:bodyPr/>
        <a:lstStyle/>
        <a:p>
          <a:endParaRPr lang="vi-VN"/>
        </a:p>
      </dgm:t>
    </dgm:pt>
    <dgm:pt modelId="{535EE49D-617A-4B8A-99EB-170F28A52A08}">
      <dgm:prSet phldrT="[Text]" custT="1"/>
      <dgm:spPr/>
      <dgm:t>
        <a:bodyPr/>
        <a:lstStyle/>
        <a:p>
          <a:r>
            <a:rPr lang="en-US" sz="2200" b="1" i="1" dirty="0" err="1" smtClean="0">
              <a:latin typeface="Times New Roman" panose="02020603050405020304" pitchFamily="18" charset="0"/>
              <a:cs typeface="Times New Roman" panose="02020603050405020304" pitchFamily="18" charset="0"/>
            </a:rPr>
            <a:t>Tắc</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mạch</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máu</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não</a:t>
          </a:r>
          <a:r>
            <a:rPr lang="en-US" sz="2200" b="1" i="1" dirty="0" smtClean="0">
              <a:latin typeface="Times New Roman" panose="02020603050405020304" pitchFamily="18" charset="0"/>
              <a:cs typeface="Times New Roman" panose="02020603050405020304" pitchFamily="18" charset="0"/>
            </a:rPr>
            <a:t>  </a:t>
          </a:r>
          <a:endParaRPr lang="vi-VN" sz="2200" b="1" i="1" dirty="0">
            <a:latin typeface="Times New Roman" panose="02020603050405020304" pitchFamily="18" charset="0"/>
            <a:cs typeface="Times New Roman" panose="02020603050405020304" pitchFamily="18" charset="0"/>
          </a:endParaRPr>
        </a:p>
      </dgm:t>
    </dgm:pt>
    <dgm:pt modelId="{F2726B56-5BF3-4D78-A7AB-6E8B1DCD1679}" type="parTrans" cxnId="{9A061A29-47BF-4F0B-A28B-7CA9730ACF68}">
      <dgm:prSet/>
      <dgm:spPr/>
      <dgm:t>
        <a:bodyPr/>
        <a:lstStyle/>
        <a:p>
          <a:endParaRPr lang="vi-VN"/>
        </a:p>
      </dgm:t>
    </dgm:pt>
    <dgm:pt modelId="{68392657-9AD8-4FC7-A03B-D04C918F4A85}" type="sibTrans" cxnId="{9A061A29-47BF-4F0B-A28B-7CA9730ACF68}">
      <dgm:prSet/>
      <dgm:spPr/>
      <dgm:t>
        <a:bodyPr/>
        <a:lstStyle/>
        <a:p>
          <a:endParaRPr lang="vi-VN"/>
        </a:p>
      </dgm:t>
    </dgm:pt>
    <dgm:pt modelId="{79B2FD49-D757-4DB4-AF65-11A0C607C66B}">
      <dgm:prSet phldrT="[Text]" custT="1"/>
      <dgm:spPr/>
      <dgm:t>
        <a:bodyPr/>
        <a:lstStyle/>
        <a:p>
          <a:pPr algn="l"/>
          <a:r>
            <a:rPr lang="en-US" sz="2200" b="1" i="1" dirty="0" err="1" smtClean="0">
              <a:latin typeface="Times New Roman" panose="02020603050405020304" pitchFamily="18" charset="0"/>
              <a:cs typeface="Times New Roman" panose="02020603050405020304" pitchFamily="18" charset="0"/>
            </a:rPr>
            <a:t>Nguyên</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nhân</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ít</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gặp</a:t>
          </a:r>
          <a:r>
            <a:rPr lang="en-US" sz="2200" b="1" i="1" dirty="0" smtClean="0">
              <a:latin typeface="Times New Roman" panose="02020603050405020304" pitchFamily="18" charset="0"/>
              <a:cs typeface="Times New Roman" panose="02020603050405020304" pitchFamily="18" charset="0"/>
            </a:rPr>
            <a:t> </a:t>
          </a:r>
          <a:endParaRPr lang="vi-VN" sz="2200" b="1" i="1" dirty="0">
            <a:latin typeface="Times New Roman" panose="02020603050405020304" pitchFamily="18" charset="0"/>
            <a:cs typeface="Times New Roman" panose="02020603050405020304" pitchFamily="18" charset="0"/>
          </a:endParaRPr>
        </a:p>
      </dgm:t>
    </dgm:pt>
    <dgm:pt modelId="{7D3EFA25-F3B6-42B8-BA88-4F5616A8BC4C}" type="parTrans" cxnId="{1841C2D1-EB85-4C95-890E-BBEC9639B061}">
      <dgm:prSet/>
      <dgm:spPr/>
      <dgm:t>
        <a:bodyPr/>
        <a:lstStyle/>
        <a:p>
          <a:endParaRPr lang="vi-VN"/>
        </a:p>
      </dgm:t>
    </dgm:pt>
    <dgm:pt modelId="{A8208978-0A1E-41C5-BE5C-D9BB3B646BDD}" type="sibTrans" cxnId="{1841C2D1-EB85-4C95-890E-BBEC9639B061}">
      <dgm:prSet/>
      <dgm:spPr/>
      <dgm:t>
        <a:bodyPr/>
        <a:lstStyle/>
        <a:p>
          <a:endParaRPr lang="vi-VN"/>
        </a:p>
      </dgm:t>
    </dgm:pt>
    <dgm:pt modelId="{124C3A7F-DF13-4960-B975-A01F338FB3A0}">
      <dgm:prSet phldrT="[Text]" custT="1"/>
      <dgm:spPr/>
      <dgm:t>
        <a:bodyPr/>
        <a:lstStyle/>
        <a:p>
          <a:r>
            <a:rPr lang="en-US" sz="2200" b="1" i="1" dirty="0" err="1" smtClean="0">
              <a:latin typeface="Times New Roman" panose="02020603050405020304" pitchFamily="18" charset="0"/>
              <a:cs typeface="Times New Roman" panose="02020603050405020304" pitchFamily="18" charset="0"/>
            </a:rPr>
            <a:t>Vỡ</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mạch</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máu</a:t>
          </a:r>
          <a:r>
            <a:rPr lang="en-US" sz="2200" b="1" i="1" dirty="0" smtClean="0">
              <a:latin typeface="Times New Roman" panose="02020603050405020304" pitchFamily="18" charset="0"/>
              <a:cs typeface="Times New Roman" panose="02020603050405020304" pitchFamily="18" charset="0"/>
            </a:rPr>
            <a:t> </a:t>
          </a:r>
          <a:r>
            <a:rPr lang="en-US" sz="2200" b="1" i="1" dirty="0" err="1" smtClean="0">
              <a:latin typeface="Times New Roman" panose="02020603050405020304" pitchFamily="18" charset="0"/>
              <a:cs typeface="Times New Roman" panose="02020603050405020304" pitchFamily="18" charset="0"/>
            </a:rPr>
            <a:t>não</a:t>
          </a:r>
          <a:r>
            <a:rPr lang="en-US" sz="2200" b="1" i="1" dirty="0" smtClean="0">
              <a:latin typeface="Times New Roman" panose="02020603050405020304" pitchFamily="18" charset="0"/>
              <a:cs typeface="Times New Roman" panose="02020603050405020304" pitchFamily="18" charset="0"/>
            </a:rPr>
            <a:t> </a:t>
          </a:r>
          <a:endParaRPr lang="vi-VN" sz="2200" b="1" i="1" dirty="0">
            <a:latin typeface="Times New Roman" panose="02020603050405020304" pitchFamily="18" charset="0"/>
            <a:cs typeface="Times New Roman" panose="02020603050405020304" pitchFamily="18" charset="0"/>
          </a:endParaRPr>
        </a:p>
      </dgm:t>
    </dgm:pt>
    <dgm:pt modelId="{E3670723-FDAD-4022-8F84-C151877BC53E}" type="sibTrans" cxnId="{5BFF14D7-4E84-4ACA-B3CC-1F81A46BAC94}">
      <dgm:prSet/>
      <dgm:spPr/>
      <dgm:t>
        <a:bodyPr/>
        <a:lstStyle/>
        <a:p>
          <a:endParaRPr lang="vi-VN"/>
        </a:p>
      </dgm:t>
    </dgm:pt>
    <dgm:pt modelId="{4425B6A0-36DC-43B3-B272-53A06F5428D3}" type="parTrans" cxnId="{5BFF14D7-4E84-4ACA-B3CC-1F81A46BAC94}">
      <dgm:prSet/>
      <dgm:spPr/>
      <dgm:t>
        <a:bodyPr/>
        <a:lstStyle/>
        <a:p>
          <a:endParaRPr lang="vi-VN"/>
        </a:p>
      </dgm:t>
    </dgm:pt>
    <dgm:pt modelId="{EC34AA48-7CFF-4754-99AA-322CA046CFE3}">
      <dgm:prSet custT="1"/>
      <dgm:spPr/>
      <dgm:t>
        <a:bodyPr/>
        <a:lstStyle/>
        <a:p>
          <a:r>
            <a:rPr lang="en-US" sz="2000" dirty="0" smtClean="0">
              <a:latin typeface="Times New Roman" panose="02020603050405020304" pitchFamily="18" charset="0"/>
              <a:cs typeface="Times New Roman" panose="02020603050405020304" pitchFamily="18" charset="0"/>
            </a:rPr>
            <a:t>Do </a:t>
          </a:r>
          <a:r>
            <a:rPr lang="en-US" sz="2000" dirty="0" err="1" smtClean="0">
              <a:latin typeface="Times New Roman" panose="02020603050405020304" pitchFamily="18" charset="0"/>
              <a:cs typeface="Times New Roman" panose="02020603050405020304" pitchFamily="18" charset="0"/>
            </a:rPr>
            <a:t>cục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máu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chỗ</a:t>
          </a:r>
          <a:r>
            <a:rPr lang="en-US" sz="2000" dirty="0" smtClean="0">
              <a:latin typeface="Times New Roman" panose="02020603050405020304" pitchFamily="18" charset="0"/>
              <a:cs typeface="Times New Roman" panose="02020603050405020304" pitchFamily="18" charset="0"/>
            </a:rPr>
            <a:t>, do </a:t>
          </a:r>
          <a:r>
            <a:rPr lang="en-US" sz="2000" dirty="0" err="1" smtClean="0">
              <a:latin typeface="Times New Roman" panose="02020603050405020304" pitchFamily="18" charset="0"/>
              <a:cs typeface="Times New Roman" panose="02020603050405020304" pitchFamily="18" charset="0"/>
            </a:rPr>
            <a:t>xơ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vữa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mạch</a:t>
          </a:r>
          <a:r>
            <a:rPr lang="en-US" sz="2000" dirty="0" smtClean="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dgm:t>
    </dgm:pt>
    <dgm:pt modelId="{8CB5AC97-2409-49FC-BAC7-E2C044608D82}" type="parTrans" cxnId="{92C2F876-A72F-4416-9902-C50BF8AC4620}">
      <dgm:prSet/>
      <dgm:spPr/>
      <dgm:t>
        <a:bodyPr/>
        <a:lstStyle/>
        <a:p>
          <a:endParaRPr lang="vi-VN"/>
        </a:p>
      </dgm:t>
    </dgm:pt>
    <dgm:pt modelId="{73D2F500-E5F9-4FD3-9877-CFC8349902F5}" type="sibTrans" cxnId="{92C2F876-A72F-4416-9902-C50BF8AC4620}">
      <dgm:prSet/>
      <dgm:spPr/>
      <dgm:t>
        <a:bodyPr/>
        <a:lstStyle/>
        <a:p>
          <a:endParaRPr lang="vi-VN"/>
        </a:p>
      </dgm:t>
    </dgm:pt>
    <dgm:pt modelId="{49136A91-2FA1-4D0D-810A-2C88C568F0A1}">
      <dgm:prSet custT="1"/>
      <dgm:spPr/>
      <dgm:t>
        <a:bodyPr/>
        <a:lstStyle/>
        <a:p>
          <a:r>
            <a:rPr lang="en-US" sz="2000" dirty="0" err="1" smtClean="0">
              <a:latin typeface="Times New Roman" panose="02020603050405020304" pitchFamily="18" charset="0"/>
              <a:cs typeface="Times New Roman" panose="02020603050405020304" pitchFamily="18" charset="0"/>
            </a:rPr>
            <a:t>Huyết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tắc</a:t>
          </a:r>
          <a:r>
            <a:rPr lang="en-US" sz="2000" dirty="0" smtClean="0">
              <a:latin typeface="Times New Roman" panose="02020603050405020304" pitchFamily="18" charset="0"/>
              <a:cs typeface="Times New Roman" panose="02020603050405020304" pitchFamily="18" charset="0"/>
            </a:rPr>
            <a:t> do </a:t>
          </a:r>
          <a:r>
            <a:rPr lang="en-US" sz="2000" dirty="0" err="1" smtClean="0">
              <a:latin typeface="Times New Roman" panose="02020603050405020304" pitchFamily="18" charset="0"/>
              <a:cs typeface="Times New Roman" panose="02020603050405020304" pitchFamily="18" charset="0"/>
            </a:rPr>
            <a:t>bệnh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tim</a:t>
          </a:r>
          <a:endParaRPr lang="vi-VN" sz="2000" dirty="0">
            <a:latin typeface="Times New Roman" panose="02020603050405020304" pitchFamily="18" charset="0"/>
            <a:cs typeface="Times New Roman" panose="02020603050405020304" pitchFamily="18" charset="0"/>
          </a:endParaRPr>
        </a:p>
      </dgm:t>
    </dgm:pt>
    <dgm:pt modelId="{62B8E24B-BABD-42FF-9B02-9485717F7492}" type="parTrans" cxnId="{EBEA5087-E7BD-4A9B-88FF-BAD8A8FCB6BE}">
      <dgm:prSet/>
      <dgm:spPr/>
      <dgm:t>
        <a:bodyPr/>
        <a:lstStyle/>
        <a:p>
          <a:endParaRPr lang="vi-VN"/>
        </a:p>
      </dgm:t>
    </dgm:pt>
    <dgm:pt modelId="{9B840745-C5ED-4512-84F6-C7AC5036DDD2}" type="sibTrans" cxnId="{EBEA5087-E7BD-4A9B-88FF-BAD8A8FCB6BE}">
      <dgm:prSet/>
      <dgm:spPr/>
      <dgm:t>
        <a:bodyPr/>
        <a:lstStyle/>
        <a:p>
          <a:endParaRPr lang="vi-VN"/>
        </a:p>
      </dgm:t>
    </dgm:pt>
    <dgm:pt modelId="{8A2230E3-836E-401A-8439-DC96016FE37C}">
      <dgm:prSet custT="1"/>
      <dgm:spPr/>
      <dgm:t>
        <a:bodyPr/>
        <a:lstStyle/>
        <a:p>
          <a:r>
            <a:rPr lang="en-US" sz="2000" dirty="0" err="1" smtClean="0">
              <a:latin typeface="Times New Roman" panose="02020603050405020304" pitchFamily="18" charset="0"/>
              <a:cs typeface="Times New Roman" panose="02020603050405020304" pitchFamily="18" charset="0"/>
            </a:rPr>
            <a:t>Tăng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huyết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áp</a:t>
          </a:r>
          <a:r>
            <a:rPr lang="en-US" sz="2000" dirty="0" smtClean="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dgm:t>
    </dgm:pt>
    <dgm:pt modelId="{EDC3BB94-3B29-4D34-B136-200CAAEA6409}" type="parTrans" cxnId="{F7BC1D4C-B84C-409E-BFD1-B64D2361EA04}">
      <dgm:prSet/>
      <dgm:spPr/>
      <dgm:t>
        <a:bodyPr/>
        <a:lstStyle/>
        <a:p>
          <a:endParaRPr lang="vi-VN"/>
        </a:p>
      </dgm:t>
    </dgm:pt>
    <dgm:pt modelId="{D9A5E6C7-EE1C-46BA-BA29-15D9392D214E}" type="sibTrans" cxnId="{F7BC1D4C-B84C-409E-BFD1-B64D2361EA04}">
      <dgm:prSet/>
      <dgm:spPr/>
      <dgm:t>
        <a:bodyPr/>
        <a:lstStyle/>
        <a:p>
          <a:endParaRPr lang="vi-VN"/>
        </a:p>
      </dgm:t>
    </dgm:pt>
    <dgm:pt modelId="{D6D913AA-7E8A-45C4-ACE1-D3F665B94F68}">
      <dgm:prSet custT="1"/>
      <dgm:spPr/>
      <dgm:t>
        <a:bodyPr/>
        <a:lstStyle/>
        <a:p>
          <a:r>
            <a:rPr lang="en-US" sz="2000" dirty="0" err="1" smtClean="0">
              <a:latin typeface="Times New Roman" panose="02020603050405020304" pitchFamily="18" charset="0"/>
              <a:cs typeface="Times New Roman" panose="02020603050405020304" pitchFamily="18" charset="0"/>
            </a:rPr>
            <a:t>Chấn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thương</a:t>
          </a:r>
          <a:endParaRPr lang="vi-VN" sz="2000" dirty="0">
            <a:latin typeface="Times New Roman" panose="02020603050405020304" pitchFamily="18" charset="0"/>
            <a:cs typeface="Times New Roman" panose="02020603050405020304" pitchFamily="18" charset="0"/>
          </a:endParaRPr>
        </a:p>
      </dgm:t>
    </dgm:pt>
    <dgm:pt modelId="{BE2B4CE1-CE1E-4B08-AAC1-D46063DAEB60}" type="parTrans" cxnId="{7173F17F-EBDD-452D-80B0-BE701701A467}">
      <dgm:prSet/>
      <dgm:spPr/>
      <dgm:t>
        <a:bodyPr/>
        <a:lstStyle/>
        <a:p>
          <a:endParaRPr lang="vi-VN"/>
        </a:p>
      </dgm:t>
    </dgm:pt>
    <dgm:pt modelId="{04B057F4-A34E-4FA8-81FB-0B0F9E57B86C}" type="sibTrans" cxnId="{7173F17F-EBDD-452D-80B0-BE701701A467}">
      <dgm:prSet/>
      <dgm:spPr/>
      <dgm:t>
        <a:bodyPr/>
        <a:lstStyle/>
        <a:p>
          <a:endParaRPr lang="vi-VN"/>
        </a:p>
      </dgm:t>
    </dgm:pt>
    <dgm:pt modelId="{A108D549-E0E1-4D3D-9885-2666B035E1DD}">
      <dgm:prSet custT="1"/>
      <dgm:spPr/>
      <dgm:t>
        <a:bodyPr/>
        <a:lstStyle/>
        <a:p>
          <a:r>
            <a:rPr lang="en-US" sz="2000" dirty="0" err="1" smtClean="0">
              <a:latin typeface="Times New Roman" panose="02020603050405020304" pitchFamily="18" charset="0"/>
              <a:cs typeface="Times New Roman" panose="02020603050405020304" pitchFamily="18" charset="0"/>
            </a:rPr>
            <a:t>Vỡ</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mạch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não</a:t>
          </a:r>
          <a:r>
            <a:rPr lang="en-US" sz="2000" dirty="0" smtClean="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dgm:t>
    </dgm:pt>
    <dgm:pt modelId="{BE265466-3A40-47B5-A551-7FF99E74C38D}" type="parTrans" cxnId="{58EF4A6F-6212-4C57-9368-442AF430E8C1}">
      <dgm:prSet/>
      <dgm:spPr/>
      <dgm:t>
        <a:bodyPr/>
        <a:lstStyle/>
        <a:p>
          <a:endParaRPr lang="vi-VN"/>
        </a:p>
      </dgm:t>
    </dgm:pt>
    <dgm:pt modelId="{C6C9E7A6-7AFA-4B9F-98FF-1F1C8E32BA58}" type="sibTrans" cxnId="{58EF4A6F-6212-4C57-9368-442AF430E8C1}">
      <dgm:prSet/>
      <dgm:spPr/>
      <dgm:t>
        <a:bodyPr/>
        <a:lstStyle/>
        <a:p>
          <a:endParaRPr lang="vi-VN"/>
        </a:p>
      </dgm:t>
    </dgm:pt>
    <dgm:pt modelId="{F8A2410B-D941-439D-A2B7-0D98CCA92E59}">
      <dgm:prSet custT="1"/>
      <dgm:spPr/>
      <dgm:t>
        <a:bodyPr/>
        <a:lstStyle/>
        <a:p>
          <a:r>
            <a:rPr lang="en-US" sz="2000" dirty="0" err="1" smtClean="0">
              <a:latin typeface="Times New Roman" panose="02020603050405020304" pitchFamily="18" charset="0"/>
              <a:cs typeface="Times New Roman" panose="02020603050405020304" pitchFamily="18" charset="0"/>
            </a:rPr>
            <a:t>Viêm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mạch</a:t>
          </a:r>
          <a:r>
            <a:rPr lang="en-US" sz="2000" dirty="0" smtClean="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dgm:t>
    </dgm:pt>
    <dgm:pt modelId="{6B024134-1E60-4E6E-B9FF-49C3F9631636}" type="parTrans" cxnId="{8F9FD8EA-2953-4818-B387-C90C536FC34E}">
      <dgm:prSet/>
      <dgm:spPr/>
      <dgm:t>
        <a:bodyPr/>
        <a:lstStyle/>
        <a:p>
          <a:endParaRPr lang="vi-VN"/>
        </a:p>
      </dgm:t>
    </dgm:pt>
    <dgm:pt modelId="{73C1DF5C-D0D1-41F9-B2EE-6D6D2B67F9B5}" type="sibTrans" cxnId="{8F9FD8EA-2953-4818-B387-C90C536FC34E}">
      <dgm:prSet/>
      <dgm:spPr/>
      <dgm:t>
        <a:bodyPr/>
        <a:lstStyle/>
        <a:p>
          <a:endParaRPr lang="vi-VN"/>
        </a:p>
      </dgm:t>
    </dgm:pt>
    <dgm:pt modelId="{A8EB2F86-53B2-4017-98F0-FA1824DA6656}">
      <dgm:prSet custT="1"/>
      <dgm:spPr/>
      <dgm:t>
        <a:bodyPr/>
        <a:lstStyle/>
        <a:p>
          <a:r>
            <a:rPr lang="en-US" sz="2000" dirty="0" err="1" smtClean="0">
              <a:latin typeface="Times New Roman" panose="02020603050405020304" pitchFamily="18" charset="0"/>
              <a:cs typeface="Times New Roman" panose="02020603050405020304" pitchFamily="18" charset="0"/>
            </a:rPr>
            <a:t>Viêm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tắc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tĩnh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mạch</a:t>
          </a:r>
          <a:r>
            <a:rPr lang="en-US" sz="2000" dirty="0" smtClean="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dgm:t>
    </dgm:pt>
    <dgm:pt modelId="{ADC4EB9A-DAA2-4D4E-B5F4-2E0FEAD3968E}" type="parTrans" cxnId="{816FB4DA-993C-45A0-90A6-FC410F7A0C8E}">
      <dgm:prSet/>
      <dgm:spPr/>
      <dgm:t>
        <a:bodyPr/>
        <a:lstStyle/>
        <a:p>
          <a:endParaRPr lang="vi-VN"/>
        </a:p>
      </dgm:t>
    </dgm:pt>
    <dgm:pt modelId="{DDF31DA0-C575-4B62-ABCC-44506D072DA3}" type="sibTrans" cxnId="{816FB4DA-993C-45A0-90A6-FC410F7A0C8E}">
      <dgm:prSet/>
      <dgm:spPr/>
      <dgm:t>
        <a:bodyPr/>
        <a:lstStyle/>
        <a:p>
          <a:endParaRPr lang="vi-VN"/>
        </a:p>
      </dgm:t>
    </dgm:pt>
    <dgm:pt modelId="{7F2B807B-D2D1-4DFF-BCB3-B1C22C7AB411}">
      <dgm:prSet custT="1"/>
      <dgm:spPr/>
      <dgm:t>
        <a:bodyPr/>
        <a:lstStyle/>
        <a:p>
          <a:r>
            <a:rPr lang="en-US" sz="2000" dirty="0" err="1" smtClean="0">
              <a:latin typeface="Times New Roman" panose="02020603050405020304" pitchFamily="18" charset="0"/>
              <a:cs typeface="Times New Roman" panose="02020603050405020304" pitchFamily="18" charset="0"/>
            </a:rPr>
            <a:t>Thuyên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tắc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xoanh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tĩnh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mạch</a:t>
          </a:r>
          <a:endParaRPr lang="vi-VN" sz="2000" dirty="0">
            <a:latin typeface="Times New Roman" panose="02020603050405020304" pitchFamily="18" charset="0"/>
            <a:cs typeface="Times New Roman" panose="02020603050405020304" pitchFamily="18" charset="0"/>
          </a:endParaRPr>
        </a:p>
      </dgm:t>
    </dgm:pt>
    <dgm:pt modelId="{2FAFD575-5131-4E74-8D09-142F6539B2D2}" type="parTrans" cxnId="{9AC05A83-00ED-4514-8CA6-84BFBFF51E68}">
      <dgm:prSet/>
      <dgm:spPr/>
      <dgm:t>
        <a:bodyPr/>
        <a:lstStyle/>
        <a:p>
          <a:endParaRPr lang="vi-VN"/>
        </a:p>
      </dgm:t>
    </dgm:pt>
    <dgm:pt modelId="{CA479E81-C5CA-444F-958B-61971E99A4B5}" type="sibTrans" cxnId="{9AC05A83-00ED-4514-8CA6-84BFBFF51E68}">
      <dgm:prSet/>
      <dgm:spPr/>
      <dgm:t>
        <a:bodyPr/>
        <a:lstStyle/>
        <a:p>
          <a:endParaRPr lang="vi-VN"/>
        </a:p>
      </dgm:t>
    </dgm:pt>
    <dgm:pt modelId="{091B3167-6119-4139-90E9-60DBC335AE4E}" type="pres">
      <dgm:prSet presAssocID="{1AF6AF90-9A71-490C-9F78-FB1DB7620F74}" presName="linear" presStyleCnt="0">
        <dgm:presLayoutVars>
          <dgm:dir/>
          <dgm:animLvl val="lvl"/>
          <dgm:resizeHandles val="exact"/>
        </dgm:presLayoutVars>
      </dgm:prSet>
      <dgm:spPr/>
      <dgm:t>
        <a:bodyPr/>
        <a:lstStyle/>
        <a:p>
          <a:endParaRPr lang="vi-VN"/>
        </a:p>
      </dgm:t>
    </dgm:pt>
    <dgm:pt modelId="{A23694CF-28C6-49B9-A915-C51325620A68}" type="pres">
      <dgm:prSet presAssocID="{535EE49D-617A-4B8A-99EB-170F28A52A08}" presName="parentLin" presStyleCnt="0"/>
      <dgm:spPr/>
    </dgm:pt>
    <dgm:pt modelId="{EE649A89-F09B-43C2-927F-EA20573AEE9E}" type="pres">
      <dgm:prSet presAssocID="{535EE49D-617A-4B8A-99EB-170F28A52A08}" presName="parentLeftMargin" presStyleLbl="node1" presStyleIdx="0" presStyleCnt="3"/>
      <dgm:spPr/>
      <dgm:t>
        <a:bodyPr/>
        <a:lstStyle/>
        <a:p>
          <a:endParaRPr lang="vi-VN"/>
        </a:p>
      </dgm:t>
    </dgm:pt>
    <dgm:pt modelId="{D6C950CB-E253-4B98-8443-3772C2902398}" type="pres">
      <dgm:prSet presAssocID="{535EE49D-617A-4B8A-99EB-170F28A52A08}" presName="parentText" presStyleLbl="node1" presStyleIdx="0" presStyleCnt="3" custLinFactNeighborX="-2912" custLinFactNeighborY="-9960">
        <dgm:presLayoutVars>
          <dgm:chMax val="0"/>
          <dgm:bulletEnabled val="1"/>
        </dgm:presLayoutVars>
      </dgm:prSet>
      <dgm:spPr/>
      <dgm:t>
        <a:bodyPr/>
        <a:lstStyle/>
        <a:p>
          <a:endParaRPr lang="vi-VN"/>
        </a:p>
      </dgm:t>
    </dgm:pt>
    <dgm:pt modelId="{DF24AD67-A95C-4683-906D-1DEFAC896D3B}" type="pres">
      <dgm:prSet presAssocID="{535EE49D-617A-4B8A-99EB-170F28A52A08}" presName="negativeSpace" presStyleCnt="0"/>
      <dgm:spPr/>
    </dgm:pt>
    <dgm:pt modelId="{474EC1FB-46E9-48C9-9FAE-F6B2E77C1C13}" type="pres">
      <dgm:prSet presAssocID="{535EE49D-617A-4B8A-99EB-170F28A52A08}" presName="childText" presStyleLbl="conFgAcc1" presStyleIdx="0" presStyleCnt="3">
        <dgm:presLayoutVars>
          <dgm:bulletEnabled val="1"/>
        </dgm:presLayoutVars>
      </dgm:prSet>
      <dgm:spPr/>
      <dgm:t>
        <a:bodyPr/>
        <a:lstStyle/>
        <a:p>
          <a:endParaRPr lang="vi-VN"/>
        </a:p>
      </dgm:t>
    </dgm:pt>
    <dgm:pt modelId="{F633D629-349B-4C2B-9DE9-55864C19E8E1}" type="pres">
      <dgm:prSet presAssocID="{68392657-9AD8-4FC7-A03B-D04C918F4A85}" presName="spaceBetweenRectangles" presStyleCnt="0"/>
      <dgm:spPr/>
    </dgm:pt>
    <dgm:pt modelId="{19FD7DE7-6962-4C7B-8D84-AF36C4689CEF}" type="pres">
      <dgm:prSet presAssocID="{124C3A7F-DF13-4960-B975-A01F338FB3A0}" presName="parentLin" presStyleCnt="0"/>
      <dgm:spPr/>
    </dgm:pt>
    <dgm:pt modelId="{7C977F75-9951-4D09-AF2E-DEDBCB4624D0}" type="pres">
      <dgm:prSet presAssocID="{124C3A7F-DF13-4960-B975-A01F338FB3A0}" presName="parentLeftMargin" presStyleLbl="node1" presStyleIdx="0" presStyleCnt="3"/>
      <dgm:spPr/>
      <dgm:t>
        <a:bodyPr/>
        <a:lstStyle/>
        <a:p>
          <a:endParaRPr lang="vi-VN"/>
        </a:p>
      </dgm:t>
    </dgm:pt>
    <dgm:pt modelId="{2AD45290-8FFF-488C-956B-F1F0FF4B45B1}" type="pres">
      <dgm:prSet presAssocID="{124C3A7F-DF13-4960-B975-A01F338FB3A0}" presName="parentText" presStyleLbl="node1" presStyleIdx="1" presStyleCnt="3" custLinFactNeighborX="-2913" custLinFactNeighborY="-21136">
        <dgm:presLayoutVars>
          <dgm:chMax val="0"/>
          <dgm:bulletEnabled val="1"/>
        </dgm:presLayoutVars>
      </dgm:prSet>
      <dgm:spPr/>
      <dgm:t>
        <a:bodyPr/>
        <a:lstStyle/>
        <a:p>
          <a:endParaRPr lang="vi-VN"/>
        </a:p>
      </dgm:t>
    </dgm:pt>
    <dgm:pt modelId="{6073EFCD-ADC2-4E07-A5D8-8F8152E82559}" type="pres">
      <dgm:prSet presAssocID="{124C3A7F-DF13-4960-B975-A01F338FB3A0}" presName="negativeSpace" presStyleCnt="0"/>
      <dgm:spPr/>
    </dgm:pt>
    <dgm:pt modelId="{310D9471-F0A7-445D-A3C6-78B9AEB0AD57}" type="pres">
      <dgm:prSet presAssocID="{124C3A7F-DF13-4960-B975-A01F338FB3A0}" presName="childText" presStyleLbl="conFgAcc1" presStyleIdx="1" presStyleCnt="3" custLinFactNeighborX="-7767" custLinFactNeighborY="-22559">
        <dgm:presLayoutVars>
          <dgm:bulletEnabled val="1"/>
        </dgm:presLayoutVars>
      </dgm:prSet>
      <dgm:spPr/>
      <dgm:t>
        <a:bodyPr/>
        <a:lstStyle/>
        <a:p>
          <a:endParaRPr lang="vi-VN"/>
        </a:p>
      </dgm:t>
    </dgm:pt>
    <dgm:pt modelId="{3B955C98-0FF0-4681-8A79-A22768F7D4BD}" type="pres">
      <dgm:prSet presAssocID="{E3670723-FDAD-4022-8F84-C151877BC53E}" presName="spaceBetweenRectangles" presStyleCnt="0"/>
      <dgm:spPr/>
    </dgm:pt>
    <dgm:pt modelId="{5E452B52-EC8E-4F03-A10E-DD13C4595CB6}" type="pres">
      <dgm:prSet presAssocID="{79B2FD49-D757-4DB4-AF65-11A0C607C66B}" presName="parentLin" presStyleCnt="0"/>
      <dgm:spPr/>
    </dgm:pt>
    <dgm:pt modelId="{625A0738-A980-4696-8472-B6501FE9A61B}" type="pres">
      <dgm:prSet presAssocID="{79B2FD49-D757-4DB4-AF65-11A0C607C66B}" presName="parentLeftMargin" presStyleLbl="node1" presStyleIdx="1" presStyleCnt="3"/>
      <dgm:spPr/>
      <dgm:t>
        <a:bodyPr/>
        <a:lstStyle/>
        <a:p>
          <a:endParaRPr lang="vi-VN"/>
        </a:p>
      </dgm:t>
    </dgm:pt>
    <dgm:pt modelId="{5D548F0F-1D1F-4C17-AD27-EF36565B5B5A}" type="pres">
      <dgm:prSet presAssocID="{79B2FD49-D757-4DB4-AF65-11A0C607C66B}" presName="parentText" presStyleLbl="node1" presStyleIdx="2" presStyleCnt="3" custLinFactNeighborX="-2913" custLinFactNeighborY="-16586">
        <dgm:presLayoutVars>
          <dgm:chMax val="0"/>
          <dgm:bulletEnabled val="1"/>
        </dgm:presLayoutVars>
      </dgm:prSet>
      <dgm:spPr/>
      <dgm:t>
        <a:bodyPr/>
        <a:lstStyle/>
        <a:p>
          <a:endParaRPr lang="vi-VN"/>
        </a:p>
      </dgm:t>
    </dgm:pt>
    <dgm:pt modelId="{B0FE4720-9D7D-4116-9DFB-8EF88ABF3A48}" type="pres">
      <dgm:prSet presAssocID="{79B2FD49-D757-4DB4-AF65-11A0C607C66B}" presName="negativeSpace" presStyleCnt="0"/>
      <dgm:spPr/>
    </dgm:pt>
    <dgm:pt modelId="{202CA7AC-F189-438B-832B-ACACE38C02F0}" type="pres">
      <dgm:prSet presAssocID="{79B2FD49-D757-4DB4-AF65-11A0C607C66B}" presName="childText" presStyleLbl="conFgAcc1" presStyleIdx="2" presStyleCnt="3">
        <dgm:presLayoutVars>
          <dgm:bulletEnabled val="1"/>
        </dgm:presLayoutVars>
      </dgm:prSet>
      <dgm:spPr/>
      <dgm:t>
        <a:bodyPr/>
        <a:lstStyle/>
        <a:p>
          <a:endParaRPr lang="vi-VN"/>
        </a:p>
      </dgm:t>
    </dgm:pt>
  </dgm:ptLst>
  <dgm:cxnLst>
    <dgm:cxn modelId="{4FBDAE8A-5218-40F9-853F-B5BBEF79EDC8}" type="presOf" srcId="{124C3A7F-DF13-4960-B975-A01F338FB3A0}" destId="{2AD45290-8FFF-488C-956B-F1F0FF4B45B1}" srcOrd="1" destOrd="0" presId="urn:microsoft.com/office/officeart/2005/8/layout/list1"/>
    <dgm:cxn modelId="{58EF4A6F-6212-4C57-9368-442AF430E8C1}" srcId="{124C3A7F-DF13-4960-B975-A01F338FB3A0}" destId="{A108D549-E0E1-4D3D-9885-2666B035E1DD}" srcOrd="2" destOrd="0" parTransId="{BE265466-3A40-47B5-A551-7FF99E74C38D}" sibTransId="{C6C9E7A6-7AFA-4B9F-98FF-1F1C8E32BA58}"/>
    <dgm:cxn modelId="{816FB4DA-993C-45A0-90A6-FC410F7A0C8E}" srcId="{79B2FD49-D757-4DB4-AF65-11A0C607C66B}" destId="{A8EB2F86-53B2-4017-98F0-FA1824DA6656}" srcOrd="1" destOrd="0" parTransId="{ADC4EB9A-DAA2-4D4E-B5F4-2E0FEAD3968E}" sibTransId="{DDF31DA0-C575-4B62-ABCC-44506D072DA3}"/>
    <dgm:cxn modelId="{81B95FB7-0562-46EA-8E5B-7BF25F70CDC6}" type="presOf" srcId="{EC34AA48-7CFF-4754-99AA-322CA046CFE3}" destId="{474EC1FB-46E9-48C9-9FAE-F6B2E77C1C13}" srcOrd="0" destOrd="0" presId="urn:microsoft.com/office/officeart/2005/8/layout/list1"/>
    <dgm:cxn modelId="{9AC05A83-00ED-4514-8CA6-84BFBFF51E68}" srcId="{79B2FD49-D757-4DB4-AF65-11A0C607C66B}" destId="{7F2B807B-D2D1-4DFF-BCB3-B1C22C7AB411}" srcOrd="2" destOrd="0" parTransId="{2FAFD575-5131-4E74-8D09-142F6539B2D2}" sibTransId="{CA479E81-C5CA-444F-958B-61971E99A4B5}"/>
    <dgm:cxn modelId="{56992977-8E37-4EEF-9F17-D9D4B976F7D3}" type="presOf" srcId="{D6D913AA-7E8A-45C4-ACE1-D3F665B94F68}" destId="{310D9471-F0A7-445D-A3C6-78B9AEB0AD57}" srcOrd="0" destOrd="1" presId="urn:microsoft.com/office/officeart/2005/8/layout/list1"/>
    <dgm:cxn modelId="{92C2F876-A72F-4416-9902-C50BF8AC4620}" srcId="{535EE49D-617A-4B8A-99EB-170F28A52A08}" destId="{EC34AA48-7CFF-4754-99AA-322CA046CFE3}" srcOrd="0" destOrd="0" parTransId="{8CB5AC97-2409-49FC-BAC7-E2C044608D82}" sibTransId="{73D2F500-E5F9-4FD3-9877-CFC8349902F5}"/>
    <dgm:cxn modelId="{58A9DA27-CCD3-49CB-ADF6-6D68C0EA4459}" type="presOf" srcId="{79B2FD49-D757-4DB4-AF65-11A0C607C66B}" destId="{625A0738-A980-4696-8472-B6501FE9A61B}" srcOrd="0" destOrd="0" presId="urn:microsoft.com/office/officeart/2005/8/layout/list1"/>
    <dgm:cxn modelId="{7F574E8E-131F-4CC6-B090-FD2E813F171C}" type="presOf" srcId="{535EE49D-617A-4B8A-99EB-170F28A52A08}" destId="{D6C950CB-E253-4B98-8443-3772C2902398}" srcOrd="1" destOrd="0" presId="urn:microsoft.com/office/officeart/2005/8/layout/list1"/>
    <dgm:cxn modelId="{F628DD40-B9E2-495C-95AD-6372EC52DE8C}" type="presOf" srcId="{A8EB2F86-53B2-4017-98F0-FA1824DA6656}" destId="{202CA7AC-F189-438B-832B-ACACE38C02F0}" srcOrd="0" destOrd="1" presId="urn:microsoft.com/office/officeart/2005/8/layout/list1"/>
    <dgm:cxn modelId="{D4EC5647-97D3-4211-A34C-F744CDE14B70}" type="presOf" srcId="{1AF6AF90-9A71-490C-9F78-FB1DB7620F74}" destId="{091B3167-6119-4139-90E9-60DBC335AE4E}" srcOrd="0" destOrd="0" presId="urn:microsoft.com/office/officeart/2005/8/layout/list1"/>
    <dgm:cxn modelId="{89BDFF58-8311-48F2-A428-0B633094690D}" type="presOf" srcId="{79B2FD49-D757-4DB4-AF65-11A0C607C66B}" destId="{5D548F0F-1D1F-4C17-AD27-EF36565B5B5A}" srcOrd="1" destOrd="0" presId="urn:microsoft.com/office/officeart/2005/8/layout/list1"/>
    <dgm:cxn modelId="{1841C2D1-EB85-4C95-890E-BBEC9639B061}" srcId="{1AF6AF90-9A71-490C-9F78-FB1DB7620F74}" destId="{79B2FD49-D757-4DB4-AF65-11A0C607C66B}" srcOrd="2" destOrd="0" parTransId="{7D3EFA25-F3B6-42B8-BA88-4F5616A8BC4C}" sibTransId="{A8208978-0A1E-41C5-BE5C-D9BB3B646BDD}"/>
    <dgm:cxn modelId="{7173F17F-EBDD-452D-80B0-BE701701A467}" srcId="{124C3A7F-DF13-4960-B975-A01F338FB3A0}" destId="{D6D913AA-7E8A-45C4-ACE1-D3F665B94F68}" srcOrd="1" destOrd="0" parTransId="{BE2B4CE1-CE1E-4B08-AAC1-D46063DAEB60}" sibTransId="{04B057F4-A34E-4FA8-81FB-0B0F9E57B86C}"/>
    <dgm:cxn modelId="{EBEA5087-E7BD-4A9B-88FF-BAD8A8FCB6BE}" srcId="{535EE49D-617A-4B8A-99EB-170F28A52A08}" destId="{49136A91-2FA1-4D0D-810A-2C88C568F0A1}" srcOrd="1" destOrd="0" parTransId="{62B8E24B-BABD-42FF-9B02-9485717F7492}" sibTransId="{9B840745-C5ED-4512-84F6-C7AC5036DDD2}"/>
    <dgm:cxn modelId="{C979BE18-F911-4779-94AF-3A7387EEF8CD}" type="presOf" srcId="{7F2B807B-D2D1-4DFF-BCB3-B1C22C7AB411}" destId="{202CA7AC-F189-438B-832B-ACACE38C02F0}" srcOrd="0" destOrd="2" presId="urn:microsoft.com/office/officeart/2005/8/layout/list1"/>
    <dgm:cxn modelId="{1389FBAE-03DD-4518-9A5D-40BEA3DF107D}" type="presOf" srcId="{8A2230E3-836E-401A-8439-DC96016FE37C}" destId="{310D9471-F0A7-445D-A3C6-78B9AEB0AD57}" srcOrd="0" destOrd="0" presId="urn:microsoft.com/office/officeart/2005/8/layout/list1"/>
    <dgm:cxn modelId="{8F9FD8EA-2953-4818-B387-C90C536FC34E}" srcId="{79B2FD49-D757-4DB4-AF65-11A0C607C66B}" destId="{F8A2410B-D941-439D-A2B7-0D98CCA92E59}" srcOrd="0" destOrd="0" parTransId="{6B024134-1E60-4E6E-B9FF-49C3F9631636}" sibTransId="{73C1DF5C-D0D1-41F9-B2EE-6D6D2B67F9B5}"/>
    <dgm:cxn modelId="{9A061A29-47BF-4F0B-A28B-7CA9730ACF68}" srcId="{1AF6AF90-9A71-490C-9F78-FB1DB7620F74}" destId="{535EE49D-617A-4B8A-99EB-170F28A52A08}" srcOrd="0" destOrd="0" parTransId="{F2726B56-5BF3-4D78-A7AB-6E8B1DCD1679}" sibTransId="{68392657-9AD8-4FC7-A03B-D04C918F4A85}"/>
    <dgm:cxn modelId="{C3869339-A836-41BE-88C1-52FB40717F14}" type="presOf" srcId="{124C3A7F-DF13-4960-B975-A01F338FB3A0}" destId="{7C977F75-9951-4D09-AF2E-DEDBCB4624D0}" srcOrd="0" destOrd="0" presId="urn:microsoft.com/office/officeart/2005/8/layout/list1"/>
    <dgm:cxn modelId="{6C310974-B888-4ACD-900D-5D05AD39F6EF}" type="presOf" srcId="{F8A2410B-D941-439D-A2B7-0D98CCA92E59}" destId="{202CA7AC-F189-438B-832B-ACACE38C02F0}" srcOrd="0" destOrd="0" presId="urn:microsoft.com/office/officeart/2005/8/layout/list1"/>
    <dgm:cxn modelId="{5BFF14D7-4E84-4ACA-B3CC-1F81A46BAC94}" srcId="{1AF6AF90-9A71-490C-9F78-FB1DB7620F74}" destId="{124C3A7F-DF13-4960-B975-A01F338FB3A0}" srcOrd="1" destOrd="0" parTransId="{4425B6A0-36DC-43B3-B272-53A06F5428D3}" sibTransId="{E3670723-FDAD-4022-8F84-C151877BC53E}"/>
    <dgm:cxn modelId="{F7BC1D4C-B84C-409E-BFD1-B64D2361EA04}" srcId="{124C3A7F-DF13-4960-B975-A01F338FB3A0}" destId="{8A2230E3-836E-401A-8439-DC96016FE37C}" srcOrd="0" destOrd="0" parTransId="{EDC3BB94-3B29-4D34-B136-200CAAEA6409}" sibTransId="{D9A5E6C7-EE1C-46BA-BA29-15D9392D214E}"/>
    <dgm:cxn modelId="{626FC1D0-F2D9-4371-B61A-CD22DFC3484A}" type="presOf" srcId="{49136A91-2FA1-4D0D-810A-2C88C568F0A1}" destId="{474EC1FB-46E9-48C9-9FAE-F6B2E77C1C13}" srcOrd="0" destOrd="1" presId="urn:microsoft.com/office/officeart/2005/8/layout/list1"/>
    <dgm:cxn modelId="{5DFFC722-5B40-4DCF-B17B-FDD2B042CCCB}" type="presOf" srcId="{535EE49D-617A-4B8A-99EB-170F28A52A08}" destId="{EE649A89-F09B-43C2-927F-EA20573AEE9E}" srcOrd="0" destOrd="0" presId="urn:microsoft.com/office/officeart/2005/8/layout/list1"/>
    <dgm:cxn modelId="{759E73E8-0BE3-4356-9143-F0200AE43E36}" type="presOf" srcId="{A108D549-E0E1-4D3D-9885-2666B035E1DD}" destId="{310D9471-F0A7-445D-A3C6-78B9AEB0AD57}" srcOrd="0" destOrd="2" presId="urn:microsoft.com/office/officeart/2005/8/layout/list1"/>
    <dgm:cxn modelId="{3C42C083-274B-426E-B00E-3788DC0F9765}" type="presParOf" srcId="{091B3167-6119-4139-90E9-60DBC335AE4E}" destId="{A23694CF-28C6-49B9-A915-C51325620A68}" srcOrd="0" destOrd="0" presId="urn:microsoft.com/office/officeart/2005/8/layout/list1"/>
    <dgm:cxn modelId="{66A0E8F4-DB12-4935-B620-48DE60AEE03A}" type="presParOf" srcId="{A23694CF-28C6-49B9-A915-C51325620A68}" destId="{EE649A89-F09B-43C2-927F-EA20573AEE9E}" srcOrd="0" destOrd="0" presId="urn:microsoft.com/office/officeart/2005/8/layout/list1"/>
    <dgm:cxn modelId="{55B5F1B6-DD39-4111-B13D-7789B9F9C82D}" type="presParOf" srcId="{A23694CF-28C6-49B9-A915-C51325620A68}" destId="{D6C950CB-E253-4B98-8443-3772C2902398}" srcOrd="1" destOrd="0" presId="urn:microsoft.com/office/officeart/2005/8/layout/list1"/>
    <dgm:cxn modelId="{C57DFA17-325A-4A3D-98CA-CEE550A0681A}" type="presParOf" srcId="{091B3167-6119-4139-90E9-60DBC335AE4E}" destId="{DF24AD67-A95C-4683-906D-1DEFAC896D3B}" srcOrd="1" destOrd="0" presId="urn:microsoft.com/office/officeart/2005/8/layout/list1"/>
    <dgm:cxn modelId="{512BBC12-29FE-4DDF-9A81-AEC14E963472}" type="presParOf" srcId="{091B3167-6119-4139-90E9-60DBC335AE4E}" destId="{474EC1FB-46E9-48C9-9FAE-F6B2E77C1C13}" srcOrd="2" destOrd="0" presId="urn:microsoft.com/office/officeart/2005/8/layout/list1"/>
    <dgm:cxn modelId="{AEA5435A-D4ED-44A8-ADAD-898A0356F820}" type="presParOf" srcId="{091B3167-6119-4139-90E9-60DBC335AE4E}" destId="{F633D629-349B-4C2B-9DE9-55864C19E8E1}" srcOrd="3" destOrd="0" presId="urn:microsoft.com/office/officeart/2005/8/layout/list1"/>
    <dgm:cxn modelId="{2BD879D9-CBED-488F-801A-537E4B6479B9}" type="presParOf" srcId="{091B3167-6119-4139-90E9-60DBC335AE4E}" destId="{19FD7DE7-6962-4C7B-8D84-AF36C4689CEF}" srcOrd="4" destOrd="0" presId="urn:microsoft.com/office/officeart/2005/8/layout/list1"/>
    <dgm:cxn modelId="{CFBDCF9C-D970-4582-B176-D362C52F56A7}" type="presParOf" srcId="{19FD7DE7-6962-4C7B-8D84-AF36C4689CEF}" destId="{7C977F75-9951-4D09-AF2E-DEDBCB4624D0}" srcOrd="0" destOrd="0" presId="urn:microsoft.com/office/officeart/2005/8/layout/list1"/>
    <dgm:cxn modelId="{4FAE1B83-9D7A-49E5-810C-92C3CB930DA6}" type="presParOf" srcId="{19FD7DE7-6962-4C7B-8D84-AF36C4689CEF}" destId="{2AD45290-8FFF-488C-956B-F1F0FF4B45B1}" srcOrd="1" destOrd="0" presId="urn:microsoft.com/office/officeart/2005/8/layout/list1"/>
    <dgm:cxn modelId="{7F051C71-2718-4B10-8252-81ED24FB6575}" type="presParOf" srcId="{091B3167-6119-4139-90E9-60DBC335AE4E}" destId="{6073EFCD-ADC2-4E07-A5D8-8F8152E82559}" srcOrd="5" destOrd="0" presId="urn:microsoft.com/office/officeart/2005/8/layout/list1"/>
    <dgm:cxn modelId="{9DF35946-0036-4F9E-8CB0-87AC3C96B452}" type="presParOf" srcId="{091B3167-6119-4139-90E9-60DBC335AE4E}" destId="{310D9471-F0A7-445D-A3C6-78B9AEB0AD57}" srcOrd="6" destOrd="0" presId="urn:microsoft.com/office/officeart/2005/8/layout/list1"/>
    <dgm:cxn modelId="{09CB6DB1-9EF7-400F-B347-B6382EA75963}" type="presParOf" srcId="{091B3167-6119-4139-90E9-60DBC335AE4E}" destId="{3B955C98-0FF0-4681-8A79-A22768F7D4BD}" srcOrd="7" destOrd="0" presId="urn:microsoft.com/office/officeart/2005/8/layout/list1"/>
    <dgm:cxn modelId="{64B90F53-1E17-4976-A4F1-8DBC6AB609D6}" type="presParOf" srcId="{091B3167-6119-4139-90E9-60DBC335AE4E}" destId="{5E452B52-EC8E-4F03-A10E-DD13C4595CB6}" srcOrd="8" destOrd="0" presId="urn:microsoft.com/office/officeart/2005/8/layout/list1"/>
    <dgm:cxn modelId="{B5579983-68C2-4713-90DF-BB0D0E19523A}" type="presParOf" srcId="{5E452B52-EC8E-4F03-A10E-DD13C4595CB6}" destId="{625A0738-A980-4696-8472-B6501FE9A61B}" srcOrd="0" destOrd="0" presId="urn:microsoft.com/office/officeart/2005/8/layout/list1"/>
    <dgm:cxn modelId="{2A3C66EE-044B-4DA6-9D43-BC9F11A8404B}" type="presParOf" srcId="{5E452B52-EC8E-4F03-A10E-DD13C4595CB6}" destId="{5D548F0F-1D1F-4C17-AD27-EF36565B5B5A}" srcOrd="1" destOrd="0" presId="urn:microsoft.com/office/officeart/2005/8/layout/list1"/>
    <dgm:cxn modelId="{831BAFFA-C34F-4569-8089-340160C58064}" type="presParOf" srcId="{091B3167-6119-4139-90E9-60DBC335AE4E}" destId="{B0FE4720-9D7D-4116-9DFB-8EF88ABF3A48}" srcOrd="9" destOrd="0" presId="urn:microsoft.com/office/officeart/2005/8/layout/list1"/>
    <dgm:cxn modelId="{607819CE-E27F-4D9F-83DD-2F3EECA1FBCD}" type="presParOf" srcId="{091B3167-6119-4139-90E9-60DBC335AE4E}" destId="{202CA7AC-F189-438B-832B-ACACE38C02F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58913A8-CCA8-4662-9568-5B7FFCA5EAD7}" type="doc">
      <dgm:prSet loTypeId="urn:microsoft.com/office/officeart/2005/8/layout/radial6" loCatId="cycle" qsTypeId="urn:microsoft.com/office/officeart/2005/8/quickstyle/simple3" qsCatId="simple" csTypeId="urn:microsoft.com/office/officeart/2005/8/colors/accent1_2" csCatId="accent1" phldr="1"/>
      <dgm:spPr/>
      <dgm:t>
        <a:bodyPr/>
        <a:lstStyle/>
        <a:p>
          <a:endParaRPr lang="vi-VN"/>
        </a:p>
      </dgm:t>
    </dgm:pt>
    <dgm:pt modelId="{6AD39E1E-705A-424C-AEE5-E7364DB7651F}">
      <dgm:prSet phldrT="[Text]" custT="1"/>
      <dgm:spPr>
        <a:solidFill>
          <a:srgbClr val="00B050"/>
        </a:solidFill>
      </dgm:spPr>
      <dgm:t>
        <a:bodyPr/>
        <a:lstStyle/>
        <a:p>
          <a:r>
            <a:rPr lang="en-US" sz="2000" b="1" i="1" dirty="0" err="1" smtClean="0">
              <a:solidFill>
                <a:srgbClr val="FFFF00"/>
              </a:solidFill>
            </a:rPr>
            <a:t>Nguy</a:t>
          </a:r>
          <a:r>
            <a:rPr lang="en-US" sz="2000" b="1" i="1" dirty="0" smtClean="0">
              <a:solidFill>
                <a:srgbClr val="FFFF00"/>
              </a:solidFill>
            </a:rPr>
            <a:t> </a:t>
          </a:r>
          <a:r>
            <a:rPr lang="en-US" sz="2000" b="1" i="1" dirty="0" err="1" smtClean="0">
              <a:solidFill>
                <a:srgbClr val="FFFF00"/>
              </a:solidFill>
            </a:rPr>
            <a:t>cơ</a:t>
          </a:r>
          <a:r>
            <a:rPr lang="en-US" sz="2000" b="1" i="1" dirty="0" smtClean="0">
              <a:solidFill>
                <a:srgbClr val="FFFF00"/>
              </a:solidFill>
            </a:rPr>
            <a:t> </a:t>
          </a:r>
          <a:r>
            <a:rPr lang="en-US" sz="2000" b="1" i="1" dirty="0" err="1" smtClean="0">
              <a:solidFill>
                <a:srgbClr val="FFFF00"/>
              </a:solidFill>
            </a:rPr>
            <a:t>không</a:t>
          </a:r>
          <a:r>
            <a:rPr lang="en-US" sz="2000" b="1" i="1" dirty="0" smtClean="0">
              <a:solidFill>
                <a:srgbClr val="FFFF00"/>
              </a:solidFill>
            </a:rPr>
            <a:t> </a:t>
          </a:r>
          <a:r>
            <a:rPr lang="en-US" sz="2000" b="1" i="1" dirty="0" err="1" smtClean="0">
              <a:solidFill>
                <a:srgbClr val="FFFF00"/>
              </a:solidFill>
            </a:rPr>
            <a:t>thể</a:t>
          </a:r>
          <a:r>
            <a:rPr lang="en-US" sz="2000" b="1" i="1" dirty="0" smtClean="0">
              <a:solidFill>
                <a:srgbClr val="FFFF00"/>
              </a:solidFill>
            </a:rPr>
            <a:t> can </a:t>
          </a:r>
          <a:r>
            <a:rPr lang="en-US" sz="2000" b="1" i="1" dirty="0" err="1" smtClean="0">
              <a:solidFill>
                <a:srgbClr val="FFFF00"/>
              </a:solidFill>
            </a:rPr>
            <a:t>thiệp</a:t>
          </a:r>
          <a:endParaRPr lang="vi-VN" sz="2000" b="1" i="1" dirty="0">
            <a:solidFill>
              <a:srgbClr val="FFFF00"/>
            </a:solidFill>
          </a:endParaRPr>
        </a:p>
      </dgm:t>
    </dgm:pt>
    <dgm:pt modelId="{A097FAEE-9F48-4AAB-8EFC-ABDFCBCB8773}" type="parTrans" cxnId="{6AE8472A-B8C2-4F2D-88EE-C3DF2E5D03B7}">
      <dgm:prSet/>
      <dgm:spPr/>
      <dgm:t>
        <a:bodyPr/>
        <a:lstStyle/>
        <a:p>
          <a:endParaRPr lang="vi-VN"/>
        </a:p>
      </dgm:t>
    </dgm:pt>
    <dgm:pt modelId="{1EF18E1B-7209-496D-8C39-2FF82F22AD9D}" type="sibTrans" cxnId="{6AE8472A-B8C2-4F2D-88EE-C3DF2E5D03B7}">
      <dgm:prSet/>
      <dgm:spPr/>
      <dgm:t>
        <a:bodyPr/>
        <a:lstStyle/>
        <a:p>
          <a:endParaRPr lang="vi-VN"/>
        </a:p>
      </dgm:t>
    </dgm:pt>
    <dgm:pt modelId="{F6DA2140-10C0-4BDE-8E03-248B9D400186}">
      <dgm:prSet phldrT="[Text]"/>
      <dgm:spPr>
        <a:solidFill>
          <a:srgbClr val="0070C0"/>
        </a:solidFill>
      </dgm:spPr>
      <dgm:t>
        <a:bodyPr/>
        <a:lstStyle/>
        <a:p>
          <a:r>
            <a:rPr lang="en-US" dirty="0" err="1" smtClean="0"/>
            <a:t>Tuổi</a:t>
          </a:r>
          <a:endParaRPr lang="vi-VN" dirty="0"/>
        </a:p>
      </dgm:t>
    </dgm:pt>
    <dgm:pt modelId="{A870D62E-4C8A-4254-91DC-3DF89BF32598}" type="parTrans" cxnId="{4D2642AB-DEEC-4BFE-946D-AEE865BF5846}">
      <dgm:prSet/>
      <dgm:spPr/>
      <dgm:t>
        <a:bodyPr/>
        <a:lstStyle/>
        <a:p>
          <a:endParaRPr lang="vi-VN"/>
        </a:p>
      </dgm:t>
    </dgm:pt>
    <dgm:pt modelId="{5835DC70-A5E4-4F10-AA0A-90C93B4ACF95}" type="sibTrans" cxnId="{4D2642AB-DEEC-4BFE-946D-AEE865BF5846}">
      <dgm:prSet/>
      <dgm:spPr/>
      <dgm:t>
        <a:bodyPr/>
        <a:lstStyle/>
        <a:p>
          <a:endParaRPr lang="vi-VN"/>
        </a:p>
      </dgm:t>
    </dgm:pt>
    <dgm:pt modelId="{FA7568FA-E2A4-4DA4-90CA-06E0AF1D4E40}">
      <dgm:prSet phldrT="[Text]"/>
      <dgm:spPr>
        <a:solidFill>
          <a:srgbClr val="0070C0"/>
        </a:solidFill>
      </dgm:spPr>
      <dgm:t>
        <a:bodyPr/>
        <a:lstStyle/>
        <a:p>
          <a:r>
            <a:rPr lang="en-US" dirty="0" err="1" smtClean="0"/>
            <a:t>Giới</a:t>
          </a:r>
          <a:r>
            <a:rPr lang="en-US" dirty="0" smtClean="0"/>
            <a:t> </a:t>
          </a:r>
          <a:r>
            <a:rPr lang="en-US" dirty="0" err="1" smtClean="0"/>
            <a:t>tính</a:t>
          </a:r>
          <a:endParaRPr lang="vi-VN" dirty="0"/>
        </a:p>
      </dgm:t>
    </dgm:pt>
    <dgm:pt modelId="{6B1801D2-A3D1-4831-B164-C2C15E7C5AB3}" type="parTrans" cxnId="{F489C7B7-ABE1-4F50-A411-D5C9292571DE}">
      <dgm:prSet/>
      <dgm:spPr/>
      <dgm:t>
        <a:bodyPr/>
        <a:lstStyle/>
        <a:p>
          <a:endParaRPr lang="vi-VN"/>
        </a:p>
      </dgm:t>
    </dgm:pt>
    <dgm:pt modelId="{99BB9206-B7D2-486C-8953-2576874FF75E}" type="sibTrans" cxnId="{F489C7B7-ABE1-4F50-A411-D5C9292571DE}">
      <dgm:prSet/>
      <dgm:spPr/>
      <dgm:t>
        <a:bodyPr/>
        <a:lstStyle/>
        <a:p>
          <a:endParaRPr lang="vi-VN"/>
        </a:p>
      </dgm:t>
    </dgm:pt>
    <dgm:pt modelId="{CFCC4785-176E-4376-93E7-95DA3A150A76}">
      <dgm:prSet phldrT="[Text]"/>
      <dgm:spPr>
        <a:solidFill>
          <a:srgbClr val="0070C0"/>
        </a:solidFill>
      </dgm:spPr>
      <dgm:t>
        <a:bodyPr/>
        <a:lstStyle/>
        <a:p>
          <a:r>
            <a:rPr lang="en-US" dirty="0" err="1" smtClean="0"/>
            <a:t>Chủng</a:t>
          </a:r>
          <a:r>
            <a:rPr lang="en-US" dirty="0" smtClean="0"/>
            <a:t> </a:t>
          </a:r>
          <a:r>
            <a:rPr lang="en-US" dirty="0" err="1" smtClean="0"/>
            <a:t>tộc</a:t>
          </a:r>
          <a:endParaRPr lang="vi-VN" dirty="0"/>
        </a:p>
      </dgm:t>
    </dgm:pt>
    <dgm:pt modelId="{339848DB-3ADC-45CA-A939-5B92D5B14144}" type="parTrans" cxnId="{C0CB967D-D15D-447C-9447-110E7FE9E13E}">
      <dgm:prSet/>
      <dgm:spPr/>
      <dgm:t>
        <a:bodyPr/>
        <a:lstStyle/>
        <a:p>
          <a:endParaRPr lang="vi-VN"/>
        </a:p>
      </dgm:t>
    </dgm:pt>
    <dgm:pt modelId="{9FE91196-4FFA-4929-95AE-4359349340FB}" type="sibTrans" cxnId="{C0CB967D-D15D-447C-9447-110E7FE9E13E}">
      <dgm:prSet/>
      <dgm:spPr/>
      <dgm:t>
        <a:bodyPr/>
        <a:lstStyle/>
        <a:p>
          <a:endParaRPr lang="vi-VN"/>
        </a:p>
      </dgm:t>
    </dgm:pt>
    <dgm:pt modelId="{55153945-AC6E-462C-96AE-03A697A07E78}">
      <dgm:prSet phldrT="[Text]"/>
      <dgm:spPr>
        <a:solidFill>
          <a:srgbClr val="0070C0"/>
        </a:solidFill>
      </dgm:spPr>
      <dgm:t>
        <a:bodyPr/>
        <a:lstStyle/>
        <a:p>
          <a:r>
            <a:rPr lang="en-US" dirty="0" smtClean="0"/>
            <a:t>Di </a:t>
          </a:r>
          <a:r>
            <a:rPr lang="en-US" dirty="0" err="1" smtClean="0"/>
            <a:t>truyền</a:t>
          </a:r>
          <a:endParaRPr lang="vi-VN" dirty="0"/>
        </a:p>
      </dgm:t>
    </dgm:pt>
    <dgm:pt modelId="{F6C80F2B-A9EE-475A-8214-A6A822B52DF8}" type="parTrans" cxnId="{01D7EC39-7DF2-4A82-9235-154952AE8F7D}">
      <dgm:prSet/>
      <dgm:spPr/>
      <dgm:t>
        <a:bodyPr/>
        <a:lstStyle/>
        <a:p>
          <a:endParaRPr lang="vi-VN"/>
        </a:p>
      </dgm:t>
    </dgm:pt>
    <dgm:pt modelId="{1A2131C6-740C-4438-B1CF-8C01245B95DA}" type="sibTrans" cxnId="{01D7EC39-7DF2-4A82-9235-154952AE8F7D}">
      <dgm:prSet/>
      <dgm:spPr/>
      <dgm:t>
        <a:bodyPr/>
        <a:lstStyle/>
        <a:p>
          <a:endParaRPr lang="vi-VN"/>
        </a:p>
      </dgm:t>
    </dgm:pt>
    <dgm:pt modelId="{38FFD5EA-660A-4807-9507-720FC21F9DD5}" type="pres">
      <dgm:prSet presAssocID="{158913A8-CCA8-4662-9568-5B7FFCA5EAD7}" presName="Name0" presStyleCnt="0">
        <dgm:presLayoutVars>
          <dgm:chMax val="1"/>
          <dgm:dir/>
          <dgm:animLvl val="ctr"/>
          <dgm:resizeHandles val="exact"/>
        </dgm:presLayoutVars>
      </dgm:prSet>
      <dgm:spPr/>
      <dgm:t>
        <a:bodyPr/>
        <a:lstStyle/>
        <a:p>
          <a:endParaRPr lang="vi-VN"/>
        </a:p>
      </dgm:t>
    </dgm:pt>
    <dgm:pt modelId="{2FB018DA-9774-4418-BC85-B0335ACF63F8}" type="pres">
      <dgm:prSet presAssocID="{6AD39E1E-705A-424C-AEE5-E7364DB7651F}" presName="centerShape" presStyleLbl="node0" presStyleIdx="0" presStyleCnt="1"/>
      <dgm:spPr/>
      <dgm:t>
        <a:bodyPr/>
        <a:lstStyle/>
        <a:p>
          <a:endParaRPr lang="vi-VN"/>
        </a:p>
      </dgm:t>
    </dgm:pt>
    <dgm:pt modelId="{A38D2A54-9EBA-4244-8443-CBC9CA635B86}" type="pres">
      <dgm:prSet presAssocID="{F6DA2140-10C0-4BDE-8E03-248B9D400186}" presName="node" presStyleLbl="node1" presStyleIdx="0" presStyleCnt="4">
        <dgm:presLayoutVars>
          <dgm:bulletEnabled val="1"/>
        </dgm:presLayoutVars>
      </dgm:prSet>
      <dgm:spPr/>
      <dgm:t>
        <a:bodyPr/>
        <a:lstStyle/>
        <a:p>
          <a:endParaRPr lang="vi-VN"/>
        </a:p>
      </dgm:t>
    </dgm:pt>
    <dgm:pt modelId="{D54865A7-91E5-4449-8146-95C4BD997D75}" type="pres">
      <dgm:prSet presAssocID="{F6DA2140-10C0-4BDE-8E03-248B9D400186}" presName="dummy" presStyleCnt="0"/>
      <dgm:spPr/>
    </dgm:pt>
    <dgm:pt modelId="{4EEF8AFB-FD2B-4F59-9AA8-316E88546B47}" type="pres">
      <dgm:prSet presAssocID="{5835DC70-A5E4-4F10-AA0A-90C93B4ACF95}" presName="sibTrans" presStyleLbl="sibTrans2D1" presStyleIdx="0" presStyleCnt="4" custLinFactNeighborX="3677" custLinFactNeighborY="-2825"/>
      <dgm:spPr/>
      <dgm:t>
        <a:bodyPr/>
        <a:lstStyle/>
        <a:p>
          <a:endParaRPr lang="vi-VN"/>
        </a:p>
      </dgm:t>
    </dgm:pt>
    <dgm:pt modelId="{ED62A88B-E586-43B7-80F3-D5D4D2BF958F}" type="pres">
      <dgm:prSet presAssocID="{FA7568FA-E2A4-4DA4-90CA-06E0AF1D4E40}" presName="node" presStyleLbl="node1" presStyleIdx="1" presStyleCnt="4">
        <dgm:presLayoutVars>
          <dgm:bulletEnabled val="1"/>
        </dgm:presLayoutVars>
      </dgm:prSet>
      <dgm:spPr/>
      <dgm:t>
        <a:bodyPr/>
        <a:lstStyle/>
        <a:p>
          <a:endParaRPr lang="vi-VN"/>
        </a:p>
      </dgm:t>
    </dgm:pt>
    <dgm:pt modelId="{BBBC5EEC-3111-462B-B742-EB8BB1CB7688}" type="pres">
      <dgm:prSet presAssocID="{FA7568FA-E2A4-4DA4-90CA-06E0AF1D4E40}" presName="dummy" presStyleCnt="0"/>
      <dgm:spPr/>
    </dgm:pt>
    <dgm:pt modelId="{BF55BF00-2BA0-408E-8394-8C69B73EE39A}" type="pres">
      <dgm:prSet presAssocID="{99BB9206-B7D2-486C-8953-2576874FF75E}" presName="sibTrans" presStyleLbl="sibTrans2D1" presStyleIdx="1" presStyleCnt="4"/>
      <dgm:spPr/>
      <dgm:t>
        <a:bodyPr/>
        <a:lstStyle/>
        <a:p>
          <a:endParaRPr lang="vi-VN"/>
        </a:p>
      </dgm:t>
    </dgm:pt>
    <dgm:pt modelId="{DF6DF4FD-A677-4540-AD50-909AF22052EB}" type="pres">
      <dgm:prSet presAssocID="{CFCC4785-176E-4376-93E7-95DA3A150A76}" presName="node" presStyleLbl="node1" presStyleIdx="2" presStyleCnt="4" custRadScaleRad="96372" custRadScaleInc="580">
        <dgm:presLayoutVars>
          <dgm:bulletEnabled val="1"/>
        </dgm:presLayoutVars>
      </dgm:prSet>
      <dgm:spPr/>
      <dgm:t>
        <a:bodyPr/>
        <a:lstStyle/>
        <a:p>
          <a:endParaRPr lang="vi-VN"/>
        </a:p>
      </dgm:t>
    </dgm:pt>
    <dgm:pt modelId="{D8B8000D-CEF7-4FCC-BAED-306AAC136636}" type="pres">
      <dgm:prSet presAssocID="{CFCC4785-176E-4376-93E7-95DA3A150A76}" presName="dummy" presStyleCnt="0"/>
      <dgm:spPr/>
    </dgm:pt>
    <dgm:pt modelId="{2548FE15-30CD-40B3-B23B-A52D04869FA7}" type="pres">
      <dgm:prSet presAssocID="{9FE91196-4FFA-4929-95AE-4359349340FB}" presName="sibTrans" presStyleLbl="sibTrans2D1" presStyleIdx="2" presStyleCnt="4"/>
      <dgm:spPr/>
      <dgm:t>
        <a:bodyPr/>
        <a:lstStyle/>
        <a:p>
          <a:endParaRPr lang="vi-VN"/>
        </a:p>
      </dgm:t>
    </dgm:pt>
    <dgm:pt modelId="{FB98B627-47C3-41D9-B123-53B8E78E0A90}" type="pres">
      <dgm:prSet presAssocID="{55153945-AC6E-462C-96AE-03A697A07E78}" presName="node" presStyleLbl="node1" presStyleIdx="3" presStyleCnt="4">
        <dgm:presLayoutVars>
          <dgm:bulletEnabled val="1"/>
        </dgm:presLayoutVars>
      </dgm:prSet>
      <dgm:spPr/>
      <dgm:t>
        <a:bodyPr/>
        <a:lstStyle/>
        <a:p>
          <a:endParaRPr lang="vi-VN"/>
        </a:p>
      </dgm:t>
    </dgm:pt>
    <dgm:pt modelId="{A36C71B1-42A8-441F-93BB-331667E0DB07}" type="pres">
      <dgm:prSet presAssocID="{55153945-AC6E-462C-96AE-03A697A07E78}" presName="dummy" presStyleCnt="0"/>
      <dgm:spPr/>
    </dgm:pt>
    <dgm:pt modelId="{65A03B5B-E913-4C2F-B4F5-D3AB382C6A2C}" type="pres">
      <dgm:prSet presAssocID="{1A2131C6-740C-4438-B1CF-8C01245B95DA}" presName="sibTrans" presStyleLbl="sibTrans2D1" presStyleIdx="3" presStyleCnt="4"/>
      <dgm:spPr/>
      <dgm:t>
        <a:bodyPr/>
        <a:lstStyle/>
        <a:p>
          <a:endParaRPr lang="vi-VN"/>
        </a:p>
      </dgm:t>
    </dgm:pt>
  </dgm:ptLst>
  <dgm:cxnLst>
    <dgm:cxn modelId="{4B8C6BA8-EFBE-4F66-AD94-BAC2F2638FAE}" type="presOf" srcId="{CFCC4785-176E-4376-93E7-95DA3A150A76}" destId="{DF6DF4FD-A677-4540-AD50-909AF22052EB}" srcOrd="0" destOrd="0" presId="urn:microsoft.com/office/officeart/2005/8/layout/radial6"/>
    <dgm:cxn modelId="{C0CB967D-D15D-447C-9447-110E7FE9E13E}" srcId="{6AD39E1E-705A-424C-AEE5-E7364DB7651F}" destId="{CFCC4785-176E-4376-93E7-95DA3A150A76}" srcOrd="2" destOrd="0" parTransId="{339848DB-3ADC-45CA-A939-5B92D5B14144}" sibTransId="{9FE91196-4FFA-4929-95AE-4359349340FB}"/>
    <dgm:cxn modelId="{4D2642AB-DEEC-4BFE-946D-AEE865BF5846}" srcId="{6AD39E1E-705A-424C-AEE5-E7364DB7651F}" destId="{F6DA2140-10C0-4BDE-8E03-248B9D400186}" srcOrd="0" destOrd="0" parTransId="{A870D62E-4C8A-4254-91DC-3DF89BF32598}" sibTransId="{5835DC70-A5E4-4F10-AA0A-90C93B4ACF95}"/>
    <dgm:cxn modelId="{01D7EC39-7DF2-4A82-9235-154952AE8F7D}" srcId="{6AD39E1E-705A-424C-AEE5-E7364DB7651F}" destId="{55153945-AC6E-462C-96AE-03A697A07E78}" srcOrd="3" destOrd="0" parTransId="{F6C80F2B-A9EE-475A-8214-A6A822B52DF8}" sibTransId="{1A2131C6-740C-4438-B1CF-8C01245B95DA}"/>
    <dgm:cxn modelId="{E236E44D-7677-4151-A28C-AB7E9B5A8A2A}" type="presOf" srcId="{F6DA2140-10C0-4BDE-8E03-248B9D400186}" destId="{A38D2A54-9EBA-4244-8443-CBC9CA635B86}" srcOrd="0" destOrd="0" presId="urn:microsoft.com/office/officeart/2005/8/layout/radial6"/>
    <dgm:cxn modelId="{FECE2AE3-AEA8-4D9D-9172-1CF430D47C28}" type="presOf" srcId="{55153945-AC6E-462C-96AE-03A697A07E78}" destId="{FB98B627-47C3-41D9-B123-53B8E78E0A90}" srcOrd="0" destOrd="0" presId="urn:microsoft.com/office/officeart/2005/8/layout/radial6"/>
    <dgm:cxn modelId="{C5A9EB2F-F637-4126-BE08-CD9DD59C11AD}" type="presOf" srcId="{1A2131C6-740C-4438-B1CF-8C01245B95DA}" destId="{65A03B5B-E913-4C2F-B4F5-D3AB382C6A2C}" srcOrd="0" destOrd="0" presId="urn:microsoft.com/office/officeart/2005/8/layout/radial6"/>
    <dgm:cxn modelId="{F489C7B7-ABE1-4F50-A411-D5C9292571DE}" srcId="{6AD39E1E-705A-424C-AEE5-E7364DB7651F}" destId="{FA7568FA-E2A4-4DA4-90CA-06E0AF1D4E40}" srcOrd="1" destOrd="0" parTransId="{6B1801D2-A3D1-4831-B164-C2C15E7C5AB3}" sibTransId="{99BB9206-B7D2-486C-8953-2576874FF75E}"/>
    <dgm:cxn modelId="{6AE8472A-B8C2-4F2D-88EE-C3DF2E5D03B7}" srcId="{158913A8-CCA8-4662-9568-5B7FFCA5EAD7}" destId="{6AD39E1E-705A-424C-AEE5-E7364DB7651F}" srcOrd="0" destOrd="0" parTransId="{A097FAEE-9F48-4AAB-8EFC-ABDFCBCB8773}" sibTransId="{1EF18E1B-7209-496D-8C39-2FF82F22AD9D}"/>
    <dgm:cxn modelId="{275001C4-03BF-45B2-91FC-E5B5E15AC7F7}" type="presOf" srcId="{9FE91196-4FFA-4929-95AE-4359349340FB}" destId="{2548FE15-30CD-40B3-B23B-A52D04869FA7}" srcOrd="0" destOrd="0" presId="urn:microsoft.com/office/officeart/2005/8/layout/radial6"/>
    <dgm:cxn modelId="{50E9919F-004D-4E98-953F-3C0A1BBE0EE1}" type="presOf" srcId="{158913A8-CCA8-4662-9568-5B7FFCA5EAD7}" destId="{38FFD5EA-660A-4807-9507-720FC21F9DD5}" srcOrd="0" destOrd="0" presId="urn:microsoft.com/office/officeart/2005/8/layout/radial6"/>
    <dgm:cxn modelId="{87CBB135-EEE9-4C09-8A5F-DD7EEBFA1C07}" type="presOf" srcId="{5835DC70-A5E4-4F10-AA0A-90C93B4ACF95}" destId="{4EEF8AFB-FD2B-4F59-9AA8-316E88546B47}" srcOrd="0" destOrd="0" presId="urn:microsoft.com/office/officeart/2005/8/layout/radial6"/>
    <dgm:cxn modelId="{9A9A6AAD-84FE-4210-ADA9-D41DABF7FF1F}" type="presOf" srcId="{99BB9206-B7D2-486C-8953-2576874FF75E}" destId="{BF55BF00-2BA0-408E-8394-8C69B73EE39A}" srcOrd="0" destOrd="0" presId="urn:microsoft.com/office/officeart/2005/8/layout/radial6"/>
    <dgm:cxn modelId="{EE4D2C57-45FE-4CBC-AAE2-C302B95E1110}" type="presOf" srcId="{6AD39E1E-705A-424C-AEE5-E7364DB7651F}" destId="{2FB018DA-9774-4418-BC85-B0335ACF63F8}" srcOrd="0" destOrd="0" presId="urn:microsoft.com/office/officeart/2005/8/layout/radial6"/>
    <dgm:cxn modelId="{B117FDC3-01F6-45BE-AF29-E1EA55F58C12}" type="presOf" srcId="{FA7568FA-E2A4-4DA4-90CA-06E0AF1D4E40}" destId="{ED62A88B-E586-43B7-80F3-D5D4D2BF958F}" srcOrd="0" destOrd="0" presId="urn:microsoft.com/office/officeart/2005/8/layout/radial6"/>
    <dgm:cxn modelId="{8EEE89D2-2FA7-4178-BAA9-BF4A835FF4FA}" type="presParOf" srcId="{38FFD5EA-660A-4807-9507-720FC21F9DD5}" destId="{2FB018DA-9774-4418-BC85-B0335ACF63F8}" srcOrd="0" destOrd="0" presId="urn:microsoft.com/office/officeart/2005/8/layout/radial6"/>
    <dgm:cxn modelId="{00F85EF0-D276-4A45-AD73-AC464CADE997}" type="presParOf" srcId="{38FFD5EA-660A-4807-9507-720FC21F9DD5}" destId="{A38D2A54-9EBA-4244-8443-CBC9CA635B86}" srcOrd="1" destOrd="0" presId="urn:microsoft.com/office/officeart/2005/8/layout/radial6"/>
    <dgm:cxn modelId="{E0746A82-95AA-413C-9742-AB1163C64EF9}" type="presParOf" srcId="{38FFD5EA-660A-4807-9507-720FC21F9DD5}" destId="{D54865A7-91E5-4449-8146-95C4BD997D75}" srcOrd="2" destOrd="0" presId="urn:microsoft.com/office/officeart/2005/8/layout/radial6"/>
    <dgm:cxn modelId="{4A30C47A-AC27-4145-B800-101F11A29401}" type="presParOf" srcId="{38FFD5EA-660A-4807-9507-720FC21F9DD5}" destId="{4EEF8AFB-FD2B-4F59-9AA8-316E88546B47}" srcOrd="3" destOrd="0" presId="urn:microsoft.com/office/officeart/2005/8/layout/radial6"/>
    <dgm:cxn modelId="{49C5460A-6694-43B1-8C90-EC3D96FDAE1F}" type="presParOf" srcId="{38FFD5EA-660A-4807-9507-720FC21F9DD5}" destId="{ED62A88B-E586-43B7-80F3-D5D4D2BF958F}" srcOrd="4" destOrd="0" presId="urn:microsoft.com/office/officeart/2005/8/layout/radial6"/>
    <dgm:cxn modelId="{2C1B809B-ED4C-4D7B-B3F4-18088DC85641}" type="presParOf" srcId="{38FFD5EA-660A-4807-9507-720FC21F9DD5}" destId="{BBBC5EEC-3111-462B-B742-EB8BB1CB7688}" srcOrd="5" destOrd="0" presId="urn:microsoft.com/office/officeart/2005/8/layout/radial6"/>
    <dgm:cxn modelId="{C1D60A83-58B7-4B21-8831-1F1CD2927D9C}" type="presParOf" srcId="{38FFD5EA-660A-4807-9507-720FC21F9DD5}" destId="{BF55BF00-2BA0-408E-8394-8C69B73EE39A}" srcOrd="6" destOrd="0" presId="urn:microsoft.com/office/officeart/2005/8/layout/radial6"/>
    <dgm:cxn modelId="{6018D810-2BCC-40D1-B6A6-6FF9B4D54011}" type="presParOf" srcId="{38FFD5EA-660A-4807-9507-720FC21F9DD5}" destId="{DF6DF4FD-A677-4540-AD50-909AF22052EB}" srcOrd="7" destOrd="0" presId="urn:microsoft.com/office/officeart/2005/8/layout/radial6"/>
    <dgm:cxn modelId="{4A917124-AC4F-4B61-9A5E-E65B1CA06B22}" type="presParOf" srcId="{38FFD5EA-660A-4807-9507-720FC21F9DD5}" destId="{D8B8000D-CEF7-4FCC-BAED-306AAC136636}" srcOrd="8" destOrd="0" presId="urn:microsoft.com/office/officeart/2005/8/layout/radial6"/>
    <dgm:cxn modelId="{65247762-F3A2-4274-B238-66C34E1E8DBA}" type="presParOf" srcId="{38FFD5EA-660A-4807-9507-720FC21F9DD5}" destId="{2548FE15-30CD-40B3-B23B-A52D04869FA7}" srcOrd="9" destOrd="0" presId="urn:microsoft.com/office/officeart/2005/8/layout/radial6"/>
    <dgm:cxn modelId="{E7648064-85BA-4AEB-86A9-5602E043DC45}" type="presParOf" srcId="{38FFD5EA-660A-4807-9507-720FC21F9DD5}" destId="{FB98B627-47C3-41D9-B123-53B8E78E0A90}" srcOrd="10" destOrd="0" presId="urn:microsoft.com/office/officeart/2005/8/layout/radial6"/>
    <dgm:cxn modelId="{65D821F0-D93E-4D3A-BA0D-C537E41AAE56}" type="presParOf" srcId="{38FFD5EA-660A-4807-9507-720FC21F9DD5}" destId="{A36C71B1-42A8-441F-93BB-331667E0DB07}" srcOrd="11" destOrd="0" presId="urn:microsoft.com/office/officeart/2005/8/layout/radial6"/>
    <dgm:cxn modelId="{C0EA5FFA-70AE-4714-87C5-F5A7F7B5707A}" type="presParOf" srcId="{38FFD5EA-660A-4807-9507-720FC21F9DD5}" destId="{65A03B5B-E913-4C2F-B4F5-D3AB382C6A2C}"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8913A8-CCA8-4662-9568-5B7FFCA5EAD7}" type="doc">
      <dgm:prSet loTypeId="urn:microsoft.com/office/officeart/2005/8/layout/radial6" loCatId="cycle" qsTypeId="urn:microsoft.com/office/officeart/2005/8/quickstyle/simple3" qsCatId="simple" csTypeId="urn:microsoft.com/office/officeart/2005/8/colors/accent1_2" csCatId="accent1" phldr="1"/>
      <dgm:spPr/>
      <dgm:t>
        <a:bodyPr/>
        <a:lstStyle/>
        <a:p>
          <a:endParaRPr lang="vi-VN"/>
        </a:p>
      </dgm:t>
    </dgm:pt>
    <dgm:pt modelId="{6AD39E1E-705A-424C-AEE5-E7364DB7651F}">
      <dgm:prSet phldrT="[Text]" custT="1"/>
      <dgm:spPr>
        <a:solidFill>
          <a:srgbClr val="00B050"/>
        </a:solidFill>
      </dgm:spPr>
      <dgm:t>
        <a:bodyPr/>
        <a:lstStyle/>
        <a:p>
          <a:pPr algn="ctr"/>
          <a:r>
            <a:rPr lang="en-US" sz="2000" b="1" i="1" dirty="0" err="1" smtClean="0">
              <a:solidFill>
                <a:srgbClr val="FFFF00"/>
              </a:solidFill>
            </a:rPr>
            <a:t>Nguy</a:t>
          </a:r>
          <a:r>
            <a:rPr lang="en-US" sz="2000" b="1" i="1" dirty="0" smtClean="0">
              <a:solidFill>
                <a:srgbClr val="FFFF00"/>
              </a:solidFill>
            </a:rPr>
            <a:t> </a:t>
          </a:r>
          <a:r>
            <a:rPr lang="en-US" sz="2000" b="1" i="1" dirty="0" err="1" smtClean="0">
              <a:solidFill>
                <a:srgbClr val="FFFF00"/>
              </a:solidFill>
            </a:rPr>
            <a:t>cơ</a:t>
          </a:r>
          <a:r>
            <a:rPr lang="en-US" sz="2000" b="1" i="1" dirty="0" smtClean="0">
              <a:solidFill>
                <a:srgbClr val="FFFF00"/>
              </a:solidFill>
            </a:rPr>
            <a:t> </a:t>
          </a:r>
          <a:r>
            <a:rPr lang="en-US" sz="2000" b="1" i="1" dirty="0" err="1" smtClean="0">
              <a:solidFill>
                <a:srgbClr val="FFFF00"/>
              </a:solidFill>
            </a:rPr>
            <a:t>có</a:t>
          </a:r>
          <a:r>
            <a:rPr lang="en-US" sz="2000" b="1" i="1" dirty="0" smtClean="0">
              <a:solidFill>
                <a:srgbClr val="FFFF00"/>
              </a:solidFill>
            </a:rPr>
            <a:t> </a:t>
          </a:r>
          <a:r>
            <a:rPr lang="en-US" sz="2000" b="1" i="1" dirty="0" err="1" smtClean="0">
              <a:solidFill>
                <a:srgbClr val="FFFF00"/>
              </a:solidFill>
            </a:rPr>
            <a:t>thể</a:t>
          </a:r>
          <a:r>
            <a:rPr lang="en-US" sz="2000" b="1" i="1" dirty="0" smtClean="0">
              <a:solidFill>
                <a:srgbClr val="FFFF00"/>
              </a:solidFill>
            </a:rPr>
            <a:t> can </a:t>
          </a:r>
          <a:r>
            <a:rPr lang="en-US" sz="2000" b="1" i="1" dirty="0" err="1" smtClean="0">
              <a:solidFill>
                <a:srgbClr val="FFFF00"/>
              </a:solidFill>
            </a:rPr>
            <a:t>thiệp</a:t>
          </a:r>
          <a:endParaRPr lang="vi-VN" sz="2000" b="1" i="1" dirty="0">
            <a:solidFill>
              <a:srgbClr val="FFFF00"/>
            </a:solidFill>
          </a:endParaRPr>
        </a:p>
      </dgm:t>
    </dgm:pt>
    <dgm:pt modelId="{A097FAEE-9F48-4AAB-8EFC-ABDFCBCB8773}" type="parTrans" cxnId="{6AE8472A-B8C2-4F2D-88EE-C3DF2E5D03B7}">
      <dgm:prSet/>
      <dgm:spPr/>
      <dgm:t>
        <a:bodyPr/>
        <a:lstStyle/>
        <a:p>
          <a:endParaRPr lang="vi-VN"/>
        </a:p>
      </dgm:t>
    </dgm:pt>
    <dgm:pt modelId="{1EF18E1B-7209-496D-8C39-2FF82F22AD9D}" type="sibTrans" cxnId="{6AE8472A-B8C2-4F2D-88EE-C3DF2E5D03B7}">
      <dgm:prSet/>
      <dgm:spPr/>
      <dgm:t>
        <a:bodyPr/>
        <a:lstStyle/>
        <a:p>
          <a:endParaRPr lang="vi-VN"/>
        </a:p>
      </dgm:t>
    </dgm:pt>
    <dgm:pt modelId="{F6DA2140-10C0-4BDE-8E03-248B9D400186}">
      <dgm:prSet phldrT="[Text]"/>
      <dgm:spPr>
        <a:solidFill>
          <a:srgbClr val="FF0000"/>
        </a:solidFill>
      </dgm:spPr>
      <dgm:t>
        <a:bodyPr/>
        <a:lstStyle/>
        <a:p>
          <a:r>
            <a:rPr lang="en-US" dirty="0" err="1" smtClean="0"/>
            <a:t>Tăng</a:t>
          </a:r>
          <a:r>
            <a:rPr lang="en-US" dirty="0" smtClean="0"/>
            <a:t> </a:t>
          </a:r>
          <a:r>
            <a:rPr lang="en-US" dirty="0" err="1" smtClean="0"/>
            <a:t>huyết</a:t>
          </a:r>
          <a:r>
            <a:rPr lang="en-US" dirty="0" smtClean="0"/>
            <a:t> </a:t>
          </a:r>
          <a:r>
            <a:rPr lang="en-US" dirty="0" err="1" smtClean="0"/>
            <a:t>áp</a:t>
          </a:r>
          <a:endParaRPr lang="vi-VN" dirty="0"/>
        </a:p>
      </dgm:t>
    </dgm:pt>
    <dgm:pt modelId="{A870D62E-4C8A-4254-91DC-3DF89BF32598}" type="parTrans" cxnId="{4D2642AB-DEEC-4BFE-946D-AEE865BF5846}">
      <dgm:prSet/>
      <dgm:spPr/>
      <dgm:t>
        <a:bodyPr/>
        <a:lstStyle/>
        <a:p>
          <a:endParaRPr lang="vi-VN"/>
        </a:p>
      </dgm:t>
    </dgm:pt>
    <dgm:pt modelId="{5835DC70-A5E4-4F10-AA0A-90C93B4ACF95}" type="sibTrans" cxnId="{4D2642AB-DEEC-4BFE-946D-AEE865BF5846}">
      <dgm:prSet/>
      <dgm:spPr/>
      <dgm:t>
        <a:bodyPr/>
        <a:lstStyle/>
        <a:p>
          <a:endParaRPr lang="vi-VN"/>
        </a:p>
      </dgm:t>
    </dgm:pt>
    <dgm:pt modelId="{FA7568FA-E2A4-4DA4-90CA-06E0AF1D4E40}">
      <dgm:prSet phldrT="[Text]"/>
      <dgm:spPr>
        <a:solidFill>
          <a:srgbClr val="FF0000"/>
        </a:solidFill>
      </dgm:spPr>
      <dgm:t>
        <a:bodyPr/>
        <a:lstStyle/>
        <a:p>
          <a:r>
            <a:rPr lang="en-US" dirty="0" err="1" smtClean="0"/>
            <a:t>Hút</a:t>
          </a:r>
          <a:r>
            <a:rPr lang="en-US" dirty="0" smtClean="0"/>
            <a:t> </a:t>
          </a:r>
          <a:r>
            <a:rPr lang="en-US" dirty="0" err="1" smtClean="0"/>
            <a:t>thuốc</a:t>
          </a:r>
          <a:r>
            <a:rPr lang="en-US" dirty="0" smtClean="0"/>
            <a:t> </a:t>
          </a:r>
          <a:r>
            <a:rPr lang="en-US" dirty="0" err="1" smtClean="0"/>
            <a:t>lá</a:t>
          </a:r>
          <a:endParaRPr lang="vi-VN" dirty="0"/>
        </a:p>
      </dgm:t>
    </dgm:pt>
    <dgm:pt modelId="{6B1801D2-A3D1-4831-B164-C2C15E7C5AB3}" type="parTrans" cxnId="{F489C7B7-ABE1-4F50-A411-D5C9292571DE}">
      <dgm:prSet/>
      <dgm:spPr/>
      <dgm:t>
        <a:bodyPr/>
        <a:lstStyle/>
        <a:p>
          <a:endParaRPr lang="vi-VN"/>
        </a:p>
      </dgm:t>
    </dgm:pt>
    <dgm:pt modelId="{99BB9206-B7D2-486C-8953-2576874FF75E}" type="sibTrans" cxnId="{F489C7B7-ABE1-4F50-A411-D5C9292571DE}">
      <dgm:prSet/>
      <dgm:spPr/>
      <dgm:t>
        <a:bodyPr/>
        <a:lstStyle/>
        <a:p>
          <a:endParaRPr lang="vi-VN"/>
        </a:p>
      </dgm:t>
    </dgm:pt>
    <dgm:pt modelId="{CFCC4785-176E-4376-93E7-95DA3A150A76}">
      <dgm:prSet phldrT="[Text]"/>
      <dgm:spPr>
        <a:solidFill>
          <a:srgbClr val="FF0000"/>
        </a:solidFill>
      </dgm:spPr>
      <dgm:t>
        <a:bodyPr/>
        <a:lstStyle/>
        <a:p>
          <a:r>
            <a:rPr lang="en-US" dirty="0" err="1" smtClean="0"/>
            <a:t>Cơn</a:t>
          </a:r>
          <a:r>
            <a:rPr lang="en-US" dirty="0" smtClean="0"/>
            <a:t> TIA</a:t>
          </a:r>
          <a:endParaRPr lang="vi-VN" dirty="0"/>
        </a:p>
      </dgm:t>
    </dgm:pt>
    <dgm:pt modelId="{339848DB-3ADC-45CA-A939-5B92D5B14144}" type="parTrans" cxnId="{C0CB967D-D15D-447C-9447-110E7FE9E13E}">
      <dgm:prSet/>
      <dgm:spPr/>
      <dgm:t>
        <a:bodyPr/>
        <a:lstStyle/>
        <a:p>
          <a:endParaRPr lang="vi-VN"/>
        </a:p>
      </dgm:t>
    </dgm:pt>
    <dgm:pt modelId="{9FE91196-4FFA-4929-95AE-4359349340FB}" type="sibTrans" cxnId="{C0CB967D-D15D-447C-9447-110E7FE9E13E}">
      <dgm:prSet/>
      <dgm:spPr/>
      <dgm:t>
        <a:bodyPr/>
        <a:lstStyle/>
        <a:p>
          <a:endParaRPr lang="vi-VN"/>
        </a:p>
      </dgm:t>
    </dgm:pt>
    <dgm:pt modelId="{55153945-AC6E-462C-96AE-03A697A07E78}">
      <dgm:prSet phldrT="[Text]"/>
      <dgm:spPr>
        <a:solidFill>
          <a:srgbClr val="FF0000"/>
        </a:solidFill>
      </dgm:spPr>
      <dgm:t>
        <a:bodyPr/>
        <a:lstStyle/>
        <a:p>
          <a:r>
            <a:rPr lang="en-US" dirty="0" err="1" smtClean="0"/>
            <a:t>Thiếu</a:t>
          </a:r>
          <a:r>
            <a:rPr lang="en-US" dirty="0" smtClean="0"/>
            <a:t> </a:t>
          </a:r>
          <a:r>
            <a:rPr lang="en-US" dirty="0" err="1" smtClean="0"/>
            <a:t>máu</a:t>
          </a:r>
          <a:r>
            <a:rPr lang="en-US" dirty="0" smtClean="0"/>
            <a:t> </a:t>
          </a:r>
          <a:r>
            <a:rPr lang="en-US" dirty="0" err="1" smtClean="0"/>
            <a:t>cơ</a:t>
          </a:r>
          <a:r>
            <a:rPr lang="en-US" dirty="0" smtClean="0"/>
            <a:t> </a:t>
          </a:r>
          <a:r>
            <a:rPr lang="en-US" dirty="0" err="1" smtClean="0"/>
            <a:t>tim</a:t>
          </a:r>
          <a:r>
            <a:rPr lang="en-US" dirty="0" smtClean="0"/>
            <a:t>,…</a:t>
          </a:r>
          <a:endParaRPr lang="vi-VN" dirty="0"/>
        </a:p>
      </dgm:t>
    </dgm:pt>
    <dgm:pt modelId="{F6C80F2B-A9EE-475A-8214-A6A822B52DF8}" type="parTrans" cxnId="{01D7EC39-7DF2-4A82-9235-154952AE8F7D}">
      <dgm:prSet/>
      <dgm:spPr/>
      <dgm:t>
        <a:bodyPr/>
        <a:lstStyle/>
        <a:p>
          <a:endParaRPr lang="vi-VN"/>
        </a:p>
      </dgm:t>
    </dgm:pt>
    <dgm:pt modelId="{1A2131C6-740C-4438-B1CF-8C01245B95DA}" type="sibTrans" cxnId="{01D7EC39-7DF2-4A82-9235-154952AE8F7D}">
      <dgm:prSet/>
      <dgm:spPr/>
      <dgm:t>
        <a:bodyPr/>
        <a:lstStyle/>
        <a:p>
          <a:endParaRPr lang="vi-VN"/>
        </a:p>
      </dgm:t>
    </dgm:pt>
    <dgm:pt modelId="{38FFD5EA-660A-4807-9507-720FC21F9DD5}" type="pres">
      <dgm:prSet presAssocID="{158913A8-CCA8-4662-9568-5B7FFCA5EAD7}" presName="Name0" presStyleCnt="0">
        <dgm:presLayoutVars>
          <dgm:chMax val="1"/>
          <dgm:dir/>
          <dgm:animLvl val="ctr"/>
          <dgm:resizeHandles val="exact"/>
        </dgm:presLayoutVars>
      </dgm:prSet>
      <dgm:spPr/>
      <dgm:t>
        <a:bodyPr/>
        <a:lstStyle/>
        <a:p>
          <a:endParaRPr lang="vi-VN"/>
        </a:p>
      </dgm:t>
    </dgm:pt>
    <dgm:pt modelId="{2FB018DA-9774-4418-BC85-B0335ACF63F8}" type="pres">
      <dgm:prSet presAssocID="{6AD39E1E-705A-424C-AEE5-E7364DB7651F}" presName="centerShape" presStyleLbl="node0" presStyleIdx="0" presStyleCnt="1" custLinFactNeighborX="-440" custLinFactNeighborY="-880"/>
      <dgm:spPr/>
      <dgm:t>
        <a:bodyPr/>
        <a:lstStyle/>
        <a:p>
          <a:endParaRPr lang="vi-VN"/>
        </a:p>
      </dgm:t>
    </dgm:pt>
    <dgm:pt modelId="{A38D2A54-9EBA-4244-8443-CBC9CA635B86}" type="pres">
      <dgm:prSet presAssocID="{F6DA2140-10C0-4BDE-8E03-248B9D400186}" presName="node" presStyleLbl="node1" presStyleIdx="0" presStyleCnt="4">
        <dgm:presLayoutVars>
          <dgm:bulletEnabled val="1"/>
        </dgm:presLayoutVars>
      </dgm:prSet>
      <dgm:spPr/>
      <dgm:t>
        <a:bodyPr/>
        <a:lstStyle/>
        <a:p>
          <a:endParaRPr lang="vi-VN"/>
        </a:p>
      </dgm:t>
    </dgm:pt>
    <dgm:pt modelId="{D54865A7-91E5-4449-8146-95C4BD997D75}" type="pres">
      <dgm:prSet presAssocID="{F6DA2140-10C0-4BDE-8E03-248B9D400186}" presName="dummy" presStyleCnt="0"/>
      <dgm:spPr/>
    </dgm:pt>
    <dgm:pt modelId="{4EEF8AFB-FD2B-4F59-9AA8-316E88546B47}" type="pres">
      <dgm:prSet presAssocID="{5835DC70-A5E4-4F10-AA0A-90C93B4ACF95}" presName="sibTrans" presStyleLbl="sibTrans2D1" presStyleIdx="0" presStyleCnt="4" custLinFactNeighborX="3677" custLinFactNeighborY="-2825"/>
      <dgm:spPr/>
      <dgm:t>
        <a:bodyPr/>
        <a:lstStyle/>
        <a:p>
          <a:endParaRPr lang="vi-VN"/>
        </a:p>
      </dgm:t>
    </dgm:pt>
    <dgm:pt modelId="{ED62A88B-E586-43B7-80F3-D5D4D2BF958F}" type="pres">
      <dgm:prSet presAssocID="{FA7568FA-E2A4-4DA4-90CA-06E0AF1D4E40}" presName="node" presStyleLbl="node1" presStyleIdx="1" presStyleCnt="4">
        <dgm:presLayoutVars>
          <dgm:bulletEnabled val="1"/>
        </dgm:presLayoutVars>
      </dgm:prSet>
      <dgm:spPr/>
      <dgm:t>
        <a:bodyPr/>
        <a:lstStyle/>
        <a:p>
          <a:endParaRPr lang="vi-VN"/>
        </a:p>
      </dgm:t>
    </dgm:pt>
    <dgm:pt modelId="{BBBC5EEC-3111-462B-B742-EB8BB1CB7688}" type="pres">
      <dgm:prSet presAssocID="{FA7568FA-E2A4-4DA4-90CA-06E0AF1D4E40}" presName="dummy" presStyleCnt="0"/>
      <dgm:spPr/>
    </dgm:pt>
    <dgm:pt modelId="{BF55BF00-2BA0-408E-8394-8C69B73EE39A}" type="pres">
      <dgm:prSet presAssocID="{99BB9206-B7D2-486C-8953-2576874FF75E}" presName="sibTrans" presStyleLbl="sibTrans2D1" presStyleIdx="1" presStyleCnt="4"/>
      <dgm:spPr/>
      <dgm:t>
        <a:bodyPr/>
        <a:lstStyle/>
        <a:p>
          <a:endParaRPr lang="vi-VN"/>
        </a:p>
      </dgm:t>
    </dgm:pt>
    <dgm:pt modelId="{DF6DF4FD-A677-4540-AD50-909AF22052EB}" type="pres">
      <dgm:prSet presAssocID="{CFCC4785-176E-4376-93E7-95DA3A150A76}" presName="node" presStyleLbl="node1" presStyleIdx="2" presStyleCnt="4">
        <dgm:presLayoutVars>
          <dgm:bulletEnabled val="1"/>
        </dgm:presLayoutVars>
      </dgm:prSet>
      <dgm:spPr/>
      <dgm:t>
        <a:bodyPr/>
        <a:lstStyle/>
        <a:p>
          <a:endParaRPr lang="vi-VN"/>
        </a:p>
      </dgm:t>
    </dgm:pt>
    <dgm:pt modelId="{D8B8000D-CEF7-4FCC-BAED-306AAC136636}" type="pres">
      <dgm:prSet presAssocID="{CFCC4785-176E-4376-93E7-95DA3A150A76}" presName="dummy" presStyleCnt="0"/>
      <dgm:spPr/>
    </dgm:pt>
    <dgm:pt modelId="{2548FE15-30CD-40B3-B23B-A52D04869FA7}" type="pres">
      <dgm:prSet presAssocID="{9FE91196-4FFA-4929-95AE-4359349340FB}" presName="sibTrans" presStyleLbl="sibTrans2D1" presStyleIdx="2" presStyleCnt="4"/>
      <dgm:spPr/>
      <dgm:t>
        <a:bodyPr/>
        <a:lstStyle/>
        <a:p>
          <a:endParaRPr lang="vi-VN"/>
        </a:p>
      </dgm:t>
    </dgm:pt>
    <dgm:pt modelId="{FB98B627-47C3-41D9-B123-53B8E78E0A90}" type="pres">
      <dgm:prSet presAssocID="{55153945-AC6E-462C-96AE-03A697A07E78}" presName="node" presStyleLbl="node1" presStyleIdx="3" presStyleCnt="4">
        <dgm:presLayoutVars>
          <dgm:bulletEnabled val="1"/>
        </dgm:presLayoutVars>
      </dgm:prSet>
      <dgm:spPr/>
      <dgm:t>
        <a:bodyPr/>
        <a:lstStyle/>
        <a:p>
          <a:endParaRPr lang="vi-VN"/>
        </a:p>
      </dgm:t>
    </dgm:pt>
    <dgm:pt modelId="{A36C71B1-42A8-441F-93BB-331667E0DB07}" type="pres">
      <dgm:prSet presAssocID="{55153945-AC6E-462C-96AE-03A697A07E78}" presName="dummy" presStyleCnt="0"/>
      <dgm:spPr/>
    </dgm:pt>
    <dgm:pt modelId="{65A03B5B-E913-4C2F-B4F5-D3AB382C6A2C}" type="pres">
      <dgm:prSet presAssocID="{1A2131C6-740C-4438-B1CF-8C01245B95DA}" presName="sibTrans" presStyleLbl="sibTrans2D1" presStyleIdx="3" presStyleCnt="4"/>
      <dgm:spPr/>
      <dgm:t>
        <a:bodyPr/>
        <a:lstStyle/>
        <a:p>
          <a:endParaRPr lang="vi-VN"/>
        </a:p>
      </dgm:t>
    </dgm:pt>
  </dgm:ptLst>
  <dgm:cxnLst>
    <dgm:cxn modelId="{61EC1809-DB25-4C53-88D0-90D3E5C94F14}" type="presOf" srcId="{FA7568FA-E2A4-4DA4-90CA-06E0AF1D4E40}" destId="{ED62A88B-E586-43B7-80F3-D5D4D2BF958F}" srcOrd="0" destOrd="0" presId="urn:microsoft.com/office/officeart/2005/8/layout/radial6"/>
    <dgm:cxn modelId="{767DEE11-CBFF-46D4-83D7-D2F9E753D68A}" type="presOf" srcId="{5835DC70-A5E4-4F10-AA0A-90C93B4ACF95}" destId="{4EEF8AFB-FD2B-4F59-9AA8-316E88546B47}" srcOrd="0" destOrd="0" presId="urn:microsoft.com/office/officeart/2005/8/layout/radial6"/>
    <dgm:cxn modelId="{C0CB967D-D15D-447C-9447-110E7FE9E13E}" srcId="{6AD39E1E-705A-424C-AEE5-E7364DB7651F}" destId="{CFCC4785-176E-4376-93E7-95DA3A150A76}" srcOrd="2" destOrd="0" parTransId="{339848DB-3ADC-45CA-A939-5B92D5B14144}" sibTransId="{9FE91196-4FFA-4929-95AE-4359349340FB}"/>
    <dgm:cxn modelId="{4D2642AB-DEEC-4BFE-946D-AEE865BF5846}" srcId="{6AD39E1E-705A-424C-AEE5-E7364DB7651F}" destId="{F6DA2140-10C0-4BDE-8E03-248B9D400186}" srcOrd="0" destOrd="0" parTransId="{A870D62E-4C8A-4254-91DC-3DF89BF32598}" sibTransId="{5835DC70-A5E4-4F10-AA0A-90C93B4ACF95}"/>
    <dgm:cxn modelId="{01D7EC39-7DF2-4A82-9235-154952AE8F7D}" srcId="{6AD39E1E-705A-424C-AEE5-E7364DB7651F}" destId="{55153945-AC6E-462C-96AE-03A697A07E78}" srcOrd="3" destOrd="0" parTransId="{F6C80F2B-A9EE-475A-8214-A6A822B52DF8}" sibTransId="{1A2131C6-740C-4438-B1CF-8C01245B95DA}"/>
    <dgm:cxn modelId="{08E7EA59-E606-4B97-A624-FC77E420A70D}" type="presOf" srcId="{6AD39E1E-705A-424C-AEE5-E7364DB7651F}" destId="{2FB018DA-9774-4418-BC85-B0335ACF63F8}" srcOrd="0" destOrd="0" presId="urn:microsoft.com/office/officeart/2005/8/layout/radial6"/>
    <dgm:cxn modelId="{1F902A43-7873-4B1A-B9BE-2E66BA284839}" type="presOf" srcId="{99BB9206-B7D2-486C-8953-2576874FF75E}" destId="{BF55BF00-2BA0-408E-8394-8C69B73EE39A}" srcOrd="0" destOrd="0" presId="urn:microsoft.com/office/officeart/2005/8/layout/radial6"/>
    <dgm:cxn modelId="{F866D19D-B024-496E-9287-B9C9D279AA1F}" type="presOf" srcId="{CFCC4785-176E-4376-93E7-95DA3A150A76}" destId="{DF6DF4FD-A677-4540-AD50-909AF22052EB}" srcOrd="0" destOrd="0" presId="urn:microsoft.com/office/officeart/2005/8/layout/radial6"/>
    <dgm:cxn modelId="{9500AE86-FDB4-48DA-A479-959322F5321B}" type="presOf" srcId="{55153945-AC6E-462C-96AE-03A697A07E78}" destId="{FB98B627-47C3-41D9-B123-53B8E78E0A90}" srcOrd="0" destOrd="0" presId="urn:microsoft.com/office/officeart/2005/8/layout/radial6"/>
    <dgm:cxn modelId="{F489C7B7-ABE1-4F50-A411-D5C9292571DE}" srcId="{6AD39E1E-705A-424C-AEE5-E7364DB7651F}" destId="{FA7568FA-E2A4-4DA4-90CA-06E0AF1D4E40}" srcOrd="1" destOrd="0" parTransId="{6B1801D2-A3D1-4831-B164-C2C15E7C5AB3}" sibTransId="{99BB9206-B7D2-486C-8953-2576874FF75E}"/>
    <dgm:cxn modelId="{1E93E0A0-E49A-4FBD-BBE4-F3FAAD027715}" type="presOf" srcId="{1A2131C6-740C-4438-B1CF-8C01245B95DA}" destId="{65A03B5B-E913-4C2F-B4F5-D3AB382C6A2C}" srcOrd="0" destOrd="0" presId="urn:microsoft.com/office/officeart/2005/8/layout/radial6"/>
    <dgm:cxn modelId="{6AE8472A-B8C2-4F2D-88EE-C3DF2E5D03B7}" srcId="{158913A8-CCA8-4662-9568-5B7FFCA5EAD7}" destId="{6AD39E1E-705A-424C-AEE5-E7364DB7651F}" srcOrd="0" destOrd="0" parTransId="{A097FAEE-9F48-4AAB-8EFC-ABDFCBCB8773}" sibTransId="{1EF18E1B-7209-496D-8C39-2FF82F22AD9D}"/>
    <dgm:cxn modelId="{736CD381-D556-44E9-81AE-55ADEEFE014D}" type="presOf" srcId="{9FE91196-4FFA-4929-95AE-4359349340FB}" destId="{2548FE15-30CD-40B3-B23B-A52D04869FA7}" srcOrd="0" destOrd="0" presId="urn:microsoft.com/office/officeart/2005/8/layout/radial6"/>
    <dgm:cxn modelId="{1C4545A6-9597-48E8-8AC0-6BAF84A0B646}" type="presOf" srcId="{F6DA2140-10C0-4BDE-8E03-248B9D400186}" destId="{A38D2A54-9EBA-4244-8443-CBC9CA635B86}" srcOrd="0" destOrd="0" presId="urn:microsoft.com/office/officeart/2005/8/layout/radial6"/>
    <dgm:cxn modelId="{84A529D9-EB5D-49E0-B178-408C25F4840C}" type="presOf" srcId="{158913A8-CCA8-4662-9568-5B7FFCA5EAD7}" destId="{38FFD5EA-660A-4807-9507-720FC21F9DD5}" srcOrd="0" destOrd="0" presId="urn:microsoft.com/office/officeart/2005/8/layout/radial6"/>
    <dgm:cxn modelId="{1424D24A-398E-47BB-BC25-675347EFD0D2}" type="presParOf" srcId="{38FFD5EA-660A-4807-9507-720FC21F9DD5}" destId="{2FB018DA-9774-4418-BC85-B0335ACF63F8}" srcOrd="0" destOrd="0" presId="urn:microsoft.com/office/officeart/2005/8/layout/radial6"/>
    <dgm:cxn modelId="{1F3D6892-101F-492A-863F-7140C79A1D7A}" type="presParOf" srcId="{38FFD5EA-660A-4807-9507-720FC21F9DD5}" destId="{A38D2A54-9EBA-4244-8443-CBC9CA635B86}" srcOrd="1" destOrd="0" presId="urn:microsoft.com/office/officeart/2005/8/layout/radial6"/>
    <dgm:cxn modelId="{9DBD884F-9075-462B-AE10-BB74A310A54B}" type="presParOf" srcId="{38FFD5EA-660A-4807-9507-720FC21F9DD5}" destId="{D54865A7-91E5-4449-8146-95C4BD997D75}" srcOrd="2" destOrd="0" presId="urn:microsoft.com/office/officeart/2005/8/layout/radial6"/>
    <dgm:cxn modelId="{2C723526-78BB-40A8-89C3-CF19B9DC80FF}" type="presParOf" srcId="{38FFD5EA-660A-4807-9507-720FC21F9DD5}" destId="{4EEF8AFB-FD2B-4F59-9AA8-316E88546B47}" srcOrd="3" destOrd="0" presId="urn:microsoft.com/office/officeart/2005/8/layout/radial6"/>
    <dgm:cxn modelId="{B132EFF0-A8EC-4532-B57B-9617A79932B1}" type="presParOf" srcId="{38FFD5EA-660A-4807-9507-720FC21F9DD5}" destId="{ED62A88B-E586-43B7-80F3-D5D4D2BF958F}" srcOrd="4" destOrd="0" presId="urn:microsoft.com/office/officeart/2005/8/layout/radial6"/>
    <dgm:cxn modelId="{B9BE5402-DF6A-4E98-9DD1-75B05323F73F}" type="presParOf" srcId="{38FFD5EA-660A-4807-9507-720FC21F9DD5}" destId="{BBBC5EEC-3111-462B-B742-EB8BB1CB7688}" srcOrd="5" destOrd="0" presId="urn:microsoft.com/office/officeart/2005/8/layout/radial6"/>
    <dgm:cxn modelId="{86BEE9CD-3D52-47C3-9764-BF7D61081227}" type="presParOf" srcId="{38FFD5EA-660A-4807-9507-720FC21F9DD5}" destId="{BF55BF00-2BA0-408E-8394-8C69B73EE39A}" srcOrd="6" destOrd="0" presId="urn:microsoft.com/office/officeart/2005/8/layout/radial6"/>
    <dgm:cxn modelId="{5FFB6705-6205-4DD9-85E9-E9B2197DD149}" type="presParOf" srcId="{38FFD5EA-660A-4807-9507-720FC21F9DD5}" destId="{DF6DF4FD-A677-4540-AD50-909AF22052EB}" srcOrd="7" destOrd="0" presId="urn:microsoft.com/office/officeart/2005/8/layout/radial6"/>
    <dgm:cxn modelId="{D0BAE510-0828-4981-94D4-BE67B5E3B6FA}" type="presParOf" srcId="{38FFD5EA-660A-4807-9507-720FC21F9DD5}" destId="{D8B8000D-CEF7-4FCC-BAED-306AAC136636}" srcOrd="8" destOrd="0" presId="urn:microsoft.com/office/officeart/2005/8/layout/radial6"/>
    <dgm:cxn modelId="{55225BEF-3C13-43F5-84C1-88C0FC0DAF5C}" type="presParOf" srcId="{38FFD5EA-660A-4807-9507-720FC21F9DD5}" destId="{2548FE15-30CD-40B3-B23B-A52D04869FA7}" srcOrd="9" destOrd="0" presId="urn:microsoft.com/office/officeart/2005/8/layout/radial6"/>
    <dgm:cxn modelId="{C0E9C463-F206-4DCE-9489-B60DFC1EEABB}" type="presParOf" srcId="{38FFD5EA-660A-4807-9507-720FC21F9DD5}" destId="{FB98B627-47C3-41D9-B123-53B8E78E0A90}" srcOrd="10" destOrd="0" presId="urn:microsoft.com/office/officeart/2005/8/layout/radial6"/>
    <dgm:cxn modelId="{BC282560-85A2-491D-8B6D-F3E2066DD9D6}" type="presParOf" srcId="{38FFD5EA-660A-4807-9507-720FC21F9DD5}" destId="{A36C71B1-42A8-441F-93BB-331667E0DB07}" srcOrd="11" destOrd="0" presId="urn:microsoft.com/office/officeart/2005/8/layout/radial6"/>
    <dgm:cxn modelId="{1E79C95F-8E77-49D6-A920-C27B15EC0A77}" type="presParOf" srcId="{38FFD5EA-660A-4807-9507-720FC21F9DD5}" destId="{65A03B5B-E913-4C2F-B4F5-D3AB382C6A2C}"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EC1FB-46E9-48C9-9FAE-F6B2E77C1C13}">
      <dsp:nvSpPr>
        <dsp:cNvPr id="0" name=""/>
        <dsp:cNvSpPr/>
      </dsp:nvSpPr>
      <dsp:spPr>
        <a:xfrm>
          <a:off x="0" y="240624"/>
          <a:ext cx="7848600" cy="1039500"/>
        </a:xfrm>
        <a:prstGeom prst="rect">
          <a:avLst/>
        </a:prstGeom>
        <a:solidFill>
          <a:schemeClr val="lt2">
            <a:alpha val="90000"/>
            <a:hueOff val="0"/>
            <a:satOff val="0"/>
            <a:lumOff val="0"/>
            <a:alphaOff val="0"/>
          </a:schemeClr>
        </a:solidFill>
        <a:ln w="100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139" tIns="312420" rIns="60913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anose="02020603050405020304" pitchFamily="18" charset="0"/>
              <a:cs typeface="Times New Roman" panose="02020603050405020304" pitchFamily="18" charset="0"/>
            </a:rPr>
            <a:t>Do </a:t>
          </a:r>
          <a:r>
            <a:rPr lang="en-US" sz="2000" kern="1200" dirty="0" err="1" smtClean="0">
              <a:latin typeface="Times New Roman" panose="02020603050405020304" pitchFamily="18" charset="0"/>
              <a:cs typeface="Times New Roman" panose="02020603050405020304" pitchFamily="18" charset="0"/>
            </a:rPr>
            <a:t>cục</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máu</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đông</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tại</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chỗ</a:t>
          </a:r>
          <a:r>
            <a:rPr lang="en-US" sz="2000" kern="1200" dirty="0" smtClean="0">
              <a:latin typeface="Times New Roman" panose="02020603050405020304" pitchFamily="18" charset="0"/>
              <a:cs typeface="Times New Roman" panose="02020603050405020304" pitchFamily="18" charset="0"/>
            </a:rPr>
            <a:t>, do </a:t>
          </a:r>
          <a:r>
            <a:rPr lang="en-US" sz="2000" kern="1200" dirty="0" err="1" smtClean="0">
              <a:latin typeface="Times New Roman" panose="02020603050405020304" pitchFamily="18" charset="0"/>
              <a:cs typeface="Times New Roman" panose="02020603050405020304" pitchFamily="18" charset="0"/>
            </a:rPr>
            <a:t>xơ</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vữa</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động</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mạch</a:t>
          </a:r>
          <a:r>
            <a:rPr lang="en-US" sz="2000" kern="1200" dirty="0" smtClean="0">
              <a:latin typeface="Times New Roman" panose="02020603050405020304" pitchFamily="18" charset="0"/>
              <a:cs typeface="Times New Roman" panose="02020603050405020304" pitchFamily="18" charset="0"/>
            </a:rPr>
            <a:t> </a:t>
          </a:r>
          <a:endParaRPr lang="vi-VN"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kern="1200" dirty="0" err="1" smtClean="0">
              <a:latin typeface="Times New Roman" panose="02020603050405020304" pitchFamily="18" charset="0"/>
              <a:cs typeface="Times New Roman" panose="02020603050405020304" pitchFamily="18" charset="0"/>
            </a:rPr>
            <a:t>Huyết</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tắc</a:t>
          </a:r>
          <a:r>
            <a:rPr lang="en-US" sz="2000" kern="1200" dirty="0" smtClean="0">
              <a:latin typeface="Times New Roman" panose="02020603050405020304" pitchFamily="18" charset="0"/>
              <a:cs typeface="Times New Roman" panose="02020603050405020304" pitchFamily="18" charset="0"/>
            </a:rPr>
            <a:t> do </a:t>
          </a:r>
          <a:r>
            <a:rPr lang="en-US" sz="2000" kern="1200" dirty="0" err="1" smtClean="0">
              <a:latin typeface="Times New Roman" panose="02020603050405020304" pitchFamily="18" charset="0"/>
              <a:cs typeface="Times New Roman" panose="02020603050405020304" pitchFamily="18" charset="0"/>
            </a:rPr>
            <a:t>bệnh</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tim</a:t>
          </a:r>
          <a:endParaRPr lang="vi-VN" sz="2000" kern="1200" dirty="0">
            <a:latin typeface="Times New Roman" panose="02020603050405020304" pitchFamily="18" charset="0"/>
            <a:cs typeface="Times New Roman" panose="02020603050405020304" pitchFamily="18" charset="0"/>
          </a:endParaRPr>
        </a:p>
      </dsp:txBody>
      <dsp:txXfrm>
        <a:off x="0" y="240624"/>
        <a:ext cx="7848600" cy="1039500"/>
      </dsp:txXfrm>
    </dsp:sp>
    <dsp:sp modelId="{D6C950CB-E253-4B98-8443-3772C2902398}">
      <dsp:nvSpPr>
        <dsp:cNvPr id="0" name=""/>
        <dsp:cNvSpPr/>
      </dsp:nvSpPr>
      <dsp:spPr>
        <a:xfrm>
          <a:off x="381002" y="0"/>
          <a:ext cx="5494020" cy="442800"/>
        </a:xfrm>
        <a:prstGeom prst="roundRect">
          <a:avLst/>
        </a:prstGeom>
        <a:gradFill rotWithShape="0">
          <a:gsLst>
            <a:gs pos="0">
              <a:schemeClr val="dk2">
                <a:hueOff val="0"/>
                <a:satOff val="0"/>
                <a:lumOff val="0"/>
                <a:alphaOff val="0"/>
                <a:tint val="30000"/>
                <a:satMod val="250000"/>
              </a:schemeClr>
            </a:gs>
            <a:gs pos="72000">
              <a:schemeClr val="dk2">
                <a:hueOff val="0"/>
                <a:satOff val="0"/>
                <a:lumOff val="0"/>
                <a:alphaOff val="0"/>
                <a:tint val="75000"/>
                <a:satMod val="210000"/>
              </a:schemeClr>
            </a:gs>
            <a:gs pos="100000">
              <a:schemeClr val="dk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661" tIns="0" rIns="207661" bIns="0" numCol="1" spcCol="1270" anchor="ctr" anchorCtr="0">
          <a:noAutofit/>
        </a:bodyPr>
        <a:lstStyle/>
        <a:p>
          <a:pPr lvl="0" algn="l" defTabSz="977900">
            <a:lnSpc>
              <a:spcPct val="90000"/>
            </a:lnSpc>
            <a:spcBef>
              <a:spcPct val="0"/>
            </a:spcBef>
            <a:spcAft>
              <a:spcPct val="35000"/>
            </a:spcAft>
          </a:pPr>
          <a:r>
            <a:rPr lang="en-US" sz="2200" b="1" i="1" kern="1200" dirty="0" err="1" smtClean="0">
              <a:latin typeface="Times New Roman" panose="02020603050405020304" pitchFamily="18" charset="0"/>
              <a:cs typeface="Times New Roman" panose="02020603050405020304" pitchFamily="18" charset="0"/>
            </a:rPr>
            <a:t>Tắc</a:t>
          </a:r>
          <a:r>
            <a:rPr lang="en-US" sz="2200" b="1" i="1" kern="1200" dirty="0" smtClean="0">
              <a:latin typeface="Times New Roman" panose="02020603050405020304" pitchFamily="18" charset="0"/>
              <a:cs typeface="Times New Roman" panose="02020603050405020304" pitchFamily="18" charset="0"/>
            </a:rPr>
            <a:t> </a:t>
          </a:r>
          <a:r>
            <a:rPr lang="en-US" sz="2200" b="1" i="1" kern="1200" dirty="0" err="1" smtClean="0">
              <a:latin typeface="Times New Roman" panose="02020603050405020304" pitchFamily="18" charset="0"/>
              <a:cs typeface="Times New Roman" panose="02020603050405020304" pitchFamily="18" charset="0"/>
            </a:rPr>
            <a:t>mạch</a:t>
          </a:r>
          <a:r>
            <a:rPr lang="en-US" sz="2200" b="1" i="1" kern="1200" dirty="0" smtClean="0">
              <a:latin typeface="Times New Roman" panose="02020603050405020304" pitchFamily="18" charset="0"/>
              <a:cs typeface="Times New Roman" panose="02020603050405020304" pitchFamily="18" charset="0"/>
            </a:rPr>
            <a:t> </a:t>
          </a:r>
          <a:r>
            <a:rPr lang="en-US" sz="2200" b="1" i="1" kern="1200" dirty="0" err="1" smtClean="0">
              <a:latin typeface="Times New Roman" panose="02020603050405020304" pitchFamily="18" charset="0"/>
              <a:cs typeface="Times New Roman" panose="02020603050405020304" pitchFamily="18" charset="0"/>
            </a:rPr>
            <a:t>máu</a:t>
          </a:r>
          <a:r>
            <a:rPr lang="en-US" sz="2200" b="1" i="1" kern="1200" dirty="0" smtClean="0">
              <a:latin typeface="Times New Roman" panose="02020603050405020304" pitchFamily="18" charset="0"/>
              <a:cs typeface="Times New Roman" panose="02020603050405020304" pitchFamily="18" charset="0"/>
            </a:rPr>
            <a:t> </a:t>
          </a:r>
          <a:r>
            <a:rPr lang="en-US" sz="2200" b="1" i="1" kern="1200" dirty="0" err="1" smtClean="0">
              <a:latin typeface="Times New Roman" panose="02020603050405020304" pitchFamily="18" charset="0"/>
              <a:cs typeface="Times New Roman" panose="02020603050405020304" pitchFamily="18" charset="0"/>
            </a:rPr>
            <a:t>não</a:t>
          </a:r>
          <a:r>
            <a:rPr lang="en-US" sz="2200" b="1" i="1" kern="1200" dirty="0" smtClean="0">
              <a:latin typeface="Times New Roman" panose="02020603050405020304" pitchFamily="18" charset="0"/>
              <a:cs typeface="Times New Roman" panose="02020603050405020304" pitchFamily="18" charset="0"/>
            </a:rPr>
            <a:t>  </a:t>
          </a:r>
          <a:endParaRPr lang="vi-VN" sz="2200" b="1" i="1" kern="1200" dirty="0">
            <a:latin typeface="Times New Roman" panose="02020603050405020304" pitchFamily="18" charset="0"/>
            <a:cs typeface="Times New Roman" panose="02020603050405020304" pitchFamily="18" charset="0"/>
          </a:endParaRPr>
        </a:p>
      </dsp:txBody>
      <dsp:txXfrm>
        <a:off x="402618" y="21616"/>
        <a:ext cx="5450788" cy="399568"/>
      </dsp:txXfrm>
    </dsp:sp>
    <dsp:sp modelId="{310D9471-F0A7-445D-A3C6-78B9AEB0AD57}">
      <dsp:nvSpPr>
        <dsp:cNvPr id="0" name=""/>
        <dsp:cNvSpPr/>
      </dsp:nvSpPr>
      <dsp:spPr>
        <a:xfrm>
          <a:off x="0" y="1564252"/>
          <a:ext cx="7848600" cy="1346625"/>
        </a:xfrm>
        <a:prstGeom prst="rect">
          <a:avLst/>
        </a:prstGeom>
        <a:solidFill>
          <a:schemeClr val="lt2">
            <a:alpha val="90000"/>
            <a:hueOff val="0"/>
            <a:satOff val="0"/>
            <a:lumOff val="0"/>
            <a:alphaOff val="0"/>
          </a:schemeClr>
        </a:solidFill>
        <a:ln w="100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139" tIns="312420" rIns="60913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Times New Roman" panose="02020603050405020304" pitchFamily="18" charset="0"/>
              <a:cs typeface="Times New Roman" panose="02020603050405020304" pitchFamily="18" charset="0"/>
            </a:rPr>
            <a:t>Tăng</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huyết</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áp</a:t>
          </a:r>
          <a:r>
            <a:rPr lang="en-US" sz="2000" kern="1200" dirty="0" smtClean="0">
              <a:latin typeface="Times New Roman" panose="02020603050405020304" pitchFamily="18" charset="0"/>
              <a:cs typeface="Times New Roman" panose="02020603050405020304" pitchFamily="18" charset="0"/>
            </a:rPr>
            <a:t> </a:t>
          </a:r>
          <a:endParaRPr lang="vi-VN"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kern="1200" dirty="0" err="1" smtClean="0">
              <a:latin typeface="Times New Roman" panose="02020603050405020304" pitchFamily="18" charset="0"/>
              <a:cs typeface="Times New Roman" panose="02020603050405020304" pitchFamily="18" charset="0"/>
            </a:rPr>
            <a:t>Chấn</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thương</a:t>
          </a:r>
          <a:endParaRPr lang="vi-VN"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kern="1200" dirty="0" err="1" smtClean="0">
              <a:latin typeface="Times New Roman" panose="02020603050405020304" pitchFamily="18" charset="0"/>
              <a:cs typeface="Times New Roman" panose="02020603050405020304" pitchFamily="18" charset="0"/>
            </a:rPr>
            <a:t>Vỡ</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phình</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động</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mạch</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não</a:t>
          </a:r>
          <a:r>
            <a:rPr lang="en-US" sz="2000" kern="1200" dirty="0" smtClean="0">
              <a:latin typeface="Times New Roman" panose="02020603050405020304" pitchFamily="18" charset="0"/>
              <a:cs typeface="Times New Roman" panose="02020603050405020304" pitchFamily="18" charset="0"/>
            </a:rPr>
            <a:t> </a:t>
          </a:r>
          <a:endParaRPr lang="vi-VN" sz="2000" kern="1200" dirty="0">
            <a:latin typeface="Times New Roman" panose="02020603050405020304" pitchFamily="18" charset="0"/>
            <a:cs typeface="Times New Roman" panose="02020603050405020304" pitchFamily="18" charset="0"/>
          </a:endParaRPr>
        </a:p>
      </dsp:txBody>
      <dsp:txXfrm>
        <a:off x="0" y="1564252"/>
        <a:ext cx="7848600" cy="1346625"/>
      </dsp:txXfrm>
    </dsp:sp>
    <dsp:sp modelId="{2AD45290-8FFF-488C-956B-F1F0FF4B45B1}">
      <dsp:nvSpPr>
        <dsp:cNvPr id="0" name=""/>
        <dsp:cNvSpPr/>
      </dsp:nvSpPr>
      <dsp:spPr>
        <a:xfrm>
          <a:off x="380998" y="1267534"/>
          <a:ext cx="5494020" cy="442800"/>
        </a:xfrm>
        <a:prstGeom prst="roundRect">
          <a:avLst/>
        </a:prstGeom>
        <a:gradFill rotWithShape="0">
          <a:gsLst>
            <a:gs pos="0">
              <a:schemeClr val="dk2">
                <a:hueOff val="0"/>
                <a:satOff val="0"/>
                <a:lumOff val="0"/>
                <a:alphaOff val="0"/>
                <a:tint val="30000"/>
                <a:satMod val="250000"/>
              </a:schemeClr>
            </a:gs>
            <a:gs pos="72000">
              <a:schemeClr val="dk2">
                <a:hueOff val="0"/>
                <a:satOff val="0"/>
                <a:lumOff val="0"/>
                <a:alphaOff val="0"/>
                <a:tint val="75000"/>
                <a:satMod val="210000"/>
              </a:schemeClr>
            </a:gs>
            <a:gs pos="100000">
              <a:schemeClr val="dk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661" tIns="0" rIns="207661" bIns="0" numCol="1" spcCol="1270" anchor="ctr" anchorCtr="0">
          <a:noAutofit/>
        </a:bodyPr>
        <a:lstStyle/>
        <a:p>
          <a:pPr lvl="0" algn="l" defTabSz="977900">
            <a:lnSpc>
              <a:spcPct val="90000"/>
            </a:lnSpc>
            <a:spcBef>
              <a:spcPct val="0"/>
            </a:spcBef>
            <a:spcAft>
              <a:spcPct val="35000"/>
            </a:spcAft>
          </a:pPr>
          <a:r>
            <a:rPr lang="en-US" sz="2200" b="1" i="1" kern="1200" dirty="0" err="1" smtClean="0">
              <a:latin typeface="Times New Roman" panose="02020603050405020304" pitchFamily="18" charset="0"/>
              <a:cs typeface="Times New Roman" panose="02020603050405020304" pitchFamily="18" charset="0"/>
            </a:rPr>
            <a:t>Vỡ</a:t>
          </a:r>
          <a:r>
            <a:rPr lang="en-US" sz="2200" b="1" i="1" kern="1200" dirty="0" smtClean="0">
              <a:latin typeface="Times New Roman" panose="02020603050405020304" pitchFamily="18" charset="0"/>
              <a:cs typeface="Times New Roman" panose="02020603050405020304" pitchFamily="18" charset="0"/>
            </a:rPr>
            <a:t> </a:t>
          </a:r>
          <a:r>
            <a:rPr lang="en-US" sz="2200" b="1" i="1" kern="1200" dirty="0" err="1" smtClean="0">
              <a:latin typeface="Times New Roman" panose="02020603050405020304" pitchFamily="18" charset="0"/>
              <a:cs typeface="Times New Roman" panose="02020603050405020304" pitchFamily="18" charset="0"/>
            </a:rPr>
            <a:t>mạch</a:t>
          </a:r>
          <a:r>
            <a:rPr lang="en-US" sz="2200" b="1" i="1" kern="1200" dirty="0" smtClean="0">
              <a:latin typeface="Times New Roman" panose="02020603050405020304" pitchFamily="18" charset="0"/>
              <a:cs typeface="Times New Roman" panose="02020603050405020304" pitchFamily="18" charset="0"/>
            </a:rPr>
            <a:t> </a:t>
          </a:r>
          <a:r>
            <a:rPr lang="en-US" sz="2200" b="1" i="1" kern="1200" dirty="0" err="1" smtClean="0">
              <a:latin typeface="Times New Roman" panose="02020603050405020304" pitchFamily="18" charset="0"/>
              <a:cs typeface="Times New Roman" panose="02020603050405020304" pitchFamily="18" charset="0"/>
            </a:rPr>
            <a:t>máu</a:t>
          </a:r>
          <a:r>
            <a:rPr lang="en-US" sz="2200" b="1" i="1" kern="1200" dirty="0" smtClean="0">
              <a:latin typeface="Times New Roman" panose="02020603050405020304" pitchFamily="18" charset="0"/>
              <a:cs typeface="Times New Roman" panose="02020603050405020304" pitchFamily="18" charset="0"/>
            </a:rPr>
            <a:t> </a:t>
          </a:r>
          <a:r>
            <a:rPr lang="en-US" sz="2200" b="1" i="1" kern="1200" dirty="0" err="1" smtClean="0">
              <a:latin typeface="Times New Roman" panose="02020603050405020304" pitchFamily="18" charset="0"/>
              <a:cs typeface="Times New Roman" panose="02020603050405020304" pitchFamily="18" charset="0"/>
            </a:rPr>
            <a:t>não</a:t>
          </a:r>
          <a:r>
            <a:rPr lang="en-US" sz="2200" b="1" i="1" kern="1200" dirty="0" smtClean="0">
              <a:latin typeface="Times New Roman" panose="02020603050405020304" pitchFamily="18" charset="0"/>
              <a:cs typeface="Times New Roman" panose="02020603050405020304" pitchFamily="18" charset="0"/>
            </a:rPr>
            <a:t> </a:t>
          </a:r>
          <a:endParaRPr lang="vi-VN" sz="2200" b="1" i="1" kern="1200" dirty="0">
            <a:latin typeface="Times New Roman" panose="02020603050405020304" pitchFamily="18" charset="0"/>
            <a:cs typeface="Times New Roman" panose="02020603050405020304" pitchFamily="18" charset="0"/>
          </a:endParaRPr>
        </a:p>
      </dsp:txBody>
      <dsp:txXfrm>
        <a:off x="402614" y="1289150"/>
        <a:ext cx="5450788" cy="399568"/>
      </dsp:txXfrm>
    </dsp:sp>
    <dsp:sp modelId="{202CA7AC-F189-438B-832B-ACACE38C02F0}">
      <dsp:nvSpPr>
        <dsp:cNvPr id="0" name=""/>
        <dsp:cNvSpPr/>
      </dsp:nvSpPr>
      <dsp:spPr>
        <a:xfrm>
          <a:off x="0" y="3231549"/>
          <a:ext cx="7848600" cy="1346625"/>
        </a:xfrm>
        <a:prstGeom prst="rect">
          <a:avLst/>
        </a:prstGeom>
        <a:solidFill>
          <a:schemeClr val="lt2">
            <a:alpha val="90000"/>
            <a:hueOff val="0"/>
            <a:satOff val="0"/>
            <a:lumOff val="0"/>
            <a:alphaOff val="0"/>
          </a:schemeClr>
        </a:solidFill>
        <a:ln w="100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139" tIns="312420" rIns="60913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Times New Roman" panose="02020603050405020304" pitchFamily="18" charset="0"/>
              <a:cs typeface="Times New Roman" panose="02020603050405020304" pitchFamily="18" charset="0"/>
            </a:rPr>
            <a:t>Viêm</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động</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mạch</a:t>
          </a:r>
          <a:r>
            <a:rPr lang="en-US" sz="2000" kern="1200" dirty="0" smtClean="0">
              <a:latin typeface="Times New Roman" panose="02020603050405020304" pitchFamily="18" charset="0"/>
              <a:cs typeface="Times New Roman" panose="02020603050405020304" pitchFamily="18" charset="0"/>
            </a:rPr>
            <a:t> </a:t>
          </a:r>
          <a:endParaRPr lang="vi-VN"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kern="1200" dirty="0" err="1" smtClean="0">
              <a:latin typeface="Times New Roman" panose="02020603050405020304" pitchFamily="18" charset="0"/>
              <a:cs typeface="Times New Roman" panose="02020603050405020304" pitchFamily="18" charset="0"/>
            </a:rPr>
            <a:t>Viêm</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tắc</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tĩnh</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mạch</a:t>
          </a:r>
          <a:r>
            <a:rPr lang="en-US" sz="2000" kern="1200" dirty="0" smtClean="0">
              <a:latin typeface="Times New Roman" panose="02020603050405020304" pitchFamily="18" charset="0"/>
              <a:cs typeface="Times New Roman" panose="02020603050405020304" pitchFamily="18" charset="0"/>
            </a:rPr>
            <a:t> </a:t>
          </a:r>
          <a:endParaRPr lang="vi-VN"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kern="1200" dirty="0" err="1" smtClean="0">
              <a:latin typeface="Times New Roman" panose="02020603050405020304" pitchFamily="18" charset="0"/>
              <a:cs typeface="Times New Roman" panose="02020603050405020304" pitchFamily="18" charset="0"/>
            </a:rPr>
            <a:t>Thuyên</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tắc</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xoanh</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tĩnh</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mạch</a:t>
          </a:r>
          <a:endParaRPr lang="vi-VN" sz="2000" kern="1200" dirty="0">
            <a:latin typeface="Times New Roman" panose="02020603050405020304" pitchFamily="18" charset="0"/>
            <a:cs typeface="Times New Roman" panose="02020603050405020304" pitchFamily="18" charset="0"/>
          </a:endParaRPr>
        </a:p>
      </dsp:txBody>
      <dsp:txXfrm>
        <a:off x="0" y="3231549"/>
        <a:ext cx="7848600" cy="1346625"/>
      </dsp:txXfrm>
    </dsp:sp>
    <dsp:sp modelId="{5D548F0F-1D1F-4C17-AD27-EF36565B5B5A}">
      <dsp:nvSpPr>
        <dsp:cNvPr id="0" name=""/>
        <dsp:cNvSpPr/>
      </dsp:nvSpPr>
      <dsp:spPr>
        <a:xfrm>
          <a:off x="380998" y="2936707"/>
          <a:ext cx="5494020" cy="442800"/>
        </a:xfrm>
        <a:prstGeom prst="roundRect">
          <a:avLst/>
        </a:prstGeom>
        <a:gradFill rotWithShape="0">
          <a:gsLst>
            <a:gs pos="0">
              <a:schemeClr val="dk2">
                <a:hueOff val="0"/>
                <a:satOff val="0"/>
                <a:lumOff val="0"/>
                <a:alphaOff val="0"/>
                <a:tint val="30000"/>
                <a:satMod val="250000"/>
              </a:schemeClr>
            </a:gs>
            <a:gs pos="72000">
              <a:schemeClr val="dk2">
                <a:hueOff val="0"/>
                <a:satOff val="0"/>
                <a:lumOff val="0"/>
                <a:alphaOff val="0"/>
                <a:tint val="75000"/>
                <a:satMod val="210000"/>
              </a:schemeClr>
            </a:gs>
            <a:gs pos="100000">
              <a:schemeClr val="dk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661" tIns="0" rIns="207661" bIns="0" numCol="1" spcCol="1270" anchor="ctr" anchorCtr="0">
          <a:noAutofit/>
        </a:bodyPr>
        <a:lstStyle/>
        <a:p>
          <a:pPr lvl="0" algn="l" defTabSz="977900">
            <a:lnSpc>
              <a:spcPct val="90000"/>
            </a:lnSpc>
            <a:spcBef>
              <a:spcPct val="0"/>
            </a:spcBef>
            <a:spcAft>
              <a:spcPct val="35000"/>
            </a:spcAft>
          </a:pPr>
          <a:r>
            <a:rPr lang="en-US" sz="2200" b="1" i="1" kern="1200" dirty="0" err="1" smtClean="0">
              <a:latin typeface="Times New Roman" panose="02020603050405020304" pitchFamily="18" charset="0"/>
              <a:cs typeface="Times New Roman" panose="02020603050405020304" pitchFamily="18" charset="0"/>
            </a:rPr>
            <a:t>Nguyên</a:t>
          </a:r>
          <a:r>
            <a:rPr lang="en-US" sz="2200" b="1" i="1" kern="1200" dirty="0" smtClean="0">
              <a:latin typeface="Times New Roman" panose="02020603050405020304" pitchFamily="18" charset="0"/>
              <a:cs typeface="Times New Roman" panose="02020603050405020304" pitchFamily="18" charset="0"/>
            </a:rPr>
            <a:t> </a:t>
          </a:r>
          <a:r>
            <a:rPr lang="en-US" sz="2200" b="1" i="1" kern="1200" dirty="0" err="1" smtClean="0">
              <a:latin typeface="Times New Roman" panose="02020603050405020304" pitchFamily="18" charset="0"/>
              <a:cs typeface="Times New Roman" panose="02020603050405020304" pitchFamily="18" charset="0"/>
            </a:rPr>
            <a:t>nhân</a:t>
          </a:r>
          <a:r>
            <a:rPr lang="en-US" sz="2200" b="1" i="1" kern="1200" dirty="0" smtClean="0">
              <a:latin typeface="Times New Roman" panose="02020603050405020304" pitchFamily="18" charset="0"/>
              <a:cs typeface="Times New Roman" panose="02020603050405020304" pitchFamily="18" charset="0"/>
            </a:rPr>
            <a:t> </a:t>
          </a:r>
          <a:r>
            <a:rPr lang="en-US" sz="2200" b="1" i="1" kern="1200" dirty="0" err="1" smtClean="0">
              <a:latin typeface="Times New Roman" panose="02020603050405020304" pitchFamily="18" charset="0"/>
              <a:cs typeface="Times New Roman" panose="02020603050405020304" pitchFamily="18" charset="0"/>
            </a:rPr>
            <a:t>ít</a:t>
          </a:r>
          <a:r>
            <a:rPr lang="en-US" sz="2200" b="1" i="1" kern="1200" dirty="0" smtClean="0">
              <a:latin typeface="Times New Roman" panose="02020603050405020304" pitchFamily="18" charset="0"/>
              <a:cs typeface="Times New Roman" panose="02020603050405020304" pitchFamily="18" charset="0"/>
            </a:rPr>
            <a:t> </a:t>
          </a:r>
          <a:r>
            <a:rPr lang="en-US" sz="2200" b="1" i="1" kern="1200" dirty="0" err="1" smtClean="0">
              <a:latin typeface="Times New Roman" panose="02020603050405020304" pitchFamily="18" charset="0"/>
              <a:cs typeface="Times New Roman" panose="02020603050405020304" pitchFamily="18" charset="0"/>
            </a:rPr>
            <a:t>gặp</a:t>
          </a:r>
          <a:r>
            <a:rPr lang="en-US" sz="2200" b="1" i="1" kern="1200" dirty="0" smtClean="0">
              <a:latin typeface="Times New Roman" panose="02020603050405020304" pitchFamily="18" charset="0"/>
              <a:cs typeface="Times New Roman" panose="02020603050405020304" pitchFamily="18" charset="0"/>
            </a:rPr>
            <a:t> </a:t>
          </a:r>
          <a:endParaRPr lang="vi-VN" sz="2200" b="1" i="1" kern="1200" dirty="0">
            <a:latin typeface="Times New Roman" panose="02020603050405020304" pitchFamily="18" charset="0"/>
            <a:cs typeface="Times New Roman" panose="02020603050405020304" pitchFamily="18" charset="0"/>
          </a:endParaRPr>
        </a:p>
      </dsp:txBody>
      <dsp:txXfrm>
        <a:off x="402614" y="2958323"/>
        <a:ext cx="545078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03B5B-E913-4C2F-B4F5-D3AB382C6A2C}">
      <dsp:nvSpPr>
        <dsp:cNvPr id="0" name=""/>
        <dsp:cNvSpPr/>
      </dsp:nvSpPr>
      <dsp:spPr>
        <a:xfrm>
          <a:off x="492663" y="810163"/>
          <a:ext cx="3281872" cy="3281872"/>
        </a:xfrm>
        <a:prstGeom prst="blockArc">
          <a:avLst>
            <a:gd name="adj1" fmla="val 10800000"/>
            <a:gd name="adj2" fmla="val 16200000"/>
            <a:gd name="adj3" fmla="val 4640"/>
          </a:avLst>
        </a:prstGeom>
        <a:gradFill rotWithShape="0">
          <a:gsLst>
            <a:gs pos="0">
              <a:schemeClr val="accent1">
                <a:tint val="60000"/>
                <a:hueOff val="0"/>
                <a:satOff val="0"/>
                <a:lumOff val="0"/>
                <a:alphaOff val="0"/>
                <a:tint val="30000"/>
                <a:satMod val="250000"/>
              </a:schemeClr>
            </a:gs>
            <a:gs pos="72000">
              <a:schemeClr val="accent1">
                <a:tint val="60000"/>
                <a:hueOff val="0"/>
                <a:satOff val="0"/>
                <a:lumOff val="0"/>
                <a:alphaOff val="0"/>
                <a:tint val="75000"/>
                <a:satMod val="210000"/>
              </a:schemeClr>
            </a:gs>
            <a:gs pos="100000">
              <a:schemeClr val="accent1">
                <a:tint val="60000"/>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sp>
    <dsp:sp modelId="{2548FE15-30CD-40B3-B23B-A52D04869FA7}">
      <dsp:nvSpPr>
        <dsp:cNvPr id="0" name=""/>
        <dsp:cNvSpPr/>
      </dsp:nvSpPr>
      <dsp:spPr>
        <a:xfrm>
          <a:off x="491608" y="752008"/>
          <a:ext cx="3281872" cy="3281872"/>
        </a:xfrm>
        <a:prstGeom prst="blockArc">
          <a:avLst>
            <a:gd name="adj1" fmla="val 5407798"/>
            <a:gd name="adj2" fmla="val 10675245"/>
            <a:gd name="adj3" fmla="val 4640"/>
          </a:avLst>
        </a:prstGeom>
        <a:gradFill rotWithShape="0">
          <a:gsLst>
            <a:gs pos="0">
              <a:schemeClr val="accent1">
                <a:tint val="60000"/>
                <a:hueOff val="0"/>
                <a:satOff val="0"/>
                <a:lumOff val="0"/>
                <a:alphaOff val="0"/>
                <a:tint val="30000"/>
                <a:satMod val="250000"/>
              </a:schemeClr>
            </a:gs>
            <a:gs pos="72000">
              <a:schemeClr val="accent1">
                <a:tint val="60000"/>
                <a:hueOff val="0"/>
                <a:satOff val="0"/>
                <a:lumOff val="0"/>
                <a:alphaOff val="0"/>
                <a:tint val="75000"/>
                <a:satMod val="210000"/>
              </a:schemeClr>
            </a:gs>
            <a:gs pos="100000">
              <a:schemeClr val="accent1">
                <a:tint val="60000"/>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sp>
    <dsp:sp modelId="{BF55BF00-2BA0-408E-8394-8C69B73EE39A}">
      <dsp:nvSpPr>
        <dsp:cNvPr id="0" name=""/>
        <dsp:cNvSpPr/>
      </dsp:nvSpPr>
      <dsp:spPr>
        <a:xfrm>
          <a:off x="493718" y="752014"/>
          <a:ext cx="3281872" cy="3281872"/>
        </a:xfrm>
        <a:prstGeom prst="blockArc">
          <a:avLst>
            <a:gd name="adj1" fmla="val 124742"/>
            <a:gd name="adj2" fmla="val 5412324"/>
            <a:gd name="adj3" fmla="val 4640"/>
          </a:avLst>
        </a:prstGeom>
        <a:gradFill rotWithShape="0">
          <a:gsLst>
            <a:gs pos="0">
              <a:schemeClr val="accent1">
                <a:tint val="60000"/>
                <a:hueOff val="0"/>
                <a:satOff val="0"/>
                <a:lumOff val="0"/>
                <a:alphaOff val="0"/>
                <a:tint val="30000"/>
                <a:satMod val="250000"/>
              </a:schemeClr>
            </a:gs>
            <a:gs pos="72000">
              <a:schemeClr val="accent1">
                <a:tint val="60000"/>
                <a:hueOff val="0"/>
                <a:satOff val="0"/>
                <a:lumOff val="0"/>
                <a:alphaOff val="0"/>
                <a:tint val="75000"/>
                <a:satMod val="210000"/>
              </a:schemeClr>
            </a:gs>
            <a:gs pos="100000">
              <a:schemeClr val="accent1">
                <a:tint val="60000"/>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sp>
    <dsp:sp modelId="{4EEF8AFB-FD2B-4F59-9AA8-316E88546B47}">
      <dsp:nvSpPr>
        <dsp:cNvPr id="0" name=""/>
        <dsp:cNvSpPr/>
      </dsp:nvSpPr>
      <dsp:spPr>
        <a:xfrm>
          <a:off x="613338" y="717450"/>
          <a:ext cx="3281872" cy="3281872"/>
        </a:xfrm>
        <a:prstGeom prst="blockArc">
          <a:avLst>
            <a:gd name="adj1" fmla="val 16200000"/>
            <a:gd name="adj2" fmla="val 0"/>
            <a:gd name="adj3" fmla="val 4640"/>
          </a:avLst>
        </a:prstGeom>
        <a:gradFill rotWithShape="0">
          <a:gsLst>
            <a:gs pos="0">
              <a:schemeClr val="accent1">
                <a:tint val="60000"/>
                <a:hueOff val="0"/>
                <a:satOff val="0"/>
                <a:lumOff val="0"/>
                <a:alphaOff val="0"/>
                <a:tint val="30000"/>
                <a:satMod val="250000"/>
              </a:schemeClr>
            </a:gs>
            <a:gs pos="72000">
              <a:schemeClr val="accent1">
                <a:tint val="60000"/>
                <a:hueOff val="0"/>
                <a:satOff val="0"/>
                <a:lumOff val="0"/>
                <a:alphaOff val="0"/>
                <a:tint val="75000"/>
                <a:satMod val="210000"/>
              </a:schemeClr>
            </a:gs>
            <a:gs pos="100000">
              <a:schemeClr val="accent1">
                <a:tint val="60000"/>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sp>
    <dsp:sp modelId="{2FB018DA-9774-4418-BC85-B0335ACF63F8}">
      <dsp:nvSpPr>
        <dsp:cNvPr id="0" name=""/>
        <dsp:cNvSpPr/>
      </dsp:nvSpPr>
      <dsp:spPr>
        <a:xfrm>
          <a:off x="1378297" y="1695797"/>
          <a:ext cx="1510605" cy="1510605"/>
        </a:xfrm>
        <a:prstGeom prst="ellipse">
          <a:avLst/>
        </a:prstGeom>
        <a:solidFill>
          <a:srgbClr val="00B050"/>
        </a:soli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i="1" kern="1200" dirty="0" err="1" smtClean="0">
              <a:solidFill>
                <a:srgbClr val="FFFF00"/>
              </a:solidFill>
            </a:rPr>
            <a:t>Nguy</a:t>
          </a:r>
          <a:r>
            <a:rPr lang="en-US" sz="2000" b="1" i="1" kern="1200" dirty="0" smtClean="0">
              <a:solidFill>
                <a:srgbClr val="FFFF00"/>
              </a:solidFill>
            </a:rPr>
            <a:t> </a:t>
          </a:r>
          <a:r>
            <a:rPr lang="en-US" sz="2000" b="1" i="1" kern="1200" dirty="0" err="1" smtClean="0">
              <a:solidFill>
                <a:srgbClr val="FFFF00"/>
              </a:solidFill>
            </a:rPr>
            <a:t>cơ</a:t>
          </a:r>
          <a:r>
            <a:rPr lang="en-US" sz="2000" b="1" i="1" kern="1200" dirty="0" smtClean="0">
              <a:solidFill>
                <a:srgbClr val="FFFF00"/>
              </a:solidFill>
            </a:rPr>
            <a:t> </a:t>
          </a:r>
          <a:r>
            <a:rPr lang="en-US" sz="2000" b="1" i="1" kern="1200" dirty="0" err="1" smtClean="0">
              <a:solidFill>
                <a:srgbClr val="FFFF00"/>
              </a:solidFill>
            </a:rPr>
            <a:t>không</a:t>
          </a:r>
          <a:r>
            <a:rPr lang="en-US" sz="2000" b="1" i="1" kern="1200" dirty="0" smtClean="0">
              <a:solidFill>
                <a:srgbClr val="FFFF00"/>
              </a:solidFill>
            </a:rPr>
            <a:t> </a:t>
          </a:r>
          <a:r>
            <a:rPr lang="en-US" sz="2000" b="1" i="1" kern="1200" dirty="0" err="1" smtClean="0">
              <a:solidFill>
                <a:srgbClr val="FFFF00"/>
              </a:solidFill>
            </a:rPr>
            <a:t>thể</a:t>
          </a:r>
          <a:r>
            <a:rPr lang="en-US" sz="2000" b="1" i="1" kern="1200" dirty="0" smtClean="0">
              <a:solidFill>
                <a:srgbClr val="FFFF00"/>
              </a:solidFill>
            </a:rPr>
            <a:t> can </a:t>
          </a:r>
          <a:r>
            <a:rPr lang="en-US" sz="2000" b="1" i="1" kern="1200" dirty="0" err="1" smtClean="0">
              <a:solidFill>
                <a:srgbClr val="FFFF00"/>
              </a:solidFill>
            </a:rPr>
            <a:t>thiệp</a:t>
          </a:r>
          <a:endParaRPr lang="vi-VN" sz="2000" b="1" i="1" kern="1200" dirty="0">
            <a:solidFill>
              <a:srgbClr val="FFFF00"/>
            </a:solidFill>
          </a:endParaRPr>
        </a:p>
      </dsp:txBody>
      <dsp:txXfrm>
        <a:off x="1599520" y="1917020"/>
        <a:ext cx="1068159" cy="1068159"/>
      </dsp:txXfrm>
    </dsp:sp>
    <dsp:sp modelId="{A38D2A54-9EBA-4244-8443-CBC9CA635B86}">
      <dsp:nvSpPr>
        <dsp:cNvPr id="0" name=""/>
        <dsp:cNvSpPr/>
      </dsp:nvSpPr>
      <dsp:spPr>
        <a:xfrm>
          <a:off x="1604888" y="319519"/>
          <a:ext cx="1057423" cy="1057423"/>
        </a:xfrm>
        <a:prstGeom prst="ellipse">
          <a:avLst/>
        </a:prstGeom>
        <a:solidFill>
          <a:srgbClr val="0070C0"/>
        </a:soli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t>Tuổi</a:t>
          </a:r>
          <a:endParaRPr lang="vi-VN" sz="1800" kern="1200" dirty="0"/>
        </a:p>
      </dsp:txBody>
      <dsp:txXfrm>
        <a:off x="1759744" y="474375"/>
        <a:ext cx="747711" cy="747711"/>
      </dsp:txXfrm>
    </dsp:sp>
    <dsp:sp modelId="{ED62A88B-E586-43B7-80F3-D5D4D2BF958F}">
      <dsp:nvSpPr>
        <dsp:cNvPr id="0" name=""/>
        <dsp:cNvSpPr/>
      </dsp:nvSpPr>
      <dsp:spPr>
        <a:xfrm>
          <a:off x="3207757" y="1922388"/>
          <a:ext cx="1057423" cy="1057423"/>
        </a:xfrm>
        <a:prstGeom prst="ellipse">
          <a:avLst/>
        </a:prstGeom>
        <a:solidFill>
          <a:srgbClr val="0070C0"/>
        </a:soli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t>Giới</a:t>
          </a:r>
          <a:r>
            <a:rPr lang="en-US" sz="1800" kern="1200" dirty="0" smtClean="0"/>
            <a:t> </a:t>
          </a:r>
          <a:r>
            <a:rPr lang="en-US" sz="1800" kern="1200" dirty="0" err="1" smtClean="0"/>
            <a:t>tính</a:t>
          </a:r>
          <a:endParaRPr lang="vi-VN" sz="1800" kern="1200" dirty="0"/>
        </a:p>
      </dsp:txBody>
      <dsp:txXfrm>
        <a:off x="3362613" y="2077244"/>
        <a:ext cx="747711" cy="747711"/>
      </dsp:txXfrm>
    </dsp:sp>
    <dsp:sp modelId="{DF6DF4FD-A677-4540-AD50-909AF22052EB}">
      <dsp:nvSpPr>
        <dsp:cNvPr id="0" name=""/>
        <dsp:cNvSpPr/>
      </dsp:nvSpPr>
      <dsp:spPr>
        <a:xfrm>
          <a:off x="1600196" y="3467097"/>
          <a:ext cx="1057423" cy="1057423"/>
        </a:xfrm>
        <a:prstGeom prst="ellipse">
          <a:avLst/>
        </a:prstGeom>
        <a:solidFill>
          <a:srgbClr val="0070C0"/>
        </a:soli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t>Chủng</a:t>
          </a:r>
          <a:r>
            <a:rPr lang="en-US" sz="1800" kern="1200" dirty="0" smtClean="0"/>
            <a:t> </a:t>
          </a:r>
          <a:r>
            <a:rPr lang="en-US" sz="1800" kern="1200" dirty="0" err="1" smtClean="0"/>
            <a:t>tộc</a:t>
          </a:r>
          <a:endParaRPr lang="vi-VN" sz="1800" kern="1200" dirty="0"/>
        </a:p>
      </dsp:txBody>
      <dsp:txXfrm>
        <a:off x="1755052" y="3621953"/>
        <a:ext cx="747711" cy="747711"/>
      </dsp:txXfrm>
    </dsp:sp>
    <dsp:sp modelId="{FB98B627-47C3-41D9-B123-53B8E78E0A90}">
      <dsp:nvSpPr>
        <dsp:cNvPr id="0" name=""/>
        <dsp:cNvSpPr/>
      </dsp:nvSpPr>
      <dsp:spPr>
        <a:xfrm>
          <a:off x="2019" y="1922388"/>
          <a:ext cx="1057423" cy="1057423"/>
        </a:xfrm>
        <a:prstGeom prst="ellipse">
          <a:avLst/>
        </a:prstGeom>
        <a:solidFill>
          <a:srgbClr val="0070C0"/>
        </a:soli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Di </a:t>
          </a:r>
          <a:r>
            <a:rPr lang="en-US" sz="1800" kern="1200" dirty="0" err="1" smtClean="0"/>
            <a:t>truyền</a:t>
          </a:r>
          <a:endParaRPr lang="vi-VN" sz="1800" kern="1200" dirty="0"/>
        </a:p>
      </dsp:txBody>
      <dsp:txXfrm>
        <a:off x="156875" y="2077244"/>
        <a:ext cx="747711" cy="7477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03B5B-E913-4C2F-B4F5-D3AB382C6A2C}">
      <dsp:nvSpPr>
        <dsp:cNvPr id="0" name=""/>
        <dsp:cNvSpPr/>
      </dsp:nvSpPr>
      <dsp:spPr>
        <a:xfrm>
          <a:off x="506260" y="637878"/>
          <a:ext cx="3372443" cy="3372443"/>
        </a:xfrm>
        <a:prstGeom prst="blockArc">
          <a:avLst>
            <a:gd name="adj1" fmla="val 10800000"/>
            <a:gd name="adj2" fmla="val 16200000"/>
            <a:gd name="adj3" fmla="val 4640"/>
          </a:avLst>
        </a:prstGeom>
        <a:gradFill rotWithShape="0">
          <a:gsLst>
            <a:gs pos="0">
              <a:schemeClr val="accent1">
                <a:tint val="60000"/>
                <a:hueOff val="0"/>
                <a:satOff val="0"/>
                <a:lumOff val="0"/>
                <a:alphaOff val="0"/>
                <a:tint val="30000"/>
                <a:satMod val="250000"/>
              </a:schemeClr>
            </a:gs>
            <a:gs pos="72000">
              <a:schemeClr val="accent1">
                <a:tint val="60000"/>
                <a:hueOff val="0"/>
                <a:satOff val="0"/>
                <a:lumOff val="0"/>
                <a:alphaOff val="0"/>
                <a:tint val="75000"/>
                <a:satMod val="210000"/>
              </a:schemeClr>
            </a:gs>
            <a:gs pos="100000">
              <a:schemeClr val="accent1">
                <a:tint val="60000"/>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sp>
    <dsp:sp modelId="{2548FE15-30CD-40B3-B23B-A52D04869FA7}">
      <dsp:nvSpPr>
        <dsp:cNvPr id="0" name=""/>
        <dsp:cNvSpPr/>
      </dsp:nvSpPr>
      <dsp:spPr>
        <a:xfrm>
          <a:off x="506260" y="637878"/>
          <a:ext cx="3372443" cy="3372443"/>
        </a:xfrm>
        <a:prstGeom prst="blockArc">
          <a:avLst>
            <a:gd name="adj1" fmla="val 5400000"/>
            <a:gd name="adj2" fmla="val 10800000"/>
            <a:gd name="adj3" fmla="val 4640"/>
          </a:avLst>
        </a:prstGeom>
        <a:gradFill rotWithShape="0">
          <a:gsLst>
            <a:gs pos="0">
              <a:schemeClr val="accent1">
                <a:tint val="60000"/>
                <a:hueOff val="0"/>
                <a:satOff val="0"/>
                <a:lumOff val="0"/>
                <a:alphaOff val="0"/>
                <a:tint val="30000"/>
                <a:satMod val="250000"/>
              </a:schemeClr>
            </a:gs>
            <a:gs pos="72000">
              <a:schemeClr val="accent1">
                <a:tint val="60000"/>
                <a:hueOff val="0"/>
                <a:satOff val="0"/>
                <a:lumOff val="0"/>
                <a:alphaOff val="0"/>
                <a:tint val="75000"/>
                <a:satMod val="210000"/>
              </a:schemeClr>
            </a:gs>
            <a:gs pos="100000">
              <a:schemeClr val="accent1">
                <a:tint val="60000"/>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sp>
    <dsp:sp modelId="{BF55BF00-2BA0-408E-8394-8C69B73EE39A}">
      <dsp:nvSpPr>
        <dsp:cNvPr id="0" name=""/>
        <dsp:cNvSpPr/>
      </dsp:nvSpPr>
      <dsp:spPr>
        <a:xfrm>
          <a:off x="506260" y="637878"/>
          <a:ext cx="3372443" cy="3372443"/>
        </a:xfrm>
        <a:prstGeom prst="blockArc">
          <a:avLst>
            <a:gd name="adj1" fmla="val 0"/>
            <a:gd name="adj2" fmla="val 5400000"/>
            <a:gd name="adj3" fmla="val 4640"/>
          </a:avLst>
        </a:prstGeom>
        <a:gradFill rotWithShape="0">
          <a:gsLst>
            <a:gs pos="0">
              <a:schemeClr val="accent1">
                <a:tint val="60000"/>
                <a:hueOff val="0"/>
                <a:satOff val="0"/>
                <a:lumOff val="0"/>
                <a:alphaOff val="0"/>
                <a:tint val="30000"/>
                <a:satMod val="250000"/>
              </a:schemeClr>
            </a:gs>
            <a:gs pos="72000">
              <a:schemeClr val="accent1">
                <a:tint val="60000"/>
                <a:hueOff val="0"/>
                <a:satOff val="0"/>
                <a:lumOff val="0"/>
                <a:alphaOff val="0"/>
                <a:tint val="75000"/>
                <a:satMod val="210000"/>
              </a:schemeClr>
            </a:gs>
            <a:gs pos="100000">
              <a:schemeClr val="accent1">
                <a:tint val="60000"/>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sp>
    <dsp:sp modelId="{4EEF8AFB-FD2B-4F59-9AA8-316E88546B47}">
      <dsp:nvSpPr>
        <dsp:cNvPr id="0" name=""/>
        <dsp:cNvSpPr/>
      </dsp:nvSpPr>
      <dsp:spPr>
        <a:xfrm>
          <a:off x="630264" y="542606"/>
          <a:ext cx="3372443" cy="3372443"/>
        </a:xfrm>
        <a:prstGeom prst="blockArc">
          <a:avLst>
            <a:gd name="adj1" fmla="val 16200000"/>
            <a:gd name="adj2" fmla="val 0"/>
            <a:gd name="adj3" fmla="val 4640"/>
          </a:avLst>
        </a:prstGeom>
        <a:gradFill rotWithShape="0">
          <a:gsLst>
            <a:gs pos="0">
              <a:schemeClr val="accent1">
                <a:tint val="60000"/>
                <a:hueOff val="0"/>
                <a:satOff val="0"/>
                <a:lumOff val="0"/>
                <a:alphaOff val="0"/>
                <a:tint val="30000"/>
                <a:satMod val="250000"/>
              </a:schemeClr>
            </a:gs>
            <a:gs pos="72000">
              <a:schemeClr val="accent1">
                <a:tint val="60000"/>
                <a:hueOff val="0"/>
                <a:satOff val="0"/>
                <a:lumOff val="0"/>
                <a:alphaOff val="0"/>
                <a:tint val="75000"/>
                <a:satMod val="210000"/>
              </a:schemeClr>
            </a:gs>
            <a:gs pos="100000">
              <a:schemeClr val="accent1">
                <a:tint val="60000"/>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sp>
    <dsp:sp modelId="{2FB018DA-9774-4418-BC85-B0335ACF63F8}">
      <dsp:nvSpPr>
        <dsp:cNvPr id="0" name=""/>
        <dsp:cNvSpPr/>
      </dsp:nvSpPr>
      <dsp:spPr>
        <a:xfrm>
          <a:off x="1401840" y="1518963"/>
          <a:ext cx="1552294" cy="1552294"/>
        </a:xfrm>
        <a:prstGeom prst="ellipse">
          <a:avLst/>
        </a:prstGeom>
        <a:solidFill>
          <a:srgbClr val="00B050"/>
        </a:soli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i="1" kern="1200" dirty="0" err="1" smtClean="0">
              <a:solidFill>
                <a:srgbClr val="FFFF00"/>
              </a:solidFill>
            </a:rPr>
            <a:t>Nguy</a:t>
          </a:r>
          <a:r>
            <a:rPr lang="en-US" sz="2000" b="1" i="1" kern="1200" dirty="0" smtClean="0">
              <a:solidFill>
                <a:srgbClr val="FFFF00"/>
              </a:solidFill>
            </a:rPr>
            <a:t> </a:t>
          </a:r>
          <a:r>
            <a:rPr lang="en-US" sz="2000" b="1" i="1" kern="1200" dirty="0" err="1" smtClean="0">
              <a:solidFill>
                <a:srgbClr val="FFFF00"/>
              </a:solidFill>
            </a:rPr>
            <a:t>cơ</a:t>
          </a:r>
          <a:r>
            <a:rPr lang="en-US" sz="2000" b="1" i="1" kern="1200" dirty="0" smtClean="0">
              <a:solidFill>
                <a:srgbClr val="FFFF00"/>
              </a:solidFill>
            </a:rPr>
            <a:t> </a:t>
          </a:r>
          <a:r>
            <a:rPr lang="en-US" sz="2000" b="1" i="1" kern="1200" dirty="0" err="1" smtClean="0">
              <a:solidFill>
                <a:srgbClr val="FFFF00"/>
              </a:solidFill>
            </a:rPr>
            <a:t>có</a:t>
          </a:r>
          <a:r>
            <a:rPr lang="en-US" sz="2000" b="1" i="1" kern="1200" dirty="0" smtClean="0">
              <a:solidFill>
                <a:srgbClr val="FFFF00"/>
              </a:solidFill>
            </a:rPr>
            <a:t> </a:t>
          </a:r>
          <a:r>
            <a:rPr lang="en-US" sz="2000" b="1" i="1" kern="1200" dirty="0" err="1" smtClean="0">
              <a:solidFill>
                <a:srgbClr val="FFFF00"/>
              </a:solidFill>
            </a:rPr>
            <a:t>thể</a:t>
          </a:r>
          <a:r>
            <a:rPr lang="en-US" sz="2000" b="1" i="1" kern="1200" dirty="0" smtClean="0">
              <a:solidFill>
                <a:srgbClr val="FFFF00"/>
              </a:solidFill>
            </a:rPr>
            <a:t> can </a:t>
          </a:r>
          <a:r>
            <a:rPr lang="en-US" sz="2000" b="1" i="1" kern="1200" dirty="0" err="1" smtClean="0">
              <a:solidFill>
                <a:srgbClr val="FFFF00"/>
              </a:solidFill>
            </a:rPr>
            <a:t>thiệp</a:t>
          </a:r>
          <a:endParaRPr lang="vi-VN" sz="2000" b="1" i="1" kern="1200" dirty="0">
            <a:solidFill>
              <a:srgbClr val="FFFF00"/>
            </a:solidFill>
          </a:endParaRPr>
        </a:p>
      </dsp:txBody>
      <dsp:txXfrm>
        <a:off x="1629168" y="1746291"/>
        <a:ext cx="1097638" cy="1097638"/>
      </dsp:txXfrm>
    </dsp:sp>
    <dsp:sp modelId="{A38D2A54-9EBA-4244-8443-CBC9CA635B86}">
      <dsp:nvSpPr>
        <dsp:cNvPr id="0" name=""/>
        <dsp:cNvSpPr/>
      </dsp:nvSpPr>
      <dsp:spPr>
        <a:xfrm>
          <a:off x="1649178" y="133692"/>
          <a:ext cx="1086606" cy="1086606"/>
        </a:xfrm>
        <a:prstGeom prst="ellipse">
          <a:avLst/>
        </a:prstGeom>
        <a:solidFill>
          <a:srgbClr val="FF0000"/>
        </a:soli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Tăng</a:t>
          </a:r>
          <a:r>
            <a:rPr lang="en-US" sz="1600" kern="1200" dirty="0" smtClean="0"/>
            <a:t> </a:t>
          </a:r>
          <a:r>
            <a:rPr lang="en-US" sz="1600" kern="1200" dirty="0" err="1" smtClean="0"/>
            <a:t>huyết</a:t>
          </a:r>
          <a:r>
            <a:rPr lang="en-US" sz="1600" kern="1200" dirty="0" smtClean="0"/>
            <a:t> </a:t>
          </a:r>
          <a:r>
            <a:rPr lang="en-US" sz="1600" kern="1200" dirty="0" err="1" smtClean="0"/>
            <a:t>áp</a:t>
          </a:r>
          <a:endParaRPr lang="vi-VN" sz="1600" kern="1200" dirty="0"/>
        </a:p>
      </dsp:txBody>
      <dsp:txXfrm>
        <a:off x="1808308" y="292822"/>
        <a:ext cx="768346" cy="768346"/>
      </dsp:txXfrm>
    </dsp:sp>
    <dsp:sp modelId="{ED62A88B-E586-43B7-80F3-D5D4D2BF958F}">
      <dsp:nvSpPr>
        <dsp:cNvPr id="0" name=""/>
        <dsp:cNvSpPr/>
      </dsp:nvSpPr>
      <dsp:spPr>
        <a:xfrm>
          <a:off x="3296283" y="1780796"/>
          <a:ext cx="1086606" cy="1086606"/>
        </a:xfrm>
        <a:prstGeom prst="ellipse">
          <a:avLst/>
        </a:prstGeom>
        <a:solidFill>
          <a:srgbClr val="FF0000"/>
        </a:soli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Hút</a:t>
          </a:r>
          <a:r>
            <a:rPr lang="en-US" sz="1600" kern="1200" dirty="0" smtClean="0"/>
            <a:t> </a:t>
          </a:r>
          <a:r>
            <a:rPr lang="en-US" sz="1600" kern="1200" dirty="0" err="1" smtClean="0"/>
            <a:t>thuốc</a:t>
          </a:r>
          <a:r>
            <a:rPr lang="en-US" sz="1600" kern="1200" dirty="0" smtClean="0"/>
            <a:t> </a:t>
          </a:r>
          <a:r>
            <a:rPr lang="en-US" sz="1600" kern="1200" dirty="0" err="1" smtClean="0"/>
            <a:t>lá</a:t>
          </a:r>
          <a:endParaRPr lang="vi-VN" sz="1600" kern="1200" dirty="0"/>
        </a:p>
      </dsp:txBody>
      <dsp:txXfrm>
        <a:off x="3455413" y="1939926"/>
        <a:ext cx="768346" cy="768346"/>
      </dsp:txXfrm>
    </dsp:sp>
    <dsp:sp modelId="{DF6DF4FD-A677-4540-AD50-909AF22052EB}">
      <dsp:nvSpPr>
        <dsp:cNvPr id="0" name=""/>
        <dsp:cNvSpPr/>
      </dsp:nvSpPr>
      <dsp:spPr>
        <a:xfrm>
          <a:off x="1649178" y="3427901"/>
          <a:ext cx="1086606" cy="1086606"/>
        </a:xfrm>
        <a:prstGeom prst="ellipse">
          <a:avLst/>
        </a:prstGeom>
        <a:solidFill>
          <a:srgbClr val="FF0000"/>
        </a:soli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Cơn</a:t>
          </a:r>
          <a:r>
            <a:rPr lang="en-US" sz="1600" kern="1200" dirty="0" smtClean="0"/>
            <a:t> TIA</a:t>
          </a:r>
          <a:endParaRPr lang="vi-VN" sz="1600" kern="1200" dirty="0"/>
        </a:p>
      </dsp:txBody>
      <dsp:txXfrm>
        <a:off x="1808308" y="3587031"/>
        <a:ext cx="768346" cy="768346"/>
      </dsp:txXfrm>
    </dsp:sp>
    <dsp:sp modelId="{FB98B627-47C3-41D9-B123-53B8E78E0A90}">
      <dsp:nvSpPr>
        <dsp:cNvPr id="0" name=""/>
        <dsp:cNvSpPr/>
      </dsp:nvSpPr>
      <dsp:spPr>
        <a:xfrm>
          <a:off x="2074" y="1780796"/>
          <a:ext cx="1086606" cy="1086606"/>
        </a:xfrm>
        <a:prstGeom prst="ellipse">
          <a:avLst/>
        </a:prstGeom>
        <a:solidFill>
          <a:srgbClr val="FF0000"/>
        </a:soli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Thiếu</a:t>
          </a:r>
          <a:r>
            <a:rPr lang="en-US" sz="1600" kern="1200" dirty="0" smtClean="0"/>
            <a:t> </a:t>
          </a:r>
          <a:r>
            <a:rPr lang="en-US" sz="1600" kern="1200" dirty="0" err="1" smtClean="0"/>
            <a:t>máu</a:t>
          </a:r>
          <a:r>
            <a:rPr lang="en-US" sz="1600" kern="1200" dirty="0" smtClean="0"/>
            <a:t> </a:t>
          </a:r>
          <a:r>
            <a:rPr lang="en-US" sz="1600" kern="1200" dirty="0" err="1" smtClean="0"/>
            <a:t>cơ</a:t>
          </a:r>
          <a:r>
            <a:rPr lang="en-US" sz="1600" kern="1200" dirty="0" smtClean="0"/>
            <a:t> </a:t>
          </a:r>
          <a:r>
            <a:rPr lang="en-US" sz="1600" kern="1200" dirty="0" err="1" smtClean="0"/>
            <a:t>tim</a:t>
          </a:r>
          <a:r>
            <a:rPr lang="en-US" sz="1600" kern="1200" dirty="0" smtClean="0"/>
            <a:t>,…</a:t>
          </a:r>
          <a:endParaRPr lang="vi-VN" sz="1600" kern="1200" dirty="0"/>
        </a:p>
      </dsp:txBody>
      <dsp:txXfrm>
        <a:off x="161204" y="1939926"/>
        <a:ext cx="768346" cy="76834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C872EEC-18DF-4ADE-90AC-1F95785ECD8A}" type="datetimeFigureOut">
              <a:rPr lang="en-US" smtClean="0"/>
              <a:t>3/28/2019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F78B565-F24A-4AA7-AF85-44DA2F1284B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872EEC-18DF-4ADE-90AC-1F95785ECD8A}"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8B565-F24A-4AA7-AF85-44DA2F1284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872EEC-18DF-4ADE-90AC-1F95785ECD8A}"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8B565-F24A-4AA7-AF85-44DA2F1284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C872EEC-18DF-4ADE-90AC-1F95785ECD8A}" type="datetimeFigureOut">
              <a:rPr lang="en-US" smtClean="0"/>
              <a:t>3/28/2019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F78B565-F24A-4AA7-AF85-44DA2F1284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FC872EEC-18DF-4ADE-90AC-1F95785ECD8A}" type="datetimeFigureOut">
              <a:rPr lang="en-US" smtClean="0"/>
              <a:t>3/28/2019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F78B565-F24A-4AA7-AF85-44DA2F1284B0}"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FC872EEC-18DF-4ADE-90AC-1F95785ECD8A}" type="datetimeFigureOut">
              <a:rPr lang="en-US" smtClean="0"/>
              <a:t>3/28/2019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F78B565-F24A-4AA7-AF85-44DA2F1284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FC872EEC-18DF-4ADE-90AC-1F95785ECD8A}"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F78B565-F24A-4AA7-AF85-44DA2F1284B0}"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C872EEC-18DF-4ADE-90AC-1F95785ECD8A}" type="datetimeFigureOut">
              <a:rPr lang="en-US" smtClean="0"/>
              <a:t>3/28/2019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8B565-F24A-4AA7-AF85-44DA2F1284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C872EEC-18DF-4ADE-90AC-1F95785ECD8A}" type="datetimeFigureOut">
              <a:rPr lang="en-US" smtClean="0"/>
              <a:t>3/28/2019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8B565-F24A-4AA7-AF85-44DA2F1284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C872EEC-18DF-4ADE-90AC-1F95785ECD8A}" type="datetimeFigureOut">
              <a:rPr lang="en-US" smtClean="0"/>
              <a:t>3/28/2019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8B565-F24A-4AA7-AF85-44DA2F1284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FC872EEC-18DF-4ADE-90AC-1F95785ECD8A}"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F78B565-F24A-4AA7-AF85-44DA2F1284B0}"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C872EEC-18DF-4ADE-90AC-1F95785ECD8A}" type="datetimeFigureOut">
              <a:rPr lang="en-US" smtClean="0"/>
              <a:t>3/28/2019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F78B565-F24A-4AA7-AF85-44DA2F1284B0}"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Rectangle 6"/>
          <p:cNvSpPr/>
          <p:nvPr/>
        </p:nvSpPr>
        <p:spPr>
          <a:xfrm>
            <a:off x="4495800" y="0"/>
            <a:ext cx="4648200" cy="1200329"/>
          </a:xfrm>
          <a:prstGeom prst="rect">
            <a:avLst/>
          </a:prstGeom>
        </p:spPr>
        <p:txBody>
          <a:bodyPr wrap="square">
            <a:spAutoFit/>
          </a:bodyPr>
          <a:lstStyle/>
          <a:p>
            <a:pPr algn="ctr"/>
            <a:r>
              <a:rPr lang="en-US" sz="2400" b="1" cap="none" dirty="0" err="1" smtClean="0">
                <a:ln w="1905"/>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TRƯỜNG</a:t>
            </a:r>
            <a:r>
              <a:rPr lang="en-US" sz="2400" b="1" cap="none" dirty="0" smtClean="0">
                <a:ln w="1905"/>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cap="none" dirty="0" err="1" smtClean="0">
                <a:ln w="1905"/>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a:t>
            </a:r>
            <a:r>
              <a:rPr lang="en-US" sz="2400" b="1" cap="none" dirty="0" smtClean="0">
                <a:ln w="1905"/>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cap="none" dirty="0" err="1" smtClean="0">
                <a:ln w="1905"/>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2400" b="1" cap="none" dirty="0" smtClean="0">
                <a:ln w="1905"/>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cap="none" dirty="0" err="1" smtClean="0">
                <a:ln w="1905"/>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DUY</a:t>
            </a:r>
            <a:r>
              <a:rPr lang="en-US" sz="2400" b="1" cap="none" dirty="0" smtClean="0">
                <a:ln w="1905"/>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cap="none" dirty="0" err="1" smtClean="0">
                <a:ln w="1905"/>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TÂN</a:t>
            </a:r>
            <a:r>
              <a:rPr lang="en-US" sz="2400" b="1" cap="none" dirty="0" smtClean="0">
                <a:ln w="1905"/>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br>
              <a:rPr lang="en-US" sz="2400" b="1" cap="none" dirty="0" smtClean="0">
                <a:ln w="1905"/>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cap="none" dirty="0" err="1" smtClean="0">
                <a:ln w="1905"/>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KHOA</a:t>
            </a:r>
            <a:r>
              <a:rPr lang="en-US" sz="2400" b="1" cap="none" dirty="0" smtClean="0">
                <a:ln w="1905"/>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cap="none" dirty="0" err="1" smtClean="0">
                <a:ln w="1905"/>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DƯỢC</a:t>
            </a:r>
            <a:r>
              <a:rPr lang="en-US" sz="2400" b="1" cap="none" dirty="0" smtClean="0">
                <a:ln w="1905"/>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cap="none" dirty="0" smtClean="0">
                <a:ln w="1905"/>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r>
            <a:br>
              <a:rPr lang="en-US" sz="2400" b="1" cap="none" dirty="0" smtClean="0">
                <a:ln w="1905"/>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endParaRPr lang="en-US" sz="2400" dirty="0">
              <a:solidFill>
                <a:srgbClr val="FF0000"/>
              </a:solidFill>
              <a:effectLst>
                <a:outerShdw blurRad="38100" dist="38100" dir="2700000" algn="tl">
                  <a:srgbClr val="000000">
                    <a:alpha val="43137"/>
                  </a:srgbClr>
                </a:outerShdw>
              </a:effectLst>
            </a:endParaRPr>
          </a:p>
        </p:txBody>
      </p:sp>
      <p:sp>
        <p:nvSpPr>
          <p:cNvPr id="8" name="Rectangle 7"/>
          <p:cNvSpPr/>
          <p:nvPr/>
        </p:nvSpPr>
        <p:spPr>
          <a:xfrm>
            <a:off x="21771" y="2392740"/>
            <a:ext cx="9144000" cy="1754326"/>
          </a:xfrm>
          <a:prstGeom prst="rect">
            <a:avLst/>
          </a:prstGeom>
        </p:spPr>
        <p:txBody>
          <a:bodyPr wrap="square">
            <a:spAutoFit/>
          </a:bodyPr>
          <a:lstStyle/>
          <a:p>
            <a:pPr algn="ctr"/>
            <a:r>
              <a:rPr lang="en-US" sz="5400" b="1" dirty="0" smtClean="0">
                <a:ln w="1143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BỆNH</a:t>
            </a:r>
          </a:p>
          <a:p>
            <a:pPr algn="ctr"/>
            <a:r>
              <a:rPr lang="en-US" sz="5400" b="1" dirty="0" smtClean="0">
                <a:ln w="1143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TAI BIẾN MẠCH MÁU NÃO</a:t>
            </a:r>
            <a:endParaRPr lang="en-US" sz="5400" b="1" dirty="0">
              <a:ln w="1143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5279571" y="3962400"/>
            <a:ext cx="3886200" cy="369332"/>
          </a:xfrm>
          <a:prstGeom prst="rect">
            <a:avLst/>
          </a:prstGeom>
        </p:spPr>
        <p:txBody>
          <a:bodyPr wrap="square">
            <a:spAutoFit/>
          </a:bodyPr>
          <a:lstStyle/>
          <a:p>
            <a:r>
              <a:rPr lang="en-US" b="1" dirty="0" smtClean="0">
                <a:latin typeface="Times New Roman" pitchFamily="18" charset="0"/>
                <a:cs typeface="Times New Roman" pitchFamily="18" charset="0"/>
              </a:rPr>
              <a:t>               </a:t>
            </a:r>
          </a:p>
        </p:txBody>
      </p:sp>
      <p:sp>
        <p:nvSpPr>
          <p:cNvPr id="2" name="TextBox 1"/>
          <p:cNvSpPr txBox="1"/>
          <p:nvPr/>
        </p:nvSpPr>
        <p:spPr>
          <a:xfrm>
            <a:off x="0" y="5562600"/>
            <a:ext cx="5540829" cy="830997"/>
          </a:xfrm>
          <a:prstGeom prst="rect">
            <a:avLst/>
          </a:prstGeom>
          <a:noFill/>
        </p:spPr>
        <p:txBody>
          <a:bodyPr wrap="square" rtlCol="0">
            <a:spAutoFit/>
          </a:bodyPr>
          <a:lstStyle/>
          <a:p>
            <a:r>
              <a:rPr lang="en-US" sz="2400" dirty="0" err="1" smtClean="0">
                <a:solidFill>
                  <a:srgbClr val="FF0000"/>
                </a:solidFill>
              </a:rPr>
              <a:t>Giảng</a:t>
            </a:r>
            <a:r>
              <a:rPr lang="en-US" sz="2400" dirty="0" smtClean="0">
                <a:solidFill>
                  <a:srgbClr val="FF0000"/>
                </a:solidFill>
              </a:rPr>
              <a:t> </a:t>
            </a:r>
            <a:r>
              <a:rPr lang="en-US" sz="2400" dirty="0" err="1" smtClean="0">
                <a:solidFill>
                  <a:srgbClr val="FF0000"/>
                </a:solidFill>
              </a:rPr>
              <a:t>viên</a:t>
            </a:r>
            <a:r>
              <a:rPr lang="en-US" sz="2400" dirty="0" smtClean="0">
                <a:solidFill>
                  <a:srgbClr val="FF0000"/>
                </a:solidFill>
              </a:rPr>
              <a:t>: </a:t>
            </a:r>
            <a:r>
              <a:rPr lang="en-US" sz="2400" dirty="0" err="1" smtClean="0">
                <a:solidFill>
                  <a:srgbClr val="FF0000"/>
                </a:solidFill>
              </a:rPr>
              <a:t>Nguyễn</a:t>
            </a:r>
            <a:r>
              <a:rPr lang="en-US" sz="2400" dirty="0" smtClean="0">
                <a:solidFill>
                  <a:srgbClr val="FF0000"/>
                </a:solidFill>
              </a:rPr>
              <a:t> </a:t>
            </a:r>
            <a:r>
              <a:rPr lang="en-US" sz="2400" dirty="0" err="1" smtClean="0">
                <a:solidFill>
                  <a:srgbClr val="FF0000"/>
                </a:solidFill>
              </a:rPr>
              <a:t>Phúc</a:t>
            </a:r>
            <a:r>
              <a:rPr lang="en-US" sz="2400" dirty="0" smtClean="0">
                <a:solidFill>
                  <a:srgbClr val="FF0000"/>
                </a:solidFill>
              </a:rPr>
              <a:t> </a:t>
            </a:r>
            <a:r>
              <a:rPr lang="en-US" sz="2400" dirty="0" err="1" smtClean="0">
                <a:solidFill>
                  <a:srgbClr val="FF0000"/>
                </a:solidFill>
              </a:rPr>
              <a:t>Học</a:t>
            </a:r>
            <a:endParaRPr lang="en-US" sz="2400" dirty="0" smtClean="0">
              <a:solidFill>
                <a:srgbClr val="FF0000"/>
              </a:solidFill>
            </a:endParaRPr>
          </a:p>
          <a:p>
            <a:r>
              <a:rPr lang="en-US" sz="2400" dirty="0" err="1" smtClean="0">
                <a:solidFill>
                  <a:srgbClr val="FF0000"/>
                </a:solidFill>
              </a:rPr>
              <a:t>Lớp</a:t>
            </a:r>
            <a:r>
              <a:rPr lang="en-US" sz="2400" dirty="0" smtClean="0">
                <a:solidFill>
                  <a:srgbClr val="FF0000"/>
                </a:solidFill>
              </a:rPr>
              <a:t>: </a:t>
            </a:r>
            <a:r>
              <a:rPr lang="en-US" sz="2400" dirty="0" err="1" smtClean="0">
                <a:solidFill>
                  <a:srgbClr val="FF0000"/>
                </a:solidFill>
              </a:rPr>
              <a:t>PTH</a:t>
            </a:r>
            <a:r>
              <a:rPr lang="en-US" sz="2400" dirty="0" smtClean="0">
                <a:solidFill>
                  <a:srgbClr val="FF0000"/>
                </a:solidFill>
              </a:rPr>
              <a:t> 350 D</a:t>
            </a:r>
            <a:endParaRPr lang="vi-VN" sz="2400" dirty="0">
              <a:solidFill>
                <a:srgbClr val="FF0000"/>
              </a:solidFill>
            </a:endParaRPr>
          </a:p>
        </p:txBody>
      </p:sp>
    </p:spTree>
    <p:extLst>
      <p:ext uri="{BB962C8B-B14F-4D97-AF65-F5344CB8AC3E}">
        <p14:creationId xmlns:p14="http://schemas.microsoft.com/office/powerpoint/2010/main" val="3791847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914400"/>
          </a:xfrm>
        </p:spPr>
        <p:txBody>
          <a:bodyPr/>
          <a:lstStyle/>
          <a:p>
            <a:pPr algn="ct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Các</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yếu</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tố</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nguy</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cơ</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vi-VN" dirty="0"/>
          </a:p>
        </p:txBody>
      </p:sp>
      <p:sp>
        <p:nvSpPr>
          <p:cNvPr id="3" name="Content Placeholder 2"/>
          <p:cNvSpPr>
            <a:spLocks noGrp="1"/>
          </p:cNvSpPr>
          <p:nvPr>
            <p:ph idx="1"/>
          </p:nvPr>
        </p:nvSpPr>
        <p:spPr>
          <a:xfrm>
            <a:off x="304800" y="762000"/>
            <a:ext cx="8686800" cy="6096000"/>
          </a:xfrm>
        </p:spPr>
        <p:txBody>
          <a:bodyPr>
            <a:normAutofit/>
          </a:bodyPr>
          <a:lstStyle/>
          <a:p>
            <a:pPr marL="0" indent="0">
              <a:buNone/>
            </a:pPr>
            <a:endParaRPr lang="vi-VN" sz="2800"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383864526"/>
              </p:ext>
            </p:extLst>
          </p:nvPr>
        </p:nvGraphicFramePr>
        <p:xfrm>
          <a:off x="228600" y="914400"/>
          <a:ext cx="4267200" cy="490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400141215"/>
              </p:ext>
            </p:extLst>
          </p:nvPr>
        </p:nvGraphicFramePr>
        <p:xfrm>
          <a:off x="4724400" y="990600"/>
          <a:ext cx="4384964"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51640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Autofit/>
          </a:bodyPr>
          <a:lstStyle/>
          <a:p>
            <a:pPr algn="ct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Cơ</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chế</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bệnh</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sinh</a:t>
            </a:r>
            <a:endParaRPr lang="en-US" sz="4000" dirty="0"/>
          </a:p>
        </p:txBody>
      </p:sp>
      <p:sp>
        <p:nvSpPr>
          <p:cNvPr id="2" name="Content Placeholder 1"/>
          <p:cNvSpPr>
            <a:spLocks noGrp="1"/>
          </p:cNvSpPr>
          <p:nvPr>
            <p:ph idx="1"/>
          </p:nvPr>
        </p:nvSpPr>
        <p:spPr>
          <a:xfrm>
            <a:off x="304800" y="838200"/>
            <a:ext cx="8686800" cy="6019800"/>
          </a:xfrm>
        </p:spPr>
        <p:txBody>
          <a:bodyPr/>
          <a:lstStyle/>
          <a:p>
            <a:pPr marL="0" indent="0">
              <a:buNone/>
            </a:pPr>
            <a:endParaRPr lang="en-US" b="1" dirty="0" smtClean="0">
              <a:solidFill>
                <a:srgbClr val="FF0000"/>
              </a:solidFill>
              <a:effectLst>
                <a:outerShdw blurRad="38100" dist="38100" dir="2700000" algn="tl">
                  <a:srgbClr val="000000">
                    <a:alpha val="43137"/>
                  </a:srgbClr>
                </a:outerShdw>
              </a:effectLst>
            </a:endParaRPr>
          </a:p>
          <a:p>
            <a:pPr marL="0" indent="0">
              <a:buNone/>
            </a:pPr>
            <a:endParaRPr lang="vi-VN" b="1" dirty="0">
              <a:solidFill>
                <a:srgbClr val="FF00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32840"/>
            <a:ext cx="8077200" cy="5115560"/>
          </a:xfrm>
          <a:prstGeom prst="rect">
            <a:avLst/>
          </a:prstGeom>
        </p:spPr>
      </p:pic>
    </p:spTree>
    <p:extLst>
      <p:ext uri="{BB962C8B-B14F-4D97-AF65-F5344CB8AC3E}">
        <p14:creationId xmlns:p14="http://schemas.microsoft.com/office/powerpoint/2010/main" val="3212238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4893431" y="3733800"/>
            <a:ext cx="2786137"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NHỒI</a:t>
            </a:r>
            <a:r>
              <a:rPr lang="en-US" b="1" dirty="0" smtClean="0"/>
              <a:t> </a:t>
            </a:r>
            <a:r>
              <a:rPr lang="en-US" b="1" dirty="0" err="1" smtClean="0"/>
              <a:t>MÁU</a:t>
            </a:r>
            <a:r>
              <a:rPr lang="en-US" b="1" dirty="0" smtClean="0"/>
              <a:t> </a:t>
            </a:r>
            <a:r>
              <a:rPr lang="en-US" b="1" dirty="0" err="1" smtClean="0"/>
              <a:t>CƠ</a:t>
            </a:r>
            <a:r>
              <a:rPr lang="en-US" b="1" dirty="0" smtClean="0"/>
              <a:t> TIM</a:t>
            </a:r>
            <a:endParaRPr lang="vi-VN" b="1" dirty="0"/>
          </a:p>
        </p:txBody>
      </p:sp>
      <p:sp>
        <p:nvSpPr>
          <p:cNvPr id="5" name="Rectangle 4"/>
          <p:cNvSpPr/>
          <p:nvPr/>
        </p:nvSpPr>
        <p:spPr>
          <a:xfrm>
            <a:off x="1524000" y="3733800"/>
            <a:ext cx="2786137"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CƠN</a:t>
            </a:r>
            <a:r>
              <a:rPr lang="en-US" b="1" dirty="0" smtClean="0"/>
              <a:t> </a:t>
            </a:r>
            <a:r>
              <a:rPr lang="en-US" b="1" dirty="0" err="1" smtClean="0"/>
              <a:t>THIẾU</a:t>
            </a:r>
            <a:r>
              <a:rPr lang="en-US" b="1" dirty="0" smtClean="0"/>
              <a:t> </a:t>
            </a:r>
            <a:r>
              <a:rPr lang="en-US" b="1" dirty="0" err="1" smtClean="0"/>
              <a:t>MÁU</a:t>
            </a:r>
            <a:r>
              <a:rPr lang="en-US" b="1" dirty="0" smtClean="0"/>
              <a:t> </a:t>
            </a:r>
            <a:r>
              <a:rPr lang="en-US" b="1" dirty="0" err="1" smtClean="0"/>
              <a:t>CỤC</a:t>
            </a:r>
            <a:r>
              <a:rPr lang="en-US" b="1" dirty="0" smtClean="0"/>
              <a:t> </a:t>
            </a:r>
            <a:r>
              <a:rPr lang="en-US" b="1" dirty="0" err="1" smtClean="0"/>
              <a:t>BỘ</a:t>
            </a:r>
            <a:r>
              <a:rPr lang="en-US" b="1" dirty="0" smtClean="0"/>
              <a:t> </a:t>
            </a:r>
            <a:r>
              <a:rPr lang="en-US" b="1" dirty="0" err="1" smtClean="0"/>
              <a:t>THOÁNG</a:t>
            </a:r>
            <a:r>
              <a:rPr lang="en-US" b="1" dirty="0" smtClean="0"/>
              <a:t> QUA</a:t>
            </a:r>
          </a:p>
          <a:p>
            <a:pPr algn="ctr"/>
            <a:r>
              <a:rPr lang="en-US" b="1" dirty="0" smtClean="0"/>
              <a:t>(</a:t>
            </a:r>
            <a:r>
              <a:rPr lang="en-US" b="1" dirty="0" err="1" smtClean="0"/>
              <a:t>CƠN</a:t>
            </a:r>
            <a:r>
              <a:rPr lang="en-US" b="1" dirty="0" smtClean="0"/>
              <a:t> TIA)</a:t>
            </a:r>
            <a:endParaRPr lang="vi-VN" b="1" dirty="0"/>
          </a:p>
        </p:txBody>
      </p:sp>
      <p:sp>
        <p:nvSpPr>
          <p:cNvPr id="6" name="Content Placeholder 2"/>
          <p:cNvSpPr>
            <a:spLocks noGrp="1"/>
          </p:cNvSpPr>
          <p:nvPr>
            <p:ph idx="1"/>
          </p:nvPr>
        </p:nvSpPr>
        <p:spPr>
          <a:xfrm>
            <a:off x="0" y="1143001"/>
            <a:ext cx="9144000" cy="761999"/>
          </a:xfrm>
        </p:spPr>
        <p:txBody>
          <a:bodyPr>
            <a:noAutofit/>
          </a:bodyPr>
          <a:lstStyle/>
          <a:p>
            <a:pPr marL="0" indent="0" algn="ctr">
              <a:buNone/>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Thiếu</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máu</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não</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Title 1"/>
          <p:cNvSpPr>
            <a:spLocks noGrp="1"/>
          </p:cNvSpPr>
          <p:nvPr>
            <p:ph type="title"/>
          </p:nvPr>
        </p:nvSpPr>
        <p:spPr>
          <a:xfrm>
            <a:off x="304800" y="152400"/>
            <a:ext cx="8686800" cy="838200"/>
          </a:xfrm>
        </p:spPr>
        <p:txBody>
          <a:bodyPr>
            <a:noAutofit/>
          </a:bodyPr>
          <a:lstStyle/>
          <a:p>
            <a:pPr algn="ct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Triệu</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chứng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lâm</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sàng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4000" dirty="0"/>
          </a:p>
        </p:txBody>
      </p:sp>
      <p:sp>
        <p:nvSpPr>
          <p:cNvPr id="2" name="Right Arrow 1"/>
          <p:cNvSpPr/>
          <p:nvPr/>
        </p:nvSpPr>
        <p:spPr>
          <a:xfrm rot="6855249">
            <a:off x="2812312" y="2279983"/>
            <a:ext cx="1729433"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ight Arrow 16"/>
          <p:cNvSpPr/>
          <p:nvPr/>
        </p:nvSpPr>
        <p:spPr>
          <a:xfrm rot="4098711">
            <a:off x="4458614" y="2292601"/>
            <a:ext cx="1703075"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04235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0782"/>
            <a:ext cx="8686800" cy="838200"/>
          </a:xfrm>
        </p:spPr>
        <p:txBody>
          <a:bodyPr/>
          <a:lstStyle/>
          <a:p>
            <a:pPr algn="ct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Triệu</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chứng</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lâm</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sàng</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vi-VN" dirty="0"/>
          </a:p>
        </p:txBody>
      </p:sp>
      <p:sp>
        <p:nvSpPr>
          <p:cNvPr id="9" name="Content Placeholder 8"/>
          <p:cNvSpPr>
            <a:spLocks noGrp="1"/>
          </p:cNvSpPr>
          <p:nvPr>
            <p:ph idx="1"/>
          </p:nvPr>
        </p:nvSpPr>
        <p:spPr>
          <a:xfrm>
            <a:off x="304800" y="914400"/>
            <a:ext cx="8686800" cy="5715000"/>
          </a:xfrm>
        </p:spPr>
        <p:txBody>
          <a:bodyPr>
            <a:normAutofit fontScale="85000" lnSpcReduction="20000"/>
          </a:bodyPr>
          <a:lstStyle/>
          <a:p>
            <a:pPr marL="0" indent="0">
              <a:buNone/>
            </a:pPr>
            <a:r>
              <a:rPr lang="en-US" sz="40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en-US" sz="4000" b="1"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Cơn</a:t>
            </a:r>
            <a:r>
              <a:rPr lang="en-US" sz="40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TIA.</a:t>
            </a:r>
          </a:p>
          <a:p>
            <a:pPr marL="0" indent="0">
              <a:buNone/>
            </a:pPr>
            <a:r>
              <a:rPr lang="vi-VN" dirty="0">
                <a:latin typeface="Times New Roman" panose="02020603050405020304" pitchFamily="18" charset="0"/>
                <a:cs typeface="Times New Roman" panose="02020603050405020304" pitchFamily="18" charset="0"/>
              </a:rPr>
              <a:t>‒ Vùng tranh tối tranh sáng: </a:t>
            </a:r>
            <a:endParaRPr lang="vi-VN" dirty="0" smtClean="0">
              <a:latin typeface="Times New Roman" panose="02020603050405020304" pitchFamily="18" charset="0"/>
              <a:cs typeface="Times New Roman" panose="02020603050405020304" pitchFamily="18" charset="0"/>
            </a:endParaRPr>
          </a:p>
          <a:p>
            <a:pPr marL="0" indent="0">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 Não chiếm  2% trọng lượng cơ thể, tuy nhiên nhu cầu chiếm 15% cung lượng tim, 20% </a:t>
            </a:r>
            <a:r>
              <a:rPr lang="vi-VN" dirty="0" smtClean="0">
                <a:latin typeface="Times New Roman" panose="02020603050405020304" pitchFamily="18" charset="0"/>
                <a:cs typeface="Times New Roman" panose="02020603050405020304" pitchFamily="18" charset="0"/>
              </a:rPr>
              <a:t>O2 </a:t>
            </a:r>
            <a:r>
              <a:rPr lang="vi-VN" dirty="0">
                <a:latin typeface="Times New Roman" panose="02020603050405020304" pitchFamily="18" charset="0"/>
                <a:cs typeface="Times New Roman" panose="02020603050405020304" pitchFamily="18" charset="0"/>
              </a:rPr>
              <a:t>và 25% Glucose.  </a:t>
            </a:r>
            <a:endParaRPr lang="vi-VN" dirty="0" smtClean="0">
              <a:latin typeface="Times New Roman" panose="02020603050405020304" pitchFamily="18" charset="0"/>
              <a:cs typeface="Times New Roman" panose="02020603050405020304" pitchFamily="18" charset="0"/>
            </a:endParaRPr>
          </a:p>
          <a:p>
            <a:pPr marL="0" indent="0">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Ngưng toàn bộ tuần hoàn não trong 15 giây gây hôn mê và trong 5 phút gây tổn thương cấu trúc tế bào. </a:t>
            </a:r>
            <a:endParaRPr lang="vi-VN" dirty="0" smtClean="0">
              <a:latin typeface="Times New Roman" panose="02020603050405020304" pitchFamily="18" charset="0"/>
              <a:cs typeface="Times New Roman" panose="02020603050405020304" pitchFamily="18" charset="0"/>
            </a:endParaRPr>
          </a:p>
          <a:p>
            <a:pPr marL="0" indent="0">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 Đột quỵ  thiếu máu não cấp khi lưu lượng máu đến não bị ngưng trệ hậu quả một vùng não bị thiếu </a:t>
            </a:r>
            <a:r>
              <a:rPr lang="vi-VN" dirty="0" smtClean="0">
                <a:latin typeface="Times New Roman" panose="02020603050405020304" pitchFamily="18" charset="0"/>
                <a:cs typeface="Times New Roman" panose="02020603050405020304" pitchFamily="18" charset="0"/>
              </a:rPr>
              <a:t>máu</a:t>
            </a:r>
            <a:endParaRPr lang="vi-VN" dirty="0">
              <a:latin typeface="Times New Roman" panose="02020603050405020304" pitchFamily="18" charset="0"/>
              <a:cs typeface="Times New Roman" panose="02020603050405020304" pitchFamily="18" charset="0"/>
            </a:endParaRPr>
          </a:p>
          <a:p>
            <a:pPr marL="0" indent="0">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Thiếu máu não có thể chia làm hai  vùng: </a:t>
            </a:r>
            <a:endParaRPr lang="vi-VN" dirty="0" smtClean="0">
              <a:latin typeface="Times New Roman" panose="02020603050405020304" pitchFamily="18" charset="0"/>
              <a:cs typeface="Times New Roman" panose="02020603050405020304" pitchFamily="18" charset="0"/>
            </a:endParaRPr>
          </a:p>
          <a:p>
            <a:pPr marL="0" indent="0">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 Vùng trung </a:t>
            </a:r>
            <a:r>
              <a:rPr lang="vi-VN" dirty="0" smtClean="0">
                <a:latin typeface="Times New Roman" panose="02020603050405020304" pitchFamily="18" charset="0"/>
                <a:cs typeface="Times New Roman" panose="02020603050405020304" pitchFamily="18" charset="0"/>
              </a:rPr>
              <a:t>tâm </a:t>
            </a:r>
            <a:r>
              <a:rPr lang="vi-VN" dirty="0">
                <a:latin typeface="Times New Roman" panose="02020603050405020304" pitchFamily="18" charset="0"/>
                <a:cs typeface="Times New Roman" panose="02020603050405020304" pitchFamily="18" charset="0"/>
              </a:rPr>
              <a:t>nhanh chóng bị họai </a:t>
            </a:r>
            <a:r>
              <a:rPr lang="vi-VN" dirty="0" smtClean="0">
                <a:latin typeface="Times New Roman" panose="02020603050405020304" pitchFamily="18" charset="0"/>
                <a:cs typeface="Times New Roman" panose="02020603050405020304" pitchFamily="18" charset="0"/>
              </a:rPr>
              <a:t>tử</a:t>
            </a:r>
          </a:p>
          <a:p>
            <a:pPr marL="0" indent="0">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 V</a:t>
            </a:r>
            <a:r>
              <a:rPr lang="vi-VN" dirty="0" smtClean="0">
                <a:latin typeface="Times New Roman" panose="02020603050405020304" pitchFamily="18" charset="0"/>
                <a:cs typeface="Times New Roman" panose="02020603050405020304" pitchFamily="18" charset="0"/>
              </a:rPr>
              <a:t>ùng </a:t>
            </a:r>
            <a:r>
              <a:rPr lang="vi-VN" dirty="0">
                <a:latin typeface="Times New Roman" panose="02020603050405020304" pitchFamily="18" charset="0"/>
                <a:cs typeface="Times New Roman" panose="02020603050405020304" pitchFamily="18" charset="0"/>
              </a:rPr>
              <a:t>bao quanh còn gọi vùng tranh tối tranh sáng </a:t>
            </a:r>
            <a:r>
              <a:rPr lang="vi-VN" dirty="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Tế  bào vùng này có thể hồi phục nếu được tái tưới máu, mức độ tổn thương phụ thuộc vào thời gian còn được gọi"cửa sổ  điều trị" đột quỵ thiếu máu. </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5721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1143001"/>
            <a:ext cx="5867400" cy="761999"/>
          </a:xfrm>
        </p:spPr>
        <p:txBody>
          <a:bodyPr>
            <a:noAutofit/>
          </a:bodyPr>
          <a:lstStyle/>
          <a:p>
            <a:pPr marL="0" indent="0">
              <a:buNone/>
            </a:pPr>
            <a:r>
              <a:rPr lang="en-US" sz="28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 </a:t>
            </a:r>
            <a:r>
              <a:rPr lang="en-US" sz="28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Nhồi</a:t>
            </a:r>
            <a:r>
              <a:rPr lang="en-US" sz="28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máu</a:t>
            </a:r>
            <a:r>
              <a:rPr lang="en-US" sz="28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não</a:t>
            </a:r>
            <a:r>
              <a:rPr lang="en-US" sz="28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28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Oval 5"/>
          <p:cNvSpPr/>
          <p:nvPr/>
        </p:nvSpPr>
        <p:spPr>
          <a:xfrm>
            <a:off x="1315999" y="1752260"/>
            <a:ext cx="2133600" cy="1752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TIỀN TRIỆU </a:t>
            </a:r>
            <a:endParaRPr lang="en-US"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233" y="1452881"/>
            <a:ext cx="3761276" cy="205197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171" y="4038600"/>
            <a:ext cx="3429000" cy="2375466"/>
          </a:xfrm>
          <a:prstGeom prst="rect">
            <a:avLst/>
          </a:prstGeom>
        </p:spPr>
      </p:pic>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233" y="4026932"/>
            <a:ext cx="3761276" cy="2375466"/>
          </a:xfrm>
          <a:prstGeom prst="rect">
            <a:avLst/>
          </a:prstGeom>
        </p:spPr>
      </p:pic>
      <p:sp>
        <p:nvSpPr>
          <p:cNvPr id="25" name="TextBox 24"/>
          <p:cNvSpPr txBox="1"/>
          <p:nvPr/>
        </p:nvSpPr>
        <p:spPr>
          <a:xfrm>
            <a:off x="5562600" y="3810000"/>
            <a:ext cx="3124200" cy="369332"/>
          </a:xfrm>
          <a:prstGeom prst="rect">
            <a:avLst/>
          </a:prstGeom>
          <a:noFill/>
        </p:spPr>
        <p:txBody>
          <a:bodyPr wrap="square" rtlCol="0">
            <a:spAutoFit/>
          </a:bodyPr>
          <a:lstStyle/>
          <a:p>
            <a:endParaRPr lang="en-US" dirty="0"/>
          </a:p>
        </p:txBody>
      </p:sp>
      <p:sp>
        <p:nvSpPr>
          <p:cNvPr id="26" name="TextBox 25"/>
          <p:cNvSpPr txBox="1"/>
          <p:nvPr/>
        </p:nvSpPr>
        <p:spPr>
          <a:xfrm>
            <a:off x="5257800" y="3593068"/>
            <a:ext cx="3124200" cy="369332"/>
          </a:xfrm>
          <a:prstGeom prst="rect">
            <a:avLst/>
          </a:prstGeom>
          <a:noFill/>
        </p:spPr>
        <p:txBody>
          <a:bodyPr wrap="square" rtlCol="0">
            <a:spAutoFit/>
          </a:bodyPr>
          <a:lstStyle/>
          <a:p>
            <a:pPr algn="ctr"/>
            <a:r>
              <a:rPr lang="en-US" b="1" dirty="0" err="1" smtClean="0">
                <a:latin typeface="Times New Roman" pitchFamily="18" charset="0"/>
                <a:cs typeface="Times New Roman" pitchFamily="18" charset="0"/>
              </a:rPr>
              <a:t>Đau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đầu</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27" name="TextBox 26"/>
          <p:cNvSpPr txBox="1"/>
          <p:nvPr/>
        </p:nvSpPr>
        <p:spPr>
          <a:xfrm>
            <a:off x="1482071" y="6406550"/>
            <a:ext cx="1981200"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Rối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loạn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ngôn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ngữ</a:t>
            </a:r>
            <a:endParaRPr lang="en-US" b="1" dirty="0">
              <a:latin typeface="Times New Roman" pitchFamily="18" charset="0"/>
              <a:cs typeface="Times New Roman" pitchFamily="18" charset="0"/>
            </a:endParaRPr>
          </a:p>
        </p:txBody>
      </p:sp>
      <p:sp>
        <p:nvSpPr>
          <p:cNvPr id="28" name="TextBox 27"/>
          <p:cNvSpPr txBox="1"/>
          <p:nvPr/>
        </p:nvSpPr>
        <p:spPr>
          <a:xfrm>
            <a:off x="5867400" y="6414066"/>
            <a:ext cx="2362200"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Rối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loạn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cảm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giác</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cxnSp>
        <p:nvCxnSpPr>
          <p:cNvPr id="30" name="Straight Arrow Connector 29"/>
          <p:cNvCxnSpPr>
            <a:stCxn id="6" idx="6"/>
          </p:cNvCxnSpPr>
          <p:nvPr/>
        </p:nvCxnSpPr>
        <p:spPr>
          <a:xfrm>
            <a:off x="3449599" y="2628560"/>
            <a:ext cx="148996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flipH="1">
            <a:off x="3435927" y="2645162"/>
            <a:ext cx="27344" cy="13661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a:stCxn id="6" idx="6"/>
          </p:cNvCxnSpPr>
          <p:nvPr/>
        </p:nvCxnSpPr>
        <p:spPr>
          <a:xfrm>
            <a:off x="3449599" y="2628560"/>
            <a:ext cx="1489962" cy="13661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7" name="Title 1"/>
          <p:cNvSpPr>
            <a:spLocks noGrp="1"/>
          </p:cNvSpPr>
          <p:nvPr>
            <p:ph type="title"/>
          </p:nvPr>
        </p:nvSpPr>
        <p:spPr>
          <a:xfrm>
            <a:off x="304800" y="152400"/>
            <a:ext cx="8686800" cy="838200"/>
          </a:xfrm>
        </p:spPr>
        <p:txBody>
          <a:bodyPr>
            <a:noAutofit/>
          </a:bodyPr>
          <a:lstStyle/>
          <a:p>
            <a:pPr algn="ct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Triệu</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chứng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lâm</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sàng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4000" dirty="0"/>
          </a:p>
        </p:txBody>
      </p:sp>
    </p:spTree>
    <p:extLst>
      <p:ext uri="{BB962C8B-B14F-4D97-AF65-F5344CB8AC3E}">
        <p14:creationId xmlns:p14="http://schemas.microsoft.com/office/powerpoint/2010/main" val="2394718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304800" y="152400"/>
            <a:ext cx="8686800" cy="838200"/>
          </a:xfrm>
        </p:spPr>
        <p:txBody>
          <a:bodyPr>
            <a:noAutofit/>
          </a:bodyPr>
          <a:lstStyle/>
          <a:p>
            <a:pPr algn="ct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Triệu</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chứng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lâm</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sàng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4000" dirty="0"/>
          </a:p>
        </p:txBody>
      </p:sp>
      <p:sp>
        <p:nvSpPr>
          <p:cNvPr id="7" name="Content Placeholder 2"/>
          <p:cNvSpPr>
            <a:spLocks noGrp="1"/>
          </p:cNvSpPr>
          <p:nvPr>
            <p:ph idx="1"/>
          </p:nvPr>
        </p:nvSpPr>
        <p:spPr>
          <a:xfrm>
            <a:off x="0" y="1143001"/>
            <a:ext cx="5867400" cy="761999"/>
          </a:xfrm>
        </p:spPr>
        <p:txBody>
          <a:bodyPr>
            <a:noAutofit/>
          </a:bodyPr>
          <a:lstStyle/>
          <a:p>
            <a:pPr marL="0" indent="0">
              <a:buNone/>
            </a:pPr>
            <a:r>
              <a:rPr lang="en-US" sz="28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 </a:t>
            </a:r>
            <a:r>
              <a:rPr lang="en-US" sz="28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Nhồi</a:t>
            </a:r>
            <a:r>
              <a:rPr lang="en-US" sz="28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máu</a:t>
            </a:r>
            <a:r>
              <a:rPr lang="en-US" sz="28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não</a:t>
            </a:r>
            <a:r>
              <a:rPr lang="en-US" sz="28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28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Oval 7"/>
          <p:cNvSpPr/>
          <p:nvPr/>
        </p:nvSpPr>
        <p:spPr>
          <a:xfrm>
            <a:off x="3435927" y="3449781"/>
            <a:ext cx="2050473"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Khởi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phát</a:t>
            </a:r>
            <a:r>
              <a:rPr lang="en-US"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
        <p:nvSpPr>
          <p:cNvPr id="9" name="Rounded Rectangle 8"/>
          <p:cNvSpPr/>
          <p:nvPr/>
        </p:nvSpPr>
        <p:spPr>
          <a:xfrm>
            <a:off x="457200" y="1752600"/>
            <a:ext cx="1842655" cy="1316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Chóng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mặt</a:t>
            </a:r>
            <a:r>
              <a:rPr lang="en-US"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
        <p:nvSpPr>
          <p:cNvPr id="10" name="Rounded Rectangle 9"/>
          <p:cNvSpPr/>
          <p:nvPr/>
        </p:nvSpPr>
        <p:spPr>
          <a:xfrm>
            <a:off x="3467100" y="1711037"/>
            <a:ext cx="1988128" cy="1316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Choáng</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váng</a:t>
            </a:r>
            <a:r>
              <a:rPr lang="en-US"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
        <p:nvSpPr>
          <p:cNvPr id="11" name="Rounded Rectangle 10"/>
          <p:cNvSpPr/>
          <p:nvPr/>
        </p:nvSpPr>
        <p:spPr>
          <a:xfrm>
            <a:off x="6740236" y="1752600"/>
            <a:ext cx="1946564" cy="1316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Tê</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bì</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tay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chân</a:t>
            </a:r>
            <a:endParaRPr lang="en-US" sz="2000" b="1" dirty="0">
              <a:latin typeface="Times New Roman" pitchFamily="18" charset="0"/>
              <a:cs typeface="Times New Roman" pitchFamily="18" charset="0"/>
            </a:endParaRPr>
          </a:p>
        </p:txBody>
      </p:sp>
      <p:sp>
        <p:nvSpPr>
          <p:cNvPr id="12" name="Rounded Rectangle 11"/>
          <p:cNvSpPr/>
          <p:nvPr/>
        </p:nvSpPr>
        <p:spPr>
          <a:xfrm>
            <a:off x="457200" y="5299363"/>
            <a:ext cx="2001981"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Thiếu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sót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vận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động</a:t>
            </a:r>
            <a:r>
              <a:rPr lang="en-US"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
        <p:nvSpPr>
          <p:cNvPr id="13" name="Rounded Rectangle 12"/>
          <p:cNvSpPr/>
          <p:nvPr/>
        </p:nvSpPr>
        <p:spPr>
          <a:xfrm>
            <a:off x="6740236" y="5299363"/>
            <a:ext cx="1960419"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Hôn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mê</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nhẹ</a:t>
            </a:r>
            <a:r>
              <a:rPr lang="en-US"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
        <p:nvSpPr>
          <p:cNvPr id="14" name="Rounded Rectangle 13"/>
          <p:cNvSpPr/>
          <p:nvPr/>
        </p:nvSpPr>
        <p:spPr>
          <a:xfrm>
            <a:off x="3446318" y="5486398"/>
            <a:ext cx="2050473"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Mất</a:t>
            </a:r>
            <a:r>
              <a:rPr lang="en-US" sz="2000" b="1" dirty="0" smtClean="0">
                <a:latin typeface="Times New Roman" pitchFamily="18" charset="0"/>
                <a:cs typeface="Times New Roman" pitchFamily="18" charset="0"/>
              </a:rPr>
              <a:t> tri </a:t>
            </a:r>
            <a:r>
              <a:rPr lang="en-US" sz="2000" b="1" dirty="0" err="1" smtClean="0">
                <a:latin typeface="Times New Roman" pitchFamily="18" charset="0"/>
                <a:cs typeface="Times New Roman" pitchFamily="18" charset="0"/>
              </a:rPr>
              <a:t>giác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thoáng</a:t>
            </a:r>
            <a:r>
              <a:rPr lang="en-US" sz="2000" b="1" dirty="0" smtClean="0">
                <a:latin typeface="Times New Roman" pitchFamily="18" charset="0"/>
                <a:cs typeface="Times New Roman" pitchFamily="18" charset="0"/>
              </a:rPr>
              <a:t> qua</a:t>
            </a:r>
            <a:endParaRPr lang="en-US" sz="2000" b="1" dirty="0">
              <a:latin typeface="Times New Roman" pitchFamily="18" charset="0"/>
              <a:cs typeface="Times New Roman" pitchFamily="18" charset="0"/>
            </a:endParaRPr>
          </a:p>
        </p:txBody>
      </p:sp>
      <p:cxnSp>
        <p:nvCxnSpPr>
          <p:cNvPr id="23" name="Straight Connector 22"/>
          <p:cNvCxnSpPr>
            <a:stCxn id="8" idx="6"/>
          </p:cNvCxnSpPr>
          <p:nvPr/>
        </p:nvCxnSpPr>
        <p:spPr>
          <a:xfrm>
            <a:off x="5486400" y="4249881"/>
            <a:ext cx="716972"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6172200" y="4152900"/>
            <a:ext cx="0" cy="1794163"/>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Arrow Connector 28"/>
          <p:cNvCxnSpPr>
            <a:endCxn id="13" idx="1"/>
          </p:cNvCxnSpPr>
          <p:nvPr/>
        </p:nvCxnSpPr>
        <p:spPr>
          <a:xfrm>
            <a:off x="6172200" y="5947063"/>
            <a:ext cx="56803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2895600" y="4152899"/>
            <a:ext cx="509155" cy="1"/>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2895600" y="4152899"/>
            <a:ext cx="0" cy="1794163"/>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flipH="1">
            <a:off x="2458314" y="5947061"/>
            <a:ext cx="43122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flipV="1">
            <a:off x="2895600" y="2410691"/>
            <a:ext cx="0" cy="1742209"/>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Arrow Connector 42"/>
          <p:cNvCxnSpPr>
            <a:endCxn id="9" idx="3"/>
          </p:cNvCxnSpPr>
          <p:nvPr/>
        </p:nvCxnSpPr>
        <p:spPr>
          <a:xfrm flipH="1">
            <a:off x="2299855" y="2410691"/>
            <a:ext cx="59574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7" name="Straight Connector 46"/>
          <p:cNvCxnSpPr/>
          <p:nvPr/>
        </p:nvCxnSpPr>
        <p:spPr>
          <a:xfrm flipV="1">
            <a:off x="6172200" y="2410690"/>
            <a:ext cx="0" cy="1742209"/>
          </a:xfrm>
          <a:prstGeom prst="line">
            <a:avLst/>
          </a:prstGeom>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a:off x="6172200" y="2410691"/>
            <a:ext cx="56803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0" name="Straight Arrow Connector 49"/>
          <p:cNvCxnSpPr>
            <a:stCxn id="8" idx="0"/>
            <a:endCxn id="10" idx="2"/>
          </p:cNvCxnSpPr>
          <p:nvPr/>
        </p:nvCxnSpPr>
        <p:spPr>
          <a:xfrm flipV="1">
            <a:off x="4461164" y="3027219"/>
            <a:ext cx="0" cy="4225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6" name="Straight Arrow Connector 55"/>
          <p:cNvCxnSpPr>
            <a:stCxn id="8" idx="4"/>
            <a:endCxn id="14" idx="0"/>
          </p:cNvCxnSpPr>
          <p:nvPr/>
        </p:nvCxnSpPr>
        <p:spPr>
          <a:xfrm>
            <a:off x="4461164" y="5049981"/>
            <a:ext cx="10391" cy="43641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44862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Autofit/>
          </a:bodyPr>
          <a:lstStyle/>
          <a:p>
            <a:pPr algn="ct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Triệu</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chứng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lâm</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sàng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4000" dirty="0"/>
          </a:p>
        </p:txBody>
      </p:sp>
      <p:sp>
        <p:nvSpPr>
          <p:cNvPr id="5" name="Content Placeholder 2"/>
          <p:cNvSpPr>
            <a:spLocks noGrp="1"/>
          </p:cNvSpPr>
          <p:nvPr>
            <p:ph idx="1"/>
          </p:nvPr>
        </p:nvSpPr>
        <p:spPr>
          <a:xfrm>
            <a:off x="0" y="1143001"/>
            <a:ext cx="5867400" cy="761999"/>
          </a:xfrm>
        </p:spPr>
        <p:txBody>
          <a:bodyPr>
            <a:noAutofit/>
          </a:bodyPr>
          <a:lstStyle/>
          <a:p>
            <a:pPr marL="0" indent="0">
              <a:buNone/>
            </a:pPr>
            <a:r>
              <a:rPr lang="en-US" sz="28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a:t>
            </a:r>
            <a:r>
              <a:rPr lang="en-US" sz="28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Nhồi</a:t>
            </a:r>
            <a:r>
              <a:rPr lang="en-US" sz="28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máu</a:t>
            </a:r>
            <a:r>
              <a:rPr lang="en-US" sz="28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não</a:t>
            </a:r>
            <a:r>
              <a:rPr lang="en-US" sz="28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28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152400" y="1752600"/>
            <a:ext cx="8991600" cy="1077218"/>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Toàn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phát</a:t>
            </a:r>
            <a:r>
              <a:rPr lang="en-US" sz="32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phụ</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tổn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trung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kinh</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 name="TextBox 6"/>
          <p:cNvSpPr txBox="1"/>
          <p:nvPr/>
        </p:nvSpPr>
        <p:spPr>
          <a:xfrm>
            <a:off x="138546" y="2829818"/>
            <a:ext cx="9005454" cy="3539430"/>
          </a:xfrm>
          <a:prstGeom prst="rect">
            <a:avLst/>
          </a:prstGeom>
          <a:noFill/>
        </p:spPr>
        <p:txBody>
          <a:bodyPr wrap="square" rtlCol="0">
            <a:spAutoFit/>
          </a:bodyPr>
          <a:lstStyle/>
          <a:p>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nửa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tổn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thương</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nhau</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giác</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Bán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hoắc</a:t>
            </a:r>
            <a:r>
              <a:rPr lang="en-US" sz="3200" dirty="0" smtClean="0">
                <a:latin typeface="Times New Roman" pitchFamily="18" charset="0"/>
                <a:cs typeface="Times New Roman" pitchFamily="18" charset="0"/>
              </a:rPr>
              <a:t> song </a:t>
            </a:r>
            <a:r>
              <a:rPr lang="en-US" sz="3200" dirty="0" err="1" smtClean="0">
                <a:latin typeface="Times New Roman" pitchFamily="18" charset="0"/>
                <a:cs typeface="Times New Roman" pitchFamily="18" charset="0"/>
              </a:rPr>
              <a:t>song</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giác</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Tê</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xuất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bên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tổn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thương</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Tiếng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nói</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Rối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ngữ</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91579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Autofit/>
          </a:bodyPr>
          <a:lstStyle/>
          <a:p>
            <a:pPr algn="ct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Triệu</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chứng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lâm</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sàng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4000" dirty="0"/>
          </a:p>
        </p:txBody>
      </p:sp>
      <p:sp>
        <p:nvSpPr>
          <p:cNvPr id="5" name="Content Placeholder 2"/>
          <p:cNvSpPr>
            <a:spLocks noGrp="1"/>
          </p:cNvSpPr>
          <p:nvPr>
            <p:ph idx="1"/>
          </p:nvPr>
        </p:nvSpPr>
        <p:spPr>
          <a:xfrm>
            <a:off x="0" y="1143001"/>
            <a:ext cx="5867400" cy="761999"/>
          </a:xfrm>
        </p:spPr>
        <p:txBody>
          <a:bodyPr>
            <a:noAutofit/>
          </a:bodyPr>
          <a:lstStyle/>
          <a:p>
            <a:pPr marL="0" indent="0">
              <a:buNone/>
            </a:pPr>
            <a:r>
              <a:rPr lang="en-US" sz="28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a:t>
            </a:r>
            <a:r>
              <a:rPr lang="en-US" sz="28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Nhồi</a:t>
            </a:r>
            <a:r>
              <a:rPr lang="en-US" sz="28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máu</a:t>
            </a:r>
            <a:r>
              <a:rPr lang="en-US" sz="28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não</a:t>
            </a:r>
            <a:r>
              <a:rPr lang="en-US" sz="28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28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Oval 6"/>
          <p:cNvSpPr/>
          <p:nvPr/>
        </p:nvSpPr>
        <p:spPr>
          <a:xfrm>
            <a:off x="0" y="2918113"/>
            <a:ext cx="2743200" cy="193617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smtClean="0">
                <a:latin typeface="Times New Roman" pitchFamily="18" charset="0"/>
                <a:cs typeface="Times New Roman" pitchFamily="18" charset="0"/>
              </a:rPr>
              <a:t>Tiến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triển</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8" name="Rectangle 7"/>
          <p:cNvSpPr/>
          <p:nvPr/>
        </p:nvSpPr>
        <p:spPr>
          <a:xfrm>
            <a:off x="4137314" y="1676400"/>
            <a:ext cx="4388426" cy="1981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Tỷ</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lệ</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tử</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vong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cao</a:t>
            </a:r>
            <a:r>
              <a:rPr lang="en-US" sz="2000" b="1" dirty="0" smtClean="0">
                <a:latin typeface="Times New Roman" pitchFamily="18" charset="0"/>
                <a:cs typeface="Times New Roman" pitchFamily="18" charset="0"/>
              </a:rPr>
              <a:t> (20-30%). </a:t>
            </a:r>
            <a:r>
              <a:rPr lang="en-US" sz="2000" b="1" dirty="0" err="1" smtClean="0">
                <a:latin typeface="Times New Roman" pitchFamily="18" charset="0"/>
                <a:cs typeface="Times New Roman" pitchFamily="18" charset="0"/>
              </a:rPr>
              <a:t>Muộn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hơn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bệnh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có</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triệu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chứng</a:t>
            </a:r>
            <a:r>
              <a:rPr lang="en-US" sz="2000" b="1" dirty="0" smtClean="0">
                <a:latin typeface="Times New Roman" pitchFamily="18" charset="0"/>
                <a:cs typeface="Times New Roman" pitchFamily="18" charset="0"/>
              </a:rPr>
              <a:t> : </a:t>
            </a:r>
            <a:r>
              <a:rPr lang="en-US" sz="2000" b="1" dirty="0" err="1" smtClean="0">
                <a:latin typeface="Times New Roman" pitchFamily="18" charset="0"/>
                <a:cs typeface="Times New Roman" pitchFamily="18" charset="0"/>
              </a:rPr>
              <a:t>nằm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lâu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hệ</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tiết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niệu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bị</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ảnh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hương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nhồi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máu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cơ</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tim</a:t>
            </a:r>
            <a:r>
              <a:rPr lang="en-US"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
        <p:nvSpPr>
          <p:cNvPr id="9" name="Rectangle 8"/>
          <p:cNvSpPr/>
          <p:nvPr/>
        </p:nvSpPr>
        <p:spPr>
          <a:xfrm>
            <a:off x="4137312" y="4114800"/>
            <a:ext cx="4388427" cy="1905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Tái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phát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nhiều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lần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gây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sút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trí</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tuệ</a:t>
            </a:r>
            <a:r>
              <a:rPr lang="en-US"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cxnSp>
        <p:nvCxnSpPr>
          <p:cNvPr id="11" name="Straight Arrow Connector 10"/>
          <p:cNvCxnSpPr>
            <a:stCxn id="7" idx="6"/>
            <a:endCxn id="8" idx="1"/>
          </p:cNvCxnSpPr>
          <p:nvPr/>
        </p:nvCxnSpPr>
        <p:spPr>
          <a:xfrm flipV="1">
            <a:off x="2743200" y="2667000"/>
            <a:ext cx="1394114" cy="1219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7" idx="6"/>
            <a:endCxn id="9" idx="1"/>
          </p:cNvCxnSpPr>
          <p:nvPr/>
        </p:nvCxnSpPr>
        <p:spPr>
          <a:xfrm>
            <a:off x="2743200" y="3886200"/>
            <a:ext cx="1394112" cy="1181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83469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Autofit/>
          </a:bodyPr>
          <a:lstStyle/>
          <a:p>
            <a:pPr algn="ct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Triệu</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chứng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lâm</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sàng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4000" dirty="0"/>
          </a:p>
        </p:txBody>
      </p:sp>
      <p:sp>
        <p:nvSpPr>
          <p:cNvPr id="5" name="Content Placeholder 2"/>
          <p:cNvSpPr>
            <a:spLocks noGrp="1"/>
          </p:cNvSpPr>
          <p:nvPr>
            <p:ph idx="1"/>
          </p:nvPr>
        </p:nvSpPr>
        <p:spPr>
          <a:xfrm>
            <a:off x="0" y="1143001"/>
            <a:ext cx="5867400" cy="761999"/>
          </a:xfrm>
        </p:spPr>
        <p:txBody>
          <a:bodyPr>
            <a:noAutofit/>
          </a:bodyPr>
          <a:lstStyle/>
          <a:p>
            <a:pPr marL="0" indent="0">
              <a:buNone/>
            </a:pP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Xuất</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huyết</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não</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676400"/>
            <a:ext cx="4953000" cy="4636008"/>
          </a:xfrm>
          <a:prstGeom prst="rect">
            <a:avLst/>
          </a:prstGeom>
        </p:spPr>
      </p:pic>
      <p:sp>
        <p:nvSpPr>
          <p:cNvPr id="2" name="TextBox 1"/>
          <p:cNvSpPr txBox="1"/>
          <p:nvPr/>
        </p:nvSpPr>
        <p:spPr>
          <a:xfrm>
            <a:off x="228600" y="1870745"/>
            <a:ext cx="3352800" cy="5078313"/>
          </a:xfrm>
          <a:prstGeom prst="rect">
            <a:avLst/>
          </a:prstGeom>
          <a:noFill/>
        </p:spPr>
        <p:txBody>
          <a:bodyPr wrap="square" rtlCol="0">
            <a:spAutoFit/>
          </a:bodyPr>
          <a:lstStyle/>
          <a:p>
            <a:pPr marL="285750" indent="-285750">
              <a:buFontTx/>
              <a:buChar char="-"/>
            </a:pPr>
            <a:r>
              <a:rPr lang="vi-VN" dirty="0" smtClean="0">
                <a:latin typeface="Times New Roman" pitchFamily="18" charset="0"/>
                <a:cs typeface="Times New Roman" pitchFamily="18" charset="0"/>
              </a:rPr>
              <a:t>Đang </a:t>
            </a:r>
            <a:r>
              <a:rPr lang="vi-VN" dirty="0">
                <a:latin typeface="Times New Roman" pitchFamily="18" charset="0"/>
                <a:cs typeface="Times New Roman" pitchFamily="18" charset="0"/>
              </a:rPr>
              <a:t>đi hoặc đang làm gì đó bỗng nhiên nhức đầu dữ dội, thường lấy tay ôm đầu, bủn rủn chân tay và ngã chúi xuống một bên</a:t>
            </a:r>
            <a:r>
              <a:rPr lang="vi-VN" dirty="0" smtClean="0">
                <a:latin typeface="Times New Roman" pitchFamily="18" charset="0"/>
                <a:cs typeface="Times New Roman" pitchFamily="18" charset="0"/>
              </a:rPr>
              <a:t>;</a:t>
            </a:r>
          </a:p>
          <a:p>
            <a:pPr marL="285750" indent="-285750">
              <a:buFontTx/>
              <a:buChar char="-"/>
            </a:pPr>
            <a:r>
              <a:rPr lang="vi-VN" dirty="0" smtClean="0">
                <a:latin typeface="Times New Roman" pitchFamily="18" charset="0"/>
                <a:cs typeface="Times New Roman" pitchFamily="18" charset="0"/>
              </a:rPr>
              <a:t> Tự </a:t>
            </a:r>
            <a:r>
              <a:rPr lang="vi-VN" dirty="0">
                <a:latin typeface="Times New Roman" pitchFamily="18" charset="0"/>
                <a:cs typeface="Times New Roman" pitchFamily="18" charset="0"/>
              </a:rPr>
              <a:t>nhiên nói khó hẳn đi hoặc cấm khẩu; </a:t>
            </a:r>
            <a:endParaRPr lang="vi-VN" dirty="0" smtClean="0">
              <a:latin typeface="Times New Roman" pitchFamily="18" charset="0"/>
              <a:cs typeface="Times New Roman" pitchFamily="18" charset="0"/>
            </a:endParaRPr>
          </a:p>
          <a:p>
            <a:pPr marL="285750" indent="-285750">
              <a:buFontTx/>
              <a:buChar char="-"/>
            </a:pPr>
            <a:r>
              <a:rPr lang="vi-VN" dirty="0">
                <a:latin typeface="Times New Roman" pitchFamily="18" charset="0"/>
                <a:cs typeface="Times New Roman" pitchFamily="18" charset="0"/>
              </a:rPr>
              <a:t>C</a:t>
            </a:r>
            <a:r>
              <a:rPr lang="vi-VN" dirty="0" smtClean="0">
                <a:latin typeface="Times New Roman" pitchFamily="18" charset="0"/>
                <a:cs typeface="Times New Roman" pitchFamily="18" charset="0"/>
              </a:rPr>
              <a:t>ả </a:t>
            </a:r>
            <a:r>
              <a:rPr lang="vi-VN" dirty="0">
                <a:latin typeface="Times New Roman" pitchFamily="18" charset="0"/>
                <a:cs typeface="Times New Roman" pitchFamily="18" charset="0"/>
              </a:rPr>
              <a:t>một tay và một chân cùng bên tự nhiên yếu hơn rồi bại dần hoặc nặng hơn thì liệt hẳn (bán thân bất toại) kèm theo liệt nửa mặt, vật vã, đái dầm, đại tiện không tự chủ, tăng tiết đờm dãi và mồ hôi (bên liệt), </a:t>
            </a:r>
            <a:endParaRPr lang="vi-VN" dirty="0" smtClean="0">
              <a:latin typeface="Times New Roman" pitchFamily="18" charset="0"/>
              <a:cs typeface="Times New Roman" pitchFamily="18" charset="0"/>
            </a:endParaRPr>
          </a:p>
          <a:p>
            <a:pPr marL="285750" indent="-285750">
              <a:buFontTx/>
              <a:buChar char="-"/>
            </a:pPr>
            <a:r>
              <a:rPr lang="vi-VN" dirty="0">
                <a:latin typeface="Times New Roman" pitchFamily="18" charset="0"/>
                <a:cs typeface="Times New Roman" pitchFamily="18" charset="0"/>
              </a:rPr>
              <a:t>N</a:t>
            </a:r>
            <a:r>
              <a:rPr lang="vi-VN" dirty="0" smtClean="0">
                <a:latin typeface="Times New Roman" pitchFamily="18" charset="0"/>
                <a:cs typeface="Times New Roman" pitchFamily="18" charset="0"/>
              </a:rPr>
              <a:t>hịp </a:t>
            </a:r>
            <a:r>
              <a:rPr lang="vi-VN" dirty="0">
                <a:latin typeface="Times New Roman" pitchFamily="18" charset="0"/>
                <a:cs typeface="Times New Roman" pitchFamily="18" charset="0"/>
              </a:rPr>
              <a:t>thở không đều, rối loạn nhịp tim và huyết áp</a:t>
            </a:r>
            <a:r>
              <a:rPr lang="vi-VN" dirty="0" smtClean="0">
                <a:latin typeface="Times New Roman" pitchFamily="18" charset="0"/>
                <a:cs typeface="Times New Roman" pitchFamily="18" charset="0"/>
              </a:rPr>
              <a:t>,</a:t>
            </a:r>
          </a:p>
          <a:p>
            <a:pPr marL="285750" indent="-285750">
              <a:buFontTx/>
              <a:buChar char="-"/>
            </a:pPr>
            <a:r>
              <a:rPr lang="vi-VN" dirty="0" smtClean="0">
                <a:latin typeface="Times New Roman" pitchFamily="18" charset="0"/>
                <a:cs typeface="Times New Roman" pitchFamily="18" charset="0"/>
              </a:rPr>
              <a:t> Sốt</a:t>
            </a:r>
            <a:r>
              <a:rPr lang="en-US" dirty="0">
                <a:latin typeface="Times New Roman" pitchFamily="18" charset="0"/>
                <a:cs typeface="Times New Roman" pitchFamily="18" charset="0"/>
              </a:rPr>
              <a:t>.</a:t>
            </a:r>
          </a:p>
          <a:p>
            <a:endParaRPr lang="vi-VN" dirty="0"/>
          </a:p>
        </p:txBody>
      </p:sp>
    </p:spTree>
    <p:extLst>
      <p:ext uri="{BB962C8B-B14F-4D97-AF65-F5344CB8AC3E}">
        <p14:creationId xmlns:p14="http://schemas.microsoft.com/office/powerpoint/2010/main" val="1352355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Triệu</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chứng</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lâm</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sàng</a:t>
            </a:r>
            <a:r>
              <a:rPr lang="en-US"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vi-VN" dirty="0"/>
          </a:p>
        </p:txBody>
      </p:sp>
      <p:sp>
        <p:nvSpPr>
          <p:cNvPr id="3" name="Content Placeholder 2"/>
          <p:cNvSpPr>
            <a:spLocks noGrp="1"/>
          </p:cNvSpPr>
          <p:nvPr>
            <p:ph idx="1"/>
          </p:nvPr>
        </p:nvSpPr>
        <p:spPr/>
        <p:txBody>
          <a:bodyPr>
            <a:normAutofit/>
          </a:bodyPr>
          <a:lstStyle/>
          <a:p>
            <a:pPr marL="0" indent="0">
              <a:buNone/>
            </a:pP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Chảy</a:t>
            </a: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máu</a:t>
            </a: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dưới</a:t>
            </a: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nhện</a:t>
            </a: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buFontTx/>
              <a:buChar char="-"/>
            </a:pPr>
            <a:r>
              <a:rPr lang="vi-VN" dirty="0" smtClean="0">
                <a:latin typeface="Times New Roman" panose="02020603050405020304" pitchFamily="18" charset="0"/>
                <a:cs typeface="Times New Roman" panose="02020603050405020304" pitchFamily="18" charset="0"/>
              </a:rPr>
              <a:t>Nhức </a:t>
            </a:r>
            <a:r>
              <a:rPr lang="vi-VN" dirty="0">
                <a:latin typeface="Times New Roman" panose="02020603050405020304" pitchFamily="18" charset="0"/>
                <a:cs typeface="Times New Roman" panose="02020603050405020304" pitchFamily="18" charset="0"/>
              </a:rPr>
              <a:t>đầu thường xảy ra đột ngột, dữ dội, lúc đầu có thể chỉ khu trú, sau lan nhanh khắp đầu, bệnh nhân không chịu nổi, vật vã. </a:t>
            </a:r>
          </a:p>
          <a:p>
            <a:pPr>
              <a:buFontTx/>
              <a:buChar char="-"/>
            </a:pPr>
            <a:r>
              <a:rPr lang="vi-VN" dirty="0" smtClean="0">
                <a:latin typeface="Times New Roman" panose="02020603050405020304" pitchFamily="18" charset="0"/>
                <a:cs typeface="Times New Roman" panose="02020603050405020304" pitchFamily="18" charset="0"/>
              </a:rPr>
              <a:t>Hội </a:t>
            </a:r>
            <a:r>
              <a:rPr lang="vi-VN" dirty="0">
                <a:latin typeface="Times New Roman" panose="02020603050405020304" pitchFamily="18" charset="0"/>
                <a:cs typeface="Times New Roman" panose="02020603050405020304" pitchFamily="18" charset="0"/>
              </a:rPr>
              <a:t>chứng kích thích màng não, (vd: nôn, cứng gáy, </a:t>
            </a:r>
            <a:r>
              <a:rPr lang="vi-VN" dirty="0" smtClean="0">
                <a:latin typeface="Times New Roman" panose="02020603050405020304" pitchFamily="18" charset="0"/>
                <a:cs typeface="Times New Roman" panose="02020603050405020304" pitchFamily="18" charset="0"/>
              </a:rPr>
              <a:t>đau </a:t>
            </a:r>
            <a:r>
              <a:rPr lang="vi-VN" dirty="0">
                <a:latin typeface="Times New Roman" panose="02020603050405020304" pitchFamily="18" charset="0"/>
                <a:cs typeface="Times New Roman" panose="02020603050405020304" pitchFamily="18" charset="0"/>
              </a:rPr>
              <a:t>lưng thấp, đau chân hai bên) </a:t>
            </a:r>
            <a:endParaRPr lang="vi-VN" dirty="0" smtClean="0">
              <a:latin typeface="Times New Roman" panose="02020603050405020304" pitchFamily="18" charset="0"/>
              <a:cs typeface="Times New Roman" panose="02020603050405020304" pitchFamily="18" charset="0"/>
            </a:endParaRPr>
          </a:p>
          <a:p>
            <a:pPr>
              <a:buFontTx/>
              <a:buChar char="-"/>
            </a:pPr>
            <a:r>
              <a:rPr lang="vi-VN" dirty="0" smtClean="0">
                <a:latin typeface="Times New Roman" panose="02020603050405020304" pitchFamily="18" charset="0"/>
                <a:cs typeface="Times New Roman" panose="02020603050405020304" pitchFamily="18" charset="0"/>
              </a:rPr>
              <a:t>Sốt </a:t>
            </a:r>
            <a:r>
              <a:rPr lang="vi-VN" dirty="0">
                <a:latin typeface="Times New Roman" panose="02020603050405020304" pitchFamily="18" charset="0"/>
                <a:cs typeface="Times New Roman" panose="02020603050405020304" pitchFamily="18" charset="0"/>
              </a:rPr>
              <a:t>không thường gặp nhưng có thể thấy sau ngày thứ tư do tan máu ở khoang dưới nhện. </a:t>
            </a:r>
          </a:p>
        </p:txBody>
      </p:sp>
    </p:spTree>
    <p:extLst>
      <p:ext uri="{BB962C8B-B14F-4D97-AF65-F5344CB8AC3E}">
        <p14:creationId xmlns:p14="http://schemas.microsoft.com/office/powerpoint/2010/main" val="649661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pPr algn="ctr"/>
            <a:r>
              <a:rPr lang="en-US" dirty="0" err="1" smtClean="0">
                <a:latin typeface="Times New Roman" panose="02020603050405020304" pitchFamily="18" charset="0"/>
                <a:cs typeface="Times New Roman" panose="02020603050405020304" pitchFamily="18" charset="0"/>
              </a:rPr>
              <a:t>Sinh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endParaRPr lang="vi-VN"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1278" y="1066800"/>
            <a:ext cx="2493418" cy="519656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7377" y="1066800"/>
            <a:ext cx="2559163" cy="521734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66800"/>
            <a:ext cx="2410691" cy="5217342"/>
          </a:xfrm>
          <a:prstGeom prst="rect">
            <a:avLst/>
          </a:prstGeom>
        </p:spPr>
      </p:pic>
      <p:sp>
        <p:nvSpPr>
          <p:cNvPr id="3" name="TextBox 2"/>
          <p:cNvSpPr txBox="1"/>
          <p:nvPr/>
        </p:nvSpPr>
        <p:spPr>
          <a:xfrm>
            <a:off x="533400" y="6404276"/>
            <a:ext cx="2410691" cy="369332"/>
          </a:xfrm>
          <a:prstGeom prst="rect">
            <a:avLst/>
          </a:prstGeom>
          <a:noFill/>
        </p:spPr>
        <p:txBody>
          <a:bodyPr wrap="square" rtlCol="0">
            <a:spAutoFit/>
          </a:bodyPr>
          <a:lstStyle/>
          <a:p>
            <a:pPr algn="ctr"/>
            <a:r>
              <a:rPr lang="en-US" b="1" dirty="0" err="1" smtClean="0"/>
              <a:t>Lê</a:t>
            </a:r>
            <a:r>
              <a:rPr lang="en-US" b="1" dirty="0" smtClean="0"/>
              <a:t> </a:t>
            </a:r>
            <a:r>
              <a:rPr lang="en-US" b="1" dirty="0" err="1" smtClean="0"/>
              <a:t>Thị</a:t>
            </a:r>
            <a:r>
              <a:rPr lang="en-US" b="1" dirty="0" smtClean="0"/>
              <a:t> </a:t>
            </a:r>
            <a:r>
              <a:rPr lang="en-US" b="1" dirty="0" err="1" smtClean="0"/>
              <a:t>Nguyên</a:t>
            </a:r>
            <a:r>
              <a:rPr lang="en-US" b="1" dirty="0" smtClean="0"/>
              <a:t> </a:t>
            </a:r>
            <a:endParaRPr lang="vi-VN" b="1" dirty="0"/>
          </a:p>
        </p:txBody>
      </p:sp>
      <p:sp>
        <p:nvSpPr>
          <p:cNvPr id="7" name="TextBox 6"/>
          <p:cNvSpPr txBox="1"/>
          <p:nvPr/>
        </p:nvSpPr>
        <p:spPr>
          <a:xfrm>
            <a:off x="3286539" y="6422751"/>
            <a:ext cx="2438400" cy="369332"/>
          </a:xfrm>
          <a:prstGeom prst="rect">
            <a:avLst/>
          </a:prstGeom>
          <a:noFill/>
        </p:spPr>
        <p:txBody>
          <a:bodyPr wrap="square" rtlCol="0">
            <a:spAutoFit/>
          </a:bodyPr>
          <a:lstStyle/>
          <a:p>
            <a:pPr algn="ctr"/>
            <a:r>
              <a:rPr lang="en-US" b="1" dirty="0" err="1" smtClean="0"/>
              <a:t>Nguyễn</a:t>
            </a:r>
            <a:r>
              <a:rPr lang="en-US" b="1" dirty="0" smtClean="0"/>
              <a:t> </a:t>
            </a:r>
            <a:r>
              <a:rPr lang="en-US" b="1" dirty="0" err="1" smtClean="0"/>
              <a:t>Ngọc</a:t>
            </a:r>
            <a:r>
              <a:rPr lang="en-US" b="1" dirty="0" smtClean="0"/>
              <a:t> Linh</a:t>
            </a:r>
            <a:endParaRPr lang="vi-VN" b="1" dirty="0"/>
          </a:p>
        </p:txBody>
      </p:sp>
      <p:sp>
        <p:nvSpPr>
          <p:cNvPr id="8" name="TextBox 7"/>
          <p:cNvSpPr txBox="1"/>
          <p:nvPr/>
        </p:nvSpPr>
        <p:spPr>
          <a:xfrm>
            <a:off x="6072387" y="6393635"/>
            <a:ext cx="2590800" cy="369332"/>
          </a:xfrm>
          <a:prstGeom prst="rect">
            <a:avLst/>
          </a:prstGeom>
          <a:noFill/>
        </p:spPr>
        <p:txBody>
          <a:bodyPr wrap="square" rtlCol="0">
            <a:spAutoFit/>
          </a:bodyPr>
          <a:lstStyle/>
          <a:p>
            <a:pPr algn="ctr"/>
            <a:r>
              <a:rPr lang="en-US" b="1" dirty="0" err="1" smtClean="0"/>
              <a:t>Nguyễn</a:t>
            </a:r>
            <a:r>
              <a:rPr lang="en-US" b="1" dirty="0" smtClean="0"/>
              <a:t> </a:t>
            </a:r>
            <a:r>
              <a:rPr lang="en-US" b="1" dirty="0" err="1" smtClean="0"/>
              <a:t>Hồng</a:t>
            </a:r>
            <a:r>
              <a:rPr lang="en-US" b="1" dirty="0" smtClean="0"/>
              <a:t> </a:t>
            </a:r>
            <a:r>
              <a:rPr lang="en-US" b="1" dirty="0" err="1" smtClean="0"/>
              <a:t>Ngọc</a:t>
            </a:r>
            <a:endParaRPr lang="vi-VN" b="1" dirty="0"/>
          </a:p>
        </p:txBody>
      </p:sp>
    </p:spTree>
    <p:extLst>
      <p:ext uri="{BB962C8B-B14F-4D97-AF65-F5344CB8AC3E}">
        <p14:creationId xmlns:p14="http://schemas.microsoft.com/office/powerpoint/2010/main" val="312743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Autofit/>
          </a:bodyPr>
          <a:lstStyle/>
          <a:p>
            <a:pPr algn="ct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Điều</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trị</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4000" dirty="0"/>
          </a:p>
        </p:txBody>
      </p:sp>
      <p:sp>
        <p:nvSpPr>
          <p:cNvPr id="2" name="TextBox 1"/>
          <p:cNvSpPr txBox="1"/>
          <p:nvPr/>
        </p:nvSpPr>
        <p:spPr>
          <a:xfrm>
            <a:off x="270164" y="1066800"/>
            <a:ext cx="7543800" cy="646331"/>
          </a:xfrm>
          <a:prstGeom prst="rect">
            <a:avLst/>
          </a:prstGeom>
          <a:noFill/>
        </p:spPr>
        <p:txBody>
          <a:bodyPr wrap="square" rtlCol="0">
            <a:spAutoFit/>
          </a:bodyPr>
          <a:lstStyle/>
          <a:p>
            <a:pPr marL="342900" indent="-342900">
              <a:buAutoNum type="arabicPeriod"/>
            </a:pP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Điều</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trị</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bằng</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cách</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dùng</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thuốc</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tây</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905000"/>
            <a:ext cx="5857875" cy="4676775"/>
          </a:xfrm>
          <a:prstGeom prst="rect">
            <a:avLst/>
          </a:prstGeom>
        </p:spPr>
      </p:pic>
    </p:spTree>
    <p:extLst>
      <p:ext uri="{BB962C8B-B14F-4D97-AF65-F5344CB8AC3E}">
        <p14:creationId xmlns:p14="http://schemas.microsoft.com/office/powerpoint/2010/main" val="4254445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52400"/>
          </a:xfrm>
        </p:spPr>
        <p:txBody>
          <a:bodyPr>
            <a:normAutofit fontScale="90000"/>
          </a:bodyPr>
          <a:lstStyle/>
          <a:p>
            <a:endParaRPr lang="vi-VN" dirty="0"/>
          </a:p>
        </p:txBody>
      </p:sp>
      <p:sp>
        <p:nvSpPr>
          <p:cNvPr id="3" name="Content Placeholder 2"/>
          <p:cNvSpPr>
            <a:spLocks noGrp="1"/>
          </p:cNvSpPr>
          <p:nvPr>
            <p:ph idx="1"/>
          </p:nvPr>
        </p:nvSpPr>
        <p:spPr>
          <a:xfrm>
            <a:off x="304800" y="228600"/>
            <a:ext cx="8686800" cy="5851525"/>
          </a:xfrm>
        </p:spPr>
        <p:txBody>
          <a:bodyPr>
            <a:noAutofit/>
          </a:bodyPr>
          <a:lstStyle/>
          <a:p>
            <a:r>
              <a:rPr lang="vi-VN" sz="1800" b="1" dirty="0">
                <a:latin typeface="Times New Roman" panose="02020603050405020304" pitchFamily="18" charset="0"/>
                <a:cs typeface="Times New Roman" panose="02020603050405020304" pitchFamily="18" charset="0"/>
              </a:rPr>
              <a:t>Công dụng</a:t>
            </a:r>
          </a:p>
          <a:p>
            <a:pPr marL="0" indent="0">
              <a:buNone/>
            </a:pPr>
            <a:r>
              <a:rPr lang="vi-VN" sz="1800" dirty="0" smtClean="0">
                <a:latin typeface="Times New Roman" panose="02020603050405020304" pitchFamily="18" charset="0"/>
                <a:cs typeface="Times New Roman" panose="02020603050405020304" pitchFamily="18" charset="0"/>
              </a:rPr>
              <a:t>- Phòng </a:t>
            </a:r>
            <a:r>
              <a:rPr lang="vi-VN" sz="1800" dirty="0">
                <a:latin typeface="Times New Roman" panose="02020603050405020304" pitchFamily="18" charset="0"/>
                <a:cs typeface="Times New Roman" panose="02020603050405020304" pitchFamily="18" charset="0"/>
              </a:rPr>
              <a:t>ngừa và phá được các cục máu đông, tăng tuần hoàn và lưu thông máu. </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 Hỗ trợ điều trị và phòng ngừa tai biến mạch máu não (đột quỵ) và các di chứng của nó; các bệnh lý liên quan đến cục máu đông: viêm tắc động, tĩnh mạch, các biến chứng của bệnh tiểu đường, bệnh mạch vành, đau thắt ngực, nhồi máu cơ tim, suy giảm trí nhớ ở người nhà. </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 Hỗ trợ ổn định huyết áp. </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 Tăng cường sinh lực, cải thiện tình trạng mệt mỏi, suy nhược ở người bình thường cũng như người bị các bệnh tim mạch và thiểu năng tuần hoàn. </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Nattokinase được dùng như một chế độ bổ sung dinh dưỡng giúp duy trì và tăng cường khả năng phân hủy Fibrin bình thường của cơ thể nhằm: </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 Hỗ trợ điều trị và phòng ngừa các bệnh lý có liên quan tới cục máu đông như: Viêm động – tĩnh mạch, bệnh tim thiếu máu, đau thắt ngực, suy giảm trí nhớ ở người già, đột quỵ </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 Hỗ trợ ổn định huyết áp về giới hạn bình thường</a:t>
            </a:r>
          </a:p>
          <a:p>
            <a:r>
              <a:rPr lang="vi-VN" sz="1800" b="1" dirty="0">
                <a:latin typeface="Times New Roman" panose="02020603050405020304" pitchFamily="18" charset="0"/>
                <a:cs typeface="Times New Roman" panose="02020603050405020304" pitchFamily="18" charset="0"/>
              </a:rPr>
              <a:t>Liều lượng - Cách dùng</a:t>
            </a:r>
          </a:p>
          <a:p>
            <a:r>
              <a:rPr lang="vi-VN" sz="1800" dirty="0">
                <a:latin typeface="Times New Roman" panose="02020603050405020304" pitchFamily="18" charset="0"/>
                <a:cs typeface="Times New Roman" panose="02020603050405020304" pitchFamily="18" charset="0"/>
              </a:rPr>
              <a:t>- Phòng và tăng cường sức khoẻ, ngày uống 2 lần, mỗi lần 1 – 2 viên trước bữa ăn 30 phút. </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 Hỗ trợ điều trị: Ngày uống 2 – 3 lần, mỗi lần 2 viên, trước bữa ăn 30 phút.</a:t>
            </a:r>
          </a:p>
          <a:p>
            <a:r>
              <a:rPr lang="vi-VN" sz="1800" b="1" dirty="0">
                <a:latin typeface="Times New Roman" panose="02020603050405020304" pitchFamily="18" charset="0"/>
                <a:cs typeface="Times New Roman" panose="02020603050405020304" pitchFamily="18" charset="0"/>
              </a:rPr>
              <a:t>Chống chỉ định:</a:t>
            </a:r>
          </a:p>
          <a:p>
            <a:r>
              <a:rPr lang="vi-VN" sz="1800" dirty="0">
                <a:latin typeface="Times New Roman" panose="02020603050405020304" pitchFamily="18" charset="0"/>
                <a:cs typeface="Times New Roman" panose="02020603050405020304" pitchFamily="18" charset="0"/>
              </a:rPr>
              <a:t>Quá mẫn với thành phần của thuốc</a:t>
            </a:r>
          </a:p>
          <a:p>
            <a:endParaRPr lang="vi-V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9952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70164" y="1066800"/>
            <a:ext cx="8721436" cy="646331"/>
          </a:xfrm>
          <a:prstGeom prst="rect">
            <a:avLst/>
          </a:prstGeom>
          <a:noFill/>
        </p:spPr>
        <p:txBody>
          <a:bodyPr wrap="square" rtlCol="0">
            <a:spAutoFit/>
          </a:bodyPr>
          <a:lstStyle/>
          <a:p>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Điều</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trị</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bằng</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cách</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dùng</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thuốc</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dân</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gian</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5" name="Title 1"/>
          <p:cNvSpPr>
            <a:spLocks noGrp="1"/>
          </p:cNvSpPr>
          <p:nvPr>
            <p:ph type="title"/>
          </p:nvPr>
        </p:nvSpPr>
        <p:spPr>
          <a:xfrm>
            <a:off x="304800" y="152400"/>
            <a:ext cx="8686800" cy="838200"/>
          </a:xfrm>
        </p:spPr>
        <p:txBody>
          <a:bodyPr>
            <a:noAutofit/>
          </a:bodyPr>
          <a:lstStyle/>
          <a:p>
            <a:pPr algn="ct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Điều</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trị</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4000" dirty="0"/>
          </a:p>
        </p:txBody>
      </p:sp>
      <p:sp>
        <p:nvSpPr>
          <p:cNvPr id="6" name="TextBox 5"/>
          <p:cNvSpPr txBox="1"/>
          <p:nvPr/>
        </p:nvSpPr>
        <p:spPr>
          <a:xfrm>
            <a:off x="-27710" y="1981200"/>
            <a:ext cx="9171709" cy="4278094"/>
          </a:xfrm>
          <a:prstGeom prst="rect">
            <a:avLst/>
          </a:prstGeom>
          <a:noFill/>
        </p:spPr>
        <p:txBody>
          <a:bodyPr wrap="square" rtlCol="0">
            <a:spAutoFit/>
          </a:bodyPr>
          <a:lstStyle/>
          <a:p>
            <a:pPr marL="285750" indent="-285750">
              <a:buFont typeface="Arial" pitchFamily="34" charset="0"/>
              <a:buChar char="•"/>
            </a:pPr>
            <a:r>
              <a:rPr lang="vi-VN" sz="3400" dirty="0">
                <a:latin typeface="Times New Roman" pitchFamily="18" charset="0"/>
                <a:cs typeface="Times New Roman" pitchFamily="18" charset="0"/>
              </a:rPr>
              <a:t>Phòng bệnh tai biến mạch máu não bằng địa </a:t>
            </a:r>
            <a:r>
              <a:rPr lang="vi-VN" sz="3400" dirty="0" smtClean="0">
                <a:latin typeface="Times New Roman" pitchFamily="18" charset="0"/>
                <a:cs typeface="Times New Roman" pitchFamily="18" charset="0"/>
              </a:rPr>
              <a:t>long</a:t>
            </a:r>
            <a:endParaRPr lang="en-US" sz="3400" dirty="0" smtClean="0">
              <a:latin typeface="Times New Roman" pitchFamily="18" charset="0"/>
              <a:cs typeface="Times New Roman" pitchFamily="18" charset="0"/>
            </a:endParaRPr>
          </a:p>
          <a:p>
            <a:pPr marL="285750" indent="-285750">
              <a:buFont typeface="Arial" pitchFamily="34" charset="0"/>
              <a:buChar char="•"/>
            </a:pPr>
            <a:r>
              <a:rPr lang="vi-VN" sz="3400" dirty="0">
                <a:latin typeface="Times New Roman" pitchFamily="18" charset="0"/>
                <a:cs typeface="Times New Roman" pitchFamily="18" charset="0"/>
              </a:rPr>
              <a:t>Đậu tương lên men cho enzyme Nattokinase phòng bệnh đột quỵ</a:t>
            </a:r>
          </a:p>
          <a:p>
            <a:pPr marL="285750" indent="-285750">
              <a:buFont typeface="Arial" pitchFamily="34" charset="0"/>
              <a:buChar char="•"/>
            </a:pPr>
            <a:r>
              <a:rPr lang="vi-VN" sz="3400" dirty="0">
                <a:latin typeface="Times New Roman" pitchFamily="18" charset="0"/>
                <a:cs typeface="Times New Roman" pitchFamily="18" charset="0"/>
              </a:rPr>
              <a:t>Phòng ngừa đột quỵ bằng hòe hoa</a:t>
            </a:r>
          </a:p>
          <a:p>
            <a:pPr marL="285750" indent="-285750">
              <a:buFont typeface="Arial" pitchFamily="34" charset="0"/>
              <a:buChar char="•"/>
            </a:pPr>
            <a:r>
              <a:rPr lang="vi-VN" sz="3400" dirty="0">
                <a:latin typeface="Times New Roman" pitchFamily="18" charset="0"/>
                <a:cs typeface="Times New Roman" pitchFamily="18" charset="0"/>
              </a:rPr>
              <a:t>Dùng tỏi để phòng bệnh tai biến mạch máu não</a:t>
            </a:r>
          </a:p>
          <a:p>
            <a:pPr marL="285750" indent="-285750">
              <a:buFont typeface="Arial" pitchFamily="34" charset="0"/>
              <a:buChar char="•"/>
            </a:pPr>
            <a:r>
              <a:rPr lang="vi-VN" sz="3400" dirty="0">
                <a:latin typeface="Times New Roman" pitchFamily="18" charset="0"/>
                <a:cs typeface="Times New Roman" pitchFamily="18" charset="0"/>
              </a:rPr>
              <a:t>Phòng bệnh đột quỵ bằng hoa bụp giấm (hibiscus)</a:t>
            </a:r>
          </a:p>
          <a:p>
            <a:pPr marL="285750" indent="-285750">
              <a:buFont typeface="Arial" pitchFamily="34" charset="0"/>
              <a:buChar char="•"/>
            </a:pPr>
            <a:r>
              <a:rPr lang="en-US" sz="3400" dirty="0" err="1">
                <a:latin typeface="Times New Roman" pitchFamily="18" charset="0"/>
                <a:cs typeface="Times New Roman" pitchFamily="18" charset="0"/>
              </a:rPr>
              <a:t>Nấm</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lim</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xanh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phòng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bệnh</a:t>
            </a:r>
            <a:r>
              <a:rPr lang="en-US" sz="3400" dirty="0">
                <a:latin typeface="Times New Roman" pitchFamily="18" charset="0"/>
                <a:cs typeface="Times New Roman" pitchFamily="18" charset="0"/>
              </a:rPr>
              <a:t> tai </a:t>
            </a:r>
            <a:r>
              <a:rPr lang="en-US" sz="3400" dirty="0" err="1">
                <a:latin typeface="Times New Roman" pitchFamily="18" charset="0"/>
                <a:cs typeface="Times New Roman" pitchFamily="18" charset="0"/>
              </a:rPr>
              <a:t>biến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mạch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máu</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não</a:t>
            </a:r>
            <a:endParaRPr lang="en-US" sz="3400" dirty="0">
              <a:latin typeface="Times New Roman" pitchFamily="18" charset="0"/>
              <a:cs typeface="Times New Roman" pitchFamily="18" charset="0"/>
            </a:endParaRPr>
          </a:p>
          <a:p>
            <a:pPr marL="285750" indent="-285750">
              <a:buFont typeface="Arial" pitchFamily="34" charset="0"/>
              <a:buChar char="•"/>
            </a:pPr>
            <a:endParaRPr lang="vi-VN" sz="3400" dirty="0">
              <a:latin typeface="Times New Roman" pitchFamily="18" charset="0"/>
              <a:cs typeface="Times New Roman" pitchFamily="18" charset="0"/>
            </a:endParaRPr>
          </a:p>
        </p:txBody>
      </p:sp>
    </p:spTree>
    <p:extLst>
      <p:ext uri="{BB962C8B-B14F-4D97-AF65-F5344CB8AC3E}">
        <p14:creationId xmlns:p14="http://schemas.microsoft.com/office/powerpoint/2010/main" val="927171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Autofit/>
          </a:bodyPr>
          <a:lstStyle/>
          <a:p>
            <a:pPr algn="ct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Cách</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PhÒNG</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bệnh</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4000" dirty="0"/>
          </a:p>
        </p:txBody>
      </p:sp>
      <p:sp>
        <p:nvSpPr>
          <p:cNvPr id="6" name="TextBox 5"/>
          <p:cNvSpPr txBox="1"/>
          <p:nvPr/>
        </p:nvSpPr>
        <p:spPr>
          <a:xfrm>
            <a:off x="13854" y="1219200"/>
            <a:ext cx="3872345" cy="4893647"/>
          </a:xfrm>
          <a:prstGeom prst="rect">
            <a:avLst/>
          </a:prstGeom>
          <a:noFill/>
        </p:spPr>
        <p:txBody>
          <a:bodyPr wrap="square" rtlCol="0">
            <a:spAutoFit/>
          </a:bodyPr>
          <a:lstStyle/>
          <a:p>
            <a:pPr marL="285750" indent="-285750">
              <a:buFont typeface="Arial" charset="0"/>
              <a:buChar char="•"/>
            </a:pPr>
            <a:r>
              <a:rPr lang="en-US" sz="2400" dirty="0" err="1" smtClean="0">
                <a:latin typeface="Times New Roman" pitchFamily="18" charset="0"/>
                <a:cs typeface="Times New Roman" pitchFamily="18" charset="0"/>
              </a:rPr>
              <a:t>Phòng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cấp</a:t>
            </a:r>
            <a:r>
              <a:rPr lang="en-US" sz="2400" dirty="0" smtClean="0">
                <a:latin typeface="Times New Roman" pitchFamily="18" charset="0"/>
                <a:cs typeface="Times New Roman" pitchFamily="18" charset="0"/>
              </a:rPr>
              <a:t> 1 : </a:t>
            </a:r>
            <a:r>
              <a:rPr lang="en-US" sz="2400" dirty="0" err="1" smtClean="0">
                <a:latin typeface="Times New Roman" pitchFamily="18" charset="0"/>
                <a:cs typeface="Times New Roman" pitchFamily="18" charset="0"/>
              </a:rPr>
              <a:t>phòng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tránh</a:t>
            </a:r>
            <a:r>
              <a:rPr lang="en-US" sz="2400" dirty="0" smtClean="0">
                <a:latin typeface="Times New Roman" pitchFamily="18" charset="0"/>
                <a:cs typeface="Times New Roman" pitchFamily="18" charset="0"/>
              </a:rPr>
              <a:t> tai </a:t>
            </a:r>
            <a:r>
              <a:rPr lang="en-US" sz="2400" dirty="0" err="1" smtClean="0">
                <a:latin typeface="Times New Roman" pitchFamily="18" charset="0"/>
                <a:cs typeface="Times New Roman" pitchFamily="18" charset="0"/>
              </a:rPr>
              <a:t>bến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soát</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hút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rượu</a:t>
            </a:r>
            <a:r>
              <a:rPr lang="en-US" sz="2400" dirty="0" smtClean="0">
                <a:latin typeface="Times New Roman" pitchFamily="18" charset="0"/>
                <a:cs typeface="Times New Roman" pitchFamily="18" charset="0"/>
              </a:rPr>
              <a:t>,….</a:t>
            </a:r>
          </a:p>
          <a:p>
            <a:pPr marL="285750" indent="-285750">
              <a:buFont typeface="Arial" charset="0"/>
              <a:buChar char="•"/>
            </a:pPr>
            <a:r>
              <a:rPr lang="en-US" sz="2400" dirty="0" err="1" smtClean="0">
                <a:latin typeface="Times New Roman" pitchFamily="18" charset="0"/>
                <a:cs typeface="Times New Roman" pitchFamily="18" charset="0"/>
              </a:rPr>
              <a:t>Phòng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cấp</a:t>
            </a:r>
            <a:r>
              <a:rPr lang="en-US" sz="2400" dirty="0" smtClean="0">
                <a:latin typeface="Times New Roman" pitchFamily="18" charset="0"/>
                <a:cs typeface="Times New Roman" pitchFamily="18" charset="0"/>
              </a:rPr>
              <a:t> 2 : </a:t>
            </a:r>
            <a:r>
              <a:rPr lang="en-US" sz="2400" dirty="0" err="1" smtClean="0">
                <a:latin typeface="Times New Roman" pitchFamily="18" charset="0"/>
                <a:cs typeface="Times New Roman" pitchFamily="18" charset="0"/>
              </a:rPr>
              <a:t>phòng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tránh</a:t>
            </a:r>
            <a:r>
              <a:rPr lang="en-US" sz="2400" dirty="0" smtClean="0">
                <a:latin typeface="Times New Roman" pitchFamily="18" charset="0"/>
                <a:cs typeface="Times New Roman" pitchFamily="18" charset="0"/>
              </a:rPr>
              <a:t> tai </a:t>
            </a:r>
            <a:r>
              <a:rPr lang="en-US" sz="2400" dirty="0" err="1" smtClean="0">
                <a:latin typeface="Times New Roman" pitchFamily="18" charset="0"/>
                <a:cs typeface="Times New Roman" pitchFamily="18" charset="0"/>
              </a:rPr>
              <a:t>biến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phòng</a:t>
            </a:r>
            <a:r>
              <a:rPr lang="en-US" sz="2400" dirty="0" smtClean="0">
                <a:latin typeface="Times New Roman" pitchFamily="18" charset="0"/>
                <a:cs typeface="Times New Roman" pitchFamily="18" charset="0"/>
              </a:rPr>
              <a:t> tai </a:t>
            </a:r>
            <a:r>
              <a:rPr lang="en-US" sz="2400" dirty="0" err="1" smtClean="0">
                <a:latin typeface="Times New Roman" pitchFamily="18" charset="0"/>
                <a:cs typeface="Times New Roman" pitchFamily="18" charset="0"/>
              </a:rPr>
              <a:t>biến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thoáng</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aspirin….</a:t>
            </a:r>
            <a:endParaRPr lang="en-US" sz="2400" dirty="0">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199" y="1219200"/>
            <a:ext cx="5257799" cy="4493538"/>
          </a:xfrm>
          <a:prstGeom prst="rect">
            <a:avLst/>
          </a:prstGeom>
        </p:spPr>
      </p:pic>
    </p:spTree>
    <p:extLst>
      <p:ext uri="{BB962C8B-B14F-4D97-AF65-F5344CB8AC3E}">
        <p14:creationId xmlns:p14="http://schemas.microsoft.com/office/powerpoint/2010/main" val="1523956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Autofit/>
          </a:bodyPr>
          <a:lstStyle/>
          <a:p>
            <a:pPr algn="ct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Cách</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sơ</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cứu</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bệnh</a:t>
            </a:r>
            <a:r>
              <a:rPr lang="en-US" sz="4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4000" dirty="0"/>
          </a:p>
        </p:txBody>
      </p:sp>
      <p:pic>
        <p:nvPicPr>
          <p:cNvPr id="5" name="Picture 2" descr="Äáº£m báº£o nguyÃªn táº¯c khi sÆ¡ cá»©u ngÆ°á»i bá» tai biáº¿n máº¡ch mÃ¡u nÃ£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7528"/>
            <a:ext cx="9144000" cy="579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37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extBox 4"/>
          <p:cNvSpPr txBox="1"/>
          <p:nvPr/>
        </p:nvSpPr>
        <p:spPr>
          <a:xfrm>
            <a:off x="4648200" y="0"/>
            <a:ext cx="4495800" cy="1815882"/>
          </a:xfrm>
          <a:prstGeom prst="rect">
            <a:avLst/>
          </a:prstGeom>
          <a:noFill/>
        </p:spPr>
        <p:txBody>
          <a:bodyPr wrap="square" rtlCol="0">
            <a:spAutoFit/>
          </a:bodyPr>
          <a:lstStyle/>
          <a:p>
            <a:pPr algn="ctr"/>
            <a:r>
              <a:rPr lang="en-US" sz="2800" b="1" cap="all" dirty="0" err="1"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CẢM</a:t>
            </a:r>
            <a:r>
              <a:rPr lang="en-US" sz="28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 </a:t>
            </a:r>
            <a:r>
              <a:rPr lang="en-US" sz="2800" b="1" cap="all" dirty="0" err="1"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ơnTHẦY</a:t>
            </a:r>
            <a:r>
              <a:rPr lang="en-US" sz="28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 VÀ CÁC BẠN ĐÃ LẮNG NGHE</a:t>
            </a:r>
          </a:p>
          <a:p>
            <a:pPr algn="ctr"/>
            <a:r>
              <a:rPr lang="en-US" sz="2800" b="1" cap="all"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CHÚC MỌI NGƯỜI  MỘT BUỔI TỐI VUI VẺ !!!</a:t>
            </a:r>
            <a:endParaRPr lang="en-US" sz="2800" b="1" cap="all"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001337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Times New Roman" panose="02020603050405020304" pitchFamily="18" charset="0"/>
                <a:cs typeface="Times New Roman" panose="02020603050405020304" pitchFamily="18" charset="0"/>
              </a:rPr>
              <a:t>SINH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THAM</a:t>
            </a:r>
            <a:r>
              <a:rPr lang="en-US" dirty="0" smtClean="0">
                <a:latin typeface="Times New Roman" panose="02020603050405020304" pitchFamily="18" charset="0"/>
                <a:cs typeface="Times New Roman" panose="02020603050405020304" pitchFamily="18" charset="0"/>
              </a:rPr>
              <a:t> GIA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endParaRPr lang="vi-VN"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00600" y="1598215"/>
            <a:ext cx="2091236" cy="432137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 y="1576187"/>
            <a:ext cx="2025763" cy="43434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7117" y="1576188"/>
            <a:ext cx="2006883" cy="43434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00" y="1586126"/>
            <a:ext cx="2075182" cy="4333461"/>
          </a:xfrm>
          <a:prstGeom prst="rect">
            <a:avLst/>
          </a:prstGeom>
        </p:spPr>
      </p:pic>
      <p:sp>
        <p:nvSpPr>
          <p:cNvPr id="3" name="TextBox 2"/>
          <p:cNvSpPr txBox="1"/>
          <p:nvPr/>
        </p:nvSpPr>
        <p:spPr>
          <a:xfrm>
            <a:off x="0" y="6172200"/>
            <a:ext cx="1905000" cy="646331"/>
          </a:xfrm>
          <a:prstGeom prst="rect">
            <a:avLst/>
          </a:prstGeom>
          <a:noFill/>
        </p:spPr>
        <p:txBody>
          <a:bodyPr wrap="square" rtlCol="0">
            <a:spAutoFit/>
          </a:bodyPr>
          <a:lstStyle/>
          <a:p>
            <a:pPr algn="ctr"/>
            <a:r>
              <a:rPr lang="en-US" b="1" dirty="0" err="1" smtClean="0"/>
              <a:t>Nguyễn</a:t>
            </a:r>
            <a:r>
              <a:rPr lang="en-US" b="1" dirty="0" smtClean="0"/>
              <a:t> </a:t>
            </a:r>
            <a:r>
              <a:rPr lang="en-US" b="1" dirty="0" err="1" smtClean="0"/>
              <a:t>Quốc</a:t>
            </a:r>
            <a:r>
              <a:rPr lang="en-US" b="1" dirty="0" smtClean="0"/>
              <a:t> </a:t>
            </a:r>
            <a:r>
              <a:rPr lang="en-US" b="1" dirty="0" err="1" smtClean="0"/>
              <a:t>Diệu</a:t>
            </a:r>
            <a:r>
              <a:rPr lang="en-US" b="1" dirty="0" smtClean="0"/>
              <a:t> My</a:t>
            </a:r>
            <a:endParaRPr lang="vi-VN" b="1" dirty="0"/>
          </a:p>
        </p:txBody>
      </p:sp>
      <p:sp>
        <p:nvSpPr>
          <p:cNvPr id="8" name="TextBox 7"/>
          <p:cNvSpPr txBox="1"/>
          <p:nvPr/>
        </p:nvSpPr>
        <p:spPr>
          <a:xfrm>
            <a:off x="2362200" y="6324600"/>
            <a:ext cx="2075182" cy="369332"/>
          </a:xfrm>
          <a:prstGeom prst="rect">
            <a:avLst/>
          </a:prstGeom>
          <a:noFill/>
        </p:spPr>
        <p:txBody>
          <a:bodyPr wrap="square" rtlCol="0">
            <a:spAutoFit/>
          </a:bodyPr>
          <a:lstStyle/>
          <a:p>
            <a:pPr algn="ctr"/>
            <a:r>
              <a:rPr lang="en-US" b="1" dirty="0" err="1" smtClean="0"/>
              <a:t>Đỗ</a:t>
            </a:r>
            <a:r>
              <a:rPr lang="en-US" b="1" dirty="0" smtClean="0"/>
              <a:t> </a:t>
            </a:r>
            <a:r>
              <a:rPr lang="en-US" b="1" dirty="0" err="1" smtClean="0"/>
              <a:t>Uyên</a:t>
            </a:r>
            <a:r>
              <a:rPr lang="en-US" b="1" dirty="0" smtClean="0"/>
              <a:t> </a:t>
            </a:r>
            <a:r>
              <a:rPr lang="en-US" b="1" dirty="0" err="1" smtClean="0"/>
              <a:t>Vy</a:t>
            </a:r>
            <a:endParaRPr lang="vi-VN" b="1" dirty="0"/>
          </a:p>
        </p:txBody>
      </p:sp>
      <p:sp>
        <p:nvSpPr>
          <p:cNvPr id="9" name="TextBox 8"/>
          <p:cNvSpPr txBox="1"/>
          <p:nvPr/>
        </p:nvSpPr>
        <p:spPr>
          <a:xfrm>
            <a:off x="4800600" y="6211669"/>
            <a:ext cx="2133600" cy="646331"/>
          </a:xfrm>
          <a:prstGeom prst="rect">
            <a:avLst/>
          </a:prstGeom>
          <a:noFill/>
        </p:spPr>
        <p:txBody>
          <a:bodyPr wrap="square" rtlCol="0">
            <a:spAutoFit/>
          </a:bodyPr>
          <a:lstStyle/>
          <a:p>
            <a:pPr algn="ctr"/>
            <a:r>
              <a:rPr lang="en-US" b="1" dirty="0" err="1" smtClean="0"/>
              <a:t>Nguyễn</a:t>
            </a:r>
            <a:r>
              <a:rPr lang="en-US" b="1" dirty="0" smtClean="0"/>
              <a:t> </a:t>
            </a:r>
            <a:r>
              <a:rPr lang="en-US" b="1" dirty="0" err="1" smtClean="0"/>
              <a:t>Thị</a:t>
            </a:r>
            <a:r>
              <a:rPr lang="en-US" b="1" dirty="0" smtClean="0"/>
              <a:t> </a:t>
            </a:r>
          </a:p>
          <a:p>
            <a:pPr algn="ctr"/>
            <a:r>
              <a:rPr lang="en-US" b="1" dirty="0" smtClean="0"/>
              <a:t>Thanh </a:t>
            </a:r>
            <a:r>
              <a:rPr lang="en-US" b="1" dirty="0" err="1" smtClean="0"/>
              <a:t>Thủy</a:t>
            </a:r>
            <a:endParaRPr lang="vi-VN" b="1" dirty="0"/>
          </a:p>
        </p:txBody>
      </p:sp>
      <p:sp>
        <p:nvSpPr>
          <p:cNvPr id="10" name="TextBox 9"/>
          <p:cNvSpPr txBox="1"/>
          <p:nvPr/>
        </p:nvSpPr>
        <p:spPr>
          <a:xfrm>
            <a:off x="7137117" y="6172200"/>
            <a:ext cx="2006883" cy="646331"/>
          </a:xfrm>
          <a:prstGeom prst="rect">
            <a:avLst/>
          </a:prstGeom>
          <a:noFill/>
        </p:spPr>
        <p:txBody>
          <a:bodyPr wrap="square" rtlCol="0">
            <a:spAutoFit/>
          </a:bodyPr>
          <a:lstStyle/>
          <a:p>
            <a:pPr algn="ctr"/>
            <a:r>
              <a:rPr lang="en-US" b="1" dirty="0" err="1" smtClean="0"/>
              <a:t>Hoàng</a:t>
            </a:r>
            <a:r>
              <a:rPr lang="en-US" b="1" dirty="0" smtClean="0"/>
              <a:t> </a:t>
            </a:r>
            <a:r>
              <a:rPr lang="en-US" b="1" dirty="0" err="1" smtClean="0"/>
              <a:t>Ngọc</a:t>
            </a:r>
            <a:r>
              <a:rPr lang="en-US" b="1" dirty="0" smtClean="0"/>
              <a:t> </a:t>
            </a:r>
          </a:p>
          <a:p>
            <a:pPr algn="ctr"/>
            <a:r>
              <a:rPr lang="en-US" b="1" dirty="0" err="1" smtClean="0"/>
              <a:t>Bảo</a:t>
            </a:r>
            <a:r>
              <a:rPr lang="en-US" b="1" dirty="0" smtClean="0"/>
              <a:t> </a:t>
            </a:r>
            <a:r>
              <a:rPr lang="en-US" b="1" dirty="0" err="1" smtClean="0"/>
              <a:t>Nhi</a:t>
            </a:r>
            <a:endParaRPr lang="vi-VN" b="1" dirty="0"/>
          </a:p>
        </p:txBody>
      </p:sp>
    </p:spTree>
    <p:extLst>
      <p:ext uri="{BB962C8B-B14F-4D97-AF65-F5344CB8AC3E}">
        <p14:creationId xmlns:p14="http://schemas.microsoft.com/office/powerpoint/2010/main" val="40330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23364"/>
          </a:xfrm>
          <a:prstGeom prst="rect">
            <a:avLst/>
          </a:prstGeom>
        </p:spPr>
      </p:pic>
    </p:spTree>
    <p:extLst>
      <p:ext uri="{BB962C8B-B14F-4D97-AF65-F5344CB8AC3E}">
        <p14:creationId xmlns:p14="http://schemas.microsoft.com/office/powerpoint/2010/main" val="803341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1" y="6927"/>
            <a:ext cx="9123219" cy="68510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40646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90600"/>
          </a:xfrm>
        </p:spPr>
        <p:txBody>
          <a:bodyPr>
            <a:noAutofit/>
          </a:bodyPr>
          <a:lstStyle/>
          <a:p>
            <a:pPr algn="ct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spc="-15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ĐỊnh</a:t>
            </a:r>
            <a:r>
              <a:rPr lang="en-US" sz="3500" spc="-15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spc="-15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nghĩa</a:t>
            </a:r>
            <a:r>
              <a:rPr lang="en-US" sz="3500" spc="-15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spc="-15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nguyên</a:t>
            </a:r>
            <a:r>
              <a:rPr lang="en-US" sz="3500" spc="-15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spc="-15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nhân</a:t>
            </a:r>
            <a:r>
              <a:rPr lang="en-US" sz="3500" spc="-15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spc="-15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phân</a:t>
            </a:r>
            <a:r>
              <a:rPr lang="en-US" sz="3500" spc="-15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spc="-15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loại</a:t>
            </a:r>
            <a:endParaRPr lang="en-US" sz="3500" spc="-150" dirty="0"/>
          </a:p>
        </p:txBody>
      </p:sp>
      <p:sp>
        <p:nvSpPr>
          <p:cNvPr id="3" name="Content Placeholder 2"/>
          <p:cNvSpPr>
            <a:spLocks noGrp="1"/>
          </p:cNvSpPr>
          <p:nvPr>
            <p:ph idx="1"/>
          </p:nvPr>
        </p:nvSpPr>
        <p:spPr>
          <a:xfrm>
            <a:off x="304800" y="1295400"/>
            <a:ext cx="4038600" cy="4784725"/>
          </a:xfrm>
        </p:spPr>
        <p:txBody>
          <a:bodyPr>
            <a:normAutofit/>
          </a:bodyPr>
          <a:lstStyle/>
          <a:p>
            <a:pPr marL="0" indent="0">
              <a:buNone/>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nghĩa</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a:p>
            <a:pPr marL="0" indent="0">
              <a:buNone/>
            </a:pPr>
            <a:r>
              <a:rPr lang="vi-VN" sz="2800" dirty="0">
                <a:solidFill>
                  <a:schemeClr val="tx1"/>
                </a:solidFill>
                <a:latin typeface="Times New Roman" pitchFamily="18" charset="0"/>
                <a:cs typeface="Times New Roman" pitchFamily="18" charset="0"/>
              </a:rPr>
              <a:t>Tai biến mạch máu não </a:t>
            </a:r>
            <a:r>
              <a:rPr lang="vi-VN" sz="2800" dirty="0" smtClean="0">
                <a:solidFill>
                  <a:schemeClr val="tx1"/>
                </a:solidFill>
                <a:latin typeface="Times New Roman" pitchFamily="18" charset="0"/>
                <a:cs typeface="Times New Roman" pitchFamily="18" charset="0"/>
              </a:rPr>
              <a:t>(stroke)là </a:t>
            </a:r>
            <a:r>
              <a:rPr lang="vi-VN" sz="2800" dirty="0">
                <a:solidFill>
                  <a:schemeClr val="tx1"/>
                </a:solidFill>
                <a:latin typeface="Times New Roman" pitchFamily="18" charset="0"/>
                <a:cs typeface="Times New Roman" pitchFamily="18" charset="0"/>
              </a:rPr>
              <a:t>các thiếu sót thần kinh với các triệu chứng khu trú hơn là lan toả </a:t>
            </a:r>
            <a:r>
              <a:rPr lang="vi-VN" sz="2800" dirty="0" smtClean="0">
                <a:solidFill>
                  <a:schemeClr val="tx1"/>
                </a:solidFill>
                <a:latin typeface="Times New Roman" pitchFamily="18" charset="0"/>
                <a:cs typeface="Times New Roman" pitchFamily="18" charset="0"/>
              </a:rPr>
              <a:t>xảy </a:t>
            </a:r>
            <a:r>
              <a:rPr lang="vi-VN" sz="2800" dirty="0">
                <a:solidFill>
                  <a:schemeClr val="tx1"/>
                </a:solidFill>
                <a:latin typeface="Times New Roman" pitchFamily="18" charset="0"/>
                <a:cs typeface="Times New Roman" pitchFamily="18" charset="0"/>
              </a:rPr>
              <a:t>ra đột ngột do mạch máu não </a:t>
            </a:r>
            <a:r>
              <a:rPr lang="vi-VN" sz="2800" dirty="0" smtClean="0">
                <a:solidFill>
                  <a:schemeClr val="tx1"/>
                </a:solidFill>
                <a:latin typeface="Times New Roman" pitchFamily="18" charset="0"/>
                <a:cs typeface="Times New Roman" pitchFamily="18" charset="0"/>
              </a:rPr>
              <a:t>bị </a:t>
            </a:r>
            <a:r>
              <a:rPr lang="vi-VN" sz="2800" dirty="0">
                <a:solidFill>
                  <a:schemeClr val="tx1"/>
                </a:solidFill>
                <a:latin typeface="Times New Roman" pitchFamily="18" charset="0"/>
                <a:cs typeface="Times New Roman" pitchFamily="18" charset="0"/>
              </a:rPr>
              <a:t>vỡ hoặc tắc mà không do chấn thương sọ não.</a:t>
            </a:r>
            <a:endParaRPr lang="en-US" sz="3600" dirty="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0382" y="1828800"/>
            <a:ext cx="4703618" cy="4572000"/>
          </a:xfrm>
          <a:prstGeom prst="rect">
            <a:avLst/>
          </a:prstGeom>
          <a:ln>
            <a:noFill/>
          </a:ln>
          <a:effectLst>
            <a:softEdge rad="112500"/>
          </a:effectLst>
        </p:spPr>
      </p:pic>
    </p:spTree>
    <p:extLst>
      <p:ext uri="{BB962C8B-B14F-4D97-AF65-F5344CB8AC3E}">
        <p14:creationId xmlns:p14="http://schemas.microsoft.com/office/powerpoint/2010/main" val="2155849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915400" cy="5638800"/>
          </a:xfrm>
        </p:spPr>
        <p:txBody>
          <a:bodyPr/>
          <a:lstStyle/>
          <a:p>
            <a:pPr marL="0" indent="0">
              <a:buNone/>
            </a:pPr>
            <a:r>
              <a:rPr lang="en-US" b="1" dirty="0" smtClean="0">
                <a:solidFill>
                  <a:schemeClr val="tx1">
                    <a:lumMod val="95000"/>
                    <a:lumOff val="5000"/>
                  </a:schemeClr>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2</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Nguyên</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nhân</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marL="0" indent="0">
              <a:buNone/>
            </a:pPr>
            <a:endParaRPr lang="en-US" b="1" dirty="0">
              <a:solidFill>
                <a:schemeClr val="tx1">
                  <a:lumMod val="95000"/>
                  <a:lumOff val="5000"/>
                </a:schemeClr>
              </a:solidFill>
              <a:latin typeface="Times New Roman" pitchFamily="18" charset="0"/>
              <a:cs typeface="Times New Roman" pitchFamily="18" charset="0"/>
            </a:endParaRPr>
          </a:p>
          <a:p>
            <a:pPr marL="0" indent="0">
              <a:buNone/>
            </a:pPr>
            <a:endParaRPr lang="en-US" dirty="0">
              <a:solidFill>
                <a:schemeClr val="tx1">
                  <a:lumMod val="95000"/>
                  <a:lumOff val="5000"/>
                </a:schemeClr>
              </a:solidFill>
              <a:latin typeface="Times New Roman" pitchFamily="18" charset="0"/>
              <a:cs typeface="Times New Roman" pitchFamily="18" charset="0"/>
            </a:endParaRPr>
          </a:p>
        </p:txBody>
      </p:sp>
      <p:sp>
        <p:nvSpPr>
          <p:cNvPr id="4" name="Title 1"/>
          <p:cNvSpPr>
            <a:spLocks noGrp="1"/>
          </p:cNvSpPr>
          <p:nvPr>
            <p:ph type="title"/>
          </p:nvPr>
        </p:nvSpPr>
        <p:spPr>
          <a:xfrm>
            <a:off x="304800" y="152400"/>
            <a:ext cx="8686800" cy="838200"/>
          </a:xfrm>
        </p:spPr>
        <p:txBody>
          <a:bodyPr>
            <a:noAutofit/>
          </a:bodyPr>
          <a:lstStyle/>
          <a:p>
            <a:pPr algn="ctr"/>
            <a:r>
              <a:rPr lang="en-US" sz="35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spc="-15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ĐỊnh</a:t>
            </a:r>
            <a:r>
              <a:rPr lang="en-US" sz="3500" spc="-15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spc="-15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nghĩa</a:t>
            </a:r>
            <a:r>
              <a:rPr lang="en-US" sz="3500" spc="-15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spc="-15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nguyên</a:t>
            </a:r>
            <a:r>
              <a:rPr lang="en-US" sz="3500" spc="-15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spc="-15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nhân</a:t>
            </a:r>
            <a:r>
              <a:rPr lang="en-US" sz="3500" spc="-15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spc="-15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phân</a:t>
            </a:r>
            <a:r>
              <a:rPr lang="en-US" sz="3500" spc="-15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spc="-15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loại</a:t>
            </a:r>
            <a:r>
              <a:rPr lang="en-US" sz="3500" spc="-15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3500" spc="-150" dirty="0"/>
          </a:p>
        </p:txBody>
      </p:sp>
      <p:graphicFrame>
        <p:nvGraphicFramePr>
          <p:cNvPr id="6" name="Diagram 5"/>
          <p:cNvGraphicFramePr/>
          <p:nvPr>
            <p:extLst>
              <p:ext uri="{D42A27DB-BD31-4B8C-83A1-F6EECF244321}">
                <p14:modId xmlns:p14="http://schemas.microsoft.com/office/powerpoint/2010/main" val="4078096010"/>
              </p:ext>
            </p:extLst>
          </p:nvPr>
        </p:nvGraphicFramePr>
        <p:xfrm>
          <a:off x="762000" y="1905000"/>
          <a:ext cx="7848600"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8522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Autofit/>
          </a:bodyPr>
          <a:lstStyle/>
          <a:p>
            <a:pPr algn="ctr"/>
            <a:r>
              <a:rPr lang="en-US" sz="3500" spc="-15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ĐỊnh</a:t>
            </a:r>
            <a:r>
              <a:rPr lang="en-US" sz="3500" spc="-15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spc="-15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nghĩa</a:t>
            </a:r>
            <a:r>
              <a:rPr lang="en-US" sz="3500" spc="-15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spc="-15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nguyên</a:t>
            </a:r>
            <a:r>
              <a:rPr lang="en-US" sz="3500" spc="-15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spc="-15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nhân</a:t>
            </a:r>
            <a:r>
              <a:rPr lang="en-US" sz="3500" spc="-15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spc="-15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phân</a:t>
            </a:r>
            <a:r>
              <a:rPr lang="en-US" sz="3500" spc="-15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500" spc="-15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loại</a:t>
            </a:r>
            <a:endParaRPr lang="en-US" sz="3500" spc="-150" dirty="0"/>
          </a:p>
        </p:txBody>
      </p:sp>
      <p:sp>
        <p:nvSpPr>
          <p:cNvPr id="5" name="Content Placeholder 2"/>
          <p:cNvSpPr>
            <a:spLocks noGrp="1"/>
          </p:cNvSpPr>
          <p:nvPr>
            <p:ph idx="1"/>
          </p:nvPr>
        </p:nvSpPr>
        <p:spPr>
          <a:xfrm>
            <a:off x="381000" y="1219200"/>
            <a:ext cx="8555182" cy="5410200"/>
          </a:xfrm>
        </p:spPr>
        <p:txBody>
          <a:bodyPr>
            <a:normAutofit/>
          </a:bodyPr>
          <a:lstStyle/>
          <a:p>
            <a:pPr marL="0" indent="0">
              <a:buNone/>
            </a:pP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 </a:t>
            </a:r>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Phân</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loại</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marL="0" indent="0">
              <a:buNone/>
            </a:pPr>
            <a:endParaRPr lang="en-US" sz="2000" b="1" dirty="0" smtClean="0">
              <a:solidFill>
                <a:srgbClr val="FF0000"/>
              </a:solidFill>
              <a:latin typeface="Times New Roman" pitchFamily="18" charset="0"/>
              <a:cs typeface="Times New Roman" pitchFamily="18" charset="0"/>
            </a:endParaRPr>
          </a:p>
          <a:p>
            <a:pPr marL="0" indent="0">
              <a:buNone/>
            </a:pPr>
            <a:endParaRPr lang="en-US" sz="2000" b="1" dirty="0">
              <a:solidFill>
                <a:srgbClr val="FF0000"/>
              </a:solidFill>
              <a:latin typeface="Times New Roman" pitchFamily="18" charset="0"/>
              <a:cs typeface="Times New Roman" pitchFamily="18" charset="0"/>
            </a:endParaRPr>
          </a:p>
          <a:p>
            <a:pPr marL="0" indent="0">
              <a:buNone/>
            </a:pPr>
            <a:r>
              <a:rPr lang="en-US" sz="2200" b="1" dirty="0">
                <a:solidFill>
                  <a:srgbClr val="FF0000"/>
                </a:solidFill>
                <a:latin typeface="Times New Roman" pitchFamily="18" charset="0"/>
                <a:cs typeface="Times New Roman" pitchFamily="18" charset="0"/>
              </a:rPr>
              <a:t> </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Nhồi</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máu</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não</a:t>
            </a:r>
            <a:r>
              <a:rPr lang="en-US" sz="2200" b="1" dirty="0" smtClean="0">
                <a:solidFill>
                  <a:srgbClr val="FF0000"/>
                </a:solidFill>
                <a:latin typeface="Times New Roman" pitchFamily="18" charset="0"/>
                <a:cs typeface="Times New Roman" pitchFamily="18" charset="0"/>
              </a:rPr>
              <a:t> ~ 71%</a:t>
            </a:r>
            <a:r>
              <a:rPr lang="en-US" sz="20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Xuất</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huyết</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não</a:t>
            </a:r>
            <a:r>
              <a:rPr lang="en-US" sz="2200" b="1" dirty="0" smtClean="0">
                <a:solidFill>
                  <a:srgbClr val="FF0000"/>
                </a:solidFill>
                <a:latin typeface="Times New Roman" pitchFamily="18" charset="0"/>
                <a:cs typeface="Times New Roman" pitchFamily="18" charset="0"/>
              </a:rPr>
              <a:t> ~ 26%</a:t>
            </a:r>
          </a:p>
        </p:txBody>
      </p:sp>
      <p:sp>
        <p:nvSpPr>
          <p:cNvPr id="3" name="Left-Right Arrow Callout 2"/>
          <p:cNvSpPr/>
          <p:nvPr/>
        </p:nvSpPr>
        <p:spPr>
          <a:xfrm>
            <a:off x="3796144" y="3352800"/>
            <a:ext cx="1981200" cy="2057400"/>
          </a:xfrm>
          <a:prstGeom prst="leftRigh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err="1">
                <a:solidFill>
                  <a:srgbClr val="FFFF00"/>
                </a:solidFill>
                <a:latin typeface="Times New Roman" pitchFamily="18" charset="0"/>
                <a:cs typeface="Times New Roman" pitchFamily="18" charset="0"/>
              </a:rPr>
              <a:t>Gồm</a:t>
            </a:r>
            <a:r>
              <a:rPr lang="en-US" sz="2000" b="1" i="1" dirty="0">
                <a:solidFill>
                  <a:srgbClr val="FFFF00"/>
                </a:solidFill>
                <a:latin typeface="Times New Roman" pitchFamily="18" charset="0"/>
                <a:cs typeface="Times New Roman" pitchFamily="18" charset="0"/>
              </a:rPr>
              <a:t> 2 </a:t>
            </a:r>
            <a:r>
              <a:rPr lang="en-US" sz="2000" b="1" i="1" dirty="0" err="1">
                <a:solidFill>
                  <a:srgbClr val="FFFF00"/>
                </a:solidFill>
                <a:latin typeface="Times New Roman" pitchFamily="18" charset="0"/>
                <a:cs typeface="Times New Roman" pitchFamily="18" charset="0"/>
              </a:rPr>
              <a:t>thể</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chính</a:t>
            </a:r>
            <a:r>
              <a:rPr lang="en-US" sz="2000" b="1" i="1" dirty="0">
                <a:solidFill>
                  <a:srgbClr val="FFFF00"/>
                </a:solidFill>
                <a:latin typeface="Times New Roman" pitchFamily="18" charset="0"/>
                <a:cs typeface="Times New Roman" pitchFamily="18" charset="0"/>
              </a:rPr>
              <a:t>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 y="2971800"/>
            <a:ext cx="3262745" cy="280987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837" y="3124199"/>
            <a:ext cx="2918503" cy="2657473"/>
          </a:xfrm>
          <a:prstGeom prst="rect">
            <a:avLst/>
          </a:prstGeom>
        </p:spPr>
      </p:pic>
    </p:spTree>
    <p:extLst>
      <p:ext uri="{BB962C8B-B14F-4D97-AF65-F5344CB8AC3E}">
        <p14:creationId xmlns:p14="http://schemas.microsoft.com/office/powerpoint/2010/main" val="1221711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01752" y="304800"/>
            <a:ext cx="8686800" cy="993648"/>
          </a:xfrm>
        </p:spPr>
        <p:txBody>
          <a:bodyPr>
            <a:normAutofit/>
          </a:bodyPr>
          <a:lstStyle/>
          <a:p>
            <a:pPr algn="ctr"/>
            <a:r>
              <a:rPr lang="en-US"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Các</a:t>
            </a:r>
            <a:r>
              <a:rPr 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yếu</a:t>
            </a:r>
            <a:r>
              <a:rPr 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tố</a:t>
            </a:r>
            <a:r>
              <a:rPr 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nguy</a:t>
            </a:r>
            <a:r>
              <a:rPr 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cơ</a:t>
            </a:r>
            <a:r>
              <a:rPr 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vi-VN"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95400"/>
            <a:ext cx="8534400" cy="5562600"/>
          </a:xfrm>
          <a:prstGeom prst="rect">
            <a:avLst/>
          </a:prstGeom>
        </p:spPr>
      </p:pic>
    </p:spTree>
    <p:extLst>
      <p:ext uri="{BB962C8B-B14F-4D97-AF65-F5344CB8AC3E}">
        <p14:creationId xmlns:p14="http://schemas.microsoft.com/office/powerpoint/2010/main" val="10768344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2607</TotalTime>
  <Words>1061</Words>
  <Application>Microsoft Office PowerPoint</Application>
  <PresentationFormat>On-screen Show (4:3)</PresentationFormat>
  <Paragraphs>127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Trek</vt:lpstr>
      <vt:lpstr>PowerPoint Presentation</vt:lpstr>
      <vt:lpstr>Sinh viên tham gia thực hiện </vt:lpstr>
      <vt:lpstr>SINH VIÊN THAM GIA THỰC HIỆN </vt:lpstr>
      <vt:lpstr>PowerPoint Presentation</vt:lpstr>
      <vt:lpstr>PowerPoint Presentation</vt:lpstr>
      <vt:lpstr> ĐỊnh nghĩa, nguyên nhân, phân loại</vt:lpstr>
      <vt:lpstr> ĐỊnh nghĩa, nguyên nhân, phân loại </vt:lpstr>
      <vt:lpstr>ĐỊnh nghĩa, nguyên nhân, phân loại</vt:lpstr>
      <vt:lpstr>Các yếu tố nguy cơ </vt:lpstr>
      <vt:lpstr>Các yếu tố nguy cơ </vt:lpstr>
      <vt:lpstr> Cơ chế bệnh sinh</vt:lpstr>
      <vt:lpstr>Triệu chứng lâm sàng </vt:lpstr>
      <vt:lpstr>Triệu chứng lâm sàng </vt:lpstr>
      <vt:lpstr> Triệu chứng lâm sàng :</vt:lpstr>
      <vt:lpstr> Triệu chứng lâm sàng :</vt:lpstr>
      <vt:lpstr>Triệu chứng lâm sàng :</vt:lpstr>
      <vt:lpstr> Triệu chứng lâm sàng :</vt:lpstr>
      <vt:lpstr>Triệu chứng lâm sàng :</vt:lpstr>
      <vt:lpstr>Triệu chứng lâm sàng :</vt:lpstr>
      <vt:lpstr> Điều trị </vt:lpstr>
      <vt:lpstr>PowerPoint Presentation</vt:lpstr>
      <vt:lpstr> Điều trị </vt:lpstr>
      <vt:lpstr> Cách PhÒNG bệnh </vt:lpstr>
      <vt:lpstr> Cách sơ cứu bệnh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User</cp:lastModifiedBy>
  <cp:revision>136</cp:revision>
  <dcterms:created xsi:type="dcterms:W3CDTF">2018-05-02T01:24:28Z</dcterms:created>
  <dcterms:modified xsi:type="dcterms:W3CDTF">2019-03-28T13:27:27Z</dcterms:modified>
</cp:coreProperties>
</file>