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6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3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1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722D-6701-4D34-80E8-61AA4CD5B95D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97F9-7EB8-460F-9A93-995C7726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001000" cy="175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 THẦY VÀ CÁC BẠN ĐẾN VỚI BÀI THUYẾT TRÌNH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8" name="Picture 4" descr="http://www.imagefully.com/wp-content/uploads/2015/07/So-Cute-Hello-Logo-Pictur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534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TRIỆU CHỨNG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Toàn</a:t>
            </a:r>
            <a:r>
              <a:rPr lang="en-US" dirty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: </a:t>
            </a:r>
          </a:p>
          <a:p>
            <a:pPr marL="0" indent="0">
              <a:buNone/>
            </a:pPr>
            <a:r>
              <a:rPr lang="en-US" dirty="0" smtClean="0"/>
              <a:t>- Lo </a:t>
            </a:r>
            <a:r>
              <a:rPr lang="en-US" dirty="0" err="1" smtClean="0"/>
              <a:t>sợ</a:t>
            </a:r>
            <a:r>
              <a:rPr lang="en-US" dirty="0"/>
              <a:t>, </a:t>
            </a:r>
            <a:r>
              <a:rPr lang="en-US" dirty="0" err="1" smtClean="0"/>
              <a:t>hốt</a:t>
            </a:r>
            <a:r>
              <a:rPr lang="en-US" dirty="0"/>
              <a:t> </a:t>
            </a:r>
            <a:r>
              <a:rPr lang="en-US" dirty="0" err="1" smtClean="0"/>
              <a:t>hoảng</a:t>
            </a:r>
            <a:r>
              <a:rPr lang="en-US" dirty="0"/>
              <a:t>, </a:t>
            </a:r>
            <a:r>
              <a:rPr lang="en-US" dirty="0" err="1" smtClean="0"/>
              <a:t>rét</a:t>
            </a:r>
            <a:r>
              <a:rPr lang="en-US" dirty="0" smtClean="0"/>
              <a:t> run</a:t>
            </a:r>
            <a:r>
              <a:rPr lang="en-US" dirty="0"/>
              <a:t>, </a:t>
            </a:r>
            <a:r>
              <a:rPr lang="en-US" dirty="0" err="1" smtClean="0"/>
              <a:t>nhứt</a:t>
            </a:r>
            <a:r>
              <a:rPr lang="en-US" dirty="0"/>
              <a:t> </a:t>
            </a:r>
            <a:r>
              <a:rPr lang="vi-VN" dirty="0" smtClean="0"/>
              <a:t>đầu</a:t>
            </a:r>
            <a:r>
              <a:rPr lang="en-US" dirty="0" smtClean="0"/>
              <a:t>, </a:t>
            </a:r>
            <a:r>
              <a:rPr lang="vi-VN" dirty="0" smtClean="0"/>
              <a:t>đỏ</a:t>
            </a:r>
            <a:r>
              <a:rPr lang="en-US" dirty="0"/>
              <a:t> </a:t>
            </a:r>
            <a:r>
              <a:rPr lang="en-US" dirty="0" err="1" smtClean="0"/>
              <a:t>mắt</a:t>
            </a:r>
            <a:r>
              <a:rPr lang="en-US" dirty="0"/>
              <a:t>, </a:t>
            </a:r>
            <a:r>
              <a:rPr lang="en-US" dirty="0" err="1" smtClean="0"/>
              <a:t>cảm</a:t>
            </a:r>
            <a:r>
              <a:rPr lang="en-US" dirty="0"/>
              <a:t> </a:t>
            </a:r>
            <a:r>
              <a:rPr lang="en-US" dirty="0" err="1" smtClean="0"/>
              <a:t>giác</a:t>
            </a:r>
            <a:r>
              <a:rPr lang="en-US" dirty="0"/>
              <a:t> </a:t>
            </a:r>
            <a:r>
              <a:rPr lang="en-US" dirty="0" err="1" smtClean="0"/>
              <a:t>sốt</a:t>
            </a:r>
            <a:r>
              <a:rPr lang="en-US" dirty="0"/>
              <a:t>, </a:t>
            </a:r>
            <a:r>
              <a:rPr lang="en-US" dirty="0" err="1" smtClean="0"/>
              <a:t>trống</a:t>
            </a:r>
            <a:r>
              <a:rPr lang="en-US" dirty="0"/>
              <a:t> </a:t>
            </a:r>
            <a:r>
              <a:rPr lang="en-US" dirty="0" err="1" smtClean="0"/>
              <a:t>ngực</a:t>
            </a:r>
            <a:r>
              <a:rPr lang="en-US" dirty="0"/>
              <a:t>, </a:t>
            </a:r>
            <a:r>
              <a:rPr lang="en-US" dirty="0" err="1" smtClean="0"/>
              <a:t>tê</a:t>
            </a:r>
            <a:r>
              <a:rPr lang="en-US" dirty="0"/>
              <a:t> </a:t>
            </a:r>
            <a:r>
              <a:rPr lang="en-US" dirty="0" err="1" smtClean="0"/>
              <a:t>bì</a:t>
            </a:r>
            <a:r>
              <a:rPr lang="en-US" dirty="0" smtClean="0"/>
              <a:t>, </a:t>
            </a:r>
            <a:r>
              <a:rPr lang="en-US" dirty="0"/>
              <a:t>ho </a:t>
            </a:r>
            <a:r>
              <a:rPr lang="en-US" dirty="0" err="1" smtClean="0"/>
              <a:t>hắt</a:t>
            </a:r>
            <a:r>
              <a:rPr lang="en-US" dirty="0" smtClean="0"/>
              <a:t> h</a:t>
            </a:r>
            <a:r>
              <a:rPr lang="vi-VN" dirty="0" smtClean="0"/>
              <a:t>ơ</a:t>
            </a:r>
            <a:r>
              <a:rPr lang="en-US" dirty="0" smtClean="0"/>
              <a:t>i.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 smtClean="0"/>
              <a:t>Không</a:t>
            </a:r>
            <a:r>
              <a:rPr lang="en-US" dirty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vi-VN" dirty="0" smtClean="0"/>
              <a:t>đượ</a:t>
            </a:r>
            <a:r>
              <a:rPr lang="en-US" dirty="0" smtClean="0"/>
              <a:t>c</a:t>
            </a:r>
          </a:p>
          <a:p>
            <a:r>
              <a:rPr lang="en-US" dirty="0"/>
              <a:t>Da </a:t>
            </a:r>
            <a:r>
              <a:rPr lang="en-US" dirty="0" err="1" smtClean="0"/>
              <a:t>niêm</a:t>
            </a:r>
            <a:r>
              <a:rPr lang="en-US" dirty="0"/>
              <a:t> </a:t>
            </a:r>
            <a:r>
              <a:rPr lang="en-US" dirty="0" err="1" smtClean="0"/>
              <a:t>mạc</a:t>
            </a:r>
            <a:r>
              <a:rPr lang="en-US" dirty="0" smtClean="0"/>
              <a:t> ( </a:t>
            </a:r>
            <a:r>
              <a:rPr lang="en-US" dirty="0"/>
              <a:t>hay </a:t>
            </a:r>
            <a:r>
              <a:rPr lang="en-US" dirty="0" err="1" smtClean="0"/>
              <a:t>gặp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 smtClean="0"/>
              <a:t>Ngứa</a:t>
            </a:r>
            <a:r>
              <a:rPr lang="en-US" dirty="0"/>
              <a:t>, </a:t>
            </a:r>
            <a:r>
              <a:rPr lang="en-US" dirty="0" err="1" smtClean="0"/>
              <a:t>nổi</a:t>
            </a:r>
            <a:r>
              <a:rPr lang="en-US" dirty="0"/>
              <a:t> ban, </a:t>
            </a:r>
            <a:r>
              <a:rPr lang="en-US" dirty="0" err="1" smtClean="0"/>
              <a:t>mề</a:t>
            </a:r>
            <a:r>
              <a:rPr lang="en-US" dirty="0" smtClean="0"/>
              <a:t> </a:t>
            </a:r>
            <a:r>
              <a:rPr lang="vi-VN" dirty="0" smtClean="0"/>
              <a:t>đ</a:t>
            </a:r>
            <a:r>
              <a:rPr lang="en-US" dirty="0" smtClean="0"/>
              <a:t>ay.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Quinke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1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810491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vệ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3271"/>
            <a:ext cx="8991600" cy="542852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1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886691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CÁC BIỂU HIỆN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3272"/>
            <a:ext cx="5181600" cy="5504728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ỉa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DIC,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1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CHẨN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ĐOÁN PHẢN VỆ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CĐ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&lt;90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3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8229600" cy="90054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CHẨN ĐOÁN PHẢN VỆ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941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 : 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90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1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CHẨN ĐOÁN PHẢN VỆ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362077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90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70mmhg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(70mmhg 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[ 2 x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90mmhg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23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XỬ TRÍ PHẢN VỆ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5562"/>
            <a:ext cx="8915400" cy="53038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Adrenalin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Adrenalin 1/1000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0,01 mg/ kg (Ng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TE 1/3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Adrenalin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1/10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ddeenss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mg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0,01 mg /kg ).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0,1µg/kg/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HATT&gt; 90, TE&gt;70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0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9144000" cy="53038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ABC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(oxy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oxy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KXN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1-2L, TE 10ml/kg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5-10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đầu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9737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(adrenalin) 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HATT &gt; 90mm Hg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Methylprednisolon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20-40 mg(TM)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Dimedrol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10-20mg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TM 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Salbutamol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terbutalin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TM)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hoouf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, 1-8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4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BIỆN PHÁP ĐIỀU TRỊ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Mạch,HA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5-10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Sp02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24-72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1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THÀNH VIÊN NHÓM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5.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   6.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	    7.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8. Cao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     9.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HUYẾT TRÌNH\thankyou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67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7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51364"/>
            <a:ext cx="1295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D:\SỐC PHẢN VỆ\ContentMarketing1-ID5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120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2098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SỐC PHẢN VỆ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2418" y="1756064"/>
            <a:ext cx="457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ĐỊNH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2418" y="2473037"/>
            <a:ext cx="457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NGUYÊN NHÂN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276600"/>
            <a:ext cx="459278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3.TRIỆU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3993573"/>
            <a:ext cx="457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4.CHUẨN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28600"/>
            <a:ext cx="777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7054" y="4724400"/>
            <a:ext cx="450272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5.XỬ TRÍ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2418" y="5486400"/>
            <a:ext cx="450272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6.BIỆN PHÁP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8" y="0"/>
            <a:ext cx="9116291" cy="8382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.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810000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500" dirty="0">
                <a:latin typeface="+mj-lt"/>
              </a:rPr>
              <a:t>Sốc phản vệ là tai biến dị ứng nghiêm trọng nhất, dễ gây tử vong nhất không chỉ gặp ở trẻ nhỏ mà cả người lớn nếu không được chẩn đoán và xử lý kịp thời.</a:t>
            </a:r>
            <a:endParaRPr lang="en-US" sz="3500" dirty="0">
              <a:latin typeface="+mj-lt"/>
            </a:endParaRPr>
          </a:p>
        </p:txBody>
      </p:sp>
      <p:pic>
        <p:nvPicPr>
          <p:cNvPr id="4098" name="Picture 2" descr="http://thuocchuabenh.vn/wp-content/uploads/soc-phan-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57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90054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14400"/>
            <a:ext cx="4336474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vi-VN" b="1" dirty="0" smtClean="0"/>
              <a:t>Thuốc</a:t>
            </a:r>
            <a:endParaRPr lang="vi-VN" dirty="0"/>
          </a:p>
          <a:p>
            <a:pPr marL="0" indent="0">
              <a:buNone/>
            </a:pPr>
            <a:r>
              <a:rPr lang="vi-VN" b="1" dirty="0">
                <a:latin typeface="+mj-lt"/>
              </a:rPr>
              <a:t>Thuốc</a:t>
            </a:r>
            <a:r>
              <a:rPr lang="vi-VN" dirty="0">
                <a:latin typeface="+mj-lt"/>
              </a:rPr>
              <a:t> là nguyên nhân gây sốc phản vệ hàng đầu cho người bệnh. Các đường thuốc đưa vào cơ thể như tiêm tĩnh mạch, tiêm bắp, tiêm dưới da, trong da; uống, </a:t>
            </a:r>
            <a:r>
              <a:rPr lang="vi-VN" dirty="0" smtClean="0">
                <a:latin typeface="+mj-lt"/>
              </a:rPr>
              <a:t>nhỏ </a:t>
            </a:r>
            <a:r>
              <a:rPr lang="vi-VN" dirty="0">
                <a:latin typeface="+mj-lt"/>
              </a:rPr>
              <a:t>mắt, đặt âm đạo hay thuốc bôi ngoài da ..đều có thể gây sốc phản vệ.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Tuy </a:t>
            </a:r>
            <a:r>
              <a:rPr lang="vi-VN" dirty="0">
                <a:latin typeface="+mj-lt"/>
              </a:rPr>
              <a:t>nhiên, 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đường tiêm tĩnh mạch</a:t>
            </a:r>
            <a:r>
              <a:rPr lang="vi-VN" dirty="0">
                <a:latin typeface="+mj-lt"/>
              </a:rPr>
              <a:t> là nguy hiểm nhất. Tất cả các loại thuốc đều có thể gây sốc phản vệ cho người bệnh, hay gặp nhất là thuốc kháng sinh họ </a:t>
            </a:r>
            <a:r>
              <a:rPr lang="el-GR" dirty="0">
                <a:latin typeface="+mj-lt"/>
              </a:rPr>
              <a:t>β </a:t>
            </a:r>
            <a:r>
              <a:rPr lang="vi-VN" dirty="0">
                <a:latin typeface="+mj-lt"/>
              </a:rPr>
              <a:t>lactam, chống viêm giảm đau, giãn cơ, chống co </a:t>
            </a:r>
            <a:r>
              <a:rPr lang="vi-VN" dirty="0" smtClean="0">
                <a:latin typeface="+mj-lt"/>
              </a:rPr>
              <a:t>giật, </a:t>
            </a:r>
            <a:r>
              <a:rPr lang="vi-VN" dirty="0">
                <a:latin typeface="+mj-lt"/>
              </a:rPr>
              <a:t>gây tê, gây mê…</a:t>
            </a:r>
          </a:p>
          <a:p>
            <a:endParaRPr lang="en-US" dirty="0"/>
          </a:p>
        </p:txBody>
      </p:sp>
      <p:pic>
        <p:nvPicPr>
          <p:cNvPr id="5122" name="Picture 2" descr="http://anabio.vn/wp-content/uploads/2015/03/khangs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00"/>
            <a:ext cx="428624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gafun.vn/dataimages/201403/original/tiem-tinh-mach-1100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810491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36" y="1066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latin typeface="+mj-lt"/>
              </a:rPr>
              <a:t>Thức ăn: Có nhiều loại thức ăn nguồn gốc động vật, thực vật, gây sốc phản vệ như: cá thu, cá ngừ, xôi gấc, tôm, tép, ốc, trứng, sữa, nhộng, dứa, khoai tây, xoài, lạc, đậu nành, chất phụ gia</a:t>
            </a:r>
            <a:r>
              <a:rPr lang="en-US" sz="2600" dirty="0" smtClean="0">
                <a:latin typeface="+mj-lt"/>
              </a:rPr>
              <a:t>..</a:t>
            </a: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pic>
        <p:nvPicPr>
          <p:cNvPr id="6146" name="Picture 2" descr="http://3.i.baomoi.xdn.vn/m450x/16/04/15/19/19141949/1_91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2902527"/>
            <a:ext cx="88530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websuckhoe.vn/vnt_upload/news/10_2012/clip_image001-b46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34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yhoccongdong.com/Documents/1694_che-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343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990600"/>
            <a:ext cx="4038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Nọc côn trùng: sốc phản vệ xảy ra do ong đốt, rắn, nhện, bọ cạp cắn.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 cảnh lâm sàng của sốc phản vệ do côn trùng và do các nguyên nhân khác (thuốc - thực phẩm) về cơ bản giống nhau</a:t>
            </a:r>
            <a:r>
              <a:rPr lang="vi-VN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dirty="0" smtClean="0">
                <a:solidFill>
                  <a:schemeClr val="tx1"/>
                </a:solidFill>
              </a:rPr>
              <a:t/>
            </a:r>
            <a:br>
              <a:rPr lang="vi-VN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Triệu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chứng của sốc phản vệ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yhoccongdong.com/Documents/1693_sot-phan-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39471"/>
            <a:ext cx="4315692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static.thanhnien.com.vn/uploaded/2014/tinnong.thanhnien.com.vn/pictures201410/hoanh_son/nguangay.jpg?width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087582"/>
            <a:ext cx="4516581" cy="33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bekhoemevui.vn/wp-content/uploads/2015/02/be-non-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8" y="4398818"/>
            <a:ext cx="4507925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images.alobacsi.vn/Images/Uploaded/Share/2014/02/25/203choang-van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443414"/>
            <a:ext cx="4357256" cy="24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s://encrypted-tbn3.gstatic.com/images?q=tbn:ANd9GcRQSGBzUBOu2E1dvq3hI7TjXaoq_19FsEKHKQQF1etXY5VlP5hZ-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3" y="1087581"/>
            <a:ext cx="4495800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yhoccongdong.com/Documents/1693_sot-phan-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495800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1038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THÀNH VIÊN NHÓM</vt:lpstr>
      <vt:lpstr>PowerPoint Presentation</vt:lpstr>
      <vt:lpstr>PowerPoint Presentation</vt:lpstr>
      <vt:lpstr>I. Định Nghĩa </vt:lpstr>
      <vt:lpstr>II. Nguyên nhân</vt:lpstr>
      <vt:lpstr>2. Các nguyên nhân khác</vt:lpstr>
      <vt:lpstr>2. Các nguyên nhân khác</vt:lpstr>
      <vt:lpstr>PowerPoint Presentation</vt:lpstr>
      <vt:lpstr>TRIỆU CHỨNG</vt:lpstr>
      <vt:lpstr>Triệu chứng phản vệ</vt:lpstr>
      <vt:lpstr>CÁC BIỂU HIỆN KHÁC</vt:lpstr>
      <vt:lpstr>CHẨN ĐOÁN PHẢN VỆ</vt:lpstr>
      <vt:lpstr>CHẨN ĐOÁN PHẢN VỆ</vt:lpstr>
      <vt:lpstr>CHẨN ĐOÁN PHẢN VỆ</vt:lpstr>
      <vt:lpstr>XỬ TRÍ PHẢN VỆ</vt:lpstr>
      <vt:lpstr>Các biện pháp điều trị khác</vt:lpstr>
      <vt:lpstr>PowerPoint Presentation</vt:lpstr>
      <vt:lpstr>CÁC BIỆN PHÁP ĐIỀU TRỊ KHÁC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2016-08-08T05:24:58Z</dcterms:created>
  <dcterms:modified xsi:type="dcterms:W3CDTF">2016-08-09T02:39:00Z</dcterms:modified>
</cp:coreProperties>
</file>