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Lst>
  <p:notesMasterIdLst>
    <p:notesMasterId r:id="rId31"/>
  </p:notesMasterIdLst>
  <p:sldIdLst>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56" r:id="rId20"/>
    <p:sldId id="257" r:id="rId21"/>
    <p:sldId id="258" r:id="rId22"/>
    <p:sldId id="259" r:id="rId23"/>
    <p:sldId id="260" r:id="rId24"/>
    <p:sldId id="261" r:id="rId25"/>
    <p:sldId id="262" r:id="rId26"/>
    <p:sldId id="263" r:id="rId27"/>
    <p:sldId id="264" r:id="rId28"/>
    <p:sldId id="265" r:id="rId29"/>
    <p:sldId id="2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B56D8-0B08-4DF9-A645-42D07C9723F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11517A2D-CDBC-445C-AF74-8372F90AA0EC}">
      <dgm:prSet custT="1"/>
      <dgm:spPr/>
      <dgm:t>
        <a:bodyPr/>
        <a:lstStyle/>
        <a:p>
          <a:pPr rtl="0"/>
          <a:r>
            <a:rPr lang="vi-VN" sz="2600" smtClean="0">
              <a:latin typeface="Times New Roman" pitchFamily="18" charset="0"/>
              <a:cs typeface="Times New Roman" pitchFamily="18" charset="0"/>
            </a:rPr>
            <a:t>Tổng quan về bệnh sốc tim</a:t>
          </a:r>
          <a:endParaRPr lang="en-US" sz="2600">
            <a:latin typeface="Times New Roman" pitchFamily="18" charset="0"/>
            <a:cs typeface="Times New Roman" pitchFamily="18" charset="0"/>
          </a:endParaRPr>
        </a:p>
      </dgm:t>
    </dgm:pt>
    <dgm:pt modelId="{1552E336-3F76-4E12-BD3E-D96EE36A19B1}" type="parTrans" cxnId="{E10709B1-EB55-4A90-9995-D50AAC0CCAAF}">
      <dgm:prSet/>
      <dgm:spPr/>
      <dgm:t>
        <a:bodyPr/>
        <a:lstStyle/>
        <a:p>
          <a:endParaRPr lang="en-US"/>
        </a:p>
      </dgm:t>
    </dgm:pt>
    <dgm:pt modelId="{995AAE81-9F9B-4ACC-8A5B-E7CABD3CE152}" type="sibTrans" cxnId="{E10709B1-EB55-4A90-9995-D50AAC0CCAAF}">
      <dgm:prSet/>
      <dgm:spPr/>
      <dgm:t>
        <a:bodyPr/>
        <a:lstStyle/>
        <a:p>
          <a:endParaRPr lang="en-US"/>
        </a:p>
      </dgm:t>
    </dgm:pt>
    <dgm:pt modelId="{3D220080-D616-4F4C-B176-330DC2E16B77}">
      <dgm:prSet custT="1"/>
      <dgm:spPr/>
      <dgm:t>
        <a:bodyPr/>
        <a:lstStyle/>
        <a:p>
          <a:pPr rtl="0"/>
          <a:r>
            <a:rPr lang="vi-VN" sz="2600" smtClean="0">
              <a:latin typeface="Times New Roman" pitchFamily="18" charset="0"/>
              <a:cs typeface="Times New Roman" pitchFamily="18" charset="0"/>
            </a:rPr>
            <a:t>Nguyên nhân sốc tim</a:t>
          </a:r>
          <a:endParaRPr lang="en-US" sz="2600">
            <a:latin typeface="Times New Roman" pitchFamily="18" charset="0"/>
            <a:cs typeface="Times New Roman" pitchFamily="18" charset="0"/>
          </a:endParaRPr>
        </a:p>
      </dgm:t>
    </dgm:pt>
    <dgm:pt modelId="{1C019E77-E739-4D45-9C23-C7E5D4F05389}" type="parTrans" cxnId="{D07E92CE-D549-4EC1-88E4-C536A41BBEA5}">
      <dgm:prSet/>
      <dgm:spPr/>
      <dgm:t>
        <a:bodyPr/>
        <a:lstStyle/>
        <a:p>
          <a:endParaRPr lang="en-US"/>
        </a:p>
      </dgm:t>
    </dgm:pt>
    <dgm:pt modelId="{EBDAB7C2-0B1C-4D1B-9655-9EB8FE2D3B0C}" type="sibTrans" cxnId="{D07E92CE-D549-4EC1-88E4-C536A41BBEA5}">
      <dgm:prSet/>
      <dgm:spPr/>
      <dgm:t>
        <a:bodyPr/>
        <a:lstStyle/>
        <a:p>
          <a:endParaRPr lang="en-US"/>
        </a:p>
      </dgm:t>
    </dgm:pt>
    <dgm:pt modelId="{450457A6-B7A5-4E52-AE6E-0786F1B44109}">
      <dgm:prSet custT="1"/>
      <dgm:spPr/>
      <dgm:t>
        <a:bodyPr/>
        <a:lstStyle/>
        <a:p>
          <a:pPr rtl="0"/>
          <a:r>
            <a:rPr lang="vi-VN" sz="2600" smtClean="0">
              <a:latin typeface="Times New Roman" pitchFamily="18" charset="0"/>
              <a:cs typeface="Times New Roman" pitchFamily="18" charset="0"/>
            </a:rPr>
            <a:t>Triệu chứng sốc tim</a:t>
          </a:r>
          <a:endParaRPr lang="en-US" sz="2600">
            <a:latin typeface="Times New Roman" pitchFamily="18" charset="0"/>
            <a:cs typeface="Times New Roman" pitchFamily="18" charset="0"/>
          </a:endParaRPr>
        </a:p>
      </dgm:t>
    </dgm:pt>
    <dgm:pt modelId="{ECC9F529-C35E-43B6-A618-D870153B2E27}" type="parTrans" cxnId="{203464D8-5AE3-4B58-9564-AC7FA8EF4A63}">
      <dgm:prSet/>
      <dgm:spPr/>
      <dgm:t>
        <a:bodyPr/>
        <a:lstStyle/>
        <a:p>
          <a:endParaRPr lang="en-US"/>
        </a:p>
      </dgm:t>
    </dgm:pt>
    <dgm:pt modelId="{CB5F211A-44BF-4BFA-821B-571F6134960F}" type="sibTrans" cxnId="{203464D8-5AE3-4B58-9564-AC7FA8EF4A63}">
      <dgm:prSet/>
      <dgm:spPr/>
      <dgm:t>
        <a:bodyPr/>
        <a:lstStyle/>
        <a:p>
          <a:endParaRPr lang="en-US"/>
        </a:p>
      </dgm:t>
    </dgm:pt>
    <dgm:pt modelId="{1F3A74B9-DF12-47A8-B528-4DDDB10D8C09}">
      <dgm:prSet custT="1"/>
      <dgm:spPr/>
      <dgm:t>
        <a:bodyPr/>
        <a:lstStyle/>
        <a:p>
          <a:pPr rtl="0"/>
          <a:r>
            <a:rPr lang="vi-VN" sz="2600" smtClean="0">
              <a:latin typeface="Times New Roman" pitchFamily="18" charset="0"/>
              <a:cs typeface="Times New Roman" pitchFamily="18" charset="0"/>
            </a:rPr>
            <a:t>Chẩn đoán</a:t>
          </a:r>
          <a:endParaRPr lang="en-US" sz="2600">
            <a:latin typeface="Times New Roman" pitchFamily="18" charset="0"/>
            <a:cs typeface="Times New Roman" pitchFamily="18" charset="0"/>
          </a:endParaRPr>
        </a:p>
      </dgm:t>
    </dgm:pt>
    <dgm:pt modelId="{1C427E78-DBE5-44C8-9EDD-C2863501D0D0}" type="parTrans" cxnId="{6044B5DE-14F9-484A-9E7D-4B5E00C8D1DE}">
      <dgm:prSet/>
      <dgm:spPr/>
      <dgm:t>
        <a:bodyPr/>
        <a:lstStyle/>
        <a:p>
          <a:endParaRPr lang="en-US"/>
        </a:p>
      </dgm:t>
    </dgm:pt>
    <dgm:pt modelId="{61E4DD7C-8192-4FCE-B7BD-91E27A8B9FA4}" type="sibTrans" cxnId="{6044B5DE-14F9-484A-9E7D-4B5E00C8D1DE}">
      <dgm:prSet/>
      <dgm:spPr/>
      <dgm:t>
        <a:bodyPr/>
        <a:lstStyle/>
        <a:p>
          <a:endParaRPr lang="en-US"/>
        </a:p>
      </dgm:t>
    </dgm:pt>
    <dgm:pt modelId="{D9E306F0-6421-4BD3-B962-644959BE1B34}">
      <dgm:prSet custT="1"/>
      <dgm:spPr/>
      <dgm:t>
        <a:bodyPr/>
        <a:lstStyle/>
        <a:p>
          <a:pPr rtl="0"/>
          <a:r>
            <a:rPr lang="vi-VN" sz="2600" smtClean="0">
              <a:latin typeface="Times New Roman" pitchFamily="18" charset="0"/>
              <a:cs typeface="Times New Roman" pitchFamily="18" charset="0"/>
            </a:rPr>
            <a:t>Trình bày cách xử trí khi gặp sốc tim</a:t>
          </a:r>
          <a:endParaRPr lang="en-US" sz="2600">
            <a:latin typeface="Times New Roman" pitchFamily="18" charset="0"/>
            <a:cs typeface="Times New Roman" pitchFamily="18" charset="0"/>
          </a:endParaRPr>
        </a:p>
      </dgm:t>
    </dgm:pt>
    <dgm:pt modelId="{82FC60C2-291F-403F-A0E6-C32107869CA6}" type="parTrans" cxnId="{ED7251F7-074C-42D5-8AC6-2CCD4E5E5E1A}">
      <dgm:prSet/>
      <dgm:spPr/>
      <dgm:t>
        <a:bodyPr/>
        <a:lstStyle/>
        <a:p>
          <a:endParaRPr lang="en-US"/>
        </a:p>
      </dgm:t>
    </dgm:pt>
    <dgm:pt modelId="{3E3A2EF7-B9CD-406D-97D8-D7AC3627E8CE}" type="sibTrans" cxnId="{ED7251F7-074C-42D5-8AC6-2CCD4E5E5E1A}">
      <dgm:prSet/>
      <dgm:spPr/>
      <dgm:t>
        <a:bodyPr/>
        <a:lstStyle/>
        <a:p>
          <a:endParaRPr lang="en-US"/>
        </a:p>
      </dgm:t>
    </dgm:pt>
    <dgm:pt modelId="{550D7346-1E6E-46B8-AED8-25FBCC7D638F}">
      <dgm:prSet custT="1"/>
      <dgm:spPr/>
      <dgm:t>
        <a:bodyPr/>
        <a:lstStyle/>
        <a:p>
          <a:pPr rtl="0"/>
          <a:r>
            <a:rPr lang="vi-VN" sz="2600" smtClean="0">
              <a:latin typeface="Times New Roman" pitchFamily="18" charset="0"/>
              <a:cs typeface="Times New Roman" pitchFamily="18" charset="0"/>
            </a:rPr>
            <a:t>Tiên lượng và biến chứng</a:t>
          </a:r>
          <a:endParaRPr lang="en-US" sz="2600">
            <a:latin typeface="Times New Roman" pitchFamily="18" charset="0"/>
            <a:cs typeface="Times New Roman" pitchFamily="18" charset="0"/>
          </a:endParaRPr>
        </a:p>
      </dgm:t>
    </dgm:pt>
    <dgm:pt modelId="{9B10E5E7-2166-4A7A-9266-71997A68F84B}" type="parTrans" cxnId="{CDE063DD-A174-48B5-ADEE-BA23C0962B5F}">
      <dgm:prSet/>
      <dgm:spPr/>
      <dgm:t>
        <a:bodyPr/>
        <a:lstStyle/>
        <a:p>
          <a:endParaRPr lang="en-US"/>
        </a:p>
      </dgm:t>
    </dgm:pt>
    <dgm:pt modelId="{5C0D0685-6A19-4D29-AB6B-97514A405C82}" type="sibTrans" cxnId="{CDE063DD-A174-48B5-ADEE-BA23C0962B5F}">
      <dgm:prSet/>
      <dgm:spPr/>
      <dgm:t>
        <a:bodyPr/>
        <a:lstStyle/>
        <a:p>
          <a:endParaRPr lang="en-US"/>
        </a:p>
      </dgm:t>
    </dgm:pt>
    <dgm:pt modelId="{AC54BB0B-B0D7-40AC-A385-365033E95998}">
      <dgm:prSet custT="1"/>
      <dgm:spPr/>
      <dgm:t>
        <a:bodyPr/>
        <a:lstStyle/>
        <a:p>
          <a:pPr rtl="0"/>
          <a:r>
            <a:rPr lang="vi-VN" sz="2600" smtClean="0">
              <a:latin typeface="Times New Roman" pitchFamily="18" charset="0"/>
              <a:cs typeface="Times New Roman" pitchFamily="18" charset="0"/>
            </a:rPr>
            <a:t>Phòng bệnh</a:t>
          </a:r>
          <a:endParaRPr lang="en-US" sz="2600">
            <a:latin typeface="Times New Roman" pitchFamily="18" charset="0"/>
            <a:cs typeface="Times New Roman" pitchFamily="18" charset="0"/>
          </a:endParaRPr>
        </a:p>
      </dgm:t>
    </dgm:pt>
    <dgm:pt modelId="{6C303908-0019-40E1-8911-E4AE419C4499}" type="parTrans" cxnId="{48BE5F72-4C1C-4208-97A7-F42DACB555F2}">
      <dgm:prSet/>
      <dgm:spPr/>
      <dgm:t>
        <a:bodyPr/>
        <a:lstStyle/>
        <a:p>
          <a:endParaRPr lang="en-US"/>
        </a:p>
      </dgm:t>
    </dgm:pt>
    <dgm:pt modelId="{E2D4EF0D-E7E2-421C-987E-478B558AD84F}" type="sibTrans" cxnId="{48BE5F72-4C1C-4208-97A7-F42DACB555F2}">
      <dgm:prSet/>
      <dgm:spPr/>
      <dgm:t>
        <a:bodyPr/>
        <a:lstStyle/>
        <a:p>
          <a:endParaRPr lang="en-US"/>
        </a:p>
      </dgm:t>
    </dgm:pt>
    <dgm:pt modelId="{E0C3D824-257A-4B31-88EB-66A93994EFA0}">
      <dgm:prSet custT="1"/>
      <dgm:spPr/>
      <dgm:t>
        <a:bodyPr/>
        <a:lstStyle/>
        <a:p>
          <a:pPr rtl="0"/>
          <a:r>
            <a:rPr lang="vi-VN" sz="2600" smtClean="0">
              <a:latin typeface="Times New Roman" pitchFamily="18" charset="0"/>
              <a:cs typeface="Times New Roman" pitchFamily="18" charset="0"/>
            </a:rPr>
            <a:t>Quy trình điều dưỡn</a:t>
          </a:r>
          <a:r>
            <a:rPr lang="vi-VN" sz="2600" smtClean="0"/>
            <a:t>g</a:t>
          </a:r>
          <a:endParaRPr lang="en-US" sz="2600"/>
        </a:p>
      </dgm:t>
    </dgm:pt>
    <dgm:pt modelId="{046A987C-EDA1-4671-B684-AE4B31AEFD85}" type="parTrans" cxnId="{C45B9863-B5AC-4DA7-B750-8019F1138D88}">
      <dgm:prSet/>
      <dgm:spPr/>
      <dgm:t>
        <a:bodyPr/>
        <a:lstStyle/>
        <a:p>
          <a:endParaRPr lang="en-US"/>
        </a:p>
      </dgm:t>
    </dgm:pt>
    <dgm:pt modelId="{2186376D-7986-4DFF-9EF9-920731FAAE7F}" type="sibTrans" cxnId="{C45B9863-B5AC-4DA7-B750-8019F1138D88}">
      <dgm:prSet/>
      <dgm:spPr/>
      <dgm:t>
        <a:bodyPr/>
        <a:lstStyle/>
        <a:p>
          <a:endParaRPr lang="en-US"/>
        </a:p>
      </dgm:t>
    </dgm:pt>
    <dgm:pt modelId="{3D2C7CA1-4287-4000-9322-5AFA09CEDB6C}" type="pres">
      <dgm:prSet presAssocID="{E3AB56D8-0B08-4DF9-A645-42D07C9723FB}" presName="compositeShape" presStyleCnt="0">
        <dgm:presLayoutVars>
          <dgm:dir/>
          <dgm:resizeHandles/>
        </dgm:presLayoutVars>
      </dgm:prSet>
      <dgm:spPr/>
    </dgm:pt>
    <dgm:pt modelId="{8E92ECA2-AFC7-4C23-B71D-3358F0EE6F85}" type="pres">
      <dgm:prSet presAssocID="{E3AB56D8-0B08-4DF9-A645-42D07C9723FB}" presName="pyramid" presStyleLbl="node1" presStyleIdx="0" presStyleCnt="1" custScaleX="105029"/>
      <dgm:spPr/>
    </dgm:pt>
    <dgm:pt modelId="{F4BAF8A0-6A72-4725-A093-43FF03B7B58F}" type="pres">
      <dgm:prSet presAssocID="{E3AB56D8-0B08-4DF9-A645-42D07C9723FB}" presName="theList" presStyleCnt="0"/>
      <dgm:spPr/>
    </dgm:pt>
    <dgm:pt modelId="{A445C837-1751-4CD9-A356-DD3FCD11B883}" type="pres">
      <dgm:prSet presAssocID="{11517A2D-CDBC-445C-AF74-8372F90AA0EC}" presName="aNode" presStyleLbl="fgAcc1" presStyleIdx="0" presStyleCnt="8" custScaleX="106338" custScaleY="531394">
        <dgm:presLayoutVars>
          <dgm:bulletEnabled val="1"/>
        </dgm:presLayoutVars>
      </dgm:prSet>
      <dgm:spPr/>
    </dgm:pt>
    <dgm:pt modelId="{A21BA616-5B91-4A12-A337-58AD301E389B}" type="pres">
      <dgm:prSet presAssocID="{11517A2D-CDBC-445C-AF74-8372F90AA0EC}" presName="aSpace" presStyleCnt="0"/>
      <dgm:spPr/>
    </dgm:pt>
    <dgm:pt modelId="{CE250767-567A-49D5-9E66-FB8A2DD994A7}" type="pres">
      <dgm:prSet presAssocID="{3D220080-D616-4F4C-B176-330DC2E16B77}" presName="aNode" presStyleLbl="fgAcc1" presStyleIdx="1" presStyleCnt="8" custScaleX="105029" custScaleY="531394">
        <dgm:presLayoutVars>
          <dgm:bulletEnabled val="1"/>
        </dgm:presLayoutVars>
      </dgm:prSet>
      <dgm:spPr/>
    </dgm:pt>
    <dgm:pt modelId="{55DE2A98-8E31-4029-A890-1A92035E2E91}" type="pres">
      <dgm:prSet presAssocID="{3D220080-D616-4F4C-B176-330DC2E16B77}" presName="aSpace" presStyleCnt="0"/>
      <dgm:spPr/>
    </dgm:pt>
    <dgm:pt modelId="{BC902450-738D-4162-9367-DB6A9562EB48}" type="pres">
      <dgm:prSet presAssocID="{450457A6-B7A5-4E52-AE6E-0786F1B44109}" presName="aNode" presStyleLbl="fgAcc1" presStyleIdx="2" presStyleCnt="8" custScaleX="105029" custScaleY="531394">
        <dgm:presLayoutVars>
          <dgm:bulletEnabled val="1"/>
        </dgm:presLayoutVars>
      </dgm:prSet>
      <dgm:spPr/>
    </dgm:pt>
    <dgm:pt modelId="{26540AA5-25AB-49AB-8C24-3EEEDE4876E1}" type="pres">
      <dgm:prSet presAssocID="{450457A6-B7A5-4E52-AE6E-0786F1B44109}" presName="aSpace" presStyleCnt="0"/>
      <dgm:spPr/>
    </dgm:pt>
    <dgm:pt modelId="{0C98D307-6BB8-4C2A-AA3B-906BF6B40076}" type="pres">
      <dgm:prSet presAssocID="{1F3A74B9-DF12-47A8-B528-4DDDB10D8C09}" presName="aNode" presStyleLbl="fgAcc1" presStyleIdx="3" presStyleCnt="8" custScaleX="105029" custScaleY="531394">
        <dgm:presLayoutVars>
          <dgm:bulletEnabled val="1"/>
        </dgm:presLayoutVars>
      </dgm:prSet>
      <dgm:spPr/>
    </dgm:pt>
    <dgm:pt modelId="{8D685D24-3AEE-454A-9C62-AC9C801C1B45}" type="pres">
      <dgm:prSet presAssocID="{1F3A74B9-DF12-47A8-B528-4DDDB10D8C09}" presName="aSpace" presStyleCnt="0"/>
      <dgm:spPr/>
    </dgm:pt>
    <dgm:pt modelId="{ABD68767-9B55-4B76-92C4-BA1B9849430D}" type="pres">
      <dgm:prSet presAssocID="{D9E306F0-6421-4BD3-B962-644959BE1B34}" presName="aNode" presStyleLbl="fgAcc1" presStyleIdx="4" presStyleCnt="8" custScaleX="105029" custScaleY="531394">
        <dgm:presLayoutVars>
          <dgm:bulletEnabled val="1"/>
        </dgm:presLayoutVars>
      </dgm:prSet>
      <dgm:spPr/>
    </dgm:pt>
    <dgm:pt modelId="{EDD207E1-7910-48EC-B23A-DBC23CE91E32}" type="pres">
      <dgm:prSet presAssocID="{D9E306F0-6421-4BD3-B962-644959BE1B34}" presName="aSpace" presStyleCnt="0"/>
      <dgm:spPr/>
    </dgm:pt>
    <dgm:pt modelId="{D08EC186-D7F4-4DE1-AEDE-FE401B5CE24C}" type="pres">
      <dgm:prSet presAssocID="{550D7346-1E6E-46B8-AED8-25FBCC7D638F}" presName="aNode" presStyleLbl="fgAcc1" presStyleIdx="5" presStyleCnt="8" custScaleX="105029" custScaleY="531394">
        <dgm:presLayoutVars>
          <dgm:bulletEnabled val="1"/>
        </dgm:presLayoutVars>
      </dgm:prSet>
      <dgm:spPr/>
    </dgm:pt>
    <dgm:pt modelId="{B820FB1F-E342-44AC-BE47-312230B0E5CE}" type="pres">
      <dgm:prSet presAssocID="{550D7346-1E6E-46B8-AED8-25FBCC7D638F}" presName="aSpace" presStyleCnt="0"/>
      <dgm:spPr/>
    </dgm:pt>
    <dgm:pt modelId="{11B5DAF1-932B-42B3-A990-DEF4BCC4F297}" type="pres">
      <dgm:prSet presAssocID="{AC54BB0B-B0D7-40AC-A385-365033E95998}" presName="aNode" presStyleLbl="fgAcc1" presStyleIdx="6" presStyleCnt="8" custScaleX="105029" custScaleY="531394">
        <dgm:presLayoutVars>
          <dgm:bulletEnabled val="1"/>
        </dgm:presLayoutVars>
      </dgm:prSet>
      <dgm:spPr/>
    </dgm:pt>
    <dgm:pt modelId="{0B73F9BF-7EDD-4673-908D-B89E1FDC7766}" type="pres">
      <dgm:prSet presAssocID="{AC54BB0B-B0D7-40AC-A385-365033E95998}" presName="aSpace" presStyleCnt="0"/>
      <dgm:spPr/>
    </dgm:pt>
    <dgm:pt modelId="{AF4D4E71-6C1E-4855-85CC-9AF549DBB307}" type="pres">
      <dgm:prSet presAssocID="{E0C3D824-257A-4B31-88EB-66A93994EFA0}" presName="aNode" presStyleLbl="fgAcc1" presStyleIdx="7" presStyleCnt="8" custScaleX="105029" custScaleY="531394">
        <dgm:presLayoutVars>
          <dgm:bulletEnabled val="1"/>
        </dgm:presLayoutVars>
      </dgm:prSet>
      <dgm:spPr/>
    </dgm:pt>
    <dgm:pt modelId="{38BD6DB0-FF57-4A84-A77A-05F38491178A}" type="pres">
      <dgm:prSet presAssocID="{E0C3D824-257A-4B31-88EB-66A93994EFA0}" presName="aSpace" presStyleCnt="0"/>
      <dgm:spPr/>
    </dgm:pt>
  </dgm:ptLst>
  <dgm:cxnLst>
    <dgm:cxn modelId="{48BE5F72-4C1C-4208-97A7-F42DACB555F2}" srcId="{E3AB56D8-0B08-4DF9-A645-42D07C9723FB}" destId="{AC54BB0B-B0D7-40AC-A385-365033E95998}" srcOrd="6" destOrd="0" parTransId="{6C303908-0019-40E1-8911-E4AE419C4499}" sibTransId="{E2D4EF0D-E7E2-421C-987E-478B558AD84F}"/>
    <dgm:cxn modelId="{CADC8531-6E11-4204-87A2-EF96890ABFA3}" type="presOf" srcId="{11517A2D-CDBC-445C-AF74-8372F90AA0EC}" destId="{A445C837-1751-4CD9-A356-DD3FCD11B883}" srcOrd="0" destOrd="0" presId="urn:microsoft.com/office/officeart/2005/8/layout/pyramid2"/>
    <dgm:cxn modelId="{888FAA71-ADA3-4AEF-B95B-53F17E74E4B9}" type="presOf" srcId="{450457A6-B7A5-4E52-AE6E-0786F1B44109}" destId="{BC902450-738D-4162-9367-DB6A9562EB48}" srcOrd="0" destOrd="0" presId="urn:microsoft.com/office/officeart/2005/8/layout/pyramid2"/>
    <dgm:cxn modelId="{C45B9863-B5AC-4DA7-B750-8019F1138D88}" srcId="{E3AB56D8-0B08-4DF9-A645-42D07C9723FB}" destId="{E0C3D824-257A-4B31-88EB-66A93994EFA0}" srcOrd="7" destOrd="0" parTransId="{046A987C-EDA1-4671-B684-AE4B31AEFD85}" sibTransId="{2186376D-7986-4DFF-9EF9-920731FAAE7F}"/>
    <dgm:cxn modelId="{C0D42C20-339B-4DFB-8D60-AAF23CDBDEC4}" type="presOf" srcId="{3D220080-D616-4F4C-B176-330DC2E16B77}" destId="{CE250767-567A-49D5-9E66-FB8A2DD994A7}" srcOrd="0" destOrd="0" presId="urn:microsoft.com/office/officeart/2005/8/layout/pyramid2"/>
    <dgm:cxn modelId="{45405CDA-C4C7-4D79-BF8F-0B0CD95E595F}" type="presOf" srcId="{D9E306F0-6421-4BD3-B962-644959BE1B34}" destId="{ABD68767-9B55-4B76-92C4-BA1B9849430D}" srcOrd="0" destOrd="0" presId="urn:microsoft.com/office/officeart/2005/8/layout/pyramid2"/>
    <dgm:cxn modelId="{ED7251F7-074C-42D5-8AC6-2CCD4E5E5E1A}" srcId="{E3AB56D8-0B08-4DF9-A645-42D07C9723FB}" destId="{D9E306F0-6421-4BD3-B962-644959BE1B34}" srcOrd="4" destOrd="0" parTransId="{82FC60C2-291F-403F-A0E6-C32107869CA6}" sibTransId="{3E3A2EF7-B9CD-406D-97D8-D7AC3627E8CE}"/>
    <dgm:cxn modelId="{E8D513A2-D18E-4515-8201-687A238489AA}" type="presOf" srcId="{550D7346-1E6E-46B8-AED8-25FBCC7D638F}" destId="{D08EC186-D7F4-4DE1-AEDE-FE401B5CE24C}" srcOrd="0" destOrd="0" presId="urn:microsoft.com/office/officeart/2005/8/layout/pyramid2"/>
    <dgm:cxn modelId="{203464D8-5AE3-4B58-9564-AC7FA8EF4A63}" srcId="{E3AB56D8-0B08-4DF9-A645-42D07C9723FB}" destId="{450457A6-B7A5-4E52-AE6E-0786F1B44109}" srcOrd="2" destOrd="0" parTransId="{ECC9F529-C35E-43B6-A618-D870153B2E27}" sibTransId="{CB5F211A-44BF-4BFA-821B-571F6134960F}"/>
    <dgm:cxn modelId="{2C62C5EB-1D90-45F1-8820-A51351650C39}" type="presOf" srcId="{AC54BB0B-B0D7-40AC-A385-365033E95998}" destId="{11B5DAF1-932B-42B3-A990-DEF4BCC4F297}" srcOrd="0" destOrd="0" presId="urn:microsoft.com/office/officeart/2005/8/layout/pyramid2"/>
    <dgm:cxn modelId="{D07E92CE-D549-4EC1-88E4-C536A41BBEA5}" srcId="{E3AB56D8-0B08-4DF9-A645-42D07C9723FB}" destId="{3D220080-D616-4F4C-B176-330DC2E16B77}" srcOrd="1" destOrd="0" parTransId="{1C019E77-E739-4D45-9C23-C7E5D4F05389}" sibTransId="{EBDAB7C2-0B1C-4D1B-9655-9EB8FE2D3B0C}"/>
    <dgm:cxn modelId="{05B9440E-C239-4804-BDD0-7BE0BE095524}" type="presOf" srcId="{E0C3D824-257A-4B31-88EB-66A93994EFA0}" destId="{AF4D4E71-6C1E-4855-85CC-9AF549DBB307}" srcOrd="0" destOrd="0" presId="urn:microsoft.com/office/officeart/2005/8/layout/pyramid2"/>
    <dgm:cxn modelId="{E10709B1-EB55-4A90-9995-D50AAC0CCAAF}" srcId="{E3AB56D8-0B08-4DF9-A645-42D07C9723FB}" destId="{11517A2D-CDBC-445C-AF74-8372F90AA0EC}" srcOrd="0" destOrd="0" parTransId="{1552E336-3F76-4E12-BD3E-D96EE36A19B1}" sibTransId="{995AAE81-9F9B-4ACC-8A5B-E7CABD3CE152}"/>
    <dgm:cxn modelId="{953F2B7B-5245-48FF-88B4-F2131A955A6E}" type="presOf" srcId="{E3AB56D8-0B08-4DF9-A645-42D07C9723FB}" destId="{3D2C7CA1-4287-4000-9322-5AFA09CEDB6C}" srcOrd="0" destOrd="0" presId="urn:microsoft.com/office/officeart/2005/8/layout/pyramid2"/>
    <dgm:cxn modelId="{7FD1749F-D450-4989-99C8-C9B4CA9BD822}" type="presOf" srcId="{1F3A74B9-DF12-47A8-B528-4DDDB10D8C09}" destId="{0C98D307-6BB8-4C2A-AA3B-906BF6B40076}" srcOrd="0" destOrd="0" presId="urn:microsoft.com/office/officeart/2005/8/layout/pyramid2"/>
    <dgm:cxn modelId="{6044B5DE-14F9-484A-9E7D-4B5E00C8D1DE}" srcId="{E3AB56D8-0B08-4DF9-A645-42D07C9723FB}" destId="{1F3A74B9-DF12-47A8-B528-4DDDB10D8C09}" srcOrd="3" destOrd="0" parTransId="{1C427E78-DBE5-44C8-9EDD-C2863501D0D0}" sibTransId="{61E4DD7C-8192-4FCE-B7BD-91E27A8B9FA4}"/>
    <dgm:cxn modelId="{CDE063DD-A174-48B5-ADEE-BA23C0962B5F}" srcId="{E3AB56D8-0B08-4DF9-A645-42D07C9723FB}" destId="{550D7346-1E6E-46B8-AED8-25FBCC7D638F}" srcOrd="5" destOrd="0" parTransId="{9B10E5E7-2166-4A7A-9266-71997A68F84B}" sibTransId="{5C0D0685-6A19-4D29-AB6B-97514A405C82}"/>
    <dgm:cxn modelId="{6B75D934-5AF6-4DCE-81FE-26EF5B51EDF1}" type="presParOf" srcId="{3D2C7CA1-4287-4000-9322-5AFA09CEDB6C}" destId="{8E92ECA2-AFC7-4C23-B71D-3358F0EE6F85}" srcOrd="0" destOrd="0" presId="urn:microsoft.com/office/officeart/2005/8/layout/pyramid2"/>
    <dgm:cxn modelId="{20D3F3C5-C76E-4863-BD97-05A916B43269}" type="presParOf" srcId="{3D2C7CA1-4287-4000-9322-5AFA09CEDB6C}" destId="{F4BAF8A0-6A72-4725-A093-43FF03B7B58F}" srcOrd="1" destOrd="0" presId="urn:microsoft.com/office/officeart/2005/8/layout/pyramid2"/>
    <dgm:cxn modelId="{3F8A9C47-1089-42EE-A79D-E9A923B0150F}" type="presParOf" srcId="{F4BAF8A0-6A72-4725-A093-43FF03B7B58F}" destId="{A445C837-1751-4CD9-A356-DD3FCD11B883}" srcOrd="0" destOrd="0" presId="urn:microsoft.com/office/officeart/2005/8/layout/pyramid2"/>
    <dgm:cxn modelId="{B5E19AB8-0B87-4A4E-A4BF-27E0F1D249CD}" type="presParOf" srcId="{F4BAF8A0-6A72-4725-A093-43FF03B7B58F}" destId="{A21BA616-5B91-4A12-A337-58AD301E389B}" srcOrd="1" destOrd="0" presId="urn:microsoft.com/office/officeart/2005/8/layout/pyramid2"/>
    <dgm:cxn modelId="{EA92EA31-6FF9-4175-A938-6188B6C97035}" type="presParOf" srcId="{F4BAF8A0-6A72-4725-A093-43FF03B7B58F}" destId="{CE250767-567A-49D5-9E66-FB8A2DD994A7}" srcOrd="2" destOrd="0" presId="urn:microsoft.com/office/officeart/2005/8/layout/pyramid2"/>
    <dgm:cxn modelId="{BB152DD5-F5C2-4A96-A731-D5D6ED943051}" type="presParOf" srcId="{F4BAF8A0-6A72-4725-A093-43FF03B7B58F}" destId="{55DE2A98-8E31-4029-A890-1A92035E2E91}" srcOrd="3" destOrd="0" presId="urn:microsoft.com/office/officeart/2005/8/layout/pyramid2"/>
    <dgm:cxn modelId="{E476160E-B53E-437C-B9C5-5F59108FB9F0}" type="presParOf" srcId="{F4BAF8A0-6A72-4725-A093-43FF03B7B58F}" destId="{BC902450-738D-4162-9367-DB6A9562EB48}" srcOrd="4" destOrd="0" presId="urn:microsoft.com/office/officeart/2005/8/layout/pyramid2"/>
    <dgm:cxn modelId="{6501DB84-5E13-4DA4-B7AF-EA89E528084F}" type="presParOf" srcId="{F4BAF8A0-6A72-4725-A093-43FF03B7B58F}" destId="{26540AA5-25AB-49AB-8C24-3EEEDE4876E1}" srcOrd="5" destOrd="0" presId="urn:microsoft.com/office/officeart/2005/8/layout/pyramid2"/>
    <dgm:cxn modelId="{5E8F381D-662C-4CBA-8E90-288A489173ED}" type="presParOf" srcId="{F4BAF8A0-6A72-4725-A093-43FF03B7B58F}" destId="{0C98D307-6BB8-4C2A-AA3B-906BF6B40076}" srcOrd="6" destOrd="0" presId="urn:microsoft.com/office/officeart/2005/8/layout/pyramid2"/>
    <dgm:cxn modelId="{1C389CF8-021A-48F8-8B54-A955093ECD91}" type="presParOf" srcId="{F4BAF8A0-6A72-4725-A093-43FF03B7B58F}" destId="{8D685D24-3AEE-454A-9C62-AC9C801C1B45}" srcOrd="7" destOrd="0" presId="urn:microsoft.com/office/officeart/2005/8/layout/pyramid2"/>
    <dgm:cxn modelId="{6CD21827-822E-405F-B28D-19D630F73CBE}" type="presParOf" srcId="{F4BAF8A0-6A72-4725-A093-43FF03B7B58F}" destId="{ABD68767-9B55-4B76-92C4-BA1B9849430D}" srcOrd="8" destOrd="0" presId="urn:microsoft.com/office/officeart/2005/8/layout/pyramid2"/>
    <dgm:cxn modelId="{3A7C3D5C-A588-47AA-84A6-D27ABFD47012}" type="presParOf" srcId="{F4BAF8A0-6A72-4725-A093-43FF03B7B58F}" destId="{EDD207E1-7910-48EC-B23A-DBC23CE91E32}" srcOrd="9" destOrd="0" presId="urn:microsoft.com/office/officeart/2005/8/layout/pyramid2"/>
    <dgm:cxn modelId="{C34A0FD1-179B-46F2-9C27-2D1666A7AC60}" type="presParOf" srcId="{F4BAF8A0-6A72-4725-A093-43FF03B7B58F}" destId="{D08EC186-D7F4-4DE1-AEDE-FE401B5CE24C}" srcOrd="10" destOrd="0" presId="urn:microsoft.com/office/officeart/2005/8/layout/pyramid2"/>
    <dgm:cxn modelId="{6C51527A-57E0-4BDA-BF27-843E48441C27}" type="presParOf" srcId="{F4BAF8A0-6A72-4725-A093-43FF03B7B58F}" destId="{B820FB1F-E342-44AC-BE47-312230B0E5CE}" srcOrd="11" destOrd="0" presId="urn:microsoft.com/office/officeart/2005/8/layout/pyramid2"/>
    <dgm:cxn modelId="{50C0159A-B73C-4F48-87E8-70B27FF7D6CF}" type="presParOf" srcId="{F4BAF8A0-6A72-4725-A093-43FF03B7B58F}" destId="{11B5DAF1-932B-42B3-A990-DEF4BCC4F297}" srcOrd="12" destOrd="0" presId="urn:microsoft.com/office/officeart/2005/8/layout/pyramid2"/>
    <dgm:cxn modelId="{F6CC2BD3-07F5-4ECE-926A-C08E53275A06}" type="presParOf" srcId="{F4BAF8A0-6A72-4725-A093-43FF03B7B58F}" destId="{0B73F9BF-7EDD-4673-908D-B89E1FDC7766}" srcOrd="13" destOrd="0" presId="urn:microsoft.com/office/officeart/2005/8/layout/pyramid2"/>
    <dgm:cxn modelId="{15A65B19-63AD-46DB-A652-86F800F6233B}" type="presParOf" srcId="{F4BAF8A0-6A72-4725-A093-43FF03B7B58F}" destId="{AF4D4E71-6C1E-4855-85CC-9AF549DBB307}" srcOrd="14" destOrd="0" presId="urn:microsoft.com/office/officeart/2005/8/layout/pyramid2"/>
    <dgm:cxn modelId="{879EBCF1-A8B4-46DF-AA88-D3FF06A85BC1}" type="presParOf" srcId="{F4BAF8A0-6A72-4725-A093-43FF03B7B58F}" destId="{38BD6DB0-FF57-4A84-A77A-05F38491178A}"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8584AA-B280-41A5-B588-85C7E4036892}"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vi-VN"/>
        </a:p>
      </dgm:t>
    </dgm:pt>
    <dgm:pt modelId="{7D8EC3D5-E140-4D71-B548-16F0CB09B39A}">
      <dgm:prSet phldrT="[Text]" custT="1"/>
      <dgm:spPr/>
      <dgm:t>
        <a:bodyPr/>
        <a:lstStyle/>
        <a:p>
          <a:r>
            <a:rPr lang="en-US" sz="4000" dirty="0" err="1" smtClean="0">
              <a:latin typeface="Times New Roman" pitchFamily="18" charset="0"/>
              <a:cs typeface="Times New Roman" pitchFamily="18" charset="0"/>
            </a:rPr>
            <a:t>Chẩn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đoán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phân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biệt</a:t>
          </a:r>
          <a:endParaRPr lang="vi-VN" sz="4000" dirty="0">
            <a:latin typeface="Times New Roman" pitchFamily="18" charset="0"/>
            <a:cs typeface="Times New Roman" pitchFamily="18" charset="0"/>
          </a:endParaRPr>
        </a:p>
      </dgm:t>
    </dgm:pt>
    <dgm:pt modelId="{13FA1C47-BB26-499A-8EC2-11C3858B5889}" type="parTrans" cxnId="{1497E126-E0EE-4B6B-8DD4-E07622747AE8}">
      <dgm:prSet/>
      <dgm:spPr/>
      <dgm:t>
        <a:bodyPr/>
        <a:lstStyle/>
        <a:p>
          <a:endParaRPr lang="vi-VN"/>
        </a:p>
      </dgm:t>
    </dgm:pt>
    <dgm:pt modelId="{C69567FC-8F6E-4A06-B27C-50C041B535E3}" type="sibTrans" cxnId="{1497E126-E0EE-4B6B-8DD4-E07622747AE8}">
      <dgm:prSet/>
      <dgm:spPr/>
      <dgm:t>
        <a:bodyPr/>
        <a:lstStyle/>
        <a:p>
          <a:endParaRPr lang="vi-VN"/>
        </a:p>
      </dgm:t>
    </dgm:pt>
    <dgm:pt modelId="{62B8E747-9356-4E92-8C3E-06A5E64EAC00}">
      <dgm:prSet phldrT="[Text]" custT="1"/>
      <dgm:spPr/>
      <dgm:t>
        <a:bodyPr/>
        <a:lstStyle/>
        <a:p>
          <a:r>
            <a:rPr lang="en-US" sz="4000" dirty="0" err="1" smtClean="0">
              <a:latin typeface="Times New Roman" pitchFamily="18" charset="0"/>
              <a:cs typeface="Times New Roman" pitchFamily="18" charset="0"/>
            </a:rPr>
            <a:t>Chẩn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đoán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nhân</a:t>
          </a:r>
          <a:endParaRPr lang="vi-VN" sz="4000" dirty="0">
            <a:latin typeface="Times New Roman" pitchFamily="18" charset="0"/>
            <a:cs typeface="Times New Roman" pitchFamily="18" charset="0"/>
          </a:endParaRPr>
        </a:p>
      </dgm:t>
    </dgm:pt>
    <dgm:pt modelId="{8A61A7CF-6924-4FDD-A2CF-1038AD6E31B5}" type="parTrans" cxnId="{AF1CDB75-189F-4ADF-9846-93E8B11D5BCB}">
      <dgm:prSet/>
      <dgm:spPr/>
      <dgm:t>
        <a:bodyPr/>
        <a:lstStyle/>
        <a:p>
          <a:endParaRPr lang="vi-VN"/>
        </a:p>
      </dgm:t>
    </dgm:pt>
    <dgm:pt modelId="{F0A742CB-4946-458E-A458-34FD47009EE7}" type="sibTrans" cxnId="{AF1CDB75-189F-4ADF-9846-93E8B11D5BCB}">
      <dgm:prSet/>
      <dgm:spPr/>
      <dgm:t>
        <a:bodyPr/>
        <a:lstStyle/>
        <a:p>
          <a:endParaRPr lang="vi-VN"/>
        </a:p>
      </dgm:t>
    </dgm:pt>
    <dgm:pt modelId="{9FF6616C-290C-47D8-AB5E-90C36022143E}">
      <dgm:prSet phldrT="[Text]" custT="1"/>
      <dgm:spPr/>
      <dgm:t>
        <a:bodyPr/>
        <a:lstStyle/>
        <a:p>
          <a:pPr algn="ctr"/>
          <a:endParaRPr lang="en-US" sz="3200" dirty="0" smtClean="0"/>
        </a:p>
        <a:p>
          <a:pPr algn="ctr"/>
          <a:r>
            <a:rPr lang="en-US" sz="4000" dirty="0" err="1" smtClean="0">
              <a:latin typeface="Times New Roman" pitchFamily="18" charset="0"/>
              <a:cs typeface="Times New Roman" pitchFamily="18" charset="0"/>
            </a:rPr>
            <a:t>Chẩn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đoán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a:t>
          </a:r>
          <a:endParaRPr lang="en-US" sz="4000" dirty="0" smtClean="0">
            <a:latin typeface="Times New Roman" pitchFamily="18" charset="0"/>
            <a:cs typeface="Times New Roman" pitchFamily="18" charset="0"/>
          </a:endParaRPr>
        </a:p>
        <a:p>
          <a:pPr algn="ctr"/>
          <a:endParaRPr lang="vi-VN" sz="3200" dirty="0"/>
        </a:p>
      </dgm:t>
    </dgm:pt>
    <dgm:pt modelId="{2A5E7A51-DADB-48EE-969D-382B89CE1442}" type="parTrans" cxnId="{C9A1E9BE-4548-4CD0-BA6A-96302E4973AD}">
      <dgm:prSet/>
      <dgm:spPr/>
      <dgm:t>
        <a:bodyPr/>
        <a:lstStyle/>
        <a:p>
          <a:endParaRPr lang="vi-VN"/>
        </a:p>
      </dgm:t>
    </dgm:pt>
    <dgm:pt modelId="{45836F47-08ED-4705-8F8D-1CFB69EE88B1}" type="sibTrans" cxnId="{C9A1E9BE-4548-4CD0-BA6A-96302E4973AD}">
      <dgm:prSet/>
      <dgm:spPr/>
      <dgm:t>
        <a:bodyPr/>
        <a:lstStyle/>
        <a:p>
          <a:endParaRPr lang="vi-VN"/>
        </a:p>
      </dgm:t>
    </dgm:pt>
    <dgm:pt modelId="{6EFBBD92-86B6-4C01-9A60-08DE44783E91}">
      <dgm:prSet phldrT="[Text]" custT="1"/>
      <dgm:spPr/>
      <dgm:t>
        <a:bodyPr/>
        <a:lstStyle/>
        <a:p>
          <a:r>
            <a:rPr lang="en-US" sz="4400" dirty="0" err="1" smtClean="0">
              <a:latin typeface="Times New Roman" pitchFamily="18" charset="0"/>
              <a:cs typeface="Times New Roman" pitchFamily="18" charset="0"/>
            </a:rPr>
            <a:t>Chẩn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đoán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xác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định</a:t>
          </a:r>
          <a:endParaRPr lang="vi-VN" sz="4400" dirty="0">
            <a:latin typeface="Times New Roman" pitchFamily="18" charset="0"/>
            <a:cs typeface="Times New Roman" pitchFamily="18" charset="0"/>
          </a:endParaRPr>
        </a:p>
      </dgm:t>
    </dgm:pt>
    <dgm:pt modelId="{62921A90-9725-4CAE-AE90-17C7F079B2FE}" type="sibTrans" cxnId="{915BEDE4-679A-4D4F-AE64-6971CA28495F}">
      <dgm:prSet/>
      <dgm:spPr/>
      <dgm:t>
        <a:bodyPr/>
        <a:lstStyle/>
        <a:p>
          <a:endParaRPr lang="vi-VN"/>
        </a:p>
      </dgm:t>
    </dgm:pt>
    <dgm:pt modelId="{24F8F98A-EEB7-4BD9-9249-DCB64016994B}" type="parTrans" cxnId="{915BEDE4-679A-4D4F-AE64-6971CA28495F}">
      <dgm:prSet/>
      <dgm:spPr/>
      <dgm:t>
        <a:bodyPr/>
        <a:lstStyle/>
        <a:p>
          <a:endParaRPr lang="vi-VN"/>
        </a:p>
      </dgm:t>
    </dgm:pt>
    <dgm:pt modelId="{62F1D30F-1A99-47E2-8213-40ED67A3ED26}" type="pres">
      <dgm:prSet presAssocID="{8F8584AA-B280-41A5-B588-85C7E4036892}" presName="matrix" presStyleCnt="0">
        <dgm:presLayoutVars>
          <dgm:chMax val="1"/>
          <dgm:dir/>
          <dgm:resizeHandles val="exact"/>
        </dgm:presLayoutVars>
      </dgm:prSet>
      <dgm:spPr/>
      <dgm:t>
        <a:bodyPr/>
        <a:lstStyle/>
        <a:p>
          <a:endParaRPr lang="vi-VN"/>
        </a:p>
      </dgm:t>
    </dgm:pt>
    <dgm:pt modelId="{EE696A81-947F-423A-B1BF-7450AE8F6D4A}" type="pres">
      <dgm:prSet presAssocID="{8F8584AA-B280-41A5-B588-85C7E4036892}" presName="diamond" presStyleLbl="bgShp" presStyleIdx="0" presStyleCnt="1"/>
      <dgm:spPr/>
    </dgm:pt>
    <dgm:pt modelId="{9234F366-013B-414D-BC78-0F939586A024}" type="pres">
      <dgm:prSet presAssocID="{8F8584AA-B280-41A5-B588-85C7E4036892}" presName="quad1" presStyleLbl="node1" presStyleIdx="0" presStyleCnt="4" custScaleX="202348" custScaleY="114215" custLinFactNeighborX="-42998" custLinFactNeighborY="-24906">
        <dgm:presLayoutVars>
          <dgm:chMax val="0"/>
          <dgm:chPref val="0"/>
          <dgm:bulletEnabled val="1"/>
        </dgm:presLayoutVars>
      </dgm:prSet>
      <dgm:spPr/>
      <dgm:t>
        <a:bodyPr/>
        <a:lstStyle/>
        <a:p>
          <a:endParaRPr lang="vi-VN"/>
        </a:p>
      </dgm:t>
    </dgm:pt>
    <dgm:pt modelId="{C71C7D49-767D-43EF-BABF-550383F24B61}" type="pres">
      <dgm:prSet presAssocID="{8F8584AA-B280-41A5-B588-85C7E4036892}" presName="quad2" presStyleLbl="node1" presStyleIdx="1" presStyleCnt="4" custScaleX="182071" custScaleY="113038" custLinFactNeighborX="42351" custLinFactNeighborY="-21170">
        <dgm:presLayoutVars>
          <dgm:chMax val="0"/>
          <dgm:chPref val="0"/>
          <dgm:bulletEnabled val="1"/>
        </dgm:presLayoutVars>
      </dgm:prSet>
      <dgm:spPr/>
      <dgm:t>
        <a:bodyPr/>
        <a:lstStyle/>
        <a:p>
          <a:endParaRPr lang="vi-VN"/>
        </a:p>
      </dgm:t>
    </dgm:pt>
    <dgm:pt modelId="{E0FE02C1-6A9D-4ECA-8CB0-664F87D558A6}" type="pres">
      <dgm:prSet presAssocID="{8F8584AA-B280-41A5-B588-85C7E4036892}" presName="quad3" presStyleLbl="node1" presStyleIdx="2" presStyleCnt="4" custScaleX="196273" custScaleY="116479" custLinFactNeighborX="-39375" custLinFactNeighborY="2728">
        <dgm:presLayoutVars>
          <dgm:chMax val="0"/>
          <dgm:chPref val="0"/>
          <dgm:bulletEnabled val="1"/>
        </dgm:presLayoutVars>
      </dgm:prSet>
      <dgm:spPr/>
      <dgm:t>
        <a:bodyPr/>
        <a:lstStyle/>
        <a:p>
          <a:endParaRPr lang="vi-VN"/>
        </a:p>
      </dgm:t>
    </dgm:pt>
    <dgm:pt modelId="{5D5C4BAF-AF00-4459-A08C-6F30ECA2DDD4}" type="pres">
      <dgm:prSet presAssocID="{8F8584AA-B280-41A5-B588-85C7E4036892}" presName="quad4" presStyleLbl="node1" presStyleIdx="3" presStyleCnt="4" custScaleX="191080" custScaleY="116478" custLinFactNeighborX="40589" custLinFactNeighborY="-530">
        <dgm:presLayoutVars>
          <dgm:chMax val="0"/>
          <dgm:chPref val="0"/>
          <dgm:bulletEnabled val="1"/>
        </dgm:presLayoutVars>
      </dgm:prSet>
      <dgm:spPr/>
      <dgm:t>
        <a:bodyPr/>
        <a:lstStyle/>
        <a:p>
          <a:endParaRPr lang="vi-VN"/>
        </a:p>
      </dgm:t>
    </dgm:pt>
  </dgm:ptLst>
  <dgm:cxnLst>
    <dgm:cxn modelId="{1F0C3D6F-2B41-4AA1-AA48-EDF4F72BCA6F}" type="presOf" srcId="{62B8E747-9356-4E92-8C3E-06A5E64EAC00}" destId="{E0FE02C1-6A9D-4ECA-8CB0-664F87D558A6}" srcOrd="0" destOrd="0" presId="urn:microsoft.com/office/officeart/2005/8/layout/matrix3"/>
    <dgm:cxn modelId="{11B6FCAC-0D9C-4B98-A3AB-E04DB07A286A}" type="presOf" srcId="{6EFBBD92-86B6-4C01-9A60-08DE44783E91}" destId="{9234F366-013B-414D-BC78-0F939586A024}" srcOrd="0" destOrd="0" presId="urn:microsoft.com/office/officeart/2005/8/layout/matrix3"/>
    <dgm:cxn modelId="{AF1CDB75-189F-4ADF-9846-93E8B11D5BCB}" srcId="{8F8584AA-B280-41A5-B588-85C7E4036892}" destId="{62B8E747-9356-4E92-8C3E-06A5E64EAC00}" srcOrd="2" destOrd="0" parTransId="{8A61A7CF-6924-4FDD-A2CF-1038AD6E31B5}" sibTransId="{F0A742CB-4946-458E-A458-34FD47009EE7}"/>
    <dgm:cxn modelId="{915BEDE4-679A-4D4F-AE64-6971CA28495F}" srcId="{8F8584AA-B280-41A5-B588-85C7E4036892}" destId="{6EFBBD92-86B6-4C01-9A60-08DE44783E91}" srcOrd="0" destOrd="0" parTransId="{24F8F98A-EEB7-4BD9-9249-DCB64016994B}" sibTransId="{62921A90-9725-4CAE-AE90-17C7F079B2FE}"/>
    <dgm:cxn modelId="{1497E126-E0EE-4B6B-8DD4-E07622747AE8}" srcId="{8F8584AA-B280-41A5-B588-85C7E4036892}" destId="{7D8EC3D5-E140-4D71-B548-16F0CB09B39A}" srcOrd="1" destOrd="0" parTransId="{13FA1C47-BB26-499A-8EC2-11C3858B5889}" sibTransId="{C69567FC-8F6E-4A06-B27C-50C041B535E3}"/>
    <dgm:cxn modelId="{0C7D4219-7A6E-463D-B1EC-2EC55B2DA9AC}" type="presOf" srcId="{7D8EC3D5-E140-4D71-B548-16F0CB09B39A}" destId="{C71C7D49-767D-43EF-BABF-550383F24B61}" srcOrd="0" destOrd="0" presId="urn:microsoft.com/office/officeart/2005/8/layout/matrix3"/>
    <dgm:cxn modelId="{C9A1E9BE-4548-4CD0-BA6A-96302E4973AD}" srcId="{8F8584AA-B280-41A5-B588-85C7E4036892}" destId="{9FF6616C-290C-47D8-AB5E-90C36022143E}" srcOrd="3" destOrd="0" parTransId="{2A5E7A51-DADB-48EE-969D-382B89CE1442}" sibTransId="{45836F47-08ED-4705-8F8D-1CFB69EE88B1}"/>
    <dgm:cxn modelId="{83DEFA24-F9D0-4EF0-8184-ADB6CEAF98F7}" type="presOf" srcId="{9FF6616C-290C-47D8-AB5E-90C36022143E}" destId="{5D5C4BAF-AF00-4459-A08C-6F30ECA2DDD4}" srcOrd="0" destOrd="0" presId="urn:microsoft.com/office/officeart/2005/8/layout/matrix3"/>
    <dgm:cxn modelId="{1897096C-C275-41BD-A676-84CB5641CCD8}" type="presOf" srcId="{8F8584AA-B280-41A5-B588-85C7E4036892}" destId="{62F1D30F-1A99-47E2-8213-40ED67A3ED26}" srcOrd="0" destOrd="0" presId="urn:microsoft.com/office/officeart/2005/8/layout/matrix3"/>
    <dgm:cxn modelId="{CC8ED78C-10D3-44FB-A9E8-4C48D41A943D}" type="presParOf" srcId="{62F1D30F-1A99-47E2-8213-40ED67A3ED26}" destId="{EE696A81-947F-423A-B1BF-7450AE8F6D4A}" srcOrd="0" destOrd="0" presId="urn:microsoft.com/office/officeart/2005/8/layout/matrix3"/>
    <dgm:cxn modelId="{CCF03DD2-1224-4D63-BA21-D328765C1BCC}" type="presParOf" srcId="{62F1D30F-1A99-47E2-8213-40ED67A3ED26}" destId="{9234F366-013B-414D-BC78-0F939586A024}" srcOrd="1" destOrd="0" presId="urn:microsoft.com/office/officeart/2005/8/layout/matrix3"/>
    <dgm:cxn modelId="{7A7D5245-5DA2-4C56-B8E1-8997B28431B9}" type="presParOf" srcId="{62F1D30F-1A99-47E2-8213-40ED67A3ED26}" destId="{C71C7D49-767D-43EF-BABF-550383F24B61}" srcOrd="2" destOrd="0" presId="urn:microsoft.com/office/officeart/2005/8/layout/matrix3"/>
    <dgm:cxn modelId="{12241948-C325-4F55-AD34-08D2FDB2BD2C}" type="presParOf" srcId="{62F1D30F-1A99-47E2-8213-40ED67A3ED26}" destId="{E0FE02C1-6A9D-4ECA-8CB0-664F87D558A6}" srcOrd="3" destOrd="0" presId="urn:microsoft.com/office/officeart/2005/8/layout/matrix3"/>
    <dgm:cxn modelId="{72EFD7EE-161A-4C60-A1ED-C2B71F865431}" type="presParOf" srcId="{62F1D30F-1A99-47E2-8213-40ED67A3ED26}" destId="{5D5C4BAF-AF00-4459-A08C-6F30ECA2DDD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148D3-098A-41B1-95A1-7ABE4FD9B7D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vi-VN"/>
        </a:p>
      </dgm:t>
    </dgm:pt>
    <dgm:pt modelId="{2AA3811A-0D47-4D04-BA92-524BC80AA32D}">
      <dgm:prSet phldrT="[Text]" custT="1"/>
      <dgm:spPr/>
      <dgm:t>
        <a:bodyPr/>
        <a:lstStyle/>
        <a:p>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Chẩn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lâm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dựa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endParaRPr lang="vi-VN" sz="3600" dirty="0">
            <a:latin typeface="Times New Roman" pitchFamily="18" charset="0"/>
            <a:cs typeface="Times New Roman" pitchFamily="18" charset="0"/>
          </a:endParaRPr>
        </a:p>
      </dgm:t>
    </dgm:pt>
    <dgm:pt modelId="{C425BB82-4F0E-43C8-AD94-E1971460ED56}" type="parTrans" cxnId="{9A9FCBCE-1879-4AE0-826D-E3EC49A91BFB}">
      <dgm:prSet/>
      <dgm:spPr/>
      <dgm:t>
        <a:bodyPr/>
        <a:lstStyle/>
        <a:p>
          <a:endParaRPr lang="vi-VN"/>
        </a:p>
      </dgm:t>
    </dgm:pt>
    <dgm:pt modelId="{AEDB8A0C-700C-439A-BE4E-73CA86CECD21}" type="sibTrans" cxnId="{9A9FCBCE-1879-4AE0-826D-E3EC49A91BFB}">
      <dgm:prSet/>
      <dgm:spPr/>
      <dgm:t>
        <a:bodyPr/>
        <a:lstStyle/>
        <a:p>
          <a:endParaRPr lang="vi-VN"/>
        </a:p>
      </dgm:t>
    </dgm:pt>
    <dgm:pt modelId="{0219931A-92F5-47DC-8090-7558ECB72788}">
      <dgm:prSet phldrT="[Text]" custT="1"/>
      <dgm:spPr/>
      <dgm:t>
        <a:bodyPr/>
        <a:lstStyle/>
        <a:p>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&lt;= 90 mmHg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&gt;= 90mmHg</a:t>
          </a:r>
          <a:endParaRPr lang="vi-VN" sz="2400" dirty="0">
            <a:latin typeface="Times New Roman" pitchFamily="18" charset="0"/>
            <a:cs typeface="Times New Roman" pitchFamily="18" charset="0"/>
          </a:endParaRPr>
        </a:p>
      </dgm:t>
    </dgm:pt>
    <dgm:pt modelId="{BBFC737D-D986-4365-BEBB-7096A198573B}" type="parTrans" cxnId="{CA762776-E694-4C39-BFE8-99CF3EA8ACDE}">
      <dgm:prSet/>
      <dgm:spPr/>
      <dgm:t>
        <a:bodyPr/>
        <a:lstStyle/>
        <a:p>
          <a:endParaRPr lang="vi-VN"/>
        </a:p>
      </dgm:t>
    </dgm:pt>
    <dgm:pt modelId="{CB2EB44E-43A6-46B8-94A4-D8F44C56996F}" type="sibTrans" cxnId="{CA762776-E694-4C39-BFE8-99CF3EA8ACDE}">
      <dgm:prSet/>
      <dgm:spPr/>
      <dgm:t>
        <a:bodyPr/>
        <a:lstStyle/>
        <a:p>
          <a:endParaRPr lang="vi-VN"/>
        </a:p>
      </dgm:t>
    </dgm:pt>
    <dgm:pt modelId="{78A22852-F2CC-4B0A-9438-BF4EA456060F}">
      <dgm:prSet phldrT="[Text]" custT="1"/>
      <dgm:spPr/>
      <dgm:t>
        <a:bodyPr/>
        <a:lstStyle/>
        <a:p>
          <a:r>
            <a:rPr lang="en-US" sz="3600" dirty="0" smtClean="0">
              <a:latin typeface="Times New Roman" pitchFamily="18" charset="0"/>
              <a:cs typeface="Times New Roman" pitchFamily="18" charset="0"/>
            </a:rPr>
            <a:t>b,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dò</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huyết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endParaRPr lang="vi-VN" sz="3600" dirty="0">
            <a:latin typeface="Times New Roman" pitchFamily="18" charset="0"/>
            <a:cs typeface="Times New Roman" pitchFamily="18" charset="0"/>
          </a:endParaRPr>
        </a:p>
      </dgm:t>
    </dgm:pt>
    <dgm:pt modelId="{A4A8D3D6-8921-4A63-B5B0-E2708E571A52}" type="parTrans" cxnId="{A87D8576-9BC5-48A3-A3C4-0939D18C6321}">
      <dgm:prSet/>
      <dgm:spPr/>
      <dgm:t>
        <a:bodyPr/>
        <a:lstStyle/>
        <a:p>
          <a:endParaRPr lang="vi-VN"/>
        </a:p>
      </dgm:t>
    </dgm:pt>
    <dgm:pt modelId="{54F8EDC5-081D-48F0-BAF2-FEE99317E065}" type="sibTrans" cxnId="{A87D8576-9BC5-48A3-A3C4-0939D18C6321}">
      <dgm:prSet/>
      <dgm:spPr/>
      <dgm:t>
        <a:bodyPr/>
        <a:lstStyle/>
        <a:p>
          <a:endParaRPr lang="vi-VN"/>
        </a:p>
      </dgm:t>
    </dgm:pt>
    <dgm:pt modelId="{6FDC9753-1A29-4079-9484-362B3A1D72A9}">
      <dgm:prSet phldrT="[Text]" custT="1"/>
      <dgm:spPr/>
      <dgm:t>
        <a:bodyPr/>
        <a:lstStyle/>
        <a:p>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2,01 /</a:t>
          </a:r>
          <a:r>
            <a:rPr lang="en-US" sz="2400" dirty="0" err="1" smtClean="0">
              <a:latin typeface="Times New Roman" pitchFamily="18" charset="0"/>
              <a:cs typeface="Times New Roman" pitchFamily="18" charset="0"/>
            </a:rPr>
            <a:t>ph</a:t>
          </a:r>
          <a:r>
            <a:rPr lang="en-US" sz="2400" dirty="0" smtClean="0">
              <a:latin typeface="Times New Roman" pitchFamily="18" charset="0"/>
              <a:cs typeface="Times New Roman" pitchFamily="18" charset="0"/>
            </a:rPr>
            <a:t>/m2da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2,21/</a:t>
          </a:r>
          <a:r>
            <a:rPr lang="en-US" sz="2400" dirty="0" err="1" smtClean="0">
              <a:latin typeface="Times New Roman" pitchFamily="18" charset="0"/>
              <a:cs typeface="Times New Roman" pitchFamily="18" charset="0"/>
            </a:rPr>
            <a:t>ph</a:t>
          </a:r>
          <a:r>
            <a:rPr lang="en-US" sz="2400" dirty="0" smtClean="0">
              <a:latin typeface="Times New Roman" pitchFamily="18" charset="0"/>
              <a:cs typeface="Times New Roman" pitchFamily="18" charset="0"/>
            </a:rPr>
            <a:t>/m2 da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endParaRPr lang="vi-VN" sz="2400" dirty="0">
            <a:latin typeface="Times New Roman" pitchFamily="18" charset="0"/>
            <a:cs typeface="Times New Roman" pitchFamily="18" charset="0"/>
          </a:endParaRPr>
        </a:p>
      </dgm:t>
    </dgm:pt>
    <dgm:pt modelId="{5ED91164-B970-4DBC-86A0-3428E9F7C8E9}" type="parTrans" cxnId="{C8431D64-E067-4C0A-9A8A-AD6F3FF27131}">
      <dgm:prSet/>
      <dgm:spPr/>
      <dgm:t>
        <a:bodyPr/>
        <a:lstStyle/>
        <a:p>
          <a:endParaRPr lang="vi-VN"/>
        </a:p>
      </dgm:t>
    </dgm:pt>
    <dgm:pt modelId="{CA53CF7E-19A5-4300-A033-3C10B49F3A4D}" type="sibTrans" cxnId="{C8431D64-E067-4C0A-9A8A-AD6F3FF27131}">
      <dgm:prSet/>
      <dgm:spPr/>
      <dgm:t>
        <a:bodyPr/>
        <a:lstStyle/>
        <a:p>
          <a:endParaRPr lang="vi-VN"/>
        </a:p>
      </dgm:t>
    </dgm:pt>
    <dgm:pt modelId="{94D3D18D-2C5C-4338-94D3-CB1E9D3DD24C}">
      <dgm:prSet phldrT="[Text]" custT="1"/>
      <dgm:spPr/>
      <dgm:t>
        <a:bodyPr/>
        <a:lstStyle/>
        <a:p>
          <a:r>
            <a:rPr lang="en-US" sz="2400" dirty="0" smtClean="0">
              <a:latin typeface="Times New Roman" pitchFamily="18" charset="0"/>
              <a:cs typeface="Times New Roman" pitchFamily="18" charset="0"/>
            </a:rPr>
            <a:t>Chi </a:t>
          </a:r>
          <a:r>
            <a:rPr lang="en-US" sz="2400" dirty="0" err="1" smtClean="0">
              <a:latin typeface="Times New Roman" pitchFamily="18" charset="0"/>
              <a:cs typeface="Times New Roman" pitchFamily="18" charset="0"/>
            </a:rPr>
            <a:t>lạnh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mồi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ý </a:t>
          </a:r>
          <a:r>
            <a:rPr lang="en-US" sz="2400" err="1" smtClean="0">
              <a:latin typeface="Times New Roman" pitchFamily="18" charset="0"/>
              <a:cs typeface="Times New Roman" pitchFamily="18" charset="0"/>
            </a:rPr>
            <a:t>thức</a:t>
          </a:r>
          <a:r>
            <a:rPr lang="en-US" sz="240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dgm:t>
    </dgm:pt>
    <dgm:pt modelId="{D661133B-9F2A-4995-98E3-5C7CA830F31E}" type="parTrans" cxnId="{C9643470-345B-470E-9FA4-29E22BC8FC9F}">
      <dgm:prSet/>
      <dgm:spPr/>
      <dgm:t>
        <a:bodyPr/>
        <a:lstStyle/>
        <a:p>
          <a:endParaRPr lang="vi-VN"/>
        </a:p>
      </dgm:t>
    </dgm:pt>
    <dgm:pt modelId="{D3F90AA6-32D3-4219-B670-135B9EFCBF7D}" type="sibTrans" cxnId="{C9643470-345B-470E-9FA4-29E22BC8FC9F}">
      <dgm:prSet/>
      <dgm:spPr/>
      <dgm:t>
        <a:bodyPr/>
        <a:lstStyle/>
        <a:p>
          <a:endParaRPr lang="vi-VN"/>
        </a:p>
      </dgm:t>
    </dgm:pt>
    <dgm:pt modelId="{A8B10C8A-8ABD-4516-BE8B-ECFBFE533087}" type="pres">
      <dgm:prSet presAssocID="{6AE148D3-098A-41B1-95A1-7ABE4FD9B7D6}" presName="linear" presStyleCnt="0">
        <dgm:presLayoutVars>
          <dgm:animLvl val="lvl"/>
          <dgm:resizeHandles val="exact"/>
        </dgm:presLayoutVars>
      </dgm:prSet>
      <dgm:spPr/>
      <dgm:t>
        <a:bodyPr/>
        <a:lstStyle/>
        <a:p>
          <a:endParaRPr lang="vi-VN"/>
        </a:p>
      </dgm:t>
    </dgm:pt>
    <dgm:pt modelId="{8CA75D6E-21D2-4565-81AF-E13950B5AA30}" type="pres">
      <dgm:prSet presAssocID="{2AA3811A-0D47-4D04-BA92-524BC80AA32D}" presName="parentText" presStyleLbl="node1" presStyleIdx="0" presStyleCnt="2" custLinFactNeighborY="-71">
        <dgm:presLayoutVars>
          <dgm:chMax val="0"/>
          <dgm:bulletEnabled val="1"/>
        </dgm:presLayoutVars>
      </dgm:prSet>
      <dgm:spPr/>
      <dgm:t>
        <a:bodyPr/>
        <a:lstStyle/>
        <a:p>
          <a:endParaRPr lang="vi-VN"/>
        </a:p>
      </dgm:t>
    </dgm:pt>
    <dgm:pt modelId="{81C02134-8FA3-4241-A261-47077AF2480F}" type="pres">
      <dgm:prSet presAssocID="{2AA3811A-0D47-4D04-BA92-524BC80AA32D}" presName="childText" presStyleLbl="revTx" presStyleIdx="0" presStyleCnt="2" custScaleY="240190" custLinFactNeighborY="9891">
        <dgm:presLayoutVars>
          <dgm:bulletEnabled val="1"/>
        </dgm:presLayoutVars>
      </dgm:prSet>
      <dgm:spPr/>
      <dgm:t>
        <a:bodyPr/>
        <a:lstStyle/>
        <a:p>
          <a:endParaRPr lang="vi-VN"/>
        </a:p>
      </dgm:t>
    </dgm:pt>
    <dgm:pt modelId="{990E9E35-4EAD-4853-9780-203B2C21C0CD}" type="pres">
      <dgm:prSet presAssocID="{78A22852-F2CC-4B0A-9438-BF4EA456060F}" presName="parentText" presStyleLbl="node1" presStyleIdx="1" presStyleCnt="2" custScaleY="92846" custLinFactY="-43818" custLinFactNeighborY="-100000">
        <dgm:presLayoutVars>
          <dgm:chMax val="0"/>
          <dgm:bulletEnabled val="1"/>
        </dgm:presLayoutVars>
      </dgm:prSet>
      <dgm:spPr/>
      <dgm:t>
        <a:bodyPr/>
        <a:lstStyle/>
        <a:p>
          <a:endParaRPr lang="vi-VN"/>
        </a:p>
      </dgm:t>
    </dgm:pt>
    <dgm:pt modelId="{A1486976-C6FF-43C5-882C-BF3E0ED3A063}" type="pres">
      <dgm:prSet presAssocID="{78A22852-F2CC-4B0A-9438-BF4EA456060F}" presName="childText" presStyleLbl="revTx" presStyleIdx="1" presStyleCnt="2" custLinFactNeighborX="-296" custLinFactNeighborY="-49780">
        <dgm:presLayoutVars>
          <dgm:bulletEnabled val="1"/>
        </dgm:presLayoutVars>
      </dgm:prSet>
      <dgm:spPr/>
      <dgm:t>
        <a:bodyPr/>
        <a:lstStyle/>
        <a:p>
          <a:endParaRPr lang="vi-VN"/>
        </a:p>
      </dgm:t>
    </dgm:pt>
  </dgm:ptLst>
  <dgm:cxnLst>
    <dgm:cxn modelId="{C8431D64-E067-4C0A-9A8A-AD6F3FF27131}" srcId="{78A22852-F2CC-4B0A-9438-BF4EA456060F}" destId="{6FDC9753-1A29-4079-9484-362B3A1D72A9}" srcOrd="0" destOrd="0" parTransId="{5ED91164-B970-4DBC-86A0-3428E9F7C8E9}" sibTransId="{CA53CF7E-19A5-4300-A033-3C10B49F3A4D}"/>
    <dgm:cxn modelId="{91D7B8F8-85B2-42F0-9A39-19091CA56E53}" type="presOf" srcId="{94D3D18D-2C5C-4338-94D3-CB1E9D3DD24C}" destId="{81C02134-8FA3-4241-A261-47077AF2480F}" srcOrd="0" destOrd="1" presId="urn:microsoft.com/office/officeart/2005/8/layout/vList2"/>
    <dgm:cxn modelId="{CE96ACD9-F754-4AFF-8063-4D11EDBE082F}" type="presOf" srcId="{2AA3811A-0D47-4D04-BA92-524BC80AA32D}" destId="{8CA75D6E-21D2-4565-81AF-E13950B5AA30}" srcOrd="0" destOrd="0" presId="urn:microsoft.com/office/officeart/2005/8/layout/vList2"/>
    <dgm:cxn modelId="{CA8BA71C-9EC7-4C3A-A5DB-5D89AA6B374B}" type="presOf" srcId="{6AE148D3-098A-41B1-95A1-7ABE4FD9B7D6}" destId="{A8B10C8A-8ABD-4516-BE8B-ECFBFE533087}" srcOrd="0" destOrd="0" presId="urn:microsoft.com/office/officeart/2005/8/layout/vList2"/>
    <dgm:cxn modelId="{CA762776-E694-4C39-BFE8-99CF3EA8ACDE}" srcId="{2AA3811A-0D47-4D04-BA92-524BC80AA32D}" destId="{0219931A-92F5-47DC-8090-7558ECB72788}" srcOrd="0" destOrd="0" parTransId="{BBFC737D-D986-4365-BEBB-7096A198573B}" sibTransId="{CB2EB44E-43A6-46B8-94A4-D8F44C56996F}"/>
    <dgm:cxn modelId="{9A9FCBCE-1879-4AE0-826D-E3EC49A91BFB}" srcId="{6AE148D3-098A-41B1-95A1-7ABE4FD9B7D6}" destId="{2AA3811A-0D47-4D04-BA92-524BC80AA32D}" srcOrd="0" destOrd="0" parTransId="{C425BB82-4F0E-43C8-AD94-E1971460ED56}" sibTransId="{AEDB8A0C-700C-439A-BE4E-73CA86CECD21}"/>
    <dgm:cxn modelId="{5657C55B-6634-488F-A757-D52E128CC6A5}" type="presOf" srcId="{0219931A-92F5-47DC-8090-7558ECB72788}" destId="{81C02134-8FA3-4241-A261-47077AF2480F}" srcOrd="0" destOrd="0" presId="urn:microsoft.com/office/officeart/2005/8/layout/vList2"/>
    <dgm:cxn modelId="{3BF05DE9-6A0C-4EE7-87F6-F93F456925BD}" type="presOf" srcId="{78A22852-F2CC-4B0A-9438-BF4EA456060F}" destId="{990E9E35-4EAD-4853-9780-203B2C21C0CD}" srcOrd="0" destOrd="0" presId="urn:microsoft.com/office/officeart/2005/8/layout/vList2"/>
    <dgm:cxn modelId="{C9643470-345B-470E-9FA4-29E22BC8FC9F}" srcId="{2AA3811A-0D47-4D04-BA92-524BC80AA32D}" destId="{94D3D18D-2C5C-4338-94D3-CB1E9D3DD24C}" srcOrd="1" destOrd="0" parTransId="{D661133B-9F2A-4995-98E3-5C7CA830F31E}" sibTransId="{D3F90AA6-32D3-4219-B670-135B9EFCBF7D}"/>
    <dgm:cxn modelId="{A87D8576-9BC5-48A3-A3C4-0939D18C6321}" srcId="{6AE148D3-098A-41B1-95A1-7ABE4FD9B7D6}" destId="{78A22852-F2CC-4B0A-9438-BF4EA456060F}" srcOrd="1" destOrd="0" parTransId="{A4A8D3D6-8921-4A63-B5B0-E2708E571A52}" sibTransId="{54F8EDC5-081D-48F0-BAF2-FEE99317E065}"/>
    <dgm:cxn modelId="{E4E84A0C-F24F-4395-A2C3-DEADC9C1845E}" type="presOf" srcId="{6FDC9753-1A29-4079-9484-362B3A1D72A9}" destId="{A1486976-C6FF-43C5-882C-BF3E0ED3A063}" srcOrd="0" destOrd="0" presId="urn:microsoft.com/office/officeart/2005/8/layout/vList2"/>
    <dgm:cxn modelId="{99E81E66-AC35-4E63-BEB9-0E92254C1D6A}" type="presParOf" srcId="{A8B10C8A-8ABD-4516-BE8B-ECFBFE533087}" destId="{8CA75D6E-21D2-4565-81AF-E13950B5AA30}" srcOrd="0" destOrd="0" presId="urn:microsoft.com/office/officeart/2005/8/layout/vList2"/>
    <dgm:cxn modelId="{E06DEA88-C0B0-4776-BEB5-1CE92DC376A5}" type="presParOf" srcId="{A8B10C8A-8ABD-4516-BE8B-ECFBFE533087}" destId="{81C02134-8FA3-4241-A261-47077AF2480F}" srcOrd="1" destOrd="0" presId="urn:microsoft.com/office/officeart/2005/8/layout/vList2"/>
    <dgm:cxn modelId="{EA81062E-6DFF-4E29-AC56-83BAE616733D}" type="presParOf" srcId="{A8B10C8A-8ABD-4516-BE8B-ECFBFE533087}" destId="{990E9E35-4EAD-4853-9780-203B2C21C0CD}" srcOrd="2" destOrd="0" presId="urn:microsoft.com/office/officeart/2005/8/layout/vList2"/>
    <dgm:cxn modelId="{54587F7E-2C8B-4BB5-BD02-55C43DA92C11}" type="presParOf" srcId="{A8B10C8A-8ABD-4516-BE8B-ECFBFE533087}" destId="{A1486976-C6FF-43C5-882C-BF3E0ED3A06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DFC5AF-0BD3-4B66-99ED-7EF3065B0F9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vi-VN"/>
        </a:p>
      </dgm:t>
    </dgm:pt>
    <dgm:pt modelId="{95C93CBF-F211-49A2-997A-5420A61F6176}">
      <dgm:prSet phldrT="[Text]"/>
      <dgm:spPr/>
      <dgm:t>
        <a:bodyPr/>
        <a:lstStyle/>
        <a:p>
          <a:r>
            <a:rPr lang="vi-VN" dirty="0" smtClean="0"/>
            <a:t>Sốc nhiễm khuẩn</a:t>
          </a:r>
          <a:endParaRPr lang="vi-VN" dirty="0"/>
        </a:p>
      </dgm:t>
    </dgm:pt>
    <dgm:pt modelId="{33C9E246-1C24-4940-A317-5B55AA9B6151}" type="parTrans" cxnId="{DA3079A4-D78D-4C26-AE7B-F97D34002297}">
      <dgm:prSet/>
      <dgm:spPr/>
      <dgm:t>
        <a:bodyPr/>
        <a:lstStyle/>
        <a:p>
          <a:endParaRPr lang="vi-VN"/>
        </a:p>
      </dgm:t>
    </dgm:pt>
    <dgm:pt modelId="{52122B77-88D9-45A3-9375-887A1E4D9F67}" type="sibTrans" cxnId="{DA3079A4-D78D-4C26-AE7B-F97D34002297}">
      <dgm:prSet/>
      <dgm:spPr/>
      <dgm:t>
        <a:bodyPr/>
        <a:lstStyle/>
        <a:p>
          <a:endParaRPr lang="vi-VN"/>
        </a:p>
      </dgm:t>
    </dgm:pt>
    <dgm:pt modelId="{B2E23392-8A60-4167-B0E2-9A28DE95B2A5}">
      <dgm:prSet phldrT="[Text]"/>
      <dgm:spPr/>
      <dgm:t>
        <a:bodyPr/>
        <a:lstStyle/>
        <a:p>
          <a:r>
            <a:rPr lang="vi-VN" dirty="0" smtClean="0"/>
            <a:t>Sốc giảm thể tích</a:t>
          </a:r>
          <a:endParaRPr lang="vi-VN" dirty="0"/>
        </a:p>
      </dgm:t>
    </dgm:pt>
    <dgm:pt modelId="{8D8CA3D5-515F-414E-9137-DDDFDA18EFCF}" type="parTrans" cxnId="{B299AF7A-941E-4CE0-A764-E5A61DD7D0ED}">
      <dgm:prSet/>
      <dgm:spPr/>
      <dgm:t>
        <a:bodyPr/>
        <a:lstStyle/>
        <a:p>
          <a:endParaRPr lang="vi-VN"/>
        </a:p>
      </dgm:t>
    </dgm:pt>
    <dgm:pt modelId="{EB70843C-831C-453B-8DD0-3C8CCE61E2B1}" type="sibTrans" cxnId="{B299AF7A-941E-4CE0-A764-E5A61DD7D0ED}">
      <dgm:prSet/>
      <dgm:spPr/>
      <dgm:t>
        <a:bodyPr/>
        <a:lstStyle/>
        <a:p>
          <a:endParaRPr lang="vi-VN"/>
        </a:p>
      </dgm:t>
    </dgm:pt>
    <dgm:pt modelId="{5EFA8D7B-0B9B-4D2C-9B1D-82E88E88B5E4}">
      <dgm:prSet phldrT="[Text]"/>
      <dgm:spPr/>
      <dgm:t>
        <a:bodyPr/>
        <a:lstStyle/>
        <a:p>
          <a:r>
            <a:rPr lang="vi-VN" dirty="0" smtClean="0"/>
            <a:t>Sốc phản vệ</a:t>
          </a:r>
          <a:endParaRPr lang="vi-VN" dirty="0"/>
        </a:p>
      </dgm:t>
    </dgm:pt>
    <dgm:pt modelId="{A37D3353-5B91-4BBE-89C0-127983E6EB25}" type="parTrans" cxnId="{D0A531FF-F8E3-4475-8893-53B9E52362F0}">
      <dgm:prSet/>
      <dgm:spPr/>
      <dgm:t>
        <a:bodyPr/>
        <a:lstStyle/>
        <a:p>
          <a:endParaRPr lang="vi-VN"/>
        </a:p>
      </dgm:t>
    </dgm:pt>
    <dgm:pt modelId="{70E3461A-9979-464F-AF36-427FB91D3922}" type="sibTrans" cxnId="{D0A531FF-F8E3-4475-8893-53B9E52362F0}">
      <dgm:prSet/>
      <dgm:spPr/>
      <dgm:t>
        <a:bodyPr/>
        <a:lstStyle/>
        <a:p>
          <a:endParaRPr lang="vi-VN"/>
        </a:p>
      </dgm:t>
    </dgm:pt>
    <dgm:pt modelId="{8543982E-A584-4E04-899D-25FEE8262796}" type="pres">
      <dgm:prSet presAssocID="{BBDFC5AF-0BD3-4B66-99ED-7EF3065B0F9C}" presName="linear" presStyleCnt="0">
        <dgm:presLayoutVars>
          <dgm:dir/>
          <dgm:animLvl val="lvl"/>
          <dgm:resizeHandles val="exact"/>
        </dgm:presLayoutVars>
      </dgm:prSet>
      <dgm:spPr/>
      <dgm:t>
        <a:bodyPr/>
        <a:lstStyle/>
        <a:p>
          <a:endParaRPr lang="vi-VN"/>
        </a:p>
      </dgm:t>
    </dgm:pt>
    <dgm:pt modelId="{AA20AA5F-E5CC-4B07-A6AE-6CF26A9A043D}" type="pres">
      <dgm:prSet presAssocID="{95C93CBF-F211-49A2-997A-5420A61F6176}" presName="parentLin" presStyleCnt="0"/>
      <dgm:spPr/>
    </dgm:pt>
    <dgm:pt modelId="{A3020076-6088-43F2-BD63-792675185A72}" type="pres">
      <dgm:prSet presAssocID="{95C93CBF-F211-49A2-997A-5420A61F6176}" presName="parentLeftMargin" presStyleLbl="node1" presStyleIdx="0" presStyleCnt="3"/>
      <dgm:spPr/>
      <dgm:t>
        <a:bodyPr/>
        <a:lstStyle/>
        <a:p>
          <a:endParaRPr lang="vi-VN"/>
        </a:p>
      </dgm:t>
    </dgm:pt>
    <dgm:pt modelId="{2979D770-3099-40F0-8FAB-9FBF29C726FE}" type="pres">
      <dgm:prSet presAssocID="{95C93CBF-F211-49A2-997A-5420A61F6176}" presName="parentText" presStyleLbl="node1" presStyleIdx="0" presStyleCnt="3">
        <dgm:presLayoutVars>
          <dgm:chMax val="0"/>
          <dgm:bulletEnabled val="1"/>
        </dgm:presLayoutVars>
      </dgm:prSet>
      <dgm:spPr/>
      <dgm:t>
        <a:bodyPr/>
        <a:lstStyle/>
        <a:p>
          <a:endParaRPr lang="vi-VN"/>
        </a:p>
      </dgm:t>
    </dgm:pt>
    <dgm:pt modelId="{118D34A1-9C96-4CA3-8B1D-4AB4BAB43622}" type="pres">
      <dgm:prSet presAssocID="{95C93CBF-F211-49A2-997A-5420A61F6176}" presName="negativeSpace" presStyleCnt="0"/>
      <dgm:spPr/>
    </dgm:pt>
    <dgm:pt modelId="{3E78DAC9-FABB-46B8-9E8E-BE5647835366}" type="pres">
      <dgm:prSet presAssocID="{95C93CBF-F211-49A2-997A-5420A61F6176}" presName="childText" presStyleLbl="conFgAcc1" presStyleIdx="0" presStyleCnt="3">
        <dgm:presLayoutVars>
          <dgm:bulletEnabled val="1"/>
        </dgm:presLayoutVars>
      </dgm:prSet>
      <dgm:spPr/>
      <dgm:t>
        <a:bodyPr/>
        <a:lstStyle/>
        <a:p>
          <a:endParaRPr lang="vi-VN"/>
        </a:p>
      </dgm:t>
    </dgm:pt>
    <dgm:pt modelId="{F2475015-C3A1-406F-A54E-BD20710FAEE4}" type="pres">
      <dgm:prSet presAssocID="{52122B77-88D9-45A3-9375-887A1E4D9F67}" presName="spaceBetweenRectangles" presStyleCnt="0"/>
      <dgm:spPr/>
    </dgm:pt>
    <dgm:pt modelId="{2807FC87-6588-4E9E-8E0B-578F2AAACE91}" type="pres">
      <dgm:prSet presAssocID="{B2E23392-8A60-4167-B0E2-9A28DE95B2A5}" presName="parentLin" presStyleCnt="0"/>
      <dgm:spPr/>
    </dgm:pt>
    <dgm:pt modelId="{E88B273D-7610-484B-9DE8-925869C9AFA3}" type="pres">
      <dgm:prSet presAssocID="{B2E23392-8A60-4167-B0E2-9A28DE95B2A5}" presName="parentLeftMargin" presStyleLbl="node1" presStyleIdx="0" presStyleCnt="3"/>
      <dgm:spPr/>
      <dgm:t>
        <a:bodyPr/>
        <a:lstStyle/>
        <a:p>
          <a:endParaRPr lang="vi-VN"/>
        </a:p>
      </dgm:t>
    </dgm:pt>
    <dgm:pt modelId="{CB7D319D-F501-4FEB-913B-24CD1639291D}" type="pres">
      <dgm:prSet presAssocID="{B2E23392-8A60-4167-B0E2-9A28DE95B2A5}" presName="parentText" presStyleLbl="node1" presStyleIdx="1" presStyleCnt="3">
        <dgm:presLayoutVars>
          <dgm:chMax val="0"/>
          <dgm:bulletEnabled val="1"/>
        </dgm:presLayoutVars>
      </dgm:prSet>
      <dgm:spPr/>
      <dgm:t>
        <a:bodyPr/>
        <a:lstStyle/>
        <a:p>
          <a:endParaRPr lang="vi-VN"/>
        </a:p>
      </dgm:t>
    </dgm:pt>
    <dgm:pt modelId="{CEA1EDD4-6A79-47F5-893A-F9CA8A91E510}" type="pres">
      <dgm:prSet presAssocID="{B2E23392-8A60-4167-B0E2-9A28DE95B2A5}" presName="negativeSpace" presStyleCnt="0"/>
      <dgm:spPr/>
    </dgm:pt>
    <dgm:pt modelId="{F71569A1-9B01-415B-A35B-007946ACA3FD}" type="pres">
      <dgm:prSet presAssocID="{B2E23392-8A60-4167-B0E2-9A28DE95B2A5}" presName="childText" presStyleLbl="conFgAcc1" presStyleIdx="1" presStyleCnt="3">
        <dgm:presLayoutVars>
          <dgm:bulletEnabled val="1"/>
        </dgm:presLayoutVars>
      </dgm:prSet>
      <dgm:spPr/>
    </dgm:pt>
    <dgm:pt modelId="{66825D45-7B82-46AB-BF57-E7D4F6E4283D}" type="pres">
      <dgm:prSet presAssocID="{EB70843C-831C-453B-8DD0-3C8CCE61E2B1}" presName="spaceBetweenRectangles" presStyleCnt="0"/>
      <dgm:spPr/>
    </dgm:pt>
    <dgm:pt modelId="{B30BFED3-627F-4895-9EFD-FB788CDF0316}" type="pres">
      <dgm:prSet presAssocID="{5EFA8D7B-0B9B-4D2C-9B1D-82E88E88B5E4}" presName="parentLin" presStyleCnt="0"/>
      <dgm:spPr/>
    </dgm:pt>
    <dgm:pt modelId="{A2B48824-309F-4802-8AF5-D867C360A10A}" type="pres">
      <dgm:prSet presAssocID="{5EFA8D7B-0B9B-4D2C-9B1D-82E88E88B5E4}" presName="parentLeftMargin" presStyleLbl="node1" presStyleIdx="1" presStyleCnt="3"/>
      <dgm:spPr/>
      <dgm:t>
        <a:bodyPr/>
        <a:lstStyle/>
        <a:p>
          <a:endParaRPr lang="vi-VN"/>
        </a:p>
      </dgm:t>
    </dgm:pt>
    <dgm:pt modelId="{67F8C97D-FD93-43D3-810F-7608B5BD29E4}" type="pres">
      <dgm:prSet presAssocID="{5EFA8D7B-0B9B-4D2C-9B1D-82E88E88B5E4}" presName="parentText" presStyleLbl="node1" presStyleIdx="2" presStyleCnt="3">
        <dgm:presLayoutVars>
          <dgm:chMax val="0"/>
          <dgm:bulletEnabled val="1"/>
        </dgm:presLayoutVars>
      </dgm:prSet>
      <dgm:spPr/>
      <dgm:t>
        <a:bodyPr/>
        <a:lstStyle/>
        <a:p>
          <a:endParaRPr lang="vi-VN"/>
        </a:p>
      </dgm:t>
    </dgm:pt>
    <dgm:pt modelId="{62B4983F-2F40-44E7-A269-12CD8F7F8C7E}" type="pres">
      <dgm:prSet presAssocID="{5EFA8D7B-0B9B-4D2C-9B1D-82E88E88B5E4}" presName="negativeSpace" presStyleCnt="0"/>
      <dgm:spPr/>
    </dgm:pt>
    <dgm:pt modelId="{F155B00E-BFDC-4BC9-A5FC-B1E012FB6731}" type="pres">
      <dgm:prSet presAssocID="{5EFA8D7B-0B9B-4D2C-9B1D-82E88E88B5E4}" presName="childText" presStyleLbl="conFgAcc1" presStyleIdx="2" presStyleCnt="3">
        <dgm:presLayoutVars>
          <dgm:bulletEnabled val="1"/>
        </dgm:presLayoutVars>
      </dgm:prSet>
      <dgm:spPr/>
    </dgm:pt>
  </dgm:ptLst>
  <dgm:cxnLst>
    <dgm:cxn modelId="{E6452E6C-A3EC-46F2-9BAB-EE54D4025117}" type="presOf" srcId="{5EFA8D7B-0B9B-4D2C-9B1D-82E88E88B5E4}" destId="{A2B48824-309F-4802-8AF5-D867C360A10A}" srcOrd="0" destOrd="0" presId="urn:microsoft.com/office/officeart/2005/8/layout/list1"/>
    <dgm:cxn modelId="{DA3079A4-D78D-4C26-AE7B-F97D34002297}" srcId="{BBDFC5AF-0BD3-4B66-99ED-7EF3065B0F9C}" destId="{95C93CBF-F211-49A2-997A-5420A61F6176}" srcOrd="0" destOrd="0" parTransId="{33C9E246-1C24-4940-A317-5B55AA9B6151}" sibTransId="{52122B77-88D9-45A3-9375-887A1E4D9F67}"/>
    <dgm:cxn modelId="{54715B6F-D6DB-4A17-A7A3-8F75F63C52AD}" type="presOf" srcId="{95C93CBF-F211-49A2-997A-5420A61F6176}" destId="{2979D770-3099-40F0-8FAB-9FBF29C726FE}" srcOrd="1" destOrd="0" presId="urn:microsoft.com/office/officeart/2005/8/layout/list1"/>
    <dgm:cxn modelId="{90255E2B-B0D4-4BE3-99A2-E0287F88F96F}" type="presOf" srcId="{BBDFC5AF-0BD3-4B66-99ED-7EF3065B0F9C}" destId="{8543982E-A584-4E04-899D-25FEE8262796}" srcOrd="0" destOrd="0" presId="urn:microsoft.com/office/officeart/2005/8/layout/list1"/>
    <dgm:cxn modelId="{D0A531FF-F8E3-4475-8893-53B9E52362F0}" srcId="{BBDFC5AF-0BD3-4B66-99ED-7EF3065B0F9C}" destId="{5EFA8D7B-0B9B-4D2C-9B1D-82E88E88B5E4}" srcOrd="2" destOrd="0" parTransId="{A37D3353-5B91-4BBE-89C0-127983E6EB25}" sibTransId="{70E3461A-9979-464F-AF36-427FB91D3922}"/>
    <dgm:cxn modelId="{3753F73D-F0E9-40E2-B485-30747675DF45}" type="presOf" srcId="{B2E23392-8A60-4167-B0E2-9A28DE95B2A5}" destId="{CB7D319D-F501-4FEB-913B-24CD1639291D}" srcOrd="1" destOrd="0" presId="urn:microsoft.com/office/officeart/2005/8/layout/list1"/>
    <dgm:cxn modelId="{B20813D8-C444-481B-87AA-61F437E246F2}" type="presOf" srcId="{95C93CBF-F211-49A2-997A-5420A61F6176}" destId="{A3020076-6088-43F2-BD63-792675185A72}" srcOrd="0" destOrd="0" presId="urn:microsoft.com/office/officeart/2005/8/layout/list1"/>
    <dgm:cxn modelId="{3A4700AB-A2E0-4D61-B625-2D90ED3EE610}" type="presOf" srcId="{B2E23392-8A60-4167-B0E2-9A28DE95B2A5}" destId="{E88B273D-7610-484B-9DE8-925869C9AFA3}" srcOrd="0" destOrd="0" presId="urn:microsoft.com/office/officeart/2005/8/layout/list1"/>
    <dgm:cxn modelId="{B299AF7A-941E-4CE0-A764-E5A61DD7D0ED}" srcId="{BBDFC5AF-0BD3-4B66-99ED-7EF3065B0F9C}" destId="{B2E23392-8A60-4167-B0E2-9A28DE95B2A5}" srcOrd="1" destOrd="0" parTransId="{8D8CA3D5-515F-414E-9137-DDDFDA18EFCF}" sibTransId="{EB70843C-831C-453B-8DD0-3C8CCE61E2B1}"/>
    <dgm:cxn modelId="{724B7B51-9358-48C4-8951-FFB0185C37E1}" type="presOf" srcId="{5EFA8D7B-0B9B-4D2C-9B1D-82E88E88B5E4}" destId="{67F8C97D-FD93-43D3-810F-7608B5BD29E4}" srcOrd="1" destOrd="0" presId="urn:microsoft.com/office/officeart/2005/8/layout/list1"/>
    <dgm:cxn modelId="{56CF051E-F244-4885-98D1-573DA13BCAFE}" type="presParOf" srcId="{8543982E-A584-4E04-899D-25FEE8262796}" destId="{AA20AA5F-E5CC-4B07-A6AE-6CF26A9A043D}" srcOrd="0" destOrd="0" presId="urn:microsoft.com/office/officeart/2005/8/layout/list1"/>
    <dgm:cxn modelId="{EA63D55A-DD98-4CB3-AF17-974EA3BF6D83}" type="presParOf" srcId="{AA20AA5F-E5CC-4B07-A6AE-6CF26A9A043D}" destId="{A3020076-6088-43F2-BD63-792675185A72}" srcOrd="0" destOrd="0" presId="urn:microsoft.com/office/officeart/2005/8/layout/list1"/>
    <dgm:cxn modelId="{A9B2CD99-D374-4AC7-AD75-09E6664F9D32}" type="presParOf" srcId="{AA20AA5F-E5CC-4B07-A6AE-6CF26A9A043D}" destId="{2979D770-3099-40F0-8FAB-9FBF29C726FE}" srcOrd="1" destOrd="0" presId="urn:microsoft.com/office/officeart/2005/8/layout/list1"/>
    <dgm:cxn modelId="{131EB758-EF12-4BD6-AB4D-39B80251407B}" type="presParOf" srcId="{8543982E-A584-4E04-899D-25FEE8262796}" destId="{118D34A1-9C96-4CA3-8B1D-4AB4BAB43622}" srcOrd="1" destOrd="0" presId="urn:microsoft.com/office/officeart/2005/8/layout/list1"/>
    <dgm:cxn modelId="{AB8C60B4-5C7B-4DB6-A2E7-CEF6FF715251}" type="presParOf" srcId="{8543982E-A584-4E04-899D-25FEE8262796}" destId="{3E78DAC9-FABB-46B8-9E8E-BE5647835366}" srcOrd="2" destOrd="0" presId="urn:microsoft.com/office/officeart/2005/8/layout/list1"/>
    <dgm:cxn modelId="{73C07CE8-25D2-4765-B812-1E1ED1D221AE}" type="presParOf" srcId="{8543982E-A584-4E04-899D-25FEE8262796}" destId="{F2475015-C3A1-406F-A54E-BD20710FAEE4}" srcOrd="3" destOrd="0" presId="urn:microsoft.com/office/officeart/2005/8/layout/list1"/>
    <dgm:cxn modelId="{274DEC7D-44F0-4508-B4E5-957E18BBEE32}" type="presParOf" srcId="{8543982E-A584-4E04-899D-25FEE8262796}" destId="{2807FC87-6588-4E9E-8E0B-578F2AAACE91}" srcOrd="4" destOrd="0" presId="urn:microsoft.com/office/officeart/2005/8/layout/list1"/>
    <dgm:cxn modelId="{1276AE71-39AC-48D9-ADD3-6D3CB7CE1CAA}" type="presParOf" srcId="{2807FC87-6588-4E9E-8E0B-578F2AAACE91}" destId="{E88B273D-7610-484B-9DE8-925869C9AFA3}" srcOrd="0" destOrd="0" presId="urn:microsoft.com/office/officeart/2005/8/layout/list1"/>
    <dgm:cxn modelId="{C204B8F1-AD2C-4774-9F4B-F6DB9BD16F1E}" type="presParOf" srcId="{2807FC87-6588-4E9E-8E0B-578F2AAACE91}" destId="{CB7D319D-F501-4FEB-913B-24CD1639291D}" srcOrd="1" destOrd="0" presId="urn:microsoft.com/office/officeart/2005/8/layout/list1"/>
    <dgm:cxn modelId="{576F4E81-67E1-48E1-BE30-2578772D2DF3}" type="presParOf" srcId="{8543982E-A584-4E04-899D-25FEE8262796}" destId="{CEA1EDD4-6A79-47F5-893A-F9CA8A91E510}" srcOrd="5" destOrd="0" presId="urn:microsoft.com/office/officeart/2005/8/layout/list1"/>
    <dgm:cxn modelId="{4FC9F67C-B7BF-4C66-9DBC-6F71D0796E1F}" type="presParOf" srcId="{8543982E-A584-4E04-899D-25FEE8262796}" destId="{F71569A1-9B01-415B-A35B-007946ACA3FD}" srcOrd="6" destOrd="0" presId="urn:microsoft.com/office/officeart/2005/8/layout/list1"/>
    <dgm:cxn modelId="{D4D2C0E3-AAAF-42B6-BCEE-775E2A1F7C7A}" type="presParOf" srcId="{8543982E-A584-4E04-899D-25FEE8262796}" destId="{66825D45-7B82-46AB-BF57-E7D4F6E4283D}" srcOrd="7" destOrd="0" presId="urn:microsoft.com/office/officeart/2005/8/layout/list1"/>
    <dgm:cxn modelId="{127D1754-AFFC-4040-8E68-ACD719DBAC47}" type="presParOf" srcId="{8543982E-A584-4E04-899D-25FEE8262796}" destId="{B30BFED3-627F-4895-9EFD-FB788CDF0316}" srcOrd="8" destOrd="0" presId="urn:microsoft.com/office/officeart/2005/8/layout/list1"/>
    <dgm:cxn modelId="{AB6E7A08-6C7A-4823-B0AA-21367B14C00C}" type="presParOf" srcId="{B30BFED3-627F-4895-9EFD-FB788CDF0316}" destId="{A2B48824-309F-4802-8AF5-D867C360A10A}" srcOrd="0" destOrd="0" presId="urn:microsoft.com/office/officeart/2005/8/layout/list1"/>
    <dgm:cxn modelId="{E9E10E98-98CC-47C4-ABA7-BAD7B2DBE3BA}" type="presParOf" srcId="{B30BFED3-627F-4895-9EFD-FB788CDF0316}" destId="{67F8C97D-FD93-43D3-810F-7608B5BD29E4}" srcOrd="1" destOrd="0" presId="urn:microsoft.com/office/officeart/2005/8/layout/list1"/>
    <dgm:cxn modelId="{C983A876-631C-4F8D-838D-445AF3C43165}" type="presParOf" srcId="{8543982E-A584-4E04-899D-25FEE8262796}" destId="{62B4983F-2F40-44E7-A269-12CD8F7F8C7E}" srcOrd="9" destOrd="0" presId="urn:microsoft.com/office/officeart/2005/8/layout/list1"/>
    <dgm:cxn modelId="{F1918E6D-EF43-4DD9-8C2D-DCA1835037CD}" type="presParOf" srcId="{8543982E-A584-4E04-899D-25FEE8262796}" destId="{F155B00E-BFDC-4BC9-A5FC-B1E012FB673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8F18FF-9A8E-4797-B650-B7B9AFABD53D}"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vi-VN"/>
        </a:p>
      </dgm:t>
    </dgm:pt>
    <dgm:pt modelId="{4536C0D4-C9AC-4854-B124-CB634E87C48A}">
      <dgm:prSet phldrT="[Text]" custT="1"/>
      <dgm:spPr/>
      <dgm:t>
        <a:bodyPr/>
        <a:lstStyle/>
        <a:p>
          <a:r>
            <a:rPr lang="en-US" sz="3300" dirty="0" err="1" smtClean="0">
              <a:latin typeface="Times New Roman" pitchFamily="18" charset="0"/>
              <a:cs typeface="Times New Roman" pitchFamily="18" charset="0"/>
            </a:rPr>
            <a:t>Tiền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sốc</a:t>
          </a:r>
          <a:endParaRPr lang="vi-VN" sz="3300" dirty="0">
            <a:latin typeface="Times New Roman" pitchFamily="18" charset="0"/>
            <a:cs typeface="Times New Roman" pitchFamily="18" charset="0"/>
          </a:endParaRPr>
        </a:p>
      </dgm:t>
    </dgm:pt>
    <dgm:pt modelId="{731AC61B-B521-42A6-ACA9-0BF1209C030A}" type="parTrans" cxnId="{44560322-5B94-40E0-8F4F-B657729F5DC2}">
      <dgm:prSet/>
      <dgm:spPr/>
      <dgm:t>
        <a:bodyPr/>
        <a:lstStyle/>
        <a:p>
          <a:endParaRPr lang="vi-VN"/>
        </a:p>
      </dgm:t>
    </dgm:pt>
    <dgm:pt modelId="{7755F547-3DF5-4446-8665-7D8606FDFBA6}" type="sibTrans" cxnId="{44560322-5B94-40E0-8F4F-B657729F5DC2}">
      <dgm:prSet/>
      <dgm:spPr/>
      <dgm:t>
        <a:bodyPr/>
        <a:lstStyle/>
        <a:p>
          <a:endParaRPr lang="vi-VN"/>
        </a:p>
      </dgm:t>
    </dgm:pt>
    <dgm:pt modelId="{6A5C5ABD-1F23-4D9D-85AA-D1168AF0A968}">
      <dgm:prSet phldrT="[Text]" custT="1"/>
      <dgm:spPr/>
      <dgm:t>
        <a:bodyPr/>
        <a:lstStyle/>
        <a:p>
          <a:r>
            <a:rPr lang="en-US" sz="3300" dirty="0" err="1" smtClean="0">
              <a:latin typeface="Times New Roman" pitchFamily="18" charset="0"/>
              <a:cs typeface="Times New Roman" pitchFamily="18" charset="0"/>
            </a:rPr>
            <a:t>Sốc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tim</a:t>
          </a:r>
          <a:endParaRPr lang="vi-VN" sz="3300" dirty="0">
            <a:latin typeface="Times New Roman" pitchFamily="18" charset="0"/>
            <a:cs typeface="Times New Roman" pitchFamily="18" charset="0"/>
          </a:endParaRPr>
        </a:p>
      </dgm:t>
    </dgm:pt>
    <dgm:pt modelId="{68513083-E63C-44D2-8A56-5F501C56CF5D}" type="parTrans" cxnId="{4CCD11BD-DDE7-4765-931C-0786F0CB1C6D}">
      <dgm:prSet/>
      <dgm:spPr/>
      <dgm:t>
        <a:bodyPr/>
        <a:lstStyle/>
        <a:p>
          <a:endParaRPr lang="vi-VN"/>
        </a:p>
      </dgm:t>
    </dgm:pt>
    <dgm:pt modelId="{1258A7C9-EACD-48E2-BE58-9143F0F1CC7F}" type="sibTrans" cxnId="{4CCD11BD-DDE7-4765-931C-0786F0CB1C6D}">
      <dgm:prSet/>
      <dgm:spPr/>
      <dgm:t>
        <a:bodyPr/>
        <a:lstStyle/>
        <a:p>
          <a:endParaRPr lang="vi-VN"/>
        </a:p>
      </dgm:t>
    </dgm:pt>
    <dgm:pt modelId="{253BD9B6-582A-4DAD-96E2-B6D20E4A3D82}">
      <dgm:prSet phldrT="[Text]" custT="1"/>
      <dgm:spPr/>
      <dgm:t>
        <a:bodyPr/>
        <a:lstStyle/>
        <a:p>
          <a:r>
            <a:rPr lang="en-US" sz="3200" dirty="0" err="1" smtClean="0">
              <a:latin typeface="Times New Roman" pitchFamily="18" charset="0"/>
              <a:cs typeface="Times New Roman" pitchFamily="18" charset="0"/>
            </a:rPr>
            <a:t>Sốc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endParaRPr lang="vi-VN" sz="3200" dirty="0">
            <a:latin typeface="Times New Roman" pitchFamily="18" charset="0"/>
            <a:cs typeface="Times New Roman" pitchFamily="18" charset="0"/>
          </a:endParaRPr>
        </a:p>
      </dgm:t>
    </dgm:pt>
    <dgm:pt modelId="{0FED096F-8F34-4664-8A6E-74F3CBCB4425}" type="parTrans" cxnId="{18A25829-EFF1-44F6-B559-140E80C182FE}">
      <dgm:prSet/>
      <dgm:spPr/>
      <dgm:t>
        <a:bodyPr/>
        <a:lstStyle/>
        <a:p>
          <a:endParaRPr lang="vi-VN"/>
        </a:p>
      </dgm:t>
    </dgm:pt>
    <dgm:pt modelId="{24565B0D-F08A-4BB9-9EBE-CD6722CF1AFD}" type="sibTrans" cxnId="{18A25829-EFF1-44F6-B559-140E80C182FE}">
      <dgm:prSet/>
      <dgm:spPr/>
      <dgm:t>
        <a:bodyPr/>
        <a:lstStyle/>
        <a:p>
          <a:endParaRPr lang="vi-VN"/>
        </a:p>
      </dgm:t>
    </dgm:pt>
    <dgm:pt modelId="{5385DE33-BB51-47A1-AE96-2690235C0E51}">
      <dgm:prSet custT="1"/>
      <dgm:spPr/>
      <dgm:t>
        <a:bodyPr/>
        <a:lstStyle/>
        <a:p>
          <a:r>
            <a:rPr lang="en-US" sz="2100" dirty="0" smtClean="0"/>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15mmHg.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100mmHg.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2,5l/</a:t>
          </a:r>
          <a:r>
            <a:rPr lang="en-US" sz="2400" dirty="0" err="1" smtClean="0">
              <a:latin typeface="Times New Roman" pitchFamily="18" charset="0"/>
              <a:cs typeface="Times New Roman" pitchFamily="18" charset="0"/>
            </a:rPr>
            <a:t>ph</a:t>
          </a:r>
          <a:r>
            <a:rPr lang="en-US" sz="2400" dirty="0" smtClean="0">
              <a:latin typeface="Times New Roman" pitchFamily="18" charset="0"/>
              <a:cs typeface="Times New Roman" pitchFamily="18" charset="0"/>
            </a:rPr>
            <a:t>/m2 da</a:t>
          </a:r>
          <a:r>
            <a:rPr lang="en-US" sz="2100" dirty="0" smtClean="0"/>
            <a:t>. </a:t>
          </a:r>
          <a:endParaRPr lang="vi-VN" sz="2100" dirty="0"/>
        </a:p>
      </dgm:t>
    </dgm:pt>
    <dgm:pt modelId="{0CCC2FD9-1B98-4C83-A572-FBD7193FDDBA}" type="parTrans" cxnId="{9BBF514F-12D6-4EC5-8E92-99A354B41AC9}">
      <dgm:prSet/>
      <dgm:spPr/>
      <dgm:t>
        <a:bodyPr/>
        <a:lstStyle/>
        <a:p>
          <a:endParaRPr lang="vi-VN"/>
        </a:p>
      </dgm:t>
    </dgm:pt>
    <dgm:pt modelId="{FE884D1A-4C21-49A4-9467-DDA3D0BC8DDE}" type="sibTrans" cxnId="{9BBF514F-12D6-4EC5-8E92-99A354B41AC9}">
      <dgm:prSet/>
      <dgm:spPr/>
      <dgm:t>
        <a:bodyPr/>
        <a:lstStyle/>
        <a:p>
          <a:endParaRPr lang="vi-VN"/>
        </a:p>
      </dgm:t>
    </dgm:pt>
    <dgm:pt modelId="{F055AB7B-DA47-4813-881F-BEEE2B84AEF7}">
      <dgm:prSet custT="1"/>
      <dgm:spPr/>
      <dgm: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15mmHg.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90mmHg.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2,5l/</a:t>
          </a:r>
          <a:r>
            <a:rPr lang="en-US" sz="2400" dirty="0" err="1" smtClean="0">
              <a:latin typeface="Times New Roman" pitchFamily="18" charset="0"/>
              <a:cs typeface="Times New Roman" pitchFamily="18" charset="0"/>
            </a:rPr>
            <a:t>ph</a:t>
          </a:r>
          <a:r>
            <a:rPr lang="en-US" sz="2400" dirty="0" smtClean="0">
              <a:latin typeface="Times New Roman" pitchFamily="18" charset="0"/>
              <a:cs typeface="Times New Roman" pitchFamily="18" charset="0"/>
            </a:rPr>
            <a:t>/m2 da. </a:t>
          </a:r>
          <a:endParaRPr lang="vi-VN" sz="2400" dirty="0">
            <a:latin typeface="Times New Roman" pitchFamily="18" charset="0"/>
            <a:cs typeface="Times New Roman" pitchFamily="18" charset="0"/>
          </a:endParaRPr>
        </a:p>
      </dgm:t>
    </dgm:pt>
    <dgm:pt modelId="{6FC55B7E-AD56-4F42-89E6-82486F6C6CA3}" type="parTrans" cxnId="{2408E187-A902-4C6E-B81B-6A46B2AE1951}">
      <dgm:prSet/>
      <dgm:spPr/>
      <dgm:t>
        <a:bodyPr/>
        <a:lstStyle/>
        <a:p>
          <a:endParaRPr lang="vi-VN"/>
        </a:p>
      </dgm:t>
    </dgm:pt>
    <dgm:pt modelId="{1CB818C1-2758-4656-A429-23FC48085591}" type="sibTrans" cxnId="{2408E187-A902-4C6E-B81B-6A46B2AE1951}">
      <dgm:prSet/>
      <dgm:spPr/>
      <dgm:t>
        <a:bodyPr/>
        <a:lstStyle/>
        <a:p>
          <a:endParaRPr lang="vi-VN"/>
        </a:p>
      </dgm:t>
    </dgm:pt>
    <dgm:pt modelId="{5CE5F432-F9F8-4D99-97B3-0CFA6CE07422}">
      <dgm:prSet custT="1"/>
      <dgm:spPr/>
      <dgm: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2 l/</a:t>
          </a:r>
          <a:r>
            <a:rPr lang="en-US" sz="2400" dirty="0" err="1" smtClean="0">
              <a:latin typeface="Times New Roman" pitchFamily="18" charset="0"/>
              <a:cs typeface="Times New Roman" pitchFamily="18" charset="0"/>
            </a:rPr>
            <a:t>ph</a:t>
          </a:r>
          <a:r>
            <a:rPr lang="en-US" sz="2400" dirty="0" smtClean="0">
              <a:latin typeface="Times New Roman" pitchFamily="18" charset="0"/>
              <a:cs typeface="Times New Roman" pitchFamily="18" charset="0"/>
            </a:rPr>
            <a:t>/m2 da.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20mmHg</a:t>
          </a:r>
          <a:endParaRPr lang="vi-VN" sz="2400" dirty="0">
            <a:latin typeface="Times New Roman" pitchFamily="18" charset="0"/>
            <a:cs typeface="Times New Roman" pitchFamily="18" charset="0"/>
          </a:endParaRPr>
        </a:p>
      </dgm:t>
    </dgm:pt>
    <dgm:pt modelId="{53559894-B8F4-4685-A113-87CB58D5CDC1}" type="parTrans" cxnId="{D74628D3-8969-476A-AFE0-3EF5F46CD3CC}">
      <dgm:prSet/>
      <dgm:spPr/>
      <dgm:t>
        <a:bodyPr/>
        <a:lstStyle/>
        <a:p>
          <a:endParaRPr lang="vi-VN"/>
        </a:p>
      </dgm:t>
    </dgm:pt>
    <dgm:pt modelId="{35A117D4-4A31-4756-B16D-208FAD9CAC23}" type="sibTrans" cxnId="{D74628D3-8969-476A-AFE0-3EF5F46CD3CC}">
      <dgm:prSet/>
      <dgm:spPr/>
      <dgm:t>
        <a:bodyPr/>
        <a:lstStyle/>
        <a:p>
          <a:endParaRPr lang="vi-VN"/>
        </a:p>
      </dgm:t>
    </dgm:pt>
    <dgm:pt modelId="{3095576B-1BFD-473E-8795-3A0E6E5FD4B8}" type="pres">
      <dgm:prSet presAssocID="{F88F18FF-9A8E-4797-B650-B7B9AFABD53D}" presName="linear" presStyleCnt="0">
        <dgm:presLayoutVars>
          <dgm:dir/>
          <dgm:animLvl val="lvl"/>
          <dgm:resizeHandles val="exact"/>
        </dgm:presLayoutVars>
      </dgm:prSet>
      <dgm:spPr/>
      <dgm:t>
        <a:bodyPr/>
        <a:lstStyle/>
        <a:p>
          <a:endParaRPr lang="vi-VN"/>
        </a:p>
      </dgm:t>
    </dgm:pt>
    <dgm:pt modelId="{D76FE5DB-9CCD-4507-9B38-FA28C85F4C3B}" type="pres">
      <dgm:prSet presAssocID="{4536C0D4-C9AC-4854-B124-CB634E87C48A}" presName="parentLin" presStyleCnt="0"/>
      <dgm:spPr/>
    </dgm:pt>
    <dgm:pt modelId="{A45241D8-38AD-4118-AC92-015378F6FCB3}" type="pres">
      <dgm:prSet presAssocID="{4536C0D4-C9AC-4854-B124-CB634E87C48A}" presName="parentLeftMargin" presStyleLbl="node1" presStyleIdx="0" presStyleCnt="3"/>
      <dgm:spPr/>
      <dgm:t>
        <a:bodyPr/>
        <a:lstStyle/>
        <a:p>
          <a:endParaRPr lang="vi-VN"/>
        </a:p>
      </dgm:t>
    </dgm:pt>
    <dgm:pt modelId="{7625928E-EC33-47B2-A0C0-A218D5B8294D}" type="pres">
      <dgm:prSet presAssocID="{4536C0D4-C9AC-4854-B124-CB634E87C48A}" presName="parentText" presStyleLbl="node1" presStyleIdx="0" presStyleCnt="3">
        <dgm:presLayoutVars>
          <dgm:chMax val="0"/>
          <dgm:bulletEnabled val="1"/>
        </dgm:presLayoutVars>
      </dgm:prSet>
      <dgm:spPr/>
      <dgm:t>
        <a:bodyPr/>
        <a:lstStyle/>
        <a:p>
          <a:endParaRPr lang="vi-VN"/>
        </a:p>
      </dgm:t>
    </dgm:pt>
    <dgm:pt modelId="{9D491D3A-502D-497F-8864-BD6B6E7247FB}" type="pres">
      <dgm:prSet presAssocID="{4536C0D4-C9AC-4854-B124-CB634E87C48A}" presName="negativeSpace" presStyleCnt="0"/>
      <dgm:spPr/>
    </dgm:pt>
    <dgm:pt modelId="{2D100A25-5C78-49C8-89B6-B4563B13A670}" type="pres">
      <dgm:prSet presAssocID="{4536C0D4-C9AC-4854-B124-CB634E87C48A}" presName="childText" presStyleLbl="conFgAcc1" presStyleIdx="0" presStyleCnt="3">
        <dgm:presLayoutVars>
          <dgm:bulletEnabled val="1"/>
        </dgm:presLayoutVars>
      </dgm:prSet>
      <dgm:spPr/>
      <dgm:t>
        <a:bodyPr/>
        <a:lstStyle/>
        <a:p>
          <a:endParaRPr lang="vi-VN"/>
        </a:p>
      </dgm:t>
    </dgm:pt>
    <dgm:pt modelId="{D0FB0A0F-80CD-4043-BC5C-9502964AE671}" type="pres">
      <dgm:prSet presAssocID="{7755F547-3DF5-4446-8665-7D8606FDFBA6}" presName="spaceBetweenRectangles" presStyleCnt="0"/>
      <dgm:spPr/>
    </dgm:pt>
    <dgm:pt modelId="{499D05E9-2278-4686-B80C-146F0E95FCCA}" type="pres">
      <dgm:prSet presAssocID="{6A5C5ABD-1F23-4D9D-85AA-D1168AF0A968}" presName="parentLin" presStyleCnt="0"/>
      <dgm:spPr/>
    </dgm:pt>
    <dgm:pt modelId="{68F50781-683D-46E9-A20B-50DEAFD782C0}" type="pres">
      <dgm:prSet presAssocID="{6A5C5ABD-1F23-4D9D-85AA-D1168AF0A968}" presName="parentLeftMargin" presStyleLbl="node1" presStyleIdx="0" presStyleCnt="3"/>
      <dgm:spPr/>
      <dgm:t>
        <a:bodyPr/>
        <a:lstStyle/>
        <a:p>
          <a:endParaRPr lang="vi-VN"/>
        </a:p>
      </dgm:t>
    </dgm:pt>
    <dgm:pt modelId="{26112070-B5B6-4B78-8AD6-B0D44BDCC104}" type="pres">
      <dgm:prSet presAssocID="{6A5C5ABD-1F23-4D9D-85AA-D1168AF0A968}" presName="parentText" presStyleLbl="node1" presStyleIdx="1" presStyleCnt="3">
        <dgm:presLayoutVars>
          <dgm:chMax val="0"/>
          <dgm:bulletEnabled val="1"/>
        </dgm:presLayoutVars>
      </dgm:prSet>
      <dgm:spPr/>
      <dgm:t>
        <a:bodyPr/>
        <a:lstStyle/>
        <a:p>
          <a:endParaRPr lang="vi-VN"/>
        </a:p>
      </dgm:t>
    </dgm:pt>
    <dgm:pt modelId="{DCD380C8-404B-4724-AC21-651DDCC37055}" type="pres">
      <dgm:prSet presAssocID="{6A5C5ABD-1F23-4D9D-85AA-D1168AF0A968}" presName="negativeSpace" presStyleCnt="0"/>
      <dgm:spPr/>
    </dgm:pt>
    <dgm:pt modelId="{A483D002-5A11-45FA-AE8B-16277CDAEAF3}" type="pres">
      <dgm:prSet presAssocID="{6A5C5ABD-1F23-4D9D-85AA-D1168AF0A968}" presName="childText" presStyleLbl="conFgAcc1" presStyleIdx="1" presStyleCnt="3">
        <dgm:presLayoutVars>
          <dgm:bulletEnabled val="1"/>
        </dgm:presLayoutVars>
      </dgm:prSet>
      <dgm:spPr/>
      <dgm:t>
        <a:bodyPr/>
        <a:lstStyle/>
        <a:p>
          <a:endParaRPr lang="vi-VN"/>
        </a:p>
      </dgm:t>
    </dgm:pt>
    <dgm:pt modelId="{8B1A5BD1-4B9F-420C-BF89-A88DCB2F96D6}" type="pres">
      <dgm:prSet presAssocID="{1258A7C9-EACD-48E2-BE58-9143F0F1CC7F}" presName="spaceBetweenRectangles" presStyleCnt="0"/>
      <dgm:spPr/>
    </dgm:pt>
    <dgm:pt modelId="{68D64746-A4D7-4786-A3F9-72EA5CA86877}" type="pres">
      <dgm:prSet presAssocID="{253BD9B6-582A-4DAD-96E2-B6D20E4A3D82}" presName="parentLin" presStyleCnt="0"/>
      <dgm:spPr/>
    </dgm:pt>
    <dgm:pt modelId="{13C18314-6E84-4AEF-95D1-0215B1CCC9C8}" type="pres">
      <dgm:prSet presAssocID="{253BD9B6-582A-4DAD-96E2-B6D20E4A3D82}" presName="parentLeftMargin" presStyleLbl="node1" presStyleIdx="1" presStyleCnt="3"/>
      <dgm:spPr/>
      <dgm:t>
        <a:bodyPr/>
        <a:lstStyle/>
        <a:p>
          <a:endParaRPr lang="vi-VN"/>
        </a:p>
      </dgm:t>
    </dgm:pt>
    <dgm:pt modelId="{AD2EFC19-6513-4EAC-BD57-67A77AFDB1D9}" type="pres">
      <dgm:prSet presAssocID="{253BD9B6-582A-4DAD-96E2-B6D20E4A3D82}" presName="parentText" presStyleLbl="node1" presStyleIdx="2" presStyleCnt="3">
        <dgm:presLayoutVars>
          <dgm:chMax val="0"/>
          <dgm:bulletEnabled val="1"/>
        </dgm:presLayoutVars>
      </dgm:prSet>
      <dgm:spPr/>
      <dgm:t>
        <a:bodyPr/>
        <a:lstStyle/>
        <a:p>
          <a:endParaRPr lang="vi-VN"/>
        </a:p>
      </dgm:t>
    </dgm:pt>
    <dgm:pt modelId="{187420B2-0B93-48AD-9A88-3E0A6B4E0323}" type="pres">
      <dgm:prSet presAssocID="{253BD9B6-582A-4DAD-96E2-B6D20E4A3D82}" presName="negativeSpace" presStyleCnt="0"/>
      <dgm:spPr/>
    </dgm:pt>
    <dgm:pt modelId="{DA3E4E9E-5702-4FD7-9A26-D85FE18D5EEA}" type="pres">
      <dgm:prSet presAssocID="{253BD9B6-582A-4DAD-96E2-B6D20E4A3D82}" presName="childText" presStyleLbl="conFgAcc1" presStyleIdx="2" presStyleCnt="3">
        <dgm:presLayoutVars>
          <dgm:bulletEnabled val="1"/>
        </dgm:presLayoutVars>
      </dgm:prSet>
      <dgm:spPr/>
      <dgm:t>
        <a:bodyPr/>
        <a:lstStyle/>
        <a:p>
          <a:endParaRPr lang="vi-VN"/>
        </a:p>
      </dgm:t>
    </dgm:pt>
  </dgm:ptLst>
  <dgm:cxnLst>
    <dgm:cxn modelId="{44560322-5B94-40E0-8F4F-B657729F5DC2}" srcId="{F88F18FF-9A8E-4797-B650-B7B9AFABD53D}" destId="{4536C0D4-C9AC-4854-B124-CB634E87C48A}" srcOrd="0" destOrd="0" parTransId="{731AC61B-B521-42A6-ACA9-0BF1209C030A}" sibTransId="{7755F547-3DF5-4446-8665-7D8606FDFBA6}"/>
    <dgm:cxn modelId="{9BBF514F-12D6-4EC5-8E92-99A354B41AC9}" srcId="{4536C0D4-C9AC-4854-B124-CB634E87C48A}" destId="{5385DE33-BB51-47A1-AE96-2690235C0E51}" srcOrd="0" destOrd="0" parTransId="{0CCC2FD9-1B98-4C83-A572-FBD7193FDDBA}" sibTransId="{FE884D1A-4C21-49A4-9467-DDA3D0BC8DDE}"/>
    <dgm:cxn modelId="{5268C57E-81C6-4511-B5AD-4079C63AB645}" type="presOf" srcId="{5385DE33-BB51-47A1-AE96-2690235C0E51}" destId="{2D100A25-5C78-49C8-89B6-B4563B13A670}" srcOrd="0" destOrd="0" presId="urn:microsoft.com/office/officeart/2005/8/layout/list1"/>
    <dgm:cxn modelId="{60B9E0B7-3293-4C29-816D-978E81BA671E}" type="presOf" srcId="{5CE5F432-F9F8-4D99-97B3-0CFA6CE07422}" destId="{DA3E4E9E-5702-4FD7-9A26-D85FE18D5EEA}" srcOrd="0" destOrd="0" presId="urn:microsoft.com/office/officeart/2005/8/layout/list1"/>
    <dgm:cxn modelId="{24CC4A91-CDE6-40FB-8D89-B20B88B491EB}" type="presOf" srcId="{6A5C5ABD-1F23-4D9D-85AA-D1168AF0A968}" destId="{26112070-B5B6-4B78-8AD6-B0D44BDCC104}" srcOrd="1" destOrd="0" presId="urn:microsoft.com/office/officeart/2005/8/layout/list1"/>
    <dgm:cxn modelId="{1C8305C4-1192-4D35-8E33-5C941AB26AA5}" type="presOf" srcId="{F88F18FF-9A8E-4797-B650-B7B9AFABD53D}" destId="{3095576B-1BFD-473E-8795-3A0E6E5FD4B8}" srcOrd="0" destOrd="0" presId="urn:microsoft.com/office/officeart/2005/8/layout/list1"/>
    <dgm:cxn modelId="{18A25829-EFF1-44F6-B559-140E80C182FE}" srcId="{F88F18FF-9A8E-4797-B650-B7B9AFABD53D}" destId="{253BD9B6-582A-4DAD-96E2-B6D20E4A3D82}" srcOrd="2" destOrd="0" parTransId="{0FED096F-8F34-4664-8A6E-74F3CBCB4425}" sibTransId="{24565B0D-F08A-4BB9-9EBE-CD6722CF1AFD}"/>
    <dgm:cxn modelId="{4CCD11BD-DDE7-4765-931C-0786F0CB1C6D}" srcId="{F88F18FF-9A8E-4797-B650-B7B9AFABD53D}" destId="{6A5C5ABD-1F23-4D9D-85AA-D1168AF0A968}" srcOrd="1" destOrd="0" parTransId="{68513083-E63C-44D2-8A56-5F501C56CF5D}" sibTransId="{1258A7C9-EACD-48E2-BE58-9143F0F1CC7F}"/>
    <dgm:cxn modelId="{D74628D3-8969-476A-AFE0-3EF5F46CD3CC}" srcId="{253BD9B6-582A-4DAD-96E2-B6D20E4A3D82}" destId="{5CE5F432-F9F8-4D99-97B3-0CFA6CE07422}" srcOrd="0" destOrd="0" parTransId="{53559894-B8F4-4685-A113-87CB58D5CDC1}" sibTransId="{35A117D4-4A31-4756-B16D-208FAD9CAC23}"/>
    <dgm:cxn modelId="{CBA11691-D0A0-4733-B992-FD6A526066C2}" type="presOf" srcId="{F055AB7B-DA47-4813-881F-BEEE2B84AEF7}" destId="{A483D002-5A11-45FA-AE8B-16277CDAEAF3}" srcOrd="0" destOrd="0" presId="urn:microsoft.com/office/officeart/2005/8/layout/list1"/>
    <dgm:cxn modelId="{AF27510C-B26D-4D1B-AA8F-C10BFB19376D}" type="presOf" srcId="{6A5C5ABD-1F23-4D9D-85AA-D1168AF0A968}" destId="{68F50781-683D-46E9-A20B-50DEAFD782C0}" srcOrd="0" destOrd="0" presId="urn:microsoft.com/office/officeart/2005/8/layout/list1"/>
    <dgm:cxn modelId="{D8B451A5-6AB8-4462-8D29-03AE862AE8BF}" type="presOf" srcId="{253BD9B6-582A-4DAD-96E2-B6D20E4A3D82}" destId="{13C18314-6E84-4AEF-95D1-0215B1CCC9C8}" srcOrd="0" destOrd="0" presId="urn:microsoft.com/office/officeart/2005/8/layout/list1"/>
    <dgm:cxn modelId="{BA7B610F-C597-4AEC-81CD-DB57CD190F7A}" type="presOf" srcId="{4536C0D4-C9AC-4854-B124-CB634E87C48A}" destId="{A45241D8-38AD-4118-AC92-015378F6FCB3}" srcOrd="0" destOrd="0" presId="urn:microsoft.com/office/officeart/2005/8/layout/list1"/>
    <dgm:cxn modelId="{2408E187-A902-4C6E-B81B-6A46B2AE1951}" srcId="{6A5C5ABD-1F23-4D9D-85AA-D1168AF0A968}" destId="{F055AB7B-DA47-4813-881F-BEEE2B84AEF7}" srcOrd="0" destOrd="0" parTransId="{6FC55B7E-AD56-4F42-89E6-82486F6C6CA3}" sibTransId="{1CB818C1-2758-4656-A429-23FC48085591}"/>
    <dgm:cxn modelId="{3E60E3FF-3FEE-4A5A-8CCF-D5F642AC2D06}" type="presOf" srcId="{4536C0D4-C9AC-4854-B124-CB634E87C48A}" destId="{7625928E-EC33-47B2-A0C0-A218D5B8294D}" srcOrd="1" destOrd="0" presId="urn:microsoft.com/office/officeart/2005/8/layout/list1"/>
    <dgm:cxn modelId="{F18EA70D-423D-4131-AE60-81CBF98641C4}" type="presOf" srcId="{253BD9B6-582A-4DAD-96E2-B6D20E4A3D82}" destId="{AD2EFC19-6513-4EAC-BD57-67A77AFDB1D9}" srcOrd="1" destOrd="0" presId="urn:microsoft.com/office/officeart/2005/8/layout/list1"/>
    <dgm:cxn modelId="{45B79AD6-C619-4A1A-BE00-A9C463FB514C}" type="presParOf" srcId="{3095576B-1BFD-473E-8795-3A0E6E5FD4B8}" destId="{D76FE5DB-9CCD-4507-9B38-FA28C85F4C3B}" srcOrd="0" destOrd="0" presId="urn:microsoft.com/office/officeart/2005/8/layout/list1"/>
    <dgm:cxn modelId="{D7B3042E-323C-4138-A4F1-6FCBFFFA869F}" type="presParOf" srcId="{D76FE5DB-9CCD-4507-9B38-FA28C85F4C3B}" destId="{A45241D8-38AD-4118-AC92-015378F6FCB3}" srcOrd="0" destOrd="0" presId="urn:microsoft.com/office/officeart/2005/8/layout/list1"/>
    <dgm:cxn modelId="{C6F0F7B0-BB8F-4E7C-9979-44F140064F21}" type="presParOf" srcId="{D76FE5DB-9CCD-4507-9B38-FA28C85F4C3B}" destId="{7625928E-EC33-47B2-A0C0-A218D5B8294D}" srcOrd="1" destOrd="0" presId="urn:microsoft.com/office/officeart/2005/8/layout/list1"/>
    <dgm:cxn modelId="{E36992FC-896B-4152-A588-30A3C2C6B68C}" type="presParOf" srcId="{3095576B-1BFD-473E-8795-3A0E6E5FD4B8}" destId="{9D491D3A-502D-497F-8864-BD6B6E7247FB}" srcOrd="1" destOrd="0" presId="urn:microsoft.com/office/officeart/2005/8/layout/list1"/>
    <dgm:cxn modelId="{C8C0E4C0-AABF-407E-A62E-9AAFCEC655B4}" type="presParOf" srcId="{3095576B-1BFD-473E-8795-3A0E6E5FD4B8}" destId="{2D100A25-5C78-49C8-89B6-B4563B13A670}" srcOrd="2" destOrd="0" presId="urn:microsoft.com/office/officeart/2005/8/layout/list1"/>
    <dgm:cxn modelId="{0939E773-DD6E-4602-A00D-431CBD854D09}" type="presParOf" srcId="{3095576B-1BFD-473E-8795-3A0E6E5FD4B8}" destId="{D0FB0A0F-80CD-4043-BC5C-9502964AE671}" srcOrd="3" destOrd="0" presId="urn:microsoft.com/office/officeart/2005/8/layout/list1"/>
    <dgm:cxn modelId="{4434586F-6449-466F-8C94-3DF7D014BB41}" type="presParOf" srcId="{3095576B-1BFD-473E-8795-3A0E6E5FD4B8}" destId="{499D05E9-2278-4686-B80C-146F0E95FCCA}" srcOrd="4" destOrd="0" presId="urn:microsoft.com/office/officeart/2005/8/layout/list1"/>
    <dgm:cxn modelId="{5ACE6077-4E93-4A81-9200-2A02B452CBF7}" type="presParOf" srcId="{499D05E9-2278-4686-B80C-146F0E95FCCA}" destId="{68F50781-683D-46E9-A20B-50DEAFD782C0}" srcOrd="0" destOrd="0" presId="urn:microsoft.com/office/officeart/2005/8/layout/list1"/>
    <dgm:cxn modelId="{60A00D3D-898D-406C-AEF8-79603E067955}" type="presParOf" srcId="{499D05E9-2278-4686-B80C-146F0E95FCCA}" destId="{26112070-B5B6-4B78-8AD6-B0D44BDCC104}" srcOrd="1" destOrd="0" presId="urn:microsoft.com/office/officeart/2005/8/layout/list1"/>
    <dgm:cxn modelId="{80A4346D-83E0-4B6B-8311-72E444250B39}" type="presParOf" srcId="{3095576B-1BFD-473E-8795-3A0E6E5FD4B8}" destId="{DCD380C8-404B-4724-AC21-651DDCC37055}" srcOrd="5" destOrd="0" presId="urn:microsoft.com/office/officeart/2005/8/layout/list1"/>
    <dgm:cxn modelId="{58549D46-EC55-4982-AAAB-B78FEA9EF3F4}" type="presParOf" srcId="{3095576B-1BFD-473E-8795-3A0E6E5FD4B8}" destId="{A483D002-5A11-45FA-AE8B-16277CDAEAF3}" srcOrd="6" destOrd="0" presId="urn:microsoft.com/office/officeart/2005/8/layout/list1"/>
    <dgm:cxn modelId="{3E50E954-5DE7-490D-A9CC-7A75E03565F1}" type="presParOf" srcId="{3095576B-1BFD-473E-8795-3A0E6E5FD4B8}" destId="{8B1A5BD1-4B9F-420C-BF89-A88DCB2F96D6}" srcOrd="7" destOrd="0" presId="urn:microsoft.com/office/officeart/2005/8/layout/list1"/>
    <dgm:cxn modelId="{2B418E2D-7187-44EE-9E07-311DB64D2CAC}" type="presParOf" srcId="{3095576B-1BFD-473E-8795-3A0E6E5FD4B8}" destId="{68D64746-A4D7-4786-A3F9-72EA5CA86877}" srcOrd="8" destOrd="0" presId="urn:microsoft.com/office/officeart/2005/8/layout/list1"/>
    <dgm:cxn modelId="{DCBFB163-470B-4323-8E89-152E53FE1B41}" type="presParOf" srcId="{68D64746-A4D7-4786-A3F9-72EA5CA86877}" destId="{13C18314-6E84-4AEF-95D1-0215B1CCC9C8}" srcOrd="0" destOrd="0" presId="urn:microsoft.com/office/officeart/2005/8/layout/list1"/>
    <dgm:cxn modelId="{BD156669-60CB-4523-A6D4-D8262A139DEA}" type="presParOf" srcId="{68D64746-A4D7-4786-A3F9-72EA5CA86877}" destId="{AD2EFC19-6513-4EAC-BD57-67A77AFDB1D9}" srcOrd="1" destOrd="0" presId="urn:microsoft.com/office/officeart/2005/8/layout/list1"/>
    <dgm:cxn modelId="{8ACAE8EE-C820-47B7-8C84-91FDAAE6CEF5}" type="presParOf" srcId="{3095576B-1BFD-473E-8795-3A0E6E5FD4B8}" destId="{187420B2-0B93-48AD-9A88-3E0A6B4E0323}" srcOrd="9" destOrd="0" presId="urn:microsoft.com/office/officeart/2005/8/layout/list1"/>
    <dgm:cxn modelId="{76BB3237-8586-4744-B54C-00C0BC201C19}" type="presParOf" srcId="{3095576B-1BFD-473E-8795-3A0E6E5FD4B8}" destId="{DA3E4E9E-5702-4FD7-9A26-D85FE18D5EE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B194CC-38CC-46B4-805A-59D2563BC92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158520E-E269-4F3D-BBA2-83FE029A6C81}">
      <dgm:prSet phldrT="[Text]"/>
      <dgm:spPr>
        <a:solidFill>
          <a:srgbClr val="0070C0"/>
        </a:solidFill>
      </dgm:spPr>
      <dgm:t>
        <a:bodyPr/>
        <a:lstStyle/>
        <a:p>
          <a:r>
            <a:rPr lang="en-US" smtClean="0">
              <a:latin typeface="Times New Roman" pitchFamily="18" charset="0"/>
              <a:cs typeface="Times New Roman" pitchFamily="18" charset="0"/>
            </a:rPr>
            <a:t>NHẬN ĐỊNH </a:t>
          </a:r>
          <a:endParaRPr lang="en-US">
            <a:latin typeface="Times New Roman" pitchFamily="18" charset="0"/>
            <a:cs typeface="Times New Roman" pitchFamily="18" charset="0"/>
          </a:endParaRPr>
        </a:p>
      </dgm:t>
    </dgm:pt>
    <dgm:pt modelId="{9D230884-C640-4060-8050-ECE24902A1DA}" type="parTrans" cxnId="{91CBA1A2-B76D-423B-AC49-308EEF8E650C}">
      <dgm:prSet/>
      <dgm:spPr/>
      <dgm:t>
        <a:bodyPr/>
        <a:lstStyle/>
        <a:p>
          <a:endParaRPr lang="en-US"/>
        </a:p>
      </dgm:t>
    </dgm:pt>
    <dgm:pt modelId="{D3B5015B-C553-4044-B658-E2DD36491557}" type="sibTrans" cxnId="{91CBA1A2-B76D-423B-AC49-308EEF8E650C}">
      <dgm:prSet/>
      <dgm:spPr>
        <a:solidFill>
          <a:srgbClr val="00B050"/>
        </a:solidFill>
      </dgm:spPr>
      <dgm:t>
        <a:bodyPr/>
        <a:lstStyle/>
        <a:p>
          <a:endParaRPr lang="en-US"/>
        </a:p>
      </dgm:t>
    </dgm:pt>
    <dgm:pt modelId="{15AA52B4-DF1C-4876-86AF-CD20A80F62C4}">
      <dgm:prSet phldrT="[Text]"/>
      <dgm:spPr>
        <a:solidFill>
          <a:srgbClr val="7030A0"/>
        </a:solidFill>
      </dgm:spPr>
      <dgm:t>
        <a:bodyPr/>
        <a:lstStyle/>
        <a:p>
          <a:r>
            <a:rPr lang="en-US" smtClean="0">
              <a:latin typeface="Times New Roman" pitchFamily="18" charset="0"/>
              <a:cs typeface="Times New Roman" pitchFamily="18" charset="0"/>
            </a:rPr>
            <a:t>ĐÁNH GIÁ</a:t>
          </a:r>
          <a:endParaRPr lang="en-US">
            <a:latin typeface="Times New Roman" pitchFamily="18" charset="0"/>
            <a:cs typeface="Times New Roman" pitchFamily="18" charset="0"/>
          </a:endParaRPr>
        </a:p>
      </dgm:t>
    </dgm:pt>
    <dgm:pt modelId="{A4E3E77F-DBA9-4D80-A407-B3D18E7A4F98}" type="parTrans" cxnId="{4CC7E7C7-576D-4BAF-9002-0C95A1190B26}">
      <dgm:prSet/>
      <dgm:spPr/>
      <dgm:t>
        <a:bodyPr/>
        <a:lstStyle/>
        <a:p>
          <a:endParaRPr lang="en-US"/>
        </a:p>
      </dgm:t>
    </dgm:pt>
    <dgm:pt modelId="{DDD6453C-24EC-4E38-8D76-5C1C8A616B39}" type="sibTrans" cxnId="{4CC7E7C7-576D-4BAF-9002-0C95A1190B26}">
      <dgm:prSet/>
      <dgm:spPr>
        <a:solidFill>
          <a:srgbClr val="00B050"/>
        </a:solidFill>
      </dgm:spPr>
      <dgm:t>
        <a:bodyPr/>
        <a:lstStyle/>
        <a:p>
          <a:endParaRPr lang="en-US"/>
        </a:p>
      </dgm:t>
    </dgm:pt>
    <dgm:pt modelId="{234A7F3D-2ACD-4D24-9C81-845647FBA19B}">
      <dgm:prSet phldrT="[Text]"/>
      <dgm:spPr>
        <a:solidFill>
          <a:srgbClr val="FF0000"/>
        </a:solidFill>
      </dgm:spPr>
      <dgm:t>
        <a:bodyPr/>
        <a:lstStyle/>
        <a:p>
          <a:r>
            <a:rPr lang="en-US" smtClean="0">
              <a:latin typeface="Times New Roman" pitchFamily="18" charset="0"/>
              <a:cs typeface="Times New Roman" pitchFamily="18" charset="0"/>
            </a:rPr>
            <a:t>CHUẨN ĐOÁN ĐD</a:t>
          </a:r>
          <a:endParaRPr lang="en-US">
            <a:latin typeface="Times New Roman" pitchFamily="18" charset="0"/>
            <a:cs typeface="Times New Roman" pitchFamily="18" charset="0"/>
          </a:endParaRPr>
        </a:p>
      </dgm:t>
    </dgm:pt>
    <dgm:pt modelId="{75BF0190-F09F-4F23-94D4-7D86F8CCCE23}" type="parTrans" cxnId="{80BCCE48-9CF2-4A04-BA1E-28D70910879B}">
      <dgm:prSet/>
      <dgm:spPr/>
      <dgm:t>
        <a:bodyPr/>
        <a:lstStyle/>
        <a:p>
          <a:endParaRPr lang="en-US"/>
        </a:p>
      </dgm:t>
    </dgm:pt>
    <dgm:pt modelId="{C08E4B17-6DC5-452D-95FA-0643813B972E}" type="sibTrans" cxnId="{80BCCE48-9CF2-4A04-BA1E-28D70910879B}">
      <dgm:prSet/>
      <dgm:spPr>
        <a:solidFill>
          <a:srgbClr val="00B050"/>
        </a:solidFill>
      </dgm:spPr>
      <dgm:t>
        <a:bodyPr/>
        <a:lstStyle/>
        <a:p>
          <a:endParaRPr lang="en-US"/>
        </a:p>
      </dgm:t>
    </dgm:pt>
    <dgm:pt modelId="{E3108CE7-F1B0-4554-BAC5-316E516E3B23}">
      <dgm:prSet phldrT="[Text]"/>
      <dgm:spPr>
        <a:solidFill>
          <a:schemeClr val="accent3">
            <a:lumMod val="75000"/>
          </a:schemeClr>
        </a:solidFill>
      </dgm:spPr>
      <dgm:t>
        <a:bodyPr/>
        <a:lstStyle/>
        <a:p>
          <a:r>
            <a:rPr lang="en-US" smtClean="0">
              <a:latin typeface="Times New Roman" pitchFamily="18" charset="0"/>
              <a:cs typeface="Times New Roman" pitchFamily="18" charset="0"/>
            </a:rPr>
            <a:t>LẬP KHCS</a:t>
          </a:r>
          <a:endParaRPr lang="en-US">
            <a:latin typeface="Times New Roman" pitchFamily="18" charset="0"/>
            <a:cs typeface="Times New Roman" pitchFamily="18" charset="0"/>
          </a:endParaRPr>
        </a:p>
      </dgm:t>
    </dgm:pt>
    <dgm:pt modelId="{06C82220-FC73-4985-88A2-C46F965D35DE}" type="parTrans" cxnId="{99078A03-922D-43E4-AFB2-2A7331D8C116}">
      <dgm:prSet/>
      <dgm:spPr/>
      <dgm:t>
        <a:bodyPr/>
        <a:lstStyle/>
        <a:p>
          <a:endParaRPr lang="en-US"/>
        </a:p>
      </dgm:t>
    </dgm:pt>
    <dgm:pt modelId="{75B6776A-FA4C-4E53-B6E7-654F16A27B07}" type="sibTrans" cxnId="{99078A03-922D-43E4-AFB2-2A7331D8C116}">
      <dgm:prSet/>
      <dgm:spPr>
        <a:solidFill>
          <a:srgbClr val="00B050"/>
        </a:solidFill>
      </dgm:spPr>
      <dgm:t>
        <a:bodyPr/>
        <a:lstStyle/>
        <a:p>
          <a:endParaRPr lang="en-US"/>
        </a:p>
      </dgm:t>
    </dgm:pt>
    <dgm:pt modelId="{29B7641F-0C4D-495F-8C94-94A8DFBC5A84}">
      <dgm:prSet phldrT="[Text]"/>
      <dgm:spPr>
        <a:solidFill>
          <a:srgbClr val="00B0F0"/>
        </a:solidFill>
      </dgm:spPr>
      <dgm:t>
        <a:bodyPr/>
        <a:lstStyle/>
        <a:p>
          <a:r>
            <a:rPr lang="en-US" smtClean="0">
              <a:latin typeface="Times New Roman" pitchFamily="18" charset="0"/>
              <a:cs typeface="Times New Roman" pitchFamily="18" charset="0"/>
            </a:rPr>
            <a:t>THỰC HIỆN KHCS</a:t>
          </a:r>
          <a:endParaRPr lang="en-US">
            <a:latin typeface="Times New Roman" pitchFamily="18" charset="0"/>
            <a:cs typeface="Times New Roman" pitchFamily="18" charset="0"/>
          </a:endParaRPr>
        </a:p>
      </dgm:t>
    </dgm:pt>
    <dgm:pt modelId="{914B9920-6EF7-4473-8691-6D4159FBA4C6}" type="parTrans" cxnId="{827BA70C-5C96-49B0-B492-4C148CB5BFF2}">
      <dgm:prSet/>
      <dgm:spPr/>
      <dgm:t>
        <a:bodyPr/>
        <a:lstStyle/>
        <a:p>
          <a:endParaRPr lang="en-US"/>
        </a:p>
      </dgm:t>
    </dgm:pt>
    <dgm:pt modelId="{5F3DA890-A48F-43F9-A98C-F27C6006EF39}" type="sibTrans" cxnId="{827BA70C-5C96-49B0-B492-4C148CB5BFF2}">
      <dgm:prSet/>
      <dgm:spPr>
        <a:solidFill>
          <a:srgbClr val="00B050"/>
        </a:solidFill>
      </dgm:spPr>
      <dgm:t>
        <a:bodyPr/>
        <a:lstStyle/>
        <a:p>
          <a:endParaRPr lang="en-US"/>
        </a:p>
      </dgm:t>
    </dgm:pt>
    <dgm:pt modelId="{C170F6B8-5B94-4908-BAF5-9A1383BE0E3F}" type="pres">
      <dgm:prSet presAssocID="{AFB194CC-38CC-46B4-805A-59D2563BC920}" presName="cycle" presStyleCnt="0">
        <dgm:presLayoutVars>
          <dgm:dir/>
          <dgm:resizeHandles val="exact"/>
        </dgm:presLayoutVars>
      </dgm:prSet>
      <dgm:spPr/>
    </dgm:pt>
    <dgm:pt modelId="{B6B8A577-5CBC-4643-B117-95199CD1B808}" type="pres">
      <dgm:prSet presAssocID="{1158520E-E269-4F3D-BBA2-83FE029A6C81}" presName="node" presStyleLbl="node1" presStyleIdx="0" presStyleCnt="5">
        <dgm:presLayoutVars>
          <dgm:bulletEnabled val="1"/>
        </dgm:presLayoutVars>
      </dgm:prSet>
      <dgm:spPr/>
      <dgm:t>
        <a:bodyPr/>
        <a:lstStyle/>
        <a:p>
          <a:endParaRPr lang="en-US"/>
        </a:p>
      </dgm:t>
    </dgm:pt>
    <dgm:pt modelId="{70156434-DE6D-47BE-B606-38DA604DD5D3}" type="pres">
      <dgm:prSet presAssocID="{D3B5015B-C553-4044-B658-E2DD36491557}" presName="sibTrans" presStyleLbl="sibTrans2D1" presStyleIdx="0" presStyleCnt="5"/>
      <dgm:spPr/>
    </dgm:pt>
    <dgm:pt modelId="{D03C73FE-2987-4C62-812E-01734F722C13}" type="pres">
      <dgm:prSet presAssocID="{D3B5015B-C553-4044-B658-E2DD36491557}" presName="connectorText" presStyleLbl="sibTrans2D1" presStyleIdx="0" presStyleCnt="5"/>
      <dgm:spPr/>
    </dgm:pt>
    <dgm:pt modelId="{DC647FE6-6649-4A30-89BB-0CE7CDBFD30E}" type="pres">
      <dgm:prSet presAssocID="{234A7F3D-2ACD-4D24-9C81-845647FBA19B}" presName="node" presStyleLbl="node1" presStyleIdx="1" presStyleCnt="5">
        <dgm:presLayoutVars>
          <dgm:bulletEnabled val="1"/>
        </dgm:presLayoutVars>
      </dgm:prSet>
      <dgm:spPr/>
      <dgm:t>
        <a:bodyPr/>
        <a:lstStyle/>
        <a:p>
          <a:endParaRPr lang="en-US"/>
        </a:p>
      </dgm:t>
    </dgm:pt>
    <dgm:pt modelId="{38E5C458-A12E-458E-858B-16A59BD36509}" type="pres">
      <dgm:prSet presAssocID="{C08E4B17-6DC5-452D-95FA-0643813B972E}" presName="sibTrans" presStyleLbl="sibTrans2D1" presStyleIdx="1" presStyleCnt="5"/>
      <dgm:spPr/>
    </dgm:pt>
    <dgm:pt modelId="{EAD38EF0-2043-4E3C-842A-FA3D5190CF10}" type="pres">
      <dgm:prSet presAssocID="{C08E4B17-6DC5-452D-95FA-0643813B972E}" presName="connectorText" presStyleLbl="sibTrans2D1" presStyleIdx="1" presStyleCnt="5"/>
      <dgm:spPr/>
    </dgm:pt>
    <dgm:pt modelId="{095E92A0-A78F-4806-A4CF-C2C3ED4ED01E}" type="pres">
      <dgm:prSet presAssocID="{E3108CE7-F1B0-4554-BAC5-316E516E3B23}" presName="node" presStyleLbl="node1" presStyleIdx="2" presStyleCnt="5">
        <dgm:presLayoutVars>
          <dgm:bulletEnabled val="1"/>
        </dgm:presLayoutVars>
      </dgm:prSet>
      <dgm:spPr/>
      <dgm:t>
        <a:bodyPr/>
        <a:lstStyle/>
        <a:p>
          <a:endParaRPr lang="en-US"/>
        </a:p>
      </dgm:t>
    </dgm:pt>
    <dgm:pt modelId="{EAC9EEA7-1298-402A-B50D-91283677679A}" type="pres">
      <dgm:prSet presAssocID="{75B6776A-FA4C-4E53-B6E7-654F16A27B07}" presName="sibTrans" presStyleLbl="sibTrans2D1" presStyleIdx="2" presStyleCnt="5"/>
      <dgm:spPr/>
    </dgm:pt>
    <dgm:pt modelId="{0F7CFEBB-E1C1-4E0D-BF83-AC341E01428D}" type="pres">
      <dgm:prSet presAssocID="{75B6776A-FA4C-4E53-B6E7-654F16A27B07}" presName="connectorText" presStyleLbl="sibTrans2D1" presStyleIdx="2" presStyleCnt="5"/>
      <dgm:spPr/>
    </dgm:pt>
    <dgm:pt modelId="{83728848-7B9C-4089-B66C-386D05EF4845}" type="pres">
      <dgm:prSet presAssocID="{29B7641F-0C4D-495F-8C94-94A8DFBC5A84}" presName="node" presStyleLbl="node1" presStyleIdx="3" presStyleCnt="5">
        <dgm:presLayoutVars>
          <dgm:bulletEnabled val="1"/>
        </dgm:presLayoutVars>
      </dgm:prSet>
      <dgm:spPr/>
      <dgm:t>
        <a:bodyPr/>
        <a:lstStyle/>
        <a:p>
          <a:endParaRPr lang="en-US"/>
        </a:p>
      </dgm:t>
    </dgm:pt>
    <dgm:pt modelId="{732FF37A-7095-44A4-A8E0-B88EE62FF877}" type="pres">
      <dgm:prSet presAssocID="{5F3DA890-A48F-43F9-A98C-F27C6006EF39}" presName="sibTrans" presStyleLbl="sibTrans2D1" presStyleIdx="3" presStyleCnt="5"/>
      <dgm:spPr/>
    </dgm:pt>
    <dgm:pt modelId="{61DBCC3B-9357-4D72-A0C4-75E43CCCA391}" type="pres">
      <dgm:prSet presAssocID="{5F3DA890-A48F-43F9-A98C-F27C6006EF39}" presName="connectorText" presStyleLbl="sibTrans2D1" presStyleIdx="3" presStyleCnt="5"/>
      <dgm:spPr/>
    </dgm:pt>
    <dgm:pt modelId="{75885CDC-C358-4471-8188-67EC7431CE78}" type="pres">
      <dgm:prSet presAssocID="{15AA52B4-DF1C-4876-86AF-CD20A80F62C4}" presName="node" presStyleLbl="node1" presStyleIdx="4" presStyleCnt="5">
        <dgm:presLayoutVars>
          <dgm:bulletEnabled val="1"/>
        </dgm:presLayoutVars>
      </dgm:prSet>
      <dgm:spPr/>
      <dgm:t>
        <a:bodyPr/>
        <a:lstStyle/>
        <a:p>
          <a:endParaRPr lang="en-US"/>
        </a:p>
      </dgm:t>
    </dgm:pt>
    <dgm:pt modelId="{698BDCFB-D833-49B3-9901-79065FA41B14}" type="pres">
      <dgm:prSet presAssocID="{DDD6453C-24EC-4E38-8D76-5C1C8A616B39}" presName="sibTrans" presStyleLbl="sibTrans2D1" presStyleIdx="4" presStyleCnt="5"/>
      <dgm:spPr/>
    </dgm:pt>
    <dgm:pt modelId="{CAF70B99-FA92-42AC-AE5A-3224F69361EF}" type="pres">
      <dgm:prSet presAssocID="{DDD6453C-24EC-4E38-8D76-5C1C8A616B39}" presName="connectorText" presStyleLbl="sibTrans2D1" presStyleIdx="4" presStyleCnt="5"/>
      <dgm:spPr/>
    </dgm:pt>
  </dgm:ptLst>
  <dgm:cxnLst>
    <dgm:cxn modelId="{E8E8769D-13A1-4EE4-A340-87E18F1722BF}" type="presOf" srcId="{D3B5015B-C553-4044-B658-E2DD36491557}" destId="{D03C73FE-2987-4C62-812E-01734F722C13}" srcOrd="1" destOrd="0" presId="urn:microsoft.com/office/officeart/2005/8/layout/cycle2"/>
    <dgm:cxn modelId="{F8B13421-D394-42B2-B81E-65A52326C9E5}" type="presOf" srcId="{5F3DA890-A48F-43F9-A98C-F27C6006EF39}" destId="{732FF37A-7095-44A4-A8E0-B88EE62FF877}" srcOrd="0" destOrd="0" presId="urn:microsoft.com/office/officeart/2005/8/layout/cycle2"/>
    <dgm:cxn modelId="{5EEB81EC-6577-44A1-9A46-6E597B94EB74}" type="presOf" srcId="{234A7F3D-2ACD-4D24-9C81-845647FBA19B}" destId="{DC647FE6-6649-4A30-89BB-0CE7CDBFD30E}" srcOrd="0" destOrd="0" presId="urn:microsoft.com/office/officeart/2005/8/layout/cycle2"/>
    <dgm:cxn modelId="{4CC7E7C7-576D-4BAF-9002-0C95A1190B26}" srcId="{AFB194CC-38CC-46B4-805A-59D2563BC920}" destId="{15AA52B4-DF1C-4876-86AF-CD20A80F62C4}" srcOrd="4" destOrd="0" parTransId="{A4E3E77F-DBA9-4D80-A407-B3D18E7A4F98}" sibTransId="{DDD6453C-24EC-4E38-8D76-5C1C8A616B39}"/>
    <dgm:cxn modelId="{8A4EC1A7-B509-4ECE-9A91-3168691ADFEA}" type="presOf" srcId="{1158520E-E269-4F3D-BBA2-83FE029A6C81}" destId="{B6B8A577-5CBC-4643-B117-95199CD1B808}" srcOrd="0" destOrd="0" presId="urn:microsoft.com/office/officeart/2005/8/layout/cycle2"/>
    <dgm:cxn modelId="{80BCCE48-9CF2-4A04-BA1E-28D70910879B}" srcId="{AFB194CC-38CC-46B4-805A-59D2563BC920}" destId="{234A7F3D-2ACD-4D24-9C81-845647FBA19B}" srcOrd="1" destOrd="0" parTransId="{75BF0190-F09F-4F23-94D4-7D86F8CCCE23}" sibTransId="{C08E4B17-6DC5-452D-95FA-0643813B972E}"/>
    <dgm:cxn modelId="{72F59FB3-E39E-4BAE-826E-8A8B1DC5ED97}" type="presOf" srcId="{75B6776A-FA4C-4E53-B6E7-654F16A27B07}" destId="{EAC9EEA7-1298-402A-B50D-91283677679A}" srcOrd="0" destOrd="0" presId="urn:microsoft.com/office/officeart/2005/8/layout/cycle2"/>
    <dgm:cxn modelId="{0BB664DC-60F0-4D35-9B01-719EE9C87868}" type="presOf" srcId="{E3108CE7-F1B0-4554-BAC5-316E516E3B23}" destId="{095E92A0-A78F-4806-A4CF-C2C3ED4ED01E}" srcOrd="0" destOrd="0" presId="urn:microsoft.com/office/officeart/2005/8/layout/cycle2"/>
    <dgm:cxn modelId="{DFD1F5D9-1FC3-45D8-8419-312859E4369A}" type="presOf" srcId="{DDD6453C-24EC-4E38-8D76-5C1C8A616B39}" destId="{698BDCFB-D833-49B3-9901-79065FA41B14}" srcOrd="0" destOrd="0" presId="urn:microsoft.com/office/officeart/2005/8/layout/cycle2"/>
    <dgm:cxn modelId="{84105023-58AC-4FC7-9FF9-C4AC683226A9}" type="presOf" srcId="{29B7641F-0C4D-495F-8C94-94A8DFBC5A84}" destId="{83728848-7B9C-4089-B66C-386D05EF4845}" srcOrd="0" destOrd="0" presId="urn:microsoft.com/office/officeart/2005/8/layout/cycle2"/>
    <dgm:cxn modelId="{E7467D51-F1FE-4EE0-9D23-B09C88AA9F28}" type="presOf" srcId="{D3B5015B-C553-4044-B658-E2DD36491557}" destId="{70156434-DE6D-47BE-B606-38DA604DD5D3}" srcOrd="0" destOrd="0" presId="urn:microsoft.com/office/officeart/2005/8/layout/cycle2"/>
    <dgm:cxn modelId="{D62473B3-9487-4175-91D1-B3F48ADD1B76}" type="presOf" srcId="{5F3DA890-A48F-43F9-A98C-F27C6006EF39}" destId="{61DBCC3B-9357-4D72-A0C4-75E43CCCA391}" srcOrd="1" destOrd="0" presId="urn:microsoft.com/office/officeart/2005/8/layout/cycle2"/>
    <dgm:cxn modelId="{B877FF37-9AB5-4447-AE92-7A2AE1F84C6A}" type="presOf" srcId="{15AA52B4-DF1C-4876-86AF-CD20A80F62C4}" destId="{75885CDC-C358-4471-8188-67EC7431CE78}" srcOrd="0" destOrd="0" presId="urn:microsoft.com/office/officeart/2005/8/layout/cycle2"/>
    <dgm:cxn modelId="{80EB5AB6-125C-42DE-89EF-DAE44EADF133}" type="presOf" srcId="{75B6776A-FA4C-4E53-B6E7-654F16A27B07}" destId="{0F7CFEBB-E1C1-4E0D-BF83-AC341E01428D}" srcOrd="1" destOrd="0" presId="urn:microsoft.com/office/officeart/2005/8/layout/cycle2"/>
    <dgm:cxn modelId="{7574CF7B-60C6-4289-9964-D3ACFAF7ADD8}" type="presOf" srcId="{C08E4B17-6DC5-452D-95FA-0643813B972E}" destId="{38E5C458-A12E-458E-858B-16A59BD36509}" srcOrd="0" destOrd="0" presId="urn:microsoft.com/office/officeart/2005/8/layout/cycle2"/>
    <dgm:cxn modelId="{F26993F4-BA94-4E7C-A2E8-339AABCDD5D7}" type="presOf" srcId="{C08E4B17-6DC5-452D-95FA-0643813B972E}" destId="{EAD38EF0-2043-4E3C-842A-FA3D5190CF10}" srcOrd="1" destOrd="0" presId="urn:microsoft.com/office/officeart/2005/8/layout/cycle2"/>
    <dgm:cxn modelId="{8A569737-103A-42E2-B171-0FA5CE0DBAFC}" type="presOf" srcId="{DDD6453C-24EC-4E38-8D76-5C1C8A616B39}" destId="{CAF70B99-FA92-42AC-AE5A-3224F69361EF}" srcOrd="1" destOrd="0" presId="urn:microsoft.com/office/officeart/2005/8/layout/cycle2"/>
    <dgm:cxn modelId="{827BA70C-5C96-49B0-B492-4C148CB5BFF2}" srcId="{AFB194CC-38CC-46B4-805A-59D2563BC920}" destId="{29B7641F-0C4D-495F-8C94-94A8DFBC5A84}" srcOrd="3" destOrd="0" parTransId="{914B9920-6EF7-4473-8691-6D4159FBA4C6}" sibTransId="{5F3DA890-A48F-43F9-A98C-F27C6006EF39}"/>
    <dgm:cxn modelId="{040B4CD2-3208-4828-BF41-7DF93048211E}" type="presOf" srcId="{AFB194CC-38CC-46B4-805A-59D2563BC920}" destId="{C170F6B8-5B94-4908-BAF5-9A1383BE0E3F}" srcOrd="0" destOrd="0" presId="urn:microsoft.com/office/officeart/2005/8/layout/cycle2"/>
    <dgm:cxn modelId="{91CBA1A2-B76D-423B-AC49-308EEF8E650C}" srcId="{AFB194CC-38CC-46B4-805A-59D2563BC920}" destId="{1158520E-E269-4F3D-BBA2-83FE029A6C81}" srcOrd="0" destOrd="0" parTransId="{9D230884-C640-4060-8050-ECE24902A1DA}" sibTransId="{D3B5015B-C553-4044-B658-E2DD36491557}"/>
    <dgm:cxn modelId="{99078A03-922D-43E4-AFB2-2A7331D8C116}" srcId="{AFB194CC-38CC-46B4-805A-59D2563BC920}" destId="{E3108CE7-F1B0-4554-BAC5-316E516E3B23}" srcOrd="2" destOrd="0" parTransId="{06C82220-FC73-4985-88A2-C46F965D35DE}" sibTransId="{75B6776A-FA4C-4E53-B6E7-654F16A27B07}"/>
    <dgm:cxn modelId="{308393D9-ECFE-4282-943F-4F7C8777FDA5}" type="presParOf" srcId="{C170F6B8-5B94-4908-BAF5-9A1383BE0E3F}" destId="{B6B8A577-5CBC-4643-B117-95199CD1B808}" srcOrd="0" destOrd="0" presId="urn:microsoft.com/office/officeart/2005/8/layout/cycle2"/>
    <dgm:cxn modelId="{B097B2A1-1A33-4D16-93EC-BE51B0A7CA9E}" type="presParOf" srcId="{C170F6B8-5B94-4908-BAF5-9A1383BE0E3F}" destId="{70156434-DE6D-47BE-B606-38DA604DD5D3}" srcOrd="1" destOrd="0" presId="urn:microsoft.com/office/officeart/2005/8/layout/cycle2"/>
    <dgm:cxn modelId="{F7F362B4-9053-4DAA-8F1D-17EA69C4292C}" type="presParOf" srcId="{70156434-DE6D-47BE-B606-38DA604DD5D3}" destId="{D03C73FE-2987-4C62-812E-01734F722C13}" srcOrd="0" destOrd="0" presId="urn:microsoft.com/office/officeart/2005/8/layout/cycle2"/>
    <dgm:cxn modelId="{372F58B2-F6BB-4743-96ED-D2CB065100C2}" type="presParOf" srcId="{C170F6B8-5B94-4908-BAF5-9A1383BE0E3F}" destId="{DC647FE6-6649-4A30-89BB-0CE7CDBFD30E}" srcOrd="2" destOrd="0" presId="urn:microsoft.com/office/officeart/2005/8/layout/cycle2"/>
    <dgm:cxn modelId="{5639B8F0-DE35-4963-B335-406D5C6391D9}" type="presParOf" srcId="{C170F6B8-5B94-4908-BAF5-9A1383BE0E3F}" destId="{38E5C458-A12E-458E-858B-16A59BD36509}" srcOrd="3" destOrd="0" presId="urn:microsoft.com/office/officeart/2005/8/layout/cycle2"/>
    <dgm:cxn modelId="{3D6E2BA2-6D46-4ECA-9754-26BBED22EAFD}" type="presParOf" srcId="{38E5C458-A12E-458E-858B-16A59BD36509}" destId="{EAD38EF0-2043-4E3C-842A-FA3D5190CF10}" srcOrd="0" destOrd="0" presId="urn:microsoft.com/office/officeart/2005/8/layout/cycle2"/>
    <dgm:cxn modelId="{4936D945-AF96-4418-A6E8-3D03571826CA}" type="presParOf" srcId="{C170F6B8-5B94-4908-BAF5-9A1383BE0E3F}" destId="{095E92A0-A78F-4806-A4CF-C2C3ED4ED01E}" srcOrd="4" destOrd="0" presId="urn:microsoft.com/office/officeart/2005/8/layout/cycle2"/>
    <dgm:cxn modelId="{224830FB-BDDB-4361-9C36-3A03B330B047}" type="presParOf" srcId="{C170F6B8-5B94-4908-BAF5-9A1383BE0E3F}" destId="{EAC9EEA7-1298-402A-B50D-91283677679A}" srcOrd="5" destOrd="0" presId="urn:microsoft.com/office/officeart/2005/8/layout/cycle2"/>
    <dgm:cxn modelId="{EBA2C9AB-06FC-499F-998D-BF712FA2B49F}" type="presParOf" srcId="{EAC9EEA7-1298-402A-B50D-91283677679A}" destId="{0F7CFEBB-E1C1-4E0D-BF83-AC341E01428D}" srcOrd="0" destOrd="0" presId="urn:microsoft.com/office/officeart/2005/8/layout/cycle2"/>
    <dgm:cxn modelId="{448F78F1-DB64-4882-8CC7-63B92FCEF27A}" type="presParOf" srcId="{C170F6B8-5B94-4908-BAF5-9A1383BE0E3F}" destId="{83728848-7B9C-4089-B66C-386D05EF4845}" srcOrd="6" destOrd="0" presId="urn:microsoft.com/office/officeart/2005/8/layout/cycle2"/>
    <dgm:cxn modelId="{847B88B9-431C-4535-991D-17D881143EB6}" type="presParOf" srcId="{C170F6B8-5B94-4908-BAF5-9A1383BE0E3F}" destId="{732FF37A-7095-44A4-A8E0-B88EE62FF877}" srcOrd="7" destOrd="0" presId="urn:microsoft.com/office/officeart/2005/8/layout/cycle2"/>
    <dgm:cxn modelId="{DFC3879D-8840-4F2B-A81C-FE9C6C994920}" type="presParOf" srcId="{732FF37A-7095-44A4-A8E0-B88EE62FF877}" destId="{61DBCC3B-9357-4D72-A0C4-75E43CCCA391}" srcOrd="0" destOrd="0" presId="urn:microsoft.com/office/officeart/2005/8/layout/cycle2"/>
    <dgm:cxn modelId="{CEC03EDD-EA37-4FD2-BF41-2B02C71FDDEE}" type="presParOf" srcId="{C170F6B8-5B94-4908-BAF5-9A1383BE0E3F}" destId="{75885CDC-C358-4471-8188-67EC7431CE78}" srcOrd="8" destOrd="0" presId="urn:microsoft.com/office/officeart/2005/8/layout/cycle2"/>
    <dgm:cxn modelId="{746446F6-D325-4D4E-ACD4-8A3D69702D61}" type="presParOf" srcId="{C170F6B8-5B94-4908-BAF5-9A1383BE0E3F}" destId="{698BDCFB-D833-49B3-9901-79065FA41B14}" srcOrd="9" destOrd="0" presId="urn:microsoft.com/office/officeart/2005/8/layout/cycle2"/>
    <dgm:cxn modelId="{7BDDD017-BD2C-4533-8669-03BC8614EC8B}" type="presParOf" srcId="{698BDCFB-D833-49B3-9901-79065FA41B14}" destId="{CAF70B99-FA92-42AC-AE5A-3224F69361E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DD7C8F-D560-4B0C-8E38-500309193977}"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en-US"/>
        </a:p>
      </dgm:t>
    </dgm:pt>
    <dgm:pt modelId="{A31CD4AD-8B50-499C-A6DB-56A422C7245C}">
      <dgm:prSet phldrT="[Text]" custT="1"/>
      <dgm:spPr/>
      <dgm:t>
        <a:bodyPr/>
        <a:lstStyle/>
        <a:p>
          <a:r>
            <a:rPr lang="en-US" sz="2800" smtClean="0">
              <a:solidFill>
                <a:schemeClr val="tx1"/>
              </a:solidFill>
              <a:latin typeface="Times New Roman" pitchFamily="18" charset="0"/>
              <a:cs typeface="Times New Roman" pitchFamily="18" charset="0"/>
            </a:rPr>
            <a:t>a. Đánh giá tình trạng hô hấp:</a:t>
          </a:r>
        </a:p>
        <a:p>
          <a:r>
            <a:rPr lang="en-US" sz="2800" smtClean="0">
              <a:latin typeface="Times New Roman" pitchFamily="18" charset="0"/>
              <a:cs typeface="Times New Roman" pitchFamily="18" charset="0"/>
            </a:rPr>
            <a:t>+ Tần số, biện độ, kiểu thở </a:t>
          </a:r>
        </a:p>
        <a:p>
          <a:r>
            <a:rPr lang="en-US" sz="2800" smtClean="0">
              <a:latin typeface="Times New Roman" pitchFamily="18" charset="0"/>
              <a:cs typeface="Times New Roman" pitchFamily="18" charset="0"/>
            </a:rPr>
            <a:t>+ Dấu hiệu suy hô hấp: tím tái, co kéo cơ hô hấp, vật vã, hốt hoảng…</a:t>
          </a:r>
          <a:endParaRPr lang="en-US" sz="2800">
            <a:solidFill>
              <a:schemeClr val="tx1"/>
            </a:solidFill>
            <a:latin typeface="Times New Roman" pitchFamily="18" charset="0"/>
            <a:cs typeface="Times New Roman" pitchFamily="18" charset="0"/>
          </a:endParaRPr>
        </a:p>
      </dgm:t>
    </dgm:pt>
    <dgm:pt modelId="{91424F29-3E16-432F-A17B-BE7F813775BA}" type="parTrans" cxnId="{C39F4C17-C722-4052-B3CF-3A39F57D43D1}">
      <dgm:prSet/>
      <dgm:spPr/>
      <dgm:t>
        <a:bodyPr/>
        <a:lstStyle/>
        <a:p>
          <a:endParaRPr lang="en-US"/>
        </a:p>
      </dgm:t>
    </dgm:pt>
    <dgm:pt modelId="{51A12B2B-B6B0-4AD3-96C3-3654438332DF}" type="sibTrans" cxnId="{C39F4C17-C722-4052-B3CF-3A39F57D43D1}">
      <dgm:prSet/>
      <dgm:spPr/>
      <dgm:t>
        <a:bodyPr/>
        <a:lstStyle/>
        <a:p>
          <a:endParaRPr lang="en-US"/>
        </a:p>
      </dgm:t>
    </dgm:pt>
    <dgm:pt modelId="{7B653B42-A771-49D2-8095-923969B4C880}">
      <dgm:prSet phldrT="[Text]" custT="1"/>
      <dgm:spPr/>
      <dgm:t>
        <a:bodyPr/>
        <a:lstStyle/>
        <a:p>
          <a:pPr algn="l"/>
          <a:r>
            <a:rPr lang="en-US" sz="2600" smtClean="0">
              <a:solidFill>
                <a:schemeClr val="tx1"/>
              </a:solidFill>
              <a:latin typeface="Times New Roman" pitchFamily="18" charset="0"/>
              <a:cs typeface="Times New Roman" pitchFamily="18" charset="0"/>
            </a:rPr>
            <a:t>b. Đánh giá tình trạng tuần hoàn máu:</a:t>
          </a:r>
        </a:p>
        <a:p>
          <a:pPr algn="l"/>
          <a:r>
            <a:rPr lang="en-US" sz="2600" smtClean="0">
              <a:solidFill>
                <a:schemeClr val="tx1"/>
              </a:solidFill>
              <a:latin typeface="Times New Roman" pitchFamily="18" charset="0"/>
              <a:cs typeface="Times New Roman" pitchFamily="18" charset="0"/>
            </a:rPr>
            <a:t> </a:t>
          </a:r>
          <a:r>
            <a:rPr lang="en-US" sz="2600" smtClean="0">
              <a:latin typeface="Times New Roman" pitchFamily="18" charset="0"/>
              <a:cs typeface="Times New Roman" pitchFamily="18" charset="0"/>
            </a:rPr>
            <a:t>+ HA, mạch, nhịp tim </a:t>
          </a:r>
        </a:p>
        <a:p>
          <a:pPr algn="ctr"/>
          <a:r>
            <a:rPr lang="en-US" sz="2600" smtClean="0">
              <a:latin typeface="Times New Roman" pitchFamily="18" charset="0"/>
              <a:cs typeface="Times New Roman" pitchFamily="18" charset="0"/>
            </a:rPr>
            <a:t>+ Dấu hiệu giảm tưới máu tạng</a:t>
          </a:r>
          <a:r>
            <a:rPr lang="en-US" sz="2600" smtClean="0"/>
            <a:t>:</a:t>
          </a:r>
          <a:endParaRPr lang="en-US" sz="2600">
            <a:solidFill>
              <a:schemeClr val="tx1"/>
            </a:solidFill>
            <a:latin typeface="Times New Roman" pitchFamily="18" charset="0"/>
            <a:cs typeface="Times New Roman" pitchFamily="18" charset="0"/>
          </a:endParaRPr>
        </a:p>
      </dgm:t>
    </dgm:pt>
    <dgm:pt modelId="{F354BE41-B869-4BBB-87FF-FE0EE0ACD6F8}" type="parTrans" cxnId="{38E09316-6B98-4C57-96F0-08B9AACD1A4A}">
      <dgm:prSet/>
      <dgm:spPr/>
      <dgm:t>
        <a:bodyPr/>
        <a:lstStyle/>
        <a:p>
          <a:endParaRPr lang="en-US"/>
        </a:p>
      </dgm:t>
    </dgm:pt>
    <dgm:pt modelId="{65B6B961-3710-4FEE-A1CA-F8CC0D28204B}" type="sibTrans" cxnId="{38E09316-6B98-4C57-96F0-08B9AACD1A4A}">
      <dgm:prSet/>
      <dgm:spPr/>
      <dgm:t>
        <a:bodyPr/>
        <a:lstStyle/>
        <a:p>
          <a:endParaRPr lang="en-US"/>
        </a:p>
      </dgm:t>
    </dgm:pt>
    <dgm:pt modelId="{35486715-54EA-44D0-97B6-0A8724D43964}">
      <dgm:prSet phldrT="[Text]" custT="1"/>
      <dgm:spPr/>
      <dgm:t>
        <a:bodyPr/>
        <a:lstStyle/>
        <a:p>
          <a:r>
            <a:rPr lang="en-US" sz="3600" smtClean="0">
              <a:solidFill>
                <a:schemeClr val="tx1"/>
              </a:solidFill>
              <a:latin typeface="Times New Roman" pitchFamily="18" charset="0"/>
              <a:cs typeface="Times New Roman" pitchFamily="18" charset="0"/>
            </a:rPr>
            <a:t>c. Nhận định các biểu hiện triệu chứng của nguyên nhân gây ra sốc</a:t>
          </a:r>
          <a:endParaRPr lang="en-US" sz="3600">
            <a:solidFill>
              <a:schemeClr val="tx1"/>
            </a:solidFill>
            <a:latin typeface="Times New Roman" pitchFamily="18" charset="0"/>
            <a:cs typeface="Times New Roman" pitchFamily="18" charset="0"/>
          </a:endParaRPr>
        </a:p>
      </dgm:t>
    </dgm:pt>
    <dgm:pt modelId="{42D9A094-A00B-432C-ACEC-C7DFF9F465D3}" type="parTrans" cxnId="{D983576C-C8AB-49E5-AD49-B7097C986268}">
      <dgm:prSet/>
      <dgm:spPr/>
      <dgm:t>
        <a:bodyPr/>
        <a:lstStyle/>
        <a:p>
          <a:endParaRPr lang="en-US"/>
        </a:p>
      </dgm:t>
    </dgm:pt>
    <dgm:pt modelId="{32449AF3-AB3C-4388-BD73-157935DDB72B}" type="sibTrans" cxnId="{D983576C-C8AB-49E5-AD49-B7097C986268}">
      <dgm:prSet/>
      <dgm:spPr/>
      <dgm:t>
        <a:bodyPr/>
        <a:lstStyle/>
        <a:p>
          <a:endParaRPr lang="en-US"/>
        </a:p>
      </dgm:t>
    </dgm:pt>
    <dgm:pt modelId="{F2053815-8099-4D9C-B465-17E337869432}" type="pres">
      <dgm:prSet presAssocID="{5FDD7C8F-D560-4B0C-8E38-500309193977}" presName="composite" presStyleCnt="0">
        <dgm:presLayoutVars>
          <dgm:chMax val="5"/>
          <dgm:dir/>
          <dgm:animLvl val="ctr"/>
          <dgm:resizeHandles val="exact"/>
        </dgm:presLayoutVars>
      </dgm:prSet>
      <dgm:spPr/>
    </dgm:pt>
    <dgm:pt modelId="{30C9FDAF-EC9F-41A3-8F13-558036C7F371}" type="pres">
      <dgm:prSet presAssocID="{5FDD7C8F-D560-4B0C-8E38-500309193977}" presName="cycle" presStyleCnt="0"/>
      <dgm:spPr/>
    </dgm:pt>
    <dgm:pt modelId="{84CCBE0B-3FD1-48B1-8E55-D380CF20E3C2}" type="pres">
      <dgm:prSet presAssocID="{5FDD7C8F-D560-4B0C-8E38-500309193977}" presName="centerShape" presStyleCnt="0"/>
      <dgm:spPr/>
    </dgm:pt>
    <dgm:pt modelId="{FC08985B-87CD-41DC-8F4D-ECC2D557A5A0}" type="pres">
      <dgm:prSet presAssocID="{5FDD7C8F-D560-4B0C-8E38-500309193977}" presName="connSite" presStyleLbl="node1" presStyleIdx="0" presStyleCnt="4"/>
      <dgm:spPr/>
    </dgm:pt>
    <dgm:pt modelId="{EABF2092-26EA-426C-91D5-254621F8D9BB}" type="pres">
      <dgm:prSet presAssocID="{5FDD7C8F-D560-4B0C-8E38-500309193977}" presName="visible" presStyleLbl="node1" presStyleIdx="0" presStyleCnt="4" custScaleX="41309" custScaleY="122267" custLinFactNeighborX="36935" custLinFactNeighborY="952"/>
      <dgm:spPr/>
    </dgm:pt>
    <dgm:pt modelId="{1CDCB3F9-5DA8-472B-BD44-ED84F539A2BC}" type="pres">
      <dgm:prSet presAssocID="{91424F29-3E16-432F-A17B-BE7F813775BA}" presName="Name25" presStyleLbl="parChTrans1D1" presStyleIdx="0" presStyleCnt="3"/>
      <dgm:spPr/>
    </dgm:pt>
    <dgm:pt modelId="{A62D1BCC-4D67-4092-95DE-9D439CC347E5}" type="pres">
      <dgm:prSet presAssocID="{A31CD4AD-8B50-499C-A6DB-56A422C7245C}" presName="node" presStyleCnt="0"/>
      <dgm:spPr/>
    </dgm:pt>
    <dgm:pt modelId="{D660C1C2-E2A9-4DAF-BD80-3CDEE42A31FB}" type="pres">
      <dgm:prSet presAssocID="{A31CD4AD-8B50-499C-A6DB-56A422C7245C}" presName="parentNode" presStyleLbl="node1" presStyleIdx="1" presStyleCnt="4" custScaleX="463253" custScaleY="204525" custLinFactX="100000" custLinFactNeighborX="179829" custLinFactNeighborY="-8853">
        <dgm:presLayoutVars>
          <dgm:chMax val="1"/>
          <dgm:bulletEnabled val="1"/>
        </dgm:presLayoutVars>
      </dgm:prSet>
      <dgm:spPr/>
      <dgm:t>
        <a:bodyPr/>
        <a:lstStyle/>
        <a:p>
          <a:endParaRPr lang="en-US"/>
        </a:p>
      </dgm:t>
    </dgm:pt>
    <dgm:pt modelId="{6A3DB243-3D9C-4867-8510-8BEE05CC5E42}" type="pres">
      <dgm:prSet presAssocID="{A31CD4AD-8B50-499C-A6DB-56A422C7245C}" presName="childNode" presStyleLbl="revTx" presStyleIdx="0" presStyleCnt="0">
        <dgm:presLayoutVars>
          <dgm:bulletEnabled val="1"/>
        </dgm:presLayoutVars>
      </dgm:prSet>
      <dgm:spPr/>
      <dgm:t>
        <a:bodyPr/>
        <a:lstStyle/>
        <a:p>
          <a:endParaRPr lang="en-US"/>
        </a:p>
      </dgm:t>
    </dgm:pt>
    <dgm:pt modelId="{A396B796-AFF7-4382-AD33-50DF30BEA925}" type="pres">
      <dgm:prSet presAssocID="{F354BE41-B869-4BBB-87FF-FE0EE0ACD6F8}" presName="Name25" presStyleLbl="parChTrans1D1" presStyleIdx="1" presStyleCnt="3"/>
      <dgm:spPr/>
    </dgm:pt>
    <dgm:pt modelId="{983C7429-FC08-4F1D-8614-47B251DA5604}" type="pres">
      <dgm:prSet presAssocID="{7B653B42-A771-49D2-8095-923969B4C880}" presName="node" presStyleCnt="0"/>
      <dgm:spPr/>
    </dgm:pt>
    <dgm:pt modelId="{8CE21F33-DF81-403D-9CDB-2495B994656E}" type="pres">
      <dgm:prSet presAssocID="{7B653B42-A771-49D2-8095-923969B4C880}" presName="parentNode" presStyleLbl="node1" presStyleIdx="2" presStyleCnt="4" custScaleX="480734" custScaleY="208962" custLinFactX="100000" custLinFactNeighborX="106629" custLinFactNeighborY="-1515">
        <dgm:presLayoutVars>
          <dgm:chMax val="1"/>
          <dgm:bulletEnabled val="1"/>
        </dgm:presLayoutVars>
      </dgm:prSet>
      <dgm:spPr/>
      <dgm:t>
        <a:bodyPr/>
        <a:lstStyle/>
        <a:p>
          <a:endParaRPr lang="en-US"/>
        </a:p>
      </dgm:t>
    </dgm:pt>
    <dgm:pt modelId="{C1201FDA-4A84-4524-8C3D-B34A5EAC1C6E}" type="pres">
      <dgm:prSet presAssocID="{7B653B42-A771-49D2-8095-923969B4C880}" presName="childNode" presStyleLbl="revTx" presStyleIdx="0" presStyleCnt="0">
        <dgm:presLayoutVars>
          <dgm:bulletEnabled val="1"/>
        </dgm:presLayoutVars>
      </dgm:prSet>
      <dgm:spPr/>
      <dgm:t>
        <a:bodyPr/>
        <a:lstStyle/>
        <a:p>
          <a:endParaRPr lang="en-US"/>
        </a:p>
      </dgm:t>
    </dgm:pt>
    <dgm:pt modelId="{0416A3C0-2253-4BFB-9239-90CFD00BB2AB}" type="pres">
      <dgm:prSet presAssocID="{42D9A094-A00B-432C-ACEC-C7DFF9F465D3}" presName="Name25" presStyleLbl="parChTrans1D1" presStyleIdx="2" presStyleCnt="3"/>
      <dgm:spPr/>
    </dgm:pt>
    <dgm:pt modelId="{9F937F2C-9283-4103-9BE1-1C18AC281E5A}" type="pres">
      <dgm:prSet presAssocID="{35486715-54EA-44D0-97B6-0A8724D43964}" presName="node" presStyleCnt="0"/>
      <dgm:spPr/>
    </dgm:pt>
    <dgm:pt modelId="{28741351-38AD-42E9-B55F-56B705972F5D}" type="pres">
      <dgm:prSet presAssocID="{35486715-54EA-44D0-97B6-0A8724D43964}" presName="parentNode" presStyleLbl="node1" presStyleIdx="3" presStyleCnt="4" custScaleX="489195" custScaleY="136548" custLinFactX="100000" custLinFactNeighborX="150773" custLinFactNeighborY="-35153">
        <dgm:presLayoutVars>
          <dgm:chMax val="1"/>
          <dgm:bulletEnabled val="1"/>
        </dgm:presLayoutVars>
      </dgm:prSet>
      <dgm:spPr/>
      <dgm:t>
        <a:bodyPr/>
        <a:lstStyle/>
        <a:p>
          <a:endParaRPr lang="en-US"/>
        </a:p>
      </dgm:t>
    </dgm:pt>
    <dgm:pt modelId="{6BC86F1B-4561-457A-8B74-E6C3BE59E92C}" type="pres">
      <dgm:prSet presAssocID="{35486715-54EA-44D0-97B6-0A8724D43964}" presName="childNode" presStyleLbl="revTx" presStyleIdx="0" presStyleCnt="0">
        <dgm:presLayoutVars>
          <dgm:bulletEnabled val="1"/>
        </dgm:presLayoutVars>
      </dgm:prSet>
      <dgm:spPr/>
      <dgm:t>
        <a:bodyPr/>
        <a:lstStyle/>
        <a:p>
          <a:endParaRPr lang="en-US"/>
        </a:p>
      </dgm:t>
    </dgm:pt>
  </dgm:ptLst>
  <dgm:cxnLst>
    <dgm:cxn modelId="{377C3F4D-C327-4376-9843-040EE6F2DAB8}" type="presOf" srcId="{7B653B42-A771-49D2-8095-923969B4C880}" destId="{8CE21F33-DF81-403D-9CDB-2495B994656E}" srcOrd="0" destOrd="0" presId="urn:microsoft.com/office/officeart/2005/8/layout/radial2"/>
    <dgm:cxn modelId="{71307BFC-3F26-4781-9B6B-B5789BD0804F}" type="presOf" srcId="{35486715-54EA-44D0-97B6-0A8724D43964}" destId="{28741351-38AD-42E9-B55F-56B705972F5D}" srcOrd="0" destOrd="0" presId="urn:microsoft.com/office/officeart/2005/8/layout/radial2"/>
    <dgm:cxn modelId="{38E09316-6B98-4C57-96F0-08B9AACD1A4A}" srcId="{5FDD7C8F-D560-4B0C-8E38-500309193977}" destId="{7B653B42-A771-49D2-8095-923969B4C880}" srcOrd="1" destOrd="0" parTransId="{F354BE41-B869-4BBB-87FF-FE0EE0ACD6F8}" sibTransId="{65B6B961-3710-4FEE-A1CA-F8CC0D28204B}"/>
    <dgm:cxn modelId="{D983576C-C8AB-49E5-AD49-B7097C986268}" srcId="{5FDD7C8F-D560-4B0C-8E38-500309193977}" destId="{35486715-54EA-44D0-97B6-0A8724D43964}" srcOrd="2" destOrd="0" parTransId="{42D9A094-A00B-432C-ACEC-C7DFF9F465D3}" sibTransId="{32449AF3-AB3C-4388-BD73-157935DDB72B}"/>
    <dgm:cxn modelId="{3883A111-007C-4256-A0CB-DB51D29769AE}" type="presOf" srcId="{5FDD7C8F-D560-4B0C-8E38-500309193977}" destId="{F2053815-8099-4D9C-B465-17E337869432}" srcOrd="0" destOrd="0" presId="urn:microsoft.com/office/officeart/2005/8/layout/radial2"/>
    <dgm:cxn modelId="{273CBF26-B463-4182-B61A-4A3C30333D16}" type="presOf" srcId="{42D9A094-A00B-432C-ACEC-C7DFF9F465D3}" destId="{0416A3C0-2253-4BFB-9239-90CFD00BB2AB}" srcOrd="0" destOrd="0" presId="urn:microsoft.com/office/officeart/2005/8/layout/radial2"/>
    <dgm:cxn modelId="{67C59778-16D5-42B8-B57D-AAD618341E3D}" type="presOf" srcId="{F354BE41-B869-4BBB-87FF-FE0EE0ACD6F8}" destId="{A396B796-AFF7-4382-AD33-50DF30BEA925}" srcOrd="0" destOrd="0" presId="urn:microsoft.com/office/officeart/2005/8/layout/radial2"/>
    <dgm:cxn modelId="{C39F4C17-C722-4052-B3CF-3A39F57D43D1}" srcId="{5FDD7C8F-D560-4B0C-8E38-500309193977}" destId="{A31CD4AD-8B50-499C-A6DB-56A422C7245C}" srcOrd="0" destOrd="0" parTransId="{91424F29-3E16-432F-A17B-BE7F813775BA}" sibTransId="{51A12B2B-B6B0-4AD3-96C3-3654438332DF}"/>
    <dgm:cxn modelId="{AC8D8D83-577C-4FD3-A5B5-A43D6E7864F1}" type="presOf" srcId="{91424F29-3E16-432F-A17B-BE7F813775BA}" destId="{1CDCB3F9-5DA8-472B-BD44-ED84F539A2BC}" srcOrd="0" destOrd="0" presId="urn:microsoft.com/office/officeart/2005/8/layout/radial2"/>
    <dgm:cxn modelId="{3EABD56A-38D7-4A57-8A56-0ED2461B6DB9}" type="presOf" srcId="{A31CD4AD-8B50-499C-A6DB-56A422C7245C}" destId="{D660C1C2-E2A9-4DAF-BD80-3CDEE42A31FB}" srcOrd="0" destOrd="0" presId="urn:microsoft.com/office/officeart/2005/8/layout/radial2"/>
    <dgm:cxn modelId="{4473B310-0864-4AFB-80F1-BE202987E8B7}" type="presParOf" srcId="{F2053815-8099-4D9C-B465-17E337869432}" destId="{30C9FDAF-EC9F-41A3-8F13-558036C7F371}" srcOrd="0" destOrd="0" presId="urn:microsoft.com/office/officeart/2005/8/layout/radial2"/>
    <dgm:cxn modelId="{DAEDC975-93BC-4E84-A8E2-1CA611C6ECDB}" type="presParOf" srcId="{30C9FDAF-EC9F-41A3-8F13-558036C7F371}" destId="{84CCBE0B-3FD1-48B1-8E55-D380CF20E3C2}" srcOrd="0" destOrd="0" presId="urn:microsoft.com/office/officeart/2005/8/layout/radial2"/>
    <dgm:cxn modelId="{7C1EEA13-A260-4F99-93CD-CF093F73D06B}" type="presParOf" srcId="{84CCBE0B-3FD1-48B1-8E55-D380CF20E3C2}" destId="{FC08985B-87CD-41DC-8F4D-ECC2D557A5A0}" srcOrd="0" destOrd="0" presId="urn:microsoft.com/office/officeart/2005/8/layout/radial2"/>
    <dgm:cxn modelId="{718DDEB3-EE51-46ED-BED3-96697E4A771B}" type="presParOf" srcId="{84CCBE0B-3FD1-48B1-8E55-D380CF20E3C2}" destId="{EABF2092-26EA-426C-91D5-254621F8D9BB}" srcOrd="1" destOrd="0" presId="urn:microsoft.com/office/officeart/2005/8/layout/radial2"/>
    <dgm:cxn modelId="{57A897FD-B5B0-43C5-9F00-65A6D71D1B89}" type="presParOf" srcId="{30C9FDAF-EC9F-41A3-8F13-558036C7F371}" destId="{1CDCB3F9-5DA8-472B-BD44-ED84F539A2BC}" srcOrd="1" destOrd="0" presId="urn:microsoft.com/office/officeart/2005/8/layout/radial2"/>
    <dgm:cxn modelId="{4F648822-DBEC-43B7-B8D5-26FC43C4FCE5}" type="presParOf" srcId="{30C9FDAF-EC9F-41A3-8F13-558036C7F371}" destId="{A62D1BCC-4D67-4092-95DE-9D439CC347E5}" srcOrd="2" destOrd="0" presId="urn:microsoft.com/office/officeart/2005/8/layout/radial2"/>
    <dgm:cxn modelId="{511FCF2E-07CC-4F14-BF96-0611D55992F2}" type="presParOf" srcId="{A62D1BCC-4D67-4092-95DE-9D439CC347E5}" destId="{D660C1C2-E2A9-4DAF-BD80-3CDEE42A31FB}" srcOrd="0" destOrd="0" presId="urn:microsoft.com/office/officeart/2005/8/layout/radial2"/>
    <dgm:cxn modelId="{C15607FC-C261-4834-855C-A2C99391CE7C}" type="presParOf" srcId="{A62D1BCC-4D67-4092-95DE-9D439CC347E5}" destId="{6A3DB243-3D9C-4867-8510-8BEE05CC5E42}" srcOrd="1" destOrd="0" presId="urn:microsoft.com/office/officeart/2005/8/layout/radial2"/>
    <dgm:cxn modelId="{3A5B1F30-DE7F-416E-AE15-A408B3C31E84}" type="presParOf" srcId="{30C9FDAF-EC9F-41A3-8F13-558036C7F371}" destId="{A396B796-AFF7-4382-AD33-50DF30BEA925}" srcOrd="3" destOrd="0" presId="urn:microsoft.com/office/officeart/2005/8/layout/radial2"/>
    <dgm:cxn modelId="{2C132487-917A-4928-87AE-7B05173FB23A}" type="presParOf" srcId="{30C9FDAF-EC9F-41A3-8F13-558036C7F371}" destId="{983C7429-FC08-4F1D-8614-47B251DA5604}" srcOrd="4" destOrd="0" presId="urn:microsoft.com/office/officeart/2005/8/layout/radial2"/>
    <dgm:cxn modelId="{DD24C238-5A2F-45F8-8FE6-F894C7E0F8ED}" type="presParOf" srcId="{983C7429-FC08-4F1D-8614-47B251DA5604}" destId="{8CE21F33-DF81-403D-9CDB-2495B994656E}" srcOrd="0" destOrd="0" presId="urn:microsoft.com/office/officeart/2005/8/layout/radial2"/>
    <dgm:cxn modelId="{B590EE77-8A82-4D8E-B0FD-A5A09310DACE}" type="presParOf" srcId="{983C7429-FC08-4F1D-8614-47B251DA5604}" destId="{C1201FDA-4A84-4524-8C3D-B34A5EAC1C6E}" srcOrd="1" destOrd="0" presId="urn:microsoft.com/office/officeart/2005/8/layout/radial2"/>
    <dgm:cxn modelId="{157275DF-A3E4-4F2A-B30B-27FB86A6FC1B}" type="presParOf" srcId="{30C9FDAF-EC9F-41A3-8F13-558036C7F371}" destId="{0416A3C0-2253-4BFB-9239-90CFD00BB2AB}" srcOrd="5" destOrd="0" presId="urn:microsoft.com/office/officeart/2005/8/layout/radial2"/>
    <dgm:cxn modelId="{34413572-CE90-46CD-A530-C21D280F00EB}" type="presParOf" srcId="{30C9FDAF-EC9F-41A3-8F13-558036C7F371}" destId="{9F937F2C-9283-4103-9BE1-1C18AC281E5A}" srcOrd="6" destOrd="0" presId="urn:microsoft.com/office/officeart/2005/8/layout/radial2"/>
    <dgm:cxn modelId="{90157548-E218-44A1-B741-D46DE3767D88}" type="presParOf" srcId="{9F937F2C-9283-4103-9BE1-1C18AC281E5A}" destId="{28741351-38AD-42E9-B55F-56B705972F5D}" srcOrd="0" destOrd="0" presId="urn:microsoft.com/office/officeart/2005/8/layout/radial2"/>
    <dgm:cxn modelId="{AA36E106-30E3-4B17-BB96-980729B47904}" type="presParOf" srcId="{9F937F2C-9283-4103-9BE1-1C18AC281E5A}" destId="{6BC86F1B-4561-457A-8B74-E6C3BE59E92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2AA5DA-AB7A-4D7F-98E6-672E20E73DAD}" type="doc">
      <dgm:prSet loTypeId="urn:microsoft.com/office/officeart/2005/8/layout/cycle6" loCatId="relationship" qsTypeId="urn:microsoft.com/office/officeart/2005/8/quickstyle/3d3" qsCatId="3D" csTypeId="urn:microsoft.com/office/officeart/2005/8/colors/accent0_3" csCatId="mainScheme" phldr="1"/>
      <dgm:spPr/>
      <dgm:t>
        <a:bodyPr/>
        <a:lstStyle/>
        <a:p>
          <a:endParaRPr lang="en-US"/>
        </a:p>
      </dgm:t>
    </dgm:pt>
    <dgm:pt modelId="{83B514BE-F677-415B-BD31-ABBA8ACB6BC1}">
      <dgm:prSet phldrT="[Text]" custT="1"/>
      <dgm:spPr/>
      <dgm:t>
        <a:bodyPr/>
        <a:lstStyle/>
        <a:p>
          <a:r>
            <a:rPr lang="en-US" sz="2000" smtClean="0">
              <a:latin typeface="Times New Roman" pitchFamily="18" charset="0"/>
              <a:cs typeface="Times New Roman" pitchFamily="18" charset="0"/>
            </a:rPr>
            <a:t>TĂNG CƯỜNG TUẦN HOÀN TỚI CÁC CƠ QUAN</a:t>
          </a:r>
          <a:endParaRPr lang="en-US" sz="2000">
            <a:latin typeface="Times New Roman" pitchFamily="18" charset="0"/>
            <a:cs typeface="Times New Roman" pitchFamily="18" charset="0"/>
          </a:endParaRPr>
        </a:p>
      </dgm:t>
    </dgm:pt>
    <dgm:pt modelId="{F0F62002-F600-4C63-85E1-867547EFB1A8}" type="parTrans" cxnId="{4C5972D3-479B-4258-BB8D-3DF0622CFAAA}">
      <dgm:prSet/>
      <dgm:spPr/>
      <dgm:t>
        <a:bodyPr/>
        <a:lstStyle/>
        <a:p>
          <a:endParaRPr lang="en-US"/>
        </a:p>
      </dgm:t>
    </dgm:pt>
    <dgm:pt modelId="{8B382BBF-4042-4D26-92D9-894D47FD6AAE}" type="sibTrans" cxnId="{4C5972D3-479B-4258-BB8D-3DF0622CFAAA}">
      <dgm:prSet/>
      <dgm:spPr/>
      <dgm:t>
        <a:bodyPr/>
        <a:lstStyle/>
        <a:p>
          <a:endParaRPr lang="en-US"/>
        </a:p>
      </dgm:t>
    </dgm:pt>
    <dgm:pt modelId="{0219B2F4-24A1-4997-8F72-B4B31718EDCD}">
      <dgm:prSet phldrT="[Text]" custT="1"/>
      <dgm:spPr/>
      <dgm:t>
        <a:bodyPr/>
        <a:lstStyle/>
        <a:p>
          <a:r>
            <a:rPr lang="en-US" sz="2000" smtClean="0">
              <a:latin typeface="Times New Roman" pitchFamily="18" charset="0"/>
              <a:cs typeface="Times New Roman" pitchFamily="18" charset="0"/>
            </a:rPr>
            <a:t>THỰC HIỆN Y LỆNH</a:t>
          </a:r>
          <a:endParaRPr lang="en-US" sz="2000">
            <a:latin typeface="Times New Roman" pitchFamily="18" charset="0"/>
            <a:cs typeface="Times New Roman" pitchFamily="18" charset="0"/>
          </a:endParaRPr>
        </a:p>
      </dgm:t>
    </dgm:pt>
    <dgm:pt modelId="{D38CAA35-F683-4A29-9A5A-53BB0E23CAB2}" type="parTrans" cxnId="{E4070BFD-3B08-4EB5-873C-FF8295BB42F6}">
      <dgm:prSet/>
      <dgm:spPr/>
      <dgm:t>
        <a:bodyPr/>
        <a:lstStyle/>
        <a:p>
          <a:endParaRPr lang="en-US"/>
        </a:p>
      </dgm:t>
    </dgm:pt>
    <dgm:pt modelId="{1AB5C635-F0E4-4E51-8928-0D5E19672B01}" type="sibTrans" cxnId="{E4070BFD-3B08-4EB5-873C-FF8295BB42F6}">
      <dgm:prSet/>
      <dgm:spPr/>
      <dgm:t>
        <a:bodyPr/>
        <a:lstStyle/>
        <a:p>
          <a:endParaRPr lang="en-US"/>
        </a:p>
      </dgm:t>
    </dgm:pt>
    <dgm:pt modelId="{8E22BFB5-A6CA-4D33-9707-1CCB7394DC91}">
      <dgm:prSet phldrT="[Text]" custT="1"/>
      <dgm:spPr/>
      <dgm:t>
        <a:bodyPr/>
        <a:lstStyle/>
        <a:p>
          <a:r>
            <a:rPr lang="en-US" sz="2000" smtClean="0">
              <a:latin typeface="Times New Roman" pitchFamily="18" charset="0"/>
              <a:cs typeface="Times New Roman" pitchFamily="18" charset="0"/>
            </a:rPr>
            <a:t>THEO DÕI CÁC THÔNG SỐ</a:t>
          </a:r>
          <a:endParaRPr lang="en-US" sz="2000">
            <a:latin typeface="Times New Roman" pitchFamily="18" charset="0"/>
            <a:cs typeface="Times New Roman" pitchFamily="18" charset="0"/>
          </a:endParaRPr>
        </a:p>
      </dgm:t>
    </dgm:pt>
    <dgm:pt modelId="{9E42FC9D-3793-4D92-92CB-7A9AF9C3A3C4}" type="parTrans" cxnId="{65B2A5B2-9500-43EB-8C72-4BB53CFF4D82}">
      <dgm:prSet/>
      <dgm:spPr/>
      <dgm:t>
        <a:bodyPr/>
        <a:lstStyle/>
        <a:p>
          <a:endParaRPr lang="en-US"/>
        </a:p>
      </dgm:t>
    </dgm:pt>
    <dgm:pt modelId="{7E8BFE3C-88DD-4B2F-AEFC-3E770B642E96}" type="sibTrans" cxnId="{65B2A5B2-9500-43EB-8C72-4BB53CFF4D82}">
      <dgm:prSet/>
      <dgm:spPr/>
      <dgm:t>
        <a:bodyPr/>
        <a:lstStyle/>
        <a:p>
          <a:endParaRPr lang="en-US"/>
        </a:p>
      </dgm:t>
    </dgm:pt>
    <dgm:pt modelId="{E08D52BD-ED0D-43F5-94F3-10C249F1B51E}">
      <dgm:prSet phldrT="[Text]" custT="1"/>
      <dgm:spPr/>
      <dgm:t>
        <a:bodyPr/>
        <a:lstStyle/>
        <a:p>
          <a:r>
            <a:rPr lang="en-US" sz="2000" smtClean="0">
              <a:latin typeface="Times New Roman" pitchFamily="18" charset="0"/>
              <a:cs typeface="Times New Roman" pitchFamily="18" charset="0"/>
            </a:rPr>
            <a:t>GIẢM LO LẮNG VÀ SỢ HÃI</a:t>
          </a:r>
          <a:endParaRPr lang="en-US" sz="2000">
            <a:latin typeface="Times New Roman" pitchFamily="18" charset="0"/>
            <a:cs typeface="Times New Roman" pitchFamily="18" charset="0"/>
          </a:endParaRPr>
        </a:p>
      </dgm:t>
    </dgm:pt>
    <dgm:pt modelId="{BD3723DE-DC4E-44E3-A618-8A75677793B8}" type="parTrans" cxnId="{002E0565-E06B-4D9A-B9D2-44881DDAEF54}">
      <dgm:prSet/>
      <dgm:spPr/>
      <dgm:t>
        <a:bodyPr/>
        <a:lstStyle/>
        <a:p>
          <a:endParaRPr lang="en-US"/>
        </a:p>
      </dgm:t>
    </dgm:pt>
    <dgm:pt modelId="{CC197954-5906-4358-B818-6E8D39716863}" type="sibTrans" cxnId="{002E0565-E06B-4D9A-B9D2-44881DDAEF54}">
      <dgm:prSet/>
      <dgm:spPr/>
      <dgm:t>
        <a:bodyPr/>
        <a:lstStyle/>
        <a:p>
          <a:endParaRPr lang="en-US"/>
        </a:p>
      </dgm:t>
    </dgm:pt>
    <dgm:pt modelId="{072505C0-5A37-48A6-8DFD-4A6F62380E91}">
      <dgm:prSet phldrT="[Text]" custT="1"/>
      <dgm:spPr/>
      <dgm:t>
        <a:bodyPr/>
        <a:lstStyle/>
        <a:p>
          <a:r>
            <a:rPr lang="en-US" sz="2000" smtClean="0">
              <a:latin typeface="Times New Roman" pitchFamily="18" charset="0"/>
              <a:cs typeface="Times New Roman" pitchFamily="18" charset="0"/>
            </a:rPr>
            <a:t>CHĂM SÓC TOÀN THÂN, NUÔI DƯỠNG VÀ GDSK</a:t>
          </a:r>
          <a:endParaRPr lang="en-US" sz="2000">
            <a:latin typeface="Times New Roman" pitchFamily="18" charset="0"/>
            <a:cs typeface="Times New Roman" pitchFamily="18" charset="0"/>
          </a:endParaRPr>
        </a:p>
      </dgm:t>
    </dgm:pt>
    <dgm:pt modelId="{5B48771A-EEB1-4D63-A027-F0B59A539799}" type="parTrans" cxnId="{0F873A20-2621-4851-9156-1037F49B6A14}">
      <dgm:prSet/>
      <dgm:spPr/>
      <dgm:t>
        <a:bodyPr/>
        <a:lstStyle/>
        <a:p>
          <a:endParaRPr lang="en-US"/>
        </a:p>
      </dgm:t>
    </dgm:pt>
    <dgm:pt modelId="{B0A321B1-6C80-41C4-B4B7-807C7B5AE677}" type="sibTrans" cxnId="{0F873A20-2621-4851-9156-1037F49B6A14}">
      <dgm:prSet/>
      <dgm:spPr/>
      <dgm:t>
        <a:bodyPr/>
        <a:lstStyle/>
        <a:p>
          <a:endParaRPr lang="en-US"/>
        </a:p>
      </dgm:t>
    </dgm:pt>
    <dgm:pt modelId="{E4C3E0AD-A7C3-40C2-ACC5-B2E1DC4CF5CD}" type="pres">
      <dgm:prSet presAssocID="{EE2AA5DA-AB7A-4D7F-98E6-672E20E73DAD}" presName="cycle" presStyleCnt="0">
        <dgm:presLayoutVars>
          <dgm:dir/>
          <dgm:resizeHandles val="exact"/>
        </dgm:presLayoutVars>
      </dgm:prSet>
      <dgm:spPr/>
    </dgm:pt>
    <dgm:pt modelId="{F98DB27B-5F9D-4424-936E-ACAE51AE9E7D}" type="pres">
      <dgm:prSet presAssocID="{83B514BE-F677-415B-BD31-ABBA8ACB6BC1}" presName="node" presStyleLbl="node1" presStyleIdx="0" presStyleCnt="5" custScaleY="107218">
        <dgm:presLayoutVars>
          <dgm:bulletEnabled val="1"/>
        </dgm:presLayoutVars>
      </dgm:prSet>
      <dgm:spPr/>
    </dgm:pt>
    <dgm:pt modelId="{31EE2E1B-D963-4589-BB0F-542127C3C2CB}" type="pres">
      <dgm:prSet presAssocID="{83B514BE-F677-415B-BD31-ABBA8ACB6BC1}" presName="spNode" presStyleCnt="0"/>
      <dgm:spPr/>
    </dgm:pt>
    <dgm:pt modelId="{FABA16CE-01C1-4849-B145-B83D280A07CD}" type="pres">
      <dgm:prSet presAssocID="{8B382BBF-4042-4D26-92D9-894D47FD6AAE}" presName="sibTrans" presStyleLbl="sibTrans1D1" presStyleIdx="0" presStyleCnt="5" custScaleY="1733742"/>
      <dgm:spPr/>
    </dgm:pt>
    <dgm:pt modelId="{C164A722-B433-4A14-91BB-1C854F5CD127}" type="pres">
      <dgm:prSet presAssocID="{0219B2F4-24A1-4997-8F72-B4B31718EDCD}" presName="node" presStyleLbl="node1" presStyleIdx="1" presStyleCnt="5" custScaleY="130059">
        <dgm:presLayoutVars>
          <dgm:bulletEnabled val="1"/>
        </dgm:presLayoutVars>
      </dgm:prSet>
      <dgm:spPr/>
    </dgm:pt>
    <dgm:pt modelId="{D5441A14-9D97-40FD-A7DF-FDC1F0CEA850}" type="pres">
      <dgm:prSet presAssocID="{0219B2F4-24A1-4997-8F72-B4B31718EDCD}" presName="spNode" presStyleCnt="0"/>
      <dgm:spPr/>
    </dgm:pt>
    <dgm:pt modelId="{D9F8D5D7-8D33-4E6D-A923-FF30B2C39513}" type="pres">
      <dgm:prSet presAssocID="{1AB5C635-F0E4-4E51-8928-0D5E19672B01}" presName="sibTrans" presStyleLbl="sibTrans1D1" presStyleIdx="1" presStyleCnt="5" custScaleY="1733742"/>
      <dgm:spPr/>
    </dgm:pt>
    <dgm:pt modelId="{49C3A702-7423-4F20-A6C7-DCA1DDCC5C38}" type="pres">
      <dgm:prSet presAssocID="{8E22BFB5-A6CA-4D33-9707-1CCB7394DC91}" presName="node" presStyleLbl="node1" presStyleIdx="2" presStyleCnt="5" custScaleY="130059">
        <dgm:presLayoutVars>
          <dgm:bulletEnabled val="1"/>
        </dgm:presLayoutVars>
      </dgm:prSet>
      <dgm:spPr/>
    </dgm:pt>
    <dgm:pt modelId="{DE7BD0DA-8F52-4AA0-8D7B-14A6B1920FA6}" type="pres">
      <dgm:prSet presAssocID="{8E22BFB5-A6CA-4D33-9707-1CCB7394DC91}" presName="spNode" presStyleCnt="0"/>
      <dgm:spPr/>
    </dgm:pt>
    <dgm:pt modelId="{AF458B99-E2AC-43A2-BF51-2D10BACE9D71}" type="pres">
      <dgm:prSet presAssocID="{7E8BFE3C-88DD-4B2F-AEFC-3E770B642E96}" presName="sibTrans" presStyleLbl="sibTrans1D1" presStyleIdx="2" presStyleCnt="5" custScaleY="1733742"/>
      <dgm:spPr/>
    </dgm:pt>
    <dgm:pt modelId="{A5F912C4-62BE-4A69-BF92-5F25AC7DC5EC}" type="pres">
      <dgm:prSet presAssocID="{072505C0-5A37-48A6-8DFD-4A6F62380E91}" presName="node" presStyleLbl="node1" presStyleIdx="3" presStyleCnt="5" custScaleY="130059">
        <dgm:presLayoutVars>
          <dgm:bulletEnabled val="1"/>
        </dgm:presLayoutVars>
      </dgm:prSet>
      <dgm:spPr/>
    </dgm:pt>
    <dgm:pt modelId="{B6AACECD-2C37-4B40-9E8A-B6C68BB1116C}" type="pres">
      <dgm:prSet presAssocID="{072505C0-5A37-48A6-8DFD-4A6F62380E91}" presName="spNode" presStyleCnt="0"/>
      <dgm:spPr/>
    </dgm:pt>
    <dgm:pt modelId="{EC0F8439-DEAC-46CD-824B-C4FE1E31EE8B}" type="pres">
      <dgm:prSet presAssocID="{B0A321B1-6C80-41C4-B4B7-807C7B5AE677}" presName="sibTrans" presStyleLbl="sibTrans1D1" presStyleIdx="3" presStyleCnt="5" custScaleY="1733742"/>
      <dgm:spPr/>
    </dgm:pt>
    <dgm:pt modelId="{92B606E5-EBBE-4293-885E-7625C8AF3CD4}" type="pres">
      <dgm:prSet presAssocID="{E08D52BD-ED0D-43F5-94F3-10C249F1B51E}" presName="node" presStyleLbl="node1" presStyleIdx="4" presStyleCnt="5" custScaleY="130059">
        <dgm:presLayoutVars>
          <dgm:bulletEnabled val="1"/>
        </dgm:presLayoutVars>
      </dgm:prSet>
      <dgm:spPr/>
    </dgm:pt>
    <dgm:pt modelId="{5DA9FD5B-3078-41E0-ACD5-0C7F3A402129}" type="pres">
      <dgm:prSet presAssocID="{E08D52BD-ED0D-43F5-94F3-10C249F1B51E}" presName="spNode" presStyleCnt="0"/>
      <dgm:spPr/>
    </dgm:pt>
    <dgm:pt modelId="{C80EA8D3-9933-45A2-B616-15FF28D8F8E4}" type="pres">
      <dgm:prSet presAssocID="{CC197954-5906-4358-B818-6E8D39716863}" presName="sibTrans" presStyleLbl="sibTrans1D1" presStyleIdx="4" presStyleCnt="5" custScaleY="1733742"/>
      <dgm:spPr/>
    </dgm:pt>
  </dgm:ptLst>
  <dgm:cxnLst>
    <dgm:cxn modelId="{A0E2322F-D8C8-4A20-AE63-DF443E4F9746}" type="presOf" srcId="{E08D52BD-ED0D-43F5-94F3-10C249F1B51E}" destId="{92B606E5-EBBE-4293-885E-7625C8AF3CD4}" srcOrd="0" destOrd="0" presId="urn:microsoft.com/office/officeart/2005/8/layout/cycle6"/>
    <dgm:cxn modelId="{48C1B07C-A7E9-435C-8559-A8B6D810450A}" type="presOf" srcId="{B0A321B1-6C80-41C4-B4B7-807C7B5AE677}" destId="{EC0F8439-DEAC-46CD-824B-C4FE1E31EE8B}" srcOrd="0" destOrd="0" presId="urn:microsoft.com/office/officeart/2005/8/layout/cycle6"/>
    <dgm:cxn modelId="{65B2A5B2-9500-43EB-8C72-4BB53CFF4D82}" srcId="{EE2AA5DA-AB7A-4D7F-98E6-672E20E73DAD}" destId="{8E22BFB5-A6CA-4D33-9707-1CCB7394DC91}" srcOrd="2" destOrd="0" parTransId="{9E42FC9D-3793-4D92-92CB-7A9AF9C3A3C4}" sibTransId="{7E8BFE3C-88DD-4B2F-AEFC-3E770B642E96}"/>
    <dgm:cxn modelId="{4C5972D3-479B-4258-BB8D-3DF0622CFAAA}" srcId="{EE2AA5DA-AB7A-4D7F-98E6-672E20E73DAD}" destId="{83B514BE-F677-415B-BD31-ABBA8ACB6BC1}" srcOrd="0" destOrd="0" parTransId="{F0F62002-F600-4C63-85E1-867547EFB1A8}" sibTransId="{8B382BBF-4042-4D26-92D9-894D47FD6AAE}"/>
    <dgm:cxn modelId="{06285118-FC0E-4749-ABCB-8AF4A50C00E6}" type="presOf" srcId="{072505C0-5A37-48A6-8DFD-4A6F62380E91}" destId="{A5F912C4-62BE-4A69-BF92-5F25AC7DC5EC}" srcOrd="0" destOrd="0" presId="urn:microsoft.com/office/officeart/2005/8/layout/cycle6"/>
    <dgm:cxn modelId="{002E0565-E06B-4D9A-B9D2-44881DDAEF54}" srcId="{EE2AA5DA-AB7A-4D7F-98E6-672E20E73DAD}" destId="{E08D52BD-ED0D-43F5-94F3-10C249F1B51E}" srcOrd="4" destOrd="0" parTransId="{BD3723DE-DC4E-44E3-A618-8A75677793B8}" sibTransId="{CC197954-5906-4358-B818-6E8D39716863}"/>
    <dgm:cxn modelId="{C9D9E620-5054-42F1-A1BE-6EC195D73C3C}" type="presOf" srcId="{7E8BFE3C-88DD-4B2F-AEFC-3E770B642E96}" destId="{AF458B99-E2AC-43A2-BF51-2D10BACE9D71}" srcOrd="0" destOrd="0" presId="urn:microsoft.com/office/officeart/2005/8/layout/cycle6"/>
    <dgm:cxn modelId="{E4070BFD-3B08-4EB5-873C-FF8295BB42F6}" srcId="{EE2AA5DA-AB7A-4D7F-98E6-672E20E73DAD}" destId="{0219B2F4-24A1-4997-8F72-B4B31718EDCD}" srcOrd="1" destOrd="0" parTransId="{D38CAA35-F683-4A29-9A5A-53BB0E23CAB2}" sibTransId="{1AB5C635-F0E4-4E51-8928-0D5E19672B01}"/>
    <dgm:cxn modelId="{1C411002-402C-4CF1-8FA8-3C23B8804825}" type="presOf" srcId="{83B514BE-F677-415B-BD31-ABBA8ACB6BC1}" destId="{F98DB27B-5F9D-4424-936E-ACAE51AE9E7D}" srcOrd="0" destOrd="0" presId="urn:microsoft.com/office/officeart/2005/8/layout/cycle6"/>
    <dgm:cxn modelId="{7C48FF15-C926-4FE8-8C12-4E421D1CDA69}" type="presOf" srcId="{8E22BFB5-A6CA-4D33-9707-1CCB7394DC91}" destId="{49C3A702-7423-4F20-A6C7-DCA1DDCC5C38}" srcOrd="0" destOrd="0" presId="urn:microsoft.com/office/officeart/2005/8/layout/cycle6"/>
    <dgm:cxn modelId="{0F873A20-2621-4851-9156-1037F49B6A14}" srcId="{EE2AA5DA-AB7A-4D7F-98E6-672E20E73DAD}" destId="{072505C0-5A37-48A6-8DFD-4A6F62380E91}" srcOrd="3" destOrd="0" parTransId="{5B48771A-EEB1-4D63-A027-F0B59A539799}" sibTransId="{B0A321B1-6C80-41C4-B4B7-807C7B5AE677}"/>
    <dgm:cxn modelId="{08414B78-2950-4899-8D85-B6D185D811CC}" type="presOf" srcId="{EE2AA5DA-AB7A-4D7F-98E6-672E20E73DAD}" destId="{E4C3E0AD-A7C3-40C2-ACC5-B2E1DC4CF5CD}" srcOrd="0" destOrd="0" presId="urn:microsoft.com/office/officeart/2005/8/layout/cycle6"/>
    <dgm:cxn modelId="{C86666AB-4878-4203-A852-B662781989CB}" type="presOf" srcId="{0219B2F4-24A1-4997-8F72-B4B31718EDCD}" destId="{C164A722-B433-4A14-91BB-1C854F5CD127}" srcOrd="0" destOrd="0" presId="urn:microsoft.com/office/officeart/2005/8/layout/cycle6"/>
    <dgm:cxn modelId="{46435FB7-1741-4E8D-8F59-9DDED0B0FF13}" type="presOf" srcId="{1AB5C635-F0E4-4E51-8928-0D5E19672B01}" destId="{D9F8D5D7-8D33-4E6D-A923-FF30B2C39513}" srcOrd="0" destOrd="0" presId="urn:microsoft.com/office/officeart/2005/8/layout/cycle6"/>
    <dgm:cxn modelId="{435F4853-7A32-45FB-B0C6-C49DCA6C35D3}" type="presOf" srcId="{8B382BBF-4042-4D26-92D9-894D47FD6AAE}" destId="{FABA16CE-01C1-4849-B145-B83D280A07CD}" srcOrd="0" destOrd="0" presId="urn:microsoft.com/office/officeart/2005/8/layout/cycle6"/>
    <dgm:cxn modelId="{180085C3-C8B5-417D-80F0-2161B502385C}" type="presOf" srcId="{CC197954-5906-4358-B818-6E8D39716863}" destId="{C80EA8D3-9933-45A2-B616-15FF28D8F8E4}" srcOrd="0" destOrd="0" presId="urn:microsoft.com/office/officeart/2005/8/layout/cycle6"/>
    <dgm:cxn modelId="{AB74B2FB-41AE-433F-BA27-6E22B006FD9E}" type="presParOf" srcId="{E4C3E0AD-A7C3-40C2-ACC5-B2E1DC4CF5CD}" destId="{F98DB27B-5F9D-4424-936E-ACAE51AE9E7D}" srcOrd="0" destOrd="0" presId="urn:microsoft.com/office/officeart/2005/8/layout/cycle6"/>
    <dgm:cxn modelId="{7A3521BF-A9DD-4A76-B632-8302E63CAF56}" type="presParOf" srcId="{E4C3E0AD-A7C3-40C2-ACC5-B2E1DC4CF5CD}" destId="{31EE2E1B-D963-4589-BB0F-542127C3C2CB}" srcOrd="1" destOrd="0" presId="urn:microsoft.com/office/officeart/2005/8/layout/cycle6"/>
    <dgm:cxn modelId="{0ECDC74A-F3E7-4B60-A8BF-476E2BA5CA67}" type="presParOf" srcId="{E4C3E0AD-A7C3-40C2-ACC5-B2E1DC4CF5CD}" destId="{FABA16CE-01C1-4849-B145-B83D280A07CD}" srcOrd="2" destOrd="0" presId="urn:microsoft.com/office/officeart/2005/8/layout/cycle6"/>
    <dgm:cxn modelId="{246847F0-41F9-4142-866E-125D2EB92FCF}" type="presParOf" srcId="{E4C3E0AD-A7C3-40C2-ACC5-B2E1DC4CF5CD}" destId="{C164A722-B433-4A14-91BB-1C854F5CD127}" srcOrd="3" destOrd="0" presId="urn:microsoft.com/office/officeart/2005/8/layout/cycle6"/>
    <dgm:cxn modelId="{F55C5EB7-629B-4B8B-8367-BCBACCC378D0}" type="presParOf" srcId="{E4C3E0AD-A7C3-40C2-ACC5-B2E1DC4CF5CD}" destId="{D5441A14-9D97-40FD-A7DF-FDC1F0CEA850}" srcOrd="4" destOrd="0" presId="urn:microsoft.com/office/officeart/2005/8/layout/cycle6"/>
    <dgm:cxn modelId="{77D91205-46AB-4330-9508-9CA9B279576D}" type="presParOf" srcId="{E4C3E0AD-A7C3-40C2-ACC5-B2E1DC4CF5CD}" destId="{D9F8D5D7-8D33-4E6D-A923-FF30B2C39513}" srcOrd="5" destOrd="0" presId="urn:microsoft.com/office/officeart/2005/8/layout/cycle6"/>
    <dgm:cxn modelId="{181B6941-A77F-415D-892F-02A3F1BB9FD1}" type="presParOf" srcId="{E4C3E0AD-A7C3-40C2-ACC5-B2E1DC4CF5CD}" destId="{49C3A702-7423-4F20-A6C7-DCA1DDCC5C38}" srcOrd="6" destOrd="0" presId="urn:microsoft.com/office/officeart/2005/8/layout/cycle6"/>
    <dgm:cxn modelId="{D6B6CAAD-F877-4999-B8BD-07FFF4C689F4}" type="presParOf" srcId="{E4C3E0AD-A7C3-40C2-ACC5-B2E1DC4CF5CD}" destId="{DE7BD0DA-8F52-4AA0-8D7B-14A6B1920FA6}" srcOrd="7" destOrd="0" presId="urn:microsoft.com/office/officeart/2005/8/layout/cycle6"/>
    <dgm:cxn modelId="{9E2C2F52-F54F-4525-B388-0E8713A4A4DF}" type="presParOf" srcId="{E4C3E0AD-A7C3-40C2-ACC5-B2E1DC4CF5CD}" destId="{AF458B99-E2AC-43A2-BF51-2D10BACE9D71}" srcOrd="8" destOrd="0" presId="urn:microsoft.com/office/officeart/2005/8/layout/cycle6"/>
    <dgm:cxn modelId="{1BDCF486-C57C-44B6-8F1B-2852B3D22E00}" type="presParOf" srcId="{E4C3E0AD-A7C3-40C2-ACC5-B2E1DC4CF5CD}" destId="{A5F912C4-62BE-4A69-BF92-5F25AC7DC5EC}" srcOrd="9" destOrd="0" presId="urn:microsoft.com/office/officeart/2005/8/layout/cycle6"/>
    <dgm:cxn modelId="{D1990C04-CF9C-4617-8DC5-C2959C050C4F}" type="presParOf" srcId="{E4C3E0AD-A7C3-40C2-ACC5-B2E1DC4CF5CD}" destId="{B6AACECD-2C37-4B40-9E8A-B6C68BB1116C}" srcOrd="10" destOrd="0" presId="urn:microsoft.com/office/officeart/2005/8/layout/cycle6"/>
    <dgm:cxn modelId="{AC5A7699-0030-486F-B02D-05D5D10834BD}" type="presParOf" srcId="{E4C3E0AD-A7C3-40C2-ACC5-B2E1DC4CF5CD}" destId="{EC0F8439-DEAC-46CD-824B-C4FE1E31EE8B}" srcOrd="11" destOrd="0" presId="urn:microsoft.com/office/officeart/2005/8/layout/cycle6"/>
    <dgm:cxn modelId="{71A557C0-C094-417D-812D-43AF678B2D6C}" type="presParOf" srcId="{E4C3E0AD-A7C3-40C2-ACC5-B2E1DC4CF5CD}" destId="{92B606E5-EBBE-4293-885E-7625C8AF3CD4}" srcOrd="12" destOrd="0" presId="urn:microsoft.com/office/officeart/2005/8/layout/cycle6"/>
    <dgm:cxn modelId="{615BDB32-4AC8-4F76-A44C-16286471C9B5}" type="presParOf" srcId="{E4C3E0AD-A7C3-40C2-ACC5-B2E1DC4CF5CD}" destId="{5DA9FD5B-3078-41E0-ACD5-0C7F3A402129}" srcOrd="13" destOrd="0" presId="urn:microsoft.com/office/officeart/2005/8/layout/cycle6"/>
    <dgm:cxn modelId="{9A0D5EE7-D040-4BB2-B8EE-6796660B6F1B}" type="presParOf" srcId="{E4C3E0AD-A7C3-40C2-ACC5-B2E1DC4CF5CD}" destId="{C80EA8D3-9933-45A2-B616-15FF28D8F8E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2ECA2-AFC7-4C23-B71D-3358F0EE6F85}">
      <dsp:nvSpPr>
        <dsp:cNvPr id="0" name=""/>
        <dsp:cNvSpPr/>
      </dsp:nvSpPr>
      <dsp:spPr>
        <a:xfrm>
          <a:off x="580315" y="0"/>
          <a:ext cx="7202888" cy="6858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5C837-1751-4CD9-A356-DD3FCD11B883}">
      <dsp:nvSpPr>
        <dsp:cNvPr id="0" name=""/>
        <dsp:cNvSpPr/>
      </dsp:nvSpPr>
      <dsp:spPr>
        <a:xfrm>
          <a:off x="4040495" y="686120"/>
          <a:ext cx="4740229" cy="6699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Tổng quan về bệnh sốc tim</a:t>
          </a:r>
          <a:endParaRPr lang="en-US" sz="2600" kern="1200">
            <a:latin typeface="Times New Roman" pitchFamily="18" charset="0"/>
            <a:cs typeface="Times New Roman" pitchFamily="18" charset="0"/>
          </a:endParaRPr>
        </a:p>
      </dsp:txBody>
      <dsp:txXfrm>
        <a:off x="4073200" y="718825"/>
        <a:ext cx="4674819" cy="604550"/>
      </dsp:txXfrm>
    </dsp:sp>
    <dsp:sp modelId="{CE250767-567A-49D5-9E66-FB8A2DD994A7}">
      <dsp:nvSpPr>
        <dsp:cNvPr id="0" name=""/>
        <dsp:cNvSpPr/>
      </dsp:nvSpPr>
      <dsp:spPr>
        <a:xfrm>
          <a:off x="4069671" y="1371840"/>
          <a:ext cx="4681877" cy="6699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Nguyên nhân sốc tim</a:t>
          </a:r>
          <a:endParaRPr lang="en-US" sz="2600" kern="1200">
            <a:latin typeface="Times New Roman" pitchFamily="18" charset="0"/>
            <a:cs typeface="Times New Roman" pitchFamily="18" charset="0"/>
          </a:endParaRPr>
        </a:p>
      </dsp:txBody>
      <dsp:txXfrm>
        <a:off x="4102376" y="1404545"/>
        <a:ext cx="4616467" cy="604550"/>
      </dsp:txXfrm>
    </dsp:sp>
    <dsp:sp modelId="{BC902450-738D-4162-9367-DB6A9562EB48}">
      <dsp:nvSpPr>
        <dsp:cNvPr id="0" name=""/>
        <dsp:cNvSpPr/>
      </dsp:nvSpPr>
      <dsp:spPr>
        <a:xfrm>
          <a:off x="4069671" y="2057560"/>
          <a:ext cx="4681877" cy="6699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Triệu chứng sốc tim</a:t>
          </a:r>
          <a:endParaRPr lang="en-US" sz="2600" kern="1200">
            <a:latin typeface="Times New Roman" pitchFamily="18" charset="0"/>
            <a:cs typeface="Times New Roman" pitchFamily="18" charset="0"/>
          </a:endParaRPr>
        </a:p>
      </dsp:txBody>
      <dsp:txXfrm>
        <a:off x="4102376" y="2090265"/>
        <a:ext cx="4616467" cy="604550"/>
      </dsp:txXfrm>
    </dsp:sp>
    <dsp:sp modelId="{0C98D307-6BB8-4C2A-AA3B-906BF6B40076}">
      <dsp:nvSpPr>
        <dsp:cNvPr id="0" name=""/>
        <dsp:cNvSpPr/>
      </dsp:nvSpPr>
      <dsp:spPr>
        <a:xfrm>
          <a:off x="4069671" y="2743280"/>
          <a:ext cx="4681877" cy="6699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Chẩn đoán</a:t>
          </a:r>
          <a:endParaRPr lang="en-US" sz="2600" kern="1200">
            <a:latin typeface="Times New Roman" pitchFamily="18" charset="0"/>
            <a:cs typeface="Times New Roman" pitchFamily="18" charset="0"/>
          </a:endParaRPr>
        </a:p>
      </dsp:txBody>
      <dsp:txXfrm>
        <a:off x="4102376" y="2775985"/>
        <a:ext cx="4616467" cy="604550"/>
      </dsp:txXfrm>
    </dsp:sp>
    <dsp:sp modelId="{ABD68767-9B55-4B76-92C4-BA1B9849430D}">
      <dsp:nvSpPr>
        <dsp:cNvPr id="0" name=""/>
        <dsp:cNvSpPr/>
      </dsp:nvSpPr>
      <dsp:spPr>
        <a:xfrm>
          <a:off x="4069671" y="3429000"/>
          <a:ext cx="4681877" cy="6699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Trình bày cách xử trí khi gặp sốc tim</a:t>
          </a:r>
          <a:endParaRPr lang="en-US" sz="2600" kern="1200">
            <a:latin typeface="Times New Roman" pitchFamily="18" charset="0"/>
            <a:cs typeface="Times New Roman" pitchFamily="18" charset="0"/>
          </a:endParaRPr>
        </a:p>
      </dsp:txBody>
      <dsp:txXfrm>
        <a:off x="4102376" y="3461705"/>
        <a:ext cx="4616467" cy="604550"/>
      </dsp:txXfrm>
    </dsp:sp>
    <dsp:sp modelId="{D08EC186-D7F4-4DE1-AEDE-FE401B5CE24C}">
      <dsp:nvSpPr>
        <dsp:cNvPr id="0" name=""/>
        <dsp:cNvSpPr/>
      </dsp:nvSpPr>
      <dsp:spPr>
        <a:xfrm>
          <a:off x="4069671" y="4114719"/>
          <a:ext cx="4681877" cy="6699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Tiên lượng và biến chứng</a:t>
          </a:r>
          <a:endParaRPr lang="en-US" sz="2600" kern="1200">
            <a:latin typeface="Times New Roman" pitchFamily="18" charset="0"/>
            <a:cs typeface="Times New Roman" pitchFamily="18" charset="0"/>
          </a:endParaRPr>
        </a:p>
      </dsp:txBody>
      <dsp:txXfrm>
        <a:off x="4102376" y="4147424"/>
        <a:ext cx="4616467" cy="604550"/>
      </dsp:txXfrm>
    </dsp:sp>
    <dsp:sp modelId="{11B5DAF1-932B-42B3-A990-DEF4BCC4F297}">
      <dsp:nvSpPr>
        <dsp:cNvPr id="0" name=""/>
        <dsp:cNvSpPr/>
      </dsp:nvSpPr>
      <dsp:spPr>
        <a:xfrm>
          <a:off x="4069671" y="4800439"/>
          <a:ext cx="4681877" cy="6699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Phòng bệnh</a:t>
          </a:r>
          <a:endParaRPr lang="en-US" sz="2600" kern="1200">
            <a:latin typeface="Times New Roman" pitchFamily="18" charset="0"/>
            <a:cs typeface="Times New Roman" pitchFamily="18" charset="0"/>
          </a:endParaRPr>
        </a:p>
      </dsp:txBody>
      <dsp:txXfrm>
        <a:off x="4102376" y="4833144"/>
        <a:ext cx="4616467" cy="604550"/>
      </dsp:txXfrm>
    </dsp:sp>
    <dsp:sp modelId="{AF4D4E71-6C1E-4855-85CC-9AF549DBB307}">
      <dsp:nvSpPr>
        <dsp:cNvPr id="0" name=""/>
        <dsp:cNvSpPr/>
      </dsp:nvSpPr>
      <dsp:spPr>
        <a:xfrm>
          <a:off x="4069671" y="5486159"/>
          <a:ext cx="4681877" cy="6699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Quy trình điều dưỡn</a:t>
          </a:r>
          <a:r>
            <a:rPr lang="vi-VN" sz="2600" kern="1200" smtClean="0"/>
            <a:t>g</a:t>
          </a:r>
          <a:endParaRPr lang="en-US" sz="2600" kern="1200"/>
        </a:p>
      </dsp:txBody>
      <dsp:txXfrm>
        <a:off x="4102376" y="5518864"/>
        <a:ext cx="4616467" cy="6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96A81-947F-423A-B1BF-7450AE8F6D4A}">
      <dsp:nvSpPr>
        <dsp:cNvPr id="0" name=""/>
        <dsp:cNvSpPr/>
      </dsp:nvSpPr>
      <dsp:spPr>
        <a:xfrm>
          <a:off x="1506246" y="0"/>
          <a:ext cx="5544616" cy="554461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4F366-013B-414D-BC78-0F939586A024}">
      <dsp:nvSpPr>
        <dsp:cNvPr id="0" name=""/>
        <dsp:cNvSpPr/>
      </dsp:nvSpPr>
      <dsp:spPr>
        <a:xfrm>
          <a:off x="0" y="0"/>
          <a:ext cx="4375573" cy="24697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smtClean="0">
              <a:latin typeface="Times New Roman" pitchFamily="18" charset="0"/>
              <a:cs typeface="Times New Roman" pitchFamily="18" charset="0"/>
            </a:rPr>
            <a:t>Chẩn</a:t>
          </a:r>
          <a:r>
            <a:rPr lang="en-US" sz="4400" kern="1200" dirty="0" smtClean="0">
              <a:latin typeface="Times New Roman" pitchFamily="18" charset="0"/>
              <a:cs typeface="Times New Roman" pitchFamily="18" charset="0"/>
            </a:rPr>
            <a:t> </a:t>
          </a:r>
          <a:r>
            <a:rPr lang="en-US" sz="4400" kern="1200" dirty="0" err="1" smtClean="0">
              <a:latin typeface="Times New Roman" pitchFamily="18" charset="0"/>
              <a:cs typeface="Times New Roman" pitchFamily="18" charset="0"/>
            </a:rPr>
            <a:t>đoán</a:t>
          </a:r>
          <a:r>
            <a:rPr lang="en-US" sz="4400" kern="1200" dirty="0" smtClean="0">
              <a:latin typeface="Times New Roman" pitchFamily="18" charset="0"/>
              <a:cs typeface="Times New Roman" pitchFamily="18" charset="0"/>
            </a:rPr>
            <a:t> </a:t>
          </a:r>
          <a:r>
            <a:rPr lang="en-US" sz="4400" kern="1200" dirty="0" err="1" smtClean="0">
              <a:latin typeface="Times New Roman" pitchFamily="18" charset="0"/>
              <a:cs typeface="Times New Roman" pitchFamily="18" charset="0"/>
            </a:rPr>
            <a:t>xác</a:t>
          </a:r>
          <a:r>
            <a:rPr lang="en-US" sz="4400" kern="1200" dirty="0" smtClean="0">
              <a:latin typeface="Times New Roman" pitchFamily="18" charset="0"/>
              <a:cs typeface="Times New Roman" pitchFamily="18" charset="0"/>
            </a:rPr>
            <a:t> </a:t>
          </a:r>
          <a:r>
            <a:rPr lang="en-US" sz="4400" kern="1200" dirty="0" err="1" smtClean="0">
              <a:latin typeface="Times New Roman" pitchFamily="18" charset="0"/>
              <a:cs typeface="Times New Roman" pitchFamily="18" charset="0"/>
            </a:rPr>
            <a:t>định</a:t>
          </a:r>
          <a:endParaRPr lang="vi-VN" sz="4400" kern="1200" dirty="0">
            <a:latin typeface="Times New Roman" pitchFamily="18" charset="0"/>
            <a:cs typeface="Times New Roman" pitchFamily="18" charset="0"/>
          </a:endParaRPr>
        </a:p>
      </dsp:txBody>
      <dsp:txXfrm>
        <a:off x="120565" y="120565"/>
        <a:ext cx="4134443" cy="2228655"/>
      </dsp:txXfrm>
    </dsp:sp>
    <dsp:sp modelId="{C71C7D49-767D-43EF-BABF-550383F24B61}">
      <dsp:nvSpPr>
        <dsp:cNvPr id="0" name=""/>
        <dsp:cNvSpPr/>
      </dsp:nvSpPr>
      <dsp:spPr>
        <a:xfrm>
          <a:off x="4390170" y="0"/>
          <a:ext cx="3937103" cy="2444333"/>
        </a:xfrm>
        <a:prstGeom prst="roundRect">
          <a:avLst/>
        </a:prstGeom>
        <a:solidFill>
          <a:schemeClr val="accent5">
            <a:hueOff val="-7107708"/>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itchFamily="18" charset="0"/>
              <a:cs typeface="Times New Roman" pitchFamily="18" charset="0"/>
            </a:rPr>
            <a:t>Chẩn</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đoán</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phân</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biệt</a:t>
          </a:r>
          <a:endParaRPr lang="vi-VN" sz="4000" kern="1200" dirty="0">
            <a:latin typeface="Times New Roman" pitchFamily="18" charset="0"/>
            <a:cs typeface="Times New Roman" pitchFamily="18" charset="0"/>
          </a:endParaRPr>
        </a:p>
      </dsp:txBody>
      <dsp:txXfrm>
        <a:off x="4509493" y="119323"/>
        <a:ext cx="3698457" cy="2205687"/>
      </dsp:txXfrm>
    </dsp:sp>
    <dsp:sp modelId="{E0FE02C1-6A9D-4ECA-8CB0-664F87D558A6}">
      <dsp:nvSpPr>
        <dsp:cNvPr id="0" name=""/>
        <dsp:cNvSpPr/>
      </dsp:nvSpPr>
      <dsp:spPr>
        <a:xfrm>
          <a:off x="140636" y="2736296"/>
          <a:ext cx="4244207" cy="2518742"/>
        </a:xfrm>
        <a:prstGeom prst="roundRect">
          <a:avLst/>
        </a:prstGeom>
        <a:solidFill>
          <a:schemeClr val="accent5">
            <a:hueOff val="-14215417"/>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itchFamily="18" charset="0"/>
              <a:cs typeface="Times New Roman" pitchFamily="18" charset="0"/>
            </a:rPr>
            <a:t>Chẩn</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đoán</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nguyên</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nhân</a:t>
          </a:r>
          <a:endParaRPr lang="vi-VN" sz="4000" kern="1200" dirty="0">
            <a:latin typeface="Times New Roman" pitchFamily="18" charset="0"/>
            <a:cs typeface="Times New Roman" pitchFamily="18" charset="0"/>
          </a:endParaRPr>
        </a:p>
      </dsp:txBody>
      <dsp:txXfrm>
        <a:off x="263591" y="2859251"/>
        <a:ext cx="3998297" cy="2272832"/>
      </dsp:txXfrm>
    </dsp:sp>
    <dsp:sp modelId="{5D5C4BAF-AF00-4459-A08C-6F30ECA2DDD4}">
      <dsp:nvSpPr>
        <dsp:cNvPr id="0" name=""/>
        <dsp:cNvSpPr/>
      </dsp:nvSpPr>
      <dsp:spPr>
        <a:xfrm>
          <a:off x="4254663" y="2665856"/>
          <a:ext cx="4131914" cy="2518720"/>
        </a:xfrm>
        <a:prstGeom prst="roundRect">
          <a:avLst/>
        </a:prstGeom>
        <a:solidFill>
          <a:schemeClr val="accent5">
            <a:hueOff val="-21323124"/>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smtClean="0"/>
        </a:p>
        <a:p>
          <a:pPr lvl="0" algn="ctr" defTabSz="1422400">
            <a:lnSpc>
              <a:spcPct val="90000"/>
            </a:lnSpc>
            <a:spcBef>
              <a:spcPct val="0"/>
            </a:spcBef>
            <a:spcAft>
              <a:spcPct val="35000"/>
            </a:spcAft>
          </a:pPr>
          <a:r>
            <a:rPr lang="en-US" sz="4000" kern="1200" dirty="0" err="1" smtClean="0">
              <a:latin typeface="Times New Roman" pitchFamily="18" charset="0"/>
              <a:cs typeface="Times New Roman" pitchFamily="18" charset="0"/>
            </a:rPr>
            <a:t>Chẩn</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đoán</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mức</a:t>
          </a:r>
          <a:r>
            <a:rPr lang="en-US" sz="4000" kern="1200" dirty="0" smtClean="0">
              <a:latin typeface="Times New Roman" pitchFamily="18" charset="0"/>
              <a:cs typeface="Times New Roman" pitchFamily="18" charset="0"/>
            </a:rPr>
            <a:t> </a:t>
          </a:r>
          <a:r>
            <a:rPr lang="en-US" sz="4000" kern="1200" dirty="0" err="1" smtClean="0">
              <a:latin typeface="Times New Roman" pitchFamily="18" charset="0"/>
              <a:cs typeface="Times New Roman" pitchFamily="18" charset="0"/>
            </a:rPr>
            <a:t>độ</a:t>
          </a:r>
          <a:endParaRPr lang="en-US" sz="4000" kern="1200" dirty="0" smtClean="0">
            <a:latin typeface="Times New Roman" pitchFamily="18" charset="0"/>
            <a:cs typeface="Times New Roman" pitchFamily="18" charset="0"/>
          </a:endParaRPr>
        </a:p>
        <a:p>
          <a:pPr lvl="0" algn="ctr" defTabSz="1422400">
            <a:lnSpc>
              <a:spcPct val="90000"/>
            </a:lnSpc>
            <a:spcBef>
              <a:spcPct val="0"/>
            </a:spcBef>
            <a:spcAft>
              <a:spcPct val="35000"/>
            </a:spcAft>
          </a:pPr>
          <a:endParaRPr lang="vi-VN" sz="3200" kern="1200" dirty="0"/>
        </a:p>
      </dsp:txBody>
      <dsp:txXfrm>
        <a:off x="4377617" y="2788810"/>
        <a:ext cx="3886006" cy="2272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75D6E-21D2-4565-81AF-E13950B5AA30}">
      <dsp:nvSpPr>
        <dsp:cNvPr id="0" name=""/>
        <dsp:cNvSpPr/>
      </dsp:nvSpPr>
      <dsp:spPr>
        <a:xfrm>
          <a:off x="0" y="420"/>
          <a:ext cx="8229600" cy="1326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itchFamily="18" charset="0"/>
              <a:cs typeface="Times New Roman" pitchFamily="18" charset="0"/>
            </a:rPr>
            <a:t>a, </a:t>
          </a:r>
          <a:r>
            <a:rPr lang="en-US" sz="3600" kern="1200" dirty="0" err="1" smtClean="0">
              <a:latin typeface="Times New Roman" pitchFamily="18" charset="0"/>
              <a:cs typeface="Times New Roman" pitchFamily="18" charset="0"/>
            </a:rPr>
            <a:t>Chẩn</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đoán</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lâm</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sàng</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dựa</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trên</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các</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tiêu</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chuẩn</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sau</a:t>
          </a:r>
          <a:endParaRPr lang="vi-VN" sz="3600" kern="1200" dirty="0">
            <a:latin typeface="Times New Roman" pitchFamily="18" charset="0"/>
            <a:cs typeface="Times New Roman" pitchFamily="18" charset="0"/>
          </a:endParaRPr>
        </a:p>
      </dsp:txBody>
      <dsp:txXfrm>
        <a:off x="64742" y="65162"/>
        <a:ext cx="8100116" cy="1196766"/>
      </dsp:txXfrm>
    </dsp:sp>
    <dsp:sp modelId="{81C02134-8FA3-4241-A261-47077AF2480F}">
      <dsp:nvSpPr>
        <dsp:cNvPr id="0" name=""/>
        <dsp:cNvSpPr/>
      </dsp:nvSpPr>
      <dsp:spPr>
        <a:xfrm>
          <a:off x="0" y="1458557"/>
          <a:ext cx="8229600" cy="2390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err="1" smtClean="0">
              <a:latin typeface="Times New Roman" pitchFamily="18" charset="0"/>
              <a:cs typeface="Times New Roman" pitchFamily="18" charset="0"/>
            </a:rPr>
            <a:t>Huyết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áp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tâm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thu</a:t>
          </a:r>
          <a:r>
            <a:rPr lang="en-US" sz="2400" kern="1200" dirty="0" smtClean="0">
              <a:latin typeface="Times New Roman" pitchFamily="18" charset="0"/>
              <a:cs typeface="Times New Roman" pitchFamily="18" charset="0"/>
            </a:rPr>
            <a:t> &lt;= 90 mmHg </a:t>
          </a:r>
          <a:r>
            <a:rPr lang="en-US" sz="2400" kern="1200" dirty="0" err="1" smtClean="0">
              <a:latin typeface="Times New Roman" pitchFamily="18" charset="0"/>
              <a:cs typeface="Times New Roman" pitchFamily="18" charset="0"/>
            </a:rPr>
            <a:t>hoặc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phải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sử</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dụng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thuốc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vận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mạch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để</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duy</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trì</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huyết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áp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tâm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thu</a:t>
          </a:r>
          <a:r>
            <a:rPr lang="en-US" sz="2400" kern="1200" dirty="0" smtClean="0">
              <a:latin typeface="Times New Roman" pitchFamily="18" charset="0"/>
              <a:cs typeface="Times New Roman" pitchFamily="18" charset="0"/>
            </a:rPr>
            <a:t> &gt;= 90mmHg</a:t>
          </a:r>
          <a:endParaRPr lang="vi-VN"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20000"/>
            </a:spcAft>
            <a:buChar char="••"/>
          </a:pPr>
          <a:r>
            <a:rPr lang="en-US" sz="2400" kern="1200" dirty="0" smtClean="0">
              <a:latin typeface="Times New Roman" pitchFamily="18" charset="0"/>
              <a:cs typeface="Times New Roman" pitchFamily="18" charset="0"/>
            </a:rPr>
            <a:t>Chi </a:t>
          </a:r>
          <a:r>
            <a:rPr lang="en-US" sz="2400" kern="1200" dirty="0" err="1" smtClean="0">
              <a:latin typeface="Times New Roman" pitchFamily="18" charset="0"/>
              <a:cs typeface="Times New Roman" pitchFamily="18" charset="0"/>
            </a:rPr>
            <a:t>lạnh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vã</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mồi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hôi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hoặc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có</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suy</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giảm</a:t>
          </a:r>
          <a:r>
            <a:rPr lang="en-US" sz="2400" kern="1200" dirty="0" smtClean="0">
              <a:latin typeface="Times New Roman" pitchFamily="18" charset="0"/>
              <a:cs typeface="Times New Roman" pitchFamily="18" charset="0"/>
            </a:rPr>
            <a:t> ý </a:t>
          </a:r>
          <a:r>
            <a:rPr lang="en-US" sz="2400" kern="1200" err="1" smtClean="0">
              <a:latin typeface="Times New Roman" pitchFamily="18" charset="0"/>
              <a:cs typeface="Times New Roman" pitchFamily="18" charset="0"/>
            </a:rPr>
            <a:t>thức</a:t>
          </a:r>
          <a:r>
            <a:rPr lang="en-US" sz="2400" kern="1200" smtClean="0">
              <a:latin typeface="Times New Roman" pitchFamily="18" charset="0"/>
              <a:cs typeface="Times New Roman" pitchFamily="18" charset="0"/>
            </a:rPr>
            <a:t> </a:t>
          </a:r>
          <a:endParaRPr lang="vi-VN" sz="2400" kern="1200" dirty="0">
            <a:latin typeface="Times New Roman" pitchFamily="18" charset="0"/>
            <a:cs typeface="Times New Roman" pitchFamily="18" charset="0"/>
          </a:endParaRPr>
        </a:p>
      </dsp:txBody>
      <dsp:txXfrm>
        <a:off x="0" y="1458557"/>
        <a:ext cx="8229600" cy="2390815"/>
      </dsp:txXfrm>
    </dsp:sp>
    <dsp:sp modelId="{990E9E35-4EAD-4853-9780-203B2C21C0CD}">
      <dsp:nvSpPr>
        <dsp:cNvPr id="0" name=""/>
        <dsp:cNvSpPr/>
      </dsp:nvSpPr>
      <dsp:spPr>
        <a:xfrm>
          <a:off x="0" y="2498507"/>
          <a:ext cx="8229600" cy="12313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itchFamily="18" charset="0"/>
              <a:cs typeface="Times New Roman" pitchFamily="18" charset="0"/>
            </a:rPr>
            <a:t>b, </a:t>
          </a:r>
          <a:r>
            <a:rPr lang="en-US" sz="3600" kern="1200" dirty="0" err="1" smtClean="0">
              <a:latin typeface="Times New Roman" pitchFamily="18" charset="0"/>
              <a:cs typeface="Times New Roman" pitchFamily="18" charset="0"/>
            </a:rPr>
            <a:t>Các</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thông</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số</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thăm</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dò</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huyết</a:t>
          </a:r>
          <a:r>
            <a:rPr lang="en-US" sz="3600" kern="1200" dirty="0" smtClean="0">
              <a:latin typeface="Times New Roman" pitchFamily="18" charset="0"/>
              <a:cs typeface="Times New Roman" pitchFamily="18" charset="0"/>
            </a:rPr>
            <a:t> </a:t>
          </a:r>
          <a:r>
            <a:rPr lang="en-US" sz="3600" kern="1200" dirty="0" err="1" smtClean="0">
              <a:latin typeface="Times New Roman" pitchFamily="18" charset="0"/>
              <a:cs typeface="Times New Roman" pitchFamily="18" charset="0"/>
            </a:rPr>
            <a:t>động</a:t>
          </a:r>
          <a:endParaRPr lang="vi-VN" sz="3600" kern="1200" dirty="0">
            <a:latin typeface="Times New Roman" pitchFamily="18" charset="0"/>
            <a:cs typeface="Times New Roman" pitchFamily="18" charset="0"/>
          </a:endParaRPr>
        </a:p>
      </dsp:txBody>
      <dsp:txXfrm>
        <a:off x="60111" y="2558618"/>
        <a:ext cx="8109378" cy="1111148"/>
      </dsp:txXfrm>
    </dsp:sp>
    <dsp:sp modelId="{A1486976-C6FF-43C5-882C-BF3E0ED3A063}">
      <dsp:nvSpPr>
        <dsp:cNvPr id="0" name=""/>
        <dsp:cNvSpPr/>
      </dsp:nvSpPr>
      <dsp:spPr>
        <a:xfrm>
          <a:off x="0" y="4289356"/>
          <a:ext cx="8229600" cy="638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err="1" smtClean="0">
              <a:latin typeface="Times New Roman" pitchFamily="18" charset="0"/>
              <a:cs typeface="Times New Roman" pitchFamily="18" charset="0"/>
            </a:rPr>
            <a:t>Chỉ</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số</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tim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dưới</a:t>
          </a:r>
          <a:r>
            <a:rPr lang="en-US" sz="2400" kern="1200" dirty="0" smtClean="0">
              <a:latin typeface="Times New Roman" pitchFamily="18" charset="0"/>
              <a:cs typeface="Times New Roman" pitchFamily="18" charset="0"/>
            </a:rPr>
            <a:t> 2,01 /</a:t>
          </a:r>
          <a:r>
            <a:rPr lang="en-US" sz="2400" kern="1200" dirty="0" err="1" smtClean="0">
              <a:latin typeface="Times New Roman" pitchFamily="18" charset="0"/>
              <a:cs typeface="Times New Roman" pitchFamily="18" charset="0"/>
            </a:rPr>
            <a:t>ph</a:t>
          </a:r>
          <a:r>
            <a:rPr lang="en-US" sz="2400" kern="1200" dirty="0" smtClean="0">
              <a:latin typeface="Times New Roman" pitchFamily="18" charset="0"/>
              <a:cs typeface="Times New Roman" pitchFamily="18" charset="0"/>
            </a:rPr>
            <a:t>/m2da </a:t>
          </a:r>
          <a:r>
            <a:rPr lang="en-US" sz="2400" kern="1200" dirty="0" err="1" smtClean="0">
              <a:latin typeface="Times New Roman" pitchFamily="18" charset="0"/>
              <a:cs typeface="Times New Roman" pitchFamily="18" charset="0"/>
            </a:rPr>
            <a:t>khi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không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sử</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dụng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thuốc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trợ</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tim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hoặc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dưới</a:t>
          </a:r>
          <a:r>
            <a:rPr lang="en-US" sz="2400" kern="1200" dirty="0" smtClean="0">
              <a:latin typeface="Times New Roman" pitchFamily="18" charset="0"/>
              <a:cs typeface="Times New Roman" pitchFamily="18" charset="0"/>
            </a:rPr>
            <a:t> 2,21/</a:t>
          </a:r>
          <a:r>
            <a:rPr lang="en-US" sz="2400" kern="1200" dirty="0" err="1" smtClean="0">
              <a:latin typeface="Times New Roman" pitchFamily="18" charset="0"/>
              <a:cs typeface="Times New Roman" pitchFamily="18" charset="0"/>
            </a:rPr>
            <a:t>ph</a:t>
          </a:r>
          <a:r>
            <a:rPr lang="en-US" sz="2400" kern="1200" dirty="0" smtClean="0">
              <a:latin typeface="Times New Roman" pitchFamily="18" charset="0"/>
              <a:cs typeface="Times New Roman" pitchFamily="18" charset="0"/>
            </a:rPr>
            <a:t>/m2 da </a:t>
          </a:r>
          <a:r>
            <a:rPr lang="en-US" sz="2400" kern="1200" dirty="0" err="1" smtClean="0">
              <a:latin typeface="Times New Roman" pitchFamily="18" charset="0"/>
              <a:cs typeface="Times New Roman" pitchFamily="18" charset="0"/>
            </a:rPr>
            <a:t>khi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sử</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dụng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thuốc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trợ</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tim</a:t>
          </a:r>
          <a:endParaRPr lang="vi-VN" sz="2400" kern="1200" dirty="0">
            <a:latin typeface="Times New Roman" pitchFamily="18" charset="0"/>
            <a:cs typeface="Times New Roman" pitchFamily="18" charset="0"/>
          </a:endParaRPr>
        </a:p>
      </dsp:txBody>
      <dsp:txXfrm>
        <a:off x="0" y="4289356"/>
        <a:ext cx="8229600" cy="638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8DAC9-FABB-46B8-9E8E-BE5647835366}">
      <dsp:nvSpPr>
        <dsp:cNvPr id="0" name=""/>
        <dsp:cNvSpPr/>
      </dsp:nvSpPr>
      <dsp:spPr>
        <a:xfrm>
          <a:off x="0" y="543261"/>
          <a:ext cx="8229600" cy="8568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79D770-3099-40F0-8FAB-9FBF29C726FE}">
      <dsp:nvSpPr>
        <dsp:cNvPr id="0" name=""/>
        <dsp:cNvSpPr/>
      </dsp:nvSpPr>
      <dsp:spPr>
        <a:xfrm>
          <a:off x="411480" y="41421"/>
          <a:ext cx="5760720" cy="10036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vi-VN" sz="3400" kern="1200" dirty="0" smtClean="0"/>
            <a:t>Sốc nhiễm khuẩn</a:t>
          </a:r>
          <a:endParaRPr lang="vi-VN" sz="3400" kern="1200" dirty="0"/>
        </a:p>
      </dsp:txBody>
      <dsp:txXfrm>
        <a:off x="460476" y="90417"/>
        <a:ext cx="5662728" cy="905688"/>
      </dsp:txXfrm>
    </dsp:sp>
    <dsp:sp modelId="{F71569A1-9B01-415B-A35B-007946ACA3FD}">
      <dsp:nvSpPr>
        <dsp:cNvPr id="0" name=""/>
        <dsp:cNvSpPr/>
      </dsp:nvSpPr>
      <dsp:spPr>
        <a:xfrm>
          <a:off x="0" y="2085501"/>
          <a:ext cx="8229600" cy="8568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D319D-F501-4FEB-913B-24CD1639291D}">
      <dsp:nvSpPr>
        <dsp:cNvPr id="0" name=""/>
        <dsp:cNvSpPr/>
      </dsp:nvSpPr>
      <dsp:spPr>
        <a:xfrm>
          <a:off x="411480" y="1583661"/>
          <a:ext cx="5760720" cy="10036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vi-VN" sz="3400" kern="1200" dirty="0" smtClean="0"/>
            <a:t>Sốc giảm thể tích</a:t>
          </a:r>
          <a:endParaRPr lang="vi-VN" sz="3400" kern="1200" dirty="0"/>
        </a:p>
      </dsp:txBody>
      <dsp:txXfrm>
        <a:off x="460476" y="1632657"/>
        <a:ext cx="5662728" cy="905688"/>
      </dsp:txXfrm>
    </dsp:sp>
    <dsp:sp modelId="{F155B00E-BFDC-4BC9-A5FC-B1E012FB6731}">
      <dsp:nvSpPr>
        <dsp:cNvPr id="0" name=""/>
        <dsp:cNvSpPr/>
      </dsp:nvSpPr>
      <dsp:spPr>
        <a:xfrm>
          <a:off x="0" y="3627741"/>
          <a:ext cx="8229600" cy="8568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8C97D-FD93-43D3-810F-7608B5BD29E4}">
      <dsp:nvSpPr>
        <dsp:cNvPr id="0" name=""/>
        <dsp:cNvSpPr/>
      </dsp:nvSpPr>
      <dsp:spPr>
        <a:xfrm>
          <a:off x="411480" y="3125901"/>
          <a:ext cx="5760720" cy="10036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vi-VN" sz="3400" kern="1200" dirty="0" smtClean="0"/>
            <a:t>Sốc phản vệ</a:t>
          </a:r>
          <a:endParaRPr lang="vi-VN" sz="3400" kern="1200" dirty="0"/>
        </a:p>
      </dsp:txBody>
      <dsp:txXfrm>
        <a:off x="460476" y="3174897"/>
        <a:ext cx="5662728"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00A25-5C78-49C8-89B6-B4563B13A670}">
      <dsp:nvSpPr>
        <dsp:cNvPr id="0" name=""/>
        <dsp:cNvSpPr/>
      </dsp:nvSpPr>
      <dsp:spPr>
        <a:xfrm>
          <a:off x="0" y="269887"/>
          <a:ext cx="8640960" cy="148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 </a:t>
          </a:r>
          <a:r>
            <a:rPr lang="en-US" sz="2400" kern="1200" dirty="0" err="1" smtClean="0">
              <a:latin typeface="Times New Roman" pitchFamily="18" charset="0"/>
              <a:cs typeface="Times New Roman" pitchFamily="18" charset="0"/>
            </a:rPr>
            <a:t>Áp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lực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mao</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mạch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phổi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bít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trên</a:t>
          </a:r>
          <a:r>
            <a:rPr lang="en-US" sz="2400" kern="1200" dirty="0" smtClean="0">
              <a:latin typeface="Times New Roman" pitchFamily="18" charset="0"/>
              <a:cs typeface="Times New Roman" pitchFamily="18" charset="0"/>
            </a:rPr>
            <a:t> 15mmHg. </a:t>
          </a:r>
          <a:br>
            <a:rPr lang="en-US" sz="2400" kern="1200" dirty="0" smtClean="0">
              <a:latin typeface="Times New Roman" pitchFamily="18" charset="0"/>
              <a:cs typeface="Times New Roman" pitchFamily="18" charset="0"/>
            </a:rPr>
          </a:b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Huyết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áp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tâm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thu</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trên</a:t>
          </a:r>
          <a:r>
            <a:rPr lang="en-US" sz="2400" kern="1200" dirty="0" smtClean="0">
              <a:latin typeface="Times New Roman" pitchFamily="18" charset="0"/>
              <a:cs typeface="Times New Roman" pitchFamily="18" charset="0"/>
            </a:rPr>
            <a:t> 100mmHg. </a:t>
          </a:r>
          <a:br>
            <a:rPr lang="en-US" sz="2400" kern="1200" dirty="0" smtClean="0">
              <a:latin typeface="Times New Roman" pitchFamily="18" charset="0"/>
              <a:cs typeface="Times New Roman" pitchFamily="18" charset="0"/>
            </a:rPr>
          </a:b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Chỉ</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số</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tim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dưới</a:t>
          </a:r>
          <a:r>
            <a:rPr lang="en-US" sz="2400" kern="1200" dirty="0" smtClean="0">
              <a:latin typeface="Times New Roman" pitchFamily="18" charset="0"/>
              <a:cs typeface="Times New Roman" pitchFamily="18" charset="0"/>
            </a:rPr>
            <a:t> 2,5l/</a:t>
          </a:r>
          <a:r>
            <a:rPr lang="en-US" sz="2400" kern="1200" dirty="0" err="1" smtClean="0">
              <a:latin typeface="Times New Roman" pitchFamily="18" charset="0"/>
              <a:cs typeface="Times New Roman" pitchFamily="18" charset="0"/>
            </a:rPr>
            <a:t>ph</a:t>
          </a:r>
          <a:r>
            <a:rPr lang="en-US" sz="2400" kern="1200" dirty="0" smtClean="0">
              <a:latin typeface="Times New Roman" pitchFamily="18" charset="0"/>
              <a:cs typeface="Times New Roman" pitchFamily="18" charset="0"/>
            </a:rPr>
            <a:t>/m2 da</a:t>
          </a:r>
          <a:r>
            <a:rPr lang="en-US" sz="2100" kern="1200" dirty="0" smtClean="0"/>
            <a:t>. </a:t>
          </a:r>
          <a:endParaRPr lang="vi-VN" sz="2100" kern="1200" dirty="0"/>
        </a:p>
      </dsp:txBody>
      <dsp:txXfrm>
        <a:off x="0" y="269887"/>
        <a:ext cx="8640960" cy="1486800"/>
      </dsp:txXfrm>
    </dsp:sp>
    <dsp:sp modelId="{7625928E-EC33-47B2-A0C0-A218D5B8294D}">
      <dsp:nvSpPr>
        <dsp:cNvPr id="0" name=""/>
        <dsp:cNvSpPr/>
      </dsp:nvSpPr>
      <dsp:spPr>
        <a:xfrm>
          <a:off x="432048" y="33727"/>
          <a:ext cx="6048672"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466850">
            <a:lnSpc>
              <a:spcPct val="90000"/>
            </a:lnSpc>
            <a:spcBef>
              <a:spcPct val="0"/>
            </a:spcBef>
            <a:spcAft>
              <a:spcPct val="35000"/>
            </a:spcAft>
          </a:pPr>
          <a:r>
            <a:rPr lang="en-US" sz="3300" kern="1200" dirty="0" err="1" smtClean="0">
              <a:latin typeface="Times New Roman" pitchFamily="18" charset="0"/>
              <a:cs typeface="Times New Roman" pitchFamily="18" charset="0"/>
            </a:rPr>
            <a:t>Tiền</a:t>
          </a:r>
          <a:r>
            <a:rPr lang="en-US" sz="3300" kern="1200" dirty="0" smtClean="0">
              <a:latin typeface="Times New Roman" pitchFamily="18" charset="0"/>
              <a:cs typeface="Times New Roman" pitchFamily="18" charset="0"/>
            </a:rPr>
            <a:t> </a:t>
          </a:r>
          <a:r>
            <a:rPr lang="en-US" sz="3300" kern="1200" dirty="0" err="1" smtClean="0">
              <a:latin typeface="Times New Roman" pitchFamily="18" charset="0"/>
              <a:cs typeface="Times New Roman" pitchFamily="18" charset="0"/>
            </a:rPr>
            <a:t>sốc</a:t>
          </a:r>
          <a:endParaRPr lang="vi-VN" sz="3300" kern="1200" dirty="0">
            <a:latin typeface="Times New Roman" pitchFamily="18" charset="0"/>
            <a:cs typeface="Times New Roman" pitchFamily="18" charset="0"/>
          </a:endParaRPr>
        </a:p>
      </dsp:txBody>
      <dsp:txXfrm>
        <a:off x="455105" y="56784"/>
        <a:ext cx="6002558" cy="426206"/>
      </dsp:txXfrm>
    </dsp:sp>
    <dsp:sp modelId="{A483D002-5A11-45FA-AE8B-16277CDAEAF3}">
      <dsp:nvSpPr>
        <dsp:cNvPr id="0" name=""/>
        <dsp:cNvSpPr/>
      </dsp:nvSpPr>
      <dsp:spPr>
        <a:xfrm>
          <a:off x="0" y="2079247"/>
          <a:ext cx="8640960" cy="1461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Áp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lực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mao</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mạch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phổi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bít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trên</a:t>
          </a:r>
          <a:r>
            <a:rPr lang="en-US" sz="2400" kern="1200" dirty="0" smtClean="0">
              <a:latin typeface="Times New Roman" pitchFamily="18" charset="0"/>
              <a:cs typeface="Times New Roman" pitchFamily="18" charset="0"/>
            </a:rPr>
            <a:t> 15mmHg. </a:t>
          </a:r>
          <a:br>
            <a:rPr lang="en-US" sz="2400" kern="1200" dirty="0" smtClean="0">
              <a:latin typeface="Times New Roman" pitchFamily="18" charset="0"/>
              <a:cs typeface="Times New Roman" pitchFamily="18" charset="0"/>
            </a:rPr>
          </a:b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Huyết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áp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tâm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thu</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dưới</a:t>
          </a:r>
          <a:r>
            <a:rPr lang="en-US" sz="2400" kern="1200" dirty="0" smtClean="0">
              <a:latin typeface="Times New Roman" pitchFamily="18" charset="0"/>
              <a:cs typeface="Times New Roman" pitchFamily="18" charset="0"/>
            </a:rPr>
            <a:t> 90mmHg. </a:t>
          </a:r>
          <a:br>
            <a:rPr lang="en-US" sz="2400" kern="1200" dirty="0" smtClean="0">
              <a:latin typeface="Times New Roman" pitchFamily="18" charset="0"/>
              <a:cs typeface="Times New Roman" pitchFamily="18" charset="0"/>
            </a:rPr>
          </a:b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Chỉ</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số</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tim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dưới</a:t>
          </a:r>
          <a:r>
            <a:rPr lang="en-US" sz="2400" kern="1200" dirty="0" smtClean="0">
              <a:latin typeface="Times New Roman" pitchFamily="18" charset="0"/>
              <a:cs typeface="Times New Roman" pitchFamily="18" charset="0"/>
            </a:rPr>
            <a:t> 2,5l/</a:t>
          </a:r>
          <a:r>
            <a:rPr lang="en-US" sz="2400" kern="1200" dirty="0" err="1" smtClean="0">
              <a:latin typeface="Times New Roman" pitchFamily="18" charset="0"/>
              <a:cs typeface="Times New Roman" pitchFamily="18" charset="0"/>
            </a:rPr>
            <a:t>ph</a:t>
          </a:r>
          <a:r>
            <a:rPr lang="en-US" sz="2400" kern="1200" dirty="0" smtClean="0">
              <a:latin typeface="Times New Roman" pitchFamily="18" charset="0"/>
              <a:cs typeface="Times New Roman" pitchFamily="18" charset="0"/>
            </a:rPr>
            <a:t>/m2 da. </a:t>
          </a:r>
          <a:endParaRPr lang="vi-VN" sz="2400" kern="1200" dirty="0">
            <a:latin typeface="Times New Roman" pitchFamily="18" charset="0"/>
            <a:cs typeface="Times New Roman" pitchFamily="18" charset="0"/>
          </a:endParaRPr>
        </a:p>
      </dsp:txBody>
      <dsp:txXfrm>
        <a:off x="0" y="2079247"/>
        <a:ext cx="8640960" cy="1461600"/>
      </dsp:txXfrm>
    </dsp:sp>
    <dsp:sp modelId="{26112070-B5B6-4B78-8AD6-B0D44BDCC104}">
      <dsp:nvSpPr>
        <dsp:cNvPr id="0" name=""/>
        <dsp:cNvSpPr/>
      </dsp:nvSpPr>
      <dsp:spPr>
        <a:xfrm>
          <a:off x="432048" y="1843087"/>
          <a:ext cx="6048672"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466850">
            <a:lnSpc>
              <a:spcPct val="90000"/>
            </a:lnSpc>
            <a:spcBef>
              <a:spcPct val="0"/>
            </a:spcBef>
            <a:spcAft>
              <a:spcPct val="35000"/>
            </a:spcAft>
          </a:pPr>
          <a:r>
            <a:rPr lang="en-US" sz="3300" kern="1200" dirty="0" err="1" smtClean="0">
              <a:latin typeface="Times New Roman" pitchFamily="18" charset="0"/>
              <a:cs typeface="Times New Roman" pitchFamily="18" charset="0"/>
            </a:rPr>
            <a:t>Sốc</a:t>
          </a:r>
          <a:r>
            <a:rPr lang="en-US" sz="3300" kern="1200" dirty="0" smtClean="0">
              <a:latin typeface="Times New Roman" pitchFamily="18" charset="0"/>
              <a:cs typeface="Times New Roman" pitchFamily="18" charset="0"/>
            </a:rPr>
            <a:t> </a:t>
          </a:r>
          <a:r>
            <a:rPr lang="en-US" sz="3300" kern="1200" dirty="0" err="1" smtClean="0">
              <a:latin typeface="Times New Roman" pitchFamily="18" charset="0"/>
              <a:cs typeface="Times New Roman" pitchFamily="18" charset="0"/>
            </a:rPr>
            <a:t>tim</a:t>
          </a:r>
          <a:endParaRPr lang="vi-VN" sz="3300" kern="1200" dirty="0">
            <a:latin typeface="Times New Roman" pitchFamily="18" charset="0"/>
            <a:cs typeface="Times New Roman" pitchFamily="18" charset="0"/>
          </a:endParaRPr>
        </a:p>
      </dsp:txBody>
      <dsp:txXfrm>
        <a:off x="455105" y="1866144"/>
        <a:ext cx="6002558" cy="426206"/>
      </dsp:txXfrm>
    </dsp:sp>
    <dsp:sp modelId="{DA3E4E9E-5702-4FD7-9A26-D85FE18D5EEA}">
      <dsp:nvSpPr>
        <dsp:cNvPr id="0" name=""/>
        <dsp:cNvSpPr/>
      </dsp:nvSpPr>
      <dsp:spPr>
        <a:xfrm>
          <a:off x="0" y="3863408"/>
          <a:ext cx="8640960" cy="115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Chỉ</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số</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tim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dưới</a:t>
          </a:r>
          <a:r>
            <a:rPr lang="en-US" sz="2400" kern="1200" dirty="0" smtClean="0">
              <a:latin typeface="Times New Roman" pitchFamily="18" charset="0"/>
              <a:cs typeface="Times New Roman" pitchFamily="18" charset="0"/>
            </a:rPr>
            <a:t> 2 l/</a:t>
          </a:r>
          <a:r>
            <a:rPr lang="en-US" sz="2400" kern="1200" dirty="0" err="1" smtClean="0">
              <a:latin typeface="Times New Roman" pitchFamily="18" charset="0"/>
              <a:cs typeface="Times New Roman" pitchFamily="18" charset="0"/>
            </a:rPr>
            <a:t>ph</a:t>
          </a:r>
          <a:r>
            <a:rPr lang="en-US" sz="2400" kern="1200" dirty="0" smtClean="0">
              <a:latin typeface="Times New Roman" pitchFamily="18" charset="0"/>
              <a:cs typeface="Times New Roman" pitchFamily="18" charset="0"/>
            </a:rPr>
            <a:t>/m2 da. </a:t>
          </a:r>
          <a:br>
            <a:rPr lang="en-US" sz="2400" kern="1200" dirty="0" smtClean="0">
              <a:latin typeface="Times New Roman" pitchFamily="18" charset="0"/>
              <a:cs typeface="Times New Roman" pitchFamily="18" charset="0"/>
            </a:rPr>
          </a:b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Áp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lực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mao</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mạch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phổi</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bít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trên</a:t>
          </a:r>
          <a:r>
            <a:rPr lang="en-US" sz="2400" kern="1200" dirty="0" smtClean="0">
              <a:latin typeface="Times New Roman" pitchFamily="18" charset="0"/>
              <a:cs typeface="Times New Roman" pitchFamily="18" charset="0"/>
            </a:rPr>
            <a:t> 20mmHg</a:t>
          </a:r>
          <a:endParaRPr lang="vi-VN" sz="2400" kern="1200" dirty="0">
            <a:latin typeface="Times New Roman" pitchFamily="18" charset="0"/>
            <a:cs typeface="Times New Roman" pitchFamily="18" charset="0"/>
          </a:endParaRPr>
        </a:p>
      </dsp:txBody>
      <dsp:txXfrm>
        <a:off x="0" y="3863408"/>
        <a:ext cx="8640960" cy="1159200"/>
      </dsp:txXfrm>
    </dsp:sp>
    <dsp:sp modelId="{AD2EFC19-6513-4EAC-BD57-67A77AFDB1D9}">
      <dsp:nvSpPr>
        <dsp:cNvPr id="0" name=""/>
        <dsp:cNvSpPr/>
      </dsp:nvSpPr>
      <dsp:spPr>
        <a:xfrm>
          <a:off x="432048" y="3627248"/>
          <a:ext cx="6048672"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itchFamily="18" charset="0"/>
              <a:cs typeface="Times New Roman" pitchFamily="18" charset="0"/>
            </a:rPr>
            <a:t>Sốc</a:t>
          </a:r>
          <a:r>
            <a:rPr lang="en-US" sz="3200" kern="1200" dirty="0" smtClean="0">
              <a:latin typeface="Times New Roman" pitchFamily="18" charset="0"/>
              <a:cs typeface="Times New Roman" pitchFamily="18" charset="0"/>
            </a:rPr>
            <a:t> </a:t>
          </a:r>
          <a:r>
            <a:rPr lang="en-US" sz="3200" kern="1200" dirty="0" err="1" smtClean="0">
              <a:latin typeface="Times New Roman" pitchFamily="18" charset="0"/>
              <a:cs typeface="Times New Roman" pitchFamily="18" charset="0"/>
            </a:rPr>
            <a:t>tim</a:t>
          </a:r>
          <a:r>
            <a:rPr lang="en-US" sz="3200" kern="1200" dirty="0" smtClean="0">
              <a:latin typeface="Times New Roman" pitchFamily="18" charset="0"/>
              <a:cs typeface="Times New Roman" pitchFamily="18" charset="0"/>
            </a:rPr>
            <a:t> </a:t>
          </a:r>
          <a:r>
            <a:rPr lang="en-US" sz="3200" kern="1200" dirty="0" err="1" smtClean="0">
              <a:latin typeface="Times New Roman" pitchFamily="18" charset="0"/>
              <a:cs typeface="Times New Roman" pitchFamily="18" charset="0"/>
            </a:rPr>
            <a:t>điển</a:t>
          </a:r>
          <a:r>
            <a:rPr lang="en-US" sz="3200" kern="1200" dirty="0" smtClean="0">
              <a:latin typeface="Times New Roman" pitchFamily="18" charset="0"/>
              <a:cs typeface="Times New Roman" pitchFamily="18" charset="0"/>
            </a:rPr>
            <a:t> </a:t>
          </a:r>
          <a:r>
            <a:rPr lang="en-US" sz="3200" kern="1200" dirty="0" err="1" smtClean="0">
              <a:latin typeface="Times New Roman" pitchFamily="18" charset="0"/>
              <a:cs typeface="Times New Roman" pitchFamily="18" charset="0"/>
            </a:rPr>
            <a:t>hình</a:t>
          </a:r>
          <a:endParaRPr lang="vi-VN" sz="3200" kern="1200" dirty="0">
            <a:latin typeface="Times New Roman" pitchFamily="18" charset="0"/>
            <a:cs typeface="Times New Roman" pitchFamily="18" charset="0"/>
          </a:endParaRPr>
        </a:p>
      </dsp:txBody>
      <dsp:txXfrm>
        <a:off x="455105" y="3650305"/>
        <a:ext cx="6002558"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8A577-5CBC-4643-B117-95199CD1B808}">
      <dsp:nvSpPr>
        <dsp:cNvPr id="0" name=""/>
        <dsp:cNvSpPr/>
      </dsp:nvSpPr>
      <dsp:spPr>
        <a:xfrm>
          <a:off x="3038884" y="1019"/>
          <a:ext cx="1542231" cy="154223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NHẬN ĐỊNH </a:t>
          </a:r>
          <a:endParaRPr lang="en-US" sz="2200" kern="1200">
            <a:latin typeface="Times New Roman" pitchFamily="18" charset="0"/>
            <a:cs typeface="Times New Roman" pitchFamily="18" charset="0"/>
          </a:endParaRPr>
        </a:p>
      </dsp:txBody>
      <dsp:txXfrm>
        <a:off x="3264739" y="226874"/>
        <a:ext cx="1090521" cy="1090521"/>
      </dsp:txXfrm>
    </dsp:sp>
    <dsp:sp modelId="{70156434-DE6D-47BE-B606-38DA604DD5D3}">
      <dsp:nvSpPr>
        <dsp:cNvPr id="0" name=""/>
        <dsp:cNvSpPr/>
      </dsp:nvSpPr>
      <dsp:spPr>
        <a:xfrm rot="2160000">
          <a:off x="4532169" y="1185193"/>
          <a:ext cx="409123" cy="52050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543889" y="1253223"/>
        <a:ext cx="286386" cy="312301"/>
      </dsp:txXfrm>
    </dsp:sp>
    <dsp:sp modelId="{DC647FE6-6649-4A30-89BB-0CE7CDBFD30E}">
      <dsp:nvSpPr>
        <dsp:cNvPr id="0" name=""/>
        <dsp:cNvSpPr/>
      </dsp:nvSpPr>
      <dsp:spPr>
        <a:xfrm>
          <a:off x="4911080" y="1361250"/>
          <a:ext cx="1542231" cy="154223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CHUẨN ĐOÁN ĐD</a:t>
          </a:r>
          <a:endParaRPr lang="en-US" sz="2200" kern="1200">
            <a:latin typeface="Times New Roman" pitchFamily="18" charset="0"/>
            <a:cs typeface="Times New Roman" pitchFamily="18" charset="0"/>
          </a:endParaRPr>
        </a:p>
      </dsp:txBody>
      <dsp:txXfrm>
        <a:off x="5136935" y="1587105"/>
        <a:ext cx="1090521" cy="1090521"/>
      </dsp:txXfrm>
    </dsp:sp>
    <dsp:sp modelId="{38E5C458-A12E-458E-858B-16A59BD36509}">
      <dsp:nvSpPr>
        <dsp:cNvPr id="0" name=""/>
        <dsp:cNvSpPr/>
      </dsp:nvSpPr>
      <dsp:spPr>
        <a:xfrm rot="6480000">
          <a:off x="5123655" y="2961551"/>
          <a:ext cx="409123" cy="52050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5203987" y="3007287"/>
        <a:ext cx="286386" cy="312301"/>
      </dsp:txXfrm>
    </dsp:sp>
    <dsp:sp modelId="{095E92A0-A78F-4806-A4CF-C2C3ED4ED01E}">
      <dsp:nvSpPr>
        <dsp:cNvPr id="0" name=""/>
        <dsp:cNvSpPr/>
      </dsp:nvSpPr>
      <dsp:spPr>
        <a:xfrm>
          <a:off x="4195965" y="3562148"/>
          <a:ext cx="1542231" cy="1542231"/>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LẬP KHCS</a:t>
          </a:r>
          <a:endParaRPr lang="en-US" sz="2200" kern="1200">
            <a:latin typeface="Times New Roman" pitchFamily="18" charset="0"/>
            <a:cs typeface="Times New Roman" pitchFamily="18" charset="0"/>
          </a:endParaRPr>
        </a:p>
      </dsp:txBody>
      <dsp:txXfrm>
        <a:off x="4421820" y="3788003"/>
        <a:ext cx="1090521" cy="1090521"/>
      </dsp:txXfrm>
    </dsp:sp>
    <dsp:sp modelId="{EAC9EEA7-1298-402A-B50D-91283677679A}">
      <dsp:nvSpPr>
        <dsp:cNvPr id="0" name=""/>
        <dsp:cNvSpPr/>
      </dsp:nvSpPr>
      <dsp:spPr>
        <a:xfrm rot="10800000">
          <a:off x="3617017" y="4073013"/>
          <a:ext cx="409123" cy="52050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739754" y="4177114"/>
        <a:ext cx="286386" cy="312301"/>
      </dsp:txXfrm>
    </dsp:sp>
    <dsp:sp modelId="{83728848-7B9C-4089-B66C-386D05EF4845}">
      <dsp:nvSpPr>
        <dsp:cNvPr id="0" name=""/>
        <dsp:cNvSpPr/>
      </dsp:nvSpPr>
      <dsp:spPr>
        <a:xfrm>
          <a:off x="1881803" y="3562148"/>
          <a:ext cx="1542231" cy="1542231"/>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THỰC HIỆN KHCS</a:t>
          </a:r>
          <a:endParaRPr lang="en-US" sz="2200" kern="1200">
            <a:latin typeface="Times New Roman" pitchFamily="18" charset="0"/>
            <a:cs typeface="Times New Roman" pitchFamily="18" charset="0"/>
          </a:endParaRPr>
        </a:p>
      </dsp:txBody>
      <dsp:txXfrm>
        <a:off x="2107658" y="3788003"/>
        <a:ext cx="1090521" cy="1090521"/>
      </dsp:txXfrm>
    </dsp:sp>
    <dsp:sp modelId="{732FF37A-7095-44A4-A8E0-B88EE62FF877}">
      <dsp:nvSpPr>
        <dsp:cNvPr id="0" name=""/>
        <dsp:cNvSpPr/>
      </dsp:nvSpPr>
      <dsp:spPr>
        <a:xfrm rot="15120000">
          <a:off x="2094377" y="2983575"/>
          <a:ext cx="409123" cy="52050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174709" y="3146041"/>
        <a:ext cx="286386" cy="312301"/>
      </dsp:txXfrm>
    </dsp:sp>
    <dsp:sp modelId="{75885CDC-C358-4471-8188-67EC7431CE78}">
      <dsp:nvSpPr>
        <dsp:cNvPr id="0" name=""/>
        <dsp:cNvSpPr/>
      </dsp:nvSpPr>
      <dsp:spPr>
        <a:xfrm>
          <a:off x="1166687" y="1361250"/>
          <a:ext cx="1542231" cy="154223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ĐÁNH GIÁ</a:t>
          </a:r>
          <a:endParaRPr lang="en-US" sz="2200" kern="1200">
            <a:latin typeface="Times New Roman" pitchFamily="18" charset="0"/>
            <a:cs typeface="Times New Roman" pitchFamily="18" charset="0"/>
          </a:endParaRPr>
        </a:p>
      </dsp:txBody>
      <dsp:txXfrm>
        <a:off x="1392542" y="1587105"/>
        <a:ext cx="1090521" cy="1090521"/>
      </dsp:txXfrm>
    </dsp:sp>
    <dsp:sp modelId="{698BDCFB-D833-49B3-9901-79065FA41B14}">
      <dsp:nvSpPr>
        <dsp:cNvPr id="0" name=""/>
        <dsp:cNvSpPr/>
      </dsp:nvSpPr>
      <dsp:spPr>
        <a:xfrm rot="19440000">
          <a:off x="2659972" y="1198804"/>
          <a:ext cx="409123" cy="52050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71692" y="1338976"/>
        <a:ext cx="286386" cy="3123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6A3C0-2253-4BFB-9239-90CFD00BB2AB}">
      <dsp:nvSpPr>
        <dsp:cNvPr id="0" name=""/>
        <dsp:cNvSpPr/>
      </dsp:nvSpPr>
      <dsp:spPr>
        <a:xfrm rot="1115288">
          <a:off x="1170306" y="4050713"/>
          <a:ext cx="3131582" cy="40166"/>
        </a:xfrm>
        <a:custGeom>
          <a:avLst/>
          <a:gdLst/>
          <a:ahLst/>
          <a:cxnLst/>
          <a:rect l="0" t="0" r="0" b="0"/>
          <a:pathLst>
            <a:path>
              <a:moveTo>
                <a:pt x="0" y="20083"/>
              </a:moveTo>
              <a:lnTo>
                <a:pt x="3131582" y="20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6B796-AFF7-4382-AD33-50DF30BEA925}">
      <dsp:nvSpPr>
        <dsp:cNvPr id="0" name=""/>
        <dsp:cNvSpPr/>
      </dsp:nvSpPr>
      <dsp:spPr>
        <a:xfrm rot="21588275">
          <a:off x="1251980" y="3285479"/>
          <a:ext cx="1929608" cy="40166"/>
        </a:xfrm>
        <a:custGeom>
          <a:avLst/>
          <a:gdLst/>
          <a:ahLst/>
          <a:cxnLst/>
          <a:rect l="0" t="0" r="0" b="0"/>
          <a:pathLst>
            <a:path>
              <a:moveTo>
                <a:pt x="0" y="20083"/>
              </a:moveTo>
              <a:lnTo>
                <a:pt x="1929608" y="20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CB3F9-5DA8-472B-BD44-ED84F539A2BC}">
      <dsp:nvSpPr>
        <dsp:cNvPr id="0" name=""/>
        <dsp:cNvSpPr/>
      </dsp:nvSpPr>
      <dsp:spPr>
        <a:xfrm rot="20327870">
          <a:off x="1137246" y="2378247"/>
          <a:ext cx="3390161" cy="40166"/>
        </a:xfrm>
        <a:custGeom>
          <a:avLst/>
          <a:gdLst/>
          <a:ahLst/>
          <a:cxnLst/>
          <a:rect l="0" t="0" r="0" b="0"/>
          <a:pathLst>
            <a:path>
              <a:moveTo>
                <a:pt x="0" y="20083"/>
              </a:moveTo>
              <a:lnTo>
                <a:pt x="3390161" y="200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2092-26EA-426C-91D5-254621F8D9BB}">
      <dsp:nvSpPr>
        <dsp:cNvPr id="0" name=""/>
        <dsp:cNvSpPr/>
      </dsp:nvSpPr>
      <dsp:spPr>
        <a:xfrm>
          <a:off x="838197" y="1981197"/>
          <a:ext cx="913122" cy="270267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0C1C2-E2A9-4DAF-BD80-3CDEE42A31FB}">
      <dsp:nvSpPr>
        <dsp:cNvPr id="0" name=""/>
        <dsp:cNvSpPr/>
      </dsp:nvSpPr>
      <dsp:spPr>
        <a:xfrm>
          <a:off x="3648409" y="-466222"/>
          <a:ext cx="6144040" cy="2712577"/>
        </a:xfrm>
        <a:prstGeom prst="ellipse">
          <a:avLst/>
        </a:prstGeom>
        <a:solidFill>
          <a:schemeClr val="accent2">
            <a:hueOff val="6336281"/>
            <a:satOff val="-12229"/>
            <a:lumOff val="-15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chemeClr val="tx1"/>
              </a:solidFill>
              <a:latin typeface="Times New Roman" pitchFamily="18" charset="0"/>
              <a:cs typeface="Times New Roman" pitchFamily="18" charset="0"/>
            </a:rPr>
            <a:t>a. Đánh giá tình trạng hô hấp:</a:t>
          </a:r>
        </a:p>
        <a:p>
          <a:pPr lvl="0" algn="ctr" defTabSz="1244600">
            <a:lnSpc>
              <a:spcPct val="90000"/>
            </a:lnSpc>
            <a:spcBef>
              <a:spcPct val="0"/>
            </a:spcBef>
            <a:spcAft>
              <a:spcPct val="35000"/>
            </a:spcAft>
          </a:pPr>
          <a:r>
            <a:rPr lang="en-US" sz="2800" kern="1200" smtClean="0">
              <a:latin typeface="Times New Roman" pitchFamily="18" charset="0"/>
              <a:cs typeface="Times New Roman" pitchFamily="18" charset="0"/>
            </a:rPr>
            <a:t>+ Tần số, biện độ, kiểu thở </a:t>
          </a:r>
        </a:p>
        <a:p>
          <a:pPr lvl="0" algn="ctr" defTabSz="1244600">
            <a:lnSpc>
              <a:spcPct val="90000"/>
            </a:lnSpc>
            <a:spcBef>
              <a:spcPct val="0"/>
            </a:spcBef>
            <a:spcAft>
              <a:spcPct val="35000"/>
            </a:spcAft>
          </a:pPr>
          <a:r>
            <a:rPr lang="en-US" sz="2800" kern="1200" smtClean="0">
              <a:latin typeface="Times New Roman" pitchFamily="18" charset="0"/>
              <a:cs typeface="Times New Roman" pitchFamily="18" charset="0"/>
            </a:rPr>
            <a:t>+ Dấu hiệu suy hô hấp: tím tái, co kéo cơ hô hấp, vật vã, hốt hoảng…</a:t>
          </a:r>
          <a:endParaRPr lang="en-US" sz="2800" kern="1200">
            <a:solidFill>
              <a:schemeClr val="tx1"/>
            </a:solidFill>
            <a:latin typeface="Times New Roman" pitchFamily="18" charset="0"/>
            <a:cs typeface="Times New Roman" pitchFamily="18" charset="0"/>
          </a:endParaRPr>
        </a:p>
      </dsp:txBody>
      <dsp:txXfrm>
        <a:off x="4548183" y="-68974"/>
        <a:ext cx="4344492" cy="1918081"/>
      </dsp:txXfrm>
    </dsp:sp>
    <dsp:sp modelId="{8CE21F33-DF81-403D-9CDB-2495B994656E}">
      <dsp:nvSpPr>
        <dsp:cNvPr id="0" name=""/>
        <dsp:cNvSpPr/>
      </dsp:nvSpPr>
      <dsp:spPr>
        <a:xfrm>
          <a:off x="3181485" y="1905685"/>
          <a:ext cx="6375887" cy="2771425"/>
        </a:xfrm>
        <a:prstGeom prst="ellipse">
          <a:avLst/>
        </a:prstGeom>
        <a:solidFill>
          <a:schemeClr val="accent2">
            <a:hueOff val="12672561"/>
            <a:satOff val="-24457"/>
            <a:lumOff val="-31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l" defTabSz="1155700">
            <a:lnSpc>
              <a:spcPct val="90000"/>
            </a:lnSpc>
            <a:spcBef>
              <a:spcPct val="0"/>
            </a:spcBef>
            <a:spcAft>
              <a:spcPct val="35000"/>
            </a:spcAft>
          </a:pPr>
          <a:r>
            <a:rPr lang="en-US" sz="2600" kern="1200" smtClean="0">
              <a:solidFill>
                <a:schemeClr val="tx1"/>
              </a:solidFill>
              <a:latin typeface="Times New Roman" pitchFamily="18" charset="0"/>
              <a:cs typeface="Times New Roman" pitchFamily="18" charset="0"/>
            </a:rPr>
            <a:t>b. Đánh giá tình trạng tuần hoàn máu:</a:t>
          </a:r>
        </a:p>
        <a:p>
          <a:pPr lvl="0" algn="l" defTabSz="1155700">
            <a:lnSpc>
              <a:spcPct val="90000"/>
            </a:lnSpc>
            <a:spcBef>
              <a:spcPct val="0"/>
            </a:spcBef>
            <a:spcAft>
              <a:spcPct val="35000"/>
            </a:spcAft>
          </a:pPr>
          <a:r>
            <a:rPr lang="en-US" sz="2600" kern="1200" smtClean="0">
              <a:solidFill>
                <a:schemeClr val="tx1"/>
              </a:solidFill>
              <a:latin typeface="Times New Roman" pitchFamily="18" charset="0"/>
              <a:cs typeface="Times New Roman" pitchFamily="18" charset="0"/>
            </a:rPr>
            <a:t> </a:t>
          </a:r>
          <a:r>
            <a:rPr lang="en-US" sz="2600" kern="1200" smtClean="0">
              <a:latin typeface="Times New Roman" pitchFamily="18" charset="0"/>
              <a:cs typeface="Times New Roman" pitchFamily="18" charset="0"/>
            </a:rPr>
            <a:t>+ HA, mạch, nhịp tim </a:t>
          </a:r>
        </a:p>
        <a:p>
          <a:pPr lvl="0" algn="ctr" defTabSz="1155700">
            <a:lnSpc>
              <a:spcPct val="90000"/>
            </a:lnSpc>
            <a:spcBef>
              <a:spcPct val="0"/>
            </a:spcBef>
            <a:spcAft>
              <a:spcPct val="35000"/>
            </a:spcAft>
          </a:pPr>
          <a:r>
            <a:rPr lang="en-US" sz="2600" kern="1200" smtClean="0">
              <a:latin typeface="Times New Roman" pitchFamily="18" charset="0"/>
              <a:cs typeface="Times New Roman" pitchFamily="18" charset="0"/>
            </a:rPr>
            <a:t>+ Dấu hiệu giảm tưới máu tạng</a:t>
          </a:r>
          <a:r>
            <a:rPr lang="en-US" sz="2600" kern="1200" smtClean="0"/>
            <a:t>:</a:t>
          </a:r>
          <a:endParaRPr lang="en-US" sz="2600" kern="1200">
            <a:solidFill>
              <a:schemeClr val="tx1"/>
            </a:solidFill>
            <a:latin typeface="Times New Roman" pitchFamily="18" charset="0"/>
            <a:cs typeface="Times New Roman" pitchFamily="18" charset="0"/>
          </a:endParaRPr>
        </a:p>
      </dsp:txBody>
      <dsp:txXfrm>
        <a:off x="4115212" y="2311551"/>
        <a:ext cx="4508433" cy="1959693"/>
      </dsp:txXfrm>
    </dsp:sp>
    <dsp:sp modelId="{28741351-38AD-42E9-B55F-56B705972F5D}">
      <dsp:nvSpPr>
        <dsp:cNvPr id="0" name=""/>
        <dsp:cNvSpPr/>
      </dsp:nvSpPr>
      <dsp:spPr>
        <a:xfrm>
          <a:off x="3048004" y="4361183"/>
          <a:ext cx="6488104" cy="1811011"/>
        </a:xfrm>
        <a:prstGeom prst="ellipse">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smtClean="0">
              <a:solidFill>
                <a:schemeClr val="tx1"/>
              </a:solidFill>
              <a:latin typeface="Times New Roman" pitchFamily="18" charset="0"/>
              <a:cs typeface="Times New Roman" pitchFamily="18" charset="0"/>
            </a:rPr>
            <a:t>c. Nhận định các biểu hiện triệu chứng của nguyên nhân gây ra sốc</a:t>
          </a:r>
          <a:endParaRPr lang="en-US" sz="3600" kern="1200">
            <a:solidFill>
              <a:schemeClr val="tx1"/>
            </a:solidFill>
            <a:latin typeface="Times New Roman" pitchFamily="18" charset="0"/>
            <a:cs typeface="Times New Roman" pitchFamily="18" charset="0"/>
          </a:endParaRPr>
        </a:p>
      </dsp:txBody>
      <dsp:txXfrm>
        <a:off x="3998165" y="4626399"/>
        <a:ext cx="4587782" cy="12805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DB27B-5F9D-4424-936E-ACAE51AE9E7D}">
      <dsp:nvSpPr>
        <dsp:cNvPr id="0" name=""/>
        <dsp:cNvSpPr/>
      </dsp:nvSpPr>
      <dsp:spPr>
        <a:xfrm>
          <a:off x="4878623" y="-72258"/>
          <a:ext cx="1901353" cy="1325085"/>
        </a:xfrm>
        <a:prstGeom prst="roundRect">
          <a:avLst/>
        </a:prstGeom>
        <a:solidFill>
          <a:schemeClr val="dk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TĂNG CƯỜNG TUẦN HOÀN TỚI CÁC CƠ QUAN</a:t>
          </a:r>
          <a:endParaRPr lang="en-US" sz="2000" kern="1200">
            <a:latin typeface="Times New Roman" pitchFamily="18" charset="0"/>
            <a:cs typeface="Times New Roman" pitchFamily="18" charset="0"/>
          </a:endParaRPr>
        </a:p>
      </dsp:txBody>
      <dsp:txXfrm>
        <a:off x="4943308" y="-7573"/>
        <a:ext cx="1771983" cy="1195715"/>
      </dsp:txXfrm>
    </dsp:sp>
    <dsp:sp modelId="{FABA16CE-01C1-4849-B145-B83D280A07CD}">
      <dsp:nvSpPr>
        <dsp:cNvPr id="0" name=""/>
        <dsp:cNvSpPr/>
      </dsp:nvSpPr>
      <dsp:spPr>
        <a:xfrm>
          <a:off x="3358628" y="590284"/>
          <a:ext cx="4941343" cy="4941343"/>
        </a:xfrm>
        <a:custGeom>
          <a:avLst/>
          <a:gdLst/>
          <a:ahLst/>
          <a:cxnLst/>
          <a:rect l="0" t="0" r="0" b="0"/>
          <a:pathLst>
            <a:path>
              <a:moveTo>
                <a:pt x="3432371" y="194852"/>
              </a:moveTo>
              <a:arcTo wR="2470671" hR="2470671" stAng="17574457" swAng="1646790"/>
            </a:path>
          </a:pathLst>
        </a:custGeom>
        <a:no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164A722-B433-4A14-91BB-1C854F5CD127}">
      <dsp:nvSpPr>
        <dsp:cNvPr id="0" name=""/>
        <dsp:cNvSpPr/>
      </dsp:nvSpPr>
      <dsp:spPr>
        <a:xfrm>
          <a:off x="7228371" y="1493790"/>
          <a:ext cx="1901353" cy="1607373"/>
        </a:xfrm>
        <a:prstGeom prst="roundRect">
          <a:avLst/>
        </a:prstGeom>
        <a:solidFill>
          <a:schemeClr val="dk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THỰC HIỆN Y LỆNH</a:t>
          </a:r>
          <a:endParaRPr lang="en-US" sz="2000" kern="1200">
            <a:latin typeface="Times New Roman" pitchFamily="18" charset="0"/>
            <a:cs typeface="Times New Roman" pitchFamily="18" charset="0"/>
          </a:endParaRPr>
        </a:p>
      </dsp:txBody>
      <dsp:txXfrm>
        <a:off x="7306836" y="1572255"/>
        <a:ext cx="1744423" cy="1450443"/>
      </dsp:txXfrm>
    </dsp:sp>
    <dsp:sp modelId="{D9F8D5D7-8D33-4E6D-A923-FF30B2C39513}">
      <dsp:nvSpPr>
        <dsp:cNvPr id="0" name=""/>
        <dsp:cNvSpPr/>
      </dsp:nvSpPr>
      <dsp:spPr>
        <a:xfrm>
          <a:off x="3358628" y="590284"/>
          <a:ext cx="4941343" cy="4941343"/>
        </a:xfrm>
        <a:custGeom>
          <a:avLst/>
          <a:gdLst/>
          <a:ahLst/>
          <a:cxnLst/>
          <a:rect l="0" t="0" r="0" b="0"/>
          <a:pathLst>
            <a:path>
              <a:moveTo>
                <a:pt x="4940792" y="2522829"/>
              </a:moveTo>
              <a:arcTo wR="2470671" hR="2470671" stAng="72579" swAng="1646533"/>
            </a:path>
          </a:pathLst>
        </a:custGeom>
        <a:no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9C3A702-7423-4F20-A6C7-DCA1DDCC5C38}">
      <dsp:nvSpPr>
        <dsp:cNvPr id="0" name=""/>
        <dsp:cNvSpPr/>
      </dsp:nvSpPr>
      <dsp:spPr>
        <a:xfrm>
          <a:off x="6330847" y="4256085"/>
          <a:ext cx="1901353" cy="1607373"/>
        </a:xfrm>
        <a:prstGeom prst="roundRect">
          <a:avLst/>
        </a:prstGeom>
        <a:solidFill>
          <a:schemeClr val="dk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THEO DÕI CÁC THÔNG SỐ</a:t>
          </a:r>
          <a:endParaRPr lang="en-US" sz="2000" kern="1200">
            <a:latin typeface="Times New Roman" pitchFamily="18" charset="0"/>
            <a:cs typeface="Times New Roman" pitchFamily="18" charset="0"/>
          </a:endParaRPr>
        </a:p>
      </dsp:txBody>
      <dsp:txXfrm>
        <a:off x="6409312" y="4334550"/>
        <a:ext cx="1744423" cy="1450443"/>
      </dsp:txXfrm>
    </dsp:sp>
    <dsp:sp modelId="{AF458B99-E2AC-43A2-BF51-2D10BACE9D71}">
      <dsp:nvSpPr>
        <dsp:cNvPr id="0" name=""/>
        <dsp:cNvSpPr/>
      </dsp:nvSpPr>
      <dsp:spPr>
        <a:xfrm>
          <a:off x="3358628" y="590284"/>
          <a:ext cx="4941343" cy="4941343"/>
        </a:xfrm>
        <a:custGeom>
          <a:avLst/>
          <a:gdLst/>
          <a:ahLst/>
          <a:cxnLst/>
          <a:rect l="0" t="0" r="0" b="0"/>
          <a:pathLst>
            <a:path>
              <a:moveTo>
                <a:pt x="2962393" y="4891917"/>
              </a:moveTo>
              <a:arcTo wR="2470671" hR="2470671" stAng="4711209" swAng="1377582"/>
            </a:path>
          </a:pathLst>
        </a:custGeom>
        <a:no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5F912C4-62BE-4A69-BF92-5F25AC7DC5EC}">
      <dsp:nvSpPr>
        <dsp:cNvPr id="0" name=""/>
        <dsp:cNvSpPr/>
      </dsp:nvSpPr>
      <dsp:spPr>
        <a:xfrm>
          <a:off x="3426398" y="4256085"/>
          <a:ext cx="1901353" cy="1607373"/>
        </a:xfrm>
        <a:prstGeom prst="roundRect">
          <a:avLst/>
        </a:prstGeom>
        <a:solidFill>
          <a:schemeClr val="dk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CHĂM SÓC TOÀN THÂN, NUÔI DƯỠNG VÀ GDSK</a:t>
          </a:r>
          <a:endParaRPr lang="en-US" sz="2000" kern="1200">
            <a:latin typeface="Times New Roman" pitchFamily="18" charset="0"/>
            <a:cs typeface="Times New Roman" pitchFamily="18" charset="0"/>
          </a:endParaRPr>
        </a:p>
      </dsp:txBody>
      <dsp:txXfrm>
        <a:off x="3504863" y="4334550"/>
        <a:ext cx="1744423" cy="1450443"/>
      </dsp:txXfrm>
    </dsp:sp>
    <dsp:sp modelId="{EC0F8439-DEAC-46CD-824B-C4FE1E31EE8B}">
      <dsp:nvSpPr>
        <dsp:cNvPr id="0" name=""/>
        <dsp:cNvSpPr/>
      </dsp:nvSpPr>
      <dsp:spPr>
        <a:xfrm>
          <a:off x="3358628" y="590284"/>
          <a:ext cx="4941343" cy="4941343"/>
        </a:xfrm>
        <a:custGeom>
          <a:avLst/>
          <a:gdLst/>
          <a:ahLst/>
          <a:cxnLst/>
          <a:rect l="0" t="0" r="0" b="0"/>
          <a:pathLst>
            <a:path>
              <a:moveTo>
                <a:pt x="302535" y="3655325"/>
              </a:moveTo>
              <a:arcTo wR="2470671" hR="2470671" stAng="9080888" swAng="1646533"/>
            </a:path>
          </a:pathLst>
        </a:custGeom>
        <a:no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2B606E5-EBBE-4293-885E-7625C8AF3CD4}">
      <dsp:nvSpPr>
        <dsp:cNvPr id="0" name=""/>
        <dsp:cNvSpPr/>
      </dsp:nvSpPr>
      <dsp:spPr>
        <a:xfrm>
          <a:off x="2528874" y="1493790"/>
          <a:ext cx="1901353" cy="1607373"/>
        </a:xfrm>
        <a:prstGeom prst="roundRect">
          <a:avLst/>
        </a:prstGeom>
        <a:solidFill>
          <a:schemeClr val="dk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GIẢM LO LẮNG VÀ SỢ HÃI</a:t>
          </a:r>
          <a:endParaRPr lang="en-US" sz="2000" kern="1200">
            <a:latin typeface="Times New Roman" pitchFamily="18" charset="0"/>
            <a:cs typeface="Times New Roman" pitchFamily="18" charset="0"/>
          </a:endParaRPr>
        </a:p>
      </dsp:txBody>
      <dsp:txXfrm>
        <a:off x="2607339" y="1572255"/>
        <a:ext cx="1744423" cy="1450443"/>
      </dsp:txXfrm>
    </dsp:sp>
    <dsp:sp modelId="{C80EA8D3-9933-45A2-B616-15FF28D8F8E4}">
      <dsp:nvSpPr>
        <dsp:cNvPr id="0" name=""/>
        <dsp:cNvSpPr/>
      </dsp:nvSpPr>
      <dsp:spPr>
        <a:xfrm>
          <a:off x="3358628" y="590284"/>
          <a:ext cx="4941343" cy="4941343"/>
        </a:xfrm>
        <a:custGeom>
          <a:avLst/>
          <a:gdLst/>
          <a:ahLst/>
          <a:cxnLst/>
          <a:rect l="0" t="0" r="0" b="0"/>
          <a:pathLst>
            <a:path>
              <a:moveTo>
                <a:pt x="568248" y="894282"/>
              </a:moveTo>
              <a:arcTo wR="2470671" hR="2470671" stAng="13178753" swAng="1646790"/>
            </a:path>
          </a:pathLst>
        </a:custGeom>
        <a:no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CE9C1-46C0-498E-95DD-90E09A86BE74}" type="datetimeFigureOut">
              <a:rPr lang="en-US" smtClean="0"/>
              <a:t>15/08/2016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DDDB7-539F-43F0-A777-FD2683EB20F4}" type="slidenum">
              <a:rPr lang="en-US" smtClean="0"/>
              <a:t>‹#›</a:t>
            </a:fld>
            <a:endParaRPr lang="en-US"/>
          </a:p>
        </p:txBody>
      </p:sp>
    </p:spTree>
    <p:extLst>
      <p:ext uri="{BB962C8B-B14F-4D97-AF65-F5344CB8AC3E}">
        <p14:creationId xmlns:p14="http://schemas.microsoft.com/office/powerpoint/2010/main" val="425178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44C058C-5432-476A-9361-26D44E822D97}" type="slidenum">
              <a:rPr lang="vi-VN" smtClean="0"/>
              <a:t>8</a:t>
            </a:fld>
            <a:endParaRPr lang="vi-VN"/>
          </a:p>
        </p:txBody>
      </p:sp>
    </p:spTree>
    <p:extLst>
      <p:ext uri="{BB962C8B-B14F-4D97-AF65-F5344CB8AC3E}">
        <p14:creationId xmlns:p14="http://schemas.microsoft.com/office/powerpoint/2010/main" val="95570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44C058C-5432-476A-9361-26D44E822D97}" type="slidenum">
              <a:rPr lang="vi-VN" smtClean="0"/>
              <a:t>14</a:t>
            </a:fld>
            <a:endParaRPr lang="vi-VN"/>
          </a:p>
        </p:txBody>
      </p:sp>
    </p:spTree>
    <p:extLst>
      <p:ext uri="{BB962C8B-B14F-4D97-AF65-F5344CB8AC3E}">
        <p14:creationId xmlns:p14="http://schemas.microsoft.com/office/powerpoint/2010/main" val="40796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C6DAE39-0920-44F5-B81E-7CD7657040D2}" type="datetimeFigureOut">
              <a:rPr lang="en-US" smtClean="0"/>
              <a:t>15/08/2016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B2544B9-AE0B-4F44-AC4E-972D06412B9C}"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B2544B9-AE0B-4F44-AC4E-972D06412B9C}"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2544B9-AE0B-4F44-AC4E-972D06412B9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2544B9-AE0B-4F44-AC4E-972D06412B9C}"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2544B9-AE0B-4F44-AC4E-972D06412B9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B2544B9-AE0B-4F44-AC4E-972D06412B9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B2544B9-AE0B-4F44-AC4E-972D06412B9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B2544B9-AE0B-4F44-AC4E-972D06412B9C}"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2544B9-AE0B-4F44-AC4E-972D06412B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44B9-AE0B-4F44-AC4E-972D06412B9C}"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2544B9-AE0B-4F44-AC4E-972D06412B9C}"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2544B9-AE0B-4F44-AC4E-972D06412B9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2544B9-AE0B-4F44-AC4E-972D06412B9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C6DAE39-0920-44F5-B81E-7CD7657040D2}" type="datetimeFigureOut">
              <a:rPr lang="en-US" smtClean="0"/>
              <a:t>15/08/2016</a:t>
            </a:fld>
            <a:endParaRPr lang="en-US"/>
          </a:p>
        </p:txBody>
      </p:sp>
      <p:sp>
        <p:nvSpPr>
          <p:cNvPr id="8" name="Slide Number Placeholder 7"/>
          <p:cNvSpPr>
            <a:spLocks noGrp="1"/>
          </p:cNvSpPr>
          <p:nvPr>
            <p:ph type="sldNum" sz="quarter" idx="11"/>
          </p:nvPr>
        </p:nvSpPr>
        <p:spPr/>
        <p:txBody>
          <a:bodyPr/>
          <a:lstStyle/>
          <a:p>
            <a:fld id="{9B2544B9-AE0B-4F44-AC4E-972D06412B9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44B9-AE0B-4F44-AC4E-972D06412B9C}"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44B9-AE0B-4F44-AC4E-972D06412B9C}"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C6DAE39-0920-44F5-B81E-7CD7657040D2}" type="datetimeFigureOut">
              <a:rPr lang="en-US" smtClean="0"/>
              <a:t>15/08/2016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544B9-AE0B-4F44-AC4E-972D06412B9C}"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6DAE39-0920-44F5-B81E-7CD7657040D2}" type="datetimeFigureOut">
              <a:rPr lang="en-US" smtClean="0"/>
              <a:t>15/08/2016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DAE39-0920-44F5-B81E-7CD7657040D2}" type="datetimeFigureOut">
              <a:rPr lang="en-US" smtClean="0"/>
              <a:t>15/08/2016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B2544B9-AE0B-4F44-AC4E-972D06412B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DAE39-0920-44F5-B81E-7CD7657040D2}" type="datetimeFigureOut">
              <a:rPr lang="en-US" smtClean="0"/>
              <a:t>15/08/2016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44B9-AE0B-4F44-AC4E-972D06412B9C}"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6DAE39-0920-44F5-B81E-7CD7657040D2}" type="datetimeFigureOut">
              <a:rPr lang="en-US" smtClean="0"/>
              <a:t>15/08/2016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544B9-AE0B-4F44-AC4E-972D06412B9C}"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6DAE39-0920-44F5-B81E-7CD7657040D2}" type="datetimeFigureOut">
              <a:rPr lang="en-US" smtClean="0"/>
              <a:t>15/08/2016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DAE39-0920-44F5-B81E-7CD7657040D2}" type="datetimeFigureOut">
              <a:rPr lang="en-US" smtClean="0"/>
              <a:t>15/08/2016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544B9-AE0B-4F44-AC4E-972D06412B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44B9-AE0B-4F44-AC4E-972D06412B9C}"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6DAE39-0920-44F5-B81E-7CD7657040D2}" type="datetimeFigureOut">
              <a:rPr lang="en-US" smtClean="0"/>
              <a:t>15/08/2016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B2544B9-AE0B-4F44-AC4E-972D06412B9C}"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C6DAE39-0920-44F5-B81E-7CD7657040D2}" type="datetimeFigureOut">
              <a:rPr lang="en-US" smtClean="0"/>
              <a:t>15/08/2016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B2544B9-AE0B-4F44-AC4E-972D06412B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C6DAE39-0920-44F5-B81E-7CD7657040D2}" type="datetimeFigureOut">
              <a:rPr lang="en-US" smtClean="0"/>
              <a:t>15/08/2016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B2544B9-AE0B-4F44-AC4E-972D06412B9C}"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C6DAE39-0920-44F5-B81E-7CD7657040D2}" type="datetimeFigureOut">
              <a:rPr lang="en-US" smtClean="0"/>
              <a:t>15/08/2016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B2544B9-AE0B-4F44-AC4E-972D06412B9C}"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396536" cy="1470025"/>
          </a:xfrm>
        </p:spPr>
        <p:txBody>
          <a:bodyPr>
            <a:normAutofit fontScale="90000"/>
          </a:bodyPr>
          <a:lstStyle/>
          <a:p>
            <a:pPr marL="182880" indent="0" algn="ctr">
              <a:buNone/>
            </a:pPr>
            <a:r>
              <a:rPr lang="vi-VN" sz="5800" dirty="0" smtClean="0">
                <a:solidFill>
                  <a:schemeClr val="tx1"/>
                </a:solidFill>
                <a:latin typeface="Times New Roman" pitchFamily="18" charset="0"/>
                <a:cs typeface="Times New Roman" pitchFamily="18" charset="0"/>
              </a:rPr>
              <a:t>ĐIỀU </a:t>
            </a:r>
            <a:r>
              <a:rPr lang="vi-VN" sz="5800" smtClean="0">
                <a:solidFill>
                  <a:schemeClr val="tx1"/>
                </a:solidFill>
                <a:latin typeface="Times New Roman" pitchFamily="18" charset="0"/>
                <a:cs typeface="Times New Roman" pitchFamily="18" charset="0"/>
              </a:rPr>
              <a:t>DƯỠNG </a:t>
            </a:r>
            <a:r>
              <a:rPr lang="en-US" sz="5800" smtClean="0">
                <a:solidFill>
                  <a:schemeClr val="tx1"/>
                </a:solidFill>
                <a:latin typeface="Times New Roman" pitchFamily="18" charset="0"/>
                <a:cs typeface="Times New Roman" pitchFamily="18" charset="0"/>
              </a:rPr>
              <a:t/>
            </a:r>
            <a:br>
              <a:rPr lang="en-US" sz="5800" smtClean="0">
                <a:solidFill>
                  <a:schemeClr val="tx1"/>
                </a:solidFill>
                <a:latin typeface="Times New Roman" pitchFamily="18" charset="0"/>
                <a:cs typeface="Times New Roman" pitchFamily="18" charset="0"/>
              </a:rPr>
            </a:br>
            <a:r>
              <a:rPr lang="vi-VN" sz="5800" smtClean="0">
                <a:solidFill>
                  <a:schemeClr val="tx1"/>
                </a:solidFill>
                <a:latin typeface="Times New Roman" pitchFamily="18" charset="0"/>
                <a:cs typeface="Times New Roman" pitchFamily="18" charset="0"/>
              </a:rPr>
              <a:t>HỒI </a:t>
            </a:r>
            <a:r>
              <a:rPr lang="vi-VN" sz="5800" smtClean="0">
                <a:solidFill>
                  <a:schemeClr val="tx1"/>
                </a:solidFill>
                <a:latin typeface="Times New Roman" pitchFamily="18" charset="0"/>
                <a:cs typeface="Times New Roman" pitchFamily="18" charset="0"/>
              </a:rPr>
              <a:t>SỨC </a:t>
            </a:r>
            <a:r>
              <a:rPr lang="vi-VN" sz="5800" smtClean="0">
                <a:solidFill>
                  <a:schemeClr val="tx1"/>
                </a:solidFill>
                <a:latin typeface="Times New Roman" pitchFamily="18" charset="0"/>
                <a:cs typeface="Times New Roman" pitchFamily="18" charset="0"/>
              </a:rPr>
              <a:t>CẤP </a:t>
            </a:r>
            <a:r>
              <a:rPr lang="vi-VN" sz="5800" dirty="0" smtClean="0">
                <a:solidFill>
                  <a:schemeClr val="tx1"/>
                </a:solidFill>
                <a:latin typeface="Times New Roman" pitchFamily="18" charset="0"/>
                <a:cs typeface="Times New Roman" pitchFamily="18" charset="0"/>
              </a:rPr>
              <a:t>CỨU</a:t>
            </a:r>
            <a:br>
              <a:rPr lang="vi-VN" sz="5800" dirty="0" smtClean="0">
                <a:solidFill>
                  <a:schemeClr val="tx1"/>
                </a:solidFill>
                <a:latin typeface="Times New Roman" pitchFamily="18" charset="0"/>
                <a:cs typeface="Times New Roman" pitchFamily="18" charset="0"/>
              </a:rPr>
            </a:br>
            <a:r>
              <a:rPr lang="vi-VN" sz="4400" dirty="0" smtClean="0">
                <a:solidFill>
                  <a:schemeClr val="tx1"/>
                </a:solidFill>
                <a:latin typeface="Times New Roman" pitchFamily="18" charset="0"/>
                <a:cs typeface="Times New Roman" pitchFamily="18" charset="0"/>
              </a:rPr>
              <a:t>Khoa điều dưỡng</a:t>
            </a:r>
            <a:br>
              <a:rPr lang="vi-VN" sz="4400" dirty="0" smtClean="0">
                <a:solidFill>
                  <a:schemeClr val="tx1"/>
                </a:solidFill>
                <a:latin typeface="Times New Roman" pitchFamily="18" charset="0"/>
                <a:cs typeface="Times New Roman" pitchFamily="18" charset="0"/>
              </a:rPr>
            </a:br>
            <a:r>
              <a:rPr lang="vi-VN" sz="4400" dirty="0" smtClean="0">
                <a:solidFill>
                  <a:schemeClr val="tx1"/>
                </a:solidFill>
                <a:latin typeface="Times New Roman" pitchFamily="18" charset="0"/>
                <a:cs typeface="Times New Roman" pitchFamily="18" charset="0"/>
              </a:rPr>
              <a:t>Đại học Duy Tân</a:t>
            </a:r>
            <a:endParaRPr lang="vi-VN" sz="4400" dirty="0">
              <a:solidFill>
                <a:schemeClr val="tx1"/>
              </a:solidFill>
              <a:latin typeface="Times New Roman" pitchFamily="18" charset="0"/>
              <a:cs typeface="Times New Roman" pitchFamily="18" charset="0"/>
            </a:endParaRPr>
          </a:p>
        </p:txBody>
      </p:sp>
      <p:sp>
        <p:nvSpPr>
          <p:cNvPr id="4" name="TextBox 3"/>
          <p:cNvSpPr txBox="1"/>
          <p:nvPr/>
        </p:nvSpPr>
        <p:spPr>
          <a:xfrm>
            <a:off x="18289" y="3515783"/>
            <a:ext cx="8964488" cy="3385542"/>
          </a:xfrm>
          <a:prstGeom prst="rect">
            <a:avLst/>
          </a:prstGeom>
          <a:noFill/>
        </p:spPr>
        <p:txBody>
          <a:bodyPr wrap="square" rtlCol="0">
            <a:spAutoFit/>
          </a:bodyPr>
          <a:lstStyle/>
          <a:p>
            <a:pPr algn="ctr"/>
            <a:r>
              <a:rPr lang="en-US" sz="5000" b="1" smtClean="0">
                <a:latin typeface="Times New Roman" pitchFamily="18" charset="0"/>
                <a:cs typeface="Times New Roman" pitchFamily="18" charset="0"/>
              </a:rPr>
              <a:t>Đề tài:</a:t>
            </a:r>
            <a:endParaRPr lang="en-US" sz="5000" b="1" smtClean="0">
              <a:latin typeface="Times New Roman" pitchFamily="18" charset="0"/>
              <a:cs typeface="Times New Roman" pitchFamily="18" charset="0"/>
            </a:endParaRPr>
          </a:p>
          <a:p>
            <a:pPr algn="ctr"/>
            <a:r>
              <a:rPr lang="vi-VN" sz="4800" b="1" smtClean="0">
                <a:latin typeface="Times New Roman" pitchFamily="18" charset="0"/>
                <a:cs typeface="Times New Roman" pitchFamily="18" charset="0"/>
              </a:rPr>
              <a:t>CHĂM </a:t>
            </a:r>
            <a:r>
              <a:rPr lang="vi-VN" sz="4800" b="1" dirty="0" smtClean="0">
                <a:latin typeface="Times New Roman" pitchFamily="18" charset="0"/>
                <a:cs typeface="Times New Roman" pitchFamily="18" charset="0"/>
              </a:rPr>
              <a:t>SÓC BỆNH </a:t>
            </a:r>
            <a:r>
              <a:rPr lang="vi-VN" sz="4800" b="1" smtClean="0">
                <a:latin typeface="Times New Roman" pitchFamily="18" charset="0"/>
                <a:cs typeface="Times New Roman" pitchFamily="18" charset="0"/>
              </a:rPr>
              <a:t>NHÂN </a:t>
            </a:r>
            <a:endParaRPr lang="en-US" sz="4800" b="1" smtClean="0">
              <a:latin typeface="Times New Roman" pitchFamily="18" charset="0"/>
              <a:cs typeface="Times New Roman" pitchFamily="18" charset="0"/>
            </a:endParaRPr>
          </a:p>
          <a:p>
            <a:pPr algn="ctr"/>
            <a:r>
              <a:rPr lang="vi-VN" sz="4800" b="1" smtClean="0">
                <a:latin typeface="Times New Roman" pitchFamily="18" charset="0"/>
                <a:cs typeface="Times New Roman" pitchFamily="18" charset="0"/>
              </a:rPr>
              <a:t>SỐC </a:t>
            </a:r>
            <a:r>
              <a:rPr lang="vi-VN" sz="4800" b="1" dirty="0" smtClean="0">
                <a:latin typeface="Times New Roman" pitchFamily="18" charset="0"/>
                <a:cs typeface="Times New Roman" pitchFamily="18" charset="0"/>
              </a:rPr>
              <a:t>TIM</a:t>
            </a:r>
          </a:p>
          <a:p>
            <a:pPr algn="r"/>
            <a:r>
              <a:rPr lang="vi-VN" sz="3200" dirty="0" smtClean="0">
                <a:latin typeface="Times New Roman" pitchFamily="18" charset="0"/>
                <a:cs typeface="Times New Roman" pitchFamily="18" charset="0"/>
              </a:rPr>
              <a:t>GVHD: Nguyễn Phúc Học</a:t>
            </a:r>
          </a:p>
          <a:p>
            <a:endParaRPr lang="vi-VN" dirty="0" smtClean="0">
              <a:latin typeface="+mj-lt"/>
            </a:endParaRPr>
          </a:p>
          <a:p>
            <a:r>
              <a:rPr lang="vi-VN" dirty="0">
                <a:latin typeface="+mj-lt"/>
              </a:rPr>
              <a:t> </a:t>
            </a:r>
            <a:r>
              <a:rPr lang="vi-VN" dirty="0" smtClean="0">
                <a:latin typeface="+mj-lt"/>
              </a:rPr>
              <a:t>                                                            </a:t>
            </a:r>
            <a:endParaRPr lang="vi-VN" dirty="0">
              <a:latin typeface="+mj-lt"/>
            </a:endParaRPr>
          </a:p>
        </p:txBody>
      </p:sp>
    </p:spTree>
    <p:extLst>
      <p:ext uri="{BB962C8B-B14F-4D97-AF65-F5344CB8AC3E}">
        <p14:creationId xmlns:p14="http://schemas.microsoft.com/office/powerpoint/2010/main" val="2420110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biệt</a:t>
            </a:r>
            <a:endParaRPr lang="vi-VN"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val="1217692130"/>
              </p:ext>
            </p:extLst>
          </p:nvPr>
        </p:nvGraphicFramePr>
        <p:xfrm>
          <a:off x="467544"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7643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56"/>
            <a:ext cx="8229600" cy="880864"/>
          </a:xfrm>
        </p:spPr>
        <p:txBody>
          <a:bodyPr/>
          <a:lstStyle/>
          <a:p>
            <a:r>
              <a:rPr lang="vi-VN" sz="4800" dirty="0" smtClean="0">
                <a:solidFill>
                  <a:schemeClr val="tx1"/>
                </a:solidFill>
                <a:latin typeface="Times New Roman" pitchFamily="18" charset="0"/>
                <a:cs typeface="Times New Roman" pitchFamily="18" charset="0"/>
              </a:rPr>
              <a:t>Sốc nhiễm khuẩn</a:t>
            </a:r>
            <a:endParaRPr lang="vi-VN" sz="4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3995936" y="980728"/>
            <a:ext cx="5148064" cy="5760640"/>
          </a:xfrm>
          <a:prstGeom prst="rect">
            <a:avLst/>
          </a:prstGeom>
        </p:spPr>
        <p:txBody>
          <a:bodyPr/>
          <a:lstStyle/>
          <a:p>
            <a:pPr marL="0" indent="0">
              <a:buNone/>
            </a:pPr>
            <a:r>
              <a:rPr lang="en-US" sz="3400" smtClean="0">
                <a:latin typeface="Times New Roman" pitchFamily="18" charset="0"/>
                <a:cs typeface="Times New Roman" pitchFamily="18" charset="0"/>
              </a:rPr>
              <a:t>- Có tình trạng nhiễm khuẩn kèm theo phải có thời gian xuất hiện kéo dài. </a:t>
            </a:r>
            <a:br>
              <a:rPr lang="en-US" sz="3400" smtClean="0">
                <a:latin typeface="Times New Roman" pitchFamily="18" charset="0"/>
                <a:cs typeface="Times New Roman" pitchFamily="18" charset="0"/>
              </a:rPr>
            </a:br>
            <a:r>
              <a:rPr lang="en-US" sz="3400" smtClean="0">
                <a:latin typeface="Times New Roman" pitchFamily="18" charset="0"/>
                <a:cs typeface="Times New Roman" pitchFamily="18" charset="0"/>
              </a:rPr>
              <a:t>- Áp lực tĩnh mạch trung tâm giảm, áp lực mao mạch phổi bít giảm. </a:t>
            </a:r>
            <a:br>
              <a:rPr lang="en-US" sz="3400" smtClean="0">
                <a:latin typeface="Times New Roman" pitchFamily="18" charset="0"/>
                <a:cs typeface="Times New Roman" pitchFamily="18" charset="0"/>
              </a:rPr>
            </a:br>
            <a:r>
              <a:rPr lang="en-US" sz="3400" smtClean="0">
                <a:latin typeface="Times New Roman" pitchFamily="18" charset="0"/>
                <a:cs typeface="Times New Roman" pitchFamily="18" charset="0"/>
              </a:rPr>
              <a:t>- Chỉ số tim bình thường hoặc tăng. </a:t>
            </a:r>
            <a:br>
              <a:rPr lang="en-US" sz="3400" smtClean="0">
                <a:latin typeface="Times New Roman" pitchFamily="18" charset="0"/>
                <a:cs typeface="Times New Roman" pitchFamily="18" charset="0"/>
              </a:rPr>
            </a:br>
            <a:r>
              <a:rPr lang="en-US" sz="3400" smtClean="0">
                <a:latin typeface="Times New Roman" pitchFamily="18" charset="0"/>
                <a:cs typeface="Times New Roman" pitchFamily="18" charset="0"/>
              </a:rPr>
              <a:t>- Sức cản mạch hệ thống và sức cản mạch phổi giảm.</a:t>
            </a:r>
            <a:endParaRPr lang="vi-VN" dirty="0">
              <a:latin typeface="Times New Roman" pitchFamily="18" charset="0"/>
              <a:cs typeface="Times New Roman" pitchFamily="18" charset="0"/>
            </a:endParaRPr>
          </a:p>
          <a:p>
            <a:endParaRPr lang="vi-V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 y="986846"/>
            <a:ext cx="3931681" cy="546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965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3" y="0"/>
            <a:ext cx="8229600" cy="836712"/>
          </a:xfrm>
        </p:spPr>
        <p:txBody>
          <a:bodyPr/>
          <a:lstStyle/>
          <a:p>
            <a:r>
              <a:rPr lang="en-US" dirty="0" err="1" smtClean="0">
                <a:latin typeface="Times New Roman" pitchFamily="18" charset="0"/>
                <a:cs typeface="Times New Roman" pitchFamily="18" charset="0"/>
              </a:rPr>
              <a:t>Sốc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tích</a:t>
            </a:r>
            <a:endParaRPr lang="vi-VN" dirty="0">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467544" y="764704"/>
            <a:ext cx="8229600" cy="4958011"/>
          </a:xfrm>
          <a:prstGeom prst="rect">
            <a:avLst/>
          </a:prstGeom>
        </p:spPr>
        <p:txBody>
          <a:bodyPr/>
          <a:lstStyle/>
          <a:p>
            <a:pPr marL="45720" indent="0">
              <a:buNone/>
            </a:pPr>
            <a:r>
              <a:rPr lang="en-US" sz="3200" smtClean="0">
                <a:latin typeface="Times New Roman" pitchFamily="18" charset="0"/>
                <a:cs typeface="Times New Roman" pitchFamily="18" charset="0"/>
              </a:rPr>
              <a:t>- Hoàn </a:t>
            </a:r>
            <a:r>
              <a:rPr lang="en-US" sz="3200" dirty="0" err="1">
                <a:latin typeface="Times New Roman" pitchFamily="18" charset="0"/>
                <a:cs typeface="Times New Roman" pitchFamily="18" charset="0"/>
              </a:rPr>
              <a:t>cảnh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ỉa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tĩnh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852936"/>
            <a:ext cx="7488832" cy="40050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826505"/>
            <a:ext cx="7488832" cy="4005064"/>
          </a:xfrm>
          <a:prstGeom prst="rect">
            <a:avLst/>
          </a:prstGeom>
        </p:spPr>
      </p:pic>
    </p:spTree>
    <p:extLst>
      <p:ext uri="{BB962C8B-B14F-4D97-AF65-F5344CB8AC3E}">
        <p14:creationId xmlns:p14="http://schemas.microsoft.com/office/powerpoint/2010/main" val="4998377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66"/>
            <a:ext cx="8229600" cy="1143000"/>
          </a:xfrm>
        </p:spPr>
        <p:txBody>
          <a:bodyPr/>
          <a:lstStyle/>
          <a:p>
            <a:pPr marL="0" indent="0">
              <a:buNone/>
            </a:pPr>
            <a:r>
              <a:rPr lang="en-US" dirty="0" err="1" smtClean="0">
                <a:solidFill>
                  <a:schemeClr val="tx1"/>
                </a:solidFill>
                <a:latin typeface="Times New Roman" pitchFamily="18" charset="0"/>
                <a:cs typeface="Times New Roman" pitchFamily="18" charset="0"/>
              </a:rPr>
              <a:t>Sốc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phản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vệ</a:t>
            </a:r>
            <a:endParaRPr lang="vi-V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457200" y="980728"/>
            <a:ext cx="3898776" cy="5688632"/>
          </a:xfrm>
          <a:prstGeom prst="rect">
            <a:avLst/>
          </a:prstGeom>
        </p:spPr>
        <p:txBody>
          <a:bodyPr>
            <a:normAutofit/>
          </a:bodyPr>
          <a:lstStyle/>
          <a:p>
            <a:pPr marL="45720" indent="0">
              <a:buNone/>
            </a:pP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Tình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huống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xuất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hiện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thường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khá</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đột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ngột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liên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quan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đến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thuốc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hoặc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thức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ăn</a:t>
            </a:r>
            <a:r>
              <a:rPr lang="en-US" sz="3000" dirty="0">
                <a:solidFill>
                  <a:schemeClr val="tx1"/>
                </a:solidFill>
                <a:latin typeface="Times New Roman" pitchFamily="18" charset="0"/>
                <a:cs typeface="Times New Roman" pitchFamily="18" charset="0"/>
              </a:rPr>
              <a:t>. </a:t>
            </a:r>
            <a:br>
              <a:rPr lang="en-US" sz="3000" dirty="0">
                <a:solidFill>
                  <a:schemeClr val="tx1"/>
                </a:solidFill>
                <a:latin typeface="Times New Roman" pitchFamily="18" charset="0"/>
                <a:cs typeface="Times New Roman" pitchFamily="18" charset="0"/>
              </a:rPr>
            </a:b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Áp</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lực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tĩnh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mạch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trung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tâm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giảm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áp</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lực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mao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mạch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phổi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bít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giảm</a:t>
            </a:r>
            <a:r>
              <a:rPr lang="en-US" sz="3000" dirty="0">
                <a:solidFill>
                  <a:schemeClr val="tx1"/>
                </a:solidFill>
                <a:latin typeface="Times New Roman" pitchFamily="18" charset="0"/>
                <a:cs typeface="Times New Roman" pitchFamily="18" charset="0"/>
              </a:rPr>
              <a:t>. </a:t>
            </a:r>
            <a:br>
              <a:rPr lang="en-US" sz="3000" dirty="0">
                <a:solidFill>
                  <a:schemeClr val="tx1"/>
                </a:solidFill>
                <a:latin typeface="Times New Roman" pitchFamily="18" charset="0"/>
                <a:cs typeface="Times New Roman" pitchFamily="18" charset="0"/>
              </a:rPr>
            </a:b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Có</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thể</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có</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các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dấu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hiệu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khác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của</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dị</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ứng.như</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đỏ</a:t>
            </a:r>
            <a:r>
              <a:rPr lang="en-US" sz="3000" dirty="0">
                <a:solidFill>
                  <a:schemeClr val="tx1"/>
                </a:solidFill>
                <a:latin typeface="Times New Roman" pitchFamily="18" charset="0"/>
                <a:cs typeface="Times New Roman" pitchFamily="18" charset="0"/>
              </a:rPr>
              <a:t> da, </a:t>
            </a:r>
            <a:r>
              <a:rPr lang="en-US" sz="3000" dirty="0" err="1">
                <a:solidFill>
                  <a:schemeClr val="tx1"/>
                </a:solidFill>
                <a:latin typeface="Times New Roman" pitchFamily="18" charset="0"/>
                <a:cs typeface="Times New Roman" pitchFamily="18" charset="0"/>
              </a:rPr>
              <a:t>sẩn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ngứa</a:t>
            </a:r>
            <a:r>
              <a:rPr lang="en-US" sz="3000" dirty="0">
                <a:solidFill>
                  <a:schemeClr val="tx1"/>
                </a:solidFill>
                <a:latin typeface="Times New Roman" pitchFamily="18" charset="0"/>
                <a:cs typeface="Times New Roman" pitchFamily="18" charset="0"/>
              </a:rPr>
              <a:t>… </a:t>
            </a:r>
            <a:endParaRPr lang="vi-VN" sz="3000" dirty="0">
              <a:solidFill>
                <a:schemeClr val="tx1"/>
              </a:solidFill>
              <a:latin typeface="Times New Roman" pitchFamily="18" charset="0"/>
              <a:cs typeface="Times New Roman" pitchFamily="18" charset="0"/>
            </a:endParaRPr>
          </a:p>
          <a:p>
            <a:pPr marL="0" indent="0">
              <a:buNone/>
            </a:pPr>
            <a:endParaRPr lang="vi-VN" sz="30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052736"/>
            <a:ext cx="4524375" cy="5112568"/>
          </a:xfrm>
          <a:prstGeom prst="rect">
            <a:avLst/>
          </a:prstGeom>
        </p:spPr>
      </p:pic>
    </p:spTree>
    <p:extLst>
      <p:ext uri="{BB962C8B-B14F-4D97-AF65-F5344CB8AC3E}">
        <p14:creationId xmlns:p14="http://schemas.microsoft.com/office/powerpoint/2010/main" val="29301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342"/>
            <a:ext cx="8229600" cy="679354"/>
          </a:xfrm>
        </p:spPr>
        <p:txBody>
          <a:bodyPr>
            <a:normAutofit fontScale="90000"/>
          </a:bodyPr>
          <a:lstStyle/>
          <a:p>
            <a:pPr marL="0" indent="0" algn="ctr">
              <a:buNone/>
            </a:pPr>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endParaRPr lang="vi-VN" dirty="0">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457200" y="764704"/>
            <a:ext cx="8686800" cy="5760640"/>
          </a:xfrm>
          <a:prstGeom prst="rect">
            <a:avLst/>
          </a:prstGeom>
        </p:spPr>
        <p:txBody>
          <a:bodyPr>
            <a:noAutofit/>
          </a:bodyPr>
          <a:lstStyle/>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Siêu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tim</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van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van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tim</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Xquang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ngực</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Phình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endParaRPr lang="vi-VN" sz="2400" dirty="0"/>
          </a:p>
        </p:txBody>
      </p:sp>
    </p:spTree>
    <p:extLst>
      <p:ext uri="{BB962C8B-B14F-4D97-AF65-F5344CB8AC3E}">
        <p14:creationId xmlns:p14="http://schemas.microsoft.com/office/powerpoint/2010/main" val="40737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12511" cy="914400"/>
          </a:xfrm>
        </p:spPr>
        <p:txBody>
          <a:bodyPr>
            <a:normAutofit/>
          </a:bodyPr>
          <a:lstStyle/>
          <a:p>
            <a:pPr algn="ctr"/>
            <a:r>
              <a:rPr lang="en-US" sz="4600" b="1" dirty="0" err="1" smtClean="0">
                <a:solidFill>
                  <a:schemeClr val="tx1"/>
                </a:solidFill>
                <a:latin typeface="Times New Roman" pitchFamily="18" charset="0"/>
                <a:cs typeface="Times New Roman" pitchFamily="18" charset="0"/>
              </a:rPr>
              <a:t>Chẩn</a:t>
            </a:r>
            <a:r>
              <a:rPr lang="en-US" sz="4600" b="1" dirty="0" smtClean="0">
                <a:solidFill>
                  <a:schemeClr val="tx1"/>
                </a:solidFill>
                <a:latin typeface="Times New Roman" pitchFamily="18" charset="0"/>
                <a:cs typeface="Times New Roman" pitchFamily="18" charset="0"/>
              </a:rPr>
              <a:t> </a:t>
            </a:r>
            <a:r>
              <a:rPr lang="en-US" sz="4600" b="1" dirty="0" err="1" smtClean="0">
                <a:solidFill>
                  <a:schemeClr val="tx1"/>
                </a:solidFill>
                <a:latin typeface="Times New Roman" pitchFamily="18" charset="0"/>
                <a:cs typeface="Times New Roman" pitchFamily="18" charset="0"/>
              </a:rPr>
              <a:t>đoán</a:t>
            </a:r>
            <a:r>
              <a:rPr lang="en-US" sz="4600" b="1" dirty="0" smtClean="0">
                <a:solidFill>
                  <a:schemeClr val="tx1"/>
                </a:solidFill>
                <a:latin typeface="Times New Roman" pitchFamily="18" charset="0"/>
                <a:cs typeface="Times New Roman" pitchFamily="18" charset="0"/>
              </a:rPr>
              <a:t> </a:t>
            </a:r>
            <a:r>
              <a:rPr lang="en-US" sz="4600" b="1" dirty="0" err="1" smtClean="0">
                <a:solidFill>
                  <a:schemeClr val="tx1"/>
                </a:solidFill>
                <a:latin typeface="Times New Roman" pitchFamily="18" charset="0"/>
                <a:cs typeface="Times New Roman" pitchFamily="18" charset="0"/>
              </a:rPr>
              <a:t>nguyên</a:t>
            </a:r>
            <a:r>
              <a:rPr lang="en-US" sz="4600" b="1" dirty="0" smtClean="0">
                <a:solidFill>
                  <a:schemeClr val="tx1"/>
                </a:solidFill>
                <a:latin typeface="Times New Roman" pitchFamily="18" charset="0"/>
                <a:cs typeface="Times New Roman" pitchFamily="18" charset="0"/>
              </a:rPr>
              <a:t> </a:t>
            </a:r>
            <a:r>
              <a:rPr lang="en-US" sz="4600" b="1" dirty="0" err="1" smtClean="0">
                <a:solidFill>
                  <a:schemeClr val="tx1"/>
                </a:solidFill>
                <a:latin typeface="Times New Roman" pitchFamily="18" charset="0"/>
                <a:cs typeface="Times New Roman" pitchFamily="18" charset="0"/>
              </a:rPr>
              <a:t>nhân</a:t>
            </a:r>
            <a:endParaRPr lang="vi-VN" sz="46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626274" y="1143000"/>
            <a:ext cx="8496944" cy="5506707"/>
          </a:xfrm>
          <a:prstGeom prst="rect">
            <a:avLst/>
          </a:prstGeom>
        </p:spPr>
        <p:txBody>
          <a:bodyPr>
            <a:noAutofit/>
          </a:bodyPr>
          <a:lstStyle/>
          <a:p>
            <a:r>
              <a:rPr lang="en-US" sz="2600" b="1" dirty="0">
                <a:latin typeface="Times New Roman" pitchFamily="18" charset="0"/>
                <a:cs typeface="Times New Roman" pitchFamily="18" charset="0"/>
              </a:rPr>
              <a:t>d)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xét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nghiệm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đặc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hiệu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tùy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theo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nguyên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nhân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gây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sốc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tim</a:t>
            </a:r>
            <a:endParaRPr lang="vi-VN"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 Men </a:t>
            </a:r>
            <a:r>
              <a:rPr lang="en-US" sz="2600" dirty="0" err="1">
                <a:latin typeface="Times New Roman" pitchFamily="18" charset="0"/>
                <a:cs typeface="Times New Roman" pitchFamily="18" charset="0"/>
              </a:rPr>
              <a:t>tim</a:t>
            </a:r>
            <a:r>
              <a:rPr lang="en-US" sz="2600" dirty="0">
                <a:latin typeface="Times New Roman" pitchFamily="18" charset="0"/>
                <a:cs typeface="Times New Roman" pitchFamily="18" charset="0"/>
              </a:rPr>
              <a:t>, troponin, BNP, LDH, AST </a:t>
            </a:r>
            <a:r>
              <a:rPr lang="en-US" sz="2600" dirty="0" err="1">
                <a:latin typeface="Times New Roman" pitchFamily="18" charset="0"/>
                <a:cs typeface="Times New Roman" pitchFamily="18" charset="0"/>
              </a:rPr>
              <a:t>tăng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nhồi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máu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tim.</a:t>
            </a:r>
            <a:r>
              <a:rPr lang="en-US" sz="2600" dirty="0">
                <a:latin typeface="Times New Roman" pitchFamily="18" charset="0"/>
                <a:cs typeface="Times New Roman" pitchFamily="18" charset="0"/>
              </a:rPr>
              <a:t> </a:t>
            </a:r>
            <a:br>
              <a:rPr lang="en-US" sz="2600" dirty="0">
                <a:latin typeface="Times New Roman" pitchFamily="18" charset="0"/>
                <a:cs typeface="Times New Roman" pitchFamily="18" charset="0"/>
              </a:rPr>
            </a:b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Chụp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tắc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phổi</a:t>
            </a:r>
            <a:r>
              <a:rPr lang="en-US" sz="2600" dirty="0">
                <a:latin typeface="Times New Roman" pitchFamily="18" charset="0"/>
                <a:cs typeface="Times New Roman" pitchFamily="18" charset="0"/>
              </a:rPr>
              <a:t>,… </a:t>
            </a:r>
            <a:br>
              <a:rPr lang="en-US" sz="2600" dirty="0">
                <a:latin typeface="Times New Roman" pitchFamily="18" charset="0"/>
                <a:cs typeface="Times New Roman" pitchFamily="18" charset="0"/>
              </a:rPr>
            </a:br>
            <a:r>
              <a:rPr lang="en-US" sz="2600" b="1" dirty="0">
                <a:latin typeface="Times New Roman" pitchFamily="18" charset="0"/>
                <a:cs typeface="Times New Roman" pitchFamily="18" charset="0"/>
              </a:rPr>
              <a:t>e)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xét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nghiệm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phát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hiện</a:t>
            </a:r>
            <a:r>
              <a:rPr lang="en-US" sz="2600" b="1" dirty="0">
                <a:latin typeface="Times New Roman" pitchFamily="18" charset="0"/>
                <a:cs typeface="Times New Roman" pitchFamily="18" charset="0"/>
              </a:rPr>
              <a:t> vi </a:t>
            </a:r>
            <a:r>
              <a:rPr lang="en-US" sz="2600" b="1" dirty="0" err="1">
                <a:latin typeface="Times New Roman" pitchFamily="18" charset="0"/>
                <a:cs typeface="Times New Roman" pitchFamily="18" charset="0"/>
              </a:rPr>
              <a:t>khuẩn</a:t>
            </a:r>
            <a:r>
              <a:rPr lang="en-US" sz="2600" b="1" dirty="0">
                <a:latin typeface="Times New Roman" pitchFamily="18" charset="0"/>
                <a:cs typeface="Times New Roman" pitchFamily="18" charset="0"/>
              </a:rPr>
              <a:t> hay virus </a:t>
            </a:r>
            <a:r>
              <a:rPr lang="en-US" sz="2600" b="1" dirty="0" err="1">
                <a:latin typeface="Times New Roman" pitchFamily="18" charset="0"/>
                <a:cs typeface="Times New Roman" pitchFamily="18" charset="0"/>
              </a:rPr>
              <a:t>gây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viêm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cơ</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tim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cấp</a:t>
            </a:r>
            <a:r>
              <a:rPr lang="en-US" sz="2600" dirty="0">
                <a:latin typeface="Times New Roman" pitchFamily="18" charset="0"/>
                <a:cs typeface="Times New Roman" pitchFamily="18" charset="0"/>
              </a:rPr>
              <a:t> </a:t>
            </a:r>
            <a:endParaRPr lang="vi-VN"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Soi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hoặc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dịch</a:t>
            </a:r>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máu</a:t>
            </a:r>
            <a:r>
              <a:rPr lang="en-US" sz="2600" dirty="0">
                <a:latin typeface="Times New Roman" pitchFamily="18" charset="0"/>
                <a:cs typeface="Times New Roman" pitchFamily="18" charset="0"/>
              </a:rPr>
              <a:t>. </a:t>
            </a:r>
            <a:br>
              <a:rPr lang="en-US" sz="2600" dirty="0">
                <a:latin typeface="Times New Roman" pitchFamily="18" charset="0"/>
                <a:cs typeface="Times New Roman" pitchFamily="18" charset="0"/>
              </a:rPr>
            </a:br>
            <a:r>
              <a:rPr lang="en-US" sz="2600" dirty="0">
                <a:latin typeface="Times New Roman" pitchFamily="18" charset="0"/>
                <a:cs typeface="Times New Roman" pitchFamily="18" charset="0"/>
              </a:rPr>
              <a:t>- PCR virus </a:t>
            </a:r>
            <a:r>
              <a:rPr lang="en-US" sz="2600" dirty="0" err="1">
                <a:latin typeface="Times New Roman" pitchFamily="18" charset="0"/>
                <a:cs typeface="Times New Roman" pitchFamily="18" charset="0"/>
              </a:rPr>
              <a:t>gây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viêm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tim.</a:t>
            </a:r>
            <a:r>
              <a:rPr lang="en-US" sz="2600" dirty="0">
                <a:latin typeface="Times New Roman" pitchFamily="18" charset="0"/>
                <a:cs typeface="Times New Roman" pitchFamily="18" charset="0"/>
              </a:rPr>
              <a:t> </a:t>
            </a:r>
            <a:br>
              <a:rPr lang="en-US" sz="2600" dirty="0">
                <a:latin typeface="Times New Roman" pitchFamily="18" charset="0"/>
                <a:cs typeface="Times New Roman" pitchFamily="18" charset="0"/>
              </a:rPr>
            </a:br>
            <a:r>
              <a:rPr lang="en-US" sz="2600" b="1" dirty="0">
                <a:latin typeface="Times New Roman" pitchFamily="18" charset="0"/>
                <a:cs typeface="Times New Roman" pitchFamily="18" charset="0"/>
              </a:rPr>
              <a:t>f) </a:t>
            </a:r>
            <a:r>
              <a:rPr lang="en-US" sz="2600" b="1" dirty="0" err="1">
                <a:latin typeface="Times New Roman" pitchFamily="18" charset="0"/>
                <a:cs typeface="Times New Roman" pitchFamily="18" charset="0"/>
              </a:rPr>
              <a:t>Thông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tim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đánh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giá</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mạch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vành</a:t>
            </a:r>
            <a:endParaRPr lang="vi-VN"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tưới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máu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vành</a:t>
            </a:r>
            <a:r>
              <a:rPr lang="en-US" sz="2600" dirty="0">
                <a:latin typeface="Times New Roman" pitchFamily="18" charset="0"/>
                <a:cs typeface="Times New Roman" pitchFamily="18" charset="0"/>
              </a:rPr>
              <a:t>. </a:t>
            </a:r>
            <a:br>
              <a:rPr lang="en-US" sz="2600" dirty="0">
                <a:latin typeface="Times New Roman" pitchFamily="18" charset="0"/>
                <a:cs typeface="Times New Roman" pitchFamily="18" charset="0"/>
              </a:rPr>
            </a:b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tưới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máu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sớm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chỉ</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định</a:t>
            </a:r>
            <a:r>
              <a:rPr lang="en-US" sz="2600" dirty="0">
                <a:latin typeface="Times New Roman" pitchFamily="18" charset="0"/>
                <a:cs typeface="Times New Roman" pitchFamily="18" charset="0"/>
              </a:rPr>
              <a:t>.</a:t>
            </a:r>
            <a:r>
              <a:rPr lang="en-US" sz="2600" dirty="0"/>
              <a:t> </a:t>
            </a:r>
            <a:endParaRPr lang="vi-VN" sz="2600" dirty="0"/>
          </a:p>
          <a:p>
            <a:endParaRPr lang="vi-VN" sz="2400" dirty="0"/>
          </a:p>
        </p:txBody>
      </p:sp>
    </p:spTree>
    <p:extLst>
      <p:ext uri="{BB962C8B-B14F-4D97-AF65-F5344CB8AC3E}">
        <p14:creationId xmlns:p14="http://schemas.microsoft.com/office/powerpoint/2010/main" val="17049231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fontScale="90000"/>
          </a:bodyPr>
          <a:lstStyle/>
          <a:p>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ACC/AHA 2007 </a:t>
            </a:r>
            <a:endParaRPr lang="vi-VN" dirty="0">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1143000" y="731520"/>
            <a:ext cx="6400800" cy="3474720"/>
          </a:xfrm>
          <a:prstGeom prst="rect">
            <a:avLst/>
          </a:prstGeom>
        </p:spPr>
        <p:txBody>
          <a:bodyPr>
            <a:normAutofit/>
          </a:bodyPr>
          <a:lstStyle/>
          <a:p>
            <a:pPr marL="0" indent="0">
              <a:buNone/>
            </a:pPr>
            <a:r>
              <a:rPr lang="en-US" dirty="0"/>
              <a:t> </a:t>
            </a:r>
            <a:endParaRPr lang="vi-VN" dirty="0"/>
          </a:p>
        </p:txBody>
      </p:sp>
      <p:graphicFrame>
        <p:nvGraphicFramePr>
          <p:cNvPr id="4" name="Diagram 3"/>
          <p:cNvGraphicFramePr/>
          <p:nvPr>
            <p:extLst>
              <p:ext uri="{D42A27DB-BD31-4B8C-83A1-F6EECF244321}">
                <p14:modId xmlns:p14="http://schemas.microsoft.com/office/powerpoint/2010/main" val="3110351313"/>
              </p:ext>
            </p:extLst>
          </p:nvPr>
        </p:nvGraphicFramePr>
        <p:xfrm>
          <a:off x="251520" y="1484784"/>
          <a:ext cx="864096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kds3.vcmedia.vn/2014/xem-benh-nhan-messi-chuon-khoi-xe-cap-cuu-644abd-52c2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1189038"/>
            <a:ext cx="4333875"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708"/>
            <a:ext cx="6096000" cy="674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71600" y="3200400"/>
            <a:ext cx="6781800" cy="2819400"/>
          </a:xfrm>
        </p:spPr>
        <p:txBody>
          <a:bodyPr>
            <a:normAutofit/>
          </a:bodyPr>
          <a:lstStyle/>
          <a:p>
            <a:pPr algn="just"/>
            <a:r>
              <a:rPr lang="en-US" sz="3200" b="1" smtClean="0">
                <a:solidFill>
                  <a:schemeClr val="tx1"/>
                </a:solidFill>
                <a:latin typeface="Times New Roman" pitchFamily="18" charset="0"/>
                <a:cs typeface="Times New Roman" pitchFamily="18" charset="0"/>
              </a:rPr>
              <a:t>1. NGUYÊN TẮC XỬ TRÍ CHUNG</a:t>
            </a:r>
          </a:p>
          <a:p>
            <a:pPr algn="l"/>
            <a:r>
              <a:rPr lang="en-US" sz="3200" b="1" smtClean="0">
                <a:solidFill>
                  <a:schemeClr val="tx1"/>
                </a:solidFill>
                <a:latin typeface="Times New Roman" pitchFamily="18" charset="0"/>
                <a:cs typeface="Times New Roman" pitchFamily="18" charset="0"/>
              </a:rPr>
              <a:t>2. XỬ TRÍ BAN ĐẦU VÀ VẬN           CHUYỂN CẤP CỨU</a:t>
            </a:r>
          </a:p>
          <a:p>
            <a:pPr algn="just"/>
            <a:r>
              <a:rPr lang="en-US" sz="3200" b="1" smtClean="0">
                <a:solidFill>
                  <a:schemeClr val="tx1"/>
                </a:solidFill>
                <a:latin typeface="Times New Roman" pitchFamily="18" charset="0"/>
                <a:cs typeface="Times New Roman" pitchFamily="18" charset="0"/>
              </a:rPr>
              <a:t>3. XỬ TRÍ TẠI BỆNH BIỆN</a:t>
            </a:r>
            <a:endParaRPr lang="en-US" sz="3200" b="1">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p:txBody>
          <a:bodyPr>
            <a:normAutofit/>
          </a:bodyPr>
          <a:lstStyle/>
          <a:p>
            <a:r>
              <a:rPr lang="en-US" sz="6000" smtClean="0">
                <a:solidFill>
                  <a:schemeClr val="tx1"/>
                </a:solidFill>
                <a:latin typeface="Times New Roman" pitchFamily="18" charset="0"/>
                <a:cs typeface="Times New Roman" pitchFamily="18" charset="0"/>
              </a:rPr>
              <a:t>V. XỬ TRÍ</a:t>
            </a:r>
            <a:endParaRPr lang="en-US" sz="60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40543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normAutofit fontScale="90000"/>
          </a:bodyPr>
          <a:lstStyle/>
          <a:p>
            <a:r>
              <a:rPr lang="en-US" smtClean="0">
                <a:solidFill>
                  <a:schemeClr val="tx1"/>
                </a:solidFill>
              </a:rPr>
              <a:t>1. NGUYÊN TẮC XỬ LÝ CHUNG</a:t>
            </a:r>
            <a:endParaRPr lang="en-US">
              <a:solidFill>
                <a:schemeClr val="tx1"/>
              </a:solidFill>
            </a:endParaRPr>
          </a:p>
        </p:txBody>
      </p:sp>
      <p:sp>
        <p:nvSpPr>
          <p:cNvPr id="3" name="Content Placeholder 2"/>
          <p:cNvSpPr>
            <a:spLocks noGrp="1"/>
          </p:cNvSpPr>
          <p:nvPr>
            <p:ph idx="1"/>
          </p:nvPr>
        </p:nvSpPr>
        <p:spPr>
          <a:xfrm>
            <a:off x="457200" y="914400"/>
            <a:ext cx="7620000" cy="5486400"/>
          </a:xfrm>
        </p:spPr>
        <p:txBody>
          <a:bodyPr>
            <a:normAutofit/>
          </a:bodyPr>
          <a:lstStyle/>
          <a:p>
            <a:r>
              <a:rPr lang="en-US" sz="2800" smtClean="0">
                <a:latin typeface="Times New Roman" pitchFamily="18" charset="0"/>
                <a:cs typeface="Times New Roman" pitchFamily="18" charset="0"/>
              </a:rPr>
              <a:t>GiaI </a:t>
            </a:r>
            <a:r>
              <a:rPr lang="en-US" sz="2800" smtClean="0">
                <a:latin typeface="Times New Roman" pitchFamily="18" charset="0"/>
                <a:cs typeface="Times New Roman" pitchFamily="18" charset="0"/>
              </a:rPr>
              <a:t>đoạn xử lý sớm, </a:t>
            </a:r>
            <a:r>
              <a:rPr lang="en-US" sz="2800">
                <a:latin typeface="Times New Roman" pitchFamily="18" charset="0"/>
                <a:cs typeface="Times New Roman" pitchFamily="18" charset="0"/>
              </a:rPr>
              <a:t>hỗ trợ huyết động để phòng ngừa các rối loạn và suy chức năng cơ quan, thậm chí phải giải quyết nguyên nhân gây sốc tim như tái tưới máu sớm trong nhồi máu cơ tim cấp , tạo nhịp cấp cứu trong trường hợp nhịp chậm.</a:t>
            </a:r>
            <a:endParaRPr lang="en-US" sz="2800" smtClean="0">
              <a:latin typeface="Times New Roman" pitchFamily="18" charset="0"/>
              <a:cs typeface="Times New Roman" pitchFamily="18" charset="0"/>
            </a:endParaRPr>
          </a:p>
          <a:p>
            <a:pPr lvl="1"/>
            <a:r>
              <a:rPr lang="en-US" sz="2800" smtClean="0">
                <a:latin typeface="Times New Roman" pitchFamily="18" charset="0"/>
                <a:cs typeface="Times New Roman" pitchFamily="18" charset="0"/>
              </a:rPr>
              <a:t>Hỗ trợ chức năng tim</a:t>
            </a:r>
          </a:p>
          <a:p>
            <a:pPr lvl="1"/>
            <a:r>
              <a:rPr lang="en-US" sz="2800" smtClean="0">
                <a:latin typeface="Times New Roman" pitchFamily="18" charset="0"/>
                <a:cs typeface="Times New Roman" pitchFamily="18" charset="0"/>
              </a:rPr>
              <a:t>Hồi sức cơ </a:t>
            </a:r>
            <a:r>
              <a:rPr lang="en-US" sz="2800" smtClean="0">
                <a:latin typeface="Times New Roman" pitchFamily="18" charset="0"/>
                <a:cs typeface="Times New Roman" pitchFamily="18" charset="0"/>
              </a:rPr>
              <a:t>bản: </a:t>
            </a:r>
            <a:r>
              <a:rPr lang="en-US">
                <a:latin typeface="Times New Roman" pitchFamily="18" charset="0"/>
                <a:cs typeface="Times New Roman" pitchFamily="18" charset="0"/>
              </a:rPr>
              <a:t>điều chỉnh các rối loạn do sốc tim gây nên như suy hô hấp, suy thận...</a:t>
            </a:r>
            <a:r>
              <a:rPr lang="en-US">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r>
              <a:rPr lang="en-US" sz="2800">
                <a:latin typeface="Times New Roman" pitchFamily="18" charset="0"/>
                <a:cs typeface="Times New Roman" pitchFamily="18" charset="0"/>
              </a:rPr>
              <a:t>- Giai đoạn giải quyết nguyên nhân nhanh chóng để đảo ngược tình trạng sốc tim. </a:t>
            </a:r>
          </a:p>
          <a:p>
            <a:endParaRPr lang="en-US" sz="2800" b="1" smtClean="0">
              <a:latin typeface="Times New Roman" pitchFamily="18" charset="0"/>
              <a:cs typeface="Times New Roman" pitchFamily="18" charset="0"/>
            </a:endParaRPr>
          </a:p>
          <a:p>
            <a:endParaRPr lang="en-US" sz="2800" smtClean="0">
              <a:latin typeface="Times New Roman" pitchFamily="18" charset="0"/>
              <a:cs typeface="Times New Roman" pitchFamily="18" charset="0"/>
            </a:endParaRPr>
          </a:p>
          <a:p>
            <a:pPr lvl="1"/>
            <a:endParaRPr lang="en-US" sz="28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2" y="865908"/>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582" y="838200"/>
            <a:ext cx="3810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2" y="872836"/>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88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circle(in)">
                                      <p:cBhvr>
                                        <p:cTn id="27" dur="20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circle(in)">
                                      <p:cBhvr>
                                        <p:cTn id="32" dur="20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circle(in)">
                                      <p:cBhvr>
                                        <p:cTn id="37" dur="2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circle(in)">
                                      <p:cBhvr>
                                        <p:cTn id="4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845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52400"/>
            <a:ext cx="8915400" cy="685800"/>
          </a:xfrm>
        </p:spPr>
        <p:txBody>
          <a:bodyPr/>
          <a:lstStyle/>
          <a:p>
            <a:r>
              <a:rPr lang="en-US" sz="3000" b="1" smtClean="0">
                <a:latin typeface="Times New Roman" pitchFamily="18" charset="0"/>
                <a:cs typeface="Times New Roman" pitchFamily="18" charset="0"/>
              </a:rPr>
              <a:t>2. XỬ TRÍ BAN ĐẦU VÀ VẬN CHUYỂN CẤP CỨU</a:t>
            </a:r>
            <a:endParaRPr lang="en-US" sz="3000" b="1">
              <a:latin typeface="Times New Roman" pitchFamily="18" charset="0"/>
              <a:cs typeface="Times New Roman" pitchFamily="18" charset="0"/>
            </a:endParaRPr>
          </a:p>
        </p:txBody>
      </p:sp>
      <p:sp>
        <p:nvSpPr>
          <p:cNvPr id="3" name="Content Placeholder 2"/>
          <p:cNvSpPr>
            <a:spLocks noGrp="1"/>
          </p:cNvSpPr>
          <p:nvPr>
            <p:ph idx="1"/>
          </p:nvPr>
        </p:nvSpPr>
        <p:spPr>
          <a:xfrm>
            <a:off x="304800" y="914400"/>
            <a:ext cx="7620000" cy="5638800"/>
          </a:xfrm>
        </p:spPr>
        <p:txBody>
          <a:bodyPr>
            <a:normAutofit lnSpcReduction="10000"/>
          </a:bodyPr>
          <a:lstStyle/>
          <a:p>
            <a:r>
              <a:rPr lang="en-US" sz="2800" smtClean="0">
                <a:latin typeface="Times New Roman" pitchFamily="18" charset="0"/>
                <a:cs typeface="Times New Roman" pitchFamily="18" charset="0"/>
              </a:rPr>
              <a:t>Nhanh </a:t>
            </a:r>
            <a:r>
              <a:rPr lang="en-US" sz="2800">
                <a:latin typeface="Times New Roman" pitchFamily="18" charset="0"/>
                <a:cs typeface="Times New Roman" pitchFamily="18" charset="0"/>
              </a:rPr>
              <a:t>chóng xác định tình trạng sốc tim của bệnh nhân, loại trừ các nguyên nhân khác gây ra huyết áp thấp. </a:t>
            </a:r>
          </a:p>
          <a:p>
            <a:r>
              <a:rPr lang="en-US" sz="2800" smtClean="0">
                <a:latin typeface="Times New Roman" pitchFamily="18" charset="0"/>
                <a:cs typeface="Times New Roman" pitchFamily="18" charset="0"/>
              </a:rPr>
              <a:t>Giảm </a:t>
            </a:r>
            <a:r>
              <a:rPr lang="en-US" sz="2800">
                <a:latin typeface="Times New Roman" pitchFamily="18" charset="0"/>
                <a:cs typeface="Times New Roman" pitchFamily="18" charset="0"/>
              </a:rPr>
              <a:t>tối đa các gắng sức: giảm đau, giảm căng thẳng lo âu. </a:t>
            </a:r>
          </a:p>
          <a:p>
            <a:r>
              <a:rPr lang="en-US" sz="2800" smtClean="0">
                <a:latin typeface="Times New Roman" pitchFamily="18" charset="0"/>
                <a:cs typeface="Times New Roman" pitchFamily="18" charset="0"/>
              </a:rPr>
              <a:t>Thiết </a:t>
            </a:r>
            <a:r>
              <a:rPr lang="en-US" sz="2800">
                <a:latin typeface="Times New Roman" pitchFamily="18" charset="0"/>
                <a:cs typeface="Times New Roman" pitchFamily="18" charset="0"/>
              </a:rPr>
              <a:t>lập đường truyền tĩnh mạch. </a:t>
            </a:r>
          </a:p>
          <a:p>
            <a:r>
              <a:rPr lang="en-US" sz="2800" smtClean="0">
                <a:latin typeface="Times New Roman" pitchFamily="18" charset="0"/>
                <a:cs typeface="Times New Roman" pitchFamily="18" charset="0"/>
              </a:rPr>
              <a:t>Hỗ </a:t>
            </a:r>
            <a:r>
              <a:rPr lang="en-US" sz="2800">
                <a:latin typeface="Times New Roman" pitchFamily="18" charset="0"/>
                <a:cs typeface="Times New Roman" pitchFamily="18" charset="0"/>
              </a:rPr>
              <a:t>trợ thở oxy (nếu có</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a:p>
            <a:r>
              <a:rPr lang="en-US" sz="2800" smtClean="0">
                <a:latin typeface="Times New Roman" pitchFamily="18" charset="0"/>
                <a:cs typeface="Times New Roman" pitchFamily="18" charset="0"/>
              </a:rPr>
              <a:t>Làm </a:t>
            </a:r>
            <a:r>
              <a:rPr lang="en-US" sz="2800">
                <a:latin typeface="Times New Roman" pitchFamily="18" charset="0"/>
                <a:cs typeface="Times New Roman" pitchFamily="18" charset="0"/>
              </a:rPr>
              <a:t>điện tim, xác định chẩn đoán nhồi máu cơ tim cấp và xét chỉ định dùng thuốc tiêu sợi huyết nếu thời gian vận chuyển đến trung tâm can thiệp mạch gần nhất trên 3 giờ. </a:t>
            </a:r>
          </a:p>
          <a:p>
            <a:r>
              <a:rPr lang="en-US" sz="2800" smtClean="0">
                <a:latin typeface="Times New Roman" pitchFamily="18" charset="0"/>
                <a:cs typeface="Times New Roman" pitchFamily="18" charset="0"/>
              </a:rPr>
              <a:t>Vận </a:t>
            </a:r>
            <a:r>
              <a:rPr lang="en-US" sz="2800">
                <a:latin typeface="Times New Roman" pitchFamily="18" charset="0"/>
                <a:cs typeface="Times New Roman" pitchFamily="18" charset="0"/>
              </a:rPr>
              <a:t>chuyển bệnh nhân đến các trung tâm cấp cứu và hồi sức gần nhất. </a:t>
            </a:r>
          </a:p>
          <a:p>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557043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heel(1)">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heel(1)">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61714"/>
            <a:ext cx="8568952" cy="1143000"/>
          </a:xfrm>
        </p:spPr>
        <p:txBody>
          <a:bodyPr>
            <a:normAutofit fontScale="90000"/>
          </a:bodyPr>
          <a:lstStyle/>
          <a:p>
            <a:pPr marL="0" indent="0" algn="l">
              <a:buNone/>
            </a:pPr>
            <a:r>
              <a:rPr lang="en-US" smtClean="0">
                <a:latin typeface="Times New Roman" pitchFamily="18" charset="0"/>
                <a:cs typeface="Times New Roman" pitchFamily="18" charset="0"/>
              </a:rPr>
              <a:t>Lớp K19YDD2 </a:t>
            </a:r>
            <a:br>
              <a:rPr lang="en-US" smtClean="0">
                <a:latin typeface="Times New Roman" pitchFamily="18" charset="0"/>
                <a:cs typeface="Times New Roman" pitchFamily="18" charset="0"/>
              </a:rPr>
            </a:br>
            <a:r>
              <a:rPr lang="en-US">
                <a:latin typeface="Times New Roman" pitchFamily="18" charset="0"/>
                <a:cs typeface="Times New Roman" pitchFamily="18" charset="0"/>
              </a:rPr>
              <a:t>	</a:t>
            </a:r>
            <a:r>
              <a:rPr lang="en-US" smtClean="0">
                <a:latin typeface="Times New Roman" pitchFamily="18" charset="0"/>
                <a:cs typeface="Times New Roman" pitchFamily="18" charset="0"/>
              </a:rPr>
              <a:t>Thành viên nhóm:</a:t>
            </a:r>
            <a:endParaRPr lang="vi-VN" dirty="0">
              <a:latin typeface="Times New Roman" pitchFamily="18" charset="0"/>
              <a:cs typeface="Times New Roman" pitchFamily="18" charset="0"/>
            </a:endParaRPr>
          </a:p>
        </p:txBody>
      </p:sp>
      <p:sp>
        <p:nvSpPr>
          <p:cNvPr id="5" name="TextBox 4"/>
          <p:cNvSpPr txBox="1"/>
          <p:nvPr/>
        </p:nvSpPr>
        <p:spPr>
          <a:xfrm>
            <a:off x="395536" y="2420888"/>
            <a:ext cx="8280920" cy="5001369"/>
          </a:xfrm>
          <a:prstGeom prst="rect">
            <a:avLst/>
          </a:prstGeom>
          <a:noFill/>
        </p:spPr>
        <p:txBody>
          <a:bodyPr wrap="square" numCol="2" rtlCol="0">
            <a:spAutoFit/>
          </a:bodyPr>
          <a:lstStyle/>
          <a:p>
            <a:pPr marL="457200" indent="-457200">
              <a:buFont typeface="Wingdings" pitchFamily="2" charset="2"/>
              <a:buChar char="ü"/>
            </a:pPr>
            <a:r>
              <a:rPr lang="en-US" sz="2900" smtClean="0">
                <a:latin typeface="Times New Roman" pitchFamily="18" charset="0"/>
                <a:cs typeface="Times New Roman" pitchFamily="18" charset="0"/>
              </a:rPr>
              <a:t>Đoàn </a:t>
            </a:r>
            <a:r>
              <a:rPr lang="en-US" sz="2900" dirty="0" err="1">
                <a:latin typeface="Times New Roman" pitchFamily="18" charset="0"/>
                <a:cs typeface="Times New Roman" pitchFamily="18" charset="0"/>
              </a:rPr>
              <a:t>Kiều</a:t>
            </a:r>
            <a:r>
              <a:rPr lang="en-US" sz="2900" dirty="0">
                <a:latin typeface="Times New Roman" pitchFamily="18" charset="0"/>
                <a:cs typeface="Times New Roman" pitchFamily="18" charset="0"/>
              </a:rPr>
              <a:t> </a:t>
            </a:r>
            <a:r>
              <a:rPr lang="en-US" sz="2900">
                <a:latin typeface="Times New Roman" pitchFamily="18" charset="0"/>
                <a:cs typeface="Times New Roman" pitchFamily="18" charset="0"/>
              </a:rPr>
              <a:t>Thu </a:t>
            </a:r>
            <a:r>
              <a:rPr lang="en-US" sz="2900" smtClean="0">
                <a:latin typeface="Times New Roman" pitchFamily="18" charset="0"/>
                <a:cs typeface="Times New Roman" pitchFamily="18" charset="0"/>
              </a:rPr>
              <a:t>Hằng</a:t>
            </a: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Trần</a:t>
            </a:r>
            <a:r>
              <a:rPr lang="en-US" sz="2900" dirty="0" smtClean="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Ánh</a:t>
            </a:r>
            <a:r>
              <a:rPr lang="en-US" sz="2900" dirty="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Tuyết</a:t>
            </a:r>
            <a:endParaRPr lang="en-US" sz="2900" dirty="0" smtClean="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Trần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Thị</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Hoài</a:t>
            </a:r>
            <a:endParaRPr lang="en-US" sz="2900" dirty="0" smtClean="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Đỗ</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Vân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Anh</a:t>
            </a: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a:latin typeface="Times New Roman" pitchFamily="18" charset="0"/>
                <a:cs typeface="Times New Roman" pitchFamily="18" charset="0"/>
              </a:rPr>
              <a:t>Mai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Mỹ</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Linh</a:t>
            </a: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err="1">
                <a:latin typeface="Times New Roman" pitchFamily="18" charset="0"/>
                <a:cs typeface="Times New Roman" pitchFamily="18" charset="0"/>
              </a:rPr>
              <a:t>Bùi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Hồng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Nhung</a:t>
            </a:r>
            <a:endParaRPr lang="en-US" sz="2900" dirty="0">
              <a:latin typeface="Times New Roman" pitchFamily="18" charset="0"/>
              <a:cs typeface="Times New Roman" pitchFamily="18" charset="0"/>
            </a:endParaRPr>
          </a:p>
          <a:p>
            <a:pPr marL="457200" indent="-457200">
              <a:buFont typeface="Wingdings" pitchFamily="2" charset="2"/>
              <a:buChar char="ü"/>
            </a:pPr>
            <a:endParaRPr lang="en-US" sz="2900" smtClean="0">
              <a:latin typeface="Times New Roman" pitchFamily="18" charset="0"/>
              <a:cs typeface="Times New Roman" pitchFamily="18" charset="0"/>
            </a:endParaRPr>
          </a:p>
          <a:p>
            <a:pPr marL="457200" indent="-457200">
              <a:buFont typeface="Wingdings" pitchFamily="2" charset="2"/>
              <a:buChar char="ü"/>
            </a:pPr>
            <a:endParaRPr lang="en-US" sz="2900">
              <a:latin typeface="Times New Roman" pitchFamily="18" charset="0"/>
              <a:cs typeface="Times New Roman" pitchFamily="18" charset="0"/>
            </a:endParaRPr>
          </a:p>
          <a:p>
            <a:pPr marL="457200" indent="-457200">
              <a:buFont typeface="Wingdings" pitchFamily="2" charset="2"/>
              <a:buChar char="ü"/>
            </a:pPr>
            <a:endParaRPr lang="en-US" sz="2900" smtClean="0">
              <a:latin typeface="Times New Roman" pitchFamily="18" charset="0"/>
              <a:cs typeface="Times New Roman" pitchFamily="18" charset="0"/>
            </a:endParaRPr>
          </a:p>
          <a:p>
            <a:pPr marL="457200" indent="-457200">
              <a:buFont typeface="Wingdings" pitchFamily="2" charset="2"/>
              <a:buChar char="ü"/>
            </a:pPr>
            <a:endParaRPr lang="en-US" sz="2900" smtClean="0">
              <a:latin typeface="Times New Roman" pitchFamily="18" charset="0"/>
              <a:cs typeface="Times New Roman" pitchFamily="18" charset="0"/>
            </a:endParaRPr>
          </a:p>
          <a:p>
            <a:pPr marL="457200" indent="-457200">
              <a:buFont typeface="Wingdings" pitchFamily="2" charset="2"/>
              <a:buChar char="ü"/>
            </a:pPr>
            <a:endParaRPr lang="en-US" sz="2900">
              <a:latin typeface="Times New Roman" pitchFamily="18" charset="0"/>
              <a:cs typeface="Times New Roman" pitchFamily="18" charset="0"/>
            </a:endParaRPr>
          </a:p>
          <a:p>
            <a:pPr marL="457200" indent="-457200">
              <a:buFont typeface="Wingdings" pitchFamily="2" charset="2"/>
              <a:buChar char="ü"/>
            </a:pPr>
            <a:r>
              <a:rPr lang="en-US" sz="2900" smtClean="0">
                <a:latin typeface="Times New Roman" pitchFamily="18" charset="0"/>
                <a:cs typeface="Times New Roman" pitchFamily="18" charset="0"/>
              </a:rPr>
              <a:t>Đặng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Thu</a:t>
            </a:r>
          </a:p>
          <a:p>
            <a:pPr marL="457200" indent="-457200">
              <a:buFont typeface="Wingdings" pitchFamily="2" charset="2"/>
              <a:buChar char="ü"/>
            </a:pPr>
            <a:r>
              <a:rPr lang="en-US" sz="2900" dirty="0" err="1">
                <a:latin typeface="Times New Roman" pitchFamily="18" charset="0"/>
                <a:cs typeface="Times New Roman" pitchFamily="18" charset="0"/>
              </a:rPr>
              <a:t>Huỳnh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Thúy</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Hậu</a:t>
            </a: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err="1">
                <a:latin typeface="Times New Roman" pitchFamily="18" charset="0"/>
                <a:cs typeface="Times New Roman" pitchFamily="18" charset="0"/>
              </a:rPr>
              <a:t>Nguyễn</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Diễm</a:t>
            </a:r>
            <a:r>
              <a:rPr lang="en-US" sz="2900"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My</a:t>
            </a:r>
          </a:p>
          <a:p>
            <a:pPr marL="457200" indent="-457200">
              <a:buFont typeface="Wingdings" pitchFamily="2" charset="2"/>
              <a:buChar char="ü"/>
            </a:pPr>
            <a:r>
              <a:rPr lang="en-US" sz="2900" smtClean="0">
                <a:latin typeface="Times New Roman" pitchFamily="18" charset="0"/>
                <a:cs typeface="Times New Roman" pitchFamily="18" charset="0"/>
              </a:rPr>
              <a:t>Nguyễn </a:t>
            </a:r>
            <a:r>
              <a:rPr lang="en-US" sz="2900" dirty="0" err="1" smtClean="0">
                <a:latin typeface="Times New Roman" pitchFamily="18" charset="0"/>
                <a:cs typeface="Times New Roman" pitchFamily="18" charset="0"/>
              </a:rPr>
              <a:t>Huỳnh</a:t>
            </a:r>
            <a:r>
              <a:rPr lang="en-US" sz="2900" dirty="0" smtClean="0">
                <a:latin typeface="Times New Roman" pitchFamily="18" charset="0"/>
                <a:cs typeface="Times New Roman" pitchFamily="18" charset="0"/>
              </a:rPr>
              <a:t> </a:t>
            </a:r>
            <a:r>
              <a:rPr lang="en-US" sz="2900" err="1" smtClean="0">
                <a:latin typeface="Times New Roman" pitchFamily="18" charset="0"/>
                <a:cs typeface="Times New Roman" pitchFamily="18" charset="0"/>
              </a:rPr>
              <a:t>Thùy</a:t>
            </a:r>
            <a:r>
              <a:rPr lang="en-US" sz="2900" smtClean="0">
                <a:latin typeface="Times New Roman" pitchFamily="18" charset="0"/>
                <a:cs typeface="Times New Roman" pitchFamily="18" charset="0"/>
              </a:rPr>
              <a:t> </a:t>
            </a:r>
            <a:r>
              <a:rPr lang="en-US" sz="2900" smtClean="0">
                <a:latin typeface="Times New Roman" pitchFamily="18" charset="0"/>
                <a:cs typeface="Times New Roman" pitchFamily="18" charset="0"/>
              </a:rPr>
              <a:t>Diễm</a:t>
            </a:r>
          </a:p>
          <a:p>
            <a:pPr marL="457200" indent="-457200">
              <a:buFont typeface="Wingdings" pitchFamily="2" charset="2"/>
              <a:buChar char="ü"/>
            </a:pPr>
            <a:r>
              <a:rPr lang="en-US" sz="2900" smtClean="0">
                <a:latin typeface="Times New Roman" pitchFamily="18" charset="0"/>
                <a:cs typeface="Times New Roman" pitchFamily="18" charset="0"/>
              </a:rPr>
              <a:t>Đinh Nguyễn Anh Bách</a:t>
            </a:r>
          </a:p>
          <a:p>
            <a:pPr marL="457200" indent="-457200">
              <a:buFont typeface="Wingdings" pitchFamily="2" charset="2"/>
              <a:buChar char="ü"/>
            </a:pPr>
            <a:r>
              <a:rPr lang="en-US" sz="2900" smtClean="0">
                <a:latin typeface="Times New Roman" pitchFamily="18" charset="0"/>
                <a:cs typeface="Times New Roman" pitchFamily="18" charset="0"/>
              </a:rPr>
              <a:t>Lê Ngọc Tân</a:t>
            </a:r>
            <a:endParaRPr lang="en-US" sz="2900" dirty="0">
              <a:latin typeface="Times New Roman" pitchFamily="18" charset="0"/>
              <a:cs typeface="Times New Roman" pitchFamily="18" charset="0"/>
            </a:endParaRPr>
          </a:p>
        </p:txBody>
      </p:sp>
    </p:spTree>
    <p:extLst>
      <p:ext uri="{BB962C8B-B14F-4D97-AF65-F5344CB8AC3E}">
        <p14:creationId xmlns:p14="http://schemas.microsoft.com/office/powerpoint/2010/main" val="28640864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39762"/>
          </a:xfrm>
        </p:spPr>
        <p:txBody>
          <a:bodyPr>
            <a:normAutofit fontScale="90000"/>
          </a:bodyPr>
          <a:lstStyle/>
          <a:p>
            <a:r>
              <a:rPr lang="en-US" smtClean="0">
                <a:latin typeface="Times New Roman" pitchFamily="18" charset="0"/>
                <a:cs typeface="Times New Roman" pitchFamily="18" charset="0"/>
              </a:rPr>
              <a:t>3. XỬ TRÍ TẠI BỆNH VIỆN</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7620000" cy="5715000"/>
          </a:xfrm>
        </p:spPr>
        <p:txBody>
          <a:bodyPr>
            <a:noAutofit/>
          </a:bodyPr>
          <a:lstStyle/>
          <a:p>
            <a:r>
              <a:rPr lang="en-US" sz="2600" b="1" smtClean="0">
                <a:latin typeface="Times New Roman" pitchFamily="18" charset="0"/>
                <a:cs typeface="Times New Roman" pitchFamily="18" charset="0"/>
              </a:rPr>
              <a:t>Hỗ trợ thông khí</a:t>
            </a:r>
          </a:p>
          <a:p>
            <a:r>
              <a:rPr lang="en-US" sz="2600" b="1" smtClean="0">
                <a:latin typeface="Times New Roman" pitchFamily="18" charset="0"/>
                <a:cs typeface="Times New Roman" pitchFamily="18" charset="0"/>
              </a:rPr>
              <a:t>Hồi sức dịch</a:t>
            </a:r>
          </a:p>
          <a:p>
            <a:r>
              <a:rPr lang="en-US" sz="2600" b="1" smtClean="0">
                <a:latin typeface="Times New Roman" pitchFamily="18" charset="0"/>
                <a:cs typeface="Times New Roman" pitchFamily="18" charset="0"/>
              </a:rPr>
              <a:t>Thuốc vận mạch và trợ tim</a:t>
            </a:r>
          </a:p>
          <a:p>
            <a:r>
              <a:rPr lang="en-US" sz="2600" b="1" smtClean="0">
                <a:latin typeface="Times New Roman" pitchFamily="18" charset="0"/>
                <a:cs typeface="Times New Roman" pitchFamily="18" charset="0"/>
              </a:rPr>
              <a:t>Các biện pháp hỗ trợ cơ học</a:t>
            </a:r>
          </a:p>
          <a:p>
            <a:r>
              <a:rPr lang="en-US" sz="2600" b="1" smtClean="0">
                <a:latin typeface="Times New Roman" pitchFamily="18" charset="0"/>
                <a:cs typeface="Times New Roman" pitchFamily="18" charset="0"/>
              </a:rPr>
              <a:t>Điều trị nguyên nhân cụ thể: </a:t>
            </a:r>
          </a:p>
          <a:p>
            <a:pPr lvl="1"/>
            <a:r>
              <a:rPr lang="en-US" sz="2600" b="1" smtClean="0">
                <a:latin typeface="Times New Roman" pitchFamily="18" charset="0"/>
                <a:cs typeface="Times New Roman" pitchFamily="18" charset="0"/>
              </a:rPr>
              <a:t>Nhồi máu cơ tim</a:t>
            </a:r>
          </a:p>
          <a:p>
            <a:pPr lvl="1"/>
            <a:r>
              <a:rPr lang="en-US" sz="2600" b="1" smtClean="0">
                <a:latin typeface="Times New Roman" pitchFamily="18" charset="0"/>
                <a:cs typeface="Times New Roman" pitchFamily="18" charset="0"/>
              </a:rPr>
              <a:t>Tắc động mạch phổi lớn</a:t>
            </a:r>
          </a:p>
          <a:p>
            <a:pPr lvl="1"/>
            <a:r>
              <a:rPr lang="en-US" sz="2600" b="1" smtClean="0">
                <a:latin typeface="Times New Roman" pitchFamily="18" charset="0"/>
                <a:cs typeface="Times New Roman" pitchFamily="18" charset="0"/>
              </a:rPr>
              <a:t>Ép tim cho tràn dịch màn ngoài tim</a:t>
            </a:r>
          </a:p>
          <a:p>
            <a:pPr lvl="1"/>
            <a:r>
              <a:rPr lang="en-US" sz="2600" b="1">
                <a:latin typeface="Times New Roman" pitchFamily="18" charset="0"/>
                <a:cs typeface="Times New Roman" pitchFamily="18" charset="0"/>
              </a:rPr>
              <a:t>Sốc do tổn thương cơ học của tim: cần mổ cấp cứu để giải quyết tổn thương. </a:t>
            </a:r>
          </a:p>
          <a:p>
            <a:pPr lvl="1"/>
            <a:r>
              <a:rPr lang="en-US" sz="2600" b="1" smtClean="0">
                <a:latin typeface="Times New Roman" pitchFamily="18" charset="0"/>
                <a:cs typeface="Times New Roman" pitchFamily="18" charset="0"/>
              </a:rPr>
              <a:t>Sốc </a:t>
            </a:r>
            <a:r>
              <a:rPr lang="en-US" sz="2600" b="1">
                <a:latin typeface="Times New Roman" pitchFamily="18" charset="0"/>
                <a:cs typeface="Times New Roman" pitchFamily="18" charset="0"/>
              </a:rPr>
              <a:t>do loạn nhịp tim </a:t>
            </a:r>
            <a:endParaRPr lang="en-US" sz="2600" b="1" smtClean="0">
              <a:latin typeface="Times New Roman" pitchFamily="18" charset="0"/>
              <a:cs typeface="Times New Roman" pitchFamily="18" charset="0"/>
            </a:endParaRPr>
          </a:p>
          <a:p>
            <a:r>
              <a:rPr lang="en-US" sz="2600" b="1" smtClean="0">
                <a:latin typeface="Times New Roman" pitchFamily="18" charset="0"/>
                <a:cs typeface="Times New Roman" pitchFamily="18" charset="0"/>
              </a:rPr>
              <a:t>Một số biện pháp khác</a:t>
            </a:r>
            <a:endParaRPr lang="en-US" sz="2600" b="1">
              <a:latin typeface="Times New Roman" pitchFamily="18" charset="0"/>
              <a:cs typeface="Times New Roman" pitchFamily="18" charset="0"/>
            </a:endParaRPr>
          </a:p>
          <a:p>
            <a:pPr lvl="1"/>
            <a:endParaRPr lang="en-US" sz="2600" b="1"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38201"/>
            <a:ext cx="3390899"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838201"/>
            <a:ext cx="3390899" cy="343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99" y="838200"/>
            <a:ext cx="3390899" cy="343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67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heel(1)">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wheel(1)">
                                      <p:cBhvr>
                                        <p:cTn id="27" dur="20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wheel(1)">
                                      <p:cBhvr>
                                        <p:cTn id="37" dur="2000"/>
                                        <p:tgtEl>
                                          <p:spTgt spid="410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circle(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circle(in)">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circle(in)">
                                      <p:cBhvr>
                                        <p:cTn id="52" dur="2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circle(in)">
                                      <p:cBhvr>
                                        <p:cTn id="57" dur="20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circle(in)">
                                      <p:cBhvr>
                                        <p:cTn id="62" dur="20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circle(in)">
                                      <p:cBhvr>
                                        <p:cTn id="67" dur="2000"/>
                                        <p:tgtEl>
                                          <p:spTgt spid="3">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circle(in)">
                                      <p:cBhvr>
                                        <p:cTn id="72" dur="2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circle(in)">
                                      <p:cBhvr>
                                        <p:cTn id="7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153400" cy="6019800"/>
          </a:xfrm>
        </p:spPr>
        <p:txBody>
          <a:bodyPr>
            <a:normAutofit lnSpcReduction="10000"/>
          </a:bodyPr>
          <a:lstStyle/>
          <a:p>
            <a:pPr marL="114300" indent="0">
              <a:buNone/>
            </a:pPr>
            <a:r>
              <a:rPr lang="en-US" sz="3800" b="1" smtClean="0">
                <a:latin typeface="Times New Roman" pitchFamily="18" charset="0"/>
                <a:cs typeface="Times New Roman" pitchFamily="18" charset="0"/>
              </a:rPr>
              <a:t>XI. </a:t>
            </a:r>
            <a:r>
              <a:rPr lang="en-US" sz="3800" b="1">
                <a:latin typeface="Times New Roman" pitchFamily="18" charset="0"/>
                <a:cs typeface="Times New Roman" pitchFamily="18" charset="0"/>
              </a:rPr>
              <a:t>TIÊN LƯỢNG VÀ BIẾN CHỨNG </a:t>
            </a:r>
            <a:endParaRPr lang="en-US" sz="3800">
              <a:latin typeface="Times New Roman" pitchFamily="18" charset="0"/>
              <a:cs typeface="Times New Roman" pitchFamily="18" charset="0"/>
            </a:endParaRPr>
          </a:p>
          <a:p>
            <a:pPr marL="114300" indent="0">
              <a:buNone/>
            </a:pPr>
            <a:r>
              <a:rPr lang="en-US" sz="3800">
                <a:latin typeface="Times New Roman" pitchFamily="18" charset="0"/>
                <a:cs typeface="Times New Roman" pitchFamily="18" charset="0"/>
              </a:rPr>
              <a:t> </a:t>
            </a:r>
            <a:r>
              <a:rPr lang="en-US" sz="3800" smtClean="0">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Tỉ lệ tử vong trong bệnh viện khoảng 48 – 74%, các yếu tố tiên lượng tử vong: tuổi cao, tiền sử nhồi máu cơ tim trước đó, dấu hiệu lâm sàng khi được chẩn đoán (da lạnh ẩm), vô niệu. </a:t>
            </a:r>
            <a:br>
              <a:rPr lang="en-US" sz="2800">
                <a:latin typeface="Times New Roman" pitchFamily="18" charset="0"/>
                <a:cs typeface="Times New Roman" pitchFamily="18" charset="0"/>
              </a:rPr>
            </a:br>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Biến chứng: suy đa tạng, sốc tim không hồi phục,...</a:t>
            </a:r>
          </a:p>
          <a:p>
            <a:pPr marL="114300" indent="0">
              <a:buNone/>
            </a:pPr>
            <a:r>
              <a:rPr lang="en-US" sz="3800" b="1" smtClean="0">
                <a:latin typeface="Times New Roman" pitchFamily="18" charset="0"/>
                <a:cs typeface="Times New Roman" pitchFamily="18" charset="0"/>
              </a:rPr>
              <a:t>VII. </a:t>
            </a:r>
            <a:r>
              <a:rPr lang="en-US" sz="3800" b="1">
                <a:latin typeface="Times New Roman" pitchFamily="18" charset="0"/>
                <a:cs typeface="Times New Roman" pitchFamily="18" charset="0"/>
              </a:rPr>
              <a:t>PHÒNG BỆNH </a:t>
            </a:r>
            <a:endParaRPr lang="en-US" sz="3800">
              <a:latin typeface="Times New Roman" pitchFamily="18" charset="0"/>
              <a:cs typeface="Times New Roman" pitchFamily="18" charset="0"/>
            </a:endParaRPr>
          </a:p>
          <a:p>
            <a:r>
              <a:rPr lang="en-US" sz="2800">
                <a:latin typeface="Times New Roman" pitchFamily="18" charset="0"/>
                <a:cs typeface="Times New Roman" pitchFamily="18" charset="0"/>
              </a:rPr>
              <a:t>Tái tưới máu mạch vành sớm và thích hợp cho vùng nhồi máu động mạch để bảo tổn tối đa cơ tim và giảm kích thước của vùng nhồi máu. </a:t>
            </a:r>
          </a:p>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273525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15962"/>
          </a:xfrm>
        </p:spPr>
        <p:txBody>
          <a:bodyPr>
            <a:normAutofit fontScale="90000"/>
          </a:bodyPr>
          <a:lstStyle/>
          <a:p>
            <a:r>
              <a:rPr lang="en-US" b="1" smtClean="0"/>
              <a:t>VIII. QUI TRÌNH ĐIỀU DƯỠNG</a:t>
            </a:r>
            <a:endParaRPr lang="en-US" b="1"/>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3785211"/>
              </p:ext>
            </p:extLst>
          </p:nvPr>
        </p:nvGraphicFramePr>
        <p:xfrm>
          <a:off x="457200" y="1295400"/>
          <a:ext cx="7620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19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1020762"/>
          </a:xfrm>
        </p:spPr>
        <p:txBody>
          <a:bodyPr>
            <a:normAutofit/>
          </a:bodyPr>
          <a:lstStyle/>
          <a:p>
            <a:r>
              <a:rPr lang="en-US" b="1" smtClean="0">
                <a:solidFill>
                  <a:schemeClr val="tx1"/>
                </a:solidFill>
              </a:rPr>
              <a:t>1. NHẬN ĐỊNH</a:t>
            </a:r>
            <a:r>
              <a:rPr lang="en-US" smtClean="0"/>
              <a:t>:</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4428630"/>
              </p:ext>
            </p:extLst>
          </p:nvPr>
        </p:nvGraphicFramePr>
        <p:xfrm>
          <a:off x="-685800" y="685800"/>
          <a:ext cx="9906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621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715962"/>
          </a:xfrm>
        </p:spPr>
        <p:txBody>
          <a:bodyPr>
            <a:normAutofit fontScale="90000"/>
          </a:bodyPr>
          <a:lstStyle/>
          <a:p>
            <a:r>
              <a:rPr lang="en-US" b="1" smtClean="0">
                <a:solidFill>
                  <a:schemeClr val="tx1"/>
                </a:solidFill>
                <a:latin typeface="Times New Roman" pitchFamily="18" charset="0"/>
                <a:cs typeface="Times New Roman" pitchFamily="18" charset="0"/>
              </a:rPr>
              <a:t>2. CHẨN ĐOÁN ĐIỀU DƯỠNG</a:t>
            </a:r>
            <a:endParaRPr lang="en-US" b="1">
              <a:solidFill>
                <a:schemeClr val="tx1"/>
              </a:solidFill>
              <a:latin typeface="Times New Roman" pitchFamily="18" charset="0"/>
              <a:cs typeface="Times New Roman" pitchFamily="18" charset="0"/>
            </a:endParaRPr>
          </a:p>
        </p:txBody>
      </p:sp>
      <p:sp>
        <p:nvSpPr>
          <p:cNvPr id="4" name="Oval 3"/>
          <p:cNvSpPr/>
          <p:nvPr/>
        </p:nvSpPr>
        <p:spPr>
          <a:xfrm>
            <a:off x="879762" y="1143000"/>
            <a:ext cx="6934199" cy="1219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mtClean="0"/>
          </a:p>
          <a:p>
            <a:pPr lvl="0" algn="ctr"/>
            <a:r>
              <a:rPr lang="en-US" sz="2800" smtClean="0">
                <a:latin typeface="Times New Roman" pitchFamily="18" charset="0"/>
                <a:cs typeface="Times New Roman" pitchFamily="18" charset="0"/>
              </a:rPr>
              <a:t>Da </a:t>
            </a:r>
            <a:r>
              <a:rPr lang="en-US" sz="2800">
                <a:latin typeface="Times New Roman" pitchFamily="18" charset="0"/>
                <a:cs typeface="Times New Roman" pitchFamily="18" charset="0"/>
              </a:rPr>
              <a:t>lạnh tái, nổi vân tím trên da, đầu chi tím lạnh do huyết áp tụt</a:t>
            </a:r>
          </a:p>
          <a:p>
            <a:pPr algn="just"/>
            <a:endParaRPr lang="en-US" sz="2800">
              <a:latin typeface="Times New Roman" pitchFamily="18" charset="0"/>
              <a:cs typeface="Times New Roman" pitchFamily="18" charset="0"/>
            </a:endParaRPr>
          </a:p>
        </p:txBody>
      </p:sp>
      <p:sp>
        <p:nvSpPr>
          <p:cNvPr id="5" name="Oval 4"/>
          <p:cNvSpPr/>
          <p:nvPr/>
        </p:nvSpPr>
        <p:spPr>
          <a:xfrm>
            <a:off x="914400" y="2514600"/>
            <a:ext cx="6934199" cy="1153391"/>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latin typeface="Times New Roman" pitchFamily="18" charset="0"/>
                <a:cs typeface="Times New Roman" pitchFamily="18" charset="0"/>
              </a:rPr>
              <a:t>Thiểu niệu, vô niệu do giảm </a:t>
            </a:r>
            <a:r>
              <a:rPr lang="en-US" sz="2800">
                <a:latin typeface="Times New Roman" pitchFamily="18" charset="0"/>
                <a:cs typeface="Times New Roman" pitchFamily="18" charset="0"/>
              </a:rPr>
              <a:t>thể </a:t>
            </a:r>
            <a:r>
              <a:rPr lang="en-US" sz="2800" smtClean="0">
                <a:latin typeface="Times New Roman" pitchFamily="18" charset="0"/>
                <a:cs typeface="Times New Roman" pitchFamily="18" charset="0"/>
              </a:rPr>
              <a:t>tích </a:t>
            </a:r>
            <a:r>
              <a:rPr lang="en-US" sz="2800">
                <a:latin typeface="Times New Roman" pitchFamily="18" charset="0"/>
                <a:cs typeface="Times New Roman" pitchFamily="18" charset="0"/>
              </a:rPr>
              <a:t>tuần hoàn</a:t>
            </a:r>
            <a:endParaRPr lang="en-US" sz="2800">
              <a:latin typeface="Times New Roman" pitchFamily="18" charset="0"/>
              <a:cs typeface="Times New Roman" pitchFamily="18" charset="0"/>
            </a:endParaRPr>
          </a:p>
        </p:txBody>
      </p:sp>
      <p:sp>
        <p:nvSpPr>
          <p:cNvPr id="6" name="Oval 5"/>
          <p:cNvSpPr/>
          <p:nvPr/>
        </p:nvSpPr>
        <p:spPr>
          <a:xfrm>
            <a:off x="893618" y="3962400"/>
            <a:ext cx="6934199" cy="1143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mtClean="0"/>
          </a:p>
          <a:p>
            <a:pPr lvl="0" algn="ctr"/>
            <a:r>
              <a:rPr lang="en-US" sz="2800" smtClean="0">
                <a:latin typeface="Times New Roman" pitchFamily="18" charset="0"/>
                <a:cs typeface="Times New Roman" pitchFamily="18" charset="0"/>
              </a:rPr>
              <a:t>Ứ </a:t>
            </a:r>
            <a:r>
              <a:rPr lang="en-US" sz="2800">
                <a:latin typeface="Times New Roman" pitchFamily="18" charset="0"/>
                <a:cs typeface="Times New Roman" pitchFamily="18" charset="0"/>
              </a:rPr>
              <a:t>trệ tuần hoàn </a:t>
            </a:r>
            <a:r>
              <a:rPr lang="en-US" sz="2800">
                <a:latin typeface="Times New Roman" pitchFamily="18" charset="0"/>
                <a:cs typeface="Times New Roman" pitchFamily="18" charset="0"/>
              </a:rPr>
              <a:t>do </a:t>
            </a:r>
            <a:r>
              <a:rPr lang="en-US" sz="2800" smtClean="0">
                <a:latin typeface="Times New Roman" pitchFamily="18" charset="0"/>
                <a:cs typeface="Times New Roman" pitchFamily="18" charset="0"/>
              </a:rPr>
              <a:t>tăng </a:t>
            </a:r>
            <a:r>
              <a:rPr lang="en-US" sz="2800">
                <a:latin typeface="Times New Roman" pitchFamily="18" charset="0"/>
                <a:cs typeface="Times New Roman" pitchFamily="18" charset="0"/>
              </a:rPr>
              <a:t>thể tích tuần hoàn tĩnh mạch cửa</a:t>
            </a:r>
          </a:p>
          <a:p>
            <a:pPr algn="just"/>
            <a:endParaRPr lang="en-US"/>
          </a:p>
        </p:txBody>
      </p:sp>
      <p:sp>
        <p:nvSpPr>
          <p:cNvPr id="7" name="Oval 6"/>
          <p:cNvSpPr/>
          <p:nvPr/>
        </p:nvSpPr>
        <p:spPr>
          <a:xfrm>
            <a:off x="879763" y="5410200"/>
            <a:ext cx="6934199" cy="1219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mtClean="0"/>
          </a:p>
          <a:p>
            <a:pPr lvl="0" algn="ctr"/>
            <a:r>
              <a:rPr lang="en-US" sz="2800" smtClean="0">
                <a:latin typeface="Times New Roman" pitchFamily="18" charset="0"/>
                <a:cs typeface="Times New Roman" pitchFamily="18" charset="0"/>
              </a:rPr>
              <a:t>Nguy </a:t>
            </a:r>
            <a:r>
              <a:rPr lang="en-US" sz="2800">
                <a:latin typeface="Times New Roman" pitchFamily="18" charset="0"/>
                <a:cs typeface="Times New Roman" pitchFamily="18" charset="0"/>
              </a:rPr>
              <a:t>cơ suy thận liên quan đến tụt HA làm giảm tưới máu thận</a:t>
            </a:r>
          </a:p>
          <a:p>
            <a:pPr algn="just"/>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05084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304800"/>
            <a:ext cx="8458200" cy="609600"/>
          </a:xfrm>
        </p:spPr>
        <p:txBody>
          <a:bodyPr>
            <a:normAutofit fontScale="90000"/>
          </a:bodyPr>
          <a:lstStyle/>
          <a:p>
            <a:r>
              <a:rPr lang="en-US" smtClean="0">
                <a:solidFill>
                  <a:schemeClr val="tx1"/>
                </a:solidFill>
              </a:rPr>
              <a:t>3. </a:t>
            </a:r>
            <a:r>
              <a:rPr lang="en-US" b="1" smtClean="0">
                <a:solidFill>
                  <a:schemeClr val="tx1"/>
                </a:solidFill>
                <a:latin typeface="Times New Roman" pitchFamily="18" charset="0"/>
                <a:cs typeface="Times New Roman" pitchFamily="18" charset="0"/>
              </a:rPr>
              <a:t>LẬP KẾ HOẠCH CHĂM SÓC</a:t>
            </a:r>
            <a:endParaRPr lang="en-US" b="1">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472209"/>
              </p:ext>
            </p:extLst>
          </p:nvPr>
        </p:nvGraphicFramePr>
        <p:xfrm>
          <a:off x="-1143000" y="914400"/>
          <a:ext cx="11658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808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normAutofit fontScale="90000"/>
          </a:bodyPr>
          <a:lstStyle/>
          <a:p>
            <a:pPr algn="ctr"/>
            <a:r>
              <a:rPr lang="en-US" b="1" smtClean="0">
                <a:solidFill>
                  <a:schemeClr val="tx1"/>
                </a:solidFill>
                <a:latin typeface="Times New Roman" pitchFamily="18" charset="0"/>
                <a:cs typeface="Times New Roman" pitchFamily="18" charset="0"/>
              </a:rPr>
              <a:t>4. THỰC HIỆN KẾ HOẠCH CHĂM SÓC</a:t>
            </a:r>
            <a:endParaRPr lang="en-US" b="1">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143000" y="1371600"/>
            <a:ext cx="7620000" cy="5029200"/>
          </a:xfrm>
        </p:spPr>
        <p:txBody>
          <a:bodyPr>
            <a:noAutofit/>
          </a:bodyPr>
          <a:lstStyle/>
          <a:p>
            <a:pPr algn="just"/>
            <a:r>
              <a:rPr lang="en-US" sz="2800">
                <a:latin typeface="Times New Roman" pitchFamily="18" charset="0"/>
                <a:cs typeface="Times New Roman" pitchFamily="18" charset="0"/>
              </a:rPr>
              <a:t>Cần ghi rõ giờ thực hiện các hoạt động chăm sóc. Các hoạt động chăm sóc cần được tiến hành theo thứ tự ưu tiên trong kế hoạch chăm sóc, các hoạt động theo dõi cần được thực hiện đúng khoảng cách thời gian trong kế hoạch, các thông số cần được ghi chép đầy đủ, chính xác và báo cáo kịp thời .</a:t>
            </a:r>
          </a:p>
          <a:p>
            <a:pPr algn="just"/>
            <a:r>
              <a:rPr lang="en-US" sz="2800" smtClean="0">
                <a:latin typeface="Times New Roman" pitchFamily="18" charset="0"/>
                <a:cs typeface="Times New Roman" pitchFamily="18" charset="0"/>
              </a:rPr>
              <a:t>Sau các hoạt động chăm sóc cần có sự theo dõi các diễn biến bệnh và các biến chứng có thể xảy ra với người bệnh</a:t>
            </a:r>
          </a:p>
          <a:p>
            <a:pPr algn="just"/>
            <a:r>
              <a:rPr lang="en-US" sz="2800" smtClean="0">
                <a:latin typeface="Times New Roman" pitchFamily="18" charset="0"/>
                <a:cs typeface="Times New Roman" pitchFamily="18" charset="0"/>
              </a:rPr>
              <a:t> Thực hiện các biện pháp phòng bệnh và giáo dục sức khỏe cho người bệnh</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492103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smtClean="0">
                <a:solidFill>
                  <a:schemeClr val="tx1"/>
                </a:solidFill>
                <a:latin typeface="Times New Roman" pitchFamily="18" charset="0"/>
                <a:cs typeface="Times New Roman" pitchFamily="18" charset="0"/>
              </a:rPr>
              <a:t>5. ĐÁNH GIÁ:</a:t>
            </a:r>
            <a:endParaRPr lang="en-US" sz="4500" b="1">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vi-VN" sz="3600" smtClean="0">
                <a:latin typeface="Times New Roman" pitchFamily="18" charset="0"/>
                <a:cs typeface="Times New Roman" pitchFamily="18" charset="0"/>
              </a:rPr>
              <a:t>Mạch</a:t>
            </a:r>
            <a:r>
              <a:rPr lang="vi-VN" sz="3600">
                <a:latin typeface="Times New Roman" pitchFamily="18" charset="0"/>
                <a:cs typeface="Times New Roman" pitchFamily="18" charset="0"/>
              </a:rPr>
              <a:t>, HA, nhiệt độ, nhịp thở trở về bình </a:t>
            </a:r>
            <a:r>
              <a:rPr lang="vi-VN" sz="3600">
                <a:latin typeface="Times New Roman" pitchFamily="18" charset="0"/>
                <a:cs typeface="Times New Roman" pitchFamily="18" charset="0"/>
              </a:rPr>
              <a:t>thường</a:t>
            </a:r>
            <a:r>
              <a:rPr lang="vi-VN" sz="3600" smtClean="0">
                <a:latin typeface="Times New Roman" pitchFamily="18" charset="0"/>
                <a:cs typeface="Times New Roman" pitchFamily="18" charset="0"/>
              </a:rPr>
              <a:t>.</a:t>
            </a:r>
            <a:endParaRPr lang="en-US" sz="3600" smtClean="0">
              <a:latin typeface="Times New Roman" pitchFamily="18" charset="0"/>
              <a:cs typeface="Times New Roman" pitchFamily="18" charset="0"/>
            </a:endParaRPr>
          </a:p>
          <a:p>
            <a:r>
              <a:rPr lang="vi-VN" sz="3600" smtClean="0">
                <a:latin typeface="Times New Roman" pitchFamily="18" charset="0"/>
                <a:cs typeface="Times New Roman" pitchFamily="18" charset="0"/>
              </a:rPr>
              <a:t>Lượng </a:t>
            </a:r>
            <a:r>
              <a:rPr lang="vi-VN" sz="3600">
                <a:latin typeface="Times New Roman" pitchFamily="18" charset="0"/>
                <a:cs typeface="Times New Roman" pitchFamily="18" charset="0"/>
              </a:rPr>
              <a:t>nước tiểu trên 1,5lít /24giờ.</a:t>
            </a:r>
          </a:p>
          <a:p>
            <a:r>
              <a:rPr lang="vi-VN" sz="3600" smtClean="0">
                <a:latin typeface="Times New Roman" pitchFamily="18" charset="0"/>
                <a:cs typeface="Times New Roman" pitchFamily="18" charset="0"/>
              </a:rPr>
              <a:t>Các </a:t>
            </a:r>
            <a:r>
              <a:rPr lang="vi-VN" sz="3600">
                <a:latin typeface="Times New Roman" pitchFamily="18" charset="0"/>
                <a:cs typeface="Times New Roman" pitchFamily="18" charset="0"/>
              </a:rPr>
              <a:t>y lệnh và xét nghiệm thực hiện đầy đủ, chính xác.</a:t>
            </a:r>
          </a:p>
          <a:p>
            <a:r>
              <a:rPr lang="vi-VN" sz="3600" smtClean="0">
                <a:latin typeface="Times New Roman" pitchFamily="18" charset="0"/>
                <a:cs typeface="Times New Roman" pitchFamily="18" charset="0"/>
              </a:rPr>
              <a:t>Theo </a:t>
            </a:r>
            <a:r>
              <a:rPr lang="vi-VN" sz="3600">
                <a:latin typeface="Times New Roman" pitchFamily="18" charset="0"/>
                <a:cs typeface="Times New Roman" pitchFamily="18" charset="0"/>
              </a:rPr>
              <a:t>dõi sát, phát hiện kịp thời các biến </a:t>
            </a:r>
            <a:r>
              <a:rPr lang="vi-VN" sz="3600">
                <a:latin typeface="Times New Roman" pitchFamily="18" charset="0"/>
                <a:cs typeface="Times New Roman" pitchFamily="18" charset="0"/>
              </a:rPr>
              <a:t>chứng</a:t>
            </a:r>
            <a:r>
              <a:rPr lang="vi-VN" sz="3600" smtClean="0">
                <a:latin typeface="Times New Roman" pitchFamily="18" charset="0"/>
                <a:cs typeface="Times New Roman" pitchFamily="18" charset="0"/>
              </a:rPr>
              <a:t>.</a:t>
            </a:r>
            <a:r>
              <a:rPr lang="vi-VN" sz="3600">
                <a:latin typeface="Times New Roman" pitchFamily="18" charset="0"/>
                <a:cs typeface="Times New Roman" pitchFamily="18" charset="0"/>
              </a:rPr>
              <a:t/>
            </a:r>
            <a:br>
              <a:rPr lang="vi-VN" sz="3600">
                <a:latin typeface="Times New Roman" pitchFamily="18" charset="0"/>
                <a:cs typeface="Times New Roman" pitchFamily="18" charset="0"/>
              </a:rPr>
            </a:b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240828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34821789"/>
              </p:ext>
            </p:extLst>
          </p:nvPr>
        </p:nvGraphicFramePr>
        <p:xfrm>
          <a:off x="-540568" y="0"/>
          <a:ext cx="936104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179512" y="1268760"/>
            <a:ext cx="3240360" cy="432048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smtClean="0">
                <a:solidFill>
                  <a:schemeClr val="tx1"/>
                </a:solidFill>
                <a:latin typeface="Times New Roman" pitchFamily="18" charset="0"/>
                <a:cs typeface="Times New Roman" pitchFamily="18" charset="0"/>
              </a:rPr>
              <a:t>NỘI DUNG</a:t>
            </a:r>
            <a:endParaRPr lang="en-US" sz="50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52035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929208"/>
          </a:xfrm>
        </p:spPr>
        <p:txBody>
          <a:bodyPr/>
          <a:lstStyle/>
          <a:p>
            <a:pPr marL="0" indent="0">
              <a:buNone/>
            </a:pPr>
            <a:r>
              <a:rPr lang="vi-VN" sz="5000" dirty="0" smtClean="0">
                <a:latin typeface="Times New Roman" pitchFamily="18" charset="0"/>
                <a:cs typeface="Times New Roman" pitchFamily="18" charset="0"/>
              </a:rPr>
              <a:t>I/ ĐẠI CƯƠNG</a:t>
            </a:r>
            <a:endParaRPr lang="vi-VN" sz="5000" dirty="0">
              <a:latin typeface="Times New Roman" pitchFamily="18" charset="0"/>
              <a:cs typeface="Times New Roman" pitchFamily="18" charset="0"/>
            </a:endParaRPr>
          </a:p>
        </p:txBody>
      </p:sp>
      <p:sp>
        <p:nvSpPr>
          <p:cNvPr id="3" name="Content Placeholder 2"/>
          <p:cNvSpPr>
            <a:spLocks noGrp="1"/>
          </p:cNvSpPr>
          <p:nvPr>
            <p:ph idx="1"/>
          </p:nvPr>
        </p:nvSpPr>
        <p:spPr>
          <a:xfrm>
            <a:off x="151803" y="620688"/>
            <a:ext cx="8784976" cy="5976664"/>
          </a:xfrm>
          <a:prstGeom prst="rect">
            <a:avLst/>
          </a:prstGeom>
        </p:spPr>
        <p:txBody>
          <a:bodyPr>
            <a:normAutofit/>
          </a:bodyPr>
          <a:lstStyle/>
          <a:p>
            <a:pPr marL="0" indent="0">
              <a:buNone/>
            </a:pPr>
            <a:r>
              <a:rPr lang="en-US" sz="3300" dirty="0" err="1" smtClean="0">
                <a:solidFill>
                  <a:schemeClr val="tx1"/>
                </a:solidFill>
                <a:latin typeface="Times New Roman" pitchFamily="18" charset="0"/>
                <a:cs typeface="Times New Roman" pitchFamily="18" charset="0"/>
              </a:rPr>
              <a:t>Sốc</a:t>
            </a:r>
            <a:r>
              <a:rPr lang="en-US" sz="3300" dirty="0" smtClean="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là</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tình</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trạng</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suy</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giảm</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trầm</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trọng</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dòng</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máu</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tuần</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hoàn</a:t>
            </a:r>
            <a:r>
              <a:rPr lang="en-US" sz="3300" dirty="0">
                <a:solidFill>
                  <a:schemeClr val="tx1"/>
                </a:solidFill>
                <a:latin typeface="Times New Roman" pitchFamily="18" charset="0"/>
                <a:cs typeface="Times New Roman" pitchFamily="18" charset="0"/>
              </a:rPr>
              <a:t> do </a:t>
            </a:r>
            <a:r>
              <a:rPr lang="en-US" sz="3300" dirty="0" err="1">
                <a:solidFill>
                  <a:schemeClr val="tx1"/>
                </a:solidFill>
                <a:latin typeface="Times New Roman" pitchFamily="18" charset="0"/>
                <a:cs typeface="Times New Roman" pitchFamily="18" charset="0"/>
              </a:rPr>
              <a:t>nhiều</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nguyên</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nhân</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gây</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ra</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sốc</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làm</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rối</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loạn</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nghiêm</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trọng</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các</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quá</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trình</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chuyển</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hóa</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trong</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cơ</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thể</a:t>
            </a:r>
            <a:r>
              <a:rPr lang="en-US" sz="3300" dirty="0">
                <a:solidFill>
                  <a:schemeClr val="tx1"/>
                </a:solidFill>
                <a:latin typeface="Times New Roman" pitchFamily="18" charset="0"/>
                <a:cs typeface="Times New Roman" pitchFamily="18" charset="0"/>
              </a:rPr>
              <a:t>, do </a:t>
            </a:r>
            <a:r>
              <a:rPr lang="en-US" sz="3300" dirty="0" err="1">
                <a:solidFill>
                  <a:schemeClr val="tx1"/>
                </a:solidFill>
                <a:latin typeface="Times New Roman" pitchFamily="18" charset="0"/>
                <a:cs typeface="Times New Roman" pitchFamily="18" charset="0"/>
              </a:rPr>
              <a:t>thiếu</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ôxy</a:t>
            </a:r>
            <a:r>
              <a:rPr lang="en-US" sz="3300" dirty="0">
                <a:solidFill>
                  <a:schemeClr val="tx1"/>
                </a:solidFill>
                <a:latin typeface="Times New Roman" pitchFamily="18" charset="0"/>
                <a:cs typeface="Times New Roman" pitchFamily="18" charset="0"/>
              </a:rPr>
              <a:t> ở </a:t>
            </a:r>
            <a:r>
              <a:rPr lang="en-US" sz="3300" dirty="0" err="1">
                <a:solidFill>
                  <a:schemeClr val="tx1"/>
                </a:solidFill>
                <a:latin typeface="Times New Roman" pitchFamily="18" charset="0"/>
                <a:cs typeface="Times New Roman" pitchFamily="18" charset="0"/>
              </a:rPr>
              <a:t>các</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cơ</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quan</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tổ</a:t>
            </a:r>
            <a:r>
              <a:rPr lang="en-US" sz="3300" dirty="0">
                <a:solidFill>
                  <a:schemeClr val="tx1"/>
                </a:solidFill>
                <a:latin typeface="Times New Roman" pitchFamily="18" charset="0"/>
                <a:cs typeface="Times New Roman" pitchFamily="18" charset="0"/>
              </a:rPr>
              <a:t> </a:t>
            </a:r>
            <a:r>
              <a:rPr lang="en-US" sz="3300" dirty="0" err="1">
                <a:solidFill>
                  <a:schemeClr val="tx1"/>
                </a:solidFill>
                <a:latin typeface="Times New Roman" pitchFamily="18" charset="0"/>
                <a:cs typeface="Times New Roman" pitchFamily="18" charset="0"/>
              </a:rPr>
              <a:t>chức</a:t>
            </a:r>
            <a:r>
              <a:rPr lang="en-US" sz="3300" dirty="0">
                <a:solidFill>
                  <a:schemeClr val="tx1"/>
                </a:solidFill>
                <a:latin typeface="Times New Roman" pitchFamily="18" charset="0"/>
                <a:cs typeface="Times New Roman" pitchFamily="18" charset="0"/>
              </a:rPr>
              <a:t>.</a:t>
            </a:r>
            <a:r>
              <a:rPr lang="en-US" dirty="0">
                <a:solidFill>
                  <a:schemeClr val="tx1"/>
                </a:solidFill>
              </a:rPr>
              <a:t/>
            </a:r>
            <a:br>
              <a:rPr lang="en-US" dirty="0">
                <a:solidFill>
                  <a:schemeClr val="tx1"/>
                </a:solidFill>
              </a:rPr>
            </a:br>
            <a:r>
              <a:rPr lang="en-US" dirty="0"/>
              <a:t>     </a:t>
            </a:r>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843" y="2636912"/>
            <a:ext cx="4539716" cy="41044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4" y="2773288"/>
            <a:ext cx="4407590" cy="3968080"/>
          </a:xfrm>
          <a:prstGeom prst="rect">
            <a:avLst/>
          </a:prstGeom>
        </p:spPr>
      </p:pic>
    </p:spTree>
    <p:extLst>
      <p:ext uri="{BB962C8B-B14F-4D97-AF65-F5344CB8AC3E}">
        <p14:creationId xmlns:p14="http://schemas.microsoft.com/office/powerpoint/2010/main" val="3880788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pPr marL="0" indent="0">
              <a:buNone/>
            </a:pPr>
            <a:r>
              <a:rPr lang="en-US" b="1" dirty="0" smtClean="0">
                <a:solidFill>
                  <a:schemeClr val="tx1"/>
                </a:solidFill>
                <a:latin typeface="Times New Roman" pitchFamily="18" charset="0"/>
                <a:cs typeface="Times New Roman" pitchFamily="18" charset="0"/>
              </a:rPr>
              <a:t>II/ NGUYÊN NHÂN</a:t>
            </a:r>
            <a:endParaRPr lang="vi-VN" b="1" dirty="0">
              <a:solidFill>
                <a:schemeClr val="tx1"/>
              </a:solidFill>
              <a:latin typeface="Times New Roman" pitchFamily="18" charset="0"/>
              <a:cs typeface="Times New Roman" pitchFamily="18" charset="0"/>
            </a:endParaRPr>
          </a:p>
        </p:txBody>
      </p:sp>
      <p:sp>
        <p:nvSpPr>
          <p:cNvPr id="5" name="Rounded Rectangle 4"/>
          <p:cNvSpPr/>
          <p:nvPr/>
        </p:nvSpPr>
        <p:spPr>
          <a:xfrm>
            <a:off x="395536" y="980728"/>
            <a:ext cx="8352928"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co </a:t>
            </a:r>
            <a:r>
              <a:rPr lang="en-US" sz="3600" dirty="0" err="1">
                <a:latin typeface="Times New Roman" pitchFamily="18" charset="0"/>
                <a:cs typeface="Times New Roman" pitchFamily="18" charset="0"/>
              </a:rPr>
              <a:t>bóp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tim</a:t>
            </a:r>
            <a:r>
              <a:rPr lang="en-US" b="1" dirty="0"/>
              <a:t> </a:t>
            </a:r>
            <a:endParaRPr lang="vi-VN" dirty="0"/>
          </a:p>
        </p:txBody>
      </p:sp>
      <p:sp>
        <p:nvSpPr>
          <p:cNvPr id="6" name="Rounded Rectangle 5"/>
          <p:cNvSpPr/>
          <p:nvPr/>
        </p:nvSpPr>
        <p:spPr>
          <a:xfrm>
            <a:off x="395536" y="1988840"/>
            <a:ext cx="8352928"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Tăng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hậu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gánh</a:t>
            </a:r>
            <a:r>
              <a:rPr lang="en-US" sz="3600" dirty="0" smtClean="0">
                <a:latin typeface="Times New Roman" pitchFamily="18" charset="0"/>
                <a:cs typeface="Times New Roman" pitchFamily="18" charset="0"/>
              </a:rPr>
              <a:t> </a:t>
            </a:r>
            <a:r>
              <a:rPr lang="en-US" b="1" dirty="0"/>
              <a:t> </a:t>
            </a:r>
            <a:endParaRPr lang="vi-VN" dirty="0"/>
          </a:p>
        </p:txBody>
      </p:sp>
      <p:sp>
        <p:nvSpPr>
          <p:cNvPr id="8" name="Rounded Rectangle 7"/>
          <p:cNvSpPr/>
          <p:nvPr/>
        </p:nvSpPr>
        <p:spPr>
          <a:xfrm>
            <a:off x="395536" y="2987468"/>
            <a:ext cx="8352928"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latin typeface="Times New Roman" pitchFamily="18" charset="0"/>
                <a:cs typeface="Times New Roman" pitchFamily="18" charset="0"/>
              </a:rPr>
              <a:t>Ép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do </a:t>
            </a:r>
            <a:r>
              <a:rPr lang="en-US" sz="3600" dirty="0" err="1">
                <a:latin typeface="Times New Roman" pitchFamily="18" charset="0"/>
                <a:cs typeface="Times New Roman" pitchFamily="18" charset="0"/>
              </a:rPr>
              <a:t>tràn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ngoài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endParaRPr lang="vi-VN" dirty="0">
              <a:latin typeface="Times New Roman" pitchFamily="18" charset="0"/>
              <a:cs typeface="Times New Roman" pitchFamily="18" charset="0"/>
            </a:endParaRPr>
          </a:p>
        </p:txBody>
      </p:sp>
      <p:sp>
        <p:nvSpPr>
          <p:cNvPr id="9" name="Rounded Rectangle 8"/>
          <p:cNvSpPr/>
          <p:nvPr/>
        </p:nvSpPr>
        <p:spPr>
          <a:xfrm>
            <a:off x="395536" y="4077072"/>
            <a:ext cx="8352928"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latin typeface="Times New Roman" pitchFamily="18" charset="0"/>
                <a:cs typeface="Times New Roman" pitchFamily="18" charset="0"/>
              </a:rPr>
              <a:t>Tổn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tim</a:t>
            </a:r>
            <a:r>
              <a:rPr lang="en-US" sz="3600" b="1" dirty="0">
                <a:latin typeface="Times New Roman" pitchFamily="18" charset="0"/>
                <a:cs typeface="Times New Roman" pitchFamily="18" charset="0"/>
              </a:rPr>
              <a:t> </a:t>
            </a:r>
            <a:endParaRPr lang="vi-VN" sz="3600" dirty="0">
              <a:latin typeface="Times New Roman" pitchFamily="18" charset="0"/>
              <a:cs typeface="Times New Roman" pitchFamily="18" charset="0"/>
            </a:endParaRPr>
          </a:p>
        </p:txBody>
      </p:sp>
      <p:sp>
        <p:nvSpPr>
          <p:cNvPr id="10" name="Rounded Rectangle 9"/>
          <p:cNvSpPr/>
          <p:nvPr/>
        </p:nvSpPr>
        <p:spPr>
          <a:xfrm>
            <a:off x="395536" y="5085184"/>
            <a:ext cx="8352928"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Rối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nhịp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tim</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7824236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811591"/>
          </a:xfrm>
        </p:spPr>
        <p:txBody>
          <a:bodyPr>
            <a:noAutofit/>
          </a:bodyPr>
          <a:lstStyle/>
          <a:p>
            <a:pPr marL="0" indent="0">
              <a:buNone/>
            </a:pPr>
            <a:r>
              <a:rPr lang="en-US" sz="4500" b="1" dirty="0" smtClean="0">
                <a:solidFill>
                  <a:schemeClr val="tx1"/>
                </a:solidFill>
                <a:latin typeface="Times New Roman" pitchFamily="18" charset="0"/>
                <a:cs typeface="Times New Roman" pitchFamily="18" charset="0"/>
              </a:rPr>
              <a:t>III</a:t>
            </a:r>
            <a:r>
              <a:rPr lang="en-US" sz="4500" b="1" smtClean="0">
                <a:solidFill>
                  <a:schemeClr val="tx1"/>
                </a:solidFill>
                <a:latin typeface="Times New Roman" pitchFamily="18" charset="0"/>
                <a:cs typeface="Times New Roman" pitchFamily="18" charset="0"/>
              </a:rPr>
              <a:t>/ </a:t>
            </a:r>
            <a:r>
              <a:rPr lang="en-US" sz="4500" b="1" smtClean="0">
                <a:solidFill>
                  <a:schemeClr val="tx1"/>
                </a:solidFill>
                <a:latin typeface="Times New Roman" pitchFamily="18" charset="0"/>
                <a:cs typeface="Times New Roman" pitchFamily="18" charset="0"/>
              </a:rPr>
              <a:t>TRIỆU CHỨNG</a:t>
            </a:r>
            <a:endParaRPr lang="vi-VN" sz="45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467544" y="836712"/>
            <a:ext cx="4176464" cy="5832647"/>
          </a:xfrm>
          <a:prstGeom prst="rect">
            <a:avLst/>
          </a:prstGeom>
        </p:spPr>
        <p:txBody>
          <a:bodyPr>
            <a:normAutofit/>
          </a:bodyPr>
          <a:lstStyle/>
          <a:p>
            <a:pPr marL="0" indent="0">
              <a:buNone/>
            </a:pPr>
            <a:r>
              <a:rPr lang="en-US" sz="3600" b="1" smtClean="0">
                <a:solidFill>
                  <a:schemeClr val="tx1"/>
                </a:solidFill>
                <a:latin typeface="Times New Roman" pitchFamily="18" charset="0"/>
                <a:cs typeface="Times New Roman" pitchFamily="18" charset="0"/>
              </a:rPr>
              <a:t>A. TRIỆU CHỨNG LÂM SÀNG</a:t>
            </a:r>
            <a:endParaRPr lang="en-US" sz="3600" b="1" dirty="0" smtClean="0">
              <a:solidFill>
                <a:schemeClr val="tx1"/>
              </a:solidFill>
              <a:latin typeface="Times New Roman" pitchFamily="18" charset="0"/>
              <a:cs typeface="Times New Roman" pitchFamily="18" charset="0"/>
            </a:endParaRPr>
          </a:p>
          <a:p>
            <a:r>
              <a:rPr lang="en-US" sz="2800" dirty="0" err="1">
                <a:solidFill>
                  <a:schemeClr val="tx1"/>
                </a:solidFill>
                <a:latin typeface="Times New Roman" pitchFamily="18" charset="0"/>
                <a:cs typeface="Times New Roman" pitchFamily="18" charset="0"/>
              </a:rPr>
              <a:t>Huyết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áp</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tụt</a:t>
            </a:r>
            <a:endParaRPr lang="en-US" sz="2800" dirty="0" smtClean="0">
              <a:solidFill>
                <a:schemeClr val="tx1"/>
              </a:solidFill>
              <a:latin typeface="Times New Roman" pitchFamily="18" charset="0"/>
              <a:cs typeface="Times New Roman" pitchFamily="18" charset="0"/>
            </a:endParaRPr>
          </a:p>
          <a:p>
            <a:r>
              <a:rPr lang="en-US" sz="2800" dirty="0">
                <a:solidFill>
                  <a:schemeClr val="tx1"/>
                </a:solidFill>
                <a:latin typeface="Times New Roman" pitchFamily="18" charset="0"/>
                <a:cs typeface="Times New Roman" pitchFamily="18" charset="0"/>
              </a:rPr>
              <a:t>Da </a:t>
            </a:r>
            <a:r>
              <a:rPr lang="en-US" sz="2800" dirty="0" err="1">
                <a:solidFill>
                  <a:schemeClr val="tx1"/>
                </a:solidFill>
                <a:latin typeface="Times New Roman" pitchFamily="18" charset="0"/>
                <a:cs typeface="Times New Roman" pitchFamily="18" charset="0"/>
              </a:rPr>
              <a:t>lạnh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tím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 da, </a:t>
            </a:r>
            <a:r>
              <a:rPr lang="en-US" sz="2800" dirty="0" err="1">
                <a:solidFill>
                  <a:schemeClr val="tx1"/>
                </a:solidFill>
                <a:latin typeface="Times New Roman" pitchFamily="18" charset="0"/>
                <a:cs typeface="Times New Roman" pitchFamily="18" charset="0"/>
              </a:rPr>
              <a:t>đầu</a:t>
            </a:r>
            <a:r>
              <a:rPr lang="en-US" sz="2800" dirty="0">
                <a:solidFill>
                  <a:schemeClr val="tx1"/>
                </a:solidFill>
                <a:latin typeface="Times New Roman" pitchFamily="18" charset="0"/>
                <a:cs typeface="Times New Roman" pitchFamily="18" charset="0"/>
              </a:rPr>
              <a:t> chi </a:t>
            </a:r>
            <a:r>
              <a:rPr lang="en-US" sz="2800" dirty="0" err="1">
                <a:solidFill>
                  <a:schemeClr val="tx1"/>
                </a:solidFill>
                <a:latin typeface="Times New Roman" pitchFamily="18" charset="0"/>
                <a:cs typeface="Times New Roman" pitchFamily="18" charset="0"/>
              </a:rPr>
              <a:t>tím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lạnh</a:t>
            </a:r>
            <a:r>
              <a:rPr lang="en-US" sz="2800" dirty="0">
                <a:solidFill>
                  <a:schemeClr val="tx1"/>
                </a:solidFill>
                <a:latin typeface="Times New Roman" pitchFamily="18" charset="0"/>
                <a:cs typeface="Times New Roman" pitchFamily="18" charset="0"/>
              </a:rPr>
              <a:t>. </a:t>
            </a:r>
          </a:p>
          <a:p>
            <a:r>
              <a:rPr lang="en-US" sz="2800" dirty="0" err="1" smtClean="0">
                <a:solidFill>
                  <a:schemeClr val="tx1"/>
                </a:solidFill>
                <a:latin typeface="Times New Roman" pitchFamily="18" charset="0"/>
                <a:cs typeface="Times New Roman" pitchFamily="18" charset="0"/>
              </a:rPr>
              <a:t>Thiểu</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hoặc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vô</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niệu</a:t>
            </a:r>
            <a:endParaRPr lang="en-US" sz="2800" dirty="0">
              <a:solidFill>
                <a:schemeClr val="tx1"/>
              </a:solidFill>
              <a:latin typeface="Times New Roman" pitchFamily="18" charset="0"/>
              <a:cs typeface="Times New Roman" pitchFamily="18" charset="0"/>
            </a:endParaRPr>
          </a:p>
          <a:p>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dấu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ứ </a:t>
            </a:r>
            <a:r>
              <a:rPr lang="en-US" sz="2800" dirty="0" err="1">
                <a:solidFill>
                  <a:schemeClr val="tx1"/>
                </a:solidFill>
                <a:latin typeface="Times New Roman" pitchFamily="18" charset="0"/>
                <a:cs typeface="Times New Roman" pitchFamily="18" charset="0"/>
              </a:rPr>
              <a:t>trệ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tuần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hoàn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ngoại</a:t>
            </a:r>
            <a:r>
              <a:rPr lang="en-US" sz="2800" dirty="0">
                <a:solidFill>
                  <a:schemeClr val="tx1"/>
                </a:solidFill>
                <a:latin typeface="Times New Roman" pitchFamily="18" charset="0"/>
                <a:cs typeface="Times New Roman" pitchFamily="18" charset="0"/>
              </a:rPr>
              <a:t> vi  </a:t>
            </a:r>
          </a:p>
          <a:p>
            <a:r>
              <a:rPr lang="en-US" sz="2800" dirty="0" err="1" smtClean="0">
                <a:solidFill>
                  <a:schemeClr val="tx1"/>
                </a:solidFill>
                <a:latin typeface="Times New Roman" pitchFamily="18" charset="0"/>
                <a:cs typeface="Times New Roman" pitchFamily="18" charset="0"/>
              </a:rPr>
              <a:t>Tiếng</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thường</a:t>
            </a:r>
            <a:endParaRPr lang="en-US" sz="2800" dirty="0" smtClean="0">
              <a:solidFill>
                <a:schemeClr val="tx1"/>
              </a:solidFill>
              <a:latin typeface="Times New Roman" pitchFamily="18" charset="0"/>
              <a:cs typeface="Times New Roman" pitchFamily="18" charset="0"/>
            </a:endParaRPr>
          </a:p>
          <a:p>
            <a:r>
              <a:rPr lang="en-US" sz="2800" dirty="0" err="1">
                <a:solidFill>
                  <a:schemeClr val="tx1"/>
                </a:solidFill>
                <a:latin typeface="Times New Roman" pitchFamily="18" charset="0"/>
                <a:cs typeface="Times New Roman" pitchFamily="18" charset="0"/>
              </a:rPr>
              <a:t>Thần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kinh</a:t>
            </a:r>
            <a:r>
              <a:rPr lang="en-US" sz="2800" dirty="0">
                <a:solidFill>
                  <a:schemeClr val="tx1"/>
                </a:solidFill>
                <a:latin typeface="Times New Roman" pitchFamily="18" charset="0"/>
                <a:cs typeface="Times New Roman" pitchFamily="18" charset="0"/>
              </a:rPr>
              <a:t>: ý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bệnh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giảm</a:t>
            </a:r>
            <a:r>
              <a:rPr lang="en-US" sz="2800" dirty="0">
                <a:solidFill>
                  <a:schemeClr val="tx1"/>
                </a:solidFill>
                <a:latin typeface="Times New Roman" pitchFamily="18" charset="0"/>
                <a:cs typeface="Times New Roman" pitchFamily="18" charset="0"/>
              </a:rPr>
              <a:t>. </a:t>
            </a:r>
            <a:endParaRPr lang="vi-VN" sz="2800" dirty="0">
              <a:solidFill>
                <a:schemeClr val="tx1"/>
              </a:solidFill>
              <a:latin typeface="Times New Roman" pitchFamily="18" charset="0"/>
              <a:cs typeface="Times New Roman" pitchFamily="18" charset="0"/>
            </a:endParaRPr>
          </a:p>
          <a:p>
            <a:endParaRPr lang="en-US" sz="2800" dirty="0" smtClean="0">
              <a:solidFill>
                <a:schemeClr val="tx1"/>
              </a:solidFill>
              <a:latin typeface="Times New Roman" pitchFamily="18" charset="0"/>
              <a:cs typeface="Times New Roman" pitchFamily="18" charset="0"/>
            </a:endParaRPr>
          </a:p>
          <a:p>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980728"/>
            <a:ext cx="4111104" cy="5256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471" y="969058"/>
            <a:ext cx="4111104" cy="52799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470" y="931702"/>
            <a:ext cx="4177641" cy="5305610"/>
          </a:xfrm>
          <a:prstGeom prst="rect">
            <a:avLst/>
          </a:prstGeom>
        </p:spPr>
      </p:pic>
    </p:spTree>
    <p:extLst>
      <p:ext uri="{BB962C8B-B14F-4D97-AF65-F5344CB8AC3E}">
        <p14:creationId xmlns:p14="http://schemas.microsoft.com/office/powerpoint/2010/main" val="300367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heel(1)">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heel(1)">
                                      <p:cBhvr>
                                        <p:cTn id="5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88"/>
            <a:ext cx="8820472" cy="1055324"/>
          </a:xfrm>
        </p:spPr>
        <p:txBody>
          <a:bodyPr/>
          <a:lstStyle/>
          <a:p>
            <a:pPr marL="0" indent="0" algn="l">
              <a:buNone/>
            </a:pPr>
            <a:r>
              <a:rPr lang="en-US" sz="4000" b="1" smtClean="0">
                <a:solidFill>
                  <a:schemeClr val="tx1"/>
                </a:solidFill>
                <a:latin typeface="Times New Roman" pitchFamily="18" charset="0"/>
                <a:cs typeface="Times New Roman" pitchFamily="18" charset="0"/>
              </a:rPr>
              <a:t>B. TRIỆU CHỨNG CẬN LÂM SÀNG</a:t>
            </a:r>
            <a:endParaRPr lang="vi-VN"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179512" y="1484784"/>
            <a:ext cx="8964488" cy="4608512"/>
          </a:xfrm>
          <a:prstGeom prst="rect">
            <a:avLst/>
          </a:prstGeom>
        </p:spPr>
        <p:txBody>
          <a:bodyPr>
            <a:normAutofit/>
          </a:bodyPr>
          <a:lstStyle/>
          <a:p>
            <a:r>
              <a:rPr lang="en-US" sz="3000" dirty="0" err="1">
                <a:solidFill>
                  <a:schemeClr val="tx1"/>
                </a:solidFill>
                <a:latin typeface="Times New Roman" pitchFamily="18" charset="0"/>
                <a:cs typeface="Times New Roman" pitchFamily="18" charset="0"/>
              </a:rPr>
              <a:t>Lactat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máu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tăng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trên</a:t>
            </a:r>
            <a:r>
              <a:rPr lang="en-US" sz="3000" dirty="0">
                <a:solidFill>
                  <a:schemeClr val="tx1"/>
                </a:solidFill>
                <a:latin typeface="Times New Roman" pitchFamily="18" charset="0"/>
                <a:cs typeface="Times New Roman" pitchFamily="18" charset="0"/>
              </a:rPr>
              <a:t> 1,5 </a:t>
            </a:r>
            <a:r>
              <a:rPr lang="en-US" sz="3000" dirty="0" err="1">
                <a:solidFill>
                  <a:schemeClr val="tx1"/>
                </a:solidFill>
                <a:latin typeface="Times New Roman" pitchFamily="18" charset="0"/>
                <a:cs typeface="Times New Roman" pitchFamily="18" charset="0"/>
              </a:rPr>
              <a:t>mmol</a:t>
            </a:r>
            <a:r>
              <a:rPr lang="en-US" sz="3000" dirty="0">
                <a:solidFill>
                  <a:schemeClr val="tx1"/>
                </a:solidFill>
                <a:latin typeface="Times New Roman" pitchFamily="18" charset="0"/>
                <a:cs typeface="Times New Roman" pitchFamily="18" charset="0"/>
              </a:rPr>
              <a:t>/l (</a:t>
            </a:r>
            <a:r>
              <a:rPr lang="en-US" sz="3000" dirty="0" err="1">
                <a:solidFill>
                  <a:schemeClr val="tx1"/>
                </a:solidFill>
                <a:latin typeface="Times New Roman" pitchFamily="18" charset="0"/>
                <a:cs typeface="Times New Roman" pitchFamily="18" charset="0"/>
              </a:rPr>
              <a:t>phản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ánh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tình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trạng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thiếu</a:t>
            </a:r>
            <a:r>
              <a:rPr lang="en-US" sz="3000" dirty="0">
                <a:solidFill>
                  <a:schemeClr val="tx1"/>
                </a:solidFill>
                <a:latin typeface="Times New Roman" pitchFamily="18" charset="0"/>
                <a:cs typeface="Times New Roman" pitchFamily="18" charset="0"/>
              </a:rPr>
              <a:t> oxy do </a:t>
            </a:r>
            <a:r>
              <a:rPr lang="en-US" sz="3000" dirty="0" err="1">
                <a:solidFill>
                  <a:schemeClr val="tx1"/>
                </a:solidFill>
                <a:latin typeface="Times New Roman" pitchFamily="18" charset="0"/>
                <a:cs typeface="Times New Roman" pitchFamily="18" charset="0"/>
              </a:rPr>
              <a:t>giảm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tưới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máu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tổ</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chức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Toan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chuyển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hóa</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và</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toan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lactat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khi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lactat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máu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tăng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kéo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dài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từ</a:t>
            </a:r>
            <a:r>
              <a:rPr lang="en-US" sz="3000" dirty="0">
                <a:solidFill>
                  <a:schemeClr val="tx1"/>
                </a:solidFill>
                <a:latin typeface="Times New Roman" pitchFamily="18" charset="0"/>
                <a:cs typeface="Times New Roman" pitchFamily="18" charset="0"/>
              </a:rPr>
              <a:t> 2-4 </a:t>
            </a:r>
            <a:r>
              <a:rPr lang="en-US" sz="3000" dirty="0" err="1">
                <a:solidFill>
                  <a:schemeClr val="tx1"/>
                </a:solidFill>
                <a:latin typeface="Times New Roman" pitchFamily="18" charset="0"/>
                <a:cs typeface="Times New Roman" pitchFamily="18" charset="0"/>
              </a:rPr>
              <a:t>mmol</a:t>
            </a:r>
            <a:r>
              <a:rPr lang="en-US" sz="3000" dirty="0">
                <a:solidFill>
                  <a:schemeClr val="tx1"/>
                </a:solidFill>
                <a:latin typeface="Times New Roman" pitchFamily="18" charset="0"/>
                <a:cs typeface="Times New Roman" pitchFamily="18" charset="0"/>
              </a:rPr>
              <a:t>/l. </a:t>
            </a:r>
            <a:r>
              <a:rPr lang="en-US" sz="3000" dirty="0" err="1">
                <a:solidFill>
                  <a:schemeClr val="tx1"/>
                </a:solidFill>
                <a:latin typeface="Times New Roman" pitchFamily="18" charset="0"/>
                <a:cs typeface="Times New Roman" pitchFamily="18" charset="0"/>
              </a:rPr>
              <a:t>Lactat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máu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trên</a:t>
            </a:r>
            <a:r>
              <a:rPr lang="en-US" sz="3000" dirty="0">
                <a:solidFill>
                  <a:schemeClr val="tx1"/>
                </a:solidFill>
                <a:latin typeface="Times New Roman" pitchFamily="18" charset="0"/>
                <a:cs typeface="Times New Roman" pitchFamily="18" charset="0"/>
              </a:rPr>
              <a:t> 4 </a:t>
            </a:r>
            <a:r>
              <a:rPr lang="en-US" sz="3000" dirty="0" err="1">
                <a:solidFill>
                  <a:schemeClr val="tx1"/>
                </a:solidFill>
                <a:latin typeface="Times New Roman" pitchFamily="18" charset="0"/>
                <a:cs typeface="Times New Roman" pitchFamily="18" charset="0"/>
              </a:rPr>
              <a:t>mmol</a:t>
            </a:r>
            <a:r>
              <a:rPr lang="en-US" sz="3000" dirty="0">
                <a:solidFill>
                  <a:schemeClr val="tx1"/>
                </a:solidFill>
                <a:latin typeface="Times New Roman" pitchFamily="18" charset="0"/>
                <a:cs typeface="Times New Roman" pitchFamily="18" charset="0"/>
              </a:rPr>
              <a:t>/l </a:t>
            </a:r>
            <a:r>
              <a:rPr lang="en-US" sz="3000" dirty="0" err="1">
                <a:solidFill>
                  <a:schemeClr val="tx1"/>
                </a:solidFill>
                <a:latin typeface="Times New Roman" pitchFamily="18" charset="0"/>
                <a:cs typeface="Times New Roman" pitchFamily="18" charset="0"/>
              </a:rPr>
              <a:t>trong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các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trường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hợp</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nặng</a:t>
            </a:r>
            <a:r>
              <a:rPr lang="en-US" sz="3000" dirty="0">
                <a:solidFill>
                  <a:schemeClr val="tx1"/>
                </a:solidFill>
                <a:latin typeface="Times New Roman" pitchFamily="18" charset="0"/>
                <a:cs typeface="Times New Roman" pitchFamily="18" charset="0"/>
              </a:rPr>
              <a:t>. </a:t>
            </a:r>
          </a:p>
          <a:p>
            <a:r>
              <a:rPr lang="en-US" sz="3000" dirty="0" smtClean="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Thăm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dò</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huyết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động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áp</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lực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tĩnh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mạch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trung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tâm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tăng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áp</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lực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mao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mạch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phổi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bít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tăng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trên</a:t>
            </a:r>
            <a:r>
              <a:rPr lang="en-US" sz="3000" dirty="0">
                <a:solidFill>
                  <a:schemeClr val="tx1"/>
                </a:solidFill>
                <a:latin typeface="Times New Roman" pitchFamily="18" charset="0"/>
                <a:cs typeface="Times New Roman" pitchFamily="18" charset="0"/>
              </a:rPr>
              <a:t> 15mmHg), </a:t>
            </a:r>
            <a:r>
              <a:rPr lang="en-US" sz="3000" dirty="0" err="1">
                <a:solidFill>
                  <a:schemeClr val="tx1"/>
                </a:solidFill>
                <a:latin typeface="Times New Roman" pitchFamily="18" charset="0"/>
                <a:cs typeface="Times New Roman" pitchFamily="18" charset="0"/>
              </a:rPr>
              <a:t>cung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lượng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tim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giảm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chỉ</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số</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tim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giảm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dưới</a:t>
            </a:r>
            <a:r>
              <a:rPr lang="en-US" sz="3000" dirty="0">
                <a:solidFill>
                  <a:schemeClr val="tx1"/>
                </a:solidFill>
                <a:latin typeface="Times New Roman" pitchFamily="18" charset="0"/>
                <a:cs typeface="Times New Roman" pitchFamily="18" charset="0"/>
              </a:rPr>
              <a:t> 2,2 </a:t>
            </a:r>
            <a:r>
              <a:rPr lang="en-US" sz="3000" dirty="0" err="1">
                <a:solidFill>
                  <a:schemeClr val="tx1"/>
                </a:solidFill>
                <a:latin typeface="Times New Roman" pitchFamily="18" charset="0"/>
                <a:cs typeface="Times New Roman" pitchFamily="18" charset="0"/>
              </a:rPr>
              <a:t>lít</a:t>
            </a:r>
            <a:r>
              <a:rPr lang="en-US" sz="3000" dirty="0">
                <a:solidFill>
                  <a:schemeClr val="tx1"/>
                </a:solidFill>
                <a:latin typeface="Times New Roman" pitchFamily="18" charset="0"/>
                <a:cs typeface="Times New Roman" pitchFamily="18" charset="0"/>
              </a:rPr>
              <a:t>/</a:t>
            </a:r>
            <a:r>
              <a:rPr lang="en-US" sz="3000" dirty="0" err="1">
                <a:solidFill>
                  <a:schemeClr val="tx1"/>
                </a:solidFill>
                <a:latin typeface="Times New Roman" pitchFamily="18" charset="0"/>
                <a:cs typeface="Times New Roman" pitchFamily="18" charset="0"/>
              </a:rPr>
              <a:t>phút</a:t>
            </a:r>
            <a:r>
              <a:rPr lang="en-US" sz="3000" dirty="0">
                <a:solidFill>
                  <a:schemeClr val="tx1"/>
                </a:solidFill>
                <a:latin typeface="Times New Roman" pitchFamily="18" charset="0"/>
                <a:cs typeface="Times New Roman" pitchFamily="18" charset="0"/>
              </a:rPr>
              <a:t>/m2. </a:t>
            </a:r>
            <a:endParaRPr lang="vi-VN" sz="3000" dirty="0">
              <a:solidFill>
                <a:schemeClr val="tx1"/>
              </a:solidFill>
              <a:latin typeface="Times New Roman" pitchFamily="18" charset="0"/>
              <a:cs typeface="Times New Roman" pitchFamily="18" charset="0"/>
            </a:endParaRPr>
          </a:p>
          <a:p>
            <a:endParaRPr lang="vi-VN" sz="3000" dirty="0">
              <a:solidFill>
                <a:schemeClr val="tx1"/>
              </a:solidFill>
            </a:endParaRPr>
          </a:p>
        </p:txBody>
      </p:sp>
    </p:spTree>
    <p:extLst>
      <p:ext uri="{BB962C8B-B14F-4D97-AF65-F5344CB8AC3E}">
        <p14:creationId xmlns:p14="http://schemas.microsoft.com/office/powerpoint/2010/main" val="21096217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US" dirty="0" smtClean="0">
                <a:latin typeface="Times New Roman" pitchFamily="18" charset="0"/>
                <a:cs typeface="Times New Roman" pitchFamily="18" charset="0"/>
              </a:rPr>
              <a:t>IV/ </a:t>
            </a:r>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đoán</a:t>
            </a:r>
            <a:endParaRPr lang="vi-VN" dirty="0">
              <a:latin typeface="Times New Roman" pitchFamily="18" charset="0"/>
              <a:cs typeface="Times New Roman" pitchFamily="18" charset="0"/>
            </a:endParaRPr>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10644430"/>
              </p:ext>
            </p:extLst>
          </p:nvPr>
        </p:nvGraphicFramePr>
        <p:xfrm>
          <a:off x="457200" y="1124744"/>
          <a:ext cx="843528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195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512511" cy="1143000"/>
          </a:xfrm>
        </p:spPr>
        <p:txBody>
          <a:bodyPr/>
          <a:lstStyle/>
          <a:p>
            <a:r>
              <a:rPr lang="vi-VN" dirty="0" smtClean="0"/>
              <a:t>Chẩn đoán xác định</a:t>
            </a:r>
            <a:endParaRPr lang="vi-VN" dirty="0"/>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2651799126"/>
              </p:ext>
            </p:extLst>
          </p:nvPr>
        </p:nvGraphicFramePr>
        <p:xfrm>
          <a:off x="914400" y="1268760"/>
          <a:ext cx="82296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5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289</TotalTime>
  <Words>1161</Words>
  <Application>Microsoft Office PowerPoint</Application>
  <PresentationFormat>On-screen Show (4:3)</PresentationFormat>
  <Paragraphs>164</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Equity</vt:lpstr>
      <vt:lpstr>Solstice</vt:lpstr>
      <vt:lpstr>Executive</vt:lpstr>
      <vt:lpstr>ĐIỀU DƯỠNG  HỒI SỨC CẤP CỨU Khoa điều dưỡng Đại học Duy Tân</vt:lpstr>
      <vt:lpstr>Lớp K19YDD2   Thành viên nhóm:</vt:lpstr>
      <vt:lpstr>PowerPoint Presentation</vt:lpstr>
      <vt:lpstr>I/ ĐẠI CƯƠNG</vt:lpstr>
      <vt:lpstr>II/ NGUYÊN NHÂN</vt:lpstr>
      <vt:lpstr>III/ TRIỆU CHỨNG</vt:lpstr>
      <vt:lpstr>B. TRIỆU CHỨNG CẬN LÂM SÀNG</vt:lpstr>
      <vt:lpstr>IV/ Chẩn đoán</vt:lpstr>
      <vt:lpstr>Chẩn đoán xác định</vt:lpstr>
      <vt:lpstr>Chẩn đoán phân biệt</vt:lpstr>
      <vt:lpstr>Sốc nhiễm khuẩn</vt:lpstr>
      <vt:lpstr>Sốc giảm thể tích</vt:lpstr>
      <vt:lpstr>Sốc phản vệ</vt:lpstr>
      <vt:lpstr>Chẩn đoán nguyên nhân</vt:lpstr>
      <vt:lpstr>Chẩn đoán nguyên nhân</vt:lpstr>
      <vt:lpstr>Chẩn đoán mức độ Tiêu chuẩn của ACC/AHA 2007 </vt:lpstr>
      <vt:lpstr>V. XỬ TRÍ</vt:lpstr>
      <vt:lpstr>1. NGUYÊN TẮC XỬ LÝ CHUNG</vt:lpstr>
      <vt:lpstr>2. XỬ TRÍ BAN ĐẦU VÀ VẬN CHUYỂN CẤP CỨU</vt:lpstr>
      <vt:lpstr>3. XỬ TRÍ TẠI BỆNH VIỆN</vt:lpstr>
      <vt:lpstr>PowerPoint Presentation</vt:lpstr>
      <vt:lpstr>VIII. QUI TRÌNH ĐIỀU DƯỠNG</vt:lpstr>
      <vt:lpstr>1. NHẬN ĐỊNH:</vt:lpstr>
      <vt:lpstr>2. CHẨN ĐOÁN ĐIỀU DƯỠNG</vt:lpstr>
      <vt:lpstr>3. LẬP KẾ HOẠCH CHĂM SÓC</vt:lpstr>
      <vt:lpstr>4. THỰC HIỆN KẾ HOẠCH CHĂM SÓC</vt:lpstr>
      <vt:lpstr>5. ĐÁNH GIÁ: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XỬ TRÍ</dc:title>
  <dc:creator>PC</dc:creator>
  <cp:lastModifiedBy>PC</cp:lastModifiedBy>
  <cp:revision>19</cp:revision>
  <dcterms:created xsi:type="dcterms:W3CDTF">2016-08-14T15:01:23Z</dcterms:created>
  <dcterms:modified xsi:type="dcterms:W3CDTF">2016-08-15T16:02:21Z</dcterms:modified>
</cp:coreProperties>
</file>