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tumydream00779@gmail.com" initials="d" lastIdx="1" clrIdx="0">
    <p:extLst>
      <p:ext uri="{19B8F6BF-5375-455C-9EA6-DF929625EA0E}">
        <p15:presenceInfo xmlns:p15="http://schemas.microsoft.com/office/powerpoint/2012/main" userId="2dd4f5a9575d006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2T15:34:57.865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94F0EE-A8E5-4FF7-B802-E2ABB69454EF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FFB374A-8E3C-4C08-AAE1-003BE9E070C5}">
      <dgm:prSet/>
      <dgm:spPr/>
      <dgm:t>
        <a:bodyPr/>
        <a:lstStyle/>
        <a:p>
          <a:r>
            <a:rPr lang="vi-VN" dirty="0"/>
            <a:t>SỎI TIẾT NIỆU</a:t>
          </a:r>
          <a:endParaRPr lang="en-US" dirty="0"/>
        </a:p>
      </dgm:t>
    </dgm:pt>
    <dgm:pt modelId="{3FADFD8E-4DB2-4607-AC53-FDB30943F179}" type="parTrans" cxnId="{1B2B6D23-47B9-48AF-B490-51A3B6EEE8D9}">
      <dgm:prSet/>
      <dgm:spPr/>
      <dgm:t>
        <a:bodyPr/>
        <a:lstStyle/>
        <a:p>
          <a:endParaRPr lang="en-US"/>
        </a:p>
      </dgm:t>
    </dgm:pt>
    <dgm:pt modelId="{4984CED0-8C83-4654-BBAA-6F3AA3A5FD28}" type="sibTrans" cxnId="{1B2B6D23-47B9-48AF-B490-51A3B6EEE8D9}">
      <dgm:prSet/>
      <dgm:spPr/>
      <dgm:t>
        <a:bodyPr/>
        <a:lstStyle/>
        <a:p>
          <a:endParaRPr lang="en-US"/>
        </a:p>
      </dgm:t>
    </dgm:pt>
    <dgm:pt modelId="{40978267-0DBB-47EF-850A-AB716D6CD084}" type="pres">
      <dgm:prSet presAssocID="{FB94F0EE-A8E5-4FF7-B802-E2ABB69454E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BF8D848-CA47-40A2-A9C9-67402747301F}" type="pres">
      <dgm:prSet presAssocID="{5FFB374A-8E3C-4C08-AAE1-003BE9E070C5}" presName="circle1" presStyleLbl="node1" presStyleIdx="0" presStyleCnt="1"/>
      <dgm:spPr/>
    </dgm:pt>
    <dgm:pt modelId="{F0FA1158-463C-44FE-A542-7BCFC0E62AE9}" type="pres">
      <dgm:prSet presAssocID="{5FFB374A-8E3C-4C08-AAE1-003BE9E070C5}" presName="space" presStyleCnt="0"/>
      <dgm:spPr/>
    </dgm:pt>
    <dgm:pt modelId="{29D5BCAB-B515-4000-B4DA-B12912692649}" type="pres">
      <dgm:prSet presAssocID="{5FFB374A-8E3C-4C08-AAE1-003BE9E070C5}" presName="rect1" presStyleLbl="alignAcc1" presStyleIdx="0" presStyleCnt="1"/>
      <dgm:spPr/>
    </dgm:pt>
    <dgm:pt modelId="{0E46BF14-B0F5-4322-9B53-2DCE5458D665}" type="pres">
      <dgm:prSet presAssocID="{5FFB374A-8E3C-4C08-AAE1-003BE9E070C5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1B2B6D23-47B9-48AF-B490-51A3B6EEE8D9}" srcId="{FB94F0EE-A8E5-4FF7-B802-E2ABB69454EF}" destId="{5FFB374A-8E3C-4C08-AAE1-003BE9E070C5}" srcOrd="0" destOrd="0" parTransId="{3FADFD8E-4DB2-4607-AC53-FDB30943F179}" sibTransId="{4984CED0-8C83-4654-BBAA-6F3AA3A5FD28}"/>
    <dgm:cxn modelId="{5B615E6C-5C3B-4C60-AD77-34DE53A28BFE}" type="presOf" srcId="{FB94F0EE-A8E5-4FF7-B802-E2ABB69454EF}" destId="{40978267-0DBB-47EF-850A-AB716D6CD084}" srcOrd="0" destOrd="0" presId="urn:microsoft.com/office/officeart/2005/8/layout/target3"/>
    <dgm:cxn modelId="{C659F651-D7E1-4095-BA1A-49A73B7C46EA}" type="presOf" srcId="{5FFB374A-8E3C-4C08-AAE1-003BE9E070C5}" destId="{29D5BCAB-B515-4000-B4DA-B12912692649}" srcOrd="0" destOrd="0" presId="urn:microsoft.com/office/officeart/2005/8/layout/target3"/>
    <dgm:cxn modelId="{1EEDB4FF-72E3-4C25-8762-0CB7FF9FFADC}" type="presOf" srcId="{5FFB374A-8E3C-4C08-AAE1-003BE9E070C5}" destId="{0E46BF14-B0F5-4322-9B53-2DCE5458D665}" srcOrd="1" destOrd="0" presId="urn:microsoft.com/office/officeart/2005/8/layout/target3"/>
    <dgm:cxn modelId="{EE408752-7260-4330-B128-6262F7CB8677}" type="presParOf" srcId="{40978267-0DBB-47EF-850A-AB716D6CD084}" destId="{0BF8D848-CA47-40A2-A9C9-67402747301F}" srcOrd="0" destOrd="0" presId="urn:microsoft.com/office/officeart/2005/8/layout/target3"/>
    <dgm:cxn modelId="{4260FE89-259E-42BD-B35E-F6AA292C1A77}" type="presParOf" srcId="{40978267-0DBB-47EF-850A-AB716D6CD084}" destId="{F0FA1158-463C-44FE-A542-7BCFC0E62AE9}" srcOrd="1" destOrd="0" presId="urn:microsoft.com/office/officeart/2005/8/layout/target3"/>
    <dgm:cxn modelId="{D9D4AAD0-208A-4506-BFA3-C337389B9847}" type="presParOf" srcId="{40978267-0DBB-47EF-850A-AB716D6CD084}" destId="{29D5BCAB-B515-4000-B4DA-B12912692649}" srcOrd="2" destOrd="0" presId="urn:microsoft.com/office/officeart/2005/8/layout/target3"/>
    <dgm:cxn modelId="{36BD74EC-FA58-4AC3-B96F-AF0F74A7839D}" type="presParOf" srcId="{40978267-0DBB-47EF-850A-AB716D6CD084}" destId="{0E46BF14-B0F5-4322-9B53-2DCE5458D66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3A23CC8-2446-4B82-AFA0-1A039555788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EE884DE-31BA-45D2-A338-B79AD3E4FEEE}">
      <dgm:prSet custT="1"/>
      <dgm:spPr/>
      <dgm:t>
        <a:bodyPr/>
        <a:lstStyle/>
        <a:p>
          <a:r>
            <a:rPr lang="vi-VN" sz="2000" dirty="0">
              <a:solidFill>
                <a:schemeClr val="tx1"/>
              </a:solidFill>
            </a:rPr>
            <a:t>- Đau âm ỉ gặp ở những sỏi vừa và thậm chí lớn nhưng nằm ở vị trí bể thận, các sỏi niệu quản rất nhỏ di chuyển</a:t>
          </a:r>
          <a:endParaRPr lang="en-US" sz="2000" dirty="0">
            <a:solidFill>
              <a:schemeClr val="tx1"/>
            </a:solidFill>
          </a:endParaRPr>
        </a:p>
      </dgm:t>
    </dgm:pt>
    <dgm:pt modelId="{814E7664-4C78-46C0-B883-D5E671C411E4}" type="parTrans" cxnId="{F0B79B73-748C-4A1E-A909-B753D11993AB}">
      <dgm:prSet/>
      <dgm:spPr/>
      <dgm:t>
        <a:bodyPr/>
        <a:lstStyle/>
        <a:p>
          <a:endParaRPr lang="en-US"/>
        </a:p>
      </dgm:t>
    </dgm:pt>
    <dgm:pt modelId="{6F2D254B-8704-47A3-BDB7-C075CC430BE7}" type="sibTrans" cxnId="{F0B79B73-748C-4A1E-A909-B753D11993AB}">
      <dgm:prSet/>
      <dgm:spPr/>
      <dgm:t>
        <a:bodyPr/>
        <a:lstStyle/>
        <a:p>
          <a:endParaRPr lang="en-US"/>
        </a:p>
      </dgm:t>
    </dgm:pt>
    <dgm:pt modelId="{B05620D3-5304-4EB0-BF65-D548AE2A4B2B}">
      <dgm:prSet custT="1"/>
      <dgm:spPr/>
      <dgm:t>
        <a:bodyPr/>
        <a:lstStyle/>
        <a:p>
          <a:r>
            <a:rPr lang="vi-VN" sz="2000" dirty="0">
              <a:solidFill>
                <a:schemeClr val="tx1"/>
              </a:solidFill>
            </a:rPr>
            <a:t>- Đau hông lưng còn có thể do ứ nước bể thận do sỏi trung bình và to ở niệu quản gây tắc nghẽn niệu quản</a:t>
          </a:r>
          <a:r>
            <a:rPr lang="vi-VN" sz="1800" dirty="0"/>
            <a:t>.</a:t>
          </a:r>
          <a:endParaRPr lang="en-US" sz="1800" dirty="0"/>
        </a:p>
      </dgm:t>
    </dgm:pt>
    <dgm:pt modelId="{9A761BB1-EB35-422B-924D-DBA0BAFBDD29}" type="parTrans" cxnId="{DD8A1536-5D11-4035-A3FC-4C6484103CE1}">
      <dgm:prSet/>
      <dgm:spPr/>
      <dgm:t>
        <a:bodyPr/>
        <a:lstStyle/>
        <a:p>
          <a:endParaRPr lang="en-US"/>
        </a:p>
      </dgm:t>
    </dgm:pt>
    <dgm:pt modelId="{CE2C9C0C-B859-46CC-BFCA-3071D4ED0147}" type="sibTrans" cxnId="{DD8A1536-5D11-4035-A3FC-4C6484103CE1}">
      <dgm:prSet/>
      <dgm:spPr/>
      <dgm:t>
        <a:bodyPr/>
        <a:lstStyle/>
        <a:p>
          <a:endParaRPr lang="en-US"/>
        </a:p>
      </dgm:t>
    </dgm:pt>
    <dgm:pt modelId="{77AE8713-0BBC-4A06-90A0-835A513F2C68}">
      <dgm:prSet custT="1"/>
      <dgm:spPr/>
      <dgm:t>
        <a:bodyPr/>
        <a:lstStyle/>
        <a:p>
          <a:r>
            <a:rPr lang="vi-VN" sz="2000" dirty="0">
              <a:solidFill>
                <a:schemeClr val="tx1"/>
              </a:solidFill>
            </a:rPr>
            <a:t>- Đau hông lưng âm ỉ đôi khi có thể là một biểu hiện lâm sàng của viêm bể thận cấp do sỏi.</a:t>
          </a:r>
          <a:endParaRPr lang="en-US" sz="2000" dirty="0">
            <a:solidFill>
              <a:schemeClr val="tx1"/>
            </a:solidFill>
          </a:endParaRPr>
        </a:p>
      </dgm:t>
    </dgm:pt>
    <dgm:pt modelId="{B7E8398F-C1E1-4FE3-85D7-9A76A2D9FDEC}" type="parTrans" cxnId="{01A5B7B7-48D4-4219-B9C5-82B7F76761C6}">
      <dgm:prSet/>
      <dgm:spPr/>
      <dgm:t>
        <a:bodyPr/>
        <a:lstStyle/>
        <a:p>
          <a:endParaRPr lang="en-US"/>
        </a:p>
      </dgm:t>
    </dgm:pt>
    <dgm:pt modelId="{F9DC7188-A9C2-418E-8F28-304FE04E0B26}" type="sibTrans" cxnId="{01A5B7B7-48D4-4219-B9C5-82B7F76761C6}">
      <dgm:prSet/>
      <dgm:spPr/>
      <dgm:t>
        <a:bodyPr/>
        <a:lstStyle/>
        <a:p>
          <a:endParaRPr lang="en-US"/>
        </a:p>
      </dgm:t>
    </dgm:pt>
    <dgm:pt modelId="{1008C28D-0D44-45C8-A709-3A4E4317F20A}">
      <dgm:prSet custT="1"/>
      <dgm:spPr/>
      <dgm:t>
        <a:bodyPr/>
        <a:lstStyle/>
        <a:p>
          <a:r>
            <a:rPr lang="vi-VN" sz="2000" dirty="0">
              <a:solidFill>
                <a:schemeClr val="tx1"/>
              </a:solidFill>
            </a:rPr>
            <a:t>- Đau kèm theo bí đái có thể là do sỏi đã chít tắc ở cổ bàng quang hoặc lọt ra niệu đạo.</a:t>
          </a:r>
          <a:endParaRPr lang="en-US" sz="2000" dirty="0">
            <a:solidFill>
              <a:schemeClr val="tx1"/>
            </a:solidFill>
          </a:endParaRPr>
        </a:p>
      </dgm:t>
    </dgm:pt>
    <dgm:pt modelId="{F1400ED9-8ABC-4365-AE8F-C3A02A67257D}" type="parTrans" cxnId="{CC2C1A34-9FA3-480D-BEBB-4FE4FC8B078E}">
      <dgm:prSet/>
      <dgm:spPr/>
      <dgm:t>
        <a:bodyPr/>
        <a:lstStyle/>
        <a:p>
          <a:endParaRPr lang="en-US"/>
        </a:p>
      </dgm:t>
    </dgm:pt>
    <dgm:pt modelId="{9F75ADB4-40E6-4727-AF07-B162E4EA1022}" type="sibTrans" cxnId="{CC2C1A34-9FA3-480D-BEBB-4FE4FC8B078E}">
      <dgm:prSet/>
      <dgm:spPr/>
      <dgm:t>
        <a:bodyPr/>
        <a:lstStyle/>
        <a:p>
          <a:endParaRPr lang="en-US"/>
        </a:p>
      </dgm:t>
    </dgm:pt>
    <dgm:pt modelId="{1A6F3F3B-BD3A-4D67-B0D0-CBC6A7E2C1C8}" type="pres">
      <dgm:prSet presAssocID="{E3A23CC8-2446-4B82-AFA0-1A0395557883}" presName="Name0" presStyleCnt="0">
        <dgm:presLayoutVars>
          <dgm:chMax val="7"/>
          <dgm:chPref val="7"/>
          <dgm:dir/>
        </dgm:presLayoutVars>
      </dgm:prSet>
      <dgm:spPr/>
    </dgm:pt>
    <dgm:pt modelId="{B8C95DEC-06B8-4CB6-B02D-1D26B9B8E426}" type="pres">
      <dgm:prSet presAssocID="{E3A23CC8-2446-4B82-AFA0-1A0395557883}" presName="Name1" presStyleCnt="0"/>
      <dgm:spPr/>
    </dgm:pt>
    <dgm:pt modelId="{1F3BE41F-64F0-4BA2-9C27-B9878F20149D}" type="pres">
      <dgm:prSet presAssocID="{E3A23CC8-2446-4B82-AFA0-1A0395557883}" presName="cycle" presStyleCnt="0"/>
      <dgm:spPr/>
    </dgm:pt>
    <dgm:pt modelId="{FC07EEF4-A601-4662-8230-9BB5F3586DA7}" type="pres">
      <dgm:prSet presAssocID="{E3A23CC8-2446-4B82-AFA0-1A0395557883}" presName="srcNode" presStyleLbl="node1" presStyleIdx="0" presStyleCnt="4"/>
      <dgm:spPr/>
    </dgm:pt>
    <dgm:pt modelId="{4D4E5A48-1317-4D96-9A13-2459CE9E4780}" type="pres">
      <dgm:prSet presAssocID="{E3A23CC8-2446-4B82-AFA0-1A0395557883}" presName="conn" presStyleLbl="parChTrans1D2" presStyleIdx="0" presStyleCnt="1"/>
      <dgm:spPr/>
    </dgm:pt>
    <dgm:pt modelId="{0F4735F6-76CB-4C0F-9A5C-01BBED817737}" type="pres">
      <dgm:prSet presAssocID="{E3A23CC8-2446-4B82-AFA0-1A0395557883}" presName="extraNode" presStyleLbl="node1" presStyleIdx="0" presStyleCnt="4"/>
      <dgm:spPr/>
    </dgm:pt>
    <dgm:pt modelId="{EB5D1EFF-42CA-4B9A-B0E6-A3E11496947C}" type="pres">
      <dgm:prSet presAssocID="{E3A23CC8-2446-4B82-AFA0-1A0395557883}" presName="dstNode" presStyleLbl="node1" presStyleIdx="0" presStyleCnt="4"/>
      <dgm:spPr/>
    </dgm:pt>
    <dgm:pt modelId="{3B655D11-5F9E-49B1-B95A-0FB1291AFC9A}" type="pres">
      <dgm:prSet presAssocID="{5EE884DE-31BA-45D2-A338-B79AD3E4FEEE}" presName="text_1" presStyleLbl="node1" presStyleIdx="0" presStyleCnt="4" custScaleY="132537">
        <dgm:presLayoutVars>
          <dgm:bulletEnabled val="1"/>
        </dgm:presLayoutVars>
      </dgm:prSet>
      <dgm:spPr/>
    </dgm:pt>
    <dgm:pt modelId="{BB48D88D-595C-4A95-A371-42D84CF2D67D}" type="pres">
      <dgm:prSet presAssocID="{5EE884DE-31BA-45D2-A338-B79AD3E4FEEE}" presName="accent_1" presStyleCnt="0"/>
      <dgm:spPr/>
    </dgm:pt>
    <dgm:pt modelId="{446E9A3C-6D5F-49D1-87E3-460C35919D90}" type="pres">
      <dgm:prSet presAssocID="{5EE884DE-31BA-45D2-A338-B79AD3E4FEEE}" presName="accentRepeatNode" presStyleLbl="solidFgAcc1" presStyleIdx="0" presStyleCnt="4"/>
      <dgm:spPr/>
    </dgm:pt>
    <dgm:pt modelId="{01D638C1-D883-497C-BB68-8040CC7A4392}" type="pres">
      <dgm:prSet presAssocID="{B05620D3-5304-4EB0-BF65-D548AE2A4B2B}" presName="text_2" presStyleLbl="node1" presStyleIdx="1" presStyleCnt="4" custScaleY="135083">
        <dgm:presLayoutVars>
          <dgm:bulletEnabled val="1"/>
        </dgm:presLayoutVars>
      </dgm:prSet>
      <dgm:spPr/>
    </dgm:pt>
    <dgm:pt modelId="{DDE7BD2B-DAB0-428F-BADA-4EFC034B5359}" type="pres">
      <dgm:prSet presAssocID="{B05620D3-5304-4EB0-BF65-D548AE2A4B2B}" presName="accent_2" presStyleCnt="0"/>
      <dgm:spPr/>
    </dgm:pt>
    <dgm:pt modelId="{931E5143-A49D-4BC3-A04D-D9E7A2959A15}" type="pres">
      <dgm:prSet presAssocID="{B05620D3-5304-4EB0-BF65-D548AE2A4B2B}" presName="accentRepeatNode" presStyleLbl="solidFgAcc1" presStyleIdx="1" presStyleCnt="4"/>
      <dgm:spPr/>
    </dgm:pt>
    <dgm:pt modelId="{6CB2522C-01A6-4C19-8D94-8886B8BDBE7B}" type="pres">
      <dgm:prSet presAssocID="{77AE8713-0BBC-4A06-90A0-835A513F2C68}" presName="text_3" presStyleLbl="node1" presStyleIdx="2" presStyleCnt="4">
        <dgm:presLayoutVars>
          <dgm:bulletEnabled val="1"/>
        </dgm:presLayoutVars>
      </dgm:prSet>
      <dgm:spPr/>
    </dgm:pt>
    <dgm:pt modelId="{11A4116C-BC4D-46B1-9F8E-37B3A79A710C}" type="pres">
      <dgm:prSet presAssocID="{77AE8713-0BBC-4A06-90A0-835A513F2C68}" presName="accent_3" presStyleCnt="0"/>
      <dgm:spPr/>
    </dgm:pt>
    <dgm:pt modelId="{26C1A772-3030-4702-8519-108C41EA9A23}" type="pres">
      <dgm:prSet presAssocID="{77AE8713-0BBC-4A06-90A0-835A513F2C68}" presName="accentRepeatNode" presStyleLbl="solidFgAcc1" presStyleIdx="2" presStyleCnt="4"/>
      <dgm:spPr/>
    </dgm:pt>
    <dgm:pt modelId="{793EF667-ECA4-4726-9A8E-C85DED01B6E3}" type="pres">
      <dgm:prSet presAssocID="{1008C28D-0D44-45C8-A709-3A4E4317F20A}" presName="text_4" presStyleLbl="node1" presStyleIdx="3" presStyleCnt="4">
        <dgm:presLayoutVars>
          <dgm:bulletEnabled val="1"/>
        </dgm:presLayoutVars>
      </dgm:prSet>
      <dgm:spPr/>
    </dgm:pt>
    <dgm:pt modelId="{93CEDA4A-A129-45D1-84A5-14649283B932}" type="pres">
      <dgm:prSet presAssocID="{1008C28D-0D44-45C8-A709-3A4E4317F20A}" presName="accent_4" presStyleCnt="0"/>
      <dgm:spPr/>
    </dgm:pt>
    <dgm:pt modelId="{0123CA7C-AF61-43BF-94F4-0AC0FD605823}" type="pres">
      <dgm:prSet presAssocID="{1008C28D-0D44-45C8-A709-3A4E4317F20A}" presName="accentRepeatNode" presStyleLbl="solidFgAcc1" presStyleIdx="3" presStyleCnt="4"/>
      <dgm:spPr/>
    </dgm:pt>
  </dgm:ptLst>
  <dgm:cxnLst>
    <dgm:cxn modelId="{CA5EC023-33B0-4795-B2F3-7B6DF9B810B5}" type="presOf" srcId="{5EE884DE-31BA-45D2-A338-B79AD3E4FEEE}" destId="{3B655D11-5F9E-49B1-B95A-0FB1291AFC9A}" srcOrd="0" destOrd="0" presId="urn:microsoft.com/office/officeart/2008/layout/VerticalCurvedList"/>
    <dgm:cxn modelId="{CC2C1A34-9FA3-480D-BEBB-4FE4FC8B078E}" srcId="{E3A23CC8-2446-4B82-AFA0-1A0395557883}" destId="{1008C28D-0D44-45C8-A709-3A4E4317F20A}" srcOrd="3" destOrd="0" parTransId="{F1400ED9-8ABC-4365-AE8F-C3A02A67257D}" sibTransId="{9F75ADB4-40E6-4727-AF07-B162E4EA1022}"/>
    <dgm:cxn modelId="{DD8A1536-5D11-4035-A3FC-4C6484103CE1}" srcId="{E3A23CC8-2446-4B82-AFA0-1A0395557883}" destId="{B05620D3-5304-4EB0-BF65-D548AE2A4B2B}" srcOrd="1" destOrd="0" parTransId="{9A761BB1-EB35-422B-924D-DBA0BAFBDD29}" sibTransId="{CE2C9C0C-B859-46CC-BFCA-3071D4ED0147}"/>
    <dgm:cxn modelId="{C4FAE246-520B-4A36-91C8-684490B386CC}" type="presOf" srcId="{6F2D254B-8704-47A3-BDB7-C075CC430BE7}" destId="{4D4E5A48-1317-4D96-9A13-2459CE9E4780}" srcOrd="0" destOrd="0" presId="urn:microsoft.com/office/officeart/2008/layout/VerticalCurvedList"/>
    <dgm:cxn modelId="{F0B79B73-748C-4A1E-A909-B753D11993AB}" srcId="{E3A23CC8-2446-4B82-AFA0-1A0395557883}" destId="{5EE884DE-31BA-45D2-A338-B79AD3E4FEEE}" srcOrd="0" destOrd="0" parTransId="{814E7664-4C78-46C0-B883-D5E671C411E4}" sibTransId="{6F2D254B-8704-47A3-BDB7-C075CC430BE7}"/>
    <dgm:cxn modelId="{A96E3391-9577-4B29-9A1C-D024B4CE2104}" type="presOf" srcId="{1008C28D-0D44-45C8-A709-3A4E4317F20A}" destId="{793EF667-ECA4-4726-9A8E-C85DED01B6E3}" srcOrd="0" destOrd="0" presId="urn:microsoft.com/office/officeart/2008/layout/VerticalCurvedList"/>
    <dgm:cxn modelId="{E73F8EB4-F979-4A98-A514-AE62B76AD0B8}" type="presOf" srcId="{77AE8713-0BBC-4A06-90A0-835A513F2C68}" destId="{6CB2522C-01A6-4C19-8D94-8886B8BDBE7B}" srcOrd="0" destOrd="0" presId="urn:microsoft.com/office/officeart/2008/layout/VerticalCurvedList"/>
    <dgm:cxn modelId="{01A5B7B7-48D4-4219-B9C5-82B7F76761C6}" srcId="{E3A23CC8-2446-4B82-AFA0-1A0395557883}" destId="{77AE8713-0BBC-4A06-90A0-835A513F2C68}" srcOrd="2" destOrd="0" parTransId="{B7E8398F-C1E1-4FE3-85D7-9A76A2D9FDEC}" sibTransId="{F9DC7188-A9C2-418E-8F28-304FE04E0B26}"/>
    <dgm:cxn modelId="{7A2F9FB9-E93D-4489-9548-6BC0F1F7F801}" type="presOf" srcId="{E3A23CC8-2446-4B82-AFA0-1A0395557883}" destId="{1A6F3F3B-BD3A-4D67-B0D0-CBC6A7E2C1C8}" srcOrd="0" destOrd="0" presId="urn:microsoft.com/office/officeart/2008/layout/VerticalCurvedList"/>
    <dgm:cxn modelId="{C84BABE2-504B-4DC5-9024-53CEB38D4252}" type="presOf" srcId="{B05620D3-5304-4EB0-BF65-D548AE2A4B2B}" destId="{01D638C1-D883-497C-BB68-8040CC7A4392}" srcOrd="0" destOrd="0" presId="urn:microsoft.com/office/officeart/2008/layout/VerticalCurvedList"/>
    <dgm:cxn modelId="{4C80ACDC-2AD4-4B45-96BF-0523F5FE4F53}" type="presParOf" srcId="{1A6F3F3B-BD3A-4D67-B0D0-CBC6A7E2C1C8}" destId="{B8C95DEC-06B8-4CB6-B02D-1D26B9B8E426}" srcOrd="0" destOrd="0" presId="urn:microsoft.com/office/officeart/2008/layout/VerticalCurvedList"/>
    <dgm:cxn modelId="{F86C251D-52DC-4B8F-A409-52EA1B4F2C71}" type="presParOf" srcId="{B8C95DEC-06B8-4CB6-B02D-1D26B9B8E426}" destId="{1F3BE41F-64F0-4BA2-9C27-B9878F20149D}" srcOrd="0" destOrd="0" presId="urn:microsoft.com/office/officeart/2008/layout/VerticalCurvedList"/>
    <dgm:cxn modelId="{0C02B9DA-9FCD-4590-8F03-DDD642329649}" type="presParOf" srcId="{1F3BE41F-64F0-4BA2-9C27-B9878F20149D}" destId="{FC07EEF4-A601-4662-8230-9BB5F3586DA7}" srcOrd="0" destOrd="0" presId="urn:microsoft.com/office/officeart/2008/layout/VerticalCurvedList"/>
    <dgm:cxn modelId="{F3251DC6-29C7-4831-9DE1-AAE40AAD138A}" type="presParOf" srcId="{1F3BE41F-64F0-4BA2-9C27-B9878F20149D}" destId="{4D4E5A48-1317-4D96-9A13-2459CE9E4780}" srcOrd="1" destOrd="0" presId="urn:microsoft.com/office/officeart/2008/layout/VerticalCurvedList"/>
    <dgm:cxn modelId="{36EE6B89-B3CD-4115-8463-38B8CE060079}" type="presParOf" srcId="{1F3BE41F-64F0-4BA2-9C27-B9878F20149D}" destId="{0F4735F6-76CB-4C0F-9A5C-01BBED817737}" srcOrd="2" destOrd="0" presId="urn:microsoft.com/office/officeart/2008/layout/VerticalCurvedList"/>
    <dgm:cxn modelId="{E1F51222-ADE9-4116-921A-F24C464A4185}" type="presParOf" srcId="{1F3BE41F-64F0-4BA2-9C27-B9878F20149D}" destId="{EB5D1EFF-42CA-4B9A-B0E6-A3E11496947C}" srcOrd="3" destOrd="0" presId="urn:microsoft.com/office/officeart/2008/layout/VerticalCurvedList"/>
    <dgm:cxn modelId="{2E69BFD4-B8FF-4597-AD5C-B3E7C0DB5671}" type="presParOf" srcId="{B8C95DEC-06B8-4CB6-B02D-1D26B9B8E426}" destId="{3B655D11-5F9E-49B1-B95A-0FB1291AFC9A}" srcOrd="1" destOrd="0" presId="urn:microsoft.com/office/officeart/2008/layout/VerticalCurvedList"/>
    <dgm:cxn modelId="{66CA56B4-052E-4C9A-865A-3200D4109696}" type="presParOf" srcId="{B8C95DEC-06B8-4CB6-B02D-1D26B9B8E426}" destId="{BB48D88D-595C-4A95-A371-42D84CF2D67D}" srcOrd="2" destOrd="0" presId="urn:microsoft.com/office/officeart/2008/layout/VerticalCurvedList"/>
    <dgm:cxn modelId="{43140166-3080-4A91-A2DF-C1E9776F2E6B}" type="presParOf" srcId="{BB48D88D-595C-4A95-A371-42D84CF2D67D}" destId="{446E9A3C-6D5F-49D1-87E3-460C35919D90}" srcOrd="0" destOrd="0" presId="urn:microsoft.com/office/officeart/2008/layout/VerticalCurvedList"/>
    <dgm:cxn modelId="{FCCFA120-6256-4D7D-81F2-771E93C785F2}" type="presParOf" srcId="{B8C95DEC-06B8-4CB6-B02D-1D26B9B8E426}" destId="{01D638C1-D883-497C-BB68-8040CC7A4392}" srcOrd="3" destOrd="0" presId="urn:microsoft.com/office/officeart/2008/layout/VerticalCurvedList"/>
    <dgm:cxn modelId="{039298E1-634A-4DB0-A02F-8E48023DDB77}" type="presParOf" srcId="{B8C95DEC-06B8-4CB6-B02D-1D26B9B8E426}" destId="{DDE7BD2B-DAB0-428F-BADA-4EFC034B5359}" srcOrd="4" destOrd="0" presId="urn:microsoft.com/office/officeart/2008/layout/VerticalCurvedList"/>
    <dgm:cxn modelId="{BF195FB5-B7C8-493B-AB5E-857EEAB0F236}" type="presParOf" srcId="{DDE7BD2B-DAB0-428F-BADA-4EFC034B5359}" destId="{931E5143-A49D-4BC3-A04D-D9E7A2959A15}" srcOrd="0" destOrd="0" presId="urn:microsoft.com/office/officeart/2008/layout/VerticalCurvedList"/>
    <dgm:cxn modelId="{557ECA16-C8AE-413A-85C2-75C0BB480CA6}" type="presParOf" srcId="{B8C95DEC-06B8-4CB6-B02D-1D26B9B8E426}" destId="{6CB2522C-01A6-4C19-8D94-8886B8BDBE7B}" srcOrd="5" destOrd="0" presId="urn:microsoft.com/office/officeart/2008/layout/VerticalCurvedList"/>
    <dgm:cxn modelId="{F981DA01-5484-4809-9933-F87BB4B3AD74}" type="presParOf" srcId="{B8C95DEC-06B8-4CB6-B02D-1D26B9B8E426}" destId="{11A4116C-BC4D-46B1-9F8E-37B3A79A710C}" srcOrd="6" destOrd="0" presId="urn:microsoft.com/office/officeart/2008/layout/VerticalCurvedList"/>
    <dgm:cxn modelId="{70ED3273-1ACF-489B-B91A-B71338657BB6}" type="presParOf" srcId="{11A4116C-BC4D-46B1-9F8E-37B3A79A710C}" destId="{26C1A772-3030-4702-8519-108C41EA9A23}" srcOrd="0" destOrd="0" presId="urn:microsoft.com/office/officeart/2008/layout/VerticalCurvedList"/>
    <dgm:cxn modelId="{3A1F0D9F-3935-4C2A-8A42-8057E92B9B16}" type="presParOf" srcId="{B8C95DEC-06B8-4CB6-B02D-1D26B9B8E426}" destId="{793EF667-ECA4-4726-9A8E-C85DED01B6E3}" srcOrd="7" destOrd="0" presId="urn:microsoft.com/office/officeart/2008/layout/VerticalCurvedList"/>
    <dgm:cxn modelId="{E3764086-1462-4DE0-A340-918EACE26801}" type="presParOf" srcId="{B8C95DEC-06B8-4CB6-B02D-1D26B9B8E426}" destId="{93CEDA4A-A129-45D1-84A5-14649283B932}" srcOrd="8" destOrd="0" presId="urn:microsoft.com/office/officeart/2008/layout/VerticalCurvedList"/>
    <dgm:cxn modelId="{505DB4E2-63E0-4581-98A5-1AD12A22EF71}" type="presParOf" srcId="{93CEDA4A-A129-45D1-84A5-14649283B932}" destId="{0123CA7C-AF61-43BF-94F4-0AC0FD60582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681F392-CC88-4F99-9D0A-655CB6E00F3C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5BBE70A-CD9E-4A98-9331-E97C8A005D46}">
      <dgm:prSet/>
      <dgm:spPr/>
      <dgm:t>
        <a:bodyPr/>
        <a:lstStyle/>
        <a:p>
          <a:r>
            <a:rPr lang="vi-VN" dirty="0"/>
            <a:t>BIỂU HIỆN LÂM SÀNG VÀ CẬN LÂM SÀNG</a:t>
          </a:r>
          <a:endParaRPr lang="en-US" dirty="0"/>
        </a:p>
      </dgm:t>
    </dgm:pt>
    <dgm:pt modelId="{0A51E3DD-F688-4354-BC00-F4B96A919B5E}" type="parTrans" cxnId="{E85D3E84-AFCC-4BD2-BDBF-E706B75E5BB0}">
      <dgm:prSet/>
      <dgm:spPr/>
      <dgm:t>
        <a:bodyPr/>
        <a:lstStyle/>
        <a:p>
          <a:endParaRPr lang="en-US"/>
        </a:p>
      </dgm:t>
    </dgm:pt>
    <dgm:pt modelId="{26FB5AA3-966B-4138-B092-B3A7AEF75823}" type="sibTrans" cxnId="{E85D3E84-AFCC-4BD2-BDBF-E706B75E5BB0}">
      <dgm:prSet/>
      <dgm:spPr/>
      <dgm:t>
        <a:bodyPr/>
        <a:lstStyle/>
        <a:p>
          <a:endParaRPr lang="en-US"/>
        </a:p>
      </dgm:t>
    </dgm:pt>
    <dgm:pt modelId="{F49D5DF3-62FC-4293-B645-1FE5707A8CBC}" type="pres">
      <dgm:prSet presAssocID="{A681F392-CC88-4F99-9D0A-655CB6E00F3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0548DCF-4754-440F-9922-5A773C3EFCCF}" type="pres">
      <dgm:prSet presAssocID="{F5BBE70A-CD9E-4A98-9331-E97C8A005D46}" presName="circle1" presStyleLbl="node1" presStyleIdx="0" presStyleCnt="1"/>
      <dgm:spPr/>
    </dgm:pt>
    <dgm:pt modelId="{E1FBA3AB-51FF-4127-B0AC-883AFB3AC670}" type="pres">
      <dgm:prSet presAssocID="{F5BBE70A-CD9E-4A98-9331-E97C8A005D46}" presName="space" presStyleCnt="0"/>
      <dgm:spPr/>
    </dgm:pt>
    <dgm:pt modelId="{FACE293E-5724-4094-9D2F-BD5F6DFA77D4}" type="pres">
      <dgm:prSet presAssocID="{F5BBE70A-CD9E-4A98-9331-E97C8A005D46}" presName="rect1" presStyleLbl="alignAcc1" presStyleIdx="0" presStyleCnt="1"/>
      <dgm:spPr/>
    </dgm:pt>
    <dgm:pt modelId="{F9853BA1-77E1-4256-8334-E00891F617C5}" type="pres">
      <dgm:prSet presAssocID="{F5BBE70A-CD9E-4A98-9331-E97C8A005D46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E85D3E84-AFCC-4BD2-BDBF-E706B75E5BB0}" srcId="{A681F392-CC88-4F99-9D0A-655CB6E00F3C}" destId="{F5BBE70A-CD9E-4A98-9331-E97C8A005D46}" srcOrd="0" destOrd="0" parTransId="{0A51E3DD-F688-4354-BC00-F4B96A919B5E}" sibTransId="{26FB5AA3-966B-4138-B092-B3A7AEF75823}"/>
    <dgm:cxn modelId="{AB5A9890-7C84-43E0-A8C2-AE9E5D872263}" type="presOf" srcId="{F5BBE70A-CD9E-4A98-9331-E97C8A005D46}" destId="{F9853BA1-77E1-4256-8334-E00891F617C5}" srcOrd="1" destOrd="0" presId="urn:microsoft.com/office/officeart/2005/8/layout/target3"/>
    <dgm:cxn modelId="{0AB68FAE-223D-47CA-A8A9-204E0B4330C8}" type="presOf" srcId="{A681F392-CC88-4F99-9D0A-655CB6E00F3C}" destId="{F49D5DF3-62FC-4293-B645-1FE5707A8CBC}" srcOrd="0" destOrd="0" presId="urn:microsoft.com/office/officeart/2005/8/layout/target3"/>
    <dgm:cxn modelId="{42BBA9B5-83D0-4DA4-9823-1212AE9AC692}" type="presOf" srcId="{F5BBE70A-CD9E-4A98-9331-E97C8A005D46}" destId="{FACE293E-5724-4094-9D2F-BD5F6DFA77D4}" srcOrd="0" destOrd="0" presId="urn:microsoft.com/office/officeart/2005/8/layout/target3"/>
    <dgm:cxn modelId="{A7558F29-D2EA-4A68-A1E6-A1863995ADB8}" type="presParOf" srcId="{F49D5DF3-62FC-4293-B645-1FE5707A8CBC}" destId="{A0548DCF-4754-440F-9922-5A773C3EFCCF}" srcOrd="0" destOrd="0" presId="urn:microsoft.com/office/officeart/2005/8/layout/target3"/>
    <dgm:cxn modelId="{3A48317F-1A69-47D5-BAE1-F051F9F1742C}" type="presParOf" srcId="{F49D5DF3-62FC-4293-B645-1FE5707A8CBC}" destId="{E1FBA3AB-51FF-4127-B0AC-883AFB3AC670}" srcOrd="1" destOrd="0" presId="urn:microsoft.com/office/officeart/2005/8/layout/target3"/>
    <dgm:cxn modelId="{3F425962-86B1-4D79-B237-96C297C36A74}" type="presParOf" srcId="{F49D5DF3-62FC-4293-B645-1FE5707A8CBC}" destId="{FACE293E-5724-4094-9D2F-BD5F6DFA77D4}" srcOrd="2" destOrd="0" presId="urn:microsoft.com/office/officeart/2005/8/layout/target3"/>
    <dgm:cxn modelId="{5799D64A-1882-4434-9F54-3B7DC92E4991}" type="presParOf" srcId="{F49D5DF3-62FC-4293-B645-1FE5707A8CBC}" destId="{F9853BA1-77E1-4256-8334-E00891F617C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EFFEE87-A271-401D-B7FE-75637E437E1F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74F970C-3B11-483B-ABA6-FD4E52170ED6}">
      <dgm:prSet/>
      <dgm:spPr/>
      <dgm:t>
        <a:bodyPr/>
        <a:lstStyle/>
        <a:p>
          <a:r>
            <a:rPr lang="vi-VN" dirty="0"/>
            <a:t>BIỂU HIỆN LÂM SÀNG VÀ CẬN LÂM SÀNG</a:t>
          </a:r>
          <a:endParaRPr lang="en-US" dirty="0"/>
        </a:p>
      </dgm:t>
    </dgm:pt>
    <dgm:pt modelId="{5179C727-F5CD-451F-B517-1865AE233C9E}" type="parTrans" cxnId="{48636723-0016-4473-8D0D-7823C302272A}">
      <dgm:prSet/>
      <dgm:spPr/>
      <dgm:t>
        <a:bodyPr/>
        <a:lstStyle/>
        <a:p>
          <a:endParaRPr lang="en-US"/>
        </a:p>
      </dgm:t>
    </dgm:pt>
    <dgm:pt modelId="{9ACA26B8-5409-4ADA-8363-0144157FCBB4}" type="sibTrans" cxnId="{48636723-0016-4473-8D0D-7823C302272A}">
      <dgm:prSet/>
      <dgm:spPr/>
      <dgm:t>
        <a:bodyPr/>
        <a:lstStyle/>
        <a:p>
          <a:endParaRPr lang="en-US"/>
        </a:p>
      </dgm:t>
    </dgm:pt>
    <dgm:pt modelId="{73912162-4691-45B4-AACF-CDC670ED3BF0}" type="pres">
      <dgm:prSet presAssocID="{EEFFEE87-A271-401D-B7FE-75637E437E1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05FA894-833C-4F3D-9DB5-43335587BD32}" type="pres">
      <dgm:prSet presAssocID="{974F970C-3B11-483B-ABA6-FD4E52170ED6}" presName="circle1" presStyleLbl="node1" presStyleIdx="0" presStyleCnt="1"/>
      <dgm:spPr/>
    </dgm:pt>
    <dgm:pt modelId="{859A6CC0-BA0A-4B26-8210-CBF527B93029}" type="pres">
      <dgm:prSet presAssocID="{974F970C-3B11-483B-ABA6-FD4E52170ED6}" presName="space" presStyleCnt="0"/>
      <dgm:spPr/>
    </dgm:pt>
    <dgm:pt modelId="{2E9DC4C9-3B64-4C5E-AEB3-893E1808FCA1}" type="pres">
      <dgm:prSet presAssocID="{974F970C-3B11-483B-ABA6-FD4E52170ED6}" presName="rect1" presStyleLbl="alignAcc1" presStyleIdx="0" presStyleCnt="1"/>
      <dgm:spPr/>
    </dgm:pt>
    <dgm:pt modelId="{A1B663F7-1A57-49F1-9B7E-AA0F2CD12497}" type="pres">
      <dgm:prSet presAssocID="{974F970C-3B11-483B-ABA6-FD4E52170ED6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48636723-0016-4473-8D0D-7823C302272A}" srcId="{EEFFEE87-A271-401D-B7FE-75637E437E1F}" destId="{974F970C-3B11-483B-ABA6-FD4E52170ED6}" srcOrd="0" destOrd="0" parTransId="{5179C727-F5CD-451F-B517-1865AE233C9E}" sibTransId="{9ACA26B8-5409-4ADA-8363-0144157FCBB4}"/>
    <dgm:cxn modelId="{318C239A-E1CA-47E0-A33C-5E23FBA54BFB}" type="presOf" srcId="{974F970C-3B11-483B-ABA6-FD4E52170ED6}" destId="{A1B663F7-1A57-49F1-9B7E-AA0F2CD12497}" srcOrd="1" destOrd="0" presId="urn:microsoft.com/office/officeart/2005/8/layout/target3"/>
    <dgm:cxn modelId="{14421BCA-589C-4DA5-A094-7D7B8DB071EA}" type="presOf" srcId="{EEFFEE87-A271-401D-B7FE-75637E437E1F}" destId="{73912162-4691-45B4-AACF-CDC670ED3BF0}" srcOrd="0" destOrd="0" presId="urn:microsoft.com/office/officeart/2005/8/layout/target3"/>
    <dgm:cxn modelId="{D04B01F0-AD4D-4687-89B6-F306EBF46DF3}" type="presOf" srcId="{974F970C-3B11-483B-ABA6-FD4E52170ED6}" destId="{2E9DC4C9-3B64-4C5E-AEB3-893E1808FCA1}" srcOrd="0" destOrd="0" presId="urn:microsoft.com/office/officeart/2005/8/layout/target3"/>
    <dgm:cxn modelId="{7740E86F-ECAF-4C3A-83E3-35F863AAA248}" type="presParOf" srcId="{73912162-4691-45B4-AACF-CDC670ED3BF0}" destId="{705FA894-833C-4F3D-9DB5-43335587BD32}" srcOrd="0" destOrd="0" presId="urn:microsoft.com/office/officeart/2005/8/layout/target3"/>
    <dgm:cxn modelId="{D7C7BAF4-2452-4C02-8580-6F66367E9736}" type="presParOf" srcId="{73912162-4691-45B4-AACF-CDC670ED3BF0}" destId="{859A6CC0-BA0A-4B26-8210-CBF527B93029}" srcOrd="1" destOrd="0" presId="urn:microsoft.com/office/officeart/2005/8/layout/target3"/>
    <dgm:cxn modelId="{2BA87C7C-82FB-4D5D-8496-C50A2296A40C}" type="presParOf" srcId="{73912162-4691-45B4-AACF-CDC670ED3BF0}" destId="{2E9DC4C9-3B64-4C5E-AEB3-893E1808FCA1}" srcOrd="2" destOrd="0" presId="urn:microsoft.com/office/officeart/2005/8/layout/target3"/>
    <dgm:cxn modelId="{21EE02D9-E442-4B13-9D1C-B34ED418F6E3}" type="presParOf" srcId="{73912162-4691-45B4-AACF-CDC670ED3BF0}" destId="{A1B663F7-1A57-49F1-9B7E-AA0F2CD1249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6871C8F-71C9-478C-909B-F94811AA24C4}" type="doc">
      <dgm:prSet loTypeId="urn:microsoft.com/office/officeart/2005/8/layout/target3" loCatId="relationship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2C26F2B-B7B6-4B56-88D1-0607BDC26983}">
      <dgm:prSet/>
      <dgm:spPr/>
      <dgm:t>
        <a:bodyPr/>
        <a:lstStyle/>
        <a:p>
          <a:r>
            <a:rPr lang="vi-VN" dirty="0"/>
            <a:t>BIỂU HIỆN LÂM SÀNG VÀ CẬN LÂM SÀNG</a:t>
          </a:r>
          <a:endParaRPr lang="en-US" dirty="0"/>
        </a:p>
      </dgm:t>
    </dgm:pt>
    <dgm:pt modelId="{CF76A0B5-6BC5-4A53-B62C-0AD8D166DC08}" type="parTrans" cxnId="{AEAB2DEC-5287-41FC-A0BF-420CCEF53AD4}">
      <dgm:prSet/>
      <dgm:spPr/>
      <dgm:t>
        <a:bodyPr/>
        <a:lstStyle/>
        <a:p>
          <a:endParaRPr lang="en-US"/>
        </a:p>
      </dgm:t>
    </dgm:pt>
    <dgm:pt modelId="{D4BC80ED-6D31-4FFD-B01F-01B02F06D5C0}" type="sibTrans" cxnId="{AEAB2DEC-5287-41FC-A0BF-420CCEF53AD4}">
      <dgm:prSet/>
      <dgm:spPr/>
      <dgm:t>
        <a:bodyPr/>
        <a:lstStyle/>
        <a:p>
          <a:endParaRPr lang="en-US"/>
        </a:p>
      </dgm:t>
    </dgm:pt>
    <dgm:pt modelId="{0FDE16A4-F8FE-4EE6-BCCD-81EC33FA7042}" type="pres">
      <dgm:prSet presAssocID="{96871C8F-71C9-478C-909B-F94811AA24C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20C4CCC-35CF-4B5D-BB57-F7AC6505E978}" type="pres">
      <dgm:prSet presAssocID="{22C26F2B-B7B6-4B56-88D1-0607BDC26983}" presName="circle1" presStyleLbl="node1" presStyleIdx="0" presStyleCnt="1"/>
      <dgm:spPr/>
    </dgm:pt>
    <dgm:pt modelId="{C7EEA3D0-0ED6-4DCD-8D4E-D61AE6714554}" type="pres">
      <dgm:prSet presAssocID="{22C26F2B-B7B6-4B56-88D1-0607BDC26983}" presName="space" presStyleCnt="0"/>
      <dgm:spPr/>
    </dgm:pt>
    <dgm:pt modelId="{65A22707-30CB-475C-9613-AC9AEBAD47D7}" type="pres">
      <dgm:prSet presAssocID="{22C26F2B-B7B6-4B56-88D1-0607BDC26983}" presName="rect1" presStyleLbl="alignAcc1" presStyleIdx="0" presStyleCnt="1"/>
      <dgm:spPr/>
    </dgm:pt>
    <dgm:pt modelId="{EE8D7210-B07C-409F-AC12-4B6080651AEC}" type="pres">
      <dgm:prSet presAssocID="{22C26F2B-B7B6-4B56-88D1-0607BDC26983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B9386307-F60D-41EA-80BC-F57BB3C4C7CA}" type="presOf" srcId="{96871C8F-71C9-478C-909B-F94811AA24C4}" destId="{0FDE16A4-F8FE-4EE6-BCCD-81EC33FA7042}" srcOrd="0" destOrd="0" presId="urn:microsoft.com/office/officeart/2005/8/layout/target3"/>
    <dgm:cxn modelId="{9B96B06D-AED2-492D-BF5E-F0BDBA1EF017}" type="presOf" srcId="{22C26F2B-B7B6-4B56-88D1-0607BDC26983}" destId="{EE8D7210-B07C-409F-AC12-4B6080651AEC}" srcOrd="1" destOrd="0" presId="urn:microsoft.com/office/officeart/2005/8/layout/target3"/>
    <dgm:cxn modelId="{062D1ACD-7875-49BF-BD3C-2DB8FEBDD220}" type="presOf" srcId="{22C26F2B-B7B6-4B56-88D1-0607BDC26983}" destId="{65A22707-30CB-475C-9613-AC9AEBAD47D7}" srcOrd="0" destOrd="0" presId="urn:microsoft.com/office/officeart/2005/8/layout/target3"/>
    <dgm:cxn modelId="{AEAB2DEC-5287-41FC-A0BF-420CCEF53AD4}" srcId="{96871C8F-71C9-478C-909B-F94811AA24C4}" destId="{22C26F2B-B7B6-4B56-88D1-0607BDC26983}" srcOrd="0" destOrd="0" parTransId="{CF76A0B5-6BC5-4A53-B62C-0AD8D166DC08}" sibTransId="{D4BC80ED-6D31-4FFD-B01F-01B02F06D5C0}"/>
    <dgm:cxn modelId="{69CC3E35-0F38-4BE1-94AB-CDAFEE0A513E}" type="presParOf" srcId="{0FDE16A4-F8FE-4EE6-BCCD-81EC33FA7042}" destId="{920C4CCC-35CF-4B5D-BB57-F7AC6505E978}" srcOrd="0" destOrd="0" presId="urn:microsoft.com/office/officeart/2005/8/layout/target3"/>
    <dgm:cxn modelId="{23A1F611-8F23-4AB0-BAF7-F74C8BB7745B}" type="presParOf" srcId="{0FDE16A4-F8FE-4EE6-BCCD-81EC33FA7042}" destId="{C7EEA3D0-0ED6-4DCD-8D4E-D61AE6714554}" srcOrd="1" destOrd="0" presId="urn:microsoft.com/office/officeart/2005/8/layout/target3"/>
    <dgm:cxn modelId="{F36FF154-5A44-4B09-940C-E1404913718A}" type="presParOf" srcId="{0FDE16A4-F8FE-4EE6-BCCD-81EC33FA7042}" destId="{65A22707-30CB-475C-9613-AC9AEBAD47D7}" srcOrd="2" destOrd="0" presId="urn:microsoft.com/office/officeart/2005/8/layout/target3"/>
    <dgm:cxn modelId="{413B60CD-41B2-40BD-B376-039927950ACB}" type="presParOf" srcId="{0FDE16A4-F8FE-4EE6-BCCD-81EC33FA7042}" destId="{EE8D7210-B07C-409F-AC12-4B6080651AE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DC18989-8A47-4602-9EF1-3194DBD66378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06910FC-5E63-4121-A22F-A60C27B727A2}">
      <dgm:prSet custT="1"/>
      <dgm:spPr/>
      <dgm:t>
        <a:bodyPr/>
        <a:lstStyle/>
        <a:p>
          <a:r>
            <a:rPr lang="vi-VN" sz="3800" dirty="0"/>
            <a:t>BIỂU HIỆN LÂM SÀNG VÀ CẬN LÂM SÀNG</a:t>
          </a:r>
          <a:endParaRPr lang="en-US" sz="3800" dirty="0"/>
        </a:p>
      </dgm:t>
    </dgm:pt>
    <dgm:pt modelId="{42B212D0-288A-40FE-9CD7-66026241F189}" type="parTrans" cxnId="{AC7EBB3B-6D22-4593-B2E3-17EC3CAD64EA}">
      <dgm:prSet/>
      <dgm:spPr/>
      <dgm:t>
        <a:bodyPr/>
        <a:lstStyle/>
        <a:p>
          <a:endParaRPr lang="en-US"/>
        </a:p>
      </dgm:t>
    </dgm:pt>
    <dgm:pt modelId="{DFC99CD9-251C-47CB-8FA1-125771D8147F}" type="sibTrans" cxnId="{AC7EBB3B-6D22-4593-B2E3-17EC3CAD64EA}">
      <dgm:prSet/>
      <dgm:spPr/>
      <dgm:t>
        <a:bodyPr/>
        <a:lstStyle/>
        <a:p>
          <a:endParaRPr lang="en-US"/>
        </a:p>
      </dgm:t>
    </dgm:pt>
    <dgm:pt modelId="{CB074A69-4A32-49B8-AEE1-D32975F7A291}" type="pres">
      <dgm:prSet presAssocID="{EDC18989-8A47-4602-9EF1-3194DBD6637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0039281-888F-4115-9004-8E501840D7AF}" type="pres">
      <dgm:prSet presAssocID="{406910FC-5E63-4121-A22F-A60C27B727A2}" presName="circle1" presStyleLbl="node1" presStyleIdx="0" presStyleCnt="1" custLinFactNeighborX="-23132" custLinFactNeighborY="2052"/>
      <dgm:spPr/>
    </dgm:pt>
    <dgm:pt modelId="{B173EF42-21C1-4B84-956C-F41B207160A7}" type="pres">
      <dgm:prSet presAssocID="{406910FC-5E63-4121-A22F-A60C27B727A2}" presName="space" presStyleCnt="0"/>
      <dgm:spPr/>
    </dgm:pt>
    <dgm:pt modelId="{61A7F179-7E46-49BD-9404-E89B3B92F26A}" type="pres">
      <dgm:prSet presAssocID="{406910FC-5E63-4121-A22F-A60C27B727A2}" presName="rect1" presStyleLbl="alignAcc1" presStyleIdx="0" presStyleCnt="1" custScaleX="103131" custLinFactNeighborX="-3037" custLinFactNeighborY="-7187"/>
      <dgm:spPr/>
    </dgm:pt>
    <dgm:pt modelId="{24F2CD33-280B-4666-B96B-85C03BC76587}" type="pres">
      <dgm:prSet presAssocID="{406910FC-5E63-4121-A22F-A60C27B727A2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A407B81D-8F6E-4B58-BD1D-25524DE98AC4}" type="presOf" srcId="{EDC18989-8A47-4602-9EF1-3194DBD66378}" destId="{CB074A69-4A32-49B8-AEE1-D32975F7A291}" srcOrd="0" destOrd="0" presId="urn:microsoft.com/office/officeart/2005/8/layout/target3"/>
    <dgm:cxn modelId="{CEDF2E20-580A-408B-9263-A2A874F352FF}" type="presOf" srcId="{406910FC-5E63-4121-A22F-A60C27B727A2}" destId="{24F2CD33-280B-4666-B96B-85C03BC76587}" srcOrd="1" destOrd="0" presId="urn:microsoft.com/office/officeart/2005/8/layout/target3"/>
    <dgm:cxn modelId="{AC7EBB3B-6D22-4593-B2E3-17EC3CAD64EA}" srcId="{EDC18989-8A47-4602-9EF1-3194DBD66378}" destId="{406910FC-5E63-4121-A22F-A60C27B727A2}" srcOrd="0" destOrd="0" parTransId="{42B212D0-288A-40FE-9CD7-66026241F189}" sibTransId="{DFC99CD9-251C-47CB-8FA1-125771D8147F}"/>
    <dgm:cxn modelId="{F05C2255-6923-4527-982B-57E4B7A32295}" type="presOf" srcId="{406910FC-5E63-4121-A22F-A60C27B727A2}" destId="{61A7F179-7E46-49BD-9404-E89B3B92F26A}" srcOrd="0" destOrd="0" presId="urn:microsoft.com/office/officeart/2005/8/layout/target3"/>
    <dgm:cxn modelId="{A6D73690-3D99-41F3-AA4B-B32168C35D60}" type="presParOf" srcId="{CB074A69-4A32-49B8-AEE1-D32975F7A291}" destId="{B0039281-888F-4115-9004-8E501840D7AF}" srcOrd="0" destOrd="0" presId="urn:microsoft.com/office/officeart/2005/8/layout/target3"/>
    <dgm:cxn modelId="{77611EE9-3761-4337-BD28-090170D0470D}" type="presParOf" srcId="{CB074A69-4A32-49B8-AEE1-D32975F7A291}" destId="{B173EF42-21C1-4B84-956C-F41B207160A7}" srcOrd="1" destOrd="0" presId="urn:microsoft.com/office/officeart/2005/8/layout/target3"/>
    <dgm:cxn modelId="{91D4C932-6D16-44B7-A228-3B1B8891D15E}" type="presParOf" srcId="{CB074A69-4A32-49B8-AEE1-D32975F7A291}" destId="{61A7F179-7E46-49BD-9404-E89B3B92F26A}" srcOrd="2" destOrd="0" presId="urn:microsoft.com/office/officeart/2005/8/layout/target3"/>
    <dgm:cxn modelId="{85B283C3-D866-448B-A779-C2721974E858}" type="presParOf" srcId="{CB074A69-4A32-49B8-AEE1-D32975F7A291}" destId="{24F2CD33-280B-4666-B96B-85C03BC76587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DCEFCB1-43D8-44F1-A281-1B1F7CF62551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0804963-FCB2-49DF-A043-A4A9B6BAA865}">
      <dgm:prSet/>
      <dgm:spPr/>
      <dgm:t>
        <a:bodyPr/>
        <a:lstStyle/>
        <a:p>
          <a:r>
            <a:rPr lang="vi-VN" dirty="0"/>
            <a:t>BIỂU HIỆN LÂM SÀNG VÀ CẬN LÂM SÀNG</a:t>
          </a:r>
          <a:endParaRPr lang="en-US" dirty="0"/>
        </a:p>
      </dgm:t>
    </dgm:pt>
    <dgm:pt modelId="{CE2FA008-F05B-4149-A91E-EC63C3243BE2}" type="parTrans" cxnId="{689DA1AB-0A98-40F7-AFA2-76E74E4B4DA4}">
      <dgm:prSet/>
      <dgm:spPr/>
      <dgm:t>
        <a:bodyPr/>
        <a:lstStyle/>
        <a:p>
          <a:endParaRPr lang="en-US"/>
        </a:p>
      </dgm:t>
    </dgm:pt>
    <dgm:pt modelId="{86CD6CF2-5E6E-4893-8C0B-11039AFDC09C}" type="sibTrans" cxnId="{689DA1AB-0A98-40F7-AFA2-76E74E4B4DA4}">
      <dgm:prSet/>
      <dgm:spPr/>
      <dgm:t>
        <a:bodyPr/>
        <a:lstStyle/>
        <a:p>
          <a:endParaRPr lang="en-US"/>
        </a:p>
      </dgm:t>
    </dgm:pt>
    <dgm:pt modelId="{F2C39CA0-19BA-4665-8406-838FB02A9C04}" type="pres">
      <dgm:prSet presAssocID="{5DCEFCB1-43D8-44F1-A281-1B1F7CF6255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77F66A7-DDB7-4474-9F41-C69AFA544F5B}" type="pres">
      <dgm:prSet presAssocID="{E0804963-FCB2-49DF-A043-A4A9B6BAA865}" presName="circle1" presStyleLbl="node1" presStyleIdx="0" presStyleCnt="1" custLinFactNeighborX="-25993" custLinFactNeighborY="-1000"/>
      <dgm:spPr/>
    </dgm:pt>
    <dgm:pt modelId="{080FEF0C-A9B9-4C0C-94DF-B2EFECE81EC4}" type="pres">
      <dgm:prSet presAssocID="{E0804963-FCB2-49DF-A043-A4A9B6BAA865}" presName="space" presStyleCnt="0"/>
      <dgm:spPr/>
    </dgm:pt>
    <dgm:pt modelId="{4D247E81-7901-48AE-B130-6145F7DBCB7C}" type="pres">
      <dgm:prSet presAssocID="{E0804963-FCB2-49DF-A043-A4A9B6BAA865}" presName="rect1" presStyleLbl="alignAcc1" presStyleIdx="0" presStyleCnt="1" custScaleX="106727"/>
      <dgm:spPr/>
    </dgm:pt>
    <dgm:pt modelId="{4C97E0F0-18FA-49D9-9E44-EC59912132A6}" type="pres">
      <dgm:prSet presAssocID="{E0804963-FCB2-49DF-A043-A4A9B6BAA865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D5E0296C-0110-403A-9B10-AAE8F7C19364}" type="presOf" srcId="{E0804963-FCB2-49DF-A043-A4A9B6BAA865}" destId="{4C97E0F0-18FA-49D9-9E44-EC59912132A6}" srcOrd="1" destOrd="0" presId="urn:microsoft.com/office/officeart/2005/8/layout/target3"/>
    <dgm:cxn modelId="{BF27674F-D1C4-46D8-9B39-984CCBF784AE}" type="presOf" srcId="{E0804963-FCB2-49DF-A043-A4A9B6BAA865}" destId="{4D247E81-7901-48AE-B130-6145F7DBCB7C}" srcOrd="0" destOrd="0" presId="urn:microsoft.com/office/officeart/2005/8/layout/target3"/>
    <dgm:cxn modelId="{25E51086-144E-4D3D-98BD-382887FDE47B}" type="presOf" srcId="{5DCEFCB1-43D8-44F1-A281-1B1F7CF62551}" destId="{F2C39CA0-19BA-4665-8406-838FB02A9C04}" srcOrd="0" destOrd="0" presId="urn:microsoft.com/office/officeart/2005/8/layout/target3"/>
    <dgm:cxn modelId="{689DA1AB-0A98-40F7-AFA2-76E74E4B4DA4}" srcId="{5DCEFCB1-43D8-44F1-A281-1B1F7CF62551}" destId="{E0804963-FCB2-49DF-A043-A4A9B6BAA865}" srcOrd="0" destOrd="0" parTransId="{CE2FA008-F05B-4149-A91E-EC63C3243BE2}" sibTransId="{86CD6CF2-5E6E-4893-8C0B-11039AFDC09C}"/>
    <dgm:cxn modelId="{0896D29A-BE37-4BD2-BCCB-1D1D11575632}" type="presParOf" srcId="{F2C39CA0-19BA-4665-8406-838FB02A9C04}" destId="{577F66A7-DDB7-4474-9F41-C69AFA544F5B}" srcOrd="0" destOrd="0" presId="urn:microsoft.com/office/officeart/2005/8/layout/target3"/>
    <dgm:cxn modelId="{FC1D17C6-5551-4637-A7F7-0560F4463E04}" type="presParOf" srcId="{F2C39CA0-19BA-4665-8406-838FB02A9C04}" destId="{080FEF0C-A9B9-4C0C-94DF-B2EFECE81EC4}" srcOrd="1" destOrd="0" presId="urn:microsoft.com/office/officeart/2005/8/layout/target3"/>
    <dgm:cxn modelId="{A6123479-0947-4DAA-B44D-5A866E7539AD}" type="presParOf" srcId="{F2C39CA0-19BA-4665-8406-838FB02A9C04}" destId="{4D247E81-7901-48AE-B130-6145F7DBCB7C}" srcOrd="2" destOrd="0" presId="urn:microsoft.com/office/officeart/2005/8/layout/target3"/>
    <dgm:cxn modelId="{8AD09150-82A0-4B87-B7D0-F44CF0EEC12E}" type="presParOf" srcId="{F2C39CA0-19BA-4665-8406-838FB02A9C04}" destId="{4C97E0F0-18FA-49D9-9E44-EC59912132A6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26FFC43-087B-44FD-A5F8-956D202E71E7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338266-E34C-407C-9E37-39EDB2888608}">
      <dgm:prSet custT="1"/>
      <dgm:spPr/>
      <dgm:t>
        <a:bodyPr/>
        <a:lstStyle/>
        <a:p>
          <a:r>
            <a:rPr lang="vi-VN" sz="4000" dirty="0"/>
            <a:t>CHUẨN ĐOÁN</a:t>
          </a:r>
          <a:endParaRPr lang="en-US" sz="4000" dirty="0"/>
        </a:p>
      </dgm:t>
    </dgm:pt>
    <dgm:pt modelId="{51EB082B-2A41-45E1-8E19-749AC791249D}" type="parTrans" cxnId="{E66FE126-F493-424A-B0C4-7EEA9A981E94}">
      <dgm:prSet/>
      <dgm:spPr/>
      <dgm:t>
        <a:bodyPr/>
        <a:lstStyle/>
        <a:p>
          <a:endParaRPr lang="en-US"/>
        </a:p>
      </dgm:t>
    </dgm:pt>
    <dgm:pt modelId="{18934EF9-7AD9-4595-8734-25DE38479802}" type="sibTrans" cxnId="{E66FE126-F493-424A-B0C4-7EEA9A981E94}">
      <dgm:prSet/>
      <dgm:spPr/>
      <dgm:t>
        <a:bodyPr/>
        <a:lstStyle/>
        <a:p>
          <a:endParaRPr lang="en-US"/>
        </a:p>
      </dgm:t>
    </dgm:pt>
    <dgm:pt modelId="{259F7102-9B31-4073-B8F1-16D1871CD07D}" type="pres">
      <dgm:prSet presAssocID="{526FFC43-087B-44FD-A5F8-956D202E71E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8E77428-3C50-4E7A-99B2-57CD6228B9FB}" type="pres">
      <dgm:prSet presAssocID="{92338266-E34C-407C-9E37-39EDB2888608}" presName="circle1" presStyleLbl="node1" presStyleIdx="0" presStyleCnt="1"/>
      <dgm:spPr/>
    </dgm:pt>
    <dgm:pt modelId="{9827AAF8-4A21-494A-8909-DE2CB07E74BB}" type="pres">
      <dgm:prSet presAssocID="{92338266-E34C-407C-9E37-39EDB2888608}" presName="space" presStyleCnt="0"/>
      <dgm:spPr/>
    </dgm:pt>
    <dgm:pt modelId="{55B8DAD7-63B9-4352-B09C-599A92CA429A}" type="pres">
      <dgm:prSet presAssocID="{92338266-E34C-407C-9E37-39EDB2888608}" presName="rect1" presStyleLbl="alignAcc1" presStyleIdx="0" presStyleCnt="1" custScaleX="100000" custScaleY="100000"/>
      <dgm:spPr/>
    </dgm:pt>
    <dgm:pt modelId="{8D28DF66-C37D-452F-9475-7917E882C6DF}" type="pres">
      <dgm:prSet presAssocID="{92338266-E34C-407C-9E37-39EDB2888608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E66FE126-F493-424A-B0C4-7EEA9A981E94}" srcId="{526FFC43-087B-44FD-A5F8-956D202E71E7}" destId="{92338266-E34C-407C-9E37-39EDB2888608}" srcOrd="0" destOrd="0" parTransId="{51EB082B-2A41-45E1-8E19-749AC791249D}" sibTransId="{18934EF9-7AD9-4595-8734-25DE38479802}"/>
    <dgm:cxn modelId="{61E89EC9-1CE6-4C25-BB98-0F9AA5390F15}" type="presOf" srcId="{92338266-E34C-407C-9E37-39EDB2888608}" destId="{55B8DAD7-63B9-4352-B09C-599A92CA429A}" srcOrd="0" destOrd="0" presId="urn:microsoft.com/office/officeart/2005/8/layout/target3"/>
    <dgm:cxn modelId="{B9CA40D1-EBE8-4E43-A155-98DB94BB8CC1}" type="presOf" srcId="{92338266-E34C-407C-9E37-39EDB2888608}" destId="{8D28DF66-C37D-452F-9475-7917E882C6DF}" srcOrd="1" destOrd="0" presId="urn:microsoft.com/office/officeart/2005/8/layout/target3"/>
    <dgm:cxn modelId="{52D38CD8-00DC-474F-8363-B19FD4B06BE9}" type="presOf" srcId="{526FFC43-087B-44FD-A5F8-956D202E71E7}" destId="{259F7102-9B31-4073-B8F1-16D1871CD07D}" srcOrd="0" destOrd="0" presId="urn:microsoft.com/office/officeart/2005/8/layout/target3"/>
    <dgm:cxn modelId="{BEC8FB55-397A-4202-BAE7-752815E3CC19}" type="presParOf" srcId="{259F7102-9B31-4073-B8F1-16D1871CD07D}" destId="{28E77428-3C50-4E7A-99B2-57CD6228B9FB}" srcOrd="0" destOrd="0" presId="urn:microsoft.com/office/officeart/2005/8/layout/target3"/>
    <dgm:cxn modelId="{53C3EC25-6E14-4195-8FF1-D7F3182ADA14}" type="presParOf" srcId="{259F7102-9B31-4073-B8F1-16D1871CD07D}" destId="{9827AAF8-4A21-494A-8909-DE2CB07E74BB}" srcOrd="1" destOrd="0" presId="urn:microsoft.com/office/officeart/2005/8/layout/target3"/>
    <dgm:cxn modelId="{F09D0366-2C99-4FA2-A17E-3CD7D835A3B0}" type="presParOf" srcId="{259F7102-9B31-4073-B8F1-16D1871CD07D}" destId="{55B8DAD7-63B9-4352-B09C-599A92CA429A}" srcOrd="2" destOrd="0" presId="urn:microsoft.com/office/officeart/2005/8/layout/target3"/>
    <dgm:cxn modelId="{8A8CD998-20A0-4316-A19B-9F0FDC2A6E51}" type="presParOf" srcId="{259F7102-9B31-4073-B8F1-16D1871CD07D}" destId="{8D28DF66-C37D-452F-9475-7917E882C6D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678491C-D716-498C-8D86-6A45C1F9653E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C9DDC47-0F96-4411-BC41-99C77D4091CB}">
      <dgm:prSet custT="1"/>
      <dgm:spPr/>
      <dgm:t>
        <a:bodyPr/>
        <a:lstStyle/>
        <a:p>
          <a:r>
            <a:rPr lang="vi-VN" sz="4000" dirty="0"/>
            <a:t>CHUẨN</a:t>
          </a:r>
          <a:r>
            <a:rPr lang="vi-VN" sz="5900" dirty="0"/>
            <a:t> </a:t>
          </a:r>
          <a:r>
            <a:rPr lang="vi-VN" sz="4000" dirty="0"/>
            <a:t>ĐOÁN</a:t>
          </a:r>
          <a:endParaRPr lang="en-US" sz="4000" dirty="0"/>
        </a:p>
      </dgm:t>
    </dgm:pt>
    <dgm:pt modelId="{FA8EA6D2-4122-4BFA-B009-4EBE4713F969}" type="parTrans" cxnId="{CA125A9D-3827-4C41-83AF-7E050561BC8D}">
      <dgm:prSet/>
      <dgm:spPr/>
      <dgm:t>
        <a:bodyPr/>
        <a:lstStyle/>
        <a:p>
          <a:endParaRPr lang="en-US"/>
        </a:p>
      </dgm:t>
    </dgm:pt>
    <dgm:pt modelId="{FE280C47-C535-44B1-835E-24750C3371AA}" type="sibTrans" cxnId="{CA125A9D-3827-4C41-83AF-7E050561BC8D}">
      <dgm:prSet/>
      <dgm:spPr/>
      <dgm:t>
        <a:bodyPr/>
        <a:lstStyle/>
        <a:p>
          <a:endParaRPr lang="en-US"/>
        </a:p>
      </dgm:t>
    </dgm:pt>
    <dgm:pt modelId="{C5D47A34-9A11-409D-A98C-1D9791B334C9}" type="pres">
      <dgm:prSet presAssocID="{9678491C-D716-498C-8D86-6A45C1F9653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2CCEBC2-CF71-4C71-8E76-B6969EE2A11B}" type="pres">
      <dgm:prSet presAssocID="{8C9DDC47-0F96-4411-BC41-99C77D4091CB}" presName="circle1" presStyleLbl="node1" presStyleIdx="0" presStyleCnt="1"/>
      <dgm:spPr/>
    </dgm:pt>
    <dgm:pt modelId="{12611DAD-AFC5-4FB9-920F-4366C2E48419}" type="pres">
      <dgm:prSet presAssocID="{8C9DDC47-0F96-4411-BC41-99C77D4091CB}" presName="space" presStyleCnt="0"/>
      <dgm:spPr/>
    </dgm:pt>
    <dgm:pt modelId="{326E373A-7A35-4162-B20F-129CDE301FBE}" type="pres">
      <dgm:prSet presAssocID="{8C9DDC47-0F96-4411-BC41-99C77D4091CB}" presName="rect1" presStyleLbl="alignAcc1" presStyleIdx="0" presStyleCnt="1" custLinFactNeighborY="-14"/>
      <dgm:spPr/>
    </dgm:pt>
    <dgm:pt modelId="{1397568C-317A-49C6-94DB-589644A29840}" type="pres">
      <dgm:prSet presAssocID="{8C9DDC47-0F96-4411-BC41-99C77D4091CB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2B2C0E0A-6205-41EB-9F36-253995D0822D}" type="presOf" srcId="{8C9DDC47-0F96-4411-BC41-99C77D4091CB}" destId="{326E373A-7A35-4162-B20F-129CDE301FBE}" srcOrd="0" destOrd="0" presId="urn:microsoft.com/office/officeart/2005/8/layout/target3"/>
    <dgm:cxn modelId="{0693B829-FA7F-40BA-B044-A00BDEEAE588}" type="presOf" srcId="{9678491C-D716-498C-8D86-6A45C1F9653E}" destId="{C5D47A34-9A11-409D-A98C-1D9791B334C9}" srcOrd="0" destOrd="0" presId="urn:microsoft.com/office/officeart/2005/8/layout/target3"/>
    <dgm:cxn modelId="{CA125A9D-3827-4C41-83AF-7E050561BC8D}" srcId="{9678491C-D716-498C-8D86-6A45C1F9653E}" destId="{8C9DDC47-0F96-4411-BC41-99C77D4091CB}" srcOrd="0" destOrd="0" parTransId="{FA8EA6D2-4122-4BFA-B009-4EBE4713F969}" sibTransId="{FE280C47-C535-44B1-835E-24750C3371AA}"/>
    <dgm:cxn modelId="{EAF6F1CB-CC99-4072-BF65-9BE57AFCBF9D}" type="presOf" srcId="{8C9DDC47-0F96-4411-BC41-99C77D4091CB}" destId="{1397568C-317A-49C6-94DB-589644A29840}" srcOrd="1" destOrd="0" presId="urn:microsoft.com/office/officeart/2005/8/layout/target3"/>
    <dgm:cxn modelId="{BA3F26CB-348A-4F05-9CD6-F876124D1BE1}" type="presParOf" srcId="{C5D47A34-9A11-409D-A98C-1D9791B334C9}" destId="{F2CCEBC2-CF71-4C71-8E76-B6969EE2A11B}" srcOrd="0" destOrd="0" presId="urn:microsoft.com/office/officeart/2005/8/layout/target3"/>
    <dgm:cxn modelId="{BFB9573C-4105-4F83-89FF-9D63E5F05B94}" type="presParOf" srcId="{C5D47A34-9A11-409D-A98C-1D9791B334C9}" destId="{12611DAD-AFC5-4FB9-920F-4366C2E48419}" srcOrd="1" destOrd="0" presId="urn:microsoft.com/office/officeart/2005/8/layout/target3"/>
    <dgm:cxn modelId="{D5897678-B26B-46C3-BE1D-265DCBC1064A}" type="presParOf" srcId="{C5D47A34-9A11-409D-A98C-1D9791B334C9}" destId="{326E373A-7A35-4162-B20F-129CDE301FBE}" srcOrd="2" destOrd="0" presId="urn:microsoft.com/office/officeart/2005/8/layout/target3"/>
    <dgm:cxn modelId="{86D17306-1B39-43BF-9611-7E725EE922DE}" type="presParOf" srcId="{C5D47A34-9A11-409D-A98C-1D9791B334C9}" destId="{1397568C-317A-49C6-94DB-589644A2984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E14EDE1-3C6A-44E2-8CFD-D378D02252AB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CA6F170-0984-4B8D-879E-3880E167E0A3}">
      <dgm:prSet/>
      <dgm:spPr/>
      <dgm:t>
        <a:bodyPr/>
        <a:lstStyle/>
        <a:p>
          <a:r>
            <a:rPr lang="vi-VN"/>
            <a:t>CHUẨN ĐOÁN</a:t>
          </a:r>
          <a:endParaRPr lang="en-US"/>
        </a:p>
      </dgm:t>
    </dgm:pt>
    <dgm:pt modelId="{1E36A758-1E66-4C97-B9CC-7FF8783179A8}" type="parTrans" cxnId="{6F523231-D919-4B6E-83C6-982B9CCFA35C}">
      <dgm:prSet/>
      <dgm:spPr/>
      <dgm:t>
        <a:bodyPr/>
        <a:lstStyle/>
        <a:p>
          <a:endParaRPr lang="en-US"/>
        </a:p>
      </dgm:t>
    </dgm:pt>
    <dgm:pt modelId="{90545999-E71A-4D28-AD3E-50519B3C416E}" type="sibTrans" cxnId="{6F523231-D919-4B6E-83C6-982B9CCFA35C}">
      <dgm:prSet/>
      <dgm:spPr/>
      <dgm:t>
        <a:bodyPr/>
        <a:lstStyle/>
        <a:p>
          <a:endParaRPr lang="en-US"/>
        </a:p>
      </dgm:t>
    </dgm:pt>
    <dgm:pt modelId="{AE6F16C5-D4F1-4D92-B7F0-03F9D5D7D4BF}" type="pres">
      <dgm:prSet presAssocID="{8E14EDE1-3C6A-44E2-8CFD-D378D02252A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DD64401-67C7-420C-AEE5-A84DF992FD10}" type="pres">
      <dgm:prSet presAssocID="{0CA6F170-0984-4B8D-879E-3880E167E0A3}" presName="circle1" presStyleLbl="node1" presStyleIdx="0" presStyleCnt="1"/>
      <dgm:spPr/>
    </dgm:pt>
    <dgm:pt modelId="{C6F0AAA3-72A7-4D32-8C22-62CDADC2F93D}" type="pres">
      <dgm:prSet presAssocID="{0CA6F170-0984-4B8D-879E-3880E167E0A3}" presName="space" presStyleCnt="0"/>
      <dgm:spPr/>
    </dgm:pt>
    <dgm:pt modelId="{336D8943-230F-4F5D-86BF-4FEA279AFA5E}" type="pres">
      <dgm:prSet presAssocID="{0CA6F170-0984-4B8D-879E-3880E167E0A3}" presName="rect1" presStyleLbl="alignAcc1" presStyleIdx="0" presStyleCnt="1"/>
      <dgm:spPr/>
    </dgm:pt>
    <dgm:pt modelId="{8ED74D7E-97D3-476F-A8D9-36402075DF00}" type="pres">
      <dgm:prSet presAssocID="{0CA6F170-0984-4B8D-879E-3880E167E0A3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6F523231-D919-4B6E-83C6-982B9CCFA35C}" srcId="{8E14EDE1-3C6A-44E2-8CFD-D378D02252AB}" destId="{0CA6F170-0984-4B8D-879E-3880E167E0A3}" srcOrd="0" destOrd="0" parTransId="{1E36A758-1E66-4C97-B9CC-7FF8783179A8}" sibTransId="{90545999-E71A-4D28-AD3E-50519B3C416E}"/>
    <dgm:cxn modelId="{AEAA4972-903F-4303-AB2E-97EE6ED4AFBB}" type="presOf" srcId="{0CA6F170-0984-4B8D-879E-3880E167E0A3}" destId="{8ED74D7E-97D3-476F-A8D9-36402075DF00}" srcOrd="1" destOrd="0" presId="urn:microsoft.com/office/officeart/2005/8/layout/target3"/>
    <dgm:cxn modelId="{76892453-CEDF-43BD-A102-C913580D1273}" type="presOf" srcId="{0CA6F170-0984-4B8D-879E-3880E167E0A3}" destId="{336D8943-230F-4F5D-86BF-4FEA279AFA5E}" srcOrd="0" destOrd="0" presId="urn:microsoft.com/office/officeart/2005/8/layout/target3"/>
    <dgm:cxn modelId="{615E6CE6-9C63-4106-BF79-9EEC45372DBC}" type="presOf" srcId="{8E14EDE1-3C6A-44E2-8CFD-D378D02252AB}" destId="{AE6F16C5-D4F1-4D92-B7F0-03F9D5D7D4BF}" srcOrd="0" destOrd="0" presId="urn:microsoft.com/office/officeart/2005/8/layout/target3"/>
    <dgm:cxn modelId="{2F33CBD3-9A9A-45F0-B02F-C2E6EAA3445C}" type="presParOf" srcId="{AE6F16C5-D4F1-4D92-B7F0-03F9D5D7D4BF}" destId="{6DD64401-67C7-420C-AEE5-A84DF992FD10}" srcOrd="0" destOrd="0" presId="urn:microsoft.com/office/officeart/2005/8/layout/target3"/>
    <dgm:cxn modelId="{E2849792-812D-4A39-98FC-FFCCB064B880}" type="presParOf" srcId="{AE6F16C5-D4F1-4D92-B7F0-03F9D5D7D4BF}" destId="{C6F0AAA3-72A7-4D32-8C22-62CDADC2F93D}" srcOrd="1" destOrd="0" presId="urn:microsoft.com/office/officeart/2005/8/layout/target3"/>
    <dgm:cxn modelId="{879D6B17-A703-4647-84CA-9FAEFAA9A4F8}" type="presParOf" srcId="{AE6F16C5-D4F1-4D92-B7F0-03F9D5D7D4BF}" destId="{336D8943-230F-4F5D-86BF-4FEA279AFA5E}" srcOrd="2" destOrd="0" presId="urn:microsoft.com/office/officeart/2005/8/layout/target3"/>
    <dgm:cxn modelId="{15510E24-47A4-4C6D-B5AE-14777F74D73E}" type="presParOf" srcId="{AE6F16C5-D4F1-4D92-B7F0-03F9D5D7D4BF}" destId="{8ED74D7E-97D3-476F-A8D9-36402075DF0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585FBD0-978B-4E49-9FDB-709241A0ECF4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05C75A7-2E67-4AA4-9DB0-25CEECDC5413}">
      <dgm:prSet custT="1"/>
      <dgm:spPr/>
      <dgm:t>
        <a:bodyPr/>
        <a:lstStyle/>
        <a:p>
          <a:r>
            <a:rPr lang="vi-VN" sz="4000" dirty="0"/>
            <a:t>PHÒNG BỆNH VÀ ĐIỀU TRỊ</a:t>
          </a:r>
          <a:endParaRPr lang="en-US" sz="4000" dirty="0"/>
        </a:p>
      </dgm:t>
    </dgm:pt>
    <dgm:pt modelId="{8BDFC158-2894-45B8-B51A-1BA9EF557387}" type="parTrans" cxnId="{47607B65-A915-43E7-9D88-D7C70D233FDE}">
      <dgm:prSet/>
      <dgm:spPr/>
      <dgm:t>
        <a:bodyPr/>
        <a:lstStyle/>
        <a:p>
          <a:endParaRPr lang="en-US"/>
        </a:p>
      </dgm:t>
    </dgm:pt>
    <dgm:pt modelId="{093F7E6B-1DC8-434F-8AA0-4E39999CBD24}" type="sibTrans" cxnId="{47607B65-A915-43E7-9D88-D7C70D233FDE}">
      <dgm:prSet/>
      <dgm:spPr/>
      <dgm:t>
        <a:bodyPr/>
        <a:lstStyle/>
        <a:p>
          <a:endParaRPr lang="en-US"/>
        </a:p>
      </dgm:t>
    </dgm:pt>
    <dgm:pt modelId="{65231B0D-E348-47FD-B805-4D52F33E0F5C}" type="pres">
      <dgm:prSet presAssocID="{7585FBD0-978B-4E49-9FDB-709241A0ECF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9B59936-F4EB-4A84-9FA2-CE765B8A54DF}" type="pres">
      <dgm:prSet presAssocID="{905C75A7-2E67-4AA4-9DB0-25CEECDC5413}" presName="circle1" presStyleLbl="node1" presStyleIdx="0" presStyleCnt="1"/>
      <dgm:spPr/>
    </dgm:pt>
    <dgm:pt modelId="{8C1FA6D7-A554-484B-BB3F-D9186A47E6EB}" type="pres">
      <dgm:prSet presAssocID="{905C75A7-2E67-4AA4-9DB0-25CEECDC5413}" presName="space" presStyleCnt="0"/>
      <dgm:spPr/>
    </dgm:pt>
    <dgm:pt modelId="{5E6E93C2-B4A9-43BC-B828-D3F6CB0CA86B}" type="pres">
      <dgm:prSet presAssocID="{905C75A7-2E67-4AA4-9DB0-25CEECDC5413}" presName="rect1" presStyleLbl="alignAcc1" presStyleIdx="0" presStyleCnt="1"/>
      <dgm:spPr/>
    </dgm:pt>
    <dgm:pt modelId="{90140FA4-87BA-4475-9410-47502E379D9F}" type="pres">
      <dgm:prSet presAssocID="{905C75A7-2E67-4AA4-9DB0-25CEECDC5413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5D49042B-6D59-46E3-9891-3475235FC5F9}" type="presOf" srcId="{7585FBD0-978B-4E49-9FDB-709241A0ECF4}" destId="{65231B0D-E348-47FD-B805-4D52F33E0F5C}" srcOrd="0" destOrd="0" presId="urn:microsoft.com/office/officeart/2005/8/layout/target3"/>
    <dgm:cxn modelId="{F78D7539-3A3D-4DBE-B200-A430B954BE45}" type="presOf" srcId="{905C75A7-2E67-4AA4-9DB0-25CEECDC5413}" destId="{5E6E93C2-B4A9-43BC-B828-D3F6CB0CA86B}" srcOrd="0" destOrd="0" presId="urn:microsoft.com/office/officeart/2005/8/layout/target3"/>
    <dgm:cxn modelId="{47607B65-A915-43E7-9D88-D7C70D233FDE}" srcId="{7585FBD0-978B-4E49-9FDB-709241A0ECF4}" destId="{905C75A7-2E67-4AA4-9DB0-25CEECDC5413}" srcOrd="0" destOrd="0" parTransId="{8BDFC158-2894-45B8-B51A-1BA9EF557387}" sibTransId="{093F7E6B-1DC8-434F-8AA0-4E39999CBD24}"/>
    <dgm:cxn modelId="{45D1AEBF-739F-4595-9F00-AAC71198B46E}" type="presOf" srcId="{905C75A7-2E67-4AA4-9DB0-25CEECDC5413}" destId="{90140FA4-87BA-4475-9410-47502E379D9F}" srcOrd="1" destOrd="0" presId="urn:microsoft.com/office/officeart/2005/8/layout/target3"/>
    <dgm:cxn modelId="{8521339D-BB0B-4192-89C5-D1045D5BF4BA}" type="presParOf" srcId="{65231B0D-E348-47FD-B805-4D52F33E0F5C}" destId="{09B59936-F4EB-4A84-9FA2-CE765B8A54DF}" srcOrd="0" destOrd="0" presId="urn:microsoft.com/office/officeart/2005/8/layout/target3"/>
    <dgm:cxn modelId="{1655348D-003A-4566-BA7D-EB3B6306A8DF}" type="presParOf" srcId="{65231B0D-E348-47FD-B805-4D52F33E0F5C}" destId="{8C1FA6D7-A554-484B-BB3F-D9186A47E6EB}" srcOrd="1" destOrd="0" presId="urn:microsoft.com/office/officeart/2005/8/layout/target3"/>
    <dgm:cxn modelId="{5D80E4FC-D3BA-4825-9846-EF0DC2D977AD}" type="presParOf" srcId="{65231B0D-E348-47FD-B805-4D52F33E0F5C}" destId="{5E6E93C2-B4A9-43BC-B828-D3F6CB0CA86B}" srcOrd="2" destOrd="0" presId="urn:microsoft.com/office/officeart/2005/8/layout/target3"/>
    <dgm:cxn modelId="{86B513AE-C5DC-4BE2-AEC2-4304D110C2A3}" type="presParOf" srcId="{65231B0D-E348-47FD-B805-4D52F33E0F5C}" destId="{90140FA4-87BA-4475-9410-47502E379D9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F19800-9BD1-4BEB-A363-09F649894192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83C280D-6FA3-480B-9F85-C453F8219EE8}">
      <dgm:prSet/>
      <dgm:spPr/>
      <dgm:t>
        <a:bodyPr/>
        <a:lstStyle/>
        <a:p>
          <a:r>
            <a:rPr lang="vi-VN"/>
            <a:t>SỎI TIẾT NIỆU</a:t>
          </a:r>
          <a:endParaRPr lang="en-US"/>
        </a:p>
      </dgm:t>
    </dgm:pt>
    <dgm:pt modelId="{25FC481A-901B-4C5A-83C2-D127F90E34F7}" type="parTrans" cxnId="{1147B37F-5CFE-4F7B-B501-0785C1E26F17}">
      <dgm:prSet/>
      <dgm:spPr/>
      <dgm:t>
        <a:bodyPr/>
        <a:lstStyle/>
        <a:p>
          <a:endParaRPr lang="en-US"/>
        </a:p>
      </dgm:t>
    </dgm:pt>
    <dgm:pt modelId="{4E985ACE-5134-4533-A162-24D9BD19A063}" type="sibTrans" cxnId="{1147B37F-5CFE-4F7B-B501-0785C1E26F17}">
      <dgm:prSet/>
      <dgm:spPr/>
      <dgm:t>
        <a:bodyPr/>
        <a:lstStyle/>
        <a:p>
          <a:endParaRPr lang="en-US"/>
        </a:p>
      </dgm:t>
    </dgm:pt>
    <dgm:pt modelId="{1D37D7E6-A47F-4C97-B330-E3A5D6E7E79F}" type="pres">
      <dgm:prSet presAssocID="{67F19800-9BD1-4BEB-A363-09F64989419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F835471-CA55-4193-8DE7-0BD90FC86C93}" type="pres">
      <dgm:prSet presAssocID="{783C280D-6FA3-480B-9F85-C453F8219EE8}" presName="circle1" presStyleLbl="node1" presStyleIdx="0" presStyleCnt="1"/>
      <dgm:spPr/>
    </dgm:pt>
    <dgm:pt modelId="{8DABDA95-41E8-402F-A5D3-0A6F6E43B062}" type="pres">
      <dgm:prSet presAssocID="{783C280D-6FA3-480B-9F85-C453F8219EE8}" presName="space" presStyleCnt="0"/>
      <dgm:spPr/>
    </dgm:pt>
    <dgm:pt modelId="{E853E242-FDC4-40D7-AEED-DCCCCF1A6663}" type="pres">
      <dgm:prSet presAssocID="{783C280D-6FA3-480B-9F85-C453F8219EE8}" presName="rect1" presStyleLbl="alignAcc1" presStyleIdx="0" presStyleCnt="1"/>
      <dgm:spPr/>
    </dgm:pt>
    <dgm:pt modelId="{0DD0ABAD-6EDC-479E-80C5-B796AE5C1975}" type="pres">
      <dgm:prSet presAssocID="{783C280D-6FA3-480B-9F85-C453F8219EE8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39A7D629-2D34-40CC-B9DD-855649D95172}" type="presOf" srcId="{67F19800-9BD1-4BEB-A363-09F649894192}" destId="{1D37D7E6-A47F-4C97-B330-E3A5D6E7E79F}" srcOrd="0" destOrd="0" presId="urn:microsoft.com/office/officeart/2005/8/layout/target3"/>
    <dgm:cxn modelId="{C91A8D38-6700-4C8D-880F-F65FBF12ECE0}" type="presOf" srcId="{783C280D-6FA3-480B-9F85-C453F8219EE8}" destId="{E853E242-FDC4-40D7-AEED-DCCCCF1A6663}" srcOrd="0" destOrd="0" presId="urn:microsoft.com/office/officeart/2005/8/layout/target3"/>
    <dgm:cxn modelId="{1147B37F-5CFE-4F7B-B501-0785C1E26F17}" srcId="{67F19800-9BD1-4BEB-A363-09F649894192}" destId="{783C280D-6FA3-480B-9F85-C453F8219EE8}" srcOrd="0" destOrd="0" parTransId="{25FC481A-901B-4C5A-83C2-D127F90E34F7}" sibTransId="{4E985ACE-5134-4533-A162-24D9BD19A063}"/>
    <dgm:cxn modelId="{48C62097-201E-4A08-A96B-40F6D1777037}" type="presOf" srcId="{783C280D-6FA3-480B-9F85-C453F8219EE8}" destId="{0DD0ABAD-6EDC-479E-80C5-B796AE5C1975}" srcOrd="1" destOrd="0" presId="urn:microsoft.com/office/officeart/2005/8/layout/target3"/>
    <dgm:cxn modelId="{95B40D3D-52A4-4147-A05C-71235F80DC4B}" type="presParOf" srcId="{1D37D7E6-A47F-4C97-B330-E3A5D6E7E79F}" destId="{4F835471-CA55-4193-8DE7-0BD90FC86C93}" srcOrd="0" destOrd="0" presId="urn:microsoft.com/office/officeart/2005/8/layout/target3"/>
    <dgm:cxn modelId="{4BC596D9-1F9F-4A98-96CF-DEE228A05814}" type="presParOf" srcId="{1D37D7E6-A47F-4C97-B330-E3A5D6E7E79F}" destId="{8DABDA95-41E8-402F-A5D3-0A6F6E43B062}" srcOrd="1" destOrd="0" presId="urn:microsoft.com/office/officeart/2005/8/layout/target3"/>
    <dgm:cxn modelId="{90E79CFF-FE4F-4938-AD83-E1CE8F6ED288}" type="presParOf" srcId="{1D37D7E6-A47F-4C97-B330-E3A5D6E7E79F}" destId="{E853E242-FDC4-40D7-AEED-DCCCCF1A6663}" srcOrd="2" destOrd="0" presId="urn:microsoft.com/office/officeart/2005/8/layout/target3"/>
    <dgm:cxn modelId="{0087FDDB-3483-4DDB-A9DC-26597292D1DD}" type="presParOf" srcId="{1D37D7E6-A47F-4C97-B330-E3A5D6E7E79F}" destId="{0DD0ABAD-6EDC-479E-80C5-B796AE5C197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2EF05B8-CE1E-4DE0-A75C-1778DD17FED9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3040C70-1448-4F39-A235-1DE0AFCD2D79}">
      <dgm:prSet custT="1"/>
      <dgm:spPr/>
      <dgm:t>
        <a:bodyPr/>
        <a:lstStyle/>
        <a:p>
          <a:r>
            <a:rPr lang="vi-VN" sz="4000" dirty="0"/>
            <a:t>PHÒNG BỆNH VÀ ĐIỀU TRỊ</a:t>
          </a:r>
          <a:endParaRPr lang="en-US" sz="4000" dirty="0"/>
        </a:p>
      </dgm:t>
    </dgm:pt>
    <dgm:pt modelId="{CAD4BB49-9016-4D98-B932-120E798C782B}" type="parTrans" cxnId="{5240F33F-C715-4098-B266-23FE09C20D85}">
      <dgm:prSet/>
      <dgm:spPr/>
      <dgm:t>
        <a:bodyPr/>
        <a:lstStyle/>
        <a:p>
          <a:endParaRPr lang="en-US"/>
        </a:p>
      </dgm:t>
    </dgm:pt>
    <dgm:pt modelId="{9A0CE2C0-A5AF-41B0-84FF-D4A8B6FA4A4F}" type="sibTrans" cxnId="{5240F33F-C715-4098-B266-23FE09C20D85}">
      <dgm:prSet/>
      <dgm:spPr/>
      <dgm:t>
        <a:bodyPr/>
        <a:lstStyle/>
        <a:p>
          <a:endParaRPr lang="en-US"/>
        </a:p>
      </dgm:t>
    </dgm:pt>
    <dgm:pt modelId="{7EE8C611-F85E-4FF0-896D-2C38F81F6F66}" type="pres">
      <dgm:prSet presAssocID="{52EF05B8-CE1E-4DE0-A75C-1778DD17FED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76EDC93B-FD6A-4E75-B07C-8DB4BDCAF8B1}" type="pres">
      <dgm:prSet presAssocID="{03040C70-1448-4F39-A235-1DE0AFCD2D79}" presName="circle1" presStyleLbl="node1" presStyleIdx="0" presStyleCnt="1"/>
      <dgm:spPr/>
    </dgm:pt>
    <dgm:pt modelId="{8A824456-A09E-4BF0-BEA0-D06F988BCD95}" type="pres">
      <dgm:prSet presAssocID="{03040C70-1448-4F39-A235-1DE0AFCD2D79}" presName="space" presStyleCnt="0"/>
      <dgm:spPr/>
    </dgm:pt>
    <dgm:pt modelId="{E868E858-6E26-4D51-984F-54A8A4117CE0}" type="pres">
      <dgm:prSet presAssocID="{03040C70-1448-4F39-A235-1DE0AFCD2D79}" presName="rect1" presStyleLbl="alignAcc1" presStyleIdx="0" presStyleCnt="1"/>
      <dgm:spPr/>
    </dgm:pt>
    <dgm:pt modelId="{74FFF794-93DC-4AFC-BC4B-6FB3767BF03E}" type="pres">
      <dgm:prSet presAssocID="{03040C70-1448-4F39-A235-1DE0AFCD2D79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5240F33F-C715-4098-B266-23FE09C20D85}" srcId="{52EF05B8-CE1E-4DE0-A75C-1778DD17FED9}" destId="{03040C70-1448-4F39-A235-1DE0AFCD2D79}" srcOrd="0" destOrd="0" parTransId="{CAD4BB49-9016-4D98-B932-120E798C782B}" sibTransId="{9A0CE2C0-A5AF-41B0-84FF-D4A8B6FA4A4F}"/>
    <dgm:cxn modelId="{D5750945-BE2D-4451-8747-961D12680D63}" type="presOf" srcId="{03040C70-1448-4F39-A235-1DE0AFCD2D79}" destId="{74FFF794-93DC-4AFC-BC4B-6FB3767BF03E}" srcOrd="1" destOrd="0" presId="urn:microsoft.com/office/officeart/2005/8/layout/target3"/>
    <dgm:cxn modelId="{E3606296-9F96-4B77-BEDD-AFB8FF148E99}" type="presOf" srcId="{52EF05B8-CE1E-4DE0-A75C-1778DD17FED9}" destId="{7EE8C611-F85E-4FF0-896D-2C38F81F6F66}" srcOrd="0" destOrd="0" presId="urn:microsoft.com/office/officeart/2005/8/layout/target3"/>
    <dgm:cxn modelId="{9FC82CC5-FE3A-46F5-A4CF-2389EBDE4476}" type="presOf" srcId="{03040C70-1448-4F39-A235-1DE0AFCD2D79}" destId="{E868E858-6E26-4D51-984F-54A8A4117CE0}" srcOrd="0" destOrd="0" presId="urn:microsoft.com/office/officeart/2005/8/layout/target3"/>
    <dgm:cxn modelId="{C3F31033-9508-4CF5-8803-AA03A0BD2BE9}" type="presParOf" srcId="{7EE8C611-F85E-4FF0-896D-2C38F81F6F66}" destId="{76EDC93B-FD6A-4E75-B07C-8DB4BDCAF8B1}" srcOrd="0" destOrd="0" presId="urn:microsoft.com/office/officeart/2005/8/layout/target3"/>
    <dgm:cxn modelId="{10AEE567-A3E4-4CF5-B6C3-F13BF6DDFEFF}" type="presParOf" srcId="{7EE8C611-F85E-4FF0-896D-2C38F81F6F66}" destId="{8A824456-A09E-4BF0-BEA0-D06F988BCD95}" srcOrd="1" destOrd="0" presId="urn:microsoft.com/office/officeart/2005/8/layout/target3"/>
    <dgm:cxn modelId="{B84D6A98-3EBE-476E-A4AE-FBB047E83C24}" type="presParOf" srcId="{7EE8C611-F85E-4FF0-896D-2C38F81F6F66}" destId="{E868E858-6E26-4D51-984F-54A8A4117CE0}" srcOrd="2" destOrd="0" presId="urn:microsoft.com/office/officeart/2005/8/layout/target3"/>
    <dgm:cxn modelId="{EA960765-D312-4722-BE80-DD3B42E4AB3C}" type="presParOf" srcId="{7EE8C611-F85E-4FF0-896D-2C38F81F6F66}" destId="{74FFF794-93DC-4AFC-BC4B-6FB3767BF03E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1DE22C4-40ED-48E4-9BA0-2DE6CBC1324A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89A51B4-1F48-4D7E-8BB9-C067CB1DB53C}">
      <dgm:prSet custT="1"/>
      <dgm:spPr/>
      <dgm:t>
        <a:bodyPr/>
        <a:lstStyle/>
        <a:p>
          <a:r>
            <a:rPr lang="vi-VN" sz="4000" dirty="0"/>
            <a:t>PHÒNG BỆNH VÀ ĐIỀU TRỊ</a:t>
          </a:r>
          <a:endParaRPr lang="en-US" sz="4000" dirty="0"/>
        </a:p>
      </dgm:t>
    </dgm:pt>
    <dgm:pt modelId="{11BBC89A-36FF-4751-886C-F5D3089D420A}" type="parTrans" cxnId="{50F60983-1AE7-4C38-917A-EAF7C08A55A4}">
      <dgm:prSet/>
      <dgm:spPr/>
      <dgm:t>
        <a:bodyPr/>
        <a:lstStyle/>
        <a:p>
          <a:endParaRPr lang="en-US"/>
        </a:p>
      </dgm:t>
    </dgm:pt>
    <dgm:pt modelId="{4CABF754-BDED-442B-8730-707E0EC35C2A}" type="sibTrans" cxnId="{50F60983-1AE7-4C38-917A-EAF7C08A55A4}">
      <dgm:prSet/>
      <dgm:spPr/>
      <dgm:t>
        <a:bodyPr/>
        <a:lstStyle/>
        <a:p>
          <a:endParaRPr lang="en-US"/>
        </a:p>
      </dgm:t>
    </dgm:pt>
    <dgm:pt modelId="{E73028CE-59C6-431C-8BBE-A98BFF78CFB8}" type="pres">
      <dgm:prSet presAssocID="{D1DE22C4-40ED-48E4-9BA0-2DE6CBC1324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E5E6589-34B9-427F-98D2-AF44CAB71CAC}" type="pres">
      <dgm:prSet presAssocID="{489A51B4-1F48-4D7E-8BB9-C067CB1DB53C}" presName="circle1" presStyleLbl="node1" presStyleIdx="0" presStyleCnt="1"/>
      <dgm:spPr/>
    </dgm:pt>
    <dgm:pt modelId="{85FA9766-7F25-47C1-876B-B602C8F3913C}" type="pres">
      <dgm:prSet presAssocID="{489A51B4-1F48-4D7E-8BB9-C067CB1DB53C}" presName="space" presStyleCnt="0"/>
      <dgm:spPr/>
    </dgm:pt>
    <dgm:pt modelId="{77DBE86A-58D5-4589-A5F2-C4D20B242327}" type="pres">
      <dgm:prSet presAssocID="{489A51B4-1F48-4D7E-8BB9-C067CB1DB53C}" presName="rect1" presStyleLbl="alignAcc1" presStyleIdx="0" presStyleCnt="1" custScaleX="100000" custScaleY="100000"/>
      <dgm:spPr/>
    </dgm:pt>
    <dgm:pt modelId="{29A4424A-6A44-4A6D-8128-8F2C596B81E5}" type="pres">
      <dgm:prSet presAssocID="{489A51B4-1F48-4D7E-8BB9-C067CB1DB53C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64184D38-01DD-4FE7-9CC1-9A818382664E}" type="presOf" srcId="{489A51B4-1F48-4D7E-8BB9-C067CB1DB53C}" destId="{77DBE86A-58D5-4589-A5F2-C4D20B242327}" srcOrd="0" destOrd="0" presId="urn:microsoft.com/office/officeart/2005/8/layout/target3"/>
    <dgm:cxn modelId="{50F60983-1AE7-4C38-917A-EAF7C08A55A4}" srcId="{D1DE22C4-40ED-48E4-9BA0-2DE6CBC1324A}" destId="{489A51B4-1F48-4D7E-8BB9-C067CB1DB53C}" srcOrd="0" destOrd="0" parTransId="{11BBC89A-36FF-4751-886C-F5D3089D420A}" sibTransId="{4CABF754-BDED-442B-8730-707E0EC35C2A}"/>
    <dgm:cxn modelId="{99CB6394-10B6-4CC8-9083-55E232A5E2EE}" type="presOf" srcId="{D1DE22C4-40ED-48E4-9BA0-2DE6CBC1324A}" destId="{E73028CE-59C6-431C-8BBE-A98BFF78CFB8}" srcOrd="0" destOrd="0" presId="urn:microsoft.com/office/officeart/2005/8/layout/target3"/>
    <dgm:cxn modelId="{3FEEEAB9-AF60-4AB9-B323-259CF7CB04D9}" type="presOf" srcId="{489A51B4-1F48-4D7E-8BB9-C067CB1DB53C}" destId="{29A4424A-6A44-4A6D-8128-8F2C596B81E5}" srcOrd="1" destOrd="0" presId="urn:microsoft.com/office/officeart/2005/8/layout/target3"/>
    <dgm:cxn modelId="{25D5DF2C-70C3-480E-9A56-1DEEF02515D9}" type="presParOf" srcId="{E73028CE-59C6-431C-8BBE-A98BFF78CFB8}" destId="{AE5E6589-34B9-427F-98D2-AF44CAB71CAC}" srcOrd="0" destOrd="0" presId="urn:microsoft.com/office/officeart/2005/8/layout/target3"/>
    <dgm:cxn modelId="{5DD4F72C-8379-4B63-BCC7-7FEBCCD73CBB}" type="presParOf" srcId="{E73028CE-59C6-431C-8BBE-A98BFF78CFB8}" destId="{85FA9766-7F25-47C1-876B-B602C8F3913C}" srcOrd="1" destOrd="0" presId="urn:microsoft.com/office/officeart/2005/8/layout/target3"/>
    <dgm:cxn modelId="{FE1AFAEB-7793-4750-B21B-CBEECF0A575E}" type="presParOf" srcId="{E73028CE-59C6-431C-8BBE-A98BFF78CFB8}" destId="{77DBE86A-58D5-4589-A5F2-C4D20B242327}" srcOrd="2" destOrd="0" presId="urn:microsoft.com/office/officeart/2005/8/layout/target3"/>
    <dgm:cxn modelId="{2FE0190B-B9C2-4442-B486-2AC470C78BFE}" type="presParOf" srcId="{E73028CE-59C6-431C-8BBE-A98BFF78CFB8}" destId="{29A4424A-6A44-4A6D-8128-8F2C596B81E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158F93A-A1FA-4E06-AEF7-D662BA95BEF9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F4E4753-8699-432E-956A-649250ED0519}">
      <dgm:prSet custT="1"/>
      <dgm:spPr/>
      <dgm:t>
        <a:bodyPr/>
        <a:lstStyle/>
        <a:p>
          <a:r>
            <a:rPr lang="vi-VN" sz="4000" dirty="0"/>
            <a:t>PHÒNG BỆNH VÀ ĐIỀU TRỊ</a:t>
          </a:r>
          <a:endParaRPr lang="en-US" sz="4000" dirty="0"/>
        </a:p>
      </dgm:t>
    </dgm:pt>
    <dgm:pt modelId="{4CF8D43E-4FE0-4B42-881A-40A0491177BF}" type="parTrans" cxnId="{5F40952D-CE47-4578-9CAE-3921F562BD28}">
      <dgm:prSet/>
      <dgm:spPr/>
      <dgm:t>
        <a:bodyPr/>
        <a:lstStyle/>
        <a:p>
          <a:endParaRPr lang="en-US"/>
        </a:p>
      </dgm:t>
    </dgm:pt>
    <dgm:pt modelId="{459955AE-C4C3-49A2-A482-199A567712F2}" type="sibTrans" cxnId="{5F40952D-CE47-4578-9CAE-3921F562BD28}">
      <dgm:prSet/>
      <dgm:spPr/>
      <dgm:t>
        <a:bodyPr/>
        <a:lstStyle/>
        <a:p>
          <a:endParaRPr lang="en-US"/>
        </a:p>
      </dgm:t>
    </dgm:pt>
    <dgm:pt modelId="{9ED49451-6BB3-42AE-A693-B3BE34AECB46}" type="pres">
      <dgm:prSet presAssocID="{7158F93A-A1FA-4E06-AEF7-D662BA95BEF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54562FC-939E-4ED2-8A98-004C929D05BF}" type="pres">
      <dgm:prSet presAssocID="{8F4E4753-8699-432E-956A-649250ED0519}" presName="circle1" presStyleLbl="node1" presStyleIdx="0" presStyleCnt="1"/>
      <dgm:spPr/>
    </dgm:pt>
    <dgm:pt modelId="{F64FF684-E258-4342-87DB-96368E355885}" type="pres">
      <dgm:prSet presAssocID="{8F4E4753-8699-432E-956A-649250ED0519}" presName="space" presStyleCnt="0"/>
      <dgm:spPr/>
    </dgm:pt>
    <dgm:pt modelId="{D9DDD6BE-0DD4-46A3-BF37-B2E88E8F9FFA}" type="pres">
      <dgm:prSet presAssocID="{8F4E4753-8699-432E-956A-649250ED0519}" presName="rect1" presStyleLbl="alignAcc1" presStyleIdx="0" presStyleCnt="1"/>
      <dgm:spPr/>
    </dgm:pt>
    <dgm:pt modelId="{9DDE4CBD-F1A0-4465-BAFF-3220941C703D}" type="pres">
      <dgm:prSet presAssocID="{8F4E4753-8699-432E-956A-649250ED0519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5F40952D-CE47-4578-9CAE-3921F562BD28}" srcId="{7158F93A-A1FA-4E06-AEF7-D662BA95BEF9}" destId="{8F4E4753-8699-432E-956A-649250ED0519}" srcOrd="0" destOrd="0" parTransId="{4CF8D43E-4FE0-4B42-881A-40A0491177BF}" sibTransId="{459955AE-C4C3-49A2-A482-199A567712F2}"/>
    <dgm:cxn modelId="{0DD80B8A-103B-43B0-9AD8-35A8FB4B6893}" type="presOf" srcId="{7158F93A-A1FA-4E06-AEF7-D662BA95BEF9}" destId="{9ED49451-6BB3-42AE-A693-B3BE34AECB46}" srcOrd="0" destOrd="0" presId="urn:microsoft.com/office/officeart/2005/8/layout/target3"/>
    <dgm:cxn modelId="{486282F9-521C-4FCB-B703-8B1A3FBCCA76}" type="presOf" srcId="{8F4E4753-8699-432E-956A-649250ED0519}" destId="{9DDE4CBD-F1A0-4465-BAFF-3220941C703D}" srcOrd="1" destOrd="0" presId="urn:microsoft.com/office/officeart/2005/8/layout/target3"/>
    <dgm:cxn modelId="{CD00F0FC-9F9C-498C-807D-2B3B1D37AD3B}" type="presOf" srcId="{8F4E4753-8699-432E-956A-649250ED0519}" destId="{D9DDD6BE-0DD4-46A3-BF37-B2E88E8F9FFA}" srcOrd="0" destOrd="0" presId="urn:microsoft.com/office/officeart/2005/8/layout/target3"/>
    <dgm:cxn modelId="{07563F34-3E06-4173-A978-F93257EDF4EC}" type="presParOf" srcId="{9ED49451-6BB3-42AE-A693-B3BE34AECB46}" destId="{D54562FC-939E-4ED2-8A98-004C929D05BF}" srcOrd="0" destOrd="0" presId="urn:microsoft.com/office/officeart/2005/8/layout/target3"/>
    <dgm:cxn modelId="{28F3F24E-13E6-4B3E-BCF8-C7475A3FE3B4}" type="presParOf" srcId="{9ED49451-6BB3-42AE-A693-B3BE34AECB46}" destId="{F64FF684-E258-4342-87DB-96368E355885}" srcOrd="1" destOrd="0" presId="urn:microsoft.com/office/officeart/2005/8/layout/target3"/>
    <dgm:cxn modelId="{F7F19F3A-3BC9-4169-A696-539A5E9B9A84}" type="presParOf" srcId="{9ED49451-6BB3-42AE-A693-B3BE34AECB46}" destId="{D9DDD6BE-0DD4-46A3-BF37-B2E88E8F9FFA}" srcOrd="2" destOrd="0" presId="urn:microsoft.com/office/officeart/2005/8/layout/target3"/>
    <dgm:cxn modelId="{0F8635E8-51C8-422C-9D9D-05A56CA4C724}" type="presParOf" srcId="{9ED49451-6BB3-42AE-A693-B3BE34AECB46}" destId="{9DDE4CBD-F1A0-4465-BAFF-3220941C703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C40F36D-6AD4-412D-9C27-8666C86136BA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9A481C2-5BE6-4C24-8A47-4B0F5864BF17}">
      <dgm:prSet custT="1"/>
      <dgm:spPr/>
      <dgm:t>
        <a:bodyPr/>
        <a:lstStyle/>
        <a:p>
          <a:r>
            <a:rPr lang="vi-VN" sz="4000" dirty="0"/>
            <a:t>PHÒNG BỆNH VÀ ĐIỀU TRỊ</a:t>
          </a:r>
          <a:endParaRPr lang="en-US" sz="4000" dirty="0"/>
        </a:p>
      </dgm:t>
    </dgm:pt>
    <dgm:pt modelId="{00E52BE5-119F-4670-8CFA-BF9082D87AB0}" type="parTrans" cxnId="{5C6287AA-210B-41C3-A0F2-D20FD423EA85}">
      <dgm:prSet/>
      <dgm:spPr/>
      <dgm:t>
        <a:bodyPr/>
        <a:lstStyle/>
        <a:p>
          <a:endParaRPr lang="en-US"/>
        </a:p>
      </dgm:t>
    </dgm:pt>
    <dgm:pt modelId="{13645200-ABB2-48F5-B8BC-B1ADEFD2F2CD}" type="sibTrans" cxnId="{5C6287AA-210B-41C3-A0F2-D20FD423EA85}">
      <dgm:prSet/>
      <dgm:spPr/>
      <dgm:t>
        <a:bodyPr/>
        <a:lstStyle/>
        <a:p>
          <a:endParaRPr lang="en-US"/>
        </a:p>
      </dgm:t>
    </dgm:pt>
    <dgm:pt modelId="{02E64907-C6AB-457B-9DE1-87A1287935F9}" type="pres">
      <dgm:prSet presAssocID="{0C40F36D-6AD4-412D-9C27-8666C86136B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9A4D58F-D3FB-4E64-9734-FA7DBDC6B76B}" type="pres">
      <dgm:prSet presAssocID="{29A481C2-5BE6-4C24-8A47-4B0F5864BF17}" presName="circle1" presStyleLbl="node1" presStyleIdx="0" presStyleCnt="1"/>
      <dgm:spPr/>
    </dgm:pt>
    <dgm:pt modelId="{E885CB1C-D162-4CCA-A512-9294B6C02641}" type="pres">
      <dgm:prSet presAssocID="{29A481C2-5BE6-4C24-8A47-4B0F5864BF17}" presName="space" presStyleCnt="0"/>
      <dgm:spPr/>
    </dgm:pt>
    <dgm:pt modelId="{83A17A6B-596D-4ABB-AF14-0DB76071401C}" type="pres">
      <dgm:prSet presAssocID="{29A481C2-5BE6-4C24-8A47-4B0F5864BF17}" presName="rect1" presStyleLbl="alignAcc1" presStyleIdx="0" presStyleCnt="1"/>
      <dgm:spPr/>
    </dgm:pt>
    <dgm:pt modelId="{3BEA2A9B-0917-4B6D-8603-D69B6D2EDE6D}" type="pres">
      <dgm:prSet presAssocID="{29A481C2-5BE6-4C24-8A47-4B0F5864BF17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0E31260C-6C98-4971-8FC9-201E5A48CD5B}" type="presOf" srcId="{29A481C2-5BE6-4C24-8A47-4B0F5864BF17}" destId="{3BEA2A9B-0917-4B6D-8603-D69B6D2EDE6D}" srcOrd="1" destOrd="0" presId="urn:microsoft.com/office/officeart/2005/8/layout/target3"/>
    <dgm:cxn modelId="{F9151423-56F0-49E1-B23B-22EA0BAE6A2D}" type="presOf" srcId="{29A481C2-5BE6-4C24-8A47-4B0F5864BF17}" destId="{83A17A6B-596D-4ABB-AF14-0DB76071401C}" srcOrd="0" destOrd="0" presId="urn:microsoft.com/office/officeart/2005/8/layout/target3"/>
    <dgm:cxn modelId="{5C6287AA-210B-41C3-A0F2-D20FD423EA85}" srcId="{0C40F36D-6AD4-412D-9C27-8666C86136BA}" destId="{29A481C2-5BE6-4C24-8A47-4B0F5864BF17}" srcOrd="0" destOrd="0" parTransId="{00E52BE5-119F-4670-8CFA-BF9082D87AB0}" sibTransId="{13645200-ABB2-48F5-B8BC-B1ADEFD2F2CD}"/>
    <dgm:cxn modelId="{62FF09CA-3EC7-4E74-A6F8-33BBF803B933}" type="presOf" srcId="{0C40F36D-6AD4-412D-9C27-8666C86136BA}" destId="{02E64907-C6AB-457B-9DE1-87A1287935F9}" srcOrd="0" destOrd="0" presId="urn:microsoft.com/office/officeart/2005/8/layout/target3"/>
    <dgm:cxn modelId="{937C8C50-C173-4320-A303-FDA7A6A5EEC5}" type="presParOf" srcId="{02E64907-C6AB-457B-9DE1-87A1287935F9}" destId="{F9A4D58F-D3FB-4E64-9734-FA7DBDC6B76B}" srcOrd="0" destOrd="0" presId="urn:microsoft.com/office/officeart/2005/8/layout/target3"/>
    <dgm:cxn modelId="{A422B27E-CC61-4F13-91BE-56203FCDB78A}" type="presParOf" srcId="{02E64907-C6AB-457B-9DE1-87A1287935F9}" destId="{E885CB1C-D162-4CCA-A512-9294B6C02641}" srcOrd="1" destOrd="0" presId="urn:microsoft.com/office/officeart/2005/8/layout/target3"/>
    <dgm:cxn modelId="{BA0178B1-3DAB-427E-8A1C-180C1BB4A0DB}" type="presParOf" srcId="{02E64907-C6AB-457B-9DE1-87A1287935F9}" destId="{83A17A6B-596D-4ABB-AF14-0DB76071401C}" srcOrd="2" destOrd="0" presId="urn:microsoft.com/office/officeart/2005/8/layout/target3"/>
    <dgm:cxn modelId="{46C8008C-BC85-421A-A235-C1FE7B85F57A}" type="presParOf" srcId="{02E64907-C6AB-457B-9DE1-87A1287935F9}" destId="{3BEA2A9B-0917-4B6D-8603-D69B6D2EDE6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D23716B-D346-474C-BBD3-49B68BD64A4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3BE4E7B6-8B6B-4970-AE41-30666A48BE16}">
      <dgm:prSet custT="1"/>
      <dgm:spPr/>
      <dgm:t>
        <a:bodyPr/>
        <a:lstStyle/>
        <a:p>
          <a:r>
            <a:rPr lang="vi-VN" sz="4000" dirty="0"/>
            <a:t>Thuốc điều trị sỏi thận tiết niệu</a:t>
          </a:r>
          <a:endParaRPr lang="en-US" sz="4000" dirty="0"/>
        </a:p>
      </dgm:t>
    </dgm:pt>
    <dgm:pt modelId="{F0ABE30F-732C-4A82-8003-D55C608905D7}" type="parTrans" cxnId="{1CED27FC-9C2C-4C57-AD1E-CC849497A529}">
      <dgm:prSet/>
      <dgm:spPr/>
      <dgm:t>
        <a:bodyPr/>
        <a:lstStyle/>
        <a:p>
          <a:endParaRPr lang="en-US"/>
        </a:p>
      </dgm:t>
    </dgm:pt>
    <dgm:pt modelId="{C36310B3-E226-4491-AEA2-AF121D4B747A}" type="sibTrans" cxnId="{1CED27FC-9C2C-4C57-AD1E-CC849497A529}">
      <dgm:prSet/>
      <dgm:spPr/>
      <dgm:t>
        <a:bodyPr/>
        <a:lstStyle/>
        <a:p>
          <a:endParaRPr lang="en-US"/>
        </a:p>
      </dgm:t>
    </dgm:pt>
    <dgm:pt modelId="{172BFD0C-A80C-4DAE-9AFC-D573EB552F7F}" type="pres">
      <dgm:prSet presAssocID="{9D23716B-D346-474C-BBD3-49B68BD64A4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8115220-3177-4DE5-A2C9-DBC2279C16BA}" type="pres">
      <dgm:prSet presAssocID="{3BE4E7B6-8B6B-4970-AE41-30666A48BE16}" presName="circle1" presStyleLbl="node1" presStyleIdx="0" presStyleCnt="1"/>
      <dgm:spPr/>
    </dgm:pt>
    <dgm:pt modelId="{F1E18756-1BF8-464D-9001-DB1B8A968ACF}" type="pres">
      <dgm:prSet presAssocID="{3BE4E7B6-8B6B-4970-AE41-30666A48BE16}" presName="space" presStyleCnt="0"/>
      <dgm:spPr/>
    </dgm:pt>
    <dgm:pt modelId="{D66546C5-DA0D-4777-BCF3-92FDBDAB1F19}" type="pres">
      <dgm:prSet presAssocID="{3BE4E7B6-8B6B-4970-AE41-30666A48BE16}" presName="rect1" presStyleLbl="alignAcc1" presStyleIdx="0" presStyleCnt="1"/>
      <dgm:spPr/>
    </dgm:pt>
    <dgm:pt modelId="{D36FFE95-43F5-478D-9DFA-74F10C6BFEDB}" type="pres">
      <dgm:prSet presAssocID="{3BE4E7B6-8B6B-4970-AE41-30666A48BE16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C1E18E08-2C56-45C4-9811-DACAA5E172AC}" type="presOf" srcId="{3BE4E7B6-8B6B-4970-AE41-30666A48BE16}" destId="{D66546C5-DA0D-4777-BCF3-92FDBDAB1F19}" srcOrd="0" destOrd="0" presId="urn:microsoft.com/office/officeart/2005/8/layout/target3"/>
    <dgm:cxn modelId="{BFB5DFAA-C011-4FF3-915D-29C56D5266F6}" type="presOf" srcId="{3BE4E7B6-8B6B-4970-AE41-30666A48BE16}" destId="{D36FFE95-43F5-478D-9DFA-74F10C6BFEDB}" srcOrd="1" destOrd="0" presId="urn:microsoft.com/office/officeart/2005/8/layout/target3"/>
    <dgm:cxn modelId="{4A2181B0-4A0A-4917-B83E-3F39CA73405B}" type="presOf" srcId="{9D23716B-D346-474C-BBD3-49B68BD64A4C}" destId="{172BFD0C-A80C-4DAE-9AFC-D573EB552F7F}" srcOrd="0" destOrd="0" presId="urn:microsoft.com/office/officeart/2005/8/layout/target3"/>
    <dgm:cxn modelId="{1CED27FC-9C2C-4C57-AD1E-CC849497A529}" srcId="{9D23716B-D346-474C-BBD3-49B68BD64A4C}" destId="{3BE4E7B6-8B6B-4970-AE41-30666A48BE16}" srcOrd="0" destOrd="0" parTransId="{F0ABE30F-732C-4A82-8003-D55C608905D7}" sibTransId="{C36310B3-E226-4491-AEA2-AF121D4B747A}"/>
    <dgm:cxn modelId="{B5BCF1F1-F728-4BB0-8111-8743CCAD8BB3}" type="presParOf" srcId="{172BFD0C-A80C-4DAE-9AFC-D573EB552F7F}" destId="{98115220-3177-4DE5-A2C9-DBC2279C16BA}" srcOrd="0" destOrd="0" presId="urn:microsoft.com/office/officeart/2005/8/layout/target3"/>
    <dgm:cxn modelId="{902DABF1-1B6E-42A9-8E73-FEE3BFF0B8E8}" type="presParOf" srcId="{172BFD0C-A80C-4DAE-9AFC-D573EB552F7F}" destId="{F1E18756-1BF8-464D-9001-DB1B8A968ACF}" srcOrd="1" destOrd="0" presId="urn:microsoft.com/office/officeart/2005/8/layout/target3"/>
    <dgm:cxn modelId="{5B21212F-6708-4C65-8278-BC3CF181BB4A}" type="presParOf" srcId="{172BFD0C-A80C-4DAE-9AFC-D573EB552F7F}" destId="{D66546C5-DA0D-4777-BCF3-92FDBDAB1F19}" srcOrd="2" destOrd="0" presId="urn:microsoft.com/office/officeart/2005/8/layout/target3"/>
    <dgm:cxn modelId="{4AC96DFA-45D5-45E9-8ED0-ECEB451D16EE}" type="presParOf" srcId="{172BFD0C-A80C-4DAE-9AFC-D573EB552F7F}" destId="{D36FFE95-43F5-478D-9DFA-74F10C6BFEDB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2A3F00-A2D2-4079-B8CD-E08FF790DE0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2FA03CF-2CC7-4A5E-B062-0C27A40A91A8}">
      <dgm:prSet/>
      <dgm:spPr/>
      <dgm:t>
        <a:bodyPr/>
        <a:lstStyle/>
        <a:p>
          <a:r>
            <a:rPr lang="vi-VN"/>
            <a:t>Nguyên nhân và cơ chế bệnh sinh</a:t>
          </a:r>
          <a:endParaRPr lang="en-US"/>
        </a:p>
      </dgm:t>
    </dgm:pt>
    <dgm:pt modelId="{017ABB94-3D86-47CC-83A5-0E974DA6265C}" type="parTrans" cxnId="{F0281DD5-24C9-49A4-9EE7-793DDAD766CD}">
      <dgm:prSet/>
      <dgm:spPr/>
      <dgm:t>
        <a:bodyPr/>
        <a:lstStyle/>
        <a:p>
          <a:endParaRPr lang="en-US"/>
        </a:p>
      </dgm:t>
    </dgm:pt>
    <dgm:pt modelId="{4BC85024-2831-478D-BBA2-B5E88821B0C5}" type="sibTrans" cxnId="{F0281DD5-24C9-49A4-9EE7-793DDAD766CD}">
      <dgm:prSet/>
      <dgm:spPr/>
      <dgm:t>
        <a:bodyPr/>
        <a:lstStyle/>
        <a:p>
          <a:endParaRPr lang="en-US"/>
        </a:p>
      </dgm:t>
    </dgm:pt>
    <dgm:pt modelId="{1E8C94F5-4BC0-41C4-AFCC-8990336AB138}">
      <dgm:prSet/>
      <dgm:spPr/>
      <dgm:t>
        <a:bodyPr/>
        <a:lstStyle/>
        <a:p>
          <a:r>
            <a:rPr lang="vi-VN"/>
            <a:t>Biểu hiện lâm sàng và cận lâm sàng</a:t>
          </a:r>
          <a:endParaRPr lang="en-US"/>
        </a:p>
      </dgm:t>
    </dgm:pt>
    <dgm:pt modelId="{B9272923-96A4-477E-8B1A-2A5BA10B10CF}" type="parTrans" cxnId="{1871B7F2-DC1B-4157-9366-7737BFA3CA8D}">
      <dgm:prSet/>
      <dgm:spPr/>
      <dgm:t>
        <a:bodyPr/>
        <a:lstStyle/>
        <a:p>
          <a:endParaRPr lang="en-US"/>
        </a:p>
      </dgm:t>
    </dgm:pt>
    <dgm:pt modelId="{E42199F6-82DE-4EA5-A595-71D2E80EE238}" type="sibTrans" cxnId="{1871B7F2-DC1B-4157-9366-7737BFA3CA8D}">
      <dgm:prSet/>
      <dgm:spPr/>
      <dgm:t>
        <a:bodyPr/>
        <a:lstStyle/>
        <a:p>
          <a:endParaRPr lang="en-US"/>
        </a:p>
      </dgm:t>
    </dgm:pt>
    <dgm:pt modelId="{686DFAB8-7094-4B0F-B1DE-D4A109C5DA6D}">
      <dgm:prSet/>
      <dgm:spPr/>
      <dgm:t>
        <a:bodyPr/>
        <a:lstStyle/>
        <a:p>
          <a:r>
            <a:rPr lang="vi-VN"/>
            <a:t>Chuẩn đoán</a:t>
          </a:r>
          <a:endParaRPr lang="en-US"/>
        </a:p>
      </dgm:t>
    </dgm:pt>
    <dgm:pt modelId="{A556586F-BA71-4714-AD30-D85DEE376081}" type="parTrans" cxnId="{ED3D748F-5BDA-4892-9D2C-57AB9A81BBE0}">
      <dgm:prSet/>
      <dgm:spPr/>
      <dgm:t>
        <a:bodyPr/>
        <a:lstStyle/>
        <a:p>
          <a:endParaRPr lang="en-US"/>
        </a:p>
      </dgm:t>
    </dgm:pt>
    <dgm:pt modelId="{19DCA25C-CEFB-4E4C-9B14-0B7F0B65CBB6}" type="sibTrans" cxnId="{ED3D748F-5BDA-4892-9D2C-57AB9A81BBE0}">
      <dgm:prSet/>
      <dgm:spPr/>
      <dgm:t>
        <a:bodyPr/>
        <a:lstStyle/>
        <a:p>
          <a:endParaRPr lang="en-US"/>
        </a:p>
      </dgm:t>
    </dgm:pt>
    <dgm:pt modelId="{55741B93-FCDE-4A90-86AF-E2EBC912DF1C}">
      <dgm:prSet/>
      <dgm:spPr/>
      <dgm:t>
        <a:bodyPr/>
        <a:lstStyle/>
        <a:p>
          <a:r>
            <a:rPr lang="vi-VN"/>
            <a:t>Phòng bệnh và điều trị</a:t>
          </a:r>
          <a:endParaRPr lang="en-US"/>
        </a:p>
      </dgm:t>
    </dgm:pt>
    <dgm:pt modelId="{058083F0-2547-44CD-9B00-D44CEA7D6A83}" type="parTrans" cxnId="{315D47F6-963E-44E1-A2D1-7A96C64AB266}">
      <dgm:prSet/>
      <dgm:spPr/>
      <dgm:t>
        <a:bodyPr/>
        <a:lstStyle/>
        <a:p>
          <a:endParaRPr lang="en-US"/>
        </a:p>
      </dgm:t>
    </dgm:pt>
    <dgm:pt modelId="{FAAB10F9-B293-406C-A53F-868841905CC2}" type="sibTrans" cxnId="{315D47F6-963E-44E1-A2D1-7A96C64AB266}">
      <dgm:prSet/>
      <dgm:spPr/>
      <dgm:t>
        <a:bodyPr/>
        <a:lstStyle/>
        <a:p>
          <a:endParaRPr lang="en-US"/>
        </a:p>
      </dgm:t>
    </dgm:pt>
    <dgm:pt modelId="{686F4213-47D6-4EEA-96B0-FB0B95551E86}" type="pres">
      <dgm:prSet presAssocID="{DC2A3F00-A2D2-4079-B8CD-E08FF790DE0E}" presName="CompostProcess" presStyleCnt="0">
        <dgm:presLayoutVars>
          <dgm:dir/>
          <dgm:resizeHandles val="exact"/>
        </dgm:presLayoutVars>
      </dgm:prSet>
      <dgm:spPr/>
    </dgm:pt>
    <dgm:pt modelId="{8CC8C715-7AE1-486D-9284-6DDB58915830}" type="pres">
      <dgm:prSet presAssocID="{DC2A3F00-A2D2-4079-B8CD-E08FF790DE0E}" presName="arrow" presStyleLbl="bgShp" presStyleIdx="0" presStyleCnt="1"/>
      <dgm:spPr>
        <a:ln>
          <a:solidFill>
            <a:schemeClr val="tx2">
              <a:lumMod val="50000"/>
            </a:schemeClr>
          </a:solidFill>
        </a:ln>
      </dgm:spPr>
    </dgm:pt>
    <dgm:pt modelId="{9A77441D-B72E-41A7-9C8B-DFB0F7EEF5EA}" type="pres">
      <dgm:prSet presAssocID="{DC2A3F00-A2D2-4079-B8CD-E08FF790DE0E}" presName="linearProcess" presStyleCnt="0"/>
      <dgm:spPr/>
    </dgm:pt>
    <dgm:pt modelId="{B03616F8-194B-4D19-8653-26285A8F1983}" type="pres">
      <dgm:prSet presAssocID="{C2FA03CF-2CC7-4A5E-B062-0C27A40A91A8}" presName="textNode" presStyleLbl="node1" presStyleIdx="0" presStyleCnt="4">
        <dgm:presLayoutVars>
          <dgm:bulletEnabled val="1"/>
        </dgm:presLayoutVars>
      </dgm:prSet>
      <dgm:spPr/>
    </dgm:pt>
    <dgm:pt modelId="{11C017EC-7C2C-4B2D-895F-087263A1F123}" type="pres">
      <dgm:prSet presAssocID="{4BC85024-2831-478D-BBA2-B5E88821B0C5}" presName="sibTrans" presStyleCnt="0"/>
      <dgm:spPr/>
    </dgm:pt>
    <dgm:pt modelId="{BA9B56E0-896F-4D96-BD2F-D9548D750544}" type="pres">
      <dgm:prSet presAssocID="{1E8C94F5-4BC0-41C4-AFCC-8990336AB138}" presName="textNode" presStyleLbl="node1" presStyleIdx="1" presStyleCnt="4">
        <dgm:presLayoutVars>
          <dgm:bulletEnabled val="1"/>
        </dgm:presLayoutVars>
      </dgm:prSet>
      <dgm:spPr/>
    </dgm:pt>
    <dgm:pt modelId="{AE0BFCBA-3E84-4427-BB9F-81537498B7FF}" type="pres">
      <dgm:prSet presAssocID="{E42199F6-82DE-4EA5-A595-71D2E80EE238}" presName="sibTrans" presStyleCnt="0"/>
      <dgm:spPr/>
    </dgm:pt>
    <dgm:pt modelId="{8EE61B62-B19F-431A-9B8F-DC342B01F08C}" type="pres">
      <dgm:prSet presAssocID="{686DFAB8-7094-4B0F-B1DE-D4A109C5DA6D}" presName="textNode" presStyleLbl="node1" presStyleIdx="2" presStyleCnt="4">
        <dgm:presLayoutVars>
          <dgm:bulletEnabled val="1"/>
        </dgm:presLayoutVars>
      </dgm:prSet>
      <dgm:spPr/>
    </dgm:pt>
    <dgm:pt modelId="{06277978-2C39-4557-A6BE-8CCE42D031B8}" type="pres">
      <dgm:prSet presAssocID="{19DCA25C-CEFB-4E4C-9B14-0B7F0B65CBB6}" presName="sibTrans" presStyleCnt="0"/>
      <dgm:spPr/>
    </dgm:pt>
    <dgm:pt modelId="{3F59E915-6A51-4FC6-A176-DD90221BBAEF}" type="pres">
      <dgm:prSet presAssocID="{55741B93-FCDE-4A90-86AF-E2EBC912DF1C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0D389E11-F607-4977-85D1-250DD7947B5C}" type="presOf" srcId="{C2FA03CF-2CC7-4A5E-B062-0C27A40A91A8}" destId="{B03616F8-194B-4D19-8653-26285A8F1983}" srcOrd="0" destOrd="0" presId="urn:microsoft.com/office/officeart/2005/8/layout/hProcess9"/>
    <dgm:cxn modelId="{3A64941D-7B8D-491B-ACBA-6E09D6A52809}" type="presOf" srcId="{DC2A3F00-A2D2-4079-B8CD-E08FF790DE0E}" destId="{686F4213-47D6-4EEA-96B0-FB0B95551E86}" srcOrd="0" destOrd="0" presId="urn:microsoft.com/office/officeart/2005/8/layout/hProcess9"/>
    <dgm:cxn modelId="{97F2162D-CF1D-4753-9754-E37EAA8B8A88}" type="presOf" srcId="{55741B93-FCDE-4A90-86AF-E2EBC912DF1C}" destId="{3F59E915-6A51-4FC6-A176-DD90221BBAEF}" srcOrd="0" destOrd="0" presId="urn:microsoft.com/office/officeart/2005/8/layout/hProcess9"/>
    <dgm:cxn modelId="{978A673D-3F3D-46F3-83D8-0AD5E5EFFB21}" type="presOf" srcId="{1E8C94F5-4BC0-41C4-AFCC-8990336AB138}" destId="{BA9B56E0-896F-4D96-BD2F-D9548D750544}" srcOrd="0" destOrd="0" presId="urn:microsoft.com/office/officeart/2005/8/layout/hProcess9"/>
    <dgm:cxn modelId="{EB41EB5B-EF42-4604-9329-CD9B6513FF02}" type="presOf" srcId="{686DFAB8-7094-4B0F-B1DE-D4A109C5DA6D}" destId="{8EE61B62-B19F-431A-9B8F-DC342B01F08C}" srcOrd="0" destOrd="0" presId="urn:microsoft.com/office/officeart/2005/8/layout/hProcess9"/>
    <dgm:cxn modelId="{ED3D748F-5BDA-4892-9D2C-57AB9A81BBE0}" srcId="{DC2A3F00-A2D2-4079-B8CD-E08FF790DE0E}" destId="{686DFAB8-7094-4B0F-B1DE-D4A109C5DA6D}" srcOrd="2" destOrd="0" parTransId="{A556586F-BA71-4714-AD30-D85DEE376081}" sibTransId="{19DCA25C-CEFB-4E4C-9B14-0B7F0B65CBB6}"/>
    <dgm:cxn modelId="{F0281DD5-24C9-49A4-9EE7-793DDAD766CD}" srcId="{DC2A3F00-A2D2-4079-B8CD-E08FF790DE0E}" destId="{C2FA03CF-2CC7-4A5E-B062-0C27A40A91A8}" srcOrd="0" destOrd="0" parTransId="{017ABB94-3D86-47CC-83A5-0E974DA6265C}" sibTransId="{4BC85024-2831-478D-BBA2-B5E88821B0C5}"/>
    <dgm:cxn modelId="{1871B7F2-DC1B-4157-9366-7737BFA3CA8D}" srcId="{DC2A3F00-A2D2-4079-B8CD-E08FF790DE0E}" destId="{1E8C94F5-4BC0-41C4-AFCC-8990336AB138}" srcOrd="1" destOrd="0" parTransId="{B9272923-96A4-477E-8B1A-2A5BA10B10CF}" sibTransId="{E42199F6-82DE-4EA5-A595-71D2E80EE238}"/>
    <dgm:cxn modelId="{315D47F6-963E-44E1-A2D1-7A96C64AB266}" srcId="{DC2A3F00-A2D2-4079-B8CD-E08FF790DE0E}" destId="{55741B93-FCDE-4A90-86AF-E2EBC912DF1C}" srcOrd="3" destOrd="0" parTransId="{058083F0-2547-44CD-9B00-D44CEA7D6A83}" sibTransId="{FAAB10F9-B293-406C-A53F-868841905CC2}"/>
    <dgm:cxn modelId="{CFB410A2-F8CF-4CD0-A65F-3A6FAADDBEE6}" type="presParOf" srcId="{686F4213-47D6-4EEA-96B0-FB0B95551E86}" destId="{8CC8C715-7AE1-486D-9284-6DDB58915830}" srcOrd="0" destOrd="0" presId="urn:microsoft.com/office/officeart/2005/8/layout/hProcess9"/>
    <dgm:cxn modelId="{28123B3D-C091-4ED9-9621-7B19A1BD02B9}" type="presParOf" srcId="{686F4213-47D6-4EEA-96B0-FB0B95551E86}" destId="{9A77441D-B72E-41A7-9C8B-DFB0F7EEF5EA}" srcOrd="1" destOrd="0" presId="urn:microsoft.com/office/officeart/2005/8/layout/hProcess9"/>
    <dgm:cxn modelId="{8A657729-15E8-4BAD-A5D5-B676B0147167}" type="presParOf" srcId="{9A77441D-B72E-41A7-9C8B-DFB0F7EEF5EA}" destId="{B03616F8-194B-4D19-8653-26285A8F1983}" srcOrd="0" destOrd="0" presId="urn:microsoft.com/office/officeart/2005/8/layout/hProcess9"/>
    <dgm:cxn modelId="{E96BF26A-401A-4D4F-8725-A5E11182C754}" type="presParOf" srcId="{9A77441D-B72E-41A7-9C8B-DFB0F7EEF5EA}" destId="{11C017EC-7C2C-4B2D-895F-087263A1F123}" srcOrd="1" destOrd="0" presId="urn:microsoft.com/office/officeart/2005/8/layout/hProcess9"/>
    <dgm:cxn modelId="{5FFE949D-DB35-4CDE-807B-C96148B1FB2B}" type="presParOf" srcId="{9A77441D-B72E-41A7-9C8B-DFB0F7EEF5EA}" destId="{BA9B56E0-896F-4D96-BD2F-D9548D750544}" srcOrd="2" destOrd="0" presId="urn:microsoft.com/office/officeart/2005/8/layout/hProcess9"/>
    <dgm:cxn modelId="{DDAE87C2-251F-416F-88AE-6B45C2D65138}" type="presParOf" srcId="{9A77441D-B72E-41A7-9C8B-DFB0F7EEF5EA}" destId="{AE0BFCBA-3E84-4427-BB9F-81537498B7FF}" srcOrd="3" destOrd="0" presId="urn:microsoft.com/office/officeart/2005/8/layout/hProcess9"/>
    <dgm:cxn modelId="{DC14FF4E-2A32-454E-A0A9-EA93149FAEE7}" type="presParOf" srcId="{9A77441D-B72E-41A7-9C8B-DFB0F7EEF5EA}" destId="{8EE61B62-B19F-431A-9B8F-DC342B01F08C}" srcOrd="4" destOrd="0" presId="urn:microsoft.com/office/officeart/2005/8/layout/hProcess9"/>
    <dgm:cxn modelId="{EC24999D-6C98-4DC3-9217-F43343C4BE61}" type="presParOf" srcId="{9A77441D-B72E-41A7-9C8B-DFB0F7EEF5EA}" destId="{06277978-2C39-4557-A6BE-8CCE42D031B8}" srcOrd="5" destOrd="0" presId="urn:microsoft.com/office/officeart/2005/8/layout/hProcess9"/>
    <dgm:cxn modelId="{6FF5B891-0EAD-4D4D-9AFB-4C53734C4E95}" type="presParOf" srcId="{9A77441D-B72E-41A7-9C8B-DFB0F7EEF5EA}" destId="{3F59E915-6A51-4FC6-A176-DD90221BBAE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0CF15C-F785-4BF4-BDAD-A58A507BA7AC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1DC8D7E-0B3C-4116-BEC7-52CF5812EC59}">
      <dgm:prSet/>
      <dgm:spPr/>
      <dgm:t>
        <a:bodyPr/>
        <a:lstStyle/>
        <a:p>
          <a:r>
            <a:rPr lang="vi-VN" dirty="0"/>
            <a:t>I. NGUYÊN NHÂN VÀ CƠ CHẾ BỆNH SINH</a:t>
          </a:r>
          <a:endParaRPr lang="en-US" dirty="0"/>
        </a:p>
      </dgm:t>
    </dgm:pt>
    <dgm:pt modelId="{8C7FDA74-F84D-4FF7-9667-A11ECF9D8745}" type="parTrans" cxnId="{6511BDE3-C84A-49F5-B9CC-C64C5E28C205}">
      <dgm:prSet/>
      <dgm:spPr/>
      <dgm:t>
        <a:bodyPr/>
        <a:lstStyle/>
        <a:p>
          <a:endParaRPr lang="en-US"/>
        </a:p>
      </dgm:t>
    </dgm:pt>
    <dgm:pt modelId="{947CD9E9-622F-4D22-86B4-9DFF5091E395}" type="sibTrans" cxnId="{6511BDE3-C84A-49F5-B9CC-C64C5E28C205}">
      <dgm:prSet/>
      <dgm:spPr/>
      <dgm:t>
        <a:bodyPr/>
        <a:lstStyle/>
        <a:p>
          <a:endParaRPr lang="en-US"/>
        </a:p>
      </dgm:t>
    </dgm:pt>
    <dgm:pt modelId="{7A5362B5-9420-4EF2-B5E2-B24B1EFF3AA3}" type="pres">
      <dgm:prSet presAssocID="{B00CF15C-F785-4BF4-BDAD-A58A507BA7A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43B4F37-4E2C-483A-B5FB-6D59855F05E0}" type="pres">
      <dgm:prSet presAssocID="{F1DC8D7E-0B3C-4116-BEC7-52CF5812EC59}" presName="circle1" presStyleLbl="node1" presStyleIdx="0" presStyleCnt="1"/>
      <dgm:spPr/>
    </dgm:pt>
    <dgm:pt modelId="{AA230F37-A9AB-4D01-B74F-F2BA973D0C73}" type="pres">
      <dgm:prSet presAssocID="{F1DC8D7E-0B3C-4116-BEC7-52CF5812EC59}" presName="space" presStyleCnt="0"/>
      <dgm:spPr/>
    </dgm:pt>
    <dgm:pt modelId="{4F803776-2FC0-46CE-A5EF-40AE1ABD3075}" type="pres">
      <dgm:prSet presAssocID="{F1DC8D7E-0B3C-4116-BEC7-52CF5812EC59}" presName="rect1" presStyleLbl="alignAcc1" presStyleIdx="0" presStyleCnt="1"/>
      <dgm:spPr/>
    </dgm:pt>
    <dgm:pt modelId="{AD24673A-6519-4C7A-9486-B068AB49ADE2}" type="pres">
      <dgm:prSet presAssocID="{F1DC8D7E-0B3C-4116-BEC7-52CF5812EC59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561F9F13-6487-40D4-BF34-B6ADAA24AC17}" type="presOf" srcId="{F1DC8D7E-0B3C-4116-BEC7-52CF5812EC59}" destId="{4F803776-2FC0-46CE-A5EF-40AE1ABD3075}" srcOrd="0" destOrd="0" presId="urn:microsoft.com/office/officeart/2005/8/layout/target3"/>
    <dgm:cxn modelId="{90ED9237-1FE2-46CB-A625-6215C883003F}" type="presOf" srcId="{F1DC8D7E-0B3C-4116-BEC7-52CF5812EC59}" destId="{AD24673A-6519-4C7A-9486-B068AB49ADE2}" srcOrd="1" destOrd="0" presId="urn:microsoft.com/office/officeart/2005/8/layout/target3"/>
    <dgm:cxn modelId="{56F03445-D472-4100-BEC6-646369847C15}" type="presOf" srcId="{B00CF15C-F785-4BF4-BDAD-A58A507BA7AC}" destId="{7A5362B5-9420-4EF2-B5E2-B24B1EFF3AA3}" srcOrd="0" destOrd="0" presId="urn:microsoft.com/office/officeart/2005/8/layout/target3"/>
    <dgm:cxn modelId="{6511BDE3-C84A-49F5-B9CC-C64C5E28C205}" srcId="{B00CF15C-F785-4BF4-BDAD-A58A507BA7AC}" destId="{F1DC8D7E-0B3C-4116-BEC7-52CF5812EC59}" srcOrd="0" destOrd="0" parTransId="{8C7FDA74-F84D-4FF7-9667-A11ECF9D8745}" sibTransId="{947CD9E9-622F-4D22-86B4-9DFF5091E395}"/>
    <dgm:cxn modelId="{1E7D85C3-B4C3-41FB-8475-1DD5AA061EA5}" type="presParOf" srcId="{7A5362B5-9420-4EF2-B5E2-B24B1EFF3AA3}" destId="{C43B4F37-4E2C-483A-B5FB-6D59855F05E0}" srcOrd="0" destOrd="0" presId="urn:microsoft.com/office/officeart/2005/8/layout/target3"/>
    <dgm:cxn modelId="{5B504C6F-38B8-4A8E-965C-5FD42DEEC5B8}" type="presParOf" srcId="{7A5362B5-9420-4EF2-B5E2-B24B1EFF3AA3}" destId="{AA230F37-A9AB-4D01-B74F-F2BA973D0C73}" srcOrd="1" destOrd="0" presId="urn:microsoft.com/office/officeart/2005/8/layout/target3"/>
    <dgm:cxn modelId="{31712D04-A4DE-40D1-9B01-F1B2435DC2EB}" type="presParOf" srcId="{7A5362B5-9420-4EF2-B5E2-B24B1EFF3AA3}" destId="{4F803776-2FC0-46CE-A5EF-40AE1ABD3075}" srcOrd="2" destOrd="0" presId="urn:microsoft.com/office/officeart/2005/8/layout/target3"/>
    <dgm:cxn modelId="{C56C0C0C-71D5-43BB-B250-9456B5489765}" type="presParOf" srcId="{7A5362B5-9420-4EF2-B5E2-B24B1EFF3AA3}" destId="{AD24673A-6519-4C7A-9486-B068AB49ADE2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57352C-88AE-4A4D-99C5-E4CBF8B6382B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3D0AF3B-A777-48EE-BB02-14F833D57C03}">
      <dgm:prSet custT="1"/>
      <dgm:spPr/>
      <dgm:t>
        <a:bodyPr/>
        <a:lstStyle/>
        <a:p>
          <a:r>
            <a:rPr lang="vi-VN" sz="2000" dirty="0">
              <a:solidFill>
                <a:schemeClr val="tx1"/>
              </a:solidFill>
            </a:rPr>
            <a:t>1. Sỏi calci: chiếm 90% trường hợp</a:t>
          </a:r>
          <a:r>
            <a:rPr lang="vi-VN" sz="2500" dirty="0">
              <a:solidFill>
                <a:schemeClr val="tx1"/>
              </a:solidFill>
            </a:rPr>
            <a:t>. </a:t>
          </a:r>
          <a:endParaRPr lang="en-US" sz="2500" dirty="0">
            <a:solidFill>
              <a:schemeClr val="tx1"/>
            </a:solidFill>
          </a:endParaRPr>
        </a:p>
      </dgm:t>
    </dgm:pt>
    <dgm:pt modelId="{55CC92BA-80D0-433F-AED2-F2264F05363A}" type="parTrans" cxnId="{DCEBDC48-F825-436F-BEAC-E603003D28F9}">
      <dgm:prSet/>
      <dgm:spPr/>
      <dgm:t>
        <a:bodyPr/>
        <a:lstStyle/>
        <a:p>
          <a:endParaRPr lang="en-US"/>
        </a:p>
      </dgm:t>
    </dgm:pt>
    <dgm:pt modelId="{C0C984C2-37FF-47C7-9C19-42A0C83AF1E7}" type="sibTrans" cxnId="{DCEBDC48-F825-436F-BEAC-E603003D28F9}">
      <dgm:prSet/>
      <dgm:spPr/>
      <dgm:t>
        <a:bodyPr/>
        <a:lstStyle/>
        <a:p>
          <a:endParaRPr lang="en-US"/>
        </a:p>
      </dgm:t>
    </dgm:pt>
    <dgm:pt modelId="{64575566-ACF9-4BC3-AAAD-9898DECE8893}">
      <dgm:prSet custT="1"/>
      <dgm:spPr/>
      <dgm:t>
        <a:bodyPr/>
        <a:lstStyle/>
        <a:p>
          <a:r>
            <a:rPr lang="vi-VN" sz="2000" dirty="0">
              <a:solidFill>
                <a:schemeClr val="tx1"/>
              </a:solidFill>
            </a:rPr>
            <a:t>2. Sỏi acid uric </a:t>
          </a:r>
          <a:endParaRPr lang="en-US" sz="2000" dirty="0">
            <a:solidFill>
              <a:schemeClr val="tx1"/>
            </a:solidFill>
          </a:endParaRPr>
        </a:p>
      </dgm:t>
    </dgm:pt>
    <dgm:pt modelId="{4DFFA921-43CF-4EA3-929F-5D0341F16D0E}" type="parTrans" cxnId="{B04B570B-8AE7-4AE2-8600-9D2D3907C564}">
      <dgm:prSet/>
      <dgm:spPr/>
      <dgm:t>
        <a:bodyPr/>
        <a:lstStyle/>
        <a:p>
          <a:endParaRPr lang="en-US"/>
        </a:p>
      </dgm:t>
    </dgm:pt>
    <dgm:pt modelId="{8E4EB7F9-BCB5-4BD7-833D-9BA7639D5EBD}" type="sibTrans" cxnId="{B04B570B-8AE7-4AE2-8600-9D2D3907C564}">
      <dgm:prSet/>
      <dgm:spPr/>
      <dgm:t>
        <a:bodyPr/>
        <a:lstStyle/>
        <a:p>
          <a:endParaRPr lang="en-US"/>
        </a:p>
      </dgm:t>
    </dgm:pt>
    <dgm:pt modelId="{FB94F322-1563-40D5-8068-045FCB72A75C}">
      <dgm:prSet custT="1"/>
      <dgm:spPr/>
      <dgm:t>
        <a:bodyPr/>
        <a:lstStyle/>
        <a:p>
          <a:r>
            <a:rPr lang="vi-VN" sz="2000" dirty="0">
              <a:solidFill>
                <a:schemeClr val="tx1"/>
              </a:solidFill>
            </a:rPr>
            <a:t>3. Sỏi struvit: Nguồn gốc là nhiễm khuẩn tiết niệu</a:t>
          </a:r>
          <a:r>
            <a:rPr lang="vi-VN" sz="2300" dirty="0">
              <a:solidFill>
                <a:schemeClr val="tx1"/>
              </a:solidFill>
            </a:rPr>
            <a:t>.</a:t>
          </a:r>
          <a:endParaRPr lang="en-US" sz="2300" dirty="0">
            <a:solidFill>
              <a:schemeClr val="tx1"/>
            </a:solidFill>
          </a:endParaRPr>
        </a:p>
      </dgm:t>
    </dgm:pt>
    <dgm:pt modelId="{FD1ACE7F-258A-4C07-8A90-936E5E35DB4C}" type="parTrans" cxnId="{B277EA1D-8BC1-4D9B-874E-CB1B96D80360}">
      <dgm:prSet/>
      <dgm:spPr/>
      <dgm:t>
        <a:bodyPr/>
        <a:lstStyle/>
        <a:p>
          <a:endParaRPr lang="en-US"/>
        </a:p>
      </dgm:t>
    </dgm:pt>
    <dgm:pt modelId="{4EB219C4-5F08-4FC6-BC53-EC7B49DDE0B0}" type="sibTrans" cxnId="{B277EA1D-8BC1-4D9B-874E-CB1B96D80360}">
      <dgm:prSet/>
      <dgm:spPr/>
      <dgm:t>
        <a:bodyPr/>
        <a:lstStyle/>
        <a:p>
          <a:endParaRPr lang="en-US"/>
        </a:p>
      </dgm:t>
    </dgm:pt>
    <dgm:pt modelId="{0BD8605A-27BA-4FFB-9A55-BA8831A2A1B5}">
      <dgm:prSet custT="1"/>
      <dgm:spPr/>
      <dgm:t>
        <a:bodyPr/>
        <a:lstStyle/>
        <a:p>
          <a:endParaRPr lang="vi-VN" sz="2000" dirty="0"/>
        </a:p>
        <a:p>
          <a:endParaRPr lang="vi-VN" sz="2200" dirty="0"/>
        </a:p>
        <a:p>
          <a:r>
            <a:rPr lang="vi-VN" sz="2000" dirty="0">
              <a:solidFill>
                <a:schemeClr val="tx1"/>
              </a:solidFill>
            </a:rPr>
            <a:t>4. Sỏi oxalat: Nguồn gốc có thể do di truyền gen lặn trên nhiễm sắc thể thường gây loạn dưỡng oxalat</a:t>
          </a:r>
          <a:r>
            <a:rPr lang="vi-VN" sz="2200" dirty="0"/>
            <a:t>. </a:t>
          </a:r>
          <a:endParaRPr lang="en-US" sz="2200" dirty="0"/>
        </a:p>
      </dgm:t>
    </dgm:pt>
    <dgm:pt modelId="{22765447-EF0C-4CC5-90FE-D76FE65967D9}" type="parTrans" cxnId="{4F05D17C-7FB0-4901-A4CD-34CEF409F9F1}">
      <dgm:prSet/>
      <dgm:spPr/>
      <dgm:t>
        <a:bodyPr/>
        <a:lstStyle/>
        <a:p>
          <a:endParaRPr lang="en-US"/>
        </a:p>
      </dgm:t>
    </dgm:pt>
    <dgm:pt modelId="{8B5AAF5C-E9D6-4001-BD65-0232F6EC40A6}" type="sibTrans" cxnId="{4F05D17C-7FB0-4901-A4CD-34CEF409F9F1}">
      <dgm:prSet/>
      <dgm:spPr/>
      <dgm:t>
        <a:bodyPr/>
        <a:lstStyle/>
        <a:p>
          <a:endParaRPr lang="en-US"/>
        </a:p>
      </dgm:t>
    </dgm:pt>
    <dgm:pt modelId="{230C6750-2F6D-4B0F-A169-C64A5D4083B4}">
      <dgm:prSet custT="1"/>
      <dgm:spPr/>
      <dgm:t>
        <a:bodyPr/>
        <a:lstStyle/>
        <a:p>
          <a:endParaRPr lang="vi-VN" sz="2000" dirty="0"/>
        </a:p>
        <a:p>
          <a:endParaRPr lang="vi-VN" sz="2000" dirty="0"/>
        </a:p>
        <a:p>
          <a:r>
            <a:rPr lang="vi-VN" sz="2000" dirty="0">
              <a:solidFill>
                <a:schemeClr val="tx1"/>
              </a:solidFill>
            </a:rPr>
            <a:t>5. Sỏi cystin: Do rối loạn vận chuyển cystin ở ống thận và ở niêm mạc ruột, nguyên nhân do di truyền gen lặn nằm trên nhánh ngắn của nhiễm sắc thể thứ 14.</a:t>
          </a:r>
          <a:endParaRPr lang="en-US" sz="2000" dirty="0">
            <a:solidFill>
              <a:schemeClr val="tx1"/>
            </a:solidFill>
          </a:endParaRPr>
        </a:p>
      </dgm:t>
    </dgm:pt>
    <dgm:pt modelId="{C4B9838D-A244-46B5-B483-339295EE0966}" type="parTrans" cxnId="{38372120-862B-49EC-8568-A6C67EB58700}">
      <dgm:prSet/>
      <dgm:spPr/>
      <dgm:t>
        <a:bodyPr/>
        <a:lstStyle/>
        <a:p>
          <a:endParaRPr lang="en-US"/>
        </a:p>
      </dgm:t>
    </dgm:pt>
    <dgm:pt modelId="{CEED29FE-B1E6-4D8A-BCCB-65C56CDD9C18}" type="sibTrans" cxnId="{38372120-862B-49EC-8568-A6C67EB58700}">
      <dgm:prSet/>
      <dgm:spPr/>
      <dgm:t>
        <a:bodyPr/>
        <a:lstStyle/>
        <a:p>
          <a:endParaRPr lang="en-US"/>
        </a:p>
      </dgm:t>
    </dgm:pt>
    <dgm:pt modelId="{20835659-35AE-447D-9F72-0FD003CAEB14}" type="pres">
      <dgm:prSet presAssocID="{AD57352C-88AE-4A4D-99C5-E4CBF8B6382B}" presName="Name0" presStyleCnt="0">
        <dgm:presLayoutVars>
          <dgm:dir/>
          <dgm:resizeHandles val="exact"/>
        </dgm:presLayoutVars>
      </dgm:prSet>
      <dgm:spPr/>
    </dgm:pt>
    <dgm:pt modelId="{F0F951BA-6BFA-4467-80E0-4DEBFCA27C69}" type="pres">
      <dgm:prSet presAssocID="{AD57352C-88AE-4A4D-99C5-E4CBF8B6382B}" presName="fgShape" presStyleLbl="fgShp" presStyleIdx="0" presStyleCnt="1" custScaleX="3774" custLinFactY="32217" custLinFactNeighborX="-2516" custLinFactNeighborY="100000"/>
      <dgm:spPr/>
    </dgm:pt>
    <dgm:pt modelId="{5B02737E-818E-4B98-8DC1-9DBAAB988BD2}" type="pres">
      <dgm:prSet presAssocID="{AD57352C-88AE-4A4D-99C5-E4CBF8B6382B}" presName="linComp" presStyleCnt="0"/>
      <dgm:spPr/>
    </dgm:pt>
    <dgm:pt modelId="{0386EF7B-6709-41D7-8751-5CA29B6615A7}" type="pres">
      <dgm:prSet presAssocID="{D3D0AF3B-A777-48EE-BB02-14F833D57C03}" presName="compNode" presStyleCnt="0"/>
      <dgm:spPr/>
    </dgm:pt>
    <dgm:pt modelId="{92C88D68-6252-4B2A-B9F2-790C86113E42}" type="pres">
      <dgm:prSet presAssocID="{D3D0AF3B-A777-48EE-BB02-14F833D57C03}" presName="bkgdShape" presStyleLbl="node1" presStyleIdx="0" presStyleCnt="5" custScaleX="77266" custScaleY="99385"/>
      <dgm:spPr/>
    </dgm:pt>
    <dgm:pt modelId="{8BA5F3EE-94BF-42C3-9BE2-B890058930CA}" type="pres">
      <dgm:prSet presAssocID="{D3D0AF3B-A777-48EE-BB02-14F833D57C03}" presName="nodeTx" presStyleLbl="node1" presStyleIdx="0" presStyleCnt="5">
        <dgm:presLayoutVars>
          <dgm:bulletEnabled val="1"/>
        </dgm:presLayoutVars>
      </dgm:prSet>
      <dgm:spPr/>
    </dgm:pt>
    <dgm:pt modelId="{C6DE8BF5-3B56-4134-94D3-FDA4658AF9B1}" type="pres">
      <dgm:prSet presAssocID="{D3D0AF3B-A777-48EE-BB02-14F833D57C03}" presName="invisiNode" presStyleLbl="node1" presStyleIdx="0" presStyleCnt="5"/>
      <dgm:spPr/>
    </dgm:pt>
    <dgm:pt modelId="{8F9D069E-A6A5-488A-995C-404CBBFD62E1}" type="pres">
      <dgm:prSet presAssocID="{D3D0AF3B-A777-48EE-BB02-14F833D57C03}" presName="imagNode" presStyleLbl="fgImgPlace1" presStyleIdx="0" presStyleCnt="5" custScaleX="124345" custScaleY="10370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C29914C4-8670-4C40-8DD3-F76D448AAA81}" type="pres">
      <dgm:prSet presAssocID="{C0C984C2-37FF-47C7-9C19-42A0C83AF1E7}" presName="sibTrans" presStyleLbl="sibTrans2D1" presStyleIdx="0" presStyleCnt="0"/>
      <dgm:spPr/>
    </dgm:pt>
    <dgm:pt modelId="{659A0F67-3F03-4599-B97A-9D28F8F7DB48}" type="pres">
      <dgm:prSet presAssocID="{64575566-ACF9-4BC3-AAAD-9898DECE8893}" presName="compNode" presStyleCnt="0"/>
      <dgm:spPr/>
    </dgm:pt>
    <dgm:pt modelId="{1CFC8EAE-1F9B-4459-81F6-7439348A1BA1}" type="pres">
      <dgm:prSet presAssocID="{64575566-ACF9-4BC3-AAAD-9898DECE8893}" presName="bkgdShape" presStyleLbl="node1" presStyleIdx="1" presStyleCnt="5" custScaleX="76965"/>
      <dgm:spPr/>
    </dgm:pt>
    <dgm:pt modelId="{891F8D34-5225-476C-B998-B3CBCE3ADD20}" type="pres">
      <dgm:prSet presAssocID="{64575566-ACF9-4BC3-AAAD-9898DECE8893}" presName="nodeTx" presStyleLbl="node1" presStyleIdx="1" presStyleCnt="5">
        <dgm:presLayoutVars>
          <dgm:bulletEnabled val="1"/>
        </dgm:presLayoutVars>
      </dgm:prSet>
      <dgm:spPr/>
    </dgm:pt>
    <dgm:pt modelId="{37BA8710-BA7E-4164-AE1C-968BA00E3D85}" type="pres">
      <dgm:prSet presAssocID="{64575566-ACF9-4BC3-AAAD-9898DECE8893}" presName="invisiNode" presStyleLbl="node1" presStyleIdx="1" presStyleCnt="5"/>
      <dgm:spPr/>
    </dgm:pt>
    <dgm:pt modelId="{108B282D-6A38-4167-8B8F-73D83EB6A700}" type="pres">
      <dgm:prSet presAssocID="{64575566-ACF9-4BC3-AAAD-9898DECE8893}" presName="imagNode" presStyleLbl="fgImgPlace1" presStyleIdx="1" presStyleCnt="5" custScaleX="128718" custScaleY="111338"/>
      <dgm:spPr>
        <a:blipFill rotWithShape="1">
          <a:blip xmlns:r="http://schemas.openxmlformats.org/officeDocument/2006/relationships" r:embed="rId2"/>
          <a:srcRect/>
          <a:stretch>
            <a:fillRect l="-46000" r="-46000"/>
          </a:stretch>
        </a:blipFill>
      </dgm:spPr>
    </dgm:pt>
    <dgm:pt modelId="{04A5FF2C-E8A6-48CD-8E32-8779855FDAD7}" type="pres">
      <dgm:prSet presAssocID="{8E4EB7F9-BCB5-4BD7-833D-9BA7639D5EBD}" presName="sibTrans" presStyleLbl="sibTrans2D1" presStyleIdx="0" presStyleCnt="0"/>
      <dgm:spPr/>
    </dgm:pt>
    <dgm:pt modelId="{44596AEE-47EE-4187-8131-4C4A110C1868}" type="pres">
      <dgm:prSet presAssocID="{FB94F322-1563-40D5-8068-045FCB72A75C}" presName="compNode" presStyleCnt="0"/>
      <dgm:spPr/>
    </dgm:pt>
    <dgm:pt modelId="{D91DEE5D-3BB2-4E93-A911-60B50217B4B7}" type="pres">
      <dgm:prSet presAssocID="{FB94F322-1563-40D5-8068-045FCB72A75C}" presName="bkgdShape" presStyleLbl="node1" presStyleIdx="2" presStyleCnt="5" custScaleX="77442"/>
      <dgm:spPr/>
    </dgm:pt>
    <dgm:pt modelId="{EF1ABAA7-31B3-4E22-B97E-49FFF48201B4}" type="pres">
      <dgm:prSet presAssocID="{FB94F322-1563-40D5-8068-045FCB72A75C}" presName="nodeTx" presStyleLbl="node1" presStyleIdx="2" presStyleCnt="5">
        <dgm:presLayoutVars>
          <dgm:bulletEnabled val="1"/>
        </dgm:presLayoutVars>
      </dgm:prSet>
      <dgm:spPr/>
    </dgm:pt>
    <dgm:pt modelId="{D99C82DE-D18F-4452-8BEC-6E301B400D83}" type="pres">
      <dgm:prSet presAssocID="{FB94F322-1563-40D5-8068-045FCB72A75C}" presName="invisiNode" presStyleLbl="node1" presStyleIdx="2" presStyleCnt="5"/>
      <dgm:spPr/>
    </dgm:pt>
    <dgm:pt modelId="{7B912FD2-8A27-499F-8B18-1AF529211640}" type="pres">
      <dgm:prSet presAssocID="{FB94F322-1563-40D5-8068-045FCB72A75C}" presName="imagNode" presStyleLbl="fgImgPlace1" presStyleIdx="2" presStyleCnt="5" custScaleX="129870" custScaleY="118655"/>
      <dgm:spPr>
        <a:blipFill rotWithShape="1">
          <a:blip xmlns:r="http://schemas.openxmlformats.org/officeDocument/2006/relationships" r:embed="rId3"/>
          <a:srcRect/>
          <a:stretch>
            <a:fillRect l="-23000" r="-23000"/>
          </a:stretch>
        </a:blipFill>
      </dgm:spPr>
    </dgm:pt>
    <dgm:pt modelId="{5A3C612B-86C9-4FBE-800D-1892043C87F4}" type="pres">
      <dgm:prSet presAssocID="{4EB219C4-5F08-4FC6-BC53-EC7B49DDE0B0}" presName="sibTrans" presStyleLbl="sibTrans2D1" presStyleIdx="0" presStyleCnt="0"/>
      <dgm:spPr/>
    </dgm:pt>
    <dgm:pt modelId="{E9EAB406-8E82-494C-AF85-975653510F92}" type="pres">
      <dgm:prSet presAssocID="{0BD8605A-27BA-4FFB-9A55-BA8831A2A1B5}" presName="compNode" presStyleCnt="0"/>
      <dgm:spPr/>
    </dgm:pt>
    <dgm:pt modelId="{9A2550EF-39F5-4AA3-A516-9E9596C30C77}" type="pres">
      <dgm:prSet presAssocID="{0BD8605A-27BA-4FFB-9A55-BA8831A2A1B5}" presName="bkgdShape" presStyleLbl="node1" presStyleIdx="3" presStyleCnt="5"/>
      <dgm:spPr/>
    </dgm:pt>
    <dgm:pt modelId="{9B3F3C9F-CE67-4BAA-82A3-0FDA96799989}" type="pres">
      <dgm:prSet presAssocID="{0BD8605A-27BA-4FFB-9A55-BA8831A2A1B5}" presName="nodeTx" presStyleLbl="node1" presStyleIdx="3" presStyleCnt="5">
        <dgm:presLayoutVars>
          <dgm:bulletEnabled val="1"/>
        </dgm:presLayoutVars>
      </dgm:prSet>
      <dgm:spPr/>
    </dgm:pt>
    <dgm:pt modelId="{B8518E53-4911-42EE-AB46-A26C68B70A3F}" type="pres">
      <dgm:prSet presAssocID="{0BD8605A-27BA-4FFB-9A55-BA8831A2A1B5}" presName="invisiNode" presStyleLbl="node1" presStyleIdx="3" presStyleCnt="5"/>
      <dgm:spPr/>
    </dgm:pt>
    <dgm:pt modelId="{5EEE5848-1EE3-423C-BEC4-F44AC67F5E3F}" type="pres">
      <dgm:prSet presAssocID="{0BD8605A-27BA-4FFB-9A55-BA8831A2A1B5}" presName="imagNode" presStyleLbl="fgImgPlace1" presStyleIdx="3" presStyleCnt="5" custScaleX="125060" custScaleY="124142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2D8134CC-7E03-4FA8-A5F5-4FEB810E1C38}" type="pres">
      <dgm:prSet presAssocID="{8B5AAF5C-E9D6-4001-BD65-0232F6EC40A6}" presName="sibTrans" presStyleLbl="sibTrans2D1" presStyleIdx="0" presStyleCnt="0"/>
      <dgm:spPr/>
    </dgm:pt>
    <dgm:pt modelId="{A96F2639-C5CE-46FE-B038-BE3FA39FAFBA}" type="pres">
      <dgm:prSet presAssocID="{230C6750-2F6D-4B0F-A169-C64A5D4083B4}" presName="compNode" presStyleCnt="0"/>
      <dgm:spPr/>
    </dgm:pt>
    <dgm:pt modelId="{FAEBCA15-9BF2-4BA6-9B3C-4FF36253175F}" type="pres">
      <dgm:prSet presAssocID="{230C6750-2F6D-4B0F-A169-C64A5D4083B4}" presName="bkgdShape" presStyleLbl="node1" presStyleIdx="4" presStyleCnt="5" custScaleX="116987"/>
      <dgm:spPr/>
    </dgm:pt>
    <dgm:pt modelId="{5FFEE06C-8F24-41CD-9D4E-791B335E7148}" type="pres">
      <dgm:prSet presAssocID="{230C6750-2F6D-4B0F-A169-C64A5D4083B4}" presName="nodeTx" presStyleLbl="node1" presStyleIdx="4" presStyleCnt="5">
        <dgm:presLayoutVars>
          <dgm:bulletEnabled val="1"/>
        </dgm:presLayoutVars>
      </dgm:prSet>
      <dgm:spPr/>
    </dgm:pt>
    <dgm:pt modelId="{E5C9FC1F-D61B-4DC1-A9D8-FA9607FEC898}" type="pres">
      <dgm:prSet presAssocID="{230C6750-2F6D-4B0F-A169-C64A5D4083B4}" presName="invisiNode" presStyleLbl="node1" presStyleIdx="4" presStyleCnt="5"/>
      <dgm:spPr/>
    </dgm:pt>
    <dgm:pt modelId="{42312704-A621-4F73-A829-57715CDA824C}" type="pres">
      <dgm:prSet presAssocID="{230C6750-2F6D-4B0F-A169-C64A5D4083B4}" presName="imagNode" presStyleLbl="fgImgPlace1" presStyleIdx="4" presStyleCnt="5" custScaleX="132174" custScaleY="119135" custLinFactNeighborY="-6466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</dgm:ptLst>
  <dgm:cxnLst>
    <dgm:cxn modelId="{B04B570B-8AE7-4AE2-8600-9D2D3907C564}" srcId="{AD57352C-88AE-4A4D-99C5-E4CBF8B6382B}" destId="{64575566-ACF9-4BC3-AAAD-9898DECE8893}" srcOrd="1" destOrd="0" parTransId="{4DFFA921-43CF-4EA3-929F-5D0341F16D0E}" sibTransId="{8E4EB7F9-BCB5-4BD7-833D-9BA7639D5EBD}"/>
    <dgm:cxn modelId="{DB34BA0C-FB46-401A-85F7-01FDB077A833}" type="presOf" srcId="{230C6750-2F6D-4B0F-A169-C64A5D4083B4}" destId="{FAEBCA15-9BF2-4BA6-9B3C-4FF36253175F}" srcOrd="0" destOrd="0" presId="urn:microsoft.com/office/officeart/2005/8/layout/hList7"/>
    <dgm:cxn modelId="{B277EA1D-8BC1-4D9B-874E-CB1B96D80360}" srcId="{AD57352C-88AE-4A4D-99C5-E4CBF8B6382B}" destId="{FB94F322-1563-40D5-8068-045FCB72A75C}" srcOrd="2" destOrd="0" parTransId="{FD1ACE7F-258A-4C07-8A90-936E5E35DB4C}" sibTransId="{4EB219C4-5F08-4FC6-BC53-EC7B49DDE0B0}"/>
    <dgm:cxn modelId="{38372120-862B-49EC-8568-A6C67EB58700}" srcId="{AD57352C-88AE-4A4D-99C5-E4CBF8B6382B}" destId="{230C6750-2F6D-4B0F-A169-C64A5D4083B4}" srcOrd="4" destOrd="0" parTransId="{C4B9838D-A244-46B5-B483-339295EE0966}" sibTransId="{CEED29FE-B1E6-4D8A-BCCB-65C56CDD9C18}"/>
    <dgm:cxn modelId="{C1AFB322-C534-40F2-B2DC-3716DD416963}" type="presOf" srcId="{230C6750-2F6D-4B0F-A169-C64A5D4083B4}" destId="{5FFEE06C-8F24-41CD-9D4E-791B335E7148}" srcOrd="1" destOrd="0" presId="urn:microsoft.com/office/officeart/2005/8/layout/hList7"/>
    <dgm:cxn modelId="{0841D028-313B-4C87-8F4B-7DCCC6295935}" type="presOf" srcId="{D3D0AF3B-A777-48EE-BB02-14F833D57C03}" destId="{8BA5F3EE-94BF-42C3-9BE2-B890058930CA}" srcOrd="1" destOrd="0" presId="urn:microsoft.com/office/officeart/2005/8/layout/hList7"/>
    <dgm:cxn modelId="{E9C82744-A52C-4222-9006-639F776F3E27}" type="presOf" srcId="{FB94F322-1563-40D5-8068-045FCB72A75C}" destId="{D91DEE5D-3BB2-4E93-A911-60B50217B4B7}" srcOrd="0" destOrd="0" presId="urn:microsoft.com/office/officeart/2005/8/layout/hList7"/>
    <dgm:cxn modelId="{DCEBDC48-F825-436F-BEAC-E603003D28F9}" srcId="{AD57352C-88AE-4A4D-99C5-E4CBF8B6382B}" destId="{D3D0AF3B-A777-48EE-BB02-14F833D57C03}" srcOrd="0" destOrd="0" parTransId="{55CC92BA-80D0-433F-AED2-F2264F05363A}" sibTransId="{C0C984C2-37FF-47C7-9C19-42A0C83AF1E7}"/>
    <dgm:cxn modelId="{E3763F6E-AC18-4E56-A4B8-38A62129D235}" type="presOf" srcId="{0BD8605A-27BA-4FFB-9A55-BA8831A2A1B5}" destId="{9A2550EF-39F5-4AA3-A516-9E9596C30C77}" srcOrd="0" destOrd="0" presId="urn:microsoft.com/office/officeart/2005/8/layout/hList7"/>
    <dgm:cxn modelId="{B1BAE751-E6C5-4E75-82C3-5E4389319B50}" type="presOf" srcId="{64575566-ACF9-4BC3-AAAD-9898DECE8893}" destId="{1CFC8EAE-1F9B-4459-81F6-7439348A1BA1}" srcOrd="0" destOrd="0" presId="urn:microsoft.com/office/officeart/2005/8/layout/hList7"/>
    <dgm:cxn modelId="{32100674-6D69-44F3-9B09-7D716CA69E5A}" type="presOf" srcId="{C0C984C2-37FF-47C7-9C19-42A0C83AF1E7}" destId="{C29914C4-8670-4C40-8DD3-F76D448AAA81}" srcOrd="0" destOrd="0" presId="urn:microsoft.com/office/officeart/2005/8/layout/hList7"/>
    <dgm:cxn modelId="{4F05D17C-7FB0-4901-A4CD-34CEF409F9F1}" srcId="{AD57352C-88AE-4A4D-99C5-E4CBF8B6382B}" destId="{0BD8605A-27BA-4FFB-9A55-BA8831A2A1B5}" srcOrd="3" destOrd="0" parTransId="{22765447-EF0C-4CC5-90FE-D76FE65967D9}" sibTransId="{8B5AAF5C-E9D6-4001-BD65-0232F6EC40A6}"/>
    <dgm:cxn modelId="{1206EA89-2F05-4AB6-85B1-449D54A692A5}" type="presOf" srcId="{4EB219C4-5F08-4FC6-BC53-EC7B49DDE0B0}" destId="{5A3C612B-86C9-4FBE-800D-1892043C87F4}" srcOrd="0" destOrd="0" presId="urn:microsoft.com/office/officeart/2005/8/layout/hList7"/>
    <dgm:cxn modelId="{B822F6A9-B82D-4DEA-A16E-4B0B86520078}" type="presOf" srcId="{AD57352C-88AE-4A4D-99C5-E4CBF8B6382B}" destId="{20835659-35AE-447D-9F72-0FD003CAEB14}" srcOrd="0" destOrd="0" presId="urn:microsoft.com/office/officeart/2005/8/layout/hList7"/>
    <dgm:cxn modelId="{562696AC-0D2C-41EA-8F8F-A7E7EAC76B9E}" type="presOf" srcId="{64575566-ACF9-4BC3-AAAD-9898DECE8893}" destId="{891F8D34-5225-476C-B998-B3CBCE3ADD20}" srcOrd="1" destOrd="0" presId="urn:microsoft.com/office/officeart/2005/8/layout/hList7"/>
    <dgm:cxn modelId="{5945A3B7-B867-4B90-92F1-CB766CB44FEF}" type="presOf" srcId="{0BD8605A-27BA-4FFB-9A55-BA8831A2A1B5}" destId="{9B3F3C9F-CE67-4BAA-82A3-0FDA96799989}" srcOrd="1" destOrd="0" presId="urn:microsoft.com/office/officeart/2005/8/layout/hList7"/>
    <dgm:cxn modelId="{5059E1CF-19E9-4534-855A-229EB549362E}" type="presOf" srcId="{D3D0AF3B-A777-48EE-BB02-14F833D57C03}" destId="{92C88D68-6252-4B2A-B9F2-790C86113E42}" srcOrd="0" destOrd="0" presId="urn:microsoft.com/office/officeart/2005/8/layout/hList7"/>
    <dgm:cxn modelId="{8BFDA1DA-FDD8-454B-8317-25D59ABC6CF0}" type="presOf" srcId="{8B5AAF5C-E9D6-4001-BD65-0232F6EC40A6}" destId="{2D8134CC-7E03-4FA8-A5F5-4FEB810E1C38}" srcOrd="0" destOrd="0" presId="urn:microsoft.com/office/officeart/2005/8/layout/hList7"/>
    <dgm:cxn modelId="{B02400F2-AFD9-4A44-99AA-28759CD12392}" type="presOf" srcId="{FB94F322-1563-40D5-8068-045FCB72A75C}" destId="{EF1ABAA7-31B3-4E22-B97E-49FFF48201B4}" srcOrd="1" destOrd="0" presId="urn:microsoft.com/office/officeart/2005/8/layout/hList7"/>
    <dgm:cxn modelId="{2759A9F6-DA2A-48DC-822B-325A63146B24}" type="presOf" srcId="{8E4EB7F9-BCB5-4BD7-833D-9BA7639D5EBD}" destId="{04A5FF2C-E8A6-48CD-8E32-8779855FDAD7}" srcOrd="0" destOrd="0" presId="urn:microsoft.com/office/officeart/2005/8/layout/hList7"/>
    <dgm:cxn modelId="{F054FA33-BCA6-46D6-821A-D88E3818B38A}" type="presParOf" srcId="{20835659-35AE-447D-9F72-0FD003CAEB14}" destId="{F0F951BA-6BFA-4467-80E0-4DEBFCA27C69}" srcOrd="0" destOrd="0" presId="urn:microsoft.com/office/officeart/2005/8/layout/hList7"/>
    <dgm:cxn modelId="{D69395B0-708A-4382-9F99-D8206D60B5FE}" type="presParOf" srcId="{20835659-35AE-447D-9F72-0FD003CAEB14}" destId="{5B02737E-818E-4B98-8DC1-9DBAAB988BD2}" srcOrd="1" destOrd="0" presId="urn:microsoft.com/office/officeart/2005/8/layout/hList7"/>
    <dgm:cxn modelId="{247DB753-5913-4E27-AA22-6075C48B88C7}" type="presParOf" srcId="{5B02737E-818E-4B98-8DC1-9DBAAB988BD2}" destId="{0386EF7B-6709-41D7-8751-5CA29B6615A7}" srcOrd="0" destOrd="0" presId="urn:microsoft.com/office/officeart/2005/8/layout/hList7"/>
    <dgm:cxn modelId="{4158A252-AE6F-4630-AF9E-C9093953D9EE}" type="presParOf" srcId="{0386EF7B-6709-41D7-8751-5CA29B6615A7}" destId="{92C88D68-6252-4B2A-B9F2-790C86113E42}" srcOrd="0" destOrd="0" presId="urn:microsoft.com/office/officeart/2005/8/layout/hList7"/>
    <dgm:cxn modelId="{A29CC5EE-EF80-4345-BBE9-56C564E572B2}" type="presParOf" srcId="{0386EF7B-6709-41D7-8751-5CA29B6615A7}" destId="{8BA5F3EE-94BF-42C3-9BE2-B890058930CA}" srcOrd="1" destOrd="0" presId="urn:microsoft.com/office/officeart/2005/8/layout/hList7"/>
    <dgm:cxn modelId="{94A58E93-869B-45A6-BDF1-9E8BEB429740}" type="presParOf" srcId="{0386EF7B-6709-41D7-8751-5CA29B6615A7}" destId="{C6DE8BF5-3B56-4134-94D3-FDA4658AF9B1}" srcOrd="2" destOrd="0" presId="urn:microsoft.com/office/officeart/2005/8/layout/hList7"/>
    <dgm:cxn modelId="{09E050DF-F974-4A1B-8A2B-49D2FA691793}" type="presParOf" srcId="{0386EF7B-6709-41D7-8751-5CA29B6615A7}" destId="{8F9D069E-A6A5-488A-995C-404CBBFD62E1}" srcOrd="3" destOrd="0" presId="urn:microsoft.com/office/officeart/2005/8/layout/hList7"/>
    <dgm:cxn modelId="{EB44DB47-5D86-450D-ABC0-86D2E16F2E2E}" type="presParOf" srcId="{5B02737E-818E-4B98-8DC1-9DBAAB988BD2}" destId="{C29914C4-8670-4C40-8DD3-F76D448AAA81}" srcOrd="1" destOrd="0" presId="urn:microsoft.com/office/officeart/2005/8/layout/hList7"/>
    <dgm:cxn modelId="{F73CA384-7636-4B2B-BB6F-01831114C8C0}" type="presParOf" srcId="{5B02737E-818E-4B98-8DC1-9DBAAB988BD2}" destId="{659A0F67-3F03-4599-B97A-9D28F8F7DB48}" srcOrd="2" destOrd="0" presId="urn:microsoft.com/office/officeart/2005/8/layout/hList7"/>
    <dgm:cxn modelId="{D4E31A07-DBC4-4260-B08F-AE4C76B1A409}" type="presParOf" srcId="{659A0F67-3F03-4599-B97A-9D28F8F7DB48}" destId="{1CFC8EAE-1F9B-4459-81F6-7439348A1BA1}" srcOrd="0" destOrd="0" presId="urn:microsoft.com/office/officeart/2005/8/layout/hList7"/>
    <dgm:cxn modelId="{337FE742-6333-4E46-8DAA-CA387C50D075}" type="presParOf" srcId="{659A0F67-3F03-4599-B97A-9D28F8F7DB48}" destId="{891F8D34-5225-476C-B998-B3CBCE3ADD20}" srcOrd="1" destOrd="0" presId="urn:microsoft.com/office/officeart/2005/8/layout/hList7"/>
    <dgm:cxn modelId="{8336387D-808B-45B9-B012-C3DC6A19D42B}" type="presParOf" srcId="{659A0F67-3F03-4599-B97A-9D28F8F7DB48}" destId="{37BA8710-BA7E-4164-AE1C-968BA00E3D85}" srcOrd="2" destOrd="0" presId="urn:microsoft.com/office/officeart/2005/8/layout/hList7"/>
    <dgm:cxn modelId="{0F832BFB-4A53-44E3-9329-880F721CDC87}" type="presParOf" srcId="{659A0F67-3F03-4599-B97A-9D28F8F7DB48}" destId="{108B282D-6A38-4167-8B8F-73D83EB6A700}" srcOrd="3" destOrd="0" presId="urn:microsoft.com/office/officeart/2005/8/layout/hList7"/>
    <dgm:cxn modelId="{8BF2E7E1-833F-4BAB-B4F0-8A5D4E0365E6}" type="presParOf" srcId="{5B02737E-818E-4B98-8DC1-9DBAAB988BD2}" destId="{04A5FF2C-E8A6-48CD-8E32-8779855FDAD7}" srcOrd="3" destOrd="0" presId="urn:microsoft.com/office/officeart/2005/8/layout/hList7"/>
    <dgm:cxn modelId="{16BC1118-EB9E-4053-BE64-36E9656F345D}" type="presParOf" srcId="{5B02737E-818E-4B98-8DC1-9DBAAB988BD2}" destId="{44596AEE-47EE-4187-8131-4C4A110C1868}" srcOrd="4" destOrd="0" presId="urn:microsoft.com/office/officeart/2005/8/layout/hList7"/>
    <dgm:cxn modelId="{24FDEEA3-CCF3-467D-9C3D-C3A24C191311}" type="presParOf" srcId="{44596AEE-47EE-4187-8131-4C4A110C1868}" destId="{D91DEE5D-3BB2-4E93-A911-60B50217B4B7}" srcOrd="0" destOrd="0" presId="urn:microsoft.com/office/officeart/2005/8/layout/hList7"/>
    <dgm:cxn modelId="{8706456A-C933-48FE-8DEE-84A0F5A7EC42}" type="presParOf" srcId="{44596AEE-47EE-4187-8131-4C4A110C1868}" destId="{EF1ABAA7-31B3-4E22-B97E-49FFF48201B4}" srcOrd="1" destOrd="0" presId="urn:microsoft.com/office/officeart/2005/8/layout/hList7"/>
    <dgm:cxn modelId="{20D2482E-4A11-496D-87FC-2DBFC3FBDC0E}" type="presParOf" srcId="{44596AEE-47EE-4187-8131-4C4A110C1868}" destId="{D99C82DE-D18F-4452-8BEC-6E301B400D83}" srcOrd="2" destOrd="0" presId="urn:microsoft.com/office/officeart/2005/8/layout/hList7"/>
    <dgm:cxn modelId="{CA57356A-09E4-4F20-AB73-A192ED70CD5C}" type="presParOf" srcId="{44596AEE-47EE-4187-8131-4C4A110C1868}" destId="{7B912FD2-8A27-499F-8B18-1AF529211640}" srcOrd="3" destOrd="0" presId="urn:microsoft.com/office/officeart/2005/8/layout/hList7"/>
    <dgm:cxn modelId="{4B434FF2-B85A-4504-9398-BC8FEA1730F7}" type="presParOf" srcId="{5B02737E-818E-4B98-8DC1-9DBAAB988BD2}" destId="{5A3C612B-86C9-4FBE-800D-1892043C87F4}" srcOrd="5" destOrd="0" presId="urn:microsoft.com/office/officeart/2005/8/layout/hList7"/>
    <dgm:cxn modelId="{85A4CDDC-667B-46A7-AFAF-89FAEE01980B}" type="presParOf" srcId="{5B02737E-818E-4B98-8DC1-9DBAAB988BD2}" destId="{E9EAB406-8E82-494C-AF85-975653510F92}" srcOrd="6" destOrd="0" presId="urn:microsoft.com/office/officeart/2005/8/layout/hList7"/>
    <dgm:cxn modelId="{1A0C425F-9B01-43A4-8395-C77F4C9FC780}" type="presParOf" srcId="{E9EAB406-8E82-494C-AF85-975653510F92}" destId="{9A2550EF-39F5-4AA3-A516-9E9596C30C77}" srcOrd="0" destOrd="0" presId="urn:microsoft.com/office/officeart/2005/8/layout/hList7"/>
    <dgm:cxn modelId="{D60C5738-D634-4290-B37C-D953E215D676}" type="presParOf" srcId="{E9EAB406-8E82-494C-AF85-975653510F92}" destId="{9B3F3C9F-CE67-4BAA-82A3-0FDA96799989}" srcOrd="1" destOrd="0" presId="urn:microsoft.com/office/officeart/2005/8/layout/hList7"/>
    <dgm:cxn modelId="{673210C5-DE4D-4A80-90AB-5B7EAF62661D}" type="presParOf" srcId="{E9EAB406-8E82-494C-AF85-975653510F92}" destId="{B8518E53-4911-42EE-AB46-A26C68B70A3F}" srcOrd="2" destOrd="0" presId="urn:microsoft.com/office/officeart/2005/8/layout/hList7"/>
    <dgm:cxn modelId="{27402806-640C-42E7-8657-629C258B63BA}" type="presParOf" srcId="{E9EAB406-8E82-494C-AF85-975653510F92}" destId="{5EEE5848-1EE3-423C-BEC4-F44AC67F5E3F}" srcOrd="3" destOrd="0" presId="urn:microsoft.com/office/officeart/2005/8/layout/hList7"/>
    <dgm:cxn modelId="{12167818-DDF4-48A4-9714-8F989A742E06}" type="presParOf" srcId="{5B02737E-818E-4B98-8DC1-9DBAAB988BD2}" destId="{2D8134CC-7E03-4FA8-A5F5-4FEB810E1C38}" srcOrd="7" destOrd="0" presId="urn:microsoft.com/office/officeart/2005/8/layout/hList7"/>
    <dgm:cxn modelId="{CFA8ADEF-BFAF-4824-835D-461C6D4D2B73}" type="presParOf" srcId="{5B02737E-818E-4B98-8DC1-9DBAAB988BD2}" destId="{A96F2639-C5CE-46FE-B038-BE3FA39FAFBA}" srcOrd="8" destOrd="0" presId="urn:microsoft.com/office/officeart/2005/8/layout/hList7"/>
    <dgm:cxn modelId="{D5E11723-3B6E-4512-8E98-E51FA1823350}" type="presParOf" srcId="{A96F2639-C5CE-46FE-B038-BE3FA39FAFBA}" destId="{FAEBCA15-9BF2-4BA6-9B3C-4FF36253175F}" srcOrd="0" destOrd="0" presId="urn:microsoft.com/office/officeart/2005/8/layout/hList7"/>
    <dgm:cxn modelId="{939BAD2D-7C94-4008-AE5A-D5EB2FE72CF2}" type="presParOf" srcId="{A96F2639-C5CE-46FE-B038-BE3FA39FAFBA}" destId="{5FFEE06C-8F24-41CD-9D4E-791B335E7148}" srcOrd="1" destOrd="0" presId="urn:microsoft.com/office/officeart/2005/8/layout/hList7"/>
    <dgm:cxn modelId="{77F482E3-0DA3-4662-B455-06F22BC04597}" type="presParOf" srcId="{A96F2639-C5CE-46FE-B038-BE3FA39FAFBA}" destId="{E5C9FC1F-D61B-4DC1-A9D8-FA9607FEC898}" srcOrd="2" destOrd="0" presId="urn:microsoft.com/office/officeart/2005/8/layout/hList7"/>
    <dgm:cxn modelId="{6D9373C6-8F45-4B9A-BAD6-EF4BD8F311B2}" type="presParOf" srcId="{A96F2639-C5CE-46FE-B038-BE3FA39FAFBA}" destId="{42312704-A621-4F73-A829-57715CDA824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54969C-86CF-4AFC-870F-5367AE57527B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461DDD-80EF-4E1D-BD89-0C409B78CC1E}">
      <dgm:prSet/>
      <dgm:spPr/>
      <dgm:t>
        <a:bodyPr/>
        <a:lstStyle/>
        <a:p>
          <a:r>
            <a:rPr lang="en-US" dirty="0"/>
            <a:t>II. </a:t>
          </a:r>
          <a:r>
            <a:rPr lang="vi-VN" dirty="0"/>
            <a:t>BIỂU HIỆN LÂM SÀNG VÀ CẬN LÂM SÀNG</a:t>
          </a:r>
          <a:endParaRPr lang="en-US" dirty="0"/>
        </a:p>
      </dgm:t>
    </dgm:pt>
    <dgm:pt modelId="{CF71618E-0937-4315-A39B-7C1769C8F8F6}" type="parTrans" cxnId="{A601D781-9099-418D-9DC2-FC88BD3E975F}">
      <dgm:prSet/>
      <dgm:spPr/>
      <dgm:t>
        <a:bodyPr/>
        <a:lstStyle/>
        <a:p>
          <a:endParaRPr lang="en-US"/>
        </a:p>
      </dgm:t>
    </dgm:pt>
    <dgm:pt modelId="{501632B8-F9F9-4B76-9EFE-8E6BDF3F0EC2}" type="sibTrans" cxnId="{A601D781-9099-418D-9DC2-FC88BD3E975F}">
      <dgm:prSet/>
      <dgm:spPr/>
      <dgm:t>
        <a:bodyPr/>
        <a:lstStyle/>
        <a:p>
          <a:endParaRPr lang="en-US"/>
        </a:p>
      </dgm:t>
    </dgm:pt>
    <dgm:pt modelId="{A8483AD0-12A0-4038-ACF3-DB7C47D037D6}" type="pres">
      <dgm:prSet presAssocID="{BA54969C-86CF-4AFC-870F-5367AE57527B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613051D-84D8-4BE2-8F13-3ACC267D3416}" type="pres">
      <dgm:prSet presAssocID="{E1461DDD-80EF-4E1D-BD89-0C409B78CC1E}" presName="circle1" presStyleLbl="node1" presStyleIdx="0" presStyleCnt="1"/>
      <dgm:spPr/>
    </dgm:pt>
    <dgm:pt modelId="{5FACC937-0DBF-4F9D-B93A-A01AF96614C2}" type="pres">
      <dgm:prSet presAssocID="{E1461DDD-80EF-4E1D-BD89-0C409B78CC1E}" presName="space" presStyleCnt="0"/>
      <dgm:spPr/>
    </dgm:pt>
    <dgm:pt modelId="{B13861DE-C250-431A-8E43-4DA46E6E5D1B}" type="pres">
      <dgm:prSet presAssocID="{E1461DDD-80EF-4E1D-BD89-0C409B78CC1E}" presName="rect1" presStyleLbl="alignAcc1" presStyleIdx="0" presStyleCnt="1"/>
      <dgm:spPr/>
    </dgm:pt>
    <dgm:pt modelId="{4B7F3289-765C-4233-B173-4F365F8C3190}" type="pres">
      <dgm:prSet presAssocID="{E1461DDD-80EF-4E1D-BD89-0C409B78CC1E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CDAE573C-66A4-432F-845D-DEEB394358EE}" type="presOf" srcId="{E1461DDD-80EF-4E1D-BD89-0C409B78CC1E}" destId="{B13861DE-C250-431A-8E43-4DA46E6E5D1B}" srcOrd="0" destOrd="0" presId="urn:microsoft.com/office/officeart/2005/8/layout/target3"/>
    <dgm:cxn modelId="{512BC06C-338E-465A-BED8-F223CBA891EE}" type="presOf" srcId="{BA54969C-86CF-4AFC-870F-5367AE57527B}" destId="{A8483AD0-12A0-4038-ACF3-DB7C47D037D6}" srcOrd="0" destOrd="0" presId="urn:microsoft.com/office/officeart/2005/8/layout/target3"/>
    <dgm:cxn modelId="{A601D781-9099-418D-9DC2-FC88BD3E975F}" srcId="{BA54969C-86CF-4AFC-870F-5367AE57527B}" destId="{E1461DDD-80EF-4E1D-BD89-0C409B78CC1E}" srcOrd="0" destOrd="0" parTransId="{CF71618E-0937-4315-A39B-7C1769C8F8F6}" sibTransId="{501632B8-F9F9-4B76-9EFE-8E6BDF3F0EC2}"/>
    <dgm:cxn modelId="{33CE58AB-825A-4BF8-9D47-F7F911843604}" type="presOf" srcId="{E1461DDD-80EF-4E1D-BD89-0C409B78CC1E}" destId="{4B7F3289-765C-4233-B173-4F365F8C3190}" srcOrd="1" destOrd="0" presId="urn:microsoft.com/office/officeart/2005/8/layout/target3"/>
    <dgm:cxn modelId="{59DDD769-2C5D-4B96-A147-A68583C9E3F1}" type="presParOf" srcId="{A8483AD0-12A0-4038-ACF3-DB7C47D037D6}" destId="{3613051D-84D8-4BE2-8F13-3ACC267D3416}" srcOrd="0" destOrd="0" presId="urn:microsoft.com/office/officeart/2005/8/layout/target3"/>
    <dgm:cxn modelId="{6FC29D37-4EEB-4456-BB36-250E7C773B44}" type="presParOf" srcId="{A8483AD0-12A0-4038-ACF3-DB7C47D037D6}" destId="{5FACC937-0DBF-4F9D-B93A-A01AF96614C2}" srcOrd="1" destOrd="0" presId="urn:microsoft.com/office/officeart/2005/8/layout/target3"/>
    <dgm:cxn modelId="{0609C5D6-A4EC-4B67-A3BC-DF31A276AE80}" type="presParOf" srcId="{A8483AD0-12A0-4038-ACF3-DB7C47D037D6}" destId="{B13861DE-C250-431A-8E43-4DA46E6E5D1B}" srcOrd="2" destOrd="0" presId="urn:microsoft.com/office/officeart/2005/8/layout/target3"/>
    <dgm:cxn modelId="{16EB75AB-E8BE-41AD-860E-F295240E90E0}" type="presParOf" srcId="{A8483AD0-12A0-4038-ACF3-DB7C47D037D6}" destId="{4B7F3289-765C-4233-B173-4F365F8C319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1EAF8CB-695F-429F-89BD-6F21D273120C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4672CD6-4751-41D9-9D62-7D9840432539}">
      <dgm:prSet/>
      <dgm:spPr/>
      <dgm:t>
        <a:bodyPr/>
        <a:lstStyle/>
        <a:p>
          <a:r>
            <a:rPr lang="vi-VN" dirty="0"/>
            <a:t>BIỂU HIỆN LÂM SÀNG VÀ CẬN LÂM SÀNG</a:t>
          </a:r>
          <a:endParaRPr lang="en-US" dirty="0"/>
        </a:p>
      </dgm:t>
    </dgm:pt>
    <dgm:pt modelId="{60F4D147-6575-481D-9B3B-15B642C46502}" type="parTrans" cxnId="{F42BC1F9-9890-45E6-A421-E16F457CD834}">
      <dgm:prSet/>
      <dgm:spPr/>
      <dgm:t>
        <a:bodyPr/>
        <a:lstStyle/>
        <a:p>
          <a:endParaRPr lang="en-US"/>
        </a:p>
      </dgm:t>
    </dgm:pt>
    <dgm:pt modelId="{640086E5-151C-4C3A-8E04-00F5A43E928B}" type="sibTrans" cxnId="{F42BC1F9-9890-45E6-A421-E16F457CD834}">
      <dgm:prSet/>
      <dgm:spPr/>
      <dgm:t>
        <a:bodyPr/>
        <a:lstStyle/>
        <a:p>
          <a:endParaRPr lang="en-US"/>
        </a:p>
      </dgm:t>
    </dgm:pt>
    <dgm:pt modelId="{5952A462-ED90-426F-9CCD-5ED934BB9CD5}" type="pres">
      <dgm:prSet presAssocID="{F1EAF8CB-695F-429F-89BD-6F21D273120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7E01B00-D99C-4EE9-BD28-5EAB701214B7}" type="pres">
      <dgm:prSet presAssocID="{34672CD6-4751-41D9-9D62-7D9840432539}" presName="circle1" presStyleLbl="node1" presStyleIdx="0" presStyleCnt="1" custLinFactNeighborX="-21994" custLinFactNeighborY="0"/>
      <dgm:spPr/>
    </dgm:pt>
    <dgm:pt modelId="{DA9E828F-3A3F-4295-A41D-623BF1D45248}" type="pres">
      <dgm:prSet presAssocID="{34672CD6-4751-41D9-9D62-7D9840432539}" presName="space" presStyleCnt="0"/>
      <dgm:spPr/>
    </dgm:pt>
    <dgm:pt modelId="{1B95B560-2667-4F74-B220-78617205AF49}" type="pres">
      <dgm:prSet presAssocID="{34672CD6-4751-41D9-9D62-7D9840432539}" presName="rect1" presStyleLbl="alignAcc1" presStyleIdx="0" presStyleCnt="1" custScaleX="106727"/>
      <dgm:spPr/>
    </dgm:pt>
    <dgm:pt modelId="{2983C248-7254-48C5-8965-F64C6E80D98B}" type="pres">
      <dgm:prSet presAssocID="{34672CD6-4751-41D9-9D62-7D9840432539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6F1B6C19-FD43-4E9A-9715-1DDC9B57F5E0}" type="presOf" srcId="{34672CD6-4751-41D9-9D62-7D9840432539}" destId="{2983C248-7254-48C5-8965-F64C6E80D98B}" srcOrd="1" destOrd="0" presId="urn:microsoft.com/office/officeart/2005/8/layout/target3"/>
    <dgm:cxn modelId="{0F4B478A-F62C-48F8-943F-2E81F458958C}" type="presOf" srcId="{34672CD6-4751-41D9-9D62-7D9840432539}" destId="{1B95B560-2667-4F74-B220-78617205AF49}" srcOrd="0" destOrd="0" presId="urn:microsoft.com/office/officeart/2005/8/layout/target3"/>
    <dgm:cxn modelId="{22D030CE-4E6D-44A0-9660-79B38573DFF8}" type="presOf" srcId="{F1EAF8CB-695F-429F-89BD-6F21D273120C}" destId="{5952A462-ED90-426F-9CCD-5ED934BB9CD5}" srcOrd="0" destOrd="0" presId="urn:microsoft.com/office/officeart/2005/8/layout/target3"/>
    <dgm:cxn modelId="{F42BC1F9-9890-45E6-A421-E16F457CD834}" srcId="{F1EAF8CB-695F-429F-89BD-6F21D273120C}" destId="{34672CD6-4751-41D9-9D62-7D9840432539}" srcOrd="0" destOrd="0" parTransId="{60F4D147-6575-481D-9B3B-15B642C46502}" sibTransId="{640086E5-151C-4C3A-8E04-00F5A43E928B}"/>
    <dgm:cxn modelId="{2CE8F75E-8394-4CF5-B554-F6349B25D99C}" type="presParOf" srcId="{5952A462-ED90-426F-9CCD-5ED934BB9CD5}" destId="{17E01B00-D99C-4EE9-BD28-5EAB701214B7}" srcOrd="0" destOrd="0" presId="urn:microsoft.com/office/officeart/2005/8/layout/target3"/>
    <dgm:cxn modelId="{FA1B44FB-0D93-4C76-954D-F1CA619BEF07}" type="presParOf" srcId="{5952A462-ED90-426F-9CCD-5ED934BB9CD5}" destId="{DA9E828F-3A3F-4295-A41D-623BF1D45248}" srcOrd="1" destOrd="0" presId="urn:microsoft.com/office/officeart/2005/8/layout/target3"/>
    <dgm:cxn modelId="{C7A7C553-887D-45B1-9921-989B1684D096}" type="presParOf" srcId="{5952A462-ED90-426F-9CCD-5ED934BB9CD5}" destId="{1B95B560-2667-4F74-B220-78617205AF49}" srcOrd="2" destOrd="0" presId="urn:microsoft.com/office/officeart/2005/8/layout/target3"/>
    <dgm:cxn modelId="{D7F83A49-491F-4C30-AC8A-288946147F01}" type="presParOf" srcId="{5952A462-ED90-426F-9CCD-5ED934BB9CD5}" destId="{2983C248-7254-48C5-8965-F64C6E80D98B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FAC203-E09E-4AAE-9367-710531D171E3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955711A-BC94-40A4-9DB1-36FCF736DDA0}">
      <dgm:prSet custT="1"/>
      <dgm:spPr/>
      <dgm:t>
        <a:bodyPr/>
        <a:lstStyle/>
        <a:p>
          <a:r>
            <a:rPr lang="vi-VN" sz="2000" dirty="0">
              <a:solidFill>
                <a:schemeClr val="tx1"/>
              </a:solidFill>
            </a:rPr>
            <a:t>+ Nguyên nhân đau thường do sỏi di chuyển từ trên đài, bể thận xuống gây căng niệu quản, tăng áp lực trong lòng niệu quản và co thắt niệu quản.</a:t>
          </a:r>
          <a:endParaRPr lang="en-US" sz="2000" dirty="0">
            <a:solidFill>
              <a:schemeClr val="tx1"/>
            </a:solidFill>
          </a:endParaRPr>
        </a:p>
      </dgm:t>
    </dgm:pt>
    <dgm:pt modelId="{118204D4-64CD-4850-8E34-7BFC26769169}" type="parTrans" cxnId="{6E67A6FE-D317-419B-AEE9-5A145016B220}">
      <dgm:prSet/>
      <dgm:spPr/>
      <dgm:t>
        <a:bodyPr/>
        <a:lstStyle/>
        <a:p>
          <a:endParaRPr lang="en-US"/>
        </a:p>
      </dgm:t>
    </dgm:pt>
    <dgm:pt modelId="{C37703D2-A4A8-4B1E-A340-9EF2CA8F940D}" type="sibTrans" cxnId="{6E67A6FE-D317-419B-AEE9-5A145016B220}">
      <dgm:prSet/>
      <dgm:spPr/>
      <dgm:t>
        <a:bodyPr/>
        <a:lstStyle/>
        <a:p>
          <a:endParaRPr lang="en-US"/>
        </a:p>
      </dgm:t>
    </dgm:pt>
    <dgm:pt modelId="{76457F39-FEB0-4B4A-A392-6DF52ACC587B}">
      <dgm:prSet custT="1"/>
      <dgm:spPr/>
      <dgm:t>
        <a:bodyPr/>
        <a:lstStyle/>
        <a:p>
          <a:r>
            <a:rPr lang="vi-VN" sz="2000" dirty="0">
              <a:solidFill>
                <a:schemeClr val="tx1"/>
              </a:solidFill>
            </a:rPr>
            <a:t>+ Cũng có khi đau xuyên cả ra hông, lưng. Có khi nôn, buồn nôn</a:t>
          </a:r>
          <a:endParaRPr lang="en-US" sz="2000" dirty="0">
            <a:solidFill>
              <a:schemeClr val="tx1"/>
            </a:solidFill>
          </a:endParaRPr>
        </a:p>
      </dgm:t>
    </dgm:pt>
    <dgm:pt modelId="{3E5EAD46-FF83-448A-9E33-00384612C0B0}" type="parTrans" cxnId="{B9FA3157-188C-4584-8391-DDF808CB50B7}">
      <dgm:prSet/>
      <dgm:spPr/>
      <dgm:t>
        <a:bodyPr/>
        <a:lstStyle/>
        <a:p>
          <a:endParaRPr lang="en-US"/>
        </a:p>
      </dgm:t>
    </dgm:pt>
    <dgm:pt modelId="{80473A8A-E9D5-4BED-BF4D-A93EA409D5B0}" type="sibTrans" cxnId="{B9FA3157-188C-4584-8391-DDF808CB50B7}">
      <dgm:prSet/>
      <dgm:spPr/>
      <dgm:t>
        <a:bodyPr/>
        <a:lstStyle/>
        <a:p>
          <a:endParaRPr lang="en-US"/>
        </a:p>
      </dgm:t>
    </dgm:pt>
    <dgm:pt modelId="{54445010-A70C-429A-B007-5F12960BB055}">
      <dgm:prSet custT="1"/>
      <dgm:spPr/>
      <dgm:t>
        <a:bodyPr/>
        <a:lstStyle/>
        <a:p>
          <a:r>
            <a:rPr lang="vi-VN" sz="2000" dirty="0">
              <a:solidFill>
                <a:schemeClr val="tx1"/>
              </a:solidFill>
            </a:rPr>
            <a:t>+ Đau thường khởi phát từ các điểm niệu quản, lan dọc theo đường đi của niệu quản xuống phía gò mu</a:t>
          </a:r>
          <a:r>
            <a:rPr lang="vi-VN" sz="1800" dirty="0">
              <a:solidFill>
                <a:schemeClr val="tx1"/>
              </a:solidFill>
            </a:rPr>
            <a:t>.</a:t>
          </a:r>
          <a:endParaRPr lang="en-US" sz="1800" dirty="0">
            <a:solidFill>
              <a:schemeClr val="tx1"/>
            </a:solidFill>
          </a:endParaRPr>
        </a:p>
      </dgm:t>
    </dgm:pt>
    <dgm:pt modelId="{7F8D8C3F-45C8-42AA-AB0A-6599AC882472}" type="parTrans" cxnId="{AA025D58-8323-4C3C-BEA8-6E4BAB4FB4EC}">
      <dgm:prSet/>
      <dgm:spPr/>
      <dgm:t>
        <a:bodyPr/>
        <a:lstStyle/>
        <a:p>
          <a:endParaRPr lang="en-US"/>
        </a:p>
      </dgm:t>
    </dgm:pt>
    <dgm:pt modelId="{E99C1B81-5E4A-4DBA-981D-74EEB779D363}" type="sibTrans" cxnId="{AA025D58-8323-4C3C-BEA8-6E4BAB4FB4EC}">
      <dgm:prSet/>
      <dgm:spPr/>
      <dgm:t>
        <a:bodyPr/>
        <a:lstStyle/>
        <a:p>
          <a:endParaRPr lang="en-US"/>
        </a:p>
      </dgm:t>
    </dgm:pt>
    <dgm:pt modelId="{0C444CEF-CFA1-4E95-A956-230686AF8259}" type="pres">
      <dgm:prSet presAssocID="{94FAC203-E09E-4AAE-9367-710531D171E3}" presName="Name0" presStyleCnt="0">
        <dgm:presLayoutVars>
          <dgm:dir/>
          <dgm:resizeHandles val="exact"/>
        </dgm:presLayoutVars>
      </dgm:prSet>
      <dgm:spPr/>
    </dgm:pt>
    <dgm:pt modelId="{9E982DE3-8972-40EA-BF8A-59F04F245DCD}" type="pres">
      <dgm:prSet presAssocID="{D955711A-BC94-40A4-9DB1-36FCF736DDA0}" presName="node" presStyleLbl="node1" presStyleIdx="0" presStyleCnt="3" custScaleX="188594" custScaleY="134678" custRadScaleRad="79206" custRadScaleInc="-6451">
        <dgm:presLayoutVars>
          <dgm:bulletEnabled val="1"/>
        </dgm:presLayoutVars>
      </dgm:prSet>
      <dgm:spPr/>
    </dgm:pt>
    <dgm:pt modelId="{93145DDB-EAA2-476C-83DA-D062CF538E7B}" type="pres">
      <dgm:prSet presAssocID="{C37703D2-A4A8-4B1E-A340-9EF2CA8F940D}" presName="sibTrans" presStyleLbl="sibTrans2D1" presStyleIdx="0" presStyleCnt="3" custLinFactX="13733" custLinFactNeighborX="100000" custLinFactNeighborY="-32222"/>
      <dgm:spPr/>
    </dgm:pt>
    <dgm:pt modelId="{198CE935-F79E-405A-AF62-9BA3C68B93F7}" type="pres">
      <dgm:prSet presAssocID="{C37703D2-A4A8-4B1E-A340-9EF2CA8F940D}" presName="connectorText" presStyleLbl="sibTrans2D1" presStyleIdx="0" presStyleCnt="3"/>
      <dgm:spPr/>
    </dgm:pt>
    <dgm:pt modelId="{658A979D-C4D7-4BB0-9834-90A4F30BE72F}" type="pres">
      <dgm:prSet presAssocID="{54445010-A70C-429A-B007-5F12960BB055}" presName="node" presStyleLbl="node1" presStyleIdx="1" presStyleCnt="3" custScaleX="139930" custScaleY="131622" custRadScaleRad="110941" custRadScaleInc="8269">
        <dgm:presLayoutVars>
          <dgm:bulletEnabled val="1"/>
        </dgm:presLayoutVars>
      </dgm:prSet>
      <dgm:spPr/>
    </dgm:pt>
    <dgm:pt modelId="{96655CD8-2905-4A51-B1C7-824847DBE117}" type="pres">
      <dgm:prSet presAssocID="{E99C1B81-5E4A-4DBA-981D-74EEB779D363}" presName="sibTrans" presStyleLbl="sibTrans2D1" presStyleIdx="1" presStyleCnt="3"/>
      <dgm:spPr/>
    </dgm:pt>
    <dgm:pt modelId="{61F86078-5C51-43E2-9B3A-122DFD0B2F73}" type="pres">
      <dgm:prSet presAssocID="{E99C1B81-5E4A-4DBA-981D-74EEB779D363}" presName="connectorText" presStyleLbl="sibTrans2D1" presStyleIdx="1" presStyleCnt="3"/>
      <dgm:spPr/>
    </dgm:pt>
    <dgm:pt modelId="{1B12F749-77A1-4AA8-95BE-2E603E90D01A}" type="pres">
      <dgm:prSet presAssocID="{76457F39-FEB0-4B4A-A392-6DF52ACC587B}" presName="node" presStyleLbl="node1" presStyleIdx="2" presStyleCnt="3" custScaleX="109212" custScaleY="142493" custRadScaleRad="119292" custRadScaleInc="930">
        <dgm:presLayoutVars>
          <dgm:bulletEnabled val="1"/>
        </dgm:presLayoutVars>
      </dgm:prSet>
      <dgm:spPr/>
    </dgm:pt>
    <dgm:pt modelId="{AB52A0C1-C02A-4B94-8F5B-3063DA8ED523}" type="pres">
      <dgm:prSet presAssocID="{80473A8A-E9D5-4BED-BF4D-A93EA409D5B0}" presName="sibTrans" presStyleLbl="sibTrans2D1" presStyleIdx="2" presStyleCnt="3" custLinFactX="-10757" custLinFactNeighborX="-100000" custLinFactNeighborY="-22366"/>
      <dgm:spPr/>
    </dgm:pt>
    <dgm:pt modelId="{7DCD1EE6-2A6B-49F9-83C2-34FFC9C9C3E4}" type="pres">
      <dgm:prSet presAssocID="{80473A8A-E9D5-4BED-BF4D-A93EA409D5B0}" presName="connectorText" presStyleLbl="sibTrans2D1" presStyleIdx="2" presStyleCnt="3"/>
      <dgm:spPr/>
    </dgm:pt>
  </dgm:ptLst>
  <dgm:cxnLst>
    <dgm:cxn modelId="{CE31B509-82E1-4EA5-9168-4D8B689C3D32}" type="presOf" srcId="{80473A8A-E9D5-4BED-BF4D-A93EA409D5B0}" destId="{7DCD1EE6-2A6B-49F9-83C2-34FFC9C9C3E4}" srcOrd="1" destOrd="0" presId="urn:microsoft.com/office/officeart/2005/8/layout/cycle7"/>
    <dgm:cxn modelId="{0CD6F45D-FFFC-42D0-BB69-5101F2D6989E}" type="presOf" srcId="{E99C1B81-5E4A-4DBA-981D-74EEB779D363}" destId="{61F86078-5C51-43E2-9B3A-122DFD0B2F73}" srcOrd="1" destOrd="0" presId="urn:microsoft.com/office/officeart/2005/8/layout/cycle7"/>
    <dgm:cxn modelId="{172F9354-397F-4778-8888-D25B9E843001}" type="presOf" srcId="{C37703D2-A4A8-4B1E-A340-9EF2CA8F940D}" destId="{198CE935-F79E-405A-AF62-9BA3C68B93F7}" srcOrd="1" destOrd="0" presId="urn:microsoft.com/office/officeart/2005/8/layout/cycle7"/>
    <dgm:cxn modelId="{B9FA3157-188C-4584-8391-DDF808CB50B7}" srcId="{94FAC203-E09E-4AAE-9367-710531D171E3}" destId="{76457F39-FEB0-4B4A-A392-6DF52ACC587B}" srcOrd="2" destOrd="0" parTransId="{3E5EAD46-FF83-448A-9E33-00384612C0B0}" sibTransId="{80473A8A-E9D5-4BED-BF4D-A93EA409D5B0}"/>
    <dgm:cxn modelId="{3DDA6777-3C05-4BF7-9689-712CDD7F49ED}" type="presOf" srcId="{76457F39-FEB0-4B4A-A392-6DF52ACC587B}" destId="{1B12F749-77A1-4AA8-95BE-2E603E90D01A}" srcOrd="0" destOrd="0" presId="urn:microsoft.com/office/officeart/2005/8/layout/cycle7"/>
    <dgm:cxn modelId="{AA025D58-8323-4C3C-BEA8-6E4BAB4FB4EC}" srcId="{94FAC203-E09E-4AAE-9367-710531D171E3}" destId="{54445010-A70C-429A-B007-5F12960BB055}" srcOrd="1" destOrd="0" parTransId="{7F8D8C3F-45C8-42AA-AB0A-6599AC882472}" sibTransId="{E99C1B81-5E4A-4DBA-981D-74EEB779D363}"/>
    <dgm:cxn modelId="{432F0C81-15DD-4DAC-B72F-4402BC77856A}" type="presOf" srcId="{54445010-A70C-429A-B007-5F12960BB055}" destId="{658A979D-C4D7-4BB0-9834-90A4F30BE72F}" srcOrd="0" destOrd="0" presId="urn:microsoft.com/office/officeart/2005/8/layout/cycle7"/>
    <dgm:cxn modelId="{A418E88D-2DD9-43DA-AC09-FDCAE00CFA4C}" type="presOf" srcId="{D955711A-BC94-40A4-9DB1-36FCF736DDA0}" destId="{9E982DE3-8972-40EA-BF8A-59F04F245DCD}" srcOrd="0" destOrd="0" presId="urn:microsoft.com/office/officeart/2005/8/layout/cycle7"/>
    <dgm:cxn modelId="{E83BB295-EEC6-4CDD-A602-4CA304147492}" type="presOf" srcId="{94FAC203-E09E-4AAE-9367-710531D171E3}" destId="{0C444CEF-CFA1-4E95-A956-230686AF8259}" srcOrd="0" destOrd="0" presId="urn:microsoft.com/office/officeart/2005/8/layout/cycle7"/>
    <dgm:cxn modelId="{F203DCB1-7D80-4CCF-AD14-C3A03040595F}" type="presOf" srcId="{80473A8A-E9D5-4BED-BF4D-A93EA409D5B0}" destId="{AB52A0C1-C02A-4B94-8F5B-3063DA8ED523}" srcOrd="0" destOrd="0" presId="urn:microsoft.com/office/officeart/2005/8/layout/cycle7"/>
    <dgm:cxn modelId="{3E4846C2-790D-4535-A6D1-4A4970F066D8}" type="presOf" srcId="{C37703D2-A4A8-4B1E-A340-9EF2CA8F940D}" destId="{93145DDB-EAA2-476C-83DA-D062CF538E7B}" srcOrd="0" destOrd="0" presId="urn:microsoft.com/office/officeart/2005/8/layout/cycle7"/>
    <dgm:cxn modelId="{0E758CDC-2423-4DE4-A6C2-A9629222D157}" type="presOf" srcId="{E99C1B81-5E4A-4DBA-981D-74EEB779D363}" destId="{96655CD8-2905-4A51-B1C7-824847DBE117}" srcOrd="0" destOrd="0" presId="urn:microsoft.com/office/officeart/2005/8/layout/cycle7"/>
    <dgm:cxn modelId="{6E67A6FE-D317-419B-AEE9-5A145016B220}" srcId="{94FAC203-E09E-4AAE-9367-710531D171E3}" destId="{D955711A-BC94-40A4-9DB1-36FCF736DDA0}" srcOrd="0" destOrd="0" parTransId="{118204D4-64CD-4850-8E34-7BFC26769169}" sibTransId="{C37703D2-A4A8-4B1E-A340-9EF2CA8F940D}"/>
    <dgm:cxn modelId="{9401F0D1-6D7E-48AB-8513-8C2C3F1C143A}" type="presParOf" srcId="{0C444CEF-CFA1-4E95-A956-230686AF8259}" destId="{9E982DE3-8972-40EA-BF8A-59F04F245DCD}" srcOrd="0" destOrd="0" presId="urn:microsoft.com/office/officeart/2005/8/layout/cycle7"/>
    <dgm:cxn modelId="{E1D4992C-3278-4E87-B81F-47145C92D9D6}" type="presParOf" srcId="{0C444CEF-CFA1-4E95-A956-230686AF8259}" destId="{93145DDB-EAA2-476C-83DA-D062CF538E7B}" srcOrd="1" destOrd="0" presId="urn:microsoft.com/office/officeart/2005/8/layout/cycle7"/>
    <dgm:cxn modelId="{DAB9799B-5993-4A48-B929-EF62318FFA33}" type="presParOf" srcId="{93145DDB-EAA2-476C-83DA-D062CF538E7B}" destId="{198CE935-F79E-405A-AF62-9BA3C68B93F7}" srcOrd="0" destOrd="0" presId="urn:microsoft.com/office/officeart/2005/8/layout/cycle7"/>
    <dgm:cxn modelId="{B3A90D65-9C0B-4C71-B99A-46C80C78185B}" type="presParOf" srcId="{0C444CEF-CFA1-4E95-A956-230686AF8259}" destId="{658A979D-C4D7-4BB0-9834-90A4F30BE72F}" srcOrd="2" destOrd="0" presId="urn:microsoft.com/office/officeart/2005/8/layout/cycle7"/>
    <dgm:cxn modelId="{7C802088-0394-442A-BF8C-852A16E3E671}" type="presParOf" srcId="{0C444CEF-CFA1-4E95-A956-230686AF8259}" destId="{96655CD8-2905-4A51-B1C7-824847DBE117}" srcOrd="3" destOrd="0" presId="urn:microsoft.com/office/officeart/2005/8/layout/cycle7"/>
    <dgm:cxn modelId="{596AF482-868C-49B5-BE7B-89B98D32AB44}" type="presParOf" srcId="{96655CD8-2905-4A51-B1C7-824847DBE117}" destId="{61F86078-5C51-43E2-9B3A-122DFD0B2F73}" srcOrd="0" destOrd="0" presId="urn:microsoft.com/office/officeart/2005/8/layout/cycle7"/>
    <dgm:cxn modelId="{B3270134-F16F-43AC-A491-93CBF6A6E365}" type="presParOf" srcId="{0C444CEF-CFA1-4E95-A956-230686AF8259}" destId="{1B12F749-77A1-4AA8-95BE-2E603E90D01A}" srcOrd="4" destOrd="0" presId="urn:microsoft.com/office/officeart/2005/8/layout/cycle7"/>
    <dgm:cxn modelId="{9ED9094A-6E2F-4BF9-AA77-03DB616AFDA9}" type="presParOf" srcId="{0C444CEF-CFA1-4E95-A956-230686AF8259}" destId="{AB52A0C1-C02A-4B94-8F5B-3063DA8ED523}" srcOrd="5" destOrd="0" presId="urn:microsoft.com/office/officeart/2005/8/layout/cycle7"/>
    <dgm:cxn modelId="{18C10804-6144-4FBE-8472-7B17D8F140E7}" type="presParOf" srcId="{AB52A0C1-C02A-4B94-8F5B-3063DA8ED523}" destId="{7DCD1EE6-2A6B-49F9-83C2-34FFC9C9C3E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7364F34-3AF8-4715-9D44-B6DE7CCBA767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7B55DC0-BBF5-4CFF-A6E9-A42BFA4DC70C}">
      <dgm:prSet/>
      <dgm:spPr/>
      <dgm:t>
        <a:bodyPr/>
        <a:lstStyle/>
        <a:p>
          <a:r>
            <a:rPr lang="vi-VN"/>
            <a:t>BIỂU HIỆN LÂM SÀNG VÀ CẬN LÂM SÀNG</a:t>
          </a:r>
          <a:endParaRPr lang="en-US"/>
        </a:p>
      </dgm:t>
    </dgm:pt>
    <dgm:pt modelId="{C713DD03-983B-4152-AABC-F08F2AEDE93F}" type="parTrans" cxnId="{4132B564-8DD8-4AFF-B89A-C425617EC62A}">
      <dgm:prSet/>
      <dgm:spPr/>
      <dgm:t>
        <a:bodyPr/>
        <a:lstStyle/>
        <a:p>
          <a:endParaRPr lang="en-US"/>
        </a:p>
      </dgm:t>
    </dgm:pt>
    <dgm:pt modelId="{7EB8AFFC-52D9-4C35-BC24-6BA57D1DBAE2}" type="sibTrans" cxnId="{4132B564-8DD8-4AFF-B89A-C425617EC62A}">
      <dgm:prSet/>
      <dgm:spPr/>
      <dgm:t>
        <a:bodyPr/>
        <a:lstStyle/>
        <a:p>
          <a:endParaRPr lang="en-US"/>
        </a:p>
      </dgm:t>
    </dgm:pt>
    <dgm:pt modelId="{B22A940C-39CB-44AC-BB56-643A97515CDE}" type="pres">
      <dgm:prSet presAssocID="{77364F34-3AF8-4715-9D44-B6DE7CCBA76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FF11A32-2052-4E43-BA4B-75EFBA829CA1}" type="pres">
      <dgm:prSet presAssocID="{A7B55DC0-BBF5-4CFF-A6E9-A42BFA4DC70C}" presName="circle1" presStyleLbl="node1" presStyleIdx="0" presStyleCnt="1"/>
      <dgm:spPr/>
    </dgm:pt>
    <dgm:pt modelId="{E3ED06A6-8B24-42CC-B298-97DBAD11F2DC}" type="pres">
      <dgm:prSet presAssocID="{A7B55DC0-BBF5-4CFF-A6E9-A42BFA4DC70C}" presName="space" presStyleCnt="0"/>
      <dgm:spPr/>
    </dgm:pt>
    <dgm:pt modelId="{2FB61B62-233A-42F6-8F39-CDEA43219BA7}" type="pres">
      <dgm:prSet presAssocID="{A7B55DC0-BBF5-4CFF-A6E9-A42BFA4DC70C}" presName="rect1" presStyleLbl="alignAcc1" presStyleIdx="0" presStyleCnt="1"/>
      <dgm:spPr/>
    </dgm:pt>
    <dgm:pt modelId="{DB533483-F214-4BB2-8B43-F0676989D88D}" type="pres">
      <dgm:prSet presAssocID="{A7B55DC0-BBF5-4CFF-A6E9-A42BFA4DC70C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4132B564-8DD8-4AFF-B89A-C425617EC62A}" srcId="{77364F34-3AF8-4715-9D44-B6DE7CCBA767}" destId="{A7B55DC0-BBF5-4CFF-A6E9-A42BFA4DC70C}" srcOrd="0" destOrd="0" parTransId="{C713DD03-983B-4152-AABC-F08F2AEDE93F}" sibTransId="{7EB8AFFC-52D9-4C35-BC24-6BA57D1DBAE2}"/>
    <dgm:cxn modelId="{D9CD619B-B162-49BF-BCD6-96716CDC8713}" type="presOf" srcId="{A7B55DC0-BBF5-4CFF-A6E9-A42BFA4DC70C}" destId="{2FB61B62-233A-42F6-8F39-CDEA43219BA7}" srcOrd="0" destOrd="0" presId="urn:microsoft.com/office/officeart/2005/8/layout/target3"/>
    <dgm:cxn modelId="{D290FCE1-F6A7-4FCB-A472-B52F36130608}" type="presOf" srcId="{77364F34-3AF8-4715-9D44-B6DE7CCBA767}" destId="{B22A940C-39CB-44AC-BB56-643A97515CDE}" srcOrd="0" destOrd="0" presId="urn:microsoft.com/office/officeart/2005/8/layout/target3"/>
    <dgm:cxn modelId="{8F017DF4-C9BC-4B34-96CC-B58817B83330}" type="presOf" srcId="{A7B55DC0-BBF5-4CFF-A6E9-A42BFA4DC70C}" destId="{DB533483-F214-4BB2-8B43-F0676989D88D}" srcOrd="1" destOrd="0" presId="urn:microsoft.com/office/officeart/2005/8/layout/target3"/>
    <dgm:cxn modelId="{3B69E4F9-78EF-4C8D-9644-FF99816AACE7}" type="presParOf" srcId="{B22A940C-39CB-44AC-BB56-643A97515CDE}" destId="{5FF11A32-2052-4E43-BA4B-75EFBA829CA1}" srcOrd="0" destOrd="0" presId="urn:microsoft.com/office/officeart/2005/8/layout/target3"/>
    <dgm:cxn modelId="{F1AC4F61-1289-49B1-AB08-9E99FA010E4C}" type="presParOf" srcId="{B22A940C-39CB-44AC-BB56-643A97515CDE}" destId="{E3ED06A6-8B24-42CC-B298-97DBAD11F2DC}" srcOrd="1" destOrd="0" presId="urn:microsoft.com/office/officeart/2005/8/layout/target3"/>
    <dgm:cxn modelId="{8EFEBBEB-1BE0-4621-954D-E1E492EA8EB1}" type="presParOf" srcId="{B22A940C-39CB-44AC-BB56-643A97515CDE}" destId="{2FB61B62-233A-42F6-8F39-CDEA43219BA7}" srcOrd="2" destOrd="0" presId="urn:microsoft.com/office/officeart/2005/8/layout/target3"/>
    <dgm:cxn modelId="{02585BE6-B8D2-466B-A5B0-FE6DA2092BD5}" type="presParOf" srcId="{B22A940C-39CB-44AC-BB56-643A97515CDE}" destId="{DB533483-F214-4BB2-8B43-F0676989D88D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8D848-CA47-40A2-A9C9-67402747301F}">
      <dsp:nvSpPr>
        <dsp:cNvPr id="0" name=""/>
        <dsp:cNvSpPr/>
      </dsp:nvSpPr>
      <dsp:spPr>
        <a:xfrm>
          <a:off x="0" y="0"/>
          <a:ext cx="1325563" cy="132556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D5BCAB-B515-4000-B4DA-B12912692649}">
      <dsp:nvSpPr>
        <dsp:cNvPr id="0" name=""/>
        <dsp:cNvSpPr/>
      </dsp:nvSpPr>
      <dsp:spPr>
        <a:xfrm>
          <a:off x="662781" y="0"/>
          <a:ext cx="9852818" cy="13255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6100" kern="1200" dirty="0"/>
            <a:t>SỎI TIẾT NIỆU</a:t>
          </a:r>
          <a:endParaRPr lang="en-US" sz="6100" kern="1200" dirty="0"/>
        </a:p>
      </dsp:txBody>
      <dsp:txXfrm>
        <a:off x="662781" y="0"/>
        <a:ext cx="9852818" cy="13255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E5A48-1317-4D96-9A13-2459CE9E4780}">
      <dsp:nvSpPr>
        <dsp:cNvPr id="0" name=""/>
        <dsp:cNvSpPr/>
      </dsp:nvSpPr>
      <dsp:spPr>
        <a:xfrm>
          <a:off x="-5214056" y="-798622"/>
          <a:ext cx="6209000" cy="6209000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655D11-5F9E-49B1-B95A-0FB1291AFC9A}">
      <dsp:nvSpPr>
        <dsp:cNvPr id="0" name=""/>
        <dsp:cNvSpPr/>
      </dsp:nvSpPr>
      <dsp:spPr>
        <a:xfrm>
          <a:off x="520932" y="239131"/>
          <a:ext cx="6568090" cy="9403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14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chemeClr val="tx1"/>
              </a:solidFill>
            </a:rPr>
            <a:t>- Đau âm ỉ gặp ở những sỏi vừa và thậm chí lớn nhưng nằm ở vị trí bể thận, các sỏi niệu quản rất nhỏ di chuyển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20932" y="239131"/>
        <a:ext cx="6568090" cy="940313"/>
      </dsp:txXfrm>
    </dsp:sp>
    <dsp:sp modelId="{446E9A3C-6D5F-49D1-87E3-460C35919D90}">
      <dsp:nvSpPr>
        <dsp:cNvPr id="0" name=""/>
        <dsp:cNvSpPr/>
      </dsp:nvSpPr>
      <dsp:spPr>
        <a:xfrm>
          <a:off x="77512" y="265867"/>
          <a:ext cx="886840" cy="886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D638C1-D883-497C-BB68-8040CC7A4392}">
      <dsp:nvSpPr>
        <dsp:cNvPr id="0" name=""/>
        <dsp:cNvSpPr/>
      </dsp:nvSpPr>
      <dsp:spPr>
        <a:xfrm>
          <a:off x="927689" y="1294492"/>
          <a:ext cx="6161333" cy="958376"/>
        </a:xfrm>
        <a:prstGeom prst="rect">
          <a:avLst/>
        </a:prstGeom>
        <a:solidFill>
          <a:schemeClr val="accent3">
            <a:hueOff val="901328"/>
            <a:satOff val="-2999"/>
            <a:lumOff val="-150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14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chemeClr val="tx1"/>
              </a:solidFill>
            </a:rPr>
            <a:t>- Đau hông lưng còn có thể do ứ nước bể thận do sỏi trung bình và to ở niệu quản gây tắc nghẽn niệu quản</a:t>
          </a:r>
          <a:r>
            <a:rPr lang="vi-VN" sz="1800" kern="1200" dirty="0"/>
            <a:t>.</a:t>
          </a:r>
          <a:endParaRPr lang="en-US" sz="1800" kern="1200" dirty="0"/>
        </a:p>
      </dsp:txBody>
      <dsp:txXfrm>
        <a:off x="927689" y="1294492"/>
        <a:ext cx="6161333" cy="958376"/>
      </dsp:txXfrm>
    </dsp:sp>
    <dsp:sp modelId="{931E5143-A49D-4BC3-A04D-D9E7A2959A15}">
      <dsp:nvSpPr>
        <dsp:cNvPr id="0" name=""/>
        <dsp:cNvSpPr/>
      </dsp:nvSpPr>
      <dsp:spPr>
        <a:xfrm>
          <a:off x="484269" y="1330261"/>
          <a:ext cx="886840" cy="886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901328"/>
              <a:satOff val="-2999"/>
              <a:lumOff val="-1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2522C-01A6-4C19-8D94-8886B8BDBE7B}">
      <dsp:nvSpPr>
        <dsp:cNvPr id="0" name=""/>
        <dsp:cNvSpPr/>
      </dsp:nvSpPr>
      <dsp:spPr>
        <a:xfrm>
          <a:off x="927689" y="2483338"/>
          <a:ext cx="6161333" cy="709472"/>
        </a:xfrm>
        <a:prstGeom prst="rect">
          <a:avLst/>
        </a:prstGeom>
        <a:solidFill>
          <a:schemeClr val="accent3">
            <a:hueOff val="1802655"/>
            <a:satOff val="-5998"/>
            <a:lumOff val="-300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14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chemeClr val="tx1"/>
              </a:solidFill>
            </a:rPr>
            <a:t>- Đau hông lưng âm ỉ đôi khi có thể là một biểu hiện lâm sàng của viêm bể thận cấp do sỏi.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927689" y="2483338"/>
        <a:ext cx="6161333" cy="709472"/>
      </dsp:txXfrm>
    </dsp:sp>
    <dsp:sp modelId="{26C1A772-3030-4702-8519-108C41EA9A23}">
      <dsp:nvSpPr>
        <dsp:cNvPr id="0" name=""/>
        <dsp:cNvSpPr/>
      </dsp:nvSpPr>
      <dsp:spPr>
        <a:xfrm>
          <a:off x="484269" y="2394654"/>
          <a:ext cx="886840" cy="886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1802655"/>
              <a:satOff val="-5998"/>
              <a:lumOff val="-30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EF667-ECA4-4726-9A8E-C85DED01B6E3}">
      <dsp:nvSpPr>
        <dsp:cNvPr id="0" name=""/>
        <dsp:cNvSpPr/>
      </dsp:nvSpPr>
      <dsp:spPr>
        <a:xfrm>
          <a:off x="520932" y="3547731"/>
          <a:ext cx="6568090" cy="709472"/>
        </a:xfrm>
        <a:prstGeom prst="rect">
          <a:avLst/>
        </a:prstGeom>
        <a:solidFill>
          <a:schemeClr val="accent3">
            <a:hueOff val="2703983"/>
            <a:satOff val="-8997"/>
            <a:lumOff val="-450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314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chemeClr val="tx1"/>
              </a:solidFill>
            </a:rPr>
            <a:t>- Đau kèm theo bí đái có thể là do sỏi đã chít tắc ở cổ bàng quang hoặc lọt ra niệu đạo.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20932" y="3547731"/>
        <a:ext cx="6568090" cy="709472"/>
      </dsp:txXfrm>
    </dsp:sp>
    <dsp:sp modelId="{0123CA7C-AF61-43BF-94F4-0AC0FD605823}">
      <dsp:nvSpPr>
        <dsp:cNvPr id="0" name=""/>
        <dsp:cNvSpPr/>
      </dsp:nvSpPr>
      <dsp:spPr>
        <a:xfrm>
          <a:off x="77512" y="3459047"/>
          <a:ext cx="886840" cy="88684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2703983"/>
              <a:satOff val="-8997"/>
              <a:lumOff val="-45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48DCF-4754-440F-9922-5A773C3EFCCF}">
      <dsp:nvSpPr>
        <dsp:cNvPr id="0" name=""/>
        <dsp:cNvSpPr/>
      </dsp:nvSpPr>
      <dsp:spPr>
        <a:xfrm>
          <a:off x="0" y="0"/>
          <a:ext cx="1325563" cy="132556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E293E-5724-4094-9D2F-BD5F6DFA77D4}">
      <dsp:nvSpPr>
        <dsp:cNvPr id="0" name=""/>
        <dsp:cNvSpPr/>
      </dsp:nvSpPr>
      <dsp:spPr>
        <a:xfrm>
          <a:off x="662781" y="0"/>
          <a:ext cx="10465731" cy="13255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300" kern="1200" dirty="0"/>
            <a:t>BIỂU HIỆN LÂM SÀNG VÀ CẬN LÂM SÀNG</a:t>
          </a:r>
          <a:endParaRPr lang="en-US" sz="4300" kern="1200" dirty="0"/>
        </a:p>
      </dsp:txBody>
      <dsp:txXfrm>
        <a:off x="662781" y="0"/>
        <a:ext cx="10465731" cy="132556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5FA894-833C-4F3D-9DB5-43335587BD32}">
      <dsp:nvSpPr>
        <dsp:cNvPr id="0" name=""/>
        <dsp:cNvSpPr/>
      </dsp:nvSpPr>
      <dsp:spPr>
        <a:xfrm>
          <a:off x="0" y="0"/>
          <a:ext cx="1325563" cy="132556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9DC4C9-3B64-4C5E-AEB3-893E1808FCA1}">
      <dsp:nvSpPr>
        <dsp:cNvPr id="0" name=""/>
        <dsp:cNvSpPr/>
      </dsp:nvSpPr>
      <dsp:spPr>
        <a:xfrm>
          <a:off x="662781" y="0"/>
          <a:ext cx="10359714" cy="13255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200" kern="1200" dirty="0"/>
            <a:t>BIỂU HIỆN LÂM SÀNG VÀ CẬN LÂM SÀNG</a:t>
          </a:r>
          <a:endParaRPr lang="en-US" sz="4200" kern="1200" dirty="0"/>
        </a:p>
      </dsp:txBody>
      <dsp:txXfrm>
        <a:off x="662781" y="0"/>
        <a:ext cx="10359714" cy="132556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0C4CCC-35CF-4B5D-BB57-F7AC6505E978}">
      <dsp:nvSpPr>
        <dsp:cNvPr id="0" name=""/>
        <dsp:cNvSpPr/>
      </dsp:nvSpPr>
      <dsp:spPr>
        <a:xfrm>
          <a:off x="0" y="0"/>
          <a:ext cx="1026353" cy="102635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22707-30CB-475C-9613-AC9AEBAD47D7}">
      <dsp:nvSpPr>
        <dsp:cNvPr id="0" name=""/>
        <dsp:cNvSpPr/>
      </dsp:nvSpPr>
      <dsp:spPr>
        <a:xfrm>
          <a:off x="513176" y="0"/>
          <a:ext cx="10535823" cy="10263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300" kern="1200" dirty="0"/>
            <a:t>BIỂU HIỆN LÂM SÀNG VÀ CẬN LÂM SÀNG</a:t>
          </a:r>
          <a:endParaRPr lang="en-US" sz="4300" kern="1200" dirty="0"/>
        </a:p>
      </dsp:txBody>
      <dsp:txXfrm>
        <a:off x="513176" y="0"/>
        <a:ext cx="10535823" cy="102635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39281-888F-4115-9004-8E501840D7AF}">
      <dsp:nvSpPr>
        <dsp:cNvPr id="0" name=""/>
        <dsp:cNvSpPr/>
      </dsp:nvSpPr>
      <dsp:spPr>
        <a:xfrm>
          <a:off x="-315919" y="21160"/>
          <a:ext cx="1031216" cy="103121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7F179-7E46-49BD-9404-E89B3B92F26A}">
      <dsp:nvSpPr>
        <dsp:cNvPr id="0" name=""/>
        <dsp:cNvSpPr/>
      </dsp:nvSpPr>
      <dsp:spPr>
        <a:xfrm>
          <a:off x="0" y="0"/>
          <a:ext cx="10194947" cy="10312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3800" kern="1200" dirty="0"/>
            <a:t>BIỂU HIỆN LÂM SÀNG VÀ CẬN LÂM SÀNG</a:t>
          </a:r>
          <a:endParaRPr lang="en-US" sz="3800" kern="1200" dirty="0"/>
        </a:p>
      </dsp:txBody>
      <dsp:txXfrm>
        <a:off x="0" y="0"/>
        <a:ext cx="10194947" cy="103121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F66A7-DDB7-4474-9F41-C69AFA544F5B}">
      <dsp:nvSpPr>
        <dsp:cNvPr id="0" name=""/>
        <dsp:cNvSpPr/>
      </dsp:nvSpPr>
      <dsp:spPr>
        <a:xfrm>
          <a:off x="-510253" y="-13255"/>
          <a:ext cx="1325563" cy="132556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247E81-7901-48AE-B130-6145F7DBCB7C}">
      <dsp:nvSpPr>
        <dsp:cNvPr id="0" name=""/>
        <dsp:cNvSpPr/>
      </dsp:nvSpPr>
      <dsp:spPr>
        <a:xfrm>
          <a:off x="165682" y="0"/>
          <a:ext cx="10515617" cy="13255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300" kern="1200" dirty="0"/>
            <a:t>BIỂU HIỆN LÂM SÀNG VÀ CẬN LÂM SÀNG</a:t>
          </a:r>
          <a:endParaRPr lang="en-US" sz="4300" kern="1200" dirty="0"/>
        </a:p>
      </dsp:txBody>
      <dsp:txXfrm>
        <a:off x="165682" y="0"/>
        <a:ext cx="10515617" cy="132556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E77428-3C50-4E7A-99B2-57CD6228B9FB}">
      <dsp:nvSpPr>
        <dsp:cNvPr id="0" name=""/>
        <dsp:cNvSpPr/>
      </dsp:nvSpPr>
      <dsp:spPr>
        <a:xfrm>
          <a:off x="0" y="0"/>
          <a:ext cx="973343" cy="97334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8DAD7-63B9-4352-B09C-599A92CA429A}">
      <dsp:nvSpPr>
        <dsp:cNvPr id="0" name=""/>
        <dsp:cNvSpPr/>
      </dsp:nvSpPr>
      <dsp:spPr>
        <a:xfrm>
          <a:off x="486671" y="0"/>
          <a:ext cx="10028928" cy="97334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000" kern="1200" dirty="0"/>
            <a:t>CHUẨN ĐOÁN</a:t>
          </a:r>
          <a:endParaRPr lang="en-US" sz="4000" kern="1200" dirty="0"/>
        </a:p>
      </dsp:txBody>
      <dsp:txXfrm>
        <a:off x="486671" y="0"/>
        <a:ext cx="10028928" cy="97334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CCEBC2-CF71-4C71-8E76-B6969EE2A11B}">
      <dsp:nvSpPr>
        <dsp:cNvPr id="0" name=""/>
        <dsp:cNvSpPr/>
      </dsp:nvSpPr>
      <dsp:spPr>
        <a:xfrm>
          <a:off x="0" y="0"/>
          <a:ext cx="1344975" cy="134497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E373A-7A35-4162-B20F-129CDE301FBE}">
      <dsp:nvSpPr>
        <dsp:cNvPr id="0" name=""/>
        <dsp:cNvSpPr/>
      </dsp:nvSpPr>
      <dsp:spPr>
        <a:xfrm>
          <a:off x="672487" y="0"/>
          <a:ext cx="5532496" cy="13449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000" kern="1200" dirty="0"/>
            <a:t>CHUẨN</a:t>
          </a:r>
          <a:r>
            <a:rPr lang="vi-VN" sz="5900" kern="1200" dirty="0"/>
            <a:t> </a:t>
          </a:r>
          <a:r>
            <a:rPr lang="vi-VN" sz="4000" kern="1200" dirty="0"/>
            <a:t>ĐOÁN</a:t>
          </a:r>
          <a:endParaRPr lang="en-US" sz="4000" kern="1200" dirty="0"/>
        </a:p>
      </dsp:txBody>
      <dsp:txXfrm>
        <a:off x="672487" y="0"/>
        <a:ext cx="5532496" cy="134497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64401-67C7-420C-AEE5-A84DF992FD10}">
      <dsp:nvSpPr>
        <dsp:cNvPr id="0" name=""/>
        <dsp:cNvSpPr/>
      </dsp:nvSpPr>
      <dsp:spPr>
        <a:xfrm>
          <a:off x="0" y="0"/>
          <a:ext cx="867327" cy="86732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D8943-230F-4F5D-86BF-4FEA279AFA5E}">
      <dsp:nvSpPr>
        <dsp:cNvPr id="0" name=""/>
        <dsp:cNvSpPr/>
      </dsp:nvSpPr>
      <dsp:spPr>
        <a:xfrm>
          <a:off x="433663" y="0"/>
          <a:ext cx="10081936" cy="8673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000" kern="1200"/>
            <a:t>CHUẨN ĐOÁN</a:t>
          </a:r>
          <a:endParaRPr lang="en-US" sz="4000" kern="1200"/>
        </a:p>
      </dsp:txBody>
      <dsp:txXfrm>
        <a:off x="433663" y="0"/>
        <a:ext cx="10081936" cy="86732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59936-F4EB-4A84-9FA2-CE765B8A54DF}">
      <dsp:nvSpPr>
        <dsp:cNvPr id="0" name=""/>
        <dsp:cNvSpPr/>
      </dsp:nvSpPr>
      <dsp:spPr>
        <a:xfrm>
          <a:off x="0" y="0"/>
          <a:ext cx="1145623" cy="114562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E93C2-B4A9-43BC-B828-D3F6CB0CA86B}">
      <dsp:nvSpPr>
        <dsp:cNvPr id="0" name=""/>
        <dsp:cNvSpPr/>
      </dsp:nvSpPr>
      <dsp:spPr>
        <a:xfrm>
          <a:off x="572811" y="0"/>
          <a:ext cx="9942788" cy="11456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000" kern="1200" dirty="0"/>
            <a:t>PHÒNG BỆNH VÀ ĐIỀU TRỊ</a:t>
          </a:r>
          <a:endParaRPr lang="en-US" sz="4000" kern="1200" dirty="0"/>
        </a:p>
      </dsp:txBody>
      <dsp:txXfrm>
        <a:off x="572811" y="0"/>
        <a:ext cx="9942788" cy="11456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35471-CA55-4193-8DE7-0BD90FC86C93}">
      <dsp:nvSpPr>
        <dsp:cNvPr id="0" name=""/>
        <dsp:cNvSpPr/>
      </dsp:nvSpPr>
      <dsp:spPr>
        <a:xfrm>
          <a:off x="0" y="0"/>
          <a:ext cx="1325563" cy="132556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53E242-FDC4-40D7-AEED-DCCCCF1A6663}">
      <dsp:nvSpPr>
        <dsp:cNvPr id="0" name=""/>
        <dsp:cNvSpPr/>
      </dsp:nvSpPr>
      <dsp:spPr>
        <a:xfrm>
          <a:off x="662781" y="0"/>
          <a:ext cx="9852818" cy="13255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6100" kern="1200"/>
            <a:t>SỎI TIẾT NIỆU</a:t>
          </a:r>
          <a:endParaRPr lang="en-US" sz="6100" kern="1200"/>
        </a:p>
      </dsp:txBody>
      <dsp:txXfrm>
        <a:off x="662781" y="0"/>
        <a:ext cx="9852818" cy="132556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DC93B-FD6A-4E75-B07C-8DB4BDCAF8B1}">
      <dsp:nvSpPr>
        <dsp:cNvPr id="0" name=""/>
        <dsp:cNvSpPr/>
      </dsp:nvSpPr>
      <dsp:spPr>
        <a:xfrm>
          <a:off x="0" y="0"/>
          <a:ext cx="960092" cy="96009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8E858-6E26-4D51-984F-54A8A4117CE0}">
      <dsp:nvSpPr>
        <dsp:cNvPr id="0" name=""/>
        <dsp:cNvSpPr/>
      </dsp:nvSpPr>
      <dsp:spPr>
        <a:xfrm>
          <a:off x="480046" y="0"/>
          <a:ext cx="10035554" cy="9600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000" kern="1200" dirty="0"/>
            <a:t>PHÒNG BỆNH VÀ ĐIỀU TRỊ</a:t>
          </a:r>
          <a:endParaRPr lang="en-US" sz="4000" kern="1200" dirty="0"/>
        </a:p>
      </dsp:txBody>
      <dsp:txXfrm>
        <a:off x="480046" y="0"/>
        <a:ext cx="10035554" cy="96009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E6589-34B9-427F-98D2-AF44CAB71CAC}">
      <dsp:nvSpPr>
        <dsp:cNvPr id="0" name=""/>
        <dsp:cNvSpPr/>
      </dsp:nvSpPr>
      <dsp:spPr>
        <a:xfrm>
          <a:off x="0" y="0"/>
          <a:ext cx="1052858" cy="105285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DBE86A-58D5-4589-A5F2-C4D20B242327}">
      <dsp:nvSpPr>
        <dsp:cNvPr id="0" name=""/>
        <dsp:cNvSpPr/>
      </dsp:nvSpPr>
      <dsp:spPr>
        <a:xfrm>
          <a:off x="526429" y="0"/>
          <a:ext cx="9989171" cy="10528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000" kern="1200" dirty="0"/>
            <a:t>PHÒNG BỆNH VÀ ĐIỀU TRỊ</a:t>
          </a:r>
          <a:endParaRPr lang="en-US" sz="4000" kern="1200" dirty="0"/>
        </a:p>
      </dsp:txBody>
      <dsp:txXfrm>
        <a:off x="526429" y="0"/>
        <a:ext cx="9989171" cy="105285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562FC-939E-4ED2-8A98-004C929D05BF}">
      <dsp:nvSpPr>
        <dsp:cNvPr id="0" name=""/>
        <dsp:cNvSpPr/>
      </dsp:nvSpPr>
      <dsp:spPr>
        <a:xfrm>
          <a:off x="0" y="0"/>
          <a:ext cx="1039605" cy="103960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DD6BE-0DD4-46A3-BF37-B2E88E8F9FFA}">
      <dsp:nvSpPr>
        <dsp:cNvPr id="0" name=""/>
        <dsp:cNvSpPr/>
      </dsp:nvSpPr>
      <dsp:spPr>
        <a:xfrm>
          <a:off x="519802" y="0"/>
          <a:ext cx="9995797" cy="103960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000" kern="1200" dirty="0"/>
            <a:t>PHÒNG BỆNH VÀ ĐIỀU TRỊ</a:t>
          </a:r>
          <a:endParaRPr lang="en-US" sz="4000" kern="1200" dirty="0"/>
        </a:p>
      </dsp:txBody>
      <dsp:txXfrm>
        <a:off x="519802" y="0"/>
        <a:ext cx="9995797" cy="103960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4D58F-D3FB-4E64-9734-FA7DBDC6B76B}">
      <dsp:nvSpPr>
        <dsp:cNvPr id="0" name=""/>
        <dsp:cNvSpPr/>
      </dsp:nvSpPr>
      <dsp:spPr>
        <a:xfrm>
          <a:off x="0" y="0"/>
          <a:ext cx="1119118" cy="111911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A17A6B-596D-4ABB-AF14-0DB76071401C}">
      <dsp:nvSpPr>
        <dsp:cNvPr id="0" name=""/>
        <dsp:cNvSpPr/>
      </dsp:nvSpPr>
      <dsp:spPr>
        <a:xfrm>
          <a:off x="559558" y="0"/>
          <a:ext cx="9956041" cy="11191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000" kern="1200" dirty="0"/>
            <a:t>PHÒNG BỆNH VÀ ĐIỀU TRỊ</a:t>
          </a:r>
          <a:endParaRPr lang="en-US" sz="4000" kern="1200" dirty="0"/>
        </a:p>
      </dsp:txBody>
      <dsp:txXfrm>
        <a:off x="559558" y="0"/>
        <a:ext cx="9956041" cy="111911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15220-3177-4DE5-A2C9-DBC2279C16BA}">
      <dsp:nvSpPr>
        <dsp:cNvPr id="0" name=""/>
        <dsp:cNvSpPr/>
      </dsp:nvSpPr>
      <dsp:spPr>
        <a:xfrm>
          <a:off x="0" y="0"/>
          <a:ext cx="1066110" cy="1066110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546C5-DA0D-4777-BCF3-92FDBDAB1F19}">
      <dsp:nvSpPr>
        <dsp:cNvPr id="0" name=""/>
        <dsp:cNvSpPr/>
      </dsp:nvSpPr>
      <dsp:spPr>
        <a:xfrm>
          <a:off x="533055" y="0"/>
          <a:ext cx="9982545" cy="10661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000" kern="1200" dirty="0"/>
            <a:t>Thuốc điều trị sỏi thận tiết niệu</a:t>
          </a:r>
          <a:endParaRPr lang="en-US" sz="4000" kern="1200" dirty="0"/>
        </a:p>
      </dsp:txBody>
      <dsp:txXfrm>
        <a:off x="533055" y="0"/>
        <a:ext cx="9982545" cy="10661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8C715-7AE1-486D-9284-6DDB58915830}">
      <dsp:nvSpPr>
        <dsp:cNvPr id="0" name=""/>
        <dsp:cNvSpPr/>
      </dsp:nvSpPr>
      <dsp:spPr>
        <a:xfrm>
          <a:off x="668654" y="0"/>
          <a:ext cx="7578090" cy="377825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2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3616F8-194B-4D19-8653-26285A8F1983}">
      <dsp:nvSpPr>
        <dsp:cNvPr id="0" name=""/>
        <dsp:cNvSpPr/>
      </dsp:nvSpPr>
      <dsp:spPr>
        <a:xfrm>
          <a:off x="4462" y="1133475"/>
          <a:ext cx="2146138" cy="1511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/>
            <a:t>Nguyên nhân và cơ chế bệnh sinh</a:t>
          </a:r>
          <a:endParaRPr lang="en-US" sz="2400" kern="1200"/>
        </a:p>
      </dsp:txBody>
      <dsp:txXfrm>
        <a:off x="78238" y="1207251"/>
        <a:ext cx="1998586" cy="1363748"/>
      </dsp:txXfrm>
    </dsp:sp>
    <dsp:sp modelId="{BA9B56E0-896F-4D96-BD2F-D9548D750544}">
      <dsp:nvSpPr>
        <dsp:cNvPr id="0" name=""/>
        <dsp:cNvSpPr/>
      </dsp:nvSpPr>
      <dsp:spPr>
        <a:xfrm>
          <a:off x="2257907" y="1133475"/>
          <a:ext cx="2146138" cy="1511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/>
            <a:t>Biểu hiện lâm sàng và cận lâm sàng</a:t>
          </a:r>
          <a:endParaRPr lang="en-US" sz="2400" kern="1200"/>
        </a:p>
      </dsp:txBody>
      <dsp:txXfrm>
        <a:off x="2331683" y="1207251"/>
        <a:ext cx="1998586" cy="1363748"/>
      </dsp:txXfrm>
    </dsp:sp>
    <dsp:sp modelId="{8EE61B62-B19F-431A-9B8F-DC342B01F08C}">
      <dsp:nvSpPr>
        <dsp:cNvPr id="0" name=""/>
        <dsp:cNvSpPr/>
      </dsp:nvSpPr>
      <dsp:spPr>
        <a:xfrm>
          <a:off x="4511353" y="1133475"/>
          <a:ext cx="2146138" cy="1511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/>
            <a:t>Chuẩn đoán</a:t>
          </a:r>
          <a:endParaRPr lang="en-US" sz="2400" kern="1200"/>
        </a:p>
      </dsp:txBody>
      <dsp:txXfrm>
        <a:off x="4585129" y="1207251"/>
        <a:ext cx="1998586" cy="1363748"/>
      </dsp:txXfrm>
    </dsp:sp>
    <dsp:sp modelId="{3F59E915-6A51-4FC6-A176-DD90221BBAEF}">
      <dsp:nvSpPr>
        <dsp:cNvPr id="0" name=""/>
        <dsp:cNvSpPr/>
      </dsp:nvSpPr>
      <dsp:spPr>
        <a:xfrm>
          <a:off x="6764799" y="1133475"/>
          <a:ext cx="2146138" cy="15113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/>
            <a:t>Phòng bệnh và điều trị</a:t>
          </a:r>
          <a:endParaRPr lang="en-US" sz="2400" kern="1200"/>
        </a:p>
      </dsp:txBody>
      <dsp:txXfrm>
        <a:off x="6838575" y="1207251"/>
        <a:ext cx="1998586" cy="13637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B4F37-4E2C-483A-B5FB-6D59855F05E0}">
      <dsp:nvSpPr>
        <dsp:cNvPr id="0" name=""/>
        <dsp:cNvSpPr/>
      </dsp:nvSpPr>
      <dsp:spPr>
        <a:xfrm>
          <a:off x="0" y="0"/>
          <a:ext cx="1325563" cy="132556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03776-2FC0-46CE-A5EF-40AE1ABD3075}">
      <dsp:nvSpPr>
        <dsp:cNvPr id="0" name=""/>
        <dsp:cNvSpPr/>
      </dsp:nvSpPr>
      <dsp:spPr>
        <a:xfrm>
          <a:off x="662781" y="0"/>
          <a:ext cx="9852818" cy="13255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000" kern="1200" dirty="0"/>
            <a:t>I. NGUYÊN NHÂN VÀ CƠ CHẾ BỆNH SINH</a:t>
          </a:r>
          <a:endParaRPr lang="en-US" sz="4000" kern="1200" dirty="0"/>
        </a:p>
      </dsp:txBody>
      <dsp:txXfrm>
        <a:off x="662781" y="0"/>
        <a:ext cx="9852818" cy="13255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88D68-6252-4B2A-B9F2-790C86113E42}">
      <dsp:nvSpPr>
        <dsp:cNvPr id="0" name=""/>
        <dsp:cNvSpPr/>
      </dsp:nvSpPr>
      <dsp:spPr>
        <a:xfrm>
          <a:off x="53590" y="21329"/>
          <a:ext cx="2053807" cy="45958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chemeClr val="tx1"/>
              </a:solidFill>
            </a:rPr>
            <a:t>1. Sỏi calci: chiếm 90% trường hợp</a:t>
          </a:r>
          <a:r>
            <a:rPr lang="vi-VN" sz="2500" kern="1200" dirty="0">
              <a:solidFill>
                <a:schemeClr val="tx1"/>
              </a:solidFill>
            </a:rPr>
            <a:t>. </a:t>
          </a:r>
          <a:endParaRPr lang="en-US" sz="2500" kern="1200" dirty="0">
            <a:solidFill>
              <a:schemeClr val="tx1"/>
            </a:solidFill>
          </a:endParaRPr>
        </a:p>
      </dsp:txBody>
      <dsp:txXfrm>
        <a:off x="53590" y="1859681"/>
        <a:ext cx="2053807" cy="1838351"/>
      </dsp:txXfrm>
    </dsp:sp>
    <dsp:sp modelId="{8F9D069E-A6A5-488A-995C-404CBBFD62E1}">
      <dsp:nvSpPr>
        <dsp:cNvPr id="0" name=""/>
        <dsp:cNvSpPr/>
      </dsp:nvSpPr>
      <dsp:spPr>
        <a:xfrm>
          <a:off x="123100" y="256034"/>
          <a:ext cx="1914786" cy="1596966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FC8EAE-1F9B-4459-81F6-7439348A1BA1}">
      <dsp:nvSpPr>
        <dsp:cNvPr id="0" name=""/>
        <dsp:cNvSpPr/>
      </dsp:nvSpPr>
      <dsp:spPr>
        <a:xfrm>
          <a:off x="2187140" y="0"/>
          <a:ext cx="2045806" cy="46243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chemeClr val="tx1"/>
              </a:solidFill>
            </a:rPr>
            <a:t>2. Sỏi acid uric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187140" y="1849727"/>
        <a:ext cx="2045806" cy="1849727"/>
      </dsp:txXfrm>
    </dsp:sp>
    <dsp:sp modelId="{108B282D-6A38-4167-8B8F-73D83EB6A700}">
      <dsp:nvSpPr>
        <dsp:cNvPr id="0" name=""/>
        <dsp:cNvSpPr/>
      </dsp:nvSpPr>
      <dsp:spPr>
        <a:xfrm>
          <a:off x="2218981" y="190162"/>
          <a:ext cx="1982125" cy="1714491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46000" r="-46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DEE5D-3BB2-4E93-A911-60B50217B4B7}">
      <dsp:nvSpPr>
        <dsp:cNvPr id="0" name=""/>
        <dsp:cNvSpPr/>
      </dsp:nvSpPr>
      <dsp:spPr>
        <a:xfrm>
          <a:off x="4312690" y="0"/>
          <a:ext cx="2058485" cy="462431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chemeClr val="tx1"/>
              </a:solidFill>
            </a:rPr>
            <a:t>3. Sỏi struvit: Nguồn gốc là nhiễm khuẩn tiết niệu</a:t>
          </a:r>
          <a:r>
            <a:rPr lang="vi-VN" sz="2300" kern="1200" dirty="0">
              <a:solidFill>
                <a:schemeClr val="tx1"/>
              </a:solidFill>
            </a:rPr>
            <a:t>.</a:t>
          </a:r>
          <a:endParaRPr lang="en-US" sz="2300" kern="1200" dirty="0">
            <a:solidFill>
              <a:schemeClr val="tx1"/>
            </a:solidFill>
          </a:endParaRPr>
        </a:p>
      </dsp:txBody>
      <dsp:txXfrm>
        <a:off x="4312690" y="1849727"/>
        <a:ext cx="2058485" cy="1849727"/>
      </dsp:txXfrm>
    </dsp:sp>
    <dsp:sp modelId="{7B912FD2-8A27-499F-8B18-1AF529211640}">
      <dsp:nvSpPr>
        <dsp:cNvPr id="0" name=""/>
        <dsp:cNvSpPr/>
      </dsp:nvSpPr>
      <dsp:spPr>
        <a:xfrm>
          <a:off x="4342000" y="133825"/>
          <a:ext cx="1999865" cy="1827165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23000" r="-23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550EF-39F5-4AA3-A516-9E9596C30C77}">
      <dsp:nvSpPr>
        <dsp:cNvPr id="0" name=""/>
        <dsp:cNvSpPr/>
      </dsp:nvSpPr>
      <dsp:spPr>
        <a:xfrm>
          <a:off x="6450918" y="0"/>
          <a:ext cx="2658099" cy="462431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22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chemeClr val="tx1"/>
              </a:solidFill>
            </a:rPr>
            <a:t>4. Sỏi oxalat: Nguồn gốc có thể do di truyền gen lặn trên nhiễm sắc thể thường gây loạn dưỡng oxalat</a:t>
          </a:r>
          <a:r>
            <a:rPr lang="vi-VN" sz="2200" kern="1200" dirty="0"/>
            <a:t>. </a:t>
          </a:r>
          <a:endParaRPr lang="en-US" sz="2200" kern="1200" dirty="0"/>
        </a:p>
      </dsp:txBody>
      <dsp:txXfrm>
        <a:off x="6450918" y="1849727"/>
        <a:ext cx="2658099" cy="1849727"/>
      </dsp:txXfrm>
    </dsp:sp>
    <dsp:sp modelId="{5EEE5848-1EE3-423C-BEC4-F44AC67F5E3F}">
      <dsp:nvSpPr>
        <dsp:cNvPr id="0" name=""/>
        <dsp:cNvSpPr/>
      </dsp:nvSpPr>
      <dsp:spPr>
        <a:xfrm>
          <a:off x="6817070" y="91578"/>
          <a:ext cx="1925796" cy="1911660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EBCA15-9BF2-4BA6-9B3C-4FF36253175F}">
      <dsp:nvSpPr>
        <dsp:cNvPr id="0" name=""/>
        <dsp:cNvSpPr/>
      </dsp:nvSpPr>
      <dsp:spPr>
        <a:xfrm>
          <a:off x="9188761" y="0"/>
          <a:ext cx="2658099" cy="462431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chemeClr val="tx1"/>
              </a:solidFill>
            </a:rPr>
            <a:t>5. Sỏi cystin: Do rối loạn vận chuyển cystin ở ống thận và ở niêm mạc ruột, nguyên nhân do di truyền gen lặn nằm trên nhánh ngắn của nhiễm sắc thể thứ 14.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9188761" y="1849727"/>
        <a:ext cx="2658099" cy="1849727"/>
      </dsp:txXfrm>
    </dsp:sp>
    <dsp:sp modelId="{42312704-A621-4F73-A829-57715CDA824C}">
      <dsp:nvSpPr>
        <dsp:cNvPr id="0" name=""/>
        <dsp:cNvSpPr/>
      </dsp:nvSpPr>
      <dsp:spPr>
        <a:xfrm>
          <a:off x="9500139" y="30559"/>
          <a:ext cx="2035344" cy="1834557"/>
        </a:xfrm>
        <a:prstGeom prst="ellipse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F951BA-6BFA-4467-80E0-4DEBFCA27C69}">
      <dsp:nvSpPr>
        <dsp:cNvPr id="0" name=""/>
        <dsp:cNvSpPr/>
      </dsp:nvSpPr>
      <dsp:spPr>
        <a:xfrm>
          <a:off x="5472483" y="3930670"/>
          <a:ext cx="409493" cy="693647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3051D-84D8-4BE2-8F13-3ACC267D3416}">
      <dsp:nvSpPr>
        <dsp:cNvPr id="0" name=""/>
        <dsp:cNvSpPr/>
      </dsp:nvSpPr>
      <dsp:spPr>
        <a:xfrm>
          <a:off x="0" y="0"/>
          <a:ext cx="1325563" cy="132556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861DE-C250-431A-8E43-4DA46E6E5D1B}">
      <dsp:nvSpPr>
        <dsp:cNvPr id="0" name=""/>
        <dsp:cNvSpPr/>
      </dsp:nvSpPr>
      <dsp:spPr>
        <a:xfrm>
          <a:off x="662781" y="0"/>
          <a:ext cx="10399470" cy="13255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II. </a:t>
          </a:r>
          <a:r>
            <a:rPr lang="vi-VN" sz="4000" kern="1200" dirty="0"/>
            <a:t>BIỂU HIỆN LÂM SÀNG VÀ CẬN LÂM SÀNG</a:t>
          </a:r>
          <a:endParaRPr lang="en-US" sz="4000" kern="1200" dirty="0"/>
        </a:p>
      </dsp:txBody>
      <dsp:txXfrm>
        <a:off x="662781" y="0"/>
        <a:ext cx="10399470" cy="13255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01B00-D99C-4EE9-BD28-5EAB701214B7}">
      <dsp:nvSpPr>
        <dsp:cNvPr id="0" name=""/>
        <dsp:cNvSpPr/>
      </dsp:nvSpPr>
      <dsp:spPr>
        <a:xfrm>
          <a:off x="-457244" y="0"/>
          <a:ext cx="1325563" cy="132556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5B560-2667-4F74-B220-78617205AF49}">
      <dsp:nvSpPr>
        <dsp:cNvPr id="0" name=""/>
        <dsp:cNvSpPr/>
      </dsp:nvSpPr>
      <dsp:spPr>
        <a:xfrm>
          <a:off x="165682" y="0"/>
          <a:ext cx="10515617" cy="13255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300" kern="1200" dirty="0"/>
            <a:t>BIỂU HIỆN LÂM SÀNG VÀ CẬN LÂM SÀNG</a:t>
          </a:r>
          <a:endParaRPr lang="en-US" sz="4300" kern="1200" dirty="0"/>
        </a:p>
      </dsp:txBody>
      <dsp:txXfrm>
        <a:off x="165682" y="0"/>
        <a:ext cx="10515617" cy="132556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82DE3-8972-40EA-BF8A-59F04F245DCD}">
      <dsp:nvSpPr>
        <dsp:cNvPr id="0" name=""/>
        <dsp:cNvSpPr/>
      </dsp:nvSpPr>
      <dsp:spPr>
        <a:xfrm>
          <a:off x="1221856" y="233903"/>
          <a:ext cx="4252391" cy="15183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chemeClr val="tx1"/>
              </a:solidFill>
            </a:rPr>
            <a:t>+ Nguyên nhân đau thường do sỏi di chuyển từ trên đài, bể thận xuống gây căng niệu quản, tăng áp lực trong lòng niệu quản và co thắt niệu quản.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266327" y="278374"/>
        <a:ext cx="4163449" cy="1429408"/>
      </dsp:txXfrm>
    </dsp:sp>
    <dsp:sp modelId="{93145DDB-EAA2-476C-83DA-D062CF538E7B}">
      <dsp:nvSpPr>
        <dsp:cNvPr id="0" name=""/>
        <dsp:cNvSpPr/>
      </dsp:nvSpPr>
      <dsp:spPr>
        <a:xfrm rot="3196381">
          <a:off x="5090042" y="2063105"/>
          <a:ext cx="1100790" cy="39458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208418" y="2142022"/>
        <a:ext cx="864038" cy="236753"/>
      </dsp:txXfrm>
    </dsp:sp>
    <dsp:sp modelId="{658A979D-C4D7-4BB0-9834-90A4F30BE72F}">
      <dsp:nvSpPr>
        <dsp:cNvPr id="0" name=""/>
        <dsp:cNvSpPr/>
      </dsp:nvSpPr>
      <dsp:spPr>
        <a:xfrm>
          <a:off x="3838485" y="3022832"/>
          <a:ext cx="3155122" cy="14838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chemeClr val="tx1"/>
              </a:solidFill>
            </a:rPr>
            <a:t>+ Đau thường khởi phát từ các điểm niệu quản, lan dọc theo đường đi của niệu quản xuống phía gò mu</a:t>
          </a:r>
          <a:r>
            <a:rPr lang="vi-VN" sz="1800" kern="1200" dirty="0">
              <a:solidFill>
                <a:schemeClr val="tx1"/>
              </a:solidFill>
            </a:rPr>
            <a:t>.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881947" y="3066294"/>
        <a:ext cx="3068198" cy="1396973"/>
      </dsp:txXfrm>
    </dsp:sp>
    <dsp:sp modelId="{96655CD8-2905-4A51-B1C7-824847DBE117}">
      <dsp:nvSpPr>
        <dsp:cNvPr id="0" name=""/>
        <dsp:cNvSpPr/>
      </dsp:nvSpPr>
      <dsp:spPr>
        <a:xfrm rot="10800000">
          <a:off x="2600096" y="3567487"/>
          <a:ext cx="1100790" cy="39458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2718472" y="3646404"/>
        <a:ext cx="864038" cy="236753"/>
      </dsp:txXfrm>
    </dsp:sp>
    <dsp:sp modelId="{1B12F749-77A1-4AA8-95BE-2E603E90D01A}">
      <dsp:nvSpPr>
        <dsp:cNvPr id="0" name=""/>
        <dsp:cNvSpPr/>
      </dsp:nvSpPr>
      <dsp:spPr>
        <a:xfrm>
          <a:off x="0" y="2961552"/>
          <a:ext cx="2462497" cy="16064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000" kern="1200" dirty="0">
              <a:solidFill>
                <a:schemeClr val="tx1"/>
              </a:solidFill>
            </a:rPr>
            <a:t>+ Cũng có khi đau xuyên cả ra hông, lưng. Có khi nôn, buồn nôn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47051" y="3008603"/>
        <a:ext cx="2368395" cy="1512354"/>
      </dsp:txXfrm>
    </dsp:sp>
    <dsp:sp modelId="{AB52A0C1-C02A-4B94-8F5B-3063DA8ED523}">
      <dsp:nvSpPr>
        <dsp:cNvPr id="0" name=""/>
        <dsp:cNvSpPr/>
      </dsp:nvSpPr>
      <dsp:spPr>
        <a:xfrm rot="18442181">
          <a:off x="536874" y="2071356"/>
          <a:ext cx="1100790" cy="39458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55250" y="2150273"/>
        <a:ext cx="864038" cy="2367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F11A32-2052-4E43-BA4B-75EFBA829CA1}">
      <dsp:nvSpPr>
        <dsp:cNvPr id="0" name=""/>
        <dsp:cNvSpPr/>
      </dsp:nvSpPr>
      <dsp:spPr>
        <a:xfrm>
          <a:off x="0" y="0"/>
          <a:ext cx="1325563" cy="132556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61B62-233A-42F6-8F39-CDEA43219BA7}">
      <dsp:nvSpPr>
        <dsp:cNvPr id="0" name=""/>
        <dsp:cNvSpPr/>
      </dsp:nvSpPr>
      <dsp:spPr>
        <a:xfrm>
          <a:off x="662781" y="0"/>
          <a:ext cx="10505489" cy="13255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4300" kern="1200"/>
            <a:t>BIỂU HIỆN LÂM SÀNG VÀ CẬN LÂM SÀNG</a:t>
          </a:r>
          <a:endParaRPr lang="en-US" sz="4300" kern="1200"/>
        </a:p>
      </dsp:txBody>
      <dsp:txXfrm>
        <a:off x="662781" y="0"/>
        <a:ext cx="10505489" cy="1325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2E20-3A0B-4524-91B1-F305B88C9122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1B777BE-3F70-4AF1-80C8-7CA73E054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272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2E20-3A0B-4524-91B1-F305B88C9122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B777BE-3F70-4AF1-80C8-7CA73E054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7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2E20-3A0B-4524-91B1-F305B88C9122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B777BE-3F70-4AF1-80C8-7CA73E05499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2115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2E20-3A0B-4524-91B1-F305B88C9122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B777BE-3F70-4AF1-80C8-7CA73E054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91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2E20-3A0B-4524-91B1-F305B88C9122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B777BE-3F70-4AF1-80C8-7CA73E05499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8360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2E20-3A0B-4524-91B1-F305B88C9122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B777BE-3F70-4AF1-80C8-7CA73E054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32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2E20-3A0B-4524-91B1-F305B88C9122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77BE-3F70-4AF1-80C8-7CA73E054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64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2E20-3A0B-4524-91B1-F305B88C9122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77BE-3F70-4AF1-80C8-7CA73E054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2E20-3A0B-4524-91B1-F305B88C9122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77BE-3F70-4AF1-80C8-7CA73E054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5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2E20-3A0B-4524-91B1-F305B88C9122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1B777BE-3F70-4AF1-80C8-7CA73E054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66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2E20-3A0B-4524-91B1-F305B88C9122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1B777BE-3F70-4AF1-80C8-7CA73E054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1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2E20-3A0B-4524-91B1-F305B88C9122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1B777BE-3F70-4AF1-80C8-7CA73E054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0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2E20-3A0B-4524-91B1-F305B88C9122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77BE-3F70-4AF1-80C8-7CA73E054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3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2E20-3A0B-4524-91B1-F305B88C9122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77BE-3F70-4AF1-80C8-7CA73E054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698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2E20-3A0B-4524-91B1-F305B88C9122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77BE-3F70-4AF1-80C8-7CA73E054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6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2E20-3A0B-4524-91B1-F305B88C9122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1B777BE-3F70-4AF1-80C8-7CA73E054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0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72E20-3A0B-4524-91B1-F305B88C9122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1B777BE-3F70-4AF1-80C8-7CA73E054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08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5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6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7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17.xml"/><Relationship Id="rId7" Type="http://schemas.openxmlformats.org/officeDocument/2006/relationships/image" Target="../media/image18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20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21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24.xml"/><Relationship Id="rId7" Type="http://schemas.openxmlformats.org/officeDocument/2006/relationships/image" Target="../media/image22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1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1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27FD1-5631-462B-BED2-5E3658A0F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5041"/>
            <a:ext cx="9144000" cy="2387600"/>
          </a:xfrm>
        </p:spPr>
        <p:txBody>
          <a:bodyPr>
            <a:prstTxWarp prst="textChevron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vi-VN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SỎI TIẾT NIỆU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06FD1F-11E5-4249-9034-30665E5D4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0" y="2941983"/>
            <a:ext cx="5658678" cy="3916017"/>
          </a:xfrm>
        </p:spPr>
        <p:txBody>
          <a:bodyPr>
            <a:noAutofit/>
          </a:bodyPr>
          <a:lstStyle/>
          <a:p>
            <a:pPr algn="l"/>
            <a:r>
              <a:rPr lang="vi-VN" sz="2000" b="1" i="1" u="sng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Giảng viên</a:t>
            </a:r>
            <a:r>
              <a:rPr lang="vi-VN" sz="2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Nguyễn Phúc Học</a:t>
            </a:r>
          </a:p>
          <a:p>
            <a:pPr algn="l"/>
            <a:r>
              <a:rPr lang="vi-VN" sz="2000" b="1" i="1" u="sng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Sinh viên thực hiện</a:t>
            </a:r>
            <a:r>
              <a:rPr lang="vi-VN" sz="2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l"/>
            <a:r>
              <a:rPr lang="vi-VN" sz="2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Nguyễn Thị Bích Ngọc</a:t>
            </a:r>
          </a:p>
          <a:p>
            <a:pPr lvl="1" algn="l"/>
            <a:r>
              <a:rPr lang="vi-VN" sz="2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Nguyễn Bách Hợp</a:t>
            </a:r>
          </a:p>
          <a:p>
            <a:pPr lvl="1" algn="l"/>
            <a:r>
              <a:rPr lang="vi-VN" sz="2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Phạm Tứ Tại</a:t>
            </a:r>
          </a:p>
          <a:p>
            <a:pPr lvl="1" algn="l"/>
            <a:r>
              <a:rPr lang="vi-VN" sz="2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Hồ Hồng Hưng</a:t>
            </a:r>
          </a:p>
          <a:p>
            <a:pPr lvl="1" algn="l"/>
            <a:r>
              <a:rPr lang="vi-VN" sz="2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Ngô Khánh Nguyệt</a:t>
            </a:r>
          </a:p>
          <a:p>
            <a:pPr lvl="1" algn="l"/>
            <a:r>
              <a:rPr lang="vi-VN" sz="2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Trần Thiện Khoa</a:t>
            </a:r>
          </a:p>
          <a:p>
            <a:pPr lvl="1" algn="l"/>
            <a:r>
              <a:rPr lang="vi-VN" sz="2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Đặng Văn Gia Trung</a:t>
            </a:r>
            <a:endParaRPr lang="en-US" sz="2000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161E2A-B73D-4D47-A5EB-E5971418E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3072641"/>
            <a:ext cx="4994031" cy="34266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4A8398-E174-40B4-81FB-73C0993AED8C}"/>
              </a:ext>
            </a:extLst>
          </p:cNvPr>
          <p:cNvSpPr txBox="1"/>
          <p:nvPr/>
        </p:nvSpPr>
        <p:spPr>
          <a:xfrm>
            <a:off x="3892068" y="174060"/>
            <a:ext cx="5017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solidFill>
                  <a:srgbClr val="7E0000"/>
                </a:solidFill>
              </a:rPr>
              <a:t>TRƯỜNG ĐẠI HỌC DUY TÂN – KHOA DƯỢC</a:t>
            </a:r>
            <a:endParaRPr lang="en-US" b="1" dirty="0">
              <a:solidFill>
                <a:srgbClr val="7E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DDD79A-14A0-4826-8DEC-8F0A8FC17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401" y="74947"/>
            <a:ext cx="743563" cy="46844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285EEE-4B0A-447A-A250-79168C5F75C1}"/>
              </a:ext>
            </a:extLst>
          </p:cNvPr>
          <p:cNvCxnSpPr/>
          <p:nvPr/>
        </p:nvCxnSpPr>
        <p:spPr>
          <a:xfrm>
            <a:off x="3260401" y="543392"/>
            <a:ext cx="5758908" cy="0"/>
          </a:xfrm>
          <a:prstGeom prst="line">
            <a:avLst/>
          </a:prstGeom>
          <a:ln>
            <a:solidFill>
              <a:srgbClr val="7E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981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B0DD180-A091-4B22-B114-1074AEEC71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6363685"/>
              </p:ext>
            </p:extLst>
          </p:nvPr>
        </p:nvGraphicFramePr>
        <p:xfrm>
          <a:off x="838200" y="365125"/>
          <a:ext cx="11049000" cy="1026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76AD99B7-70F3-4346-AB65-045FA9BDC8F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946" r="1" b="6658"/>
          <a:stretch/>
        </p:blipFill>
        <p:spPr>
          <a:xfrm>
            <a:off x="267286" y="1904281"/>
            <a:ext cx="6804074" cy="46934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50AEB-08E9-4338-81A8-359EBF923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1360" y="1391478"/>
            <a:ext cx="5120640" cy="52062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22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Cận lâm sàng:</a:t>
            </a:r>
          </a:p>
          <a:p>
            <a:pPr marL="0" indent="0">
              <a:buNone/>
            </a:pPr>
            <a:r>
              <a:rPr lang="vi-VN" sz="22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 Chẩn đoán hình ảnh</a:t>
            </a:r>
            <a:r>
              <a:rPr lang="vi-V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vi-V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Chụp bụng không chuẩn bị: phát hiện sỏi cản quang. </a:t>
            </a:r>
          </a:p>
          <a:p>
            <a:pPr marL="0" indent="0">
              <a:buNone/>
            </a:pPr>
            <a:r>
              <a:rPr lang="vi-V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Chụp UIV: Xác định chính xác vị trí của sỏi cản quang, không cản quang đồng thời đánh giá được chức năng thận từng bên.</a:t>
            </a:r>
          </a:p>
          <a:p>
            <a:pPr marL="0" indent="0">
              <a:buNone/>
            </a:pPr>
            <a:r>
              <a:rPr lang="vi-V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Chụp thận ngược dòng (UPR </a:t>
            </a:r>
          </a:p>
          <a:p>
            <a:pPr>
              <a:buFontTx/>
              <a:buChar char="-"/>
            </a:pPr>
            <a:r>
              <a:rPr lang="vi-V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Chụp bể thận, niệu quản qua da và qua bể thận </a:t>
            </a:r>
          </a:p>
          <a:p>
            <a:pPr marL="0" indent="0">
              <a:buNone/>
            </a:pPr>
            <a:r>
              <a:rPr lang="vi-V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Siêu âm </a:t>
            </a:r>
          </a:p>
          <a:p>
            <a:pPr marL="0" indent="0">
              <a:buNone/>
            </a:pPr>
            <a:r>
              <a:rPr lang="vi-V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Soi bàng quang</a:t>
            </a: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451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822FF7F-85B8-465B-8993-BD5237BC41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2010193"/>
              </p:ext>
            </p:extLst>
          </p:nvPr>
        </p:nvGraphicFramePr>
        <p:xfrm>
          <a:off x="1434778" y="468440"/>
          <a:ext cx="10401043" cy="10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AC95A6E-62BF-440E-B599-FC9FFEC673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194" y="2279151"/>
            <a:ext cx="5765355" cy="338714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4E319-142F-4D8A-90D1-EE41B2940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7743" y="1688123"/>
            <a:ext cx="4642338" cy="4656265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b="1" i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Cận</a:t>
            </a:r>
            <a:r>
              <a:rPr lang="en-US" sz="2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sz="2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r>
              <a:rPr lang="en-US" sz="2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400" b="1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  <a:r>
              <a:rPr lang="en-US" sz="2400" i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2400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XN protein,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Urê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Creatinin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lọc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448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57968B7-A442-4274-8734-30CFDA761D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7843199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C0E79-585D-4F94-BC1E-F433ED54B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Cận lâm sàng</a:t>
            </a: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vi-VN" sz="24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Các xét nghiệm khác:</a:t>
            </a:r>
          </a:p>
          <a:p>
            <a:pPr marL="0" indent="0">
              <a:buNone/>
            </a:pP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Các xét nghiệm khác giúp tìm nguyên nhân: </a:t>
            </a:r>
          </a:p>
          <a:p>
            <a:pPr marL="0" indent="0">
              <a:buNone/>
            </a:pP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Acid uric máu, niệu. </a:t>
            </a:r>
          </a:p>
          <a:p>
            <a:pPr marL="0" indent="0">
              <a:buNone/>
            </a:pP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Thăm dò cận giáp trạng.</a:t>
            </a:r>
          </a:p>
          <a:p>
            <a:pPr marL="0" indent="0">
              <a:buNone/>
            </a:pP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Định lượng cystin niệu </a:t>
            </a:r>
            <a:r>
              <a:rPr lang="vi-VN" sz="2400" dirty="0"/>
              <a:t>…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563CA3-4006-47DF-9DF4-80E6EEB05AB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9" r="-2" b="-2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45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D87F7B0-7FC6-480B-9271-6108CF5679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9861145"/>
              </p:ext>
            </p:extLst>
          </p:nvPr>
        </p:nvGraphicFramePr>
        <p:xfrm>
          <a:off x="838200" y="365126"/>
          <a:ext cx="10515600" cy="973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BF3DD-C52D-4DB4-B450-BC92941AB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3" y="1497496"/>
            <a:ext cx="11502886" cy="46794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2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1.Chẩn đoán xác định dựa vào: </a:t>
            </a:r>
          </a:p>
          <a:p>
            <a:pPr marL="0" indent="0">
              <a:buNone/>
            </a:pP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Tiền sử.</a:t>
            </a:r>
          </a:p>
          <a:p>
            <a:pPr marL="0" indent="0">
              <a:buNone/>
            </a:pP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Đau hông lưng hoặc đau quặn thận. </a:t>
            </a:r>
          </a:p>
          <a:p>
            <a:pPr marL="0" indent="0">
              <a:buNone/>
            </a:pP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Đái máu</a:t>
            </a:r>
          </a:p>
          <a:p>
            <a:pPr marL="0" indent="0">
              <a:buNone/>
            </a:pP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Các triệu chứng của biến chứng:nhiễm khuẩn tiết niệu,thận to nghi ứ nước, ứ mủ. </a:t>
            </a:r>
          </a:p>
          <a:p>
            <a:pPr marL="0" indent="0">
              <a:buNone/>
            </a:pP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X quang: Xác định sỏi cản, không cản quang (UIV) </a:t>
            </a:r>
          </a:p>
          <a:p>
            <a:pPr>
              <a:buFontTx/>
              <a:buChar char="-"/>
            </a:pP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Siêu âm: Phát hiện sỏi bể thận và một số sỏi niệu quản.</a:t>
            </a:r>
          </a:p>
          <a:p>
            <a:pPr marL="0" indent="0">
              <a:buNone/>
            </a:pPr>
            <a:r>
              <a:rPr lang="vi-VN" sz="2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2. Chẩn đoán nguyên nhân: </a:t>
            </a:r>
          </a:p>
          <a:p>
            <a:pPr marL="0" indent="0">
              <a:buNone/>
            </a:pP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-Chế độ ăn uống: nhiều calci, nhiều acid uric … </a:t>
            </a:r>
          </a:p>
          <a:p>
            <a:pPr marL="0" indent="0">
              <a:buNone/>
            </a:pP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Nhiễm khuẩn (sỏi struvit).</a:t>
            </a:r>
          </a:p>
          <a:p>
            <a:pPr marL="0" indent="0">
              <a:buNone/>
            </a:pP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Cường cận giáp (sỏi calci). - Loạn dưỡng cystin, oxalic …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22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1B84E50-922F-45AA-B54A-16084555F4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6978708"/>
              </p:ext>
            </p:extLst>
          </p:nvPr>
        </p:nvGraphicFramePr>
        <p:xfrm>
          <a:off x="821516" y="640263"/>
          <a:ext cx="6204984" cy="1344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E4B66-C425-4459-B3C7-F794160B1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515" y="2121762"/>
            <a:ext cx="6204984" cy="36269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2400" dirty="0"/>
              <a:t> </a:t>
            </a:r>
            <a:r>
              <a:rPr lang="vi-VN" sz="2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Chẩn đoán biến chứng: </a:t>
            </a:r>
          </a:p>
          <a:p>
            <a:pPr marL="0" indent="0">
              <a:buNone/>
            </a:pPr>
            <a:r>
              <a:rPr lang="vi-VN" sz="24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Nhiễm khuẩn tiết niệu </a:t>
            </a:r>
          </a:p>
          <a:p>
            <a:pPr marL="0" indent="0">
              <a:buNone/>
            </a:pPr>
            <a:r>
              <a:rPr lang="vi-VN" sz="24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Đái máu </a:t>
            </a:r>
          </a:p>
          <a:p>
            <a:pPr marL="0" indent="0">
              <a:buNone/>
            </a:pPr>
            <a:r>
              <a:rPr lang="vi-VN" sz="24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Bí đái </a:t>
            </a:r>
          </a:p>
          <a:p>
            <a:pPr marL="0" indent="0">
              <a:buNone/>
            </a:pPr>
            <a:r>
              <a:rPr lang="vi-VN" sz="24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Viêm thận - bể thận cấp, mạn</a:t>
            </a:r>
          </a:p>
          <a:p>
            <a:pPr>
              <a:buFontTx/>
              <a:buChar char="-"/>
            </a:pP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Viêm thận - bể thận cấp: Biểu hiện sốt cao, rét run, đau hông lưng một hoặc hai bên, đái buốt, đái rắt, đái mủ </a:t>
            </a:r>
          </a:p>
          <a:p>
            <a:pPr marL="0" indent="0">
              <a:buNone/>
            </a:pP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Viêm thận - bể thận mạn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4FDA02-2174-4C39-8DB1-6CC729ADDE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0163" y="212034"/>
            <a:ext cx="4453054" cy="26769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2D5461-5255-401E-A95E-59FD8977C0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0164" y="3183539"/>
            <a:ext cx="4453054" cy="333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96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9152898-A769-44F0-9DD0-1F40FDCEAF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9355433"/>
              </p:ext>
            </p:extLst>
          </p:nvPr>
        </p:nvGraphicFramePr>
        <p:xfrm>
          <a:off x="838200" y="365125"/>
          <a:ext cx="10515600" cy="867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193C9-225E-49F4-BE35-597C52CD9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109" y="1444489"/>
            <a:ext cx="6423045" cy="52509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vi-VN" sz="2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Chẩn đoán biến chứng:</a:t>
            </a:r>
          </a:p>
          <a:p>
            <a:pPr marL="0" indent="0">
              <a:buNone/>
            </a:pPr>
            <a:r>
              <a:rPr lang="vi-VN" sz="24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e. Ứ nước bể thận</a:t>
            </a: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Nếu nghẽn hoàn toàn niệu quản, bể thận giãn to và sau 6 tuần nhu mô thận có thể không hồi phục. </a:t>
            </a:r>
          </a:p>
          <a:p>
            <a:pPr marL="0" indent="0">
              <a:buNone/>
            </a:pPr>
            <a:r>
              <a:rPr lang="vi-VN" sz="24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 Ứ mủ bể thận</a:t>
            </a: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Ứ mủ biểu hiện: Đau vùng thận, đái buốt, rắt, thận to, sốt và nước tiểu đục, siêu âm đài bể thận giãn</a:t>
            </a:r>
          </a:p>
          <a:p>
            <a:pPr marL="0" indent="0">
              <a:buNone/>
            </a:pPr>
            <a:r>
              <a:rPr lang="vi-VN" sz="24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 Suy thận cấp</a:t>
            </a: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Biểu hiện lâm sàng là vô niệu, xét nghiệm urê, creatinin, K+ máu tăng nhanh, toan chuyển hóa.</a:t>
            </a:r>
          </a:p>
          <a:p>
            <a:pPr marL="0" indent="0">
              <a:buNone/>
            </a:pP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 Suy thận mạn</a:t>
            </a: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Do viêm thận - bể thận mạn là hậu quả nặng nề nhất của sỏi thận, tiết niệu vì không còn khả năng hồi phục do thận xơ hóa dần.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AC1F53-7F0F-4FC0-BB7A-7CCBEE5AE06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42" r="5989" b="-2"/>
          <a:stretch/>
        </p:blipFill>
        <p:spPr>
          <a:xfrm>
            <a:off x="6858821" y="2016823"/>
            <a:ext cx="507407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87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638B9F3-CC70-47DB-A8DB-313E3A9251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5463322"/>
              </p:ext>
            </p:extLst>
          </p:nvPr>
        </p:nvGraphicFramePr>
        <p:xfrm>
          <a:off x="838200" y="365125"/>
          <a:ext cx="10515600" cy="1145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D99B3-0555-4135-BED6-AE5D9B17D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9243" cy="466725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vi-VN" sz="28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Với bất kỳ loại sỏi nào: </a:t>
            </a:r>
          </a:p>
          <a:p>
            <a:pPr marL="0" indent="0">
              <a:buNone/>
            </a:pP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Cần phải uống nhiều nước để đảm bảo lượng nước tiểu ít nhất là từ 2,5 lít/24giờ trở lên. </a:t>
            </a:r>
          </a:p>
          <a:p>
            <a:pPr>
              <a:buFontTx/>
              <a:buChar char="-"/>
            </a:pP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Chữa các đợt nhiễm khuẩn tiết niệu, viêm thận bể thận. </a:t>
            </a:r>
          </a:p>
          <a:p>
            <a:pPr marL="0" indent="0">
              <a:buNone/>
            </a:pP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Chữa các triệu chứng và các biến chứng khác: Ứ nước, ứ mủ bể thận, bí đái </a:t>
            </a:r>
          </a:p>
          <a:p>
            <a:pPr marL="0" indent="0">
              <a:buNone/>
            </a:pPr>
            <a:r>
              <a:rPr lang="vi-VN" sz="28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Với sỏi cystin:</a:t>
            </a:r>
          </a:p>
          <a:p>
            <a:pPr marL="0" indent="0">
              <a:buNone/>
            </a:pP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Uống nhiều nước đảm bảo lượng nước tiểu ≥ 2,5 lít/24giờ. </a:t>
            </a:r>
          </a:p>
          <a:p>
            <a:pPr marL="0" indent="0">
              <a:buNone/>
            </a:pP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Kiềm hóa nước tiểu:</a:t>
            </a:r>
          </a:p>
          <a:p>
            <a:pPr lvl="1"/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Natribicarbonat 6 g/24giờ chia 4 lần. </a:t>
            </a:r>
          </a:p>
          <a:p>
            <a:pPr lvl="1"/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Kalicitrat liều tương tự.</a:t>
            </a:r>
          </a:p>
          <a:p>
            <a:pPr lvl="1"/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Mục đích đạt pH niệu: 7 - 7,5</a:t>
            </a:r>
          </a:p>
          <a:p>
            <a:pPr marL="457200" lvl="1" indent="0">
              <a:buNone/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96888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DB5F7B1-3A32-4CD3-BB7B-CB96749969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0641081"/>
              </p:ext>
            </p:extLst>
          </p:nvPr>
        </p:nvGraphicFramePr>
        <p:xfrm>
          <a:off x="838200" y="365126"/>
          <a:ext cx="10515600" cy="960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79F2E-9A49-4205-B0FC-52A608270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1" y="1431236"/>
            <a:ext cx="11078818" cy="530086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vi-VN" sz="62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Sỏi acid uric</a:t>
            </a:r>
            <a:r>
              <a:rPr lang="vi-VN" sz="6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vi-VN" sz="6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Uống nhiều nước đảm bảo lượng nước tiểu ≥ 2,5 lít/24giờ. </a:t>
            </a:r>
          </a:p>
          <a:p>
            <a:pPr marL="0" indent="0">
              <a:buNone/>
            </a:pPr>
            <a:r>
              <a:rPr lang="vi-VN" sz="6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Hạn chế thức ăn nhiều acid uric (đạm 0,6 g/kg/24giờ). </a:t>
            </a:r>
          </a:p>
          <a:p>
            <a:pPr marL="0" indent="0">
              <a:buNone/>
            </a:pPr>
            <a:r>
              <a:rPr lang="vi-VN" sz="6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Kiềm hóa nước tiểu bằng Natribicarbonat hoặc Kalicitrat.</a:t>
            </a:r>
          </a:p>
          <a:p>
            <a:pPr marL="0" indent="0">
              <a:buNone/>
            </a:pPr>
            <a:r>
              <a:rPr lang="vi-VN" sz="62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Sỏi struvit: </a:t>
            </a:r>
          </a:p>
          <a:p>
            <a:pPr marL="0" indent="0">
              <a:buNone/>
            </a:pPr>
            <a:r>
              <a:rPr lang="vi-VN" sz="6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Uống nhiều nước. </a:t>
            </a:r>
          </a:p>
          <a:p>
            <a:pPr marL="0" indent="0">
              <a:buNone/>
            </a:pPr>
            <a:r>
              <a:rPr lang="vi-VN" sz="6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Điều trị tích cực nhiễm khuẩn tiết niệu.</a:t>
            </a:r>
          </a:p>
          <a:p>
            <a:pPr marL="0" indent="0">
              <a:buNone/>
            </a:pPr>
            <a:r>
              <a:rPr lang="vi-VN" sz="6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Sau khi mổ lấy sỏi vẫn cần kiểm soát, </a:t>
            </a:r>
          </a:p>
          <a:p>
            <a:pPr marL="0" indent="0">
              <a:buNone/>
            </a:pPr>
            <a:r>
              <a:rPr lang="vi-VN" sz="6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trị tốt nhiễm khuẩn tiết niệu.</a:t>
            </a:r>
          </a:p>
          <a:p>
            <a:pPr marL="0" indent="0">
              <a:buNone/>
            </a:pPr>
            <a:r>
              <a:rPr lang="vi-VN" sz="62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Sỏi calci: </a:t>
            </a:r>
          </a:p>
          <a:p>
            <a:pPr marL="0" indent="0">
              <a:buNone/>
            </a:pPr>
            <a:r>
              <a:rPr lang="vi-VN" sz="6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Cần uống nhiều nước. </a:t>
            </a:r>
          </a:p>
          <a:p>
            <a:pPr marL="0" indent="0">
              <a:buNone/>
            </a:pPr>
            <a:r>
              <a:rPr lang="vi-VN" sz="6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Chế độ ăn hạn chế calci. </a:t>
            </a:r>
          </a:p>
          <a:p>
            <a:pPr marL="0" indent="0">
              <a:buNone/>
            </a:pPr>
            <a:r>
              <a:rPr lang="vi-VN" sz="6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Hạn chế hấp thu calci ở ruột </a:t>
            </a:r>
          </a:p>
          <a:p>
            <a:pPr marL="0" indent="0">
              <a:buNone/>
            </a:pPr>
            <a:r>
              <a:rPr lang="vi-VN" sz="6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Thăm dò tìm nguyên nhân rối loạn chuyển hóa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C67B6-E2AC-44B2-91CB-FDEE038E6C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2592" y="3248700"/>
            <a:ext cx="4982817" cy="311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99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D402F4F-0C88-4E53-A057-5888D80BFE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017503"/>
              </p:ext>
            </p:extLst>
          </p:nvPr>
        </p:nvGraphicFramePr>
        <p:xfrm>
          <a:off x="838200" y="365126"/>
          <a:ext cx="10515600" cy="1052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1E9CD-B4A9-4988-B128-BF00EB5F6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2051"/>
            <a:ext cx="10515600" cy="43349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vi-VN" sz="26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6. Điều trị can thiệp ít sang chấn:</a:t>
            </a:r>
          </a:p>
          <a:p>
            <a:pPr marL="0" indent="0">
              <a:buNone/>
            </a:pPr>
            <a:r>
              <a:rPr lang="vi-VN" sz="26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 Tán sỏi ngoài cơ thể:</a:t>
            </a:r>
            <a:r>
              <a:rPr lang="vi-VN" sz="26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vi-VN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Sỏi đường kính &lt; 2 cm. </a:t>
            </a:r>
          </a:p>
          <a:p>
            <a:pPr marL="0" indent="0">
              <a:buNone/>
            </a:pPr>
            <a:r>
              <a:rPr lang="vi-VN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Vị trí sỏi ở bể thận, hoặc đoạn đầu, đoạn cuối niệu quản.</a:t>
            </a:r>
          </a:p>
          <a:p>
            <a:pPr marL="0" indent="0">
              <a:buNone/>
            </a:pPr>
            <a:r>
              <a:rPr lang="vi-VN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 Tán sỏi qua nội soi: Sỏi bàng quang hoặc sỏi niệu quản đoạn cuối.</a:t>
            </a:r>
          </a:p>
          <a:p>
            <a:pPr marL="0" indent="0">
              <a:buNone/>
            </a:pPr>
            <a:r>
              <a:rPr lang="vi-VN" sz="26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c. Lấy sỏi qua soi niệu quản: </a:t>
            </a:r>
          </a:p>
          <a:p>
            <a:pPr marL="0" indent="0">
              <a:buNone/>
            </a:pPr>
            <a:r>
              <a:rPr lang="vi-VN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Sỏi nhỏ.</a:t>
            </a:r>
          </a:p>
          <a:p>
            <a:pPr marL="0" indent="0">
              <a:buNone/>
            </a:pPr>
            <a:r>
              <a:rPr lang="vi-VN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Vị trí: sỏi đã xuống thấp ở đoạn cuối niệu quản. </a:t>
            </a:r>
          </a:p>
          <a:p>
            <a:pPr marL="0" indent="0">
              <a:buNone/>
            </a:pPr>
            <a:r>
              <a:rPr lang="vi-VN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Không có nhiễm khuẩn bàng quang.</a:t>
            </a:r>
          </a:p>
          <a:p>
            <a:pPr marL="0" indent="0">
              <a:buNone/>
            </a:pPr>
            <a:r>
              <a:rPr lang="vi-VN" sz="26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d. Lấy sỏi niệu đạo</a:t>
            </a:r>
            <a:r>
              <a:rPr lang="vi-VN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sỏi nhỏ, ra sát niệu đạo ngoài</a:t>
            </a:r>
            <a:r>
              <a:rPr lang="vi-VN" sz="2600" dirty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57234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17B714-2D15-4932-87F7-12E549DA25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8696745"/>
              </p:ext>
            </p:extLst>
          </p:nvPr>
        </p:nvGraphicFramePr>
        <p:xfrm>
          <a:off x="838200" y="365125"/>
          <a:ext cx="10515600" cy="1039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7959E-5F60-4578-AE08-6A37E2FAE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951" y="1736035"/>
            <a:ext cx="8915400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2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Điều trị ngoại khoa: </a:t>
            </a:r>
          </a:p>
          <a:p>
            <a:pPr marL="0" indent="0">
              <a:buNone/>
            </a:pP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Sỏi to, sỏi san hô bể thận.</a:t>
            </a:r>
          </a:p>
          <a:p>
            <a:pPr marL="0" indent="0">
              <a:buNone/>
            </a:pP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Sỏi gây biến chứng nặng: ứ nước, ứ mủ … </a:t>
            </a:r>
          </a:p>
          <a:p>
            <a:pPr marL="0" indent="0">
              <a:buNone/>
            </a:pP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Sỏi do nhiễm khuẩn (sỏi struvit).</a:t>
            </a:r>
          </a:p>
          <a:p>
            <a:pPr marL="0" indent="0">
              <a:buNone/>
            </a:pP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Sỏi trên dị tật tiết niệu. </a:t>
            </a:r>
          </a:p>
          <a:p>
            <a:pPr marL="0" indent="0">
              <a:buNone/>
            </a:pP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Béo phì không thuận lợi cho tán sỏi.</a:t>
            </a:r>
          </a:p>
          <a:p>
            <a:pPr marL="0" indent="0">
              <a:buNone/>
            </a:pP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Đã tán sỏi nhưng thất bại. </a:t>
            </a:r>
          </a:p>
          <a:p>
            <a:pPr marL="0" indent="0">
              <a:buNone/>
            </a:pP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Đã xử trí bằng các biện pháp ít sang chấn không kết quả.</a:t>
            </a:r>
          </a:p>
          <a:p>
            <a:pPr marL="0" indent="0">
              <a:buNone/>
            </a:pP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Điều trị ngoại khoa hoặc tán sỏi xong, cần tiếp tục điều trị dự phòng nội khoa tránh tái phát.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658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820ED94-7969-4F2F-AD17-A1C51AE158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7655178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07611-426C-4A82-812F-3C98F7818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61074" cy="4351338"/>
          </a:xfrm>
        </p:spPr>
        <p:txBody>
          <a:bodyPr>
            <a:normAutofit/>
          </a:bodyPr>
          <a:lstStyle/>
          <a:p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Sỏi thận - tiết niệu là một bệnh lý thường gặp chiếm khoảng 3% dân số các nước phương Tây.</a:t>
            </a:r>
          </a:p>
          <a:p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Tại khoa Thận Bệnh viện Bạch Mai, trong 5 năm (19911996) có 216/2256 bệnh nhân nằm viện có viêm thận - bể thận do sỏi chiếm tỷ lệ 9,5%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504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7BDAA5A-95AC-4F9D-ADEC-083B83DBC2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927208"/>
              </p:ext>
            </p:extLst>
          </p:nvPr>
        </p:nvGraphicFramePr>
        <p:xfrm>
          <a:off x="838200" y="365126"/>
          <a:ext cx="10515600" cy="1119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8390D-868A-4FD3-B491-98901C709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943" y="1842053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Điều trị các triệu chứng và biến chứng khác: </a:t>
            </a:r>
          </a:p>
          <a:p>
            <a:pPr marL="0" indent="0">
              <a:buNone/>
            </a:pP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Điều trị nhiễm khuẩn tiết niệu, viêm thận bể thận cấp, mạn.</a:t>
            </a:r>
          </a:p>
          <a:p>
            <a:pPr marL="0" indent="0">
              <a:buNone/>
            </a:pP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Điều trị suy thận nếu có (xem phần điều trị suy thận cấp, mạn). </a:t>
            </a:r>
          </a:p>
          <a:p>
            <a:pPr marL="0" indent="0">
              <a:buNone/>
            </a:pP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Điều trị đái máu, cơn đau quặn thận …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798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432B0AF-DC1C-49E2-A070-39A925C5D9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5277977"/>
              </p:ext>
            </p:extLst>
          </p:nvPr>
        </p:nvGraphicFramePr>
        <p:xfrm>
          <a:off x="838200" y="365126"/>
          <a:ext cx="10515600" cy="1066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70BB09-79D5-4994-B8C1-1E6E7D434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956642" y="1930021"/>
            <a:ext cx="2857500" cy="21812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C61B2C-CE64-4720-9030-9DC4CB7EA40B}"/>
              </a:ext>
            </a:extLst>
          </p:cNvPr>
          <p:cNvSpPr/>
          <p:nvPr/>
        </p:nvSpPr>
        <p:spPr>
          <a:xfrm>
            <a:off x="838200" y="3902662"/>
            <a:ext cx="2975942" cy="1066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/>
              <a:t>Super Power </a:t>
            </a:r>
            <a:r>
              <a:rPr lang="en-US" sz="2400" b="1" dirty="0" err="1"/>
              <a:t>UriClean</a:t>
            </a:r>
            <a:endParaRPr lang="vi-VN" sz="2400" b="1" dirty="0"/>
          </a:p>
          <a:p>
            <a:r>
              <a:rPr lang="vi-VN" sz="2400" dirty="0"/>
              <a:t>650.000đ/hộp/30v</a:t>
            </a:r>
            <a:endParaRPr lang="en-US" sz="2400" dirty="0"/>
          </a:p>
        </p:txBody>
      </p:sp>
      <p:pic>
        <p:nvPicPr>
          <p:cNvPr id="1026" name="Picture 2" descr="HÃ¬nh áº£nh cÃ³ liÃªn quan">
            <a:extLst>
              <a:ext uri="{FF2B5EF4-FFF2-40B4-BE49-F238E27FC236}">
                <a16:creationId xmlns:a16="http://schemas.microsoft.com/office/drawing/2014/main" id="{CA47D72C-D03F-4910-B393-02FFDDEB5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323" y="1774652"/>
            <a:ext cx="3826565" cy="295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7C539F-D84E-40ED-972C-7164510E9BF0}"/>
              </a:ext>
            </a:extLst>
          </p:cNvPr>
          <p:cNvSpPr/>
          <p:nvPr/>
        </p:nvSpPr>
        <p:spPr>
          <a:xfrm>
            <a:off x="7977809" y="4733200"/>
            <a:ext cx="3985591" cy="8575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An thận vương</a:t>
            </a:r>
          </a:p>
          <a:p>
            <a:pPr algn="ctr"/>
            <a:r>
              <a:rPr lang="vi-VN" sz="2400" dirty="0"/>
              <a:t>250.000đ/hộp/300v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693E1F-D1A6-4CD3-BE99-D8DA6488AE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0697" y="1876732"/>
            <a:ext cx="3657600" cy="32852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42B1580-1744-49BE-A360-28059FBF8FD2}"/>
              </a:ext>
            </a:extLst>
          </p:cNvPr>
          <p:cNvSpPr/>
          <p:nvPr/>
        </p:nvSpPr>
        <p:spPr>
          <a:xfrm>
            <a:off x="4545496" y="5161963"/>
            <a:ext cx="2729948" cy="8575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/>
              <a:t>cốm</a:t>
            </a:r>
            <a:r>
              <a:rPr lang="en-US" sz="2400" b="1" dirty="0"/>
              <a:t> </a:t>
            </a:r>
            <a:r>
              <a:rPr lang="en-US" sz="2400" b="1" dirty="0" err="1"/>
              <a:t>Sirnakarang</a:t>
            </a:r>
            <a:endParaRPr lang="vi-VN" sz="2400" b="1" dirty="0"/>
          </a:p>
          <a:p>
            <a:r>
              <a:rPr lang="vi-VN" sz="2400" dirty="0"/>
              <a:t>65.000đ/hộp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5258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5F554-BC2D-43EA-8708-05A00611B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8381A-1A26-47C0-BA11-ACB394EB4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573" y="764588"/>
            <a:ext cx="9299713" cy="53288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1. Cơn đau dữ dội “cơn đau quặn thận”: </a:t>
            </a:r>
          </a:p>
          <a:p>
            <a:pPr marL="514350" indent="-514350">
              <a:buFont typeface="+mj-lt"/>
              <a:buAutoNum type="alphaUcPeriod"/>
            </a:pP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Đau thường khởi phát từ các điểm niệu quản, lan dọc theo đường đi của niệu quản xuống phía gò mu. </a:t>
            </a:r>
          </a:p>
          <a:p>
            <a:pPr marL="514350" indent="-514350">
              <a:buFont typeface="+mj-lt"/>
              <a:buAutoNum type="alphaUcPeriod"/>
            </a:pP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Cũng có khi đau xuyên cả ra hông, lưng. Có khi nôn, buồn nôn. </a:t>
            </a:r>
          </a:p>
          <a:p>
            <a:pPr marL="514350" indent="-514350">
              <a:buFont typeface="+mj-lt"/>
              <a:buAutoNum type="alphaUcPeriod"/>
            </a:pP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Nguyên nhân đau thường do sỏi di chuyển từ trên đài, bể thận xuống gây căng niệu quản, tăng áp lực trong lòng niệu quản và co thắt niệu quản.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kèm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sỏi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lọt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32BCBEAC-9318-4883-A3AA-8D600E79FFD8}"/>
              </a:ext>
            </a:extLst>
          </p:cNvPr>
          <p:cNvSpPr/>
          <p:nvPr/>
        </p:nvSpPr>
        <p:spPr>
          <a:xfrm>
            <a:off x="8968408" y="4021940"/>
            <a:ext cx="3207027" cy="283606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/>
              <a:t>D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43723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7F86E-0983-494C-8A66-62927BE0E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754998"/>
            <a:ext cx="9652552" cy="3777622"/>
          </a:xfrm>
        </p:spPr>
        <p:txBody>
          <a:bodyPr/>
          <a:lstStyle/>
          <a:p>
            <a:pPr marL="0" indent="0">
              <a:buNone/>
            </a:pP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2: Cách nào tốt nhất để phòng bệnh đa số các loại sỏi thận</a:t>
            </a:r>
          </a:p>
          <a:p>
            <a:pPr marL="514350" indent="-514350">
              <a:buFont typeface="+mj-lt"/>
              <a:buAutoNum type="alphaUcPeriod"/>
            </a:pP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 độ ăn hạn chế calci. </a:t>
            </a:r>
          </a:p>
          <a:p>
            <a:pPr marL="514350" indent="-514350">
              <a:buFont typeface="+mj-lt"/>
              <a:buAutoNum type="alphaUcPeriod"/>
            </a:pP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 nhiều nước</a:t>
            </a:r>
          </a:p>
          <a:p>
            <a:pPr marL="514350" indent="-514350">
              <a:buFont typeface="+mj-lt"/>
              <a:buAutoNum type="alphaUcPeriod"/>
            </a:pP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Kiềm hóa nước tiểu bằng Natribicarbonat hoặc Kalicitrat</a:t>
            </a:r>
          </a:p>
          <a:p>
            <a:pPr marL="514350" indent="-514350">
              <a:buFont typeface="+mj-lt"/>
              <a:buAutoNum type="alphaUcPeriod"/>
            </a:pP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Thăm dò tìm nguyên nhân rối loạn chuyển hóa</a:t>
            </a:r>
          </a:p>
          <a:p>
            <a:pPr marL="514350" indent="-514350">
              <a:buFont typeface="+mj-lt"/>
              <a:buAutoNum type="alphaUcPeriod"/>
            </a:pPr>
            <a:endParaRPr lang="vi-VN" dirty="0"/>
          </a:p>
          <a:p>
            <a:pPr marL="514350" indent="-514350">
              <a:buFont typeface="+mj-lt"/>
              <a:buAutoNum type="alphaUcPeriod"/>
            </a:pPr>
            <a:endParaRPr lang="vi-VN" dirty="0"/>
          </a:p>
          <a:p>
            <a:pPr marL="514350" indent="-514350">
              <a:buFont typeface="+mj-lt"/>
              <a:buAutoNum type="alphaUcPeriod"/>
            </a:pPr>
            <a:endParaRPr lang="vi-VN" dirty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Sun 3">
            <a:extLst>
              <a:ext uri="{FF2B5EF4-FFF2-40B4-BE49-F238E27FC236}">
                <a16:creationId xmlns:a16="http://schemas.microsoft.com/office/drawing/2014/main" id="{EE6D81EB-BADF-4B8B-8CAF-A1BD3C66517C}"/>
              </a:ext>
            </a:extLst>
          </p:cNvPr>
          <p:cNvSpPr/>
          <p:nvPr/>
        </p:nvSpPr>
        <p:spPr>
          <a:xfrm>
            <a:off x="7924800" y="4214191"/>
            <a:ext cx="3101009" cy="2643809"/>
          </a:xfrm>
          <a:prstGeom prst="su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>
                <a:solidFill>
                  <a:schemeClr val="tx1"/>
                </a:solidFill>
              </a:rPr>
              <a:t>B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4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8403F-FB24-4547-837E-0ACAC389B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747995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3. Sỏi tiết niệu có ảnh hưởng đến sinh hoạt tình dục ?</a:t>
            </a:r>
          </a:p>
          <a:p>
            <a:pPr marL="514350" indent="-514350">
              <a:buFont typeface="+mj-lt"/>
              <a:buAutoNum type="alphaUcPeriod"/>
            </a:pP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ảnh hưởng trực tiếp</a:t>
            </a:r>
          </a:p>
          <a:p>
            <a:pPr marL="514350" indent="-514350">
              <a:buFont typeface="+mj-lt"/>
              <a:buAutoNum type="alphaUcPeriod"/>
            </a:pP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 hưởng trực tiếp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481DD2C7-23CB-4ADF-BAD8-50977A8F66DD}"/>
              </a:ext>
            </a:extLst>
          </p:cNvPr>
          <p:cNvSpPr/>
          <p:nvPr/>
        </p:nvSpPr>
        <p:spPr>
          <a:xfrm>
            <a:off x="6626087" y="3299791"/>
            <a:ext cx="3458817" cy="245165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7200" dirty="0"/>
              <a:t>A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19769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B585FCA-3F7B-4EA5-BA6B-007F444407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8154920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0FE77C6-7340-4FE3-86C8-15900E1E6D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0146978"/>
              </p:ext>
            </p:extLst>
          </p:nvPr>
        </p:nvGraphicFramePr>
        <p:xfrm>
          <a:off x="1794082" y="2226365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54666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29207D1-EC33-4B59-BAB4-F21E783797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4183092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8A0902F-3CCF-4BF9-A02C-C7D2F725A0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946539"/>
              </p:ext>
            </p:extLst>
          </p:nvPr>
        </p:nvGraphicFramePr>
        <p:xfrm>
          <a:off x="291548" y="1868557"/>
          <a:ext cx="11900452" cy="4624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48053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A7C6E18-D52D-4EE1-9667-C2947E77F8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1260759"/>
              </p:ext>
            </p:extLst>
          </p:nvPr>
        </p:nvGraphicFramePr>
        <p:xfrm>
          <a:off x="838200" y="365125"/>
          <a:ext cx="11062252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33601-947C-4740-AB3B-12304B9A0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5665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i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sz="2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endParaRPr lang="vi-VN" sz="2400" b="1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Tùy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i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400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sỏi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buốt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rắt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đục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mủ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447183-1772-45EC-86EA-AA7856B5D0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8348" y="2286794"/>
            <a:ext cx="4479234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6CBFE6-4A20-4C96-91A7-AC20B1C0D1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7357" y="2286794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85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8D8A350-063B-46AA-B893-8117EFFB45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9196779"/>
              </p:ext>
            </p:extLst>
          </p:nvPr>
        </p:nvGraphicFramePr>
        <p:xfrm>
          <a:off x="838200" y="127586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82ACE6-F0B5-4C4C-98DD-E0BAAC61C0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2204019"/>
              </p:ext>
            </p:extLst>
          </p:nvPr>
        </p:nvGraphicFramePr>
        <p:xfrm>
          <a:off x="321366" y="2141537"/>
          <a:ext cx="727213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D351F28-C4C8-4A93-8F48-4E2D59606A7F}"/>
              </a:ext>
            </a:extLst>
          </p:cNvPr>
          <p:cNvSpPr txBox="1"/>
          <p:nvPr/>
        </p:nvSpPr>
        <p:spPr>
          <a:xfrm>
            <a:off x="2140796" y="4186824"/>
            <a:ext cx="3057247" cy="83099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vi-VN" sz="2400" dirty="0"/>
              <a:t>Cơn đau dữ dội</a:t>
            </a:r>
          </a:p>
          <a:p>
            <a:pPr algn="ctr"/>
            <a:r>
              <a:rPr lang="vi-VN" sz="2400" dirty="0"/>
              <a:t> “cơn đau quặn thận”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84BC65-8CA7-46FB-A1D4-E9AB66E8A7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3958" y="2155204"/>
            <a:ext cx="4558749" cy="30776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8BA2C8-DC80-4530-BC56-C6AD6906FF03}"/>
              </a:ext>
            </a:extLst>
          </p:cNvPr>
          <p:cNvSpPr txBox="1"/>
          <p:nvPr/>
        </p:nvSpPr>
        <p:spPr>
          <a:xfrm>
            <a:off x="838200" y="1453149"/>
            <a:ext cx="3417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r>
              <a:rPr lang="en-US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24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400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endParaRPr lang="en-US" sz="2400" i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663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17398E6-E79E-4EB8-8CE0-8021B89535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5466657"/>
              </p:ext>
            </p:extLst>
          </p:nvPr>
        </p:nvGraphicFramePr>
        <p:xfrm>
          <a:off x="838199" y="166342"/>
          <a:ext cx="11168271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9F6ED1E-04DE-42A7-9CF1-F8D63C0B10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024238"/>
              </p:ext>
            </p:extLst>
          </p:nvPr>
        </p:nvGraphicFramePr>
        <p:xfrm>
          <a:off x="255105" y="2246244"/>
          <a:ext cx="7152861" cy="4611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C6E9725-2D21-4ADB-A985-84F830D3A9BC}"/>
              </a:ext>
            </a:extLst>
          </p:cNvPr>
          <p:cNvSpPr txBox="1"/>
          <p:nvPr/>
        </p:nvSpPr>
        <p:spPr>
          <a:xfrm>
            <a:off x="838200" y="1599913"/>
            <a:ext cx="34948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i="1" u="sng" dirty="0"/>
              <a:t> </a:t>
            </a:r>
            <a:r>
              <a:rPr lang="vi-VN" sz="2400" b="1" i="1" u="sng" dirty="0"/>
              <a:t>1. Biểu hiện lâm sàng:</a:t>
            </a:r>
          </a:p>
          <a:p>
            <a:r>
              <a:rPr lang="vi-VN" sz="2400" dirty="0"/>
              <a:t> </a:t>
            </a:r>
            <a:r>
              <a:rPr lang="vi-VN" sz="2400" i="1" u="sng" dirty="0"/>
              <a:t>b. Đau: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27622A-FB73-4869-9506-8B18B210F8B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90183" y="2611757"/>
            <a:ext cx="4346712" cy="329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05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55F49EC-B9B7-407E-8259-CF054B6E90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6238208"/>
              </p:ext>
            </p:extLst>
          </p:nvPr>
        </p:nvGraphicFramePr>
        <p:xfrm>
          <a:off x="838199" y="365125"/>
          <a:ext cx="11128513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2F1D4-7B0A-40E6-A428-A9D941ED9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4583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b="1" i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lâm</a:t>
            </a:r>
            <a:r>
              <a:rPr lang="en-US" sz="2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endParaRPr lang="vi-VN" sz="2400" b="1" i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400" i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Đái</a:t>
            </a:r>
            <a:r>
              <a:rPr lang="en-US" sz="24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sỏi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kèm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i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Đái</a:t>
            </a:r>
            <a:r>
              <a:rPr lang="en-US" sz="24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buốt</a:t>
            </a:r>
            <a:r>
              <a:rPr lang="en-US" sz="24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đái</a:t>
            </a:r>
            <a:r>
              <a:rPr lang="en-US" sz="24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rắt</a:t>
            </a:r>
            <a:r>
              <a:rPr lang="en-US" sz="24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đái</a:t>
            </a:r>
            <a:r>
              <a:rPr lang="en-US" sz="24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u="sng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mủ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nhiễm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khuẩn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niệu</a:t>
            </a:r>
            <a:r>
              <a:rPr lang="en-US" sz="24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ADB9D8-7462-42BF-AA13-D0CF2EA174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1981" y="1825625"/>
            <a:ext cx="5208155" cy="3266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43D541-22E8-425A-9239-BC5D1F4145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4541" y="4206010"/>
            <a:ext cx="3337346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9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BA336D83-B8FE-492B-9370-D9EE6320C1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2222430"/>
              </p:ext>
            </p:extLst>
          </p:nvPr>
        </p:nvGraphicFramePr>
        <p:xfrm>
          <a:off x="838200" y="365125"/>
          <a:ext cx="11022496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667CB8-F384-4FA0-9106-8B2728319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4" y="1825625"/>
            <a:ext cx="60960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2400" b="1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Biểu hiện lâm sàng</a:t>
            </a: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vi-VN" sz="24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Sốt: </a:t>
            </a: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Sốt cao, rét run kèm theo với triệu chứng đau hông lưng, đái buốt, đái rắt, đái mủ là dấu hiệu của viêm thận - bể thận cấp. </a:t>
            </a:r>
          </a:p>
          <a:p>
            <a:pPr marL="0" indent="0">
              <a:buNone/>
            </a:pPr>
            <a:r>
              <a:rPr lang="vi-VN" sz="2400" i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 Các dấu hiệu tắc nghẽn đường bài niệu</a:t>
            </a: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Đái tắc từng lúc, đái ngập ngừng: sỏi bàng quang. </a:t>
            </a:r>
          </a:p>
          <a:p>
            <a:pPr marL="0" indent="0">
              <a:buNone/>
            </a:pP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Đái tắc hoàn toàn: sỏi niệu đạo. </a:t>
            </a:r>
          </a:p>
          <a:p>
            <a:pPr marL="0" indent="0">
              <a:buNone/>
            </a:pP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Thận to: ứ nước bể thận do sỏi niệu </a:t>
            </a:r>
          </a:p>
          <a:p>
            <a:pPr marL="0" indent="0">
              <a:buNone/>
            </a:pP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 hoặc sỏi bể thận chỗ đổ ra niệu quản.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18CA1F-8036-47BC-8C4A-3C9CCCDF92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184538"/>
            <a:ext cx="47815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7802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107</TotalTime>
  <Words>1773</Words>
  <Application>Microsoft Office PowerPoint</Application>
  <PresentationFormat>Widescreen</PresentationFormat>
  <Paragraphs>189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Tahoma</vt:lpstr>
      <vt:lpstr>Wingdings 3</vt:lpstr>
      <vt:lpstr>Wisp</vt:lpstr>
      <vt:lpstr>SỎI TIẾT NIỆU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dtumydream00779@gmail.com</dc:creator>
  <cp:lastModifiedBy>dtumydream00779@gmail.com</cp:lastModifiedBy>
  <cp:revision>14</cp:revision>
  <dcterms:created xsi:type="dcterms:W3CDTF">2019-05-02T07:05:17Z</dcterms:created>
  <dcterms:modified xsi:type="dcterms:W3CDTF">2019-05-02T09:00:50Z</dcterms:modified>
</cp:coreProperties>
</file>