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72" r:id="rId2"/>
    <p:sldId id="293" r:id="rId3"/>
    <p:sldId id="274" r:id="rId4"/>
    <p:sldId id="275" r:id="rId5"/>
    <p:sldId id="276" r:id="rId6"/>
    <p:sldId id="277" r:id="rId7"/>
    <p:sldId id="278" r:id="rId8"/>
    <p:sldId id="279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FF1D"/>
    <a:srgbClr val="354800"/>
    <a:srgbClr val="75A7D5"/>
    <a:srgbClr val="183550"/>
    <a:srgbClr val="7EADD8"/>
    <a:srgbClr val="D17100"/>
    <a:srgbClr val="594029"/>
    <a:srgbClr val="5C42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4E2BFFC-179A-4DA5-A2FF-EF6606765F17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B979B6-8E7C-4E90-8C9D-F537DFD70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8117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B1659D-156F-4711-8CB8-4F8A9C3A0F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5E58-FF9A-41A0-B5B8-48DF98A440E7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F5B28-824A-468B-B109-D5EE8A0A1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8361D-A0AC-4A82-AFA4-E1B3D34737D3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E4A71-FB77-460C-8FB4-1BBD1F2A0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8CAE7-D8CC-45F4-A902-3C28C2209FC9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59515-B531-48F0-95CE-7F85C79B6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CD54D-F1A6-4D57-ADB3-FB199EF812F2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4A99B-5A07-41D3-B172-FFEEC4B2F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AF990-2A09-4A76-8F3B-37437E09C00E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32FB5-1FAD-4841-BB6F-7D6A742AA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CDA2D-3518-487B-88A3-5EE85D17D338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3C8F6-56F4-4C59-9DCB-FB3BBC127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C115-A100-4C7C-A4D9-76BD15B74E81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26058-7F0B-45C8-A299-93ED8D78D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604D-8173-49A2-BEA5-22BA4477EB6B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09BC7-6840-49DB-B768-A9597C5E4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04A25-50A1-45F8-877C-4AD10354F812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22FA7-6261-4C69-B50C-2350D2B6C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911DA-2234-4AD9-803D-9AB6839416C9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0FE2B-E63C-4281-B86C-1DE95AE90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92B3D-5616-4E8D-B562-B7A66DA83BF2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58206-35B9-4184-B3D2-EF9152AC0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A3629"/>
            </a:gs>
            <a:gs pos="100000">
              <a:srgbClr val="411B0E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2AE9E1-D834-49E7-AABD-97EF3D5F0A74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B54301-5507-444B-8B40-B0674023B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9pPr>
          </a:lstStyle>
          <a:p>
            <a:pPr algn="ctr">
              <a:lnSpc>
                <a:spcPts val="5788"/>
              </a:lnSpc>
              <a:defRPr/>
            </a:pP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KHOA ĐIỀU DƯỠNG</a:t>
            </a:r>
            <a:b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MÔN:</a:t>
            </a:r>
            <a:r>
              <a:rPr lang="en-US" sz="3200" dirty="0" smtClean="0">
                <a:solidFill>
                  <a:srgbClr val="28313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vi-V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Điều Dưỡng Cấp Cứu - Hồi Sức</a:t>
            </a: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81000" y="1622425"/>
            <a:ext cx="8229600" cy="1882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9pPr>
          </a:lstStyle>
          <a:p>
            <a:pPr>
              <a:spcBef>
                <a:spcPts val="800"/>
              </a:spcBef>
              <a:defRPr/>
            </a:pPr>
            <a:r>
              <a:rPr lang="en-US" sz="3600" b="1" i="1" dirty="0" err="1" smtClean="0">
                <a:latin typeface="Times New Roman" pitchFamily="16" charset="0"/>
                <a:cs typeface="Times New Roman" pitchFamily="16" charset="0"/>
              </a:rPr>
              <a:t>Đề</a:t>
            </a:r>
            <a:r>
              <a:rPr lang="en-US" sz="3600" b="1" i="1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3600" b="1" i="1" dirty="0" err="1" smtClean="0">
                <a:latin typeface="Times New Roman" pitchFamily="16" charset="0"/>
                <a:cs typeface="Times New Roman" pitchFamily="16" charset="0"/>
              </a:rPr>
              <a:t>tài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: </a:t>
            </a:r>
            <a:r>
              <a:rPr lang="en-US" sz="32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Chăm</a:t>
            </a: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sóc</a:t>
            </a: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người</a:t>
            </a: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bệnh</a:t>
            </a: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Suy</a:t>
            </a: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Hô</a:t>
            </a: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Hấp</a:t>
            </a: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Cấp</a:t>
            </a: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.</a:t>
            </a:r>
            <a:endParaRPr lang="en-US" sz="3200" dirty="0" err="1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700"/>
              </a:spcBef>
              <a:defRPr/>
            </a:pPr>
            <a:r>
              <a:rPr lang="en-US" sz="3200" dirty="0" smtClean="0">
                <a:latin typeface="Times New Roman" pitchFamily="16" charset="0"/>
                <a:cs typeface="Times New Roman" pitchFamily="16" charset="0"/>
              </a:rPr>
              <a:t>	</a:t>
            </a:r>
            <a:r>
              <a:rPr lang="en-US" sz="3000" dirty="0" smtClean="0">
                <a:latin typeface="Times New Roman" pitchFamily="16" charset="0"/>
                <a:cs typeface="Times New Roman" pitchFamily="16" charset="0"/>
              </a:rPr>
              <a:t>GVHD: </a:t>
            </a:r>
            <a:r>
              <a:rPr lang="en-US" sz="3000" b="1" i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Nguyễn</a:t>
            </a:r>
            <a:r>
              <a:rPr lang="en-US" sz="3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3000" b="1" i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Phúc</a:t>
            </a:r>
            <a:r>
              <a:rPr lang="en-US" sz="3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3000" b="1" i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Học</a:t>
            </a:r>
            <a:endParaRPr lang="en-US" sz="28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750"/>
              </a:spcBef>
              <a:defRPr/>
            </a:pPr>
            <a:r>
              <a:rPr lang="en-US" sz="2800" dirty="0" smtClean="0">
                <a:latin typeface="Times New Roman" pitchFamily="16" charset="0"/>
                <a:cs typeface="Times New Roman" pitchFamily="16" charset="0"/>
              </a:rPr>
              <a:t>	</a:t>
            </a:r>
            <a:r>
              <a:rPr lang="en-US" sz="3000" dirty="0" smtClean="0">
                <a:latin typeface="Times New Roman" pitchFamily="16" charset="0"/>
                <a:cs typeface="Times New Roman" pitchFamily="16" charset="0"/>
              </a:rPr>
              <a:t>SVTH: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		</a:t>
            </a:r>
            <a:endParaRPr lang="en-US" sz="3200" dirty="0" smtClean="0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3316" name="Content Placeholder 2"/>
          <p:cNvSpPr txBox="1">
            <a:spLocks/>
          </p:cNvSpPr>
          <p:nvPr/>
        </p:nvSpPr>
        <p:spPr bwMode="auto">
          <a:xfrm>
            <a:off x="304800" y="3352800"/>
            <a:ext cx="8610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2243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42243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42243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42243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42243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2243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2243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2243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2243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None/>
            </a:pP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Hoài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Ý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Oanh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Hoài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endParaRPr lang="en-US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Bùi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endParaRPr lang="en-US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Ly</a:t>
            </a:r>
            <a:r>
              <a:rPr lang="en-US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Nguyễn 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hị 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ẩm 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ằng</a:t>
            </a:r>
            <a:endParaRPr lang="en-US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078556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61" y="76200"/>
            <a:ext cx="7343677" cy="923330"/>
          </a:xfr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Chẩn</a:t>
            </a:r>
            <a:r>
              <a:rPr lang="en-US" sz="54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đoán</a:t>
            </a:r>
            <a:r>
              <a:rPr lang="en-US" sz="54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điều</a:t>
            </a:r>
            <a:r>
              <a:rPr lang="en-US" sz="54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dưỡng</a:t>
            </a:r>
            <a:endParaRPr lang="vi-VN" sz="5400" b="1" dirty="0">
              <a:solidFill>
                <a:schemeClr val="bg1"/>
              </a:solidFill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4763" algn="just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Tắc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nghẽn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đường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thở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liên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quan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đến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co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thắt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khí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phế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quản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tăng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tiết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đờm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giải</a:t>
            </a:r>
            <a:endParaRPr lang="en-US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0" indent="4763" algn="just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Trao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đổi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khí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kém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liên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quan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đến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tổn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thương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phổi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hoặc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xẹp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phế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nang</a:t>
            </a:r>
            <a:endParaRPr lang="en-US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0" indent="4763" algn="just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Ho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kém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hiệu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quả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liên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quan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đến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giảm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vận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động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thành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ngực</a:t>
            </a:r>
            <a:endParaRPr lang="en-US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0" indent="4763" algn="just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Rối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loạn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tri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giác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liên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quan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đến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giảm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oxy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máu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 </a:t>
            </a:r>
          </a:p>
          <a:p>
            <a:pPr marL="0" indent="4763" algn="just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Lo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lắng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do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thiếu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hiểu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biết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về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tật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…</a:t>
            </a:r>
          </a:p>
          <a:p>
            <a:pPr marL="0" indent="4763" algn="just"/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7397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177" y="76200"/>
            <a:ext cx="6899645" cy="923330"/>
          </a:xfr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Qui </a:t>
            </a:r>
            <a:r>
              <a:rPr lang="en-US" sz="54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trình</a:t>
            </a:r>
            <a:r>
              <a:rPr lang="en-US" sz="54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chăm</a:t>
            </a:r>
            <a:r>
              <a:rPr lang="en-US" sz="54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sóc</a:t>
            </a:r>
            <a:r>
              <a:rPr lang="en-US" sz="54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endParaRPr lang="vi-VN" sz="5400" b="1" dirty="0">
              <a:solidFill>
                <a:schemeClr val="bg1"/>
              </a:solidFill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4763" algn="just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Lập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kế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hoạch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chăm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sóc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:</a:t>
            </a:r>
          </a:p>
          <a:p>
            <a:pPr marL="0" indent="4763" algn="just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Thực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hiện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các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chăm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sóc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cơ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bản</a:t>
            </a:r>
            <a:endParaRPr lang="en-US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0" indent="4763" algn="just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Thực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hiện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các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y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lệnh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của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thầy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thuốc</a:t>
            </a:r>
            <a:endParaRPr lang="en-US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0" indent="4763" algn="just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Theo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dõi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tình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trạng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của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nhân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</a:p>
          <a:p>
            <a:pPr marL="0" indent="4763" algn="just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Giáo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dục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sức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khỏe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cho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nhân</a:t>
            </a:r>
            <a:endParaRPr lang="en-US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47618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9" y="106978"/>
            <a:ext cx="9159879" cy="861774"/>
          </a:xfr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Thực</a:t>
            </a:r>
            <a:r>
              <a:rPr lang="en-US" sz="50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hiện</a:t>
            </a:r>
            <a:r>
              <a:rPr lang="en-US" sz="50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kế</a:t>
            </a:r>
            <a:r>
              <a:rPr lang="en-US" sz="50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hoạch</a:t>
            </a:r>
            <a:r>
              <a:rPr lang="en-US" sz="50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chăm</a:t>
            </a:r>
            <a:r>
              <a:rPr lang="en-US" sz="50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sóc</a:t>
            </a:r>
            <a:endParaRPr lang="vi-VN" sz="5000" b="1" dirty="0">
              <a:solidFill>
                <a:schemeClr val="bg1"/>
              </a:solidFill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4763" algn="just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Cải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thiện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oxy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thông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khí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lvl="1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Đảm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bảo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cho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đường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thở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thông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thoáng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: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cho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người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nằm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tư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thế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đầu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cao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ưỡn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cổ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đạt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mayor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nếu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người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bị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tụt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lưỡi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, ho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khạc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kém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lvl="1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Hút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hầu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họng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nếu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có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dịch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đờm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0" indent="4763" algn="just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Thở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oxy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để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kiểm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soát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PaO</a:t>
            </a:r>
            <a:r>
              <a:rPr lang="en-US" b="1" baseline="-25000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&gt; 60 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mmHg  SpO</a:t>
            </a:r>
            <a:r>
              <a:rPr lang="en-US" b="1" baseline="-25000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SaO</a:t>
            </a:r>
            <a:r>
              <a:rPr lang="en-US" b="1" baseline="-25000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&gt; 92- 95%.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73967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7940" y="152400"/>
            <a:ext cx="9159879" cy="861774"/>
          </a:xfr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Thực</a:t>
            </a:r>
            <a:r>
              <a:rPr lang="en-US" sz="50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hiện</a:t>
            </a:r>
            <a:r>
              <a:rPr lang="en-US" sz="50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kế</a:t>
            </a:r>
            <a:r>
              <a:rPr lang="en-US" sz="50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hoạch</a:t>
            </a:r>
            <a:r>
              <a:rPr lang="en-US" sz="50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chăm</a:t>
            </a:r>
            <a:r>
              <a:rPr lang="en-US" sz="50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000" b="1" dirty="0" err="1" smtClean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sóc</a:t>
            </a:r>
            <a:endParaRPr lang="vi-VN" sz="5000" b="1" dirty="0">
              <a:solidFill>
                <a:schemeClr val="bg1"/>
              </a:solidFill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6783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4763" algn="just"/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Thực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hiện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thông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khí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nhân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tạo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nếu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tình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trạng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thiếu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oxy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không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cải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thiện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:</a:t>
            </a:r>
            <a:endParaRPr lang="vi-VN" sz="2800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0" indent="4763" algn="just"/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Cãi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thiện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thông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khí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: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dùng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thuốc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dãn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phế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quản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vỗ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rung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hút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đờm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hướng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dẫn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nhân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hít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sâu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thở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chậm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  <a:endParaRPr lang="vi-VN" sz="2800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0" indent="4763" algn="just"/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Đặt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nội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khí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quản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nếu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biện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pháp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điều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trị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không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hiệu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quả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tình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trạng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suy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hô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hấp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tiến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triển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nặng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lên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  <a:endParaRPr lang="vi-VN" sz="2800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0" indent="4763" algn="just"/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Dẫn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lưu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màng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phổi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trước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khi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cho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thở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máy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  <a:endParaRPr lang="vi-VN" sz="2800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0" indent="4763" algn="just"/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Chuẩn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bị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dụng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cụ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tiện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để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đảm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bảo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kiểm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soát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hô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hập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huyết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động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khi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vận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chuyển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  <a:endParaRPr lang="vi-VN" sz="2800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5908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9" y="0"/>
            <a:ext cx="9159879" cy="861774"/>
          </a:xfr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Thực</a:t>
            </a:r>
            <a:r>
              <a:rPr lang="en-US" sz="50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hiện</a:t>
            </a:r>
            <a:r>
              <a:rPr lang="en-US" sz="50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kế</a:t>
            </a:r>
            <a:r>
              <a:rPr lang="en-US" sz="50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hoạch</a:t>
            </a:r>
            <a:r>
              <a:rPr lang="en-US" sz="50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chăm</a:t>
            </a:r>
            <a:r>
              <a:rPr lang="en-US" sz="50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sóc</a:t>
            </a:r>
            <a:endParaRPr lang="vi-VN" sz="5000" b="1" dirty="0">
              <a:solidFill>
                <a:schemeClr val="bg1"/>
              </a:solidFill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3513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4763" algn="just"/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sz="36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Đảm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bảo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an </a:t>
            </a:r>
            <a:r>
              <a:rPr lang="en-US" sz="36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toàn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cho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người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:</a:t>
            </a:r>
            <a:endParaRPr lang="vi-VN" sz="3600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lvl="1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Cho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người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nằm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giường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có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song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chắn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hoặc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dùng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các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biện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pháp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cố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định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an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toàn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cho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người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  <a:endParaRPr lang="vi-VN" sz="2900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lvl="1"/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Thực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hiện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thuốc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an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thần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theo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y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lệnh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  <a:endParaRPr lang="vi-VN" sz="2900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lvl="1"/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Giữ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môi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trường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yên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tĩnh,trấn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an,động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viên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người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bệnh,giải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thích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rõ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ràng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tình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trạng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giúp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nhân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đỡ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hoảng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900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sợ</a:t>
            </a:r>
            <a:r>
              <a:rPr lang="en-US" sz="29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  <a:endParaRPr lang="vi-VN" sz="2900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971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7940" y="3294"/>
            <a:ext cx="9159880" cy="861774"/>
          </a:xfr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Thực</a:t>
            </a:r>
            <a:r>
              <a:rPr lang="en-US" sz="50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hiện</a:t>
            </a:r>
            <a:r>
              <a:rPr lang="en-US" sz="50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kế</a:t>
            </a:r>
            <a:r>
              <a:rPr lang="en-US" sz="50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hoạch</a:t>
            </a:r>
            <a:r>
              <a:rPr lang="en-US" sz="50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chăm</a:t>
            </a:r>
            <a:r>
              <a:rPr lang="en-US" sz="50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0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sóc</a:t>
            </a:r>
            <a:endParaRPr lang="vi-VN" sz="5000" b="1" dirty="0">
              <a:solidFill>
                <a:schemeClr val="bg1"/>
              </a:solidFill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886700" cy="513600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4763" algn="just"/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	Theo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dõi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tiến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triển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phòng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ngừa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biến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chứng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: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lvl="1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Theo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dõi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ý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thức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lvl="1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Theo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dõi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liệt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cơ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hô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lvl="1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Theo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dõi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tuần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hoàn:mạch,huyết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áp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lvl="1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Theo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dõi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các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dấu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hiệu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bất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thường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lvl="1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Theo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dõi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các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biến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chứng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có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thể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xảy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ra</a:t>
            </a:r>
            <a:endParaRPr lang="en-US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0" indent="4763" algn="just"/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Giáo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dục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sức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khỏe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: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lvl="1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Giải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thích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tình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cho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người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người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nhà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về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tình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trạng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      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lvl="1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Hướng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dẫn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chế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độ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nghĩ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ngơi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vận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động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cho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người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0" indent="4763" algn="just"/>
            <a:endParaRPr lang="vi-VN" sz="2800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44425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312" y="384473"/>
            <a:ext cx="3339376" cy="923330"/>
          </a:xfr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Lượng</a:t>
            </a:r>
            <a:r>
              <a:rPr lang="en-US" sz="54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giá</a:t>
            </a:r>
            <a:endParaRPr lang="vi-VN" sz="5400" b="1" dirty="0">
              <a:solidFill>
                <a:schemeClr val="bg1"/>
              </a:solidFill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Câu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1: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Nguyên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nhân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nào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có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thể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dẫn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đến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suy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hô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ngoại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trừ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: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Tổn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thương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trung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tâm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hô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ở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hành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não</a:t>
            </a:r>
            <a:endParaRPr lang="en-US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Tổn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thương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hệ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thống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cơ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hô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thần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kinh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chi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phối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hoạt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động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hô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hấp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Các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tổn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thương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nhu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mô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phổi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màng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phổi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Do di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truyền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</a:p>
          <a:p>
            <a:pPr marL="0" indent="0">
              <a:buNone/>
            </a:pPr>
            <a:endParaRPr lang="vi-VN" dirty="0"/>
          </a:p>
        </p:txBody>
      </p:sp>
      <p:pic>
        <p:nvPicPr>
          <p:cNvPr id="5" name="Picture 2" descr="C:\Users\tv25\Desktop\su-that-ve-pho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10250"/>
            <a:ext cx="685800" cy="66675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249730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78363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Câu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2:Chăm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sóc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sự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lo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lắng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của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nhân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về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tật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ngoại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trừ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: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Thiết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lập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mối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quan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hệ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tư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tưởng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với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nhân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Động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viên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an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ủi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trấn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an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tinh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thần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nhân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Động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viên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an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ủi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dùng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thuốc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an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thần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Giải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thích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cho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nhân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hiểu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biết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về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tật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endParaRPr lang="vi-VN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54712" y="414635"/>
            <a:ext cx="33393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5400" b="1">
                <a:solidFill>
                  <a:schemeClr val="bg1"/>
                </a:solidFill>
                <a:latin typeface="Comic Sans MS" pitchFamily="66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giá</a:t>
            </a:r>
            <a:endParaRPr lang="vi-VN" dirty="0"/>
          </a:p>
        </p:txBody>
      </p:sp>
      <p:pic>
        <p:nvPicPr>
          <p:cNvPr id="5" name="Picture 2" descr="C:\Users\tv25\Desktop\su-that-ve-pho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24400"/>
            <a:ext cx="685800" cy="66675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877528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Câu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3:Xét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nghiệm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có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ý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nghĩa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quan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trọng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chẩn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đoán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suy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hô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: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phế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quản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có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cản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quang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Soi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phế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quản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X-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Quang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Phổi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Khảo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sát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đờm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, XN vi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sinh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54712" y="414635"/>
            <a:ext cx="33393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defRPr sz="5400" b="1">
                <a:solidFill>
                  <a:schemeClr val="bg1"/>
                </a:solidFill>
                <a:latin typeface="Comic Sans MS" pitchFamily="66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giá</a:t>
            </a:r>
            <a:endParaRPr lang="vi-VN" dirty="0"/>
          </a:p>
        </p:txBody>
      </p:sp>
      <p:pic>
        <p:nvPicPr>
          <p:cNvPr id="4" name="Picture 2" descr="C:\Users\tv25\Desktop\su-that-ve-pho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0"/>
            <a:ext cx="685800" cy="66675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709269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Câu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4:Giáo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dục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cho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nhân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suy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hô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ngoại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trừ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: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Vận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động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luyên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tập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gắng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sức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Khuyên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bệnh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nhân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không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dùng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thuốc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lá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phê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chất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kích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thích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Khuyên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bênh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nhân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ăn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uống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đầy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đủ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dinh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dưỡng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Báo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cho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nhân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viên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viên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y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tế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có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biểu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hiện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bất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thường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54712" y="414635"/>
            <a:ext cx="33393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defRPr sz="5400" b="1">
                <a:solidFill>
                  <a:schemeClr val="bg1"/>
                </a:solidFill>
                <a:latin typeface="Comic Sans MS" pitchFamily="66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giá</a:t>
            </a:r>
            <a:endParaRPr lang="vi-VN" dirty="0"/>
          </a:p>
        </p:txBody>
      </p:sp>
      <p:pic>
        <p:nvPicPr>
          <p:cNvPr id="5" name="Picture 2" descr="C:\Users\tv25\Desktop\su-that-ve-pho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09850"/>
            <a:ext cx="685800" cy="66675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320714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3" y="135235"/>
            <a:ext cx="3249608" cy="92333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/>
                </a:solidFill>
                <a:latin typeface="Comic Sans MS" pitchFamily="66" charset="0"/>
              </a:rPr>
              <a:t>TIÊU ĐỀ</a:t>
            </a:r>
          </a:p>
        </p:txBody>
      </p:sp>
      <p:sp>
        <p:nvSpPr>
          <p:cNvPr id="4" name="Freeform 3"/>
          <p:cNvSpPr/>
          <p:nvPr/>
        </p:nvSpPr>
        <p:spPr>
          <a:xfrm>
            <a:off x="-50800" y="1335088"/>
            <a:ext cx="5094288" cy="1635125"/>
          </a:xfrm>
          <a:custGeom>
            <a:avLst/>
            <a:gdLst>
              <a:gd name="connsiteX0" fmla="*/ 0 w 5074920"/>
              <a:gd name="connsiteY0" fmla="*/ 30480 h 1645920"/>
              <a:gd name="connsiteX1" fmla="*/ 0 w 5074920"/>
              <a:gd name="connsiteY1" fmla="*/ 1645920 h 1645920"/>
              <a:gd name="connsiteX2" fmla="*/ 4663440 w 5074920"/>
              <a:gd name="connsiteY2" fmla="*/ 1645920 h 1645920"/>
              <a:gd name="connsiteX3" fmla="*/ 5074920 w 5074920"/>
              <a:gd name="connsiteY3" fmla="*/ 1554480 h 1645920"/>
              <a:gd name="connsiteX4" fmla="*/ 5074920 w 5074920"/>
              <a:gd name="connsiteY4" fmla="*/ 0 h 1645920"/>
              <a:gd name="connsiteX5" fmla="*/ 0 w 5074920"/>
              <a:gd name="connsiteY5" fmla="*/ 30480 h 1645920"/>
              <a:gd name="connsiteX0" fmla="*/ 0 w 5079682"/>
              <a:gd name="connsiteY0" fmla="*/ 6668 h 1622108"/>
              <a:gd name="connsiteX1" fmla="*/ 0 w 5079682"/>
              <a:gd name="connsiteY1" fmla="*/ 1622108 h 1622108"/>
              <a:gd name="connsiteX2" fmla="*/ 4663440 w 5079682"/>
              <a:gd name="connsiteY2" fmla="*/ 1622108 h 1622108"/>
              <a:gd name="connsiteX3" fmla="*/ 5074920 w 5079682"/>
              <a:gd name="connsiteY3" fmla="*/ 1530668 h 1622108"/>
              <a:gd name="connsiteX4" fmla="*/ 5079682 w 5079682"/>
              <a:gd name="connsiteY4" fmla="*/ 0 h 1622108"/>
              <a:gd name="connsiteX5" fmla="*/ 0 w 5079682"/>
              <a:gd name="connsiteY5" fmla="*/ 6668 h 1622108"/>
              <a:gd name="connsiteX0" fmla="*/ 0 w 5075131"/>
              <a:gd name="connsiteY0" fmla="*/ 20955 h 1636395"/>
              <a:gd name="connsiteX1" fmla="*/ 0 w 5075131"/>
              <a:gd name="connsiteY1" fmla="*/ 1636395 h 1636395"/>
              <a:gd name="connsiteX2" fmla="*/ 4663440 w 5075131"/>
              <a:gd name="connsiteY2" fmla="*/ 1636395 h 1636395"/>
              <a:gd name="connsiteX3" fmla="*/ 5074920 w 5075131"/>
              <a:gd name="connsiteY3" fmla="*/ 1544955 h 1636395"/>
              <a:gd name="connsiteX4" fmla="*/ 5070157 w 5075131"/>
              <a:gd name="connsiteY4" fmla="*/ 0 h 1636395"/>
              <a:gd name="connsiteX5" fmla="*/ 0 w 5075131"/>
              <a:gd name="connsiteY5" fmla="*/ 20955 h 1636395"/>
              <a:gd name="connsiteX0" fmla="*/ 0 w 5075022"/>
              <a:gd name="connsiteY0" fmla="*/ 6667 h 1622107"/>
              <a:gd name="connsiteX1" fmla="*/ 0 w 5075022"/>
              <a:gd name="connsiteY1" fmla="*/ 1622107 h 1622107"/>
              <a:gd name="connsiteX2" fmla="*/ 4663440 w 5075022"/>
              <a:gd name="connsiteY2" fmla="*/ 1622107 h 1622107"/>
              <a:gd name="connsiteX3" fmla="*/ 5074920 w 5075022"/>
              <a:gd name="connsiteY3" fmla="*/ 1530667 h 1622107"/>
              <a:gd name="connsiteX4" fmla="*/ 5060632 w 5075022"/>
              <a:gd name="connsiteY4" fmla="*/ 0 h 1622107"/>
              <a:gd name="connsiteX5" fmla="*/ 0 w 5075022"/>
              <a:gd name="connsiteY5" fmla="*/ 6667 h 1622107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94014"/>
              <a:gd name="connsiteY0" fmla="*/ 20955 h 1636395"/>
              <a:gd name="connsiteX1" fmla="*/ 0 w 5094014"/>
              <a:gd name="connsiteY1" fmla="*/ 1636395 h 1636395"/>
              <a:gd name="connsiteX2" fmla="*/ 4663440 w 5094014"/>
              <a:gd name="connsiteY2" fmla="*/ 1636395 h 1636395"/>
              <a:gd name="connsiteX3" fmla="*/ 5093970 w 5094014"/>
              <a:gd name="connsiteY3" fmla="*/ 1525905 h 1636395"/>
              <a:gd name="connsiteX4" fmla="*/ 5055870 w 5094014"/>
              <a:gd name="connsiteY4" fmla="*/ 0 h 1636395"/>
              <a:gd name="connsiteX5" fmla="*/ 0 w 5094014"/>
              <a:gd name="connsiteY5" fmla="*/ 20955 h 163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4014" h="1636395">
                <a:moveTo>
                  <a:pt x="0" y="20955"/>
                </a:moveTo>
                <a:lnTo>
                  <a:pt x="0" y="1636395"/>
                </a:lnTo>
                <a:lnTo>
                  <a:pt x="4663440" y="1636395"/>
                </a:lnTo>
                <a:cubicBezTo>
                  <a:pt x="4905375" y="1634490"/>
                  <a:pt x="5047298" y="1575435"/>
                  <a:pt x="5093970" y="1525905"/>
                </a:cubicBezTo>
                <a:cubicBezTo>
                  <a:pt x="5095557" y="1015682"/>
                  <a:pt x="5054283" y="510223"/>
                  <a:pt x="5055870" y="0"/>
                </a:cubicBezTo>
                <a:lnTo>
                  <a:pt x="0" y="20955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50000"/>
                </a:schemeClr>
              </a:gs>
              <a:gs pos="22000">
                <a:schemeClr val="accent5">
                  <a:lumMod val="75000"/>
                </a:schemeClr>
              </a:gs>
              <a:gs pos="61000">
                <a:schemeClr val="accent5"/>
              </a:gs>
            </a:gsLst>
            <a:lin ang="108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268" name="Group 6"/>
          <p:cNvGrpSpPr>
            <a:grpSpLocks/>
          </p:cNvGrpSpPr>
          <p:nvPr/>
        </p:nvGrpSpPr>
        <p:grpSpPr bwMode="auto">
          <a:xfrm>
            <a:off x="4471988" y="1047750"/>
            <a:ext cx="661987" cy="1814513"/>
            <a:chOff x="4476750" y="1056604"/>
            <a:chExt cx="661988" cy="1815184"/>
          </a:xfrm>
        </p:grpSpPr>
        <p:sp>
          <p:nvSpPr>
            <p:cNvPr id="5" name="Freeform 4"/>
            <p:cNvSpPr/>
            <p:nvPr/>
          </p:nvSpPr>
          <p:spPr>
            <a:xfrm>
              <a:off x="4476750" y="1166183"/>
              <a:ext cx="661988" cy="1705605"/>
            </a:xfrm>
            <a:custGeom>
              <a:avLst/>
              <a:gdLst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1988" h="1706055">
                  <a:moveTo>
                    <a:pt x="604838" y="1706055"/>
                  </a:moveTo>
                  <a:cubicBezTo>
                    <a:pt x="446088" y="1699705"/>
                    <a:pt x="196850" y="1693355"/>
                    <a:pt x="42863" y="1515555"/>
                  </a:cubicBezTo>
                  <a:lnTo>
                    <a:pt x="0" y="167767"/>
                  </a:lnTo>
                  <a:cubicBezTo>
                    <a:pt x="104776" y="12193"/>
                    <a:pt x="442912" y="-5270"/>
                    <a:pt x="614363" y="1080"/>
                  </a:cubicBezTo>
                  <a:cubicBezTo>
                    <a:pt x="687388" y="4255"/>
                    <a:pt x="646113" y="64580"/>
                    <a:pt x="661988" y="96330"/>
                  </a:cubicBezTo>
                  <a:lnTo>
                    <a:pt x="604838" y="170605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648200" y="1056604"/>
              <a:ext cx="400051" cy="166750"/>
            </a:xfrm>
            <a:custGeom>
              <a:avLst/>
              <a:gdLst>
                <a:gd name="connsiteX0" fmla="*/ 0 w 400050"/>
                <a:gd name="connsiteY0" fmla="*/ 176213 h 176213"/>
                <a:gd name="connsiteX1" fmla="*/ 0 w 400050"/>
                <a:gd name="connsiteY1" fmla="*/ 119063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66688 h 166688"/>
                <a:gd name="connsiteX1" fmla="*/ 9525 w 400050"/>
                <a:gd name="connsiteY1" fmla="*/ 121444 h 166688"/>
                <a:gd name="connsiteX2" fmla="*/ 333375 w 400050"/>
                <a:gd name="connsiteY2" fmla="*/ 0 h 166688"/>
                <a:gd name="connsiteX3" fmla="*/ 400050 w 400050"/>
                <a:gd name="connsiteY3" fmla="*/ 33338 h 166688"/>
                <a:gd name="connsiteX4" fmla="*/ 385763 w 400050"/>
                <a:gd name="connsiteY4" fmla="*/ 109538 h 166688"/>
                <a:gd name="connsiteX5" fmla="*/ 0 w 400050"/>
                <a:gd name="connsiteY5" fmla="*/ 166688 h 166688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50" h="167360">
                  <a:moveTo>
                    <a:pt x="0" y="167360"/>
                  </a:moveTo>
                  <a:lnTo>
                    <a:pt x="9525" y="122116"/>
                  </a:lnTo>
                  <a:cubicBezTo>
                    <a:pt x="98425" y="7022"/>
                    <a:pt x="277812" y="-3297"/>
                    <a:pt x="333375" y="672"/>
                  </a:cubicBezTo>
                  <a:cubicBezTo>
                    <a:pt x="365125" y="2260"/>
                    <a:pt x="394493" y="15753"/>
                    <a:pt x="400050" y="34010"/>
                  </a:cubicBezTo>
                  <a:lnTo>
                    <a:pt x="385763" y="110210"/>
                  </a:lnTo>
                  <a:cubicBezTo>
                    <a:pt x="288131" y="110210"/>
                    <a:pt x="130969" y="119735"/>
                    <a:pt x="0" y="1673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9" name="Freeform 78"/>
          <p:cNvSpPr/>
          <p:nvPr/>
        </p:nvSpPr>
        <p:spPr>
          <a:xfrm>
            <a:off x="-15875" y="3070225"/>
            <a:ext cx="6172200" cy="1636713"/>
          </a:xfrm>
          <a:custGeom>
            <a:avLst/>
            <a:gdLst>
              <a:gd name="connsiteX0" fmla="*/ 0 w 5074920"/>
              <a:gd name="connsiteY0" fmla="*/ 30480 h 1645920"/>
              <a:gd name="connsiteX1" fmla="*/ 0 w 5074920"/>
              <a:gd name="connsiteY1" fmla="*/ 1645920 h 1645920"/>
              <a:gd name="connsiteX2" fmla="*/ 4663440 w 5074920"/>
              <a:gd name="connsiteY2" fmla="*/ 1645920 h 1645920"/>
              <a:gd name="connsiteX3" fmla="*/ 5074920 w 5074920"/>
              <a:gd name="connsiteY3" fmla="*/ 1554480 h 1645920"/>
              <a:gd name="connsiteX4" fmla="*/ 5074920 w 5074920"/>
              <a:gd name="connsiteY4" fmla="*/ 0 h 1645920"/>
              <a:gd name="connsiteX5" fmla="*/ 0 w 5074920"/>
              <a:gd name="connsiteY5" fmla="*/ 30480 h 1645920"/>
              <a:gd name="connsiteX0" fmla="*/ 0 w 5079682"/>
              <a:gd name="connsiteY0" fmla="*/ 6668 h 1622108"/>
              <a:gd name="connsiteX1" fmla="*/ 0 w 5079682"/>
              <a:gd name="connsiteY1" fmla="*/ 1622108 h 1622108"/>
              <a:gd name="connsiteX2" fmla="*/ 4663440 w 5079682"/>
              <a:gd name="connsiteY2" fmla="*/ 1622108 h 1622108"/>
              <a:gd name="connsiteX3" fmla="*/ 5074920 w 5079682"/>
              <a:gd name="connsiteY3" fmla="*/ 1530668 h 1622108"/>
              <a:gd name="connsiteX4" fmla="*/ 5079682 w 5079682"/>
              <a:gd name="connsiteY4" fmla="*/ 0 h 1622108"/>
              <a:gd name="connsiteX5" fmla="*/ 0 w 5079682"/>
              <a:gd name="connsiteY5" fmla="*/ 6668 h 1622108"/>
              <a:gd name="connsiteX0" fmla="*/ 0 w 5075131"/>
              <a:gd name="connsiteY0" fmla="*/ 20955 h 1636395"/>
              <a:gd name="connsiteX1" fmla="*/ 0 w 5075131"/>
              <a:gd name="connsiteY1" fmla="*/ 1636395 h 1636395"/>
              <a:gd name="connsiteX2" fmla="*/ 4663440 w 5075131"/>
              <a:gd name="connsiteY2" fmla="*/ 1636395 h 1636395"/>
              <a:gd name="connsiteX3" fmla="*/ 5074920 w 5075131"/>
              <a:gd name="connsiteY3" fmla="*/ 1544955 h 1636395"/>
              <a:gd name="connsiteX4" fmla="*/ 5070157 w 5075131"/>
              <a:gd name="connsiteY4" fmla="*/ 0 h 1636395"/>
              <a:gd name="connsiteX5" fmla="*/ 0 w 5075131"/>
              <a:gd name="connsiteY5" fmla="*/ 20955 h 1636395"/>
              <a:gd name="connsiteX0" fmla="*/ 0 w 5075022"/>
              <a:gd name="connsiteY0" fmla="*/ 6667 h 1622107"/>
              <a:gd name="connsiteX1" fmla="*/ 0 w 5075022"/>
              <a:gd name="connsiteY1" fmla="*/ 1622107 h 1622107"/>
              <a:gd name="connsiteX2" fmla="*/ 4663440 w 5075022"/>
              <a:gd name="connsiteY2" fmla="*/ 1622107 h 1622107"/>
              <a:gd name="connsiteX3" fmla="*/ 5074920 w 5075022"/>
              <a:gd name="connsiteY3" fmla="*/ 1530667 h 1622107"/>
              <a:gd name="connsiteX4" fmla="*/ 5060632 w 5075022"/>
              <a:gd name="connsiteY4" fmla="*/ 0 h 1622107"/>
              <a:gd name="connsiteX5" fmla="*/ 0 w 5075022"/>
              <a:gd name="connsiteY5" fmla="*/ 6667 h 1622107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94014"/>
              <a:gd name="connsiteY0" fmla="*/ 20955 h 1636395"/>
              <a:gd name="connsiteX1" fmla="*/ 0 w 5094014"/>
              <a:gd name="connsiteY1" fmla="*/ 1636395 h 1636395"/>
              <a:gd name="connsiteX2" fmla="*/ 4663440 w 5094014"/>
              <a:gd name="connsiteY2" fmla="*/ 1636395 h 1636395"/>
              <a:gd name="connsiteX3" fmla="*/ 5093970 w 5094014"/>
              <a:gd name="connsiteY3" fmla="*/ 1525905 h 1636395"/>
              <a:gd name="connsiteX4" fmla="*/ 5055870 w 5094014"/>
              <a:gd name="connsiteY4" fmla="*/ 0 h 1636395"/>
              <a:gd name="connsiteX5" fmla="*/ 0 w 5094014"/>
              <a:gd name="connsiteY5" fmla="*/ 20955 h 163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4014" h="1636395">
                <a:moveTo>
                  <a:pt x="0" y="20955"/>
                </a:moveTo>
                <a:lnTo>
                  <a:pt x="0" y="1636395"/>
                </a:lnTo>
                <a:lnTo>
                  <a:pt x="4663440" y="1636395"/>
                </a:lnTo>
                <a:cubicBezTo>
                  <a:pt x="4905375" y="1634490"/>
                  <a:pt x="5047298" y="1575435"/>
                  <a:pt x="5093970" y="1525905"/>
                </a:cubicBezTo>
                <a:cubicBezTo>
                  <a:pt x="5095557" y="1015682"/>
                  <a:pt x="5054283" y="510223"/>
                  <a:pt x="5055870" y="0"/>
                </a:cubicBezTo>
                <a:lnTo>
                  <a:pt x="0" y="20955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</a:schemeClr>
              </a:gs>
              <a:gs pos="22000">
                <a:schemeClr val="accent6">
                  <a:lumMod val="75000"/>
                </a:schemeClr>
              </a:gs>
              <a:gs pos="61000">
                <a:schemeClr val="accent6"/>
              </a:gs>
            </a:gsLst>
            <a:lin ang="108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270" name="Group 79"/>
          <p:cNvGrpSpPr>
            <a:grpSpLocks/>
          </p:cNvGrpSpPr>
          <p:nvPr/>
        </p:nvGrpSpPr>
        <p:grpSpPr bwMode="auto">
          <a:xfrm>
            <a:off x="5648325" y="2767013"/>
            <a:ext cx="555625" cy="1816100"/>
            <a:chOff x="4476750" y="1056604"/>
            <a:chExt cx="661988" cy="1815184"/>
          </a:xfrm>
        </p:grpSpPr>
        <p:sp>
          <p:nvSpPr>
            <p:cNvPr id="81" name="Freeform 80"/>
            <p:cNvSpPr/>
            <p:nvPr/>
          </p:nvSpPr>
          <p:spPr>
            <a:xfrm>
              <a:off x="4476750" y="1166086"/>
              <a:ext cx="661988" cy="1705702"/>
            </a:xfrm>
            <a:custGeom>
              <a:avLst/>
              <a:gdLst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1988" h="1706055">
                  <a:moveTo>
                    <a:pt x="604838" y="1706055"/>
                  </a:moveTo>
                  <a:cubicBezTo>
                    <a:pt x="446088" y="1699705"/>
                    <a:pt x="196850" y="1693355"/>
                    <a:pt x="42863" y="1515555"/>
                  </a:cubicBezTo>
                  <a:lnTo>
                    <a:pt x="0" y="167767"/>
                  </a:lnTo>
                  <a:cubicBezTo>
                    <a:pt x="104776" y="12193"/>
                    <a:pt x="442912" y="-5270"/>
                    <a:pt x="614363" y="1080"/>
                  </a:cubicBezTo>
                  <a:cubicBezTo>
                    <a:pt x="687388" y="4255"/>
                    <a:pt x="646113" y="64580"/>
                    <a:pt x="661988" y="96330"/>
                  </a:cubicBezTo>
                  <a:lnTo>
                    <a:pt x="604838" y="170605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/>
                </a:gs>
                <a:gs pos="100000">
                  <a:schemeClr val="accent6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648867" y="1056604"/>
              <a:ext cx="399084" cy="166603"/>
            </a:xfrm>
            <a:custGeom>
              <a:avLst/>
              <a:gdLst>
                <a:gd name="connsiteX0" fmla="*/ 0 w 400050"/>
                <a:gd name="connsiteY0" fmla="*/ 176213 h 176213"/>
                <a:gd name="connsiteX1" fmla="*/ 0 w 400050"/>
                <a:gd name="connsiteY1" fmla="*/ 119063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66688 h 166688"/>
                <a:gd name="connsiteX1" fmla="*/ 9525 w 400050"/>
                <a:gd name="connsiteY1" fmla="*/ 121444 h 166688"/>
                <a:gd name="connsiteX2" fmla="*/ 333375 w 400050"/>
                <a:gd name="connsiteY2" fmla="*/ 0 h 166688"/>
                <a:gd name="connsiteX3" fmla="*/ 400050 w 400050"/>
                <a:gd name="connsiteY3" fmla="*/ 33338 h 166688"/>
                <a:gd name="connsiteX4" fmla="*/ 385763 w 400050"/>
                <a:gd name="connsiteY4" fmla="*/ 109538 h 166688"/>
                <a:gd name="connsiteX5" fmla="*/ 0 w 400050"/>
                <a:gd name="connsiteY5" fmla="*/ 166688 h 166688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50" h="167360">
                  <a:moveTo>
                    <a:pt x="0" y="167360"/>
                  </a:moveTo>
                  <a:lnTo>
                    <a:pt x="9525" y="122116"/>
                  </a:lnTo>
                  <a:cubicBezTo>
                    <a:pt x="98425" y="7022"/>
                    <a:pt x="277812" y="-3297"/>
                    <a:pt x="333375" y="672"/>
                  </a:cubicBezTo>
                  <a:cubicBezTo>
                    <a:pt x="365125" y="2260"/>
                    <a:pt x="394493" y="15753"/>
                    <a:pt x="400050" y="34010"/>
                  </a:cubicBezTo>
                  <a:lnTo>
                    <a:pt x="385763" y="110210"/>
                  </a:lnTo>
                  <a:cubicBezTo>
                    <a:pt x="288131" y="110210"/>
                    <a:pt x="130969" y="119735"/>
                    <a:pt x="0" y="1673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/>
                </a:gs>
                <a:gs pos="100000">
                  <a:schemeClr val="accent6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3" name="Freeform 82"/>
          <p:cNvSpPr/>
          <p:nvPr/>
        </p:nvSpPr>
        <p:spPr>
          <a:xfrm>
            <a:off x="-15875" y="4813300"/>
            <a:ext cx="7207250" cy="1636713"/>
          </a:xfrm>
          <a:custGeom>
            <a:avLst/>
            <a:gdLst>
              <a:gd name="connsiteX0" fmla="*/ 0 w 5074920"/>
              <a:gd name="connsiteY0" fmla="*/ 30480 h 1645920"/>
              <a:gd name="connsiteX1" fmla="*/ 0 w 5074920"/>
              <a:gd name="connsiteY1" fmla="*/ 1645920 h 1645920"/>
              <a:gd name="connsiteX2" fmla="*/ 4663440 w 5074920"/>
              <a:gd name="connsiteY2" fmla="*/ 1645920 h 1645920"/>
              <a:gd name="connsiteX3" fmla="*/ 5074920 w 5074920"/>
              <a:gd name="connsiteY3" fmla="*/ 1554480 h 1645920"/>
              <a:gd name="connsiteX4" fmla="*/ 5074920 w 5074920"/>
              <a:gd name="connsiteY4" fmla="*/ 0 h 1645920"/>
              <a:gd name="connsiteX5" fmla="*/ 0 w 5074920"/>
              <a:gd name="connsiteY5" fmla="*/ 30480 h 1645920"/>
              <a:gd name="connsiteX0" fmla="*/ 0 w 5079682"/>
              <a:gd name="connsiteY0" fmla="*/ 6668 h 1622108"/>
              <a:gd name="connsiteX1" fmla="*/ 0 w 5079682"/>
              <a:gd name="connsiteY1" fmla="*/ 1622108 h 1622108"/>
              <a:gd name="connsiteX2" fmla="*/ 4663440 w 5079682"/>
              <a:gd name="connsiteY2" fmla="*/ 1622108 h 1622108"/>
              <a:gd name="connsiteX3" fmla="*/ 5074920 w 5079682"/>
              <a:gd name="connsiteY3" fmla="*/ 1530668 h 1622108"/>
              <a:gd name="connsiteX4" fmla="*/ 5079682 w 5079682"/>
              <a:gd name="connsiteY4" fmla="*/ 0 h 1622108"/>
              <a:gd name="connsiteX5" fmla="*/ 0 w 5079682"/>
              <a:gd name="connsiteY5" fmla="*/ 6668 h 1622108"/>
              <a:gd name="connsiteX0" fmla="*/ 0 w 5075131"/>
              <a:gd name="connsiteY0" fmla="*/ 20955 h 1636395"/>
              <a:gd name="connsiteX1" fmla="*/ 0 w 5075131"/>
              <a:gd name="connsiteY1" fmla="*/ 1636395 h 1636395"/>
              <a:gd name="connsiteX2" fmla="*/ 4663440 w 5075131"/>
              <a:gd name="connsiteY2" fmla="*/ 1636395 h 1636395"/>
              <a:gd name="connsiteX3" fmla="*/ 5074920 w 5075131"/>
              <a:gd name="connsiteY3" fmla="*/ 1544955 h 1636395"/>
              <a:gd name="connsiteX4" fmla="*/ 5070157 w 5075131"/>
              <a:gd name="connsiteY4" fmla="*/ 0 h 1636395"/>
              <a:gd name="connsiteX5" fmla="*/ 0 w 5075131"/>
              <a:gd name="connsiteY5" fmla="*/ 20955 h 1636395"/>
              <a:gd name="connsiteX0" fmla="*/ 0 w 5075022"/>
              <a:gd name="connsiteY0" fmla="*/ 6667 h 1622107"/>
              <a:gd name="connsiteX1" fmla="*/ 0 w 5075022"/>
              <a:gd name="connsiteY1" fmla="*/ 1622107 h 1622107"/>
              <a:gd name="connsiteX2" fmla="*/ 4663440 w 5075022"/>
              <a:gd name="connsiteY2" fmla="*/ 1622107 h 1622107"/>
              <a:gd name="connsiteX3" fmla="*/ 5074920 w 5075022"/>
              <a:gd name="connsiteY3" fmla="*/ 1530667 h 1622107"/>
              <a:gd name="connsiteX4" fmla="*/ 5060632 w 5075022"/>
              <a:gd name="connsiteY4" fmla="*/ 0 h 1622107"/>
              <a:gd name="connsiteX5" fmla="*/ 0 w 5075022"/>
              <a:gd name="connsiteY5" fmla="*/ 6667 h 1622107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94014"/>
              <a:gd name="connsiteY0" fmla="*/ 20955 h 1636395"/>
              <a:gd name="connsiteX1" fmla="*/ 0 w 5094014"/>
              <a:gd name="connsiteY1" fmla="*/ 1636395 h 1636395"/>
              <a:gd name="connsiteX2" fmla="*/ 4663440 w 5094014"/>
              <a:gd name="connsiteY2" fmla="*/ 1636395 h 1636395"/>
              <a:gd name="connsiteX3" fmla="*/ 5093970 w 5094014"/>
              <a:gd name="connsiteY3" fmla="*/ 1525905 h 1636395"/>
              <a:gd name="connsiteX4" fmla="*/ 5055870 w 5094014"/>
              <a:gd name="connsiteY4" fmla="*/ 0 h 1636395"/>
              <a:gd name="connsiteX5" fmla="*/ 0 w 5094014"/>
              <a:gd name="connsiteY5" fmla="*/ 20955 h 163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4014" h="1636395">
                <a:moveTo>
                  <a:pt x="0" y="20955"/>
                </a:moveTo>
                <a:lnTo>
                  <a:pt x="0" y="1636395"/>
                </a:lnTo>
                <a:lnTo>
                  <a:pt x="4663440" y="1636395"/>
                </a:lnTo>
                <a:cubicBezTo>
                  <a:pt x="4905375" y="1634490"/>
                  <a:pt x="5047298" y="1575435"/>
                  <a:pt x="5093970" y="1525905"/>
                </a:cubicBezTo>
                <a:cubicBezTo>
                  <a:pt x="5095557" y="1015682"/>
                  <a:pt x="5054283" y="510223"/>
                  <a:pt x="5055870" y="0"/>
                </a:cubicBezTo>
                <a:lnTo>
                  <a:pt x="0" y="20955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0"/>
                </a:schemeClr>
              </a:gs>
              <a:gs pos="22000">
                <a:schemeClr val="accent3">
                  <a:lumMod val="75000"/>
                </a:schemeClr>
              </a:gs>
              <a:gs pos="61000">
                <a:schemeClr val="accent3"/>
              </a:gs>
            </a:gsLst>
            <a:lin ang="108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272" name="Group 83"/>
          <p:cNvGrpSpPr>
            <a:grpSpLocks/>
          </p:cNvGrpSpPr>
          <p:nvPr/>
        </p:nvGrpSpPr>
        <p:grpSpPr bwMode="auto">
          <a:xfrm>
            <a:off x="6832600" y="4525963"/>
            <a:ext cx="396875" cy="1814512"/>
            <a:chOff x="4476750" y="1056604"/>
            <a:chExt cx="661988" cy="1815184"/>
          </a:xfrm>
        </p:grpSpPr>
        <p:sp>
          <p:nvSpPr>
            <p:cNvPr id="85" name="Freeform 84"/>
            <p:cNvSpPr/>
            <p:nvPr/>
          </p:nvSpPr>
          <p:spPr>
            <a:xfrm>
              <a:off x="4476750" y="1166182"/>
              <a:ext cx="661988" cy="1705606"/>
            </a:xfrm>
            <a:custGeom>
              <a:avLst/>
              <a:gdLst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1988" h="1706055">
                  <a:moveTo>
                    <a:pt x="604838" y="1706055"/>
                  </a:moveTo>
                  <a:cubicBezTo>
                    <a:pt x="446088" y="1699705"/>
                    <a:pt x="196850" y="1693355"/>
                    <a:pt x="42863" y="1515555"/>
                  </a:cubicBezTo>
                  <a:lnTo>
                    <a:pt x="0" y="167767"/>
                  </a:lnTo>
                  <a:cubicBezTo>
                    <a:pt x="104776" y="12193"/>
                    <a:pt x="442912" y="-5270"/>
                    <a:pt x="614363" y="1080"/>
                  </a:cubicBezTo>
                  <a:cubicBezTo>
                    <a:pt x="687388" y="4255"/>
                    <a:pt x="646113" y="64580"/>
                    <a:pt x="661988" y="96330"/>
                  </a:cubicBezTo>
                  <a:lnTo>
                    <a:pt x="604838" y="170605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648868" y="1056604"/>
              <a:ext cx="399840" cy="166749"/>
            </a:xfrm>
            <a:custGeom>
              <a:avLst/>
              <a:gdLst>
                <a:gd name="connsiteX0" fmla="*/ 0 w 400050"/>
                <a:gd name="connsiteY0" fmla="*/ 176213 h 176213"/>
                <a:gd name="connsiteX1" fmla="*/ 0 w 400050"/>
                <a:gd name="connsiteY1" fmla="*/ 119063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66688 h 166688"/>
                <a:gd name="connsiteX1" fmla="*/ 9525 w 400050"/>
                <a:gd name="connsiteY1" fmla="*/ 121444 h 166688"/>
                <a:gd name="connsiteX2" fmla="*/ 333375 w 400050"/>
                <a:gd name="connsiteY2" fmla="*/ 0 h 166688"/>
                <a:gd name="connsiteX3" fmla="*/ 400050 w 400050"/>
                <a:gd name="connsiteY3" fmla="*/ 33338 h 166688"/>
                <a:gd name="connsiteX4" fmla="*/ 385763 w 400050"/>
                <a:gd name="connsiteY4" fmla="*/ 109538 h 166688"/>
                <a:gd name="connsiteX5" fmla="*/ 0 w 400050"/>
                <a:gd name="connsiteY5" fmla="*/ 166688 h 166688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50" h="167360">
                  <a:moveTo>
                    <a:pt x="0" y="167360"/>
                  </a:moveTo>
                  <a:lnTo>
                    <a:pt x="9525" y="122116"/>
                  </a:lnTo>
                  <a:cubicBezTo>
                    <a:pt x="98425" y="7022"/>
                    <a:pt x="277812" y="-3297"/>
                    <a:pt x="333375" y="672"/>
                  </a:cubicBezTo>
                  <a:cubicBezTo>
                    <a:pt x="365125" y="2260"/>
                    <a:pt x="394493" y="15753"/>
                    <a:pt x="400050" y="34010"/>
                  </a:cubicBezTo>
                  <a:lnTo>
                    <a:pt x="385763" y="110210"/>
                  </a:lnTo>
                  <a:cubicBezTo>
                    <a:pt x="288131" y="110210"/>
                    <a:pt x="130969" y="119735"/>
                    <a:pt x="0" y="1673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1273" name="TextBox 86"/>
          <p:cNvSpPr txBox="1">
            <a:spLocks noChangeArrowheads="1"/>
          </p:cNvSpPr>
          <p:nvPr/>
        </p:nvSpPr>
        <p:spPr bwMode="auto">
          <a:xfrm>
            <a:off x="171450" y="1690688"/>
            <a:ext cx="10302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Comic Sans MS" pitchFamily="66" charset="0"/>
              </a:rPr>
              <a:t>01</a:t>
            </a: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274" name="TextBox 87"/>
          <p:cNvSpPr txBox="1">
            <a:spLocks noChangeArrowheads="1"/>
          </p:cNvSpPr>
          <p:nvPr/>
        </p:nvSpPr>
        <p:spPr bwMode="auto">
          <a:xfrm>
            <a:off x="171450" y="3427413"/>
            <a:ext cx="10302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Comic Sans MS" pitchFamily="66" charset="0"/>
              </a:rPr>
              <a:t>02</a:t>
            </a: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275" name="TextBox 88"/>
          <p:cNvSpPr txBox="1">
            <a:spLocks noChangeArrowheads="1"/>
          </p:cNvSpPr>
          <p:nvPr/>
        </p:nvSpPr>
        <p:spPr bwMode="auto">
          <a:xfrm>
            <a:off x="171450" y="5170488"/>
            <a:ext cx="10302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Comic Sans MS" pitchFamily="66" charset="0"/>
              </a:rPr>
              <a:t>03</a:t>
            </a: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276" name="Rectangle 89"/>
          <p:cNvSpPr>
            <a:spLocks noChangeArrowheads="1"/>
          </p:cNvSpPr>
          <p:nvPr/>
        </p:nvSpPr>
        <p:spPr bwMode="auto">
          <a:xfrm>
            <a:off x="1341438" y="1552487"/>
            <a:ext cx="31305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Định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Nghĩa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Cơ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Chế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Bệnh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Sinh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Nguyên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Nhân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277" name="Rectangle 90"/>
          <p:cNvSpPr>
            <a:spLocks noChangeArrowheads="1"/>
          </p:cNvSpPr>
          <p:nvPr/>
        </p:nvSpPr>
        <p:spPr bwMode="auto">
          <a:xfrm>
            <a:off x="1341438" y="3103753"/>
            <a:ext cx="40814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Triệu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chứng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lâm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sàng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Phân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chia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giai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đoạn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Xử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trí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cấp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cứu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Nhận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định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278" name="Rectangle 91"/>
          <p:cNvSpPr>
            <a:spLocks noChangeArrowheads="1"/>
          </p:cNvSpPr>
          <p:nvPr/>
        </p:nvSpPr>
        <p:spPr bwMode="auto">
          <a:xfrm>
            <a:off x="1341438" y="5031493"/>
            <a:ext cx="48625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Chẩn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đoán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điều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dưỡng</a:t>
            </a: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Qui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trình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chăm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sóc</a:t>
            </a: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Thực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hiện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kế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hoạch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chăm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sóc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en-US" sz="24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3278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324600" y="152400"/>
            <a:ext cx="2133600" cy="6248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Palatino Linotype" pitchFamily="16" charset="0"/>
                <a:cs typeface="Arial" charset="0"/>
              </a:defRPr>
            </a:lvl9pPr>
          </a:lstStyle>
          <a:p>
            <a:pPr algn="ctr">
              <a:lnSpc>
                <a:spcPts val="5788"/>
              </a:lnSpc>
              <a:defRPr/>
            </a:pPr>
            <a:r>
              <a:rPr lang="en-US" sz="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Cảm</a:t>
            </a:r>
            <a:r>
              <a:rPr lang="en-US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ơn</a:t>
            </a:r>
            <a:r>
              <a:rPr lang="en-US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Thầy</a:t>
            </a:r>
            <a:r>
              <a:rPr lang="en-US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và</a:t>
            </a:r>
            <a:r>
              <a:rPr lang="en-US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các</a:t>
            </a:r>
            <a:r>
              <a:rPr lang="en-US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bạn</a:t>
            </a:r>
            <a:r>
              <a:rPr lang="en-US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đã</a:t>
            </a:r>
            <a:r>
              <a:rPr lang="en-US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lắng</a:t>
            </a:r>
            <a:r>
              <a:rPr lang="en-US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nghe</a:t>
            </a:r>
            <a:r>
              <a:rPr lang="en-US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</a:t>
            </a:r>
          </a:p>
        </p:txBody>
      </p:sp>
      <p:pic>
        <p:nvPicPr>
          <p:cNvPr id="2050" name="Picture 2" descr="C:\Users\tv25\Desktop\img_10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999" y="533400"/>
            <a:ext cx="5779477" cy="4419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9971632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92941" y="-76200"/>
            <a:ext cx="3948517" cy="923330"/>
          </a:xfr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Định</a:t>
            </a:r>
            <a:r>
              <a:rPr lang="en-US" sz="54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nghĩa</a:t>
            </a:r>
            <a:endParaRPr lang="en-US" sz="5400" b="1" dirty="0">
              <a:solidFill>
                <a:schemeClr val="bg1"/>
              </a:solidFill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4678362"/>
          </a:xfrm>
        </p:spPr>
        <p:txBody>
          <a:bodyPr/>
          <a:lstStyle/>
          <a:p>
            <a:pPr marL="0" indent="4763" algn="just">
              <a:tabLst>
                <a:tab pos="508000" algn="l"/>
              </a:tabLst>
            </a:pP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Suy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hô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tình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trạng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hệ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thống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hô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không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còn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đảm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bảo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1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trong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2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chức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năng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cung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oxy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đào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thải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CO</a:t>
            </a:r>
            <a:r>
              <a:rPr lang="en-US" b="1" baseline="-25000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Suy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hô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tình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trạng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giảm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oxy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tăng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CO</a:t>
            </a:r>
            <a:r>
              <a:rPr lang="en-US" b="1" baseline="-25000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xuất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hiện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nhanh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chóng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thường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phút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giờ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hoặc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ngày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</a:p>
          <a:p>
            <a:pPr marL="0" indent="4763" algn="just">
              <a:tabLst>
                <a:tab pos="508000" algn="l"/>
              </a:tabLst>
            </a:pP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Biểu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hiện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lâm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sàng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của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suy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hô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mạn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hoàn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toàn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khác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nhau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suy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hô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có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rối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loạn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khí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máu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toan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kiềm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đe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dọa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tính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mạng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còn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suy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hô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mạn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biểu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hiện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không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rõ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yên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lặng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2728690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554988" y="-76200"/>
            <a:ext cx="6034023" cy="923330"/>
          </a:xfr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vi-VN" sz="54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Cơ chế bệnh sinh.</a:t>
            </a:r>
            <a:endParaRPr lang="en-US" sz="5400" b="1" dirty="0">
              <a:solidFill>
                <a:schemeClr val="bg1"/>
              </a:solidFill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610600" cy="5638800"/>
          </a:xfrm>
        </p:spPr>
        <p:txBody>
          <a:bodyPr/>
          <a:lstStyle/>
          <a:p>
            <a:pPr marL="0" indent="4763" algn="just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dirty="0" smtClean="0"/>
              <a:t>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Giảm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thông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khí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do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giảm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hoạt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động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của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cơ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hô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hoặc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trung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tâm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hô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bị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ức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chế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hoặc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hậu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quả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tăng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CO</a:t>
            </a:r>
            <a:r>
              <a:rPr lang="en-US" b="1" baseline="-25000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thiếu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oxy.</a:t>
            </a:r>
          </a:p>
          <a:p>
            <a:pPr marL="0" indent="4763" algn="just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Tắc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nghẽn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đường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hô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dẫn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đến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giảm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thông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khí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làm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giảm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trao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đổi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khí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</a:p>
          <a:p>
            <a:pPr marL="0" indent="4763" algn="just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Rối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loạn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trao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đổi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khí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tại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phổi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do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tổn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thương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của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màng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phế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nang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-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mao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mạch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hoặc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do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các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phế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nang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ngập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nước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hoặc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bị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xẹp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dẫn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đến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làm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giảm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oxy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máu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</a:p>
          <a:p>
            <a:pPr marL="0" indent="4763" algn="just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Giảm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oxy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trong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khí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thở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vào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tăng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sản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xuất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CO</a:t>
            </a:r>
            <a:r>
              <a:rPr lang="en-US" b="1" baseline="-25000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2696413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702" y="-118765"/>
            <a:ext cx="4418196" cy="923330"/>
          </a:xfr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5400" b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Nguyên nhân</a:t>
            </a:r>
          </a:p>
        </p:txBody>
      </p:sp>
      <p:pic>
        <p:nvPicPr>
          <p:cNvPr id="17411" name="Picture 6" descr="E:\Điều Dưỡng Đa Khoa\Điều dưỡng cấp cứu\Suy Hô Hấp Cấp\1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263" y="908050"/>
            <a:ext cx="8796337" cy="574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4634634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286702" y="-118765"/>
            <a:ext cx="4418196" cy="923330"/>
          </a:xfr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Nguyên</a:t>
            </a:r>
            <a:r>
              <a:rPr lang="en-US" sz="54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nhân</a:t>
            </a:r>
            <a:endParaRPr lang="en-US" sz="5400" b="1" dirty="0">
              <a:solidFill>
                <a:schemeClr val="bg1"/>
              </a:solidFill>
              <a:latin typeface="Comic Sans MS" pitchFamily="66" charset="0"/>
              <a:ea typeface="+mn-ea"/>
              <a:cs typeface="Arial" charset="0"/>
            </a:endParaRPr>
          </a:p>
        </p:txBody>
      </p:sp>
      <p:pic>
        <p:nvPicPr>
          <p:cNvPr id="18435" name="Picture 2" descr="E:\Điều Dưỡng Đa Khoa\Điều dưỡng cấp cứu\Suy Hô Hấp Cấp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975" y="1147763"/>
            <a:ext cx="8839200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0492135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E:\Điều Dưỡng Đa Khoa\Điều dưỡng cấp cứu\Suy Hô Hấp Cấp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2364284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E:\Điều Dưỡng Đa Khoa\Điều dưỡng cấp cứu\Suy Hô Hấp Cấp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85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8079261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912" y="-103684"/>
            <a:ext cx="3518912" cy="923330"/>
          </a:xfr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Nhận</a:t>
            </a:r>
            <a:r>
              <a:rPr lang="en-US" sz="5400" b="1" dirty="0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Comic Sans MS" pitchFamily="66" charset="0"/>
                <a:ea typeface="+mn-ea"/>
                <a:cs typeface="Arial" charset="0"/>
              </a:rPr>
              <a:t>định</a:t>
            </a:r>
            <a:endParaRPr lang="vi-VN" sz="5400" b="1" dirty="0">
              <a:solidFill>
                <a:schemeClr val="bg1"/>
              </a:solidFill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8" y="990600"/>
            <a:ext cx="7886700" cy="43513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4763" algn="just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Dấu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hiệu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của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thiếu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oxy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tăng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thán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khí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: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tím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thay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đổi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tri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giác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…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0" indent="4763" algn="just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Dùng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cơ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hô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phụ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mức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độ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tăng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công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thở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0" indent="4763" algn="just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Định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hướng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nguyên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nhân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các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xét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nghiệm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cần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thiết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và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khả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năng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can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thiệp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cứu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: co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thắt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phế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quản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nghẹt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đàm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tổn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thương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phổi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….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0" indent="4763" algn="just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	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Đánh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gía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mức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độ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suy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hô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 ,can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thiệp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cấp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cứu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0" indent="4763" algn="just"/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0" indent="4763" algn="just"/>
            <a:endParaRPr lang="vi-VN" b="1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2790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Custom 43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B8212"/>
      </a:accent3>
      <a:accent4>
        <a:srgbClr val="909465"/>
      </a:accent4>
      <a:accent5>
        <a:srgbClr val="D62037"/>
      </a:accent5>
      <a:accent6>
        <a:srgbClr val="FFC331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188</Words>
  <Application>Microsoft Office PowerPoint</Application>
  <PresentationFormat>On-screen Show (4:3)</PresentationFormat>
  <Paragraphs>105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2_Office Theme</vt:lpstr>
      <vt:lpstr>Slide 1</vt:lpstr>
      <vt:lpstr>Slide 2</vt:lpstr>
      <vt:lpstr> Định nghĩa</vt:lpstr>
      <vt:lpstr>Cơ chế bệnh sinh.</vt:lpstr>
      <vt:lpstr>Nguyên nhân</vt:lpstr>
      <vt:lpstr>Nguyên nhân</vt:lpstr>
      <vt:lpstr>Slide 7</vt:lpstr>
      <vt:lpstr>Slide 8</vt:lpstr>
      <vt:lpstr>Nhận định</vt:lpstr>
      <vt:lpstr>Chẩn đoán điều dưỡng</vt:lpstr>
      <vt:lpstr>Qui trình chăm sóc </vt:lpstr>
      <vt:lpstr>Thực hiện kế hoạch chăm sóc</vt:lpstr>
      <vt:lpstr>Thực hiện kế hoạch chăm sóc</vt:lpstr>
      <vt:lpstr>Thực hiện kế hoạch chăm sóc</vt:lpstr>
      <vt:lpstr>Thực hiện kế hoạch chăm sóc</vt:lpstr>
      <vt:lpstr>Lượng giá</vt:lpstr>
      <vt:lpstr> </vt:lpstr>
      <vt:lpstr>Slide 18</vt:lpstr>
      <vt:lpstr>Slide 19</vt:lpstr>
      <vt:lpstr>Slide 20</vt:lpstr>
    </vt:vector>
  </TitlesOfParts>
  <Company>vienlaptop115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andongnhi</cp:lastModifiedBy>
  <cp:revision>85</cp:revision>
  <dcterms:created xsi:type="dcterms:W3CDTF">2014-05-08T07:15:53Z</dcterms:created>
  <dcterms:modified xsi:type="dcterms:W3CDTF">2016-08-29T16:00:55Z</dcterms:modified>
</cp:coreProperties>
</file>