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3"/>
  </p:notesMasterIdLst>
  <p:handoutMasterIdLst>
    <p:handoutMasterId r:id="rId24"/>
  </p:handoutMasterIdLst>
  <p:sldIdLst>
    <p:sldId id="257" r:id="rId2"/>
    <p:sldId id="258" r:id="rId3"/>
    <p:sldId id="259" r:id="rId4"/>
    <p:sldId id="272" r:id="rId5"/>
    <p:sldId id="275" r:id="rId6"/>
    <p:sldId id="260" r:id="rId7"/>
    <p:sldId id="270" r:id="rId8"/>
    <p:sldId id="276" r:id="rId9"/>
    <p:sldId id="277" r:id="rId10"/>
    <p:sldId id="269" r:id="rId11"/>
    <p:sldId id="273" r:id="rId12"/>
    <p:sldId id="282" r:id="rId13"/>
    <p:sldId id="278" r:id="rId14"/>
    <p:sldId id="285" r:id="rId15"/>
    <p:sldId id="279" r:id="rId16"/>
    <p:sldId id="280" r:id="rId17"/>
    <p:sldId id="281" r:id="rId18"/>
    <p:sldId id="283" r:id="rId19"/>
    <p:sldId id="284" r:id="rId20"/>
    <p:sldId id="286" r:id="rId21"/>
    <p:sldId id="274" r:id="rId22"/>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344" autoAdjust="0"/>
    <p:restoredTop sz="93969" autoAdjust="0"/>
  </p:normalViewPr>
  <p:slideViewPr>
    <p:cSldViewPr>
      <p:cViewPr>
        <p:scale>
          <a:sx n="76" d="100"/>
          <a:sy n="76" d="100"/>
        </p:scale>
        <p:origin x="-31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 Id="rId4"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44A00-5E4F-4B39-BCE6-CF2A360BB72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vi-VN"/>
        </a:p>
      </dgm:t>
    </dgm:pt>
    <dgm:pt modelId="{8A548955-21D8-4103-909A-EF7FC7C9AB5C}">
      <dgm:prSet phldrT="[Text]" custT="1">
        <dgm:style>
          <a:lnRef idx="1">
            <a:schemeClr val="accent5"/>
          </a:lnRef>
          <a:fillRef idx="3">
            <a:schemeClr val="accent5"/>
          </a:fillRef>
          <a:effectRef idx="2">
            <a:schemeClr val="accent5"/>
          </a:effectRef>
          <a:fontRef idx="minor">
            <a:schemeClr val="lt1"/>
          </a:fontRef>
        </dgm:style>
      </dgm:prSet>
      <dgm:spPr>
        <a:solidFill>
          <a:srgbClr val="00B0F0"/>
        </a:solidFill>
      </dgm:spPr>
      <dgm:t>
        <a:bodyPr/>
        <a:lstStyle/>
        <a:p>
          <a:r>
            <a:rPr lang="en-US" sz="3000" b="1" dirty="0" smtClean="0">
              <a:latin typeface="Times New Roman" pitchFamily="18" charset="0"/>
              <a:cs typeface="Times New Roman" pitchFamily="18" charset="0"/>
            </a:rPr>
            <a:t>NGUYÊN NHÂN</a:t>
          </a:r>
          <a:endParaRPr lang="vi-VN" sz="3000" b="1" dirty="0">
            <a:latin typeface="Times New Roman" pitchFamily="18" charset="0"/>
            <a:cs typeface="Times New Roman" pitchFamily="18" charset="0"/>
          </a:endParaRPr>
        </a:p>
      </dgm:t>
    </dgm:pt>
    <dgm:pt modelId="{A94ADD65-6FE6-4DA8-8460-7396AD37306B}" type="parTrans" cxnId="{E81578B5-44DB-4C73-9923-11F3F99F2466}">
      <dgm:prSet/>
      <dgm:spPr/>
      <dgm:t>
        <a:bodyPr/>
        <a:lstStyle/>
        <a:p>
          <a:endParaRPr lang="vi-VN"/>
        </a:p>
      </dgm:t>
    </dgm:pt>
    <dgm:pt modelId="{4285EED7-790D-4486-8F49-57E2B84FA278}" type="sibTrans" cxnId="{E81578B5-44DB-4C73-9923-11F3F99F2466}">
      <dgm:prSet/>
      <dgm:spPr/>
      <dgm:t>
        <a:bodyPr/>
        <a:lstStyle/>
        <a:p>
          <a:endParaRPr lang="vi-VN"/>
        </a:p>
      </dgm:t>
    </dgm:pt>
    <dgm:pt modelId="{00371C9D-75E0-43C3-ADC7-65E4DEACDBB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vi-VN" sz="3000" b="1" u="none" smtClean="0">
              <a:latin typeface="Times New Roman" pitchFamily="18" charset="0"/>
              <a:cs typeface="Times New Roman" pitchFamily="18" charset="0"/>
            </a:rPr>
            <a:t>SUY</a:t>
          </a:r>
          <a:r>
            <a:rPr lang="vi-VN" sz="3000" b="1" u="none" baseline="0" smtClean="0">
              <a:latin typeface="Times New Roman" pitchFamily="18" charset="0"/>
              <a:cs typeface="Times New Roman" pitchFamily="18" charset="0"/>
            </a:rPr>
            <a:t> GIẢM THÔNG KHÍ</a:t>
          </a:r>
          <a:endParaRPr lang="vi-VN" sz="3000" b="1" u="none">
            <a:latin typeface="Times New Roman" pitchFamily="18" charset="0"/>
            <a:cs typeface="Times New Roman" pitchFamily="18" charset="0"/>
          </a:endParaRPr>
        </a:p>
      </dgm:t>
    </dgm:pt>
    <dgm:pt modelId="{9AE2B39A-C1B5-48B1-8FF8-C8B535F04D84}" type="parTrans" cxnId="{F733C833-E6FB-481A-BBAB-AC9306912D41}">
      <dgm:prSet/>
      <dgm:spPr/>
      <dgm:t>
        <a:bodyPr/>
        <a:lstStyle/>
        <a:p>
          <a:endParaRPr lang="vi-VN"/>
        </a:p>
      </dgm:t>
    </dgm:pt>
    <dgm:pt modelId="{0A1AB050-162D-41E2-818B-1A41431574CF}" type="sibTrans" cxnId="{F733C833-E6FB-481A-BBAB-AC9306912D41}">
      <dgm:prSet/>
      <dgm:spPr/>
      <dgm:t>
        <a:bodyPr/>
        <a:lstStyle/>
        <a:p>
          <a:endParaRPr lang="vi-VN"/>
        </a:p>
      </dgm:t>
    </dgm:pt>
    <dgm:pt modelId="{5EB98BF6-9AB7-41FF-8155-AFCAEDA4C562}">
      <dgm:prSet phldrT="[Text]" custT="1">
        <dgm:style>
          <a:lnRef idx="1">
            <a:schemeClr val="accent3"/>
          </a:lnRef>
          <a:fillRef idx="2">
            <a:schemeClr val="accent3"/>
          </a:fillRef>
          <a:effectRef idx="1">
            <a:schemeClr val="accent3"/>
          </a:effectRef>
          <a:fontRef idx="minor">
            <a:schemeClr val="dk1"/>
          </a:fontRef>
        </dgm:style>
      </dgm:prSet>
      <dgm:spPr>
        <a:solidFill>
          <a:srgbClr val="92D050"/>
        </a:solidFill>
      </dgm:spPr>
      <dgm:t>
        <a:bodyPr/>
        <a:lstStyle/>
        <a:p>
          <a:r>
            <a:rPr lang="vi-VN" sz="3000" b="1" smtClean="0">
              <a:latin typeface="Times New Roman" pitchFamily="18" charset="0"/>
              <a:cs typeface="Times New Roman" pitchFamily="18" charset="0"/>
            </a:rPr>
            <a:t>SUY HÔ HẤP</a:t>
          </a:r>
          <a:endParaRPr lang="vi-VN" sz="3000" b="1">
            <a:latin typeface="Times New Roman" pitchFamily="18" charset="0"/>
            <a:cs typeface="Times New Roman" pitchFamily="18" charset="0"/>
          </a:endParaRPr>
        </a:p>
      </dgm:t>
    </dgm:pt>
    <dgm:pt modelId="{DFC2691D-249F-4BA1-94F9-E28169BC402A}" type="parTrans" cxnId="{0A867E4D-B469-4960-A487-99ECABE84FAC}">
      <dgm:prSet/>
      <dgm:spPr/>
      <dgm:t>
        <a:bodyPr/>
        <a:lstStyle/>
        <a:p>
          <a:endParaRPr lang="vi-VN"/>
        </a:p>
      </dgm:t>
    </dgm:pt>
    <dgm:pt modelId="{B0EDF49A-61F4-49FA-ACC5-E27B8EADCA54}" type="sibTrans" cxnId="{0A867E4D-B469-4960-A487-99ECABE84FAC}">
      <dgm:prSet/>
      <dgm:spPr/>
      <dgm:t>
        <a:bodyPr/>
        <a:lstStyle/>
        <a:p>
          <a:endParaRPr lang="vi-VN"/>
        </a:p>
      </dgm:t>
    </dgm:pt>
    <dgm:pt modelId="{E367235A-655A-42CE-B641-5206F336D9F8}">
      <dgm:prSet phldrT="[Text]" custT="1">
        <dgm:style>
          <a:lnRef idx="1">
            <a:schemeClr val="accent4"/>
          </a:lnRef>
          <a:fillRef idx="3">
            <a:schemeClr val="accent4"/>
          </a:fillRef>
          <a:effectRef idx="2">
            <a:schemeClr val="accent4"/>
          </a:effectRef>
          <a:fontRef idx="minor">
            <a:schemeClr val="lt1"/>
          </a:fontRef>
        </dgm:style>
      </dgm:prSet>
      <dgm:spPr>
        <a:solidFill>
          <a:srgbClr val="FF0000"/>
        </a:solidFill>
      </dgm:spPr>
      <dgm:t>
        <a:bodyPr/>
        <a:lstStyle/>
        <a:p>
          <a:r>
            <a:rPr lang="vi-VN" sz="3000" b="1" smtClean="0">
              <a:latin typeface="Times New Roman" pitchFamily="18" charset="0"/>
              <a:cs typeface="Times New Roman" pitchFamily="18" charset="0"/>
            </a:rPr>
            <a:t>HUYẾT ĐỘNG KHÔNG ỔN ĐỊNH</a:t>
          </a:r>
          <a:endParaRPr lang="vi-VN" sz="3000" b="1">
            <a:latin typeface="Times New Roman" pitchFamily="18" charset="0"/>
            <a:cs typeface="Times New Roman" pitchFamily="18" charset="0"/>
          </a:endParaRPr>
        </a:p>
      </dgm:t>
    </dgm:pt>
    <dgm:pt modelId="{D9E173FF-9CC1-41CA-A741-5600F7D011AE}" type="parTrans" cxnId="{654B543E-731E-4F6E-9070-F7EC27441A7D}">
      <dgm:prSet/>
      <dgm:spPr/>
      <dgm:t>
        <a:bodyPr/>
        <a:lstStyle/>
        <a:p>
          <a:endParaRPr lang="vi-VN"/>
        </a:p>
      </dgm:t>
    </dgm:pt>
    <dgm:pt modelId="{5B45A4B8-3ABC-4D4A-8211-9FED4A273291}" type="sibTrans" cxnId="{654B543E-731E-4F6E-9070-F7EC27441A7D}">
      <dgm:prSet/>
      <dgm:spPr/>
      <dgm:t>
        <a:bodyPr/>
        <a:lstStyle/>
        <a:p>
          <a:endParaRPr lang="vi-VN"/>
        </a:p>
      </dgm:t>
    </dgm:pt>
    <dgm:pt modelId="{1D3C43B7-9EFB-40A9-8CA2-05ACCDDDCFB2}">
      <dgm:prSet phldrT="[Text]" custT="1">
        <dgm:style>
          <a:lnRef idx="1">
            <a:schemeClr val="accent1"/>
          </a:lnRef>
          <a:fillRef idx="2">
            <a:schemeClr val="accent1"/>
          </a:fillRef>
          <a:effectRef idx="1">
            <a:schemeClr val="accent1"/>
          </a:effectRef>
          <a:fontRef idx="minor">
            <a:schemeClr val="dk1"/>
          </a:fontRef>
        </dgm:style>
      </dgm:prSet>
      <dgm:spPr>
        <a:solidFill>
          <a:srgbClr val="FFC000"/>
        </a:solidFill>
      </dgm:spPr>
      <dgm:t>
        <a:bodyPr/>
        <a:lstStyle/>
        <a:p>
          <a:r>
            <a:rPr lang="vi-VN" sz="3000" b="1" smtClean="0">
              <a:latin typeface="Times New Roman" pitchFamily="18" charset="0"/>
              <a:cs typeface="Times New Roman" pitchFamily="18" charset="0"/>
            </a:rPr>
            <a:t>RỐI LOẠN CHUYỂN HÓA</a:t>
          </a:r>
          <a:endParaRPr lang="vi-VN" sz="3000" b="1">
            <a:latin typeface="Times New Roman" pitchFamily="18" charset="0"/>
            <a:cs typeface="Times New Roman" pitchFamily="18" charset="0"/>
          </a:endParaRPr>
        </a:p>
      </dgm:t>
    </dgm:pt>
    <dgm:pt modelId="{19A43436-E0A1-4E02-B7E8-EBC71FAAB62A}" type="parTrans" cxnId="{6942A7C4-6CF2-4856-825A-7D90735906E7}">
      <dgm:prSet/>
      <dgm:spPr/>
      <dgm:t>
        <a:bodyPr/>
        <a:lstStyle/>
        <a:p>
          <a:endParaRPr lang="vi-VN"/>
        </a:p>
      </dgm:t>
    </dgm:pt>
    <dgm:pt modelId="{7107664A-0D98-443B-979D-198C4D0168DD}" type="sibTrans" cxnId="{6942A7C4-6CF2-4856-825A-7D90735906E7}">
      <dgm:prSet/>
      <dgm:spPr/>
      <dgm:t>
        <a:bodyPr/>
        <a:lstStyle/>
        <a:p>
          <a:endParaRPr lang="vi-VN"/>
        </a:p>
      </dgm:t>
    </dgm:pt>
    <dgm:pt modelId="{7DAB70F2-88B1-4333-A8AD-D9FA1C373EC0}" type="pres">
      <dgm:prSet presAssocID="{DCA44A00-5E4F-4B39-BCE6-CF2A360BB72C}" presName="diagram" presStyleCnt="0">
        <dgm:presLayoutVars>
          <dgm:chMax val="1"/>
          <dgm:dir/>
          <dgm:animLvl val="ctr"/>
          <dgm:resizeHandles val="exact"/>
        </dgm:presLayoutVars>
      </dgm:prSet>
      <dgm:spPr/>
      <dgm:t>
        <a:bodyPr/>
        <a:lstStyle/>
        <a:p>
          <a:endParaRPr lang="vi-VN"/>
        </a:p>
      </dgm:t>
    </dgm:pt>
    <dgm:pt modelId="{783B5533-91C8-4A8B-A1E8-E83CE316CED1}" type="pres">
      <dgm:prSet presAssocID="{DCA44A00-5E4F-4B39-BCE6-CF2A360BB72C}" presName="matrix" presStyleCnt="0"/>
      <dgm:spPr/>
    </dgm:pt>
    <dgm:pt modelId="{CCA8E150-FC30-4608-8B74-DEB45EBC8106}" type="pres">
      <dgm:prSet presAssocID="{DCA44A00-5E4F-4B39-BCE6-CF2A360BB72C}" presName="tile1" presStyleLbl="node1" presStyleIdx="0" presStyleCnt="4"/>
      <dgm:spPr/>
      <dgm:t>
        <a:bodyPr/>
        <a:lstStyle/>
        <a:p>
          <a:endParaRPr lang="vi-VN"/>
        </a:p>
      </dgm:t>
    </dgm:pt>
    <dgm:pt modelId="{5B74333F-4CC0-4881-9F3F-4DD075124228}" type="pres">
      <dgm:prSet presAssocID="{DCA44A00-5E4F-4B39-BCE6-CF2A360BB72C}" presName="tile1text" presStyleLbl="node1" presStyleIdx="0" presStyleCnt="4">
        <dgm:presLayoutVars>
          <dgm:chMax val="0"/>
          <dgm:chPref val="0"/>
          <dgm:bulletEnabled val="1"/>
        </dgm:presLayoutVars>
      </dgm:prSet>
      <dgm:spPr/>
      <dgm:t>
        <a:bodyPr/>
        <a:lstStyle/>
        <a:p>
          <a:endParaRPr lang="vi-VN"/>
        </a:p>
      </dgm:t>
    </dgm:pt>
    <dgm:pt modelId="{473E10B5-B2E9-4D22-8BF9-35EDE37E229F}" type="pres">
      <dgm:prSet presAssocID="{DCA44A00-5E4F-4B39-BCE6-CF2A360BB72C}" presName="tile2" presStyleLbl="node1" presStyleIdx="1" presStyleCnt="4"/>
      <dgm:spPr/>
      <dgm:t>
        <a:bodyPr/>
        <a:lstStyle/>
        <a:p>
          <a:endParaRPr lang="vi-VN"/>
        </a:p>
      </dgm:t>
    </dgm:pt>
    <dgm:pt modelId="{3830C6FA-248B-4875-A224-FC32990F4DE1}" type="pres">
      <dgm:prSet presAssocID="{DCA44A00-5E4F-4B39-BCE6-CF2A360BB72C}" presName="tile2text" presStyleLbl="node1" presStyleIdx="1" presStyleCnt="4">
        <dgm:presLayoutVars>
          <dgm:chMax val="0"/>
          <dgm:chPref val="0"/>
          <dgm:bulletEnabled val="1"/>
        </dgm:presLayoutVars>
      </dgm:prSet>
      <dgm:spPr/>
      <dgm:t>
        <a:bodyPr/>
        <a:lstStyle/>
        <a:p>
          <a:endParaRPr lang="vi-VN"/>
        </a:p>
      </dgm:t>
    </dgm:pt>
    <dgm:pt modelId="{9597D0C3-8E71-4C63-B13E-7235F054D0DE}" type="pres">
      <dgm:prSet presAssocID="{DCA44A00-5E4F-4B39-BCE6-CF2A360BB72C}" presName="tile3" presStyleLbl="node1" presStyleIdx="2" presStyleCnt="4"/>
      <dgm:spPr/>
      <dgm:t>
        <a:bodyPr/>
        <a:lstStyle/>
        <a:p>
          <a:endParaRPr lang="vi-VN"/>
        </a:p>
      </dgm:t>
    </dgm:pt>
    <dgm:pt modelId="{A8F753BF-50C2-4697-BEB4-92AF58A0C338}" type="pres">
      <dgm:prSet presAssocID="{DCA44A00-5E4F-4B39-BCE6-CF2A360BB72C}" presName="tile3text" presStyleLbl="node1" presStyleIdx="2" presStyleCnt="4">
        <dgm:presLayoutVars>
          <dgm:chMax val="0"/>
          <dgm:chPref val="0"/>
          <dgm:bulletEnabled val="1"/>
        </dgm:presLayoutVars>
      </dgm:prSet>
      <dgm:spPr/>
      <dgm:t>
        <a:bodyPr/>
        <a:lstStyle/>
        <a:p>
          <a:endParaRPr lang="vi-VN"/>
        </a:p>
      </dgm:t>
    </dgm:pt>
    <dgm:pt modelId="{EAD91CDF-937A-4006-8FA6-787422CFC9E7}" type="pres">
      <dgm:prSet presAssocID="{DCA44A00-5E4F-4B39-BCE6-CF2A360BB72C}" presName="tile4" presStyleLbl="node1" presStyleIdx="3" presStyleCnt="4"/>
      <dgm:spPr/>
      <dgm:t>
        <a:bodyPr/>
        <a:lstStyle/>
        <a:p>
          <a:endParaRPr lang="vi-VN"/>
        </a:p>
      </dgm:t>
    </dgm:pt>
    <dgm:pt modelId="{D5B9C0FA-C689-44F5-BE11-84713FB6648F}" type="pres">
      <dgm:prSet presAssocID="{DCA44A00-5E4F-4B39-BCE6-CF2A360BB72C}" presName="tile4text" presStyleLbl="node1" presStyleIdx="3" presStyleCnt="4">
        <dgm:presLayoutVars>
          <dgm:chMax val="0"/>
          <dgm:chPref val="0"/>
          <dgm:bulletEnabled val="1"/>
        </dgm:presLayoutVars>
      </dgm:prSet>
      <dgm:spPr/>
      <dgm:t>
        <a:bodyPr/>
        <a:lstStyle/>
        <a:p>
          <a:endParaRPr lang="vi-VN"/>
        </a:p>
      </dgm:t>
    </dgm:pt>
    <dgm:pt modelId="{5F4E55B0-0A22-4092-B8BA-ED6BC9A67BE7}" type="pres">
      <dgm:prSet presAssocID="{DCA44A00-5E4F-4B39-BCE6-CF2A360BB72C}" presName="centerTile" presStyleLbl="fgShp" presStyleIdx="0" presStyleCnt="1" custScaleX="119795">
        <dgm:presLayoutVars>
          <dgm:chMax val="0"/>
          <dgm:chPref val="0"/>
        </dgm:presLayoutVars>
      </dgm:prSet>
      <dgm:spPr/>
      <dgm:t>
        <a:bodyPr/>
        <a:lstStyle/>
        <a:p>
          <a:endParaRPr lang="vi-VN"/>
        </a:p>
      </dgm:t>
    </dgm:pt>
  </dgm:ptLst>
  <dgm:cxnLst>
    <dgm:cxn modelId="{699C6BAD-564E-4B0B-A871-CEDFA9E56293}" type="presOf" srcId="{1D3C43B7-9EFB-40A9-8CA2-05ACCDDDCFB2}" destId="{EAD91CDF-937A-4006-8FA6-787422CFC9E7}" srcOrd="0" destOrd="0" presId="urn:microsoft.com/office/officeart/2005/8/layout/matrix1"/>
    <dgm:cxn modelId="{A62BEFBA-583E-4E2D-91B7-25F3ED1AC393}" type="presOf" srcId="{E367235A-655A-42CE-B641-5206F336D9F8}" destId="{A8F753BF-50C2-4697-BEB4-92AF58A0C338}" srcOrd="1" destOrd="0" presId="urn:microsoft.com/office/officeart/2005/8/layout/matrix1"/>
    <dgm:cxn modelId="{A4A4F352-33FD-4809-9A61-4326F1B8AE82}" type="presOf" srcId="{8A548955-21D8-4103-909A-EF7FC7C9AB5C}" destId="{5F4E55B0-0A22-4092-B8BA-ED6BC9A67BE7}" srcOrd="0" destOrd="0" presId="urn:microsoft.com/office/officeart/2005/8/layout/matrix1"/>
    <dgm:cxn modelId="{6942A7C4-6CF2-4856-825A-7D90735906E7}" srcId="{8A548955-21D8-4103-909A-EF7FC7C9AB5C}" destId="{1D3C43B7-9EFB-40A9-8CA2-05ACCDDDCFB2}" srcOrd="3" destOrd="0" parTransId="{19A43436-E0A1-4E02-B7E8-EBC71FAAB62A}" sibTransId="{7107664A-0D98-443B-979D-198C4D0168DD}"/>
    <dgm:cxn modelId="{0140C39F-1B68-409E-9C98-4B4B876CA5E8}" type="presOf" srcId="{5EB98BF6-9AB7-41FF-8155-AFCAEDA4C562}" destId="{473E10B5-B2E9-4D22-8BF9-35EDE37E229F}" srcOrd="0" destOrd="0" presId="urn:microsoft.com/office/officeart/2005/8/layout/matrix1"/>
    <dgm:cxn modelId="{E81578B5-44DB-4C73-9923-11F3F99F2466}" srcId="{DCA44A00-5E4F-4B39-BCE6-CF2A360BB72C}" destId="{8A548955-21D8-4103-909A-EF7FC7C9AB5C}" srcOrd="0" destOrd="0" parTransId="{A94ADD65-6FE6-4DA8-8460-7396AD37306B}" sibTransId="{4285EED7-790D-4486-8F49-57E2B84FA278}"/>
    <dgm:cxn modelId="{ACB0A4F6-5690-46F4-A9D7-B60876028F9C}" type="presOf" srcId="{5EB98BF6-9AB7-41FF-8155-AFCAEDA4C562}" destId="{3830C6FA-248B-4875-A224-FC32990F4DE1}" srcOrd="1" destOrd="0" presId="urn:microsoft.com/office/officeart/2005/8/layout/matrix1"/>
    <dgm:cxn modelId="{10EE2C92-7A3F-41D5-8C6F-302AECA1AE05}" type="presOf" srcId="{DCA44A00-5E4F-4B39-BCE6-CF2A360BB72C}" destId="{7DAB70F2-88B1-4333-A8AD-D9FA1C373EC0}" srcOrd="0" destOrd="0" presId="urn:microsoft.com/office/officeart/2005/8/layout/matrix1"/>
    <dgm:cxn modelId="{0A867E4D-B469-4960-A487-99ECABE84FAC}" srcId="{8A548955-21D8-4103-909A-EF7FC7C9AB5C}" destId="{5EB98BF6-9AB7-41FF-8155-AFCAEDA4C562}" srcOrd="1" destOrd="0" parTransId="{DFC2691D-249F-4BA1-94F9-E28169BC402A}" sibTransId="{B0EDF49A-61F4-49FA-ACC5-E27B8EADCA54}"/>
    <dgm:cxn modelId="{60FA60F2-71D0-4139-97C1-884467EFB8B8}" type="presOf" srcId="{E367235A-655A-42CE-B641-5206F336D9F8}" destId="{9597D0C3-8E71-4C63-B13E-7235F054D0DE}" srcOrd="0" destOrd="0" presId="urn:microsoft.com/office/officeart/2005/8/layout/matrix1"/>
    <dgm:cxn modelId="{9D7876DB-277D-4E75-971A-86E3C629439D}" type="presOf" srcId="{1D3C43B7-9EFB-40A9-8CA2-05ACCDDDCFB2}" destId="{D5B9C0FA-C689-44F5-BE11-84713FB6648F}" srcOrd="1" destOrd="0" presId="urn:microsoft.com/office/officeart/2005/8/layout/matrix1"/>
    <dgm:cxn modelId="{FF84F70A-B232-454A-B500-4EFCD4D7F3FF}" type="presOf" srcId="{00371C9D-75E0-43C3-ADC7-65E4DEACDBBA}" destId="{CCA8E150-FC30-4608-8B74-DEB45EBC8106}" srcOrd="0" destOrd="0" presId="urn:microsoft.com/office/officeart/2005/8/layout/matrix1"/>
    <dgm:cxn modelId="{F733C833-E6FB-481A-BBAB-AC9306912D41}" srcId="{8A548955-21D8-4103-909A-EF7FC7C9AB5C}" destId="{00371C9D-75E0-43C3-ADC7-65E4DEACDBBA}" srcOrd="0" destOrd="0" parTransId="{9AE2B39A-C1B5-48B1-8FF8-C8B535F04D84}" sibTransId="{0A1AB050-162D-41E2-818B-1A41431574CF}"/>
    <dgm:cxn modelId="{654B543E-731E-4F6E-9070-F7EC27441A7D}" srcId="{8A548955-21D8-4103-909A-EF7FC7C9AB5C}" destId="{E367235A-655A-42CE-B641-5206F336D9F8}" srcOrd="2" destOrd="0" parTransId="{D9E173FF-9CC1-41CA-A741-5600F7D011AE}" sibTransId="{5B45A4B8-3ABC-4D4A-8211-9FED4A273291}"/>
    <dgm:cxn modelId="{83859F8B-95C3-4F84-B292-A8C861C82E04}" type="presOf" srcId="{00371C9D-75E0-43C3-ADC7-65E4DEACDBBA}" destId="{5B74333F-4CC0-4881-9F3F-4DD075124228}" srcOrd="1" destOrd="0" presId="urn:microsoft.com/office/officeart/2005/8/layout/matrix1"/>
    <dgm:cxn modelId="{DB43DA8B-4EB9-4969-A87B-1ECABE4C605B}" type="presParOf" srcId="{7DAB70F2-88B1-4333-A8AD-D9FA1C373EC0}" destId="{783B5533-91C8-4A8B-A1E8-E83CE316CED1}" srcOrd="0" destOrd="0" presId="urn:microsoft.com/office/officeart/2005/8/layout/matrix1"/>
    <dgm:cxn modelId="{176D5ACA-F81A-4077-81C5-57094E3B1754}" type="presParOf" srcId="{783B5533-91C8-4A8B-A1E8-E83CE316CED1}" destId="{CCA8E150-FC30-4608-8B74-DEB45EBC8106}" srcOrd="0" destOrd="0" presId="urn:microsoft.com/office/officeart/2005/8/layout/matrix1"/>
    <dgm:cxn modelId="{4CF4F54F-6EAF-47E7-A66D-24545E5767AE}" type="presParOf" srcId="{783B5533-91C8-4A8B-A1E8-E83CE316CED1}" destId="{5B74333F-4CC0-4881-9F3F-4DD075124228}" srcOrd="1" destOrd="0" presId="urn:microsoft.com/office/officeart/2005/8/layout/matrix1"/>
    <dgm:cxn modelId="{A00AE2E5-A179-4B47-97F7-8BB638A2C4F0}" type="presParOf" srcId="{783B5533-91C8-4A8B-A1E8-E83CE316CED1}" destId="{473E10B5-B2E9-4D22-8BF9-35EDE37E229F}" srcOrd="2" destOrd="0" presId="urn:microsoft.com/office/officeart/2005/8/layout/matrix1"/>
    <dgm:cxn modelId="{CEFD8693-7A60-4A80-90B1-2BA6797B4E41}" type="presParOf" srcId="{783B5533-91C8-4A8B-A1E8-E83CE316CED1}" destId="{3830C6FA-248B-4875-A224-FC32990F4DE1}" srcOrd="3" destOrd="0" presId="urn:microsoft.com/office/officeart/2005/8/layout/matrix1"/>
    <dgm:cxn modelId="{51575337-97E2-42E7-94B8-91FDE2E31FAB}" type="presParOf" srcId="{783B5533-91C8-4A8B-A1E8-E83CE316CED1}" destId="{9597D0C3-8E71-4C63-B13E-7235F054D0DE}" srcOrd="4" destOrd="0" presId="urn:microsoft.com/office/officeart/2005/8/layout/matrix1"/>
    <dgm:cxn modelId="{3116908C-A30E-4A2B-A076-E679491AA0DE}" type="presParOf" srcId="{783B5533-91C8-4A8B-A1E8-E83CE316CED1}" destId="{A8F753BF-50C2-4697-BEB4-92AF58A0C338}" srcOrd="5" destOrd="0" presId="urn:microsoft.com/office/officeart/2005/8/layout/matrix1"/>
    <dgm:cxn modelId="{C4A35ACE-D424-4CA2-8D60-71897E0B2987}" type="presParOf" srcId="{783B5533-91C8-4A8B-A1E8-E83CE316CED1}" destId="{EAD91CDF-937A-4006-8FA6-787422CFC9E7}" srcOrd="6" destOrd="0" presId="urn:microsoft.com/office/officeart/2005/8/layout/matrix1"/>
    <dgm:cxn modelId="{289DB72C-996E-4BBB-8DA5-FBE9B5A88051}" type="presParOf" srcId="{783B5533-91C8-4A8B-A1E8-E83CE316CED1}" destId="{D5B9C0FA-C689-44F5-BE11-84713FB6648F}" srcOrd="7" destOrd="0" presId="urn:microsoft.com/office/officeart/2005/8/layout/matrix1"/>
    <dgm:cxn modelId="{38B43C26-B6DC-49A7-AF5E-CABE1A7AE039}" type="presParOf" srcId="{7DAB70F2-88B1-4333-A8AD-D9FA1C373EC0}" destId="{5F4E55B0-0A22-4092-B8BA-ED6BC9A67BE7}"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894175-9C0D-409E-BA66-F1CD9DAA8804}"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vi-VN"/>
        </a:p>
      </dgm:t>
    </dgm:pt>
    <dgm:pt modelId="{D5CBE277-6BC5-464A-8537-9577DF22C333}">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vi-VN" sz="2000" b="1" dirty="0" smtClean="0">
              <a:solidFill>
                <a:schemeClr val="bg1"/>
              </a:solidFill>
              <a:latin typeface="Times New Roman" pitchFamily="18" charset="0"/>
              <a:cs typeface="Times New Roman" pitchFamily="18" charset="0"/>
            </a:rPr>
            <a:t>Khai thông đường thở</a:t>
          </a:r>
          <a:endParaRPr lang="vi-VN" sz="2000" dirty="0">
            <a:latin typeface="Times New Roman" pitchFamily="18" charset="0"/>
            <a:cs typeface="Times New Roman" pitchFamily="18" charset="0"/>
          </a:endParaRPr>
        </a:p>
      </dgm:t>
    </dgm:pt>
    <dgm:pt modelId="{0D84E0FA-30AC-4B0A-A14C-F18EA764FB22}" type="parTrans" cxnId="{5149D829-9D7D-4203-AA74-10DCDC0BF4C7}">
      <dgm:prSet/>
      <dgm:spPr/>
      <dgm:t>
        <a:bodyPr/>
        <a:lstStyle/>
        <a:p>
          <a:endParaRPr lang="vi-VN"/>
        </a:p>
      </dgm:t>
    </dgm:pt>
    <dgm:pt modelId="{8D16CD3A-7C69-41DA-99E3-5F2561F869DD}" type="sibTrans" cxnId="{5149D829-9D7D-4203-AA74-10DCDC0BF4C7}">
      <dgm:prSet/>
      <dgm:spPr/>
      <dgm:t>
        <a:bodyPr/>
        <a:lstStyle/>
        <a:p>
          <a:endParaRPr lang="vi-VN"/>
        </a:p>
      </dgm:t>
    </dgm:pt>
    <dgm:pt modelId="{2C98D31A-584F-4AEB-910E-CB21583D92EB}">
      <dgm:prSet phldrT="[Text]" custT="1">
        <dgm:style>
          <a:lnRef idx="1">
            <a:schemeClr val="dk1"/>
          </a:lnRef>
          <a:fillRef idx="2">
            <a:schemeClr val="dk1"/>
          </a:fillRef>
          <a:effectRef idx="1">
            <a:schemeClr val="dk1"/>
          </a:effectRef>
          <a:fontRef idx="minor">
            <a:schemeClr val="dk1"/>
          </a:fontRef>
        </dgm:style>
      </dgm:prSet>
      <dgm:spPr/>
      <dgm:t>
        <a:bodyPr/>
        <a:lstStyle/>
        <a:p>
          <a:r>
            <a:rPr lang="vi-VN" sz="2000" b="1" smtClean="0">
              <a:solidFill>
                <a:schemeClr val="bg1"/>
              </a:solidFill>
              <a:latin typeface="Times New Roman" pitchFamily="18" charset="0"/>
              <a:cs typeface="Times New Roman" pitchFamily="18" charset="0"/>
            </a:rPr>
            <a:t>Thở oxy</a:t>
          </a:r>
          <a:endParaRPr lang="vi-VN" sz="2000">
            <a:latin typeface="Times New Roman" pitchFamily="18" charset="0"/>
            <a:cs typeface="Times New Roman" pitchFamily="18" charset="0"/>
          </a:endParaRPr>
        </a:p>
      </dgm:t>
    </dgm:pt>
    <dgm:pt modelId="{9BE72938-1E39-497D-8BFE-75BD814497CF}" type="parTrans" cxnId="{F340FEB5-0834-448A-8F5D-65B36978D4BD}">
      <dgm:prSet/>
      <dgm:spPr/>
      <dgm:t>
        <a:bodyPr/>
        <a:lstStyle/>
        <a:p>
          <a:endParaRPr lang="vi-VN"/>
        </a:p>
      </dgm:t>
    </dgm:pt>
    <dgm:pt modelId="{8E15BC10-01F6-413A-A7F6-32754BD87AF9}" type="sibTrans" cxnId="{F340FEB5-0834-448A-8F5D-65B36978D4BD}">
      <dgm:prSet/>
      <dgm:spPr/>
      <dgm:t>
        <a:bodyPr/>
        <a:lstStyle/>
        <a:p>
          <a:endParaRPr lang="vi-VN"/>
        </a:p>
      </dgm:t>
    </dgm:pt>
    <dgm:pt modelId="{B9E1B811-7E78-48F4-9441-3118687B03DB}">
      <dgm:prSet phldrT="[Text]" custT="1">
        <dgm:style>
          <a:lnRef idx="1">
            <a:schemeClr val="dk1"/>
          </a:lnRef>
          <a:fillRef idx="2">
            <a:schemeClr val="dk1"/>
          </a:fillRef>
          <a:effectRef idx="1">
            <a:schemeClr val="dk1"/>
          </a:effectRef>
          <a:fontRef idx="minor">
            <a:schemeClr val="dk1"/>
          </a:fontRef>
        </dgm:style>
      </dgm:prSet>
      <dgm:spPr/>
      <dgm:t>
        <a:bodyPr/>
        <a:lstStyle/>
        <a:p>
          <a:r>
            <a:rPr lang="vi-VN" sz="2000" b="1" smtClean="0">
              <a:solidFill>
                <a:schemeClr val="bg1"/>
              </a:solidFill>
              <a:latin typeface="Times New Roman" pitchFamily="18" charset="0"/>
              <a:cs typeface="Times New Roman" pitchFamily="18" charset="0"/>
            </a:rPr>
            <a:t>Xông mũi : FiO2 tối đa đạt được 0.4 (6 l/ph)</a:t>
          </a:r>
          <a:endParaRPr lang="vi-VN" sz="2000">
            <a:latin typeface="Times New Roman" pitchFamily="18" charset="0"/>
            <a:cs typeface="Times New Roman" pitchFamily="18" charset="0"/>
          </a:endParaRPr>
        </a:p>
      </dgm:t>
    </dgm:pt>
    <dgm:pt modelId="{ADDF148D-B348-42EF-9162-661DC74F39A1}" type="parTrans" cxnId="{793A9830-4C64-4E33-9EF7-5FA9AE47A6EB}">
      <dgm:prSet/>
      <dgm:spPr/>
      <dgm:t>
        <a:bodyPr/>
        <a:lstStyle/>
        <a:p>
          <a:endParaRPr lang="vi-VN"/>
        </a:p>
      </dgm:t>
    </dgm:pt>
    <dgm:pt modelId="{88693E35-8599-4F40-9D99-174F8A7F836F}" type="sibTrans" cxnId="{793A9830-4C64-4E33-9EF7-5FA9AE47A6EB}">
      <dgm:prSet/>
      <dgm:spPr/>
      <dgm:t>
        <a:bodyPr/>
        <a:lstStyle/>
        <a:p>
          <a:endParaRPr lang="vi-VN"/>
        </a:p>
      </dgm:t>
    </dgm:pt>
    <dgm:pt modelId="{D906774D-5B42-40A1-8257-76E15611AE56}">
      <dgm:prSet phldrT="[Text]" custT="1"/>
      <dgm:spPr>
        <a:solidFill>
          <a:srgbClr val="92D050"/>
        </a:solidFill>
      </dgm:spPr>
      <dgm:t>
        <a:bodyPr/>
        <a:lstStyle/>
        <a:p>
          <a:r>
            <a:rPr lang="en-US" sz="2000" b="1" i="1" smtClean="0">
              <a:solidFill>
                <a:schemeClr val="bg1"/>
              </a:solidFill>
              <a:latin typeface="Times New Roman" pitchFamily="18" charset="0"/>
              <a:cs typeface="Times New Roman" pitchFamily="18" charset="0"/>
            </a:rPr>
            <a:t>Loại bỏ chất tiết</a:t>
          </a:r>
          <a:endParaRPr lang="vi-VN" sz="2000">
            <a:latin typeface="Times New Roman" pitchFamily="18" charset="0"/>
            <a:cs typeface="Times New Roman" pitchFamily="18" charset="0"/>
          </a:endParaRPr>
        </a:p>
      </dgm:t>
    </dgm:pt>
    <dgm:pt modelId="{D209657A-7DE6-40CD-A7A7-CF39E02E1FA3}" type="parTrans" cxnId="{02D9BFF9-94B1-42B4-8845-4959C4DA4965}">
      <dgm:prSet/>
      <dgm:spPr/>
      <dgm:t>
        <a:bodyPr/>
        <a:lstStyle/>
        <a:p>
          <a:endParaRPr lang="vi-VN"/>
        </a:p>
      </dgm:t>
    </dgm:pt>
    <dgm:pt modelId="{8A435C96-E503-4EE7-BAAA-B77ACC4A1DD9}" type="sibTrans" cxnId="{02D9BFF9-94B1-42B4-8845-4959C4DA4965}">
      <dgm:prSet/>
      <dgm:spPr/>
      <dgm:t>
        <a:bodyPr/>
        <a:lstStyle/>
        <a:p>
          <a:endParaRPr lang="vi-VN"/>
        </a:p>
      </dgm:t>
    </dgm:pt>
    <dgm:pt modelId="{617E8698-F0EC-47B7-9766-FDE22A859B33}">
      <dgm:prSet phldrT="[Text]" custT="1"/>
      <dgm:spPr>
        <a:solidFill>
          <a:srgbClr val="92D050"/>
        </a:solidFill>
      </dgm:spPr>
      <dgm:t>
        <a:bodyPr/>
        <a:lstStyle/>
        <a:p>
          <a:r>
            <a:rPr lang="vi-VN" sz="2000" b="1" smtClean="0">
              <a:solidFill>
                <a:schemeClr val="bg1"/>
              </a:solidFill>
              <a:latin typeface="Times New Roman" pitchFamily="18" charset="0"/>
              <a:cs typeface="Times New Roman" pitchFamily="18" charset="0"/>
            </a:rPr>
            <a:t>Làm ẩm khí thở.</a:t>
          </a:r>
          <a:br>
            <a:rPr lang="vi-VN" sz="2000" b="1" smtClean="0">
              <a:solidFill>
                <a:schemeClr val="bg1"/>
              </a:solidFill>
              <a:latin typeface="Times New Roman" pitchFamily="18" charset="0"/>
              <a:cs typeface="Times New Roman" pitchFamily="18" charset="0"/>
            </a:rPr>
          </a:br>
          <a:r>
            <a:rPr lang="en-US" sz="2000" b="1" smtClean="0">
              <a:solidFill>
                <a:schemeClr val="bg1"/>
              </a:solidFill>
              <a:latin typeface="Times New Roman" pitchFamily="18" charset="0"/>
              <a:cs typeface="Times New Roman" pitchFamily="18" charset="0"/>
            </a:rPr>
            <a:t>+ </a:t>
          </a:r>
          <a:r>
            <a:rPr lang="vi-VN" sz="2000" b="1" smtClean="0">
              <a:solidFill>
                <a:schemeClr val="bg1"/>
              </a:solidFill>
              <a:latin typeface="Times New Roman" pitchFamily="18" charset="0"/>
              <a:cs typeface="Times New Roman" pitchFamily="18" charset="0"/>
            </a:rPr>
            <a:t>Dùng thuốc long nhày.</a:t>
          </a:r>
          <a:br>
            <a:rPr lang="vi-VN" sz="2000" b="1" smtClean="0">
              <a:solidFill>
                <a:schemeClr val="bg1"/>
              </a:solidFill>
              <a:latin typeface="Times New Roman" pitchFamily="18" charset="0"/>
              <a:cs typeface="Times New Roman" pitchFamily="18" charset="0"/>
            </a:rPr>
          </a:br>
          <a:r>
            <a:rPr lang="en-US" sz="2000" b="1" smtClean="0">
              <a:solidFill>
                <a:schemeClr val="bg1"/>
              </a:solidFill>
              <a:latin typeface="Times New Roman" pitchFamily="18" charset="0"/>
              <a:cs typeface="Times New Roman" pitchFamily="18" charset="0"/>
            </a:rPr>
            <a:t>+ </a:t>
          </a:r>
          <a:r>
            <a:rPr lang="vi-VN" sz="2000" b="1" smtClean="0">
              <a:solidFill>
                <a:schemeClr val="bg1"/>
              </a:solidFill>
              <a:latin typeface="Times New Roman" pitchFamily="18" charset="0"/>
              <a:cs typeface="Times New Roman" pitchFamily="18" charset="0"/>
            </a:rPr>
            <a:t>Hút mù dịch qua mũi ,hút đờm dãi, hút rửa phế quản</a:t>
          </a:r>
          <a:br>
            <a:rPr lang="vi-VN" sz="2000" b="1" smtClean="0">
              <a:solidFill>
                <a:schemeClr val="bg1"/>
              </a:solidFill>
              <a:latin typeface="Times New Roman" pitchFamily="18" charset="0"/>
              <a:cs typeface="Times New Roman" pitchFamily="18" charset="0"/>
            </a:rPr>
          </a:br>
          <a:r>
            <a:rPr lang="en-US" sz="2000" b="1" smtClean="0">
              <a:solidFill>
                <a:schemeClr val="bg1"/>
              </a:solidFill>
              <a:latin typeface="Times New Roman" pitchFamily="18" charset="0"/>
              <a:cs typeface="Times New Roman" pitchFamily="18" charset="0"/>
            </a:rPr>
            <a:t>+ </a:t>
          </a:r>
          <a:r>
            <a:rPr lang="vi-VN" sz="2000" b="1" smtClean="0">
              <a:solidFill>
                <a:schemeClr val="bg1"/>
              </a:solidFill>
              <a:latin typeface="Times New Roman" pitchFamily="18" charset="0"/>
              <a:cs typeface="Times New Roman" pitchFamily="18" charset="0"/>
            </a:rPr>
            <a:t>Soi hút phế quản</a:t>
          </a:r>
          <a:endParaRPr lang="vi-VN" sz="2000">
            <a:latin typeface="Times New Roman" pitchFamily="18" charset="0"/>
            <a:cs typeface="Times New Roman" pitchFamily="18" charset="0"/>
          </a:endParaRPr>
        </a:p>
      </dgm:t>
    </dgm:pt>
    <dgm:pt modelId="{835CAF66-F5E7-4F5C-B460-A3FE44D54BA7}" type="parTrans" cxnId="{6FD3D512-CB39-4FE6-9220-2816899F52B6}">
      <dgm:prSet/>
      <dgm:spPr/>
      <dgm:t>
        <a:bodyPr/>
        <a:lstStyle/>
        <a:p>
          <a:endParaRPr lang="vi-VN"/>
        </a:p>
      </dgm:t>
    </dgm:pt>
    <dgm:pt modelId="{A5B9C89B-4FFC-432F-9A71-B3E7116BC5BE}" type="sibTrans" cxnId="{6FD3D512-CB39-4FE6-9220-2816899F52B6}">
      <dgm:prSet/>
      <dgm:spPr/>
      <dgm:t>
        <a:bodyPr/>
        <a:lstStyle/>
        <a:p>
          <a:endParaRPr lang="vi-VN"/>
        </a:p>
      </dgm:t>
    </dgm:pt>
    <dgm:pt modelId="{B58D3362-BBFF-41CE-AB38-259C4CA10AEA}">
      <dgm:prSet phldrT="[Text]" phldr="1" custT="1"/>
      <dgm:spPr>
        <a:solidFill>
          <a:srgbClr val="92D050"/>
        </a:solidFill>
      </dgm:spPr>
      <dgm:t>
        <a:bodyPr/>
        <a:lstStyle/>
        <a:p>
          <a:endParaRPr lang="vi-VN" sz="2000">
            <a:latin typeface="Times New Roman" pitchFamily="18" charset="0"/>
            <a:cs typeface="Times New Roman" pitchFamily="18" charset="0"/>
          </a:endParaRPr>
        </a:p>
      </dgm:t>
    </dgm:pt>
    <dgm:pt modelId="{BD6391FE-4A95-4090-98E6-F5EC84112906}" type="parTrans" cxnId="{2F23671F-3684-43A2-BFA3-894B8730B303}">
      <dgm:prSet/>
      <dgm:spPr/>
      <dgm:t>
        <a:bodyPr/>
        <a:lstStyle/>
        <a:p>
          <a:endParaRPr lang="vi-VN"/>
        </a:p>
      </dgm:t>
    </dgm:pt>
    <dgm:pt modelId="{4C113DF3-7ACE-4C71-AE68-1D448E776D4C}" type="sibTrans" cxnId="{2F23671F-3684-43A2-BFA3-894B8730B303}">
      <dgm:prSet/>
      <dgm:spPr/>
      <dgm:t>
        <a:bodyPr/>
        <a:lstStyle/>
        <a:p>
          <a:endParaRPr lang="vi-VN"/>
        </a:p>
      </dgm:t>
    </dgm:pt>
    <dgm:pt modelId="{867345D0-A7D6-4FDC-9209-A6E2EC12E01D}">
      <dgm:prSet custT="1">
        <dgm:style>
          <a:lnRef idx="1">
            <a:schemeClr val="accent1"/>
          </a:lnRef>
          <a:fillRef idx="2">
            <a:schemeClr val="accent1"/>
          </a:fillRef>
          <a:effectRef idx="1">
            <a:schemeClr val="accent1"/>
          </a:effectRef>
          <a:fontRef idx="minor">
            <a:schemeClr val="dk1"/>
          </a:fontRef>
        </dgm:style>
      </dgm:prSet>
      <dgm:spPr/>
      <dgm:t>
        <a:bodyPr/>
        <a:lstStyle/>
        <a:p>
          <a:r>
            <a:rPr lang="vi-VN" sz="2000" b="1" dirty="0" smtClean="0">
              <a:solidFill>
                <a:schemeClr val="bg1"/>
              </a:solidFill>
              <a:latin typeface="Times New Roman" pitchFamily="18" charset="0"/>
              <a:cs typeface="Times New Roman" pitchFamily="18" charset="0"/>
            </a:rPr>
            <a:t>Canuyn Guedel hoặc Mayo chống tụt lưỡi</a:t>
          </a:r>
        </a:p>
      </dgm:t>
    </dgm:pt>
    <dgm:pt modelId="{FAB54DEB-C319-4AB0-AEEB-10066B794077}" type="parTrans" cxnId="{440EAD89-2EBD-48EF-81BF-EF2CB4834B6E}">
      <dgm:prSet/>
      <dgm:spPr/>
      <dgm:t>
        <a:bodyPr/>
        <a:lstStyle/>
        <a:p>
          <a:endParaRPr lang="vi-VN"/>
        </a:p>
      </dgm:t>
    </dgm:pt>
    <dgm:pt modelId="{6DB7E101-63BA-4B18-AEF6-0967F4A6397E}" type="sibTrans" cxnId="{440EAD89-2EBD-48EF-81BF-EF2CB4834B6E}">
      <dgm:prSet/>
      <dgm:spPr/>
      <dgm:t>
        <a:bodyPr/>
        <a:lstStyle/>
        <a:p>
          <a:endParaRPr lang="vi-VN"/>
        </a:p>
      </dgm:t>
    </dgm:pt>
    <dgm:pt modelId="{6BD329BF-5706-48A6-A3AE-C05ABD3AB065}">
      <dgm:prSet custT="1">
        <dgm:style>
          <a:lnRef idx="1">
            <a:schemeClr val="accent1"/>
          </a:lnRef>
          <a:fillRef idx="2">
            <a:schemeClr val="accent1"/>
          </a:fillRef>
          <a:effectRef idx="1">
            <a:schemeClr val="accent1"/>
          </a:effectRef>
          <a:fontRef idx="minor">
            <a:schemeClr val="dk1"/>
          </a:fontRef>
        </dgm:style>
      </dgm:prSet>
      <dgm:spPr/>
      <dgm:t>
        <a:bodyPr/>
        <a:lstStyle/>
        <a:p>
          <a:r>
            <a:rPr lang="vi-VN" sz="2000" b="1" smtClean="0">
              <a:solidFill>
                <a:schemeClr val="bg1"/>
              </a:solidFill>
              <a:latin typeface="Times New Roman" pitchFamily="18" charset="0"/>
              <a:cs typeface="Times New Roman" pitchFamily="18" charset="0"/>
            </a:rPr>
            <a:t> Tư thế nằm nghiêng an toàn nếu có nguy cơ sặc</a:t>
          </a:r>
        </a:p>
      </dgm:t>
    </dgm:pt>
    <dgm:pt modelId="{2207018F-AC72-40AB-AAD6-5FC1D43832F7}" type="parTrans" cxnId="{3D60D157-2467-4BA7-8530-6221B30CEA21}">
      <dgm:prSet/>
      <dgm:spPr/>
      <dgm:t>
        <a:bodyPr/>
        <a:lstStyle/>
        <a:p>
          <a:endParaRPr lang="vi-VN"/>
        </a:p>
      </dgm:t>
    </dgm:pt>
    <dgm:pt modelId="{66E7AE59-8D2F-4932-ADF2-02CB29C703E8}" type="sibTrans" cxnId="{3D60D157-2467-4BA7-8530-6221B30CEA21}">
      <dgm:prSet/>
      <dgm:spPr/>
      <dgm:t>
        <a:bodyPr/>
        <a:lstStyle/>
        <a:p>
          <a:endParaRPr lang="vi-VN"/>
        </a:p>
      </dgm:t>
    </dgm:pt>
    <dgm:pt modelId="{90376B1B-C4DB-4076-9E44-6D77C17B11A7}">
      <dgm:prSet custT="1">
        <dgm:style>
          <a:lnRef idx="1">
            <a:schemeClr val="dk1"/>
          </a:lnRef>
          <a:fillRef idx="2">
            <a:schemeClr val="dk1"/>
          </a:fillRef>
          <a:effectRef idx="1">
            <a:schemeClr val="dk1"/>
          </a:effectRef>
          <a:fontRef idx="minor">
            <a:schemeClr val="dk1"/>
          </a:fontRef>
        </dgm:style>
      </dgm:prSet>
      <dgm:spPr/>
      <dgm:t>
        <a:bodyPr/>
        <a:lstStyle/>
        <a:p>
          <a:r>
            <a:rPr lang="vi-VN" sz="2000" b="1" smtClean="0">
              <a:solidFill>
                <a:schemeClr val="bg1"/>
              </a:solidFill>
              <a:latin typeface="Times New Roman" pitchFamily="18" charset="0"/>
              <a:cs typeface="Times New Roman" pitchFamily="18" charset="0"/>
            </a:rPr>
            <a:t>Mặt nạ: FiO2 tối đa đạt được 0.6 (8 l/ph)</a:t>
          </a:r>
        </a:p>
      </dgm:t>
    </dgm:pt>
    <dgm:pt modelId="{15AA593B-DA53-411E-B50A-8F26280A340A}" type="parTrans" cxnId="{BDBC533F-DFBE-45E3-A8C7-3F5B987E22A0}">
      <dgm:prSet/>
      <dgm:spPr/>
      <dgm:t>
        <a:bodyPr/>
        <a:lstStyle/>
        <a:p>
          <a:endParaRPr lang="vi-VN"/>
        </a:p>
      </dgm:t>
    </dgm:pt>
    <dgm:pt modelId="{57426D1E-0704-4093-9710-4F23171D276C}" type="sibTrans" cxnId="{BDBC533F-DFBE-45E3-A8C7-3F5B987E22A0}">
      <dgm:prSet/>
      <dgm:spPr/>
      <dgm:t>
        <a:bodyPr/>
        <a:lstStyle/>
        <a:p>
          <a:endParaRPr lang="vi-VN"/>
        </a:p>
      </dgm:t>
    </dgm:pt>
    <dgm:pt modelId="{A1C01BDB-330D-4CDC-B779-923F06A58CB9}">
      <dgm:prSet custT="1">
        <dgm:style>
          <a:lnRef idx="1">
            <a:schemeClr val="dk1"/>
          </a:lnRef>
          <a:fillRef idx="2">
            <a:schemeClr val="dk1"/>
          </a:fillRef>
          <a:effectRef idx="1">
            <a:schemeClr val="dk1"/>
          </a:effectRef>
          <a:fontRef idx="minor">
            <a:schemeClr val="dk1"/>
          </a:fontRef>
        </dgm:style>
      </dgm:prSet>
      <dgm:spPr/>
      <dgm:t>
        <a:bodyPr/>
        <a:lstStyle/>
        <a:p>
          <a:r>
            <a:rPr lang="vi-VN" sz="2000" b="1" dirty="0" smtClean="0">
              <a:solidFill>
                <a:schemeClr val="bg1"/>
              </a:solidFill>
              <a:latin typeface="Times New Roman" pitchFamily="18" charset="0"/>
              <a:cs typeface="Times New Roman" pitchFamily="18" charset="0"/>
            </a:rPr>
            <a:t>Mặt nạ có bóng dự trữ: 0.8 (9 l/ph)</a:t>
          </a:r>
          <a:endParaRPr lang="vi-VN" sz="2000" b="1" dirty="0">
            <a:solidFill>
              <a:schemeClr val="bg1"/>
            </a:solidFill>
            <a:latin typeface="Times New Roman" pitchFamily="18" charset="0"/>
            <a:cs typeface="Times New Roman" pitchFamily="18" charset="0"/>
          </a:endParaRPr>
        </a:p>
      </dgm:t>
    </dgm:pt>
    <dgm:pt modelId="{E3D50E96-C419-461E-973C-DBE3CEC8991A}" type="parTrans" cxnId="{2E4564C5-3988-4610-96A0-5A36BF0C2105}">
      <dgm:prSet/>
      <dgm:spPr/>
      <dgm:t>
        <a:bodyPr/>
        <a:lstStyle/>
        <a:p>
          <a:endParaRPr lang="vi-VN"/>
        </a:p>
      </dgm:t>
    </dgm:pt>
    <dgm:pt modelId="{066D5DCB-6B91-4E8C-A09B-B5221B58AD9D}" type="sibTrans" cxnId="{2E4564C5-3988-4610-96A0-5A36BF0C2105}">
      <dgm:prSet/>
      <dgm:spPr/>
      <dgm:t>
        <a:bodyPr/>
        <a:lstStyle/>
        <a:p>
          <a:endParaRPr lang="vi-VN"/>
        </a:p>
      </dgm:t>
    </dgm:pt>
    <dgm:pt modelId="{193F943D-D83D-49C8-A897-88D1ED0AD36A}">
      <dgm:prSet custT="1"/>
      <dgm:spPr>
        <a:solidFill>
          <a:srgbClr val="FFC000"/>
        </a:solidFill>
      </dgm:spPr>
      <dgm:t>
        <a:bodyPr/>
        <a:lstStyle/>
        <a:p>
          <a:r>
            <a:rPr lang="vi-VN" sz="2000" b="1" i="1" dirty="0" smtClean="0">
              <a:solidFill>
                <a:schemeClr val="bg1"/>
              </a:solidFill>
              <a:latin typeface="Times New Roman" pitchFamily="18" charset="0"/>
              <a:cs typeface="Times New Roman" pitchFamily="18" charset="0"/>
            </a:rPr>
            <a:t>         </a:t>
          </a:r>
          <a:r>
            <a:rPr lang="en-US" sz="2000" b="1" i="1" dirty="0" err="1" smtClean="0">
              <a:solidFill>
                <a:schemeClr val="bg1"/>
              </a:solidFill>
              <a:latin typeface="Times New Roman" pitchFamily="18" charset="0"/>
              <a:cs typeface="Times New Roman" pitchFamily="18" charset="0"/>
            </a:rPr>
            <a:t>Chỉ</a:t>
          </a:r>
          <a:r>
            <a:rPr lang="en-US" sz="2000" b="1" i="1" dirty="0" smtClean="0">
              <a:solidFill>
                <a:schemeClr val="bg1"/>
              </a:solidFill>
              <a:latin typeface="Times New Roman" pitchFamily="18" charset="0"/>
              <a:cs typeface="Times New Roman" pitchFamily="18" charset="0"/>
            </a:rPr>
            <a:t> </a:t>
          </a:r>
          <a:r>
            <a:rPr lang="en-US" sz="2000" b="1" i="1" dirty="0" err="1" smtClean="0">
              <a:solidFill>
                <a:schemeClr val="bg1"/>
              </a:solidFill>
              <a:latin typeface="Times New Roman" pitchFamily="18" charset="0"/>
              <a:cs typeface="Times New Roman" pitchFamily="18" charset="0"/>
            </a:rPr>
            <a:t>định</a:t>
          </a:r>
          <a:r>
            <a:rPr lang="en-US" sz="2000" b="1" i="1" dirty="0" smtClean="0">
              <a:solidFill>
                <a:schemeClr val="bg1"/>
              </a:solidFill>
              <a:latin typeface="Times New Roman" pitchFamily="18" charset="0"/>
              <a:cs typeface="Times New Roman" pitchFamily="18" charset="0"/>
            </a:rPr>
            <a:t> </a:t>
          </a:r>
          <a:r>
            <a:rPr lang="en-US" sz="2000" b="1" i="1" dirty="0" err="1" smtClean="0">
              <a:solidFill>
                <a:schemeClr val="bg1"/>
              </a:solidFill>
              <a:latin typeface="Times New Roman" pitchFamily="18" charset="0"/>
              <a:cs typeface="Times New Roman" pitchFamily="18" charset="0"/>
            </a:rPr>
            <a:t>đặt</a:t>
          </a:r>
          <a:r>
            <a:rPr lang="en-US" sz="2000" b="1" i="1" dirty="0" smtClean="0">
              <a:solidFill>
                <a:schemeClr val="bg1"/>
              </a:solidFill>
              <a:latin typeface="Times New Roman" pitchFamily="18" charset="0"/>
              <a:cs typeface="Times New Roman" pitchFamily="18" charset="0"/>
            </a:rPr>
            <a:t> </a:t>
          </a:r>
          <a:r>
            <a:rPr lang="en-US" sz="2000" b="1" i="1" dirty="0" err="1" smtClean="0">
              <a:solidFill>
                <a:schemeClr val="bg1"/>
              </a:solidFill>
              <a:latin typeface="Times New Roman" pitchFamily="18" charset="0"/>
              <a:cs typeface="Times New Roman" pitchFamily="18" charset="0"/>
            </a:rPr>
            <a:t>nội</a:t>
          </a:r>
          <a:r>
            <a:rPr lang="en-US" sz="2000" b="1" i="1" dirty="0" smtClean="0">
              <a:solidFill>
                <a:schemeClr val="bg1"/>
              </a:solidFill>
              <a:latin typeface="Times New Roman" pitchFamily="18" charset="0"/>
              <a:cs typeface="Times New Roman" pitchFamily="18" charset="0"/>
            </a:rPr>
            <a:t> </a:t>
          </a:r>
          <a:r>
            <a:rPr lang="en-US" sz="2000" b="1" i="1" dirty="0" err="1" smtClean="0">
              <a:solidFill>
                <a:schemeClr val="bg1"/>
              </a:solidFill>
              <a:latin typeface="Times New Roman" pitchFamily="18" charset="0"/>
              <a:cs typeface="Times New Roman" pitchFamily="18" charset="0"/>
            </a:rPr>
            <a:t>khí</a:t>
          </a:r>
          <a:r>
            <a:rPr lang="en-US" sz="2000" b="1" i="1" dirty="0" smtClean="0">
              <a:solidFill>
                <a:schemeClr val="bg1"/>
              </a:solidFill>
              <a:latin typeface="Times New Roman" pitchFamily="18" charset="0"/>
              <a:cs typeface="Times New Roman" pitchFamily="18" charset="0"/>
            </a:rPr>
            <a:t> </a:t>
          </a:r>
          <a:r>
            <a:rPr lang="en-US" sz="2000" b="1" i="1" dirty="0" err="1" smtClean="0">
              <a:solidFill>
                <a:schemeClr val="bg1"/>
              </a:solidFill>
              <a:latin typeface="Times New Roman" pitchFamily="18" charset="0"/>
              <a:cs typeface="Times New Roman" pitchFamily="18" charset="0"/>
            </a:rPr>
            <a:t>quản</a:t>
          </a:r>
          <a:endParaRPr lang="vi-VN" sz="2000" b="1" i="1" dirty="0" smtClean="0">
            <a:solidFill>
              <a:schemeClr val="bg1"/>
            </a:solidFill>
            <a:latin typeface="Times New Roman" pitchFamily="18" charset="0"/>
            <a:cs typeface="Times New Roman" pitchFamily="18" charset="0"/>
          </a:endParaRPr>
        </a:p>
        <a:p>
          <a:r>
            <a:rPr lang="en-US" sz="2000" b="1" i="1" dirty="0" smtClean="0">
              <a:solidFill>
                <a:schemeClr val="bg1"/>
              </a:solidFill>
              <a:latin typeface="Times New Roman" pitchFamily="18" charset="0"/>
              <a:cs typeface="Times New Roman" pitchFamily="18" charset="0"/>
            </a:rPr>
            <a:t>+</a:t>
          </a:r>
          <a:r>
            <a:rPr lang="vi-VN" sz="2000" b="1" dirty="0" smtClean="0">
              <a:solidFill>
                <a:schemeClr val="bg1"/>
              </a:solidFill>
              <a:latin typeface="Times New Roman" pitchFamily="18" charset="0"/>
              <a:cs typeface="Times New Roman" pitchFamily="18" charset="0"/>
            </a:rPr>
            <a:t> Ngừng thở.</a:t>
          </a:r>
          <a:br>
            <a:rPr lang="vi-VN" sz="2000" b="1" dirty="0" smtClean="0">
              <a:solidFill>
                <a:schemeClr val="bg1"/>
              </a:solidFill>
              <a:latin typeface="Times New Roman" pitchFamily="18" charset="0"/>
              <a:cs typeface="Times New Roman" pitchFamily="18" charset="0"/>
            </a:rPr>
          </a:br>
          <a:r>
            <a:rPr lang="en-US" sz="2000" b="1" dirty="0" smtClean="0">
              <a:solidFill>
                <a:schemeClr val="bg1"/>
              </a:solidFill>
              <a:latin typeface="Times New Roman" pitchFamily="18" charset="0"/>
              <a:cs typeface="Times New Roman" pitchFamily="18" charset="0"/>
            </a:rPr>
            <a:t>+</a:t>
          </a:r>
          <a:r>
            <a:rPr lang="vi-VN" sz="2000" b="1" dirty="0" smtClean="0">
              <a:solidFill>
                <a:schemeClr val="bg1"/>
              </a:solidFill>
              <a:latin typeface="Times New Roman" pitchFamily="18" charset="0"/>
              <a:cs typeface="Times New Roman" pitchFamily="18" charset="0"/>
            </a:rPr>
            <a:t> Ngăn ngừa hít dịch (BN bị hôn mê hoặc quá liều thuốc an thần).</a:t>
          </a:r>
          <a:br>
            <a:rPr lang="vi-VN" sz="2000" b="1" dirty="0" smtClean="0">
              <a:solidFill>
                <a:schemeClr val="bg1"/>
              </a:solidFill>
              <a:latin typeface="Times New Roman" pitchFamily="18" charset="0"/>
              <a:cs typeface="Times New Roman" pitchFamily="18" charset="0"/>
            </a:rPr>
          </a:br>
          <a:r>
            <a:rPr lang="en-US" sz="2000" b="1" dirty="0" smtClean="0">
              <a:solidFill>
                <a:schemeClr val="bg1"/>
              </a:solidFill>
              <a:latin typeface="Times New Roman" pitchFamily="18" charset="0"/>
              <a:cs typeface="Times New Roman" pitchFamily="18" charset="0"/>
            </a:rPr>
            <a:t>+</a:t>
          </a:r>
          <a:r>
            <a:rPr lang="vi-VN" sz="2000" b="1" dirty="0" smtClean="0">
              <a:solidFill>
                <a:schemeClr val="bg1"/>
              </a:solidFill>
              <a:latin typeface="Times New Roman" pitchFamily="18" charset="0"/>
              <a:cs typeface="Times New Roman" pitchFamily="18" charset="0"/>
            </a:rPr>
            <a:t> Làm vệ sinh phổi.</a:t>
          </a:r>
          <a:br>
            <a:rPr lang="vi-VN" sz="2000" b="1" dirty="0" smtClean="0">
              <a:solidFill>
                <a:schemeClr val="bg1"/>
              </a:solidFill>
              <a:latin typeface="Times New Roman" pitchFamily="18" charset="0"/>
              <a:cs typeface="Times New Roman" pitchFamily="18" charset="0"/>
            </a:rPr>
          </a:br>
          <a:r>
            <a:rPr lang="en-US" sz="2000" b="1" dirty="0" smtClean="0">
              <a:solidFill>
                <a:schemeClr val="bg1"/>
              </a:solidFill>
              <a:latin typeface="Times New Roman" pitchFamily="18" charset="0"/>
              <a:cs typeface="Times New Roman" pitchFamily="18" charset="0"/>
            </a:rPr>
            <a:t>+</a:t>
          </a:r>
          <a:r>
            <a:rPr lang="vi-VN" sz="2000" b="1" dirty="0" smtClean="0">
              <a:solidFill>
                <a:schemeClr val="bg1"/>
              </a:solidFill>
              <a:latin typeface="Times New Roman" pitchFamily="18" charset="0"/>
              <a:cs typeface="Times New Roman" pitchFamily="18" charset="0"/>
            </a:rPr>
            <a:t> SHHC nguy kịch với nhịp thở &lt;6 lần/p</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hoặc</a:t>
          </a:r>
          <a:r>
            <a:rPr lang="en-US" sz="2000" b="1" dirty="0" smtClean="0">
              <a:solidFill>
                <a:schemeClr val="bg1"/>
              </a:solidFill>
              <a:latin typeface="Times New Roman" pitchFamily="18" charset="0"/>
              <a:cs typeface="Times New Roman" pitchFamily="18" charset="0"/>
            </a:rPr>
            <a:t> </a:t>
          </a:r>
          <a:r>
            <a:rPr lang="vi-VN" sz="2000" b="1" dirty="0" smtClean="0">
              <a:solidFill>
                <a:schemeClr val="bg1"/>
              </a:solidFill>
              <a:latin typeface="Times New Roman" pitchFamily="18" charset="0"/>
              <a:cs typeface="Times New Roman" pitchFamily="18" charset="0"/>
            </a:rPr>
            <a:t>&gt;35</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lần</a:t>
          </a:r>
          <a:r>
            <a:rPr lang="en-US" sz="2000" b="1" dirty="0" smtClean="0">
              <a:solidFill>
                <a:schemeClr val="bg1"/>
              </a:solidFill>
              <a:latin typeface="Times New Roman" pitchFamily="18" charset="0"/>
              <a:cs typeface="Times New Roman" pitchFamily="18" charset="0"/>
            </a:rPr>
            <a:t>/p</a:t>
          </a:r>
          <a:endParaRPr lang="vi-VN" sz="2000" dirty="0">
            <a:latin typeface="Times New Roman" pitchFamily="18" charset="0"/>
            <a:cs typeface="Times New Roman" pitchFamily="18" charset="0"/>
          </a:endParaRPr>
        </a:p>
      </dgm:t>
    </dgm:pt>
    <dgm:pt modelId="{A6566C97-A0BF-44CE-913C-C37958336489}" type="parTrans" cxnId="{C64384B3-E0E3-4FFF-A94A-64DD9F430119}">
      <dgm:prSet/>
      <dgm:spPr/>
      <dgm:t>
        <a:bodyPr/>
        <a:lstStyle/>
        <a:p>
          <a:endParaRPr lang="vi-VN"/>
        </a:p>
      </dgm:t>
    </dgm:pt>
    <dgm:pt modelId="{9051D709-C30A-4503-8A8C-C78E70315E57}" type="sibTrans" cxnId="{C64384B3-E0E3-4FFF-A94A-64DD9F430119}">
      <dgm:prSet/>
      <dgm:spPr/>
      <dgm:t>
        <a:bodyPr/>
        <a:lstStyle/>
        <a:p>
          <a:endParaRPr lang="vi-VN"/>
        </a:p>
      </dgm:t>
    </dgm:pt>
    <dgm:pt modelId="{A9E20FDF-4894-4E65-A28B-A8FC4BADE343}">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vi-VN" sz="2000" b="1" smtClean="0">
              <a:solidFill>
                <a:schemeClr val="bg1"/>
              </a:solidFill>
              <a:latin typeface="Times New Roman" pitchFamily="18" charset="0"/>
              <a:cs typeface="Times New Roman" pitchFamily="18" charset="0"/>
            </a:rPr>
            <a:t>Nghiệm pháp Heimlich </a:t>
          </a:r>
          <a:endParaRPr lang="vi-VN" sz="2000">
            <a:latin typeface="Times New Roman" pitchFamily="18" charset="0"/>
            <a:cs typeface="Times New Roman" pitchFamily="18" charset="0"/>
          </a:endParaRPr>
        </a:p>
      </dgm:t>
    </dgm:pt>
    <dgm:pt modelId="{EAC5DA8F-8880-48E5-98AB-06079AB68DAE}" type="sibTrans" cxnId="{68717508-D8A4-428E-B69A-B749B6FC09A3}">
      <dgm:prSet/>
      <dgm:spPr/>
      <dgm:t>
        <a:bodyPr/>
        <a:lstStyle/>
        <a:p>
          <a:endParaRPr lang="vi-VN"/>
        </a:p>
      </dgm:t>
    </dgm:pt>
    <dgm:pt modelId="{82F89009-72A7-4546-AE6F-BA4D4EDF0DEF}" type="parTrans" cxnId="{68717508-D8A4-428E-B69A-B749B6FC09A3}">
      <dgm:prSet/>
      <dgm:spPr/>
      <dgm:t>
        <a:bodyPr/>
        <a:lstStyle/>
        <a:p>
          <a:endParaRPr lang="vi-VN"/>
        </a:p>
      </dgm:t>
    </dgm:pt>
    <dgm:pt modelId="{82A915FA-F706-49DF-BAAD-E959306EFCFD}" type="pres">
      <dgm:prSet presAssocID="{EB894175-9C0D-409E-BA66-F1CD9DAA8804}" presName="linear" presStyleCnt="0">
        <dgm:presLayoutVars>
          <dgm:dir/>
          <dgm:resizeHandles val="exact"/>
        </dgm:presLayoutVars>
      </dgm:prSet>
      <dgm:spPr/>
      <dgm:t>
        <a:bodyPr/>
        <a:lstStyle/>
        <a:p>
          <a:endParaRPr lang="en-US"/>
        </a:p>
      </dgm:t>
    </dgm:pt>
    <dgm:pt modelId="{AA7DCB1C-DD57-4D1C-9C24-BA0DDD2A5762}" type="pres">
      <dgm:prSet presAssocID="{D5CBE277-6BC5-464A-8537-9577DF22C333}" presName="comp" presStyleCnt="0"/>
      <dgm:spPr/>
    </dgm:pt>
    <dgm:pt modelId="{0DAA1617-C6A2-452A-A8A7-7A2B08F2D7C5}" type="pres">
      <dgm:prSet presAssocID="{D5CBE277-6BC5-464A-8537-9577DF22C333}" presName="box" presStyleLbl="node1" presStyleIdx="0" presStyleCnt="4" custLinFactNeighborX="-372"/>
      <dgm:spPr/>
      <dgm:t>
        <a:bodyPr/>
        <a:lstStyle/>
        <a:p>
          <a:endParaRPr lang="vi-VN"/>
        </a:p>
      </dgm:t>
    </dgm:pt>
    <dgm:pt modelId="{269A634B-DAAD-483D-A0DE-3D830A03D683}" type="pres">
      <dgm:prSet presAssocID="{D5CBE277-6BC5-464A-8537-9577DF22C333}" presName="img" presStyleLbl="fgImgPlace1" presStyleIdx="0" presStyleCnt="4" custLinFactNeighborX="-10578"/>
      <dgm:spPr>
        <a:blipFill rotWithShape="0">
          <a:blip xmlns:r="http://schemas.openxmlformats.org/officeDocument/2006/relationships" r:embed="rId1"/>
          <a:stretch>
            <a:fillRect/>
          </a:stretch>
        </a:blipFill>
      </dgm:spPr>
      <dgm:t>
        <a:bodyPr/>
        <a:lstStyle/>
        <a:p>
          <a:endParaRPr lang="en-US"/>
        </a:p>
      </dgm:t>
    </dgm:pt>
    <dgm:pt modelId="{3682F59A-62FF-4D57-9EA4-A070AE58C7E8}" type="pres">
      <dgm:prSet presAssocID="{D5CBE277-6BC5-464A-8537-9577DF22C333}" presName="text" presStyleLbl="node1" presStyleIdx="0" presStyleCnt="4">
        <dgm:presLayoutVars>
          <dgm:bulletEnabled val="1"/>
        </dgm:presLayoutVars>
      </dgm:prSet>
      <dgm:spPr/>
      <dgm:t>
        <a:bodyPr/>
        <a:lstStyle/>
        <a:p>
          <a:endParaRPr lang="vi-VN"/>
        </a:p>
      </dgm:t>
    </dgm:pt>
    <dgm:pt modelId="{0C975B6B-7273-4FD3-9BBE-993D9F972F47}" type="pres">
      <dgm:prSet presAssocID="{8D16CD3A-7C69-41DA-99E3-5F2561F869DD}" presName="spacer" presStyleCnt="0"/>
      <dgm:spPr/>
    </dgm:pt>
    <dgm:pt modelId="{F2C8EE58-9329-43B7-B1AA-1BB12F0A998F}" type="pres">
      <dgm:prSet presAssocID="{2C98D31A-584F-4AEB-910E-CB21583D92EB}" presName="comp" presStyleCnt="0"/>
      <dgm:spPr/>
    </dgm:pt>
    <dgm:pt modelId="{FE5F6E1D-39C0-4665-B1F6-D0E907300C0E}" type="pres">
      <dgm:prSet presAssocID="{2C98D31A-584F-4AEB-910E-CB21583D92EB}" presName="box" presStyleLbl="node1" presStyleIdx="1" presStyleCnt="4" custLinFactNeighborX="840" custLinFactNeighborY="784"/>
      <dgm:spPr/>
      <dgm:t>
        <a:bodyPr/>
        <a:lstStyle/>
        <a:p>
          <a:endParaRPr lang="vi-VN"/>
        </a:p>
      </dgm:t>
    </dgm:pt>
    <dgm:pt modelId="{5DC3C8D8-2887-46DF-AFD0-CD95BC966896}" type="pres">
      <dgm:prSet presAssocID="{2C98D31A-584F-4AEB-910E-CB21583D92EB}" presName="img" presStyleLbl="fgImgPlace1" presStyleIdx="1" presStyleCnt="4" custScaleY="125118" custLinFactNeighborX="-8716" custLinFactNeighborY="1039"/>
      <dgm:spPr>
        <a:blipFill rotWithShape="0">
          <a:blip xmlns:r="http://schemas.openxmlformats.org/officeDocument/2006/relationships" r:embed="rId2"/>
          <a:stretch>
            <a:fillRect/>
          </a:stretch>
        </a:blipFill>
      </dgm:spPr>
      <dgm:t>
        <a:bodyPr/>
        <a:lstStyle/>
        <a:p>
          <a:endParaRPr lang="en-US"/>
        </a:p>
      </dgm:t>
    </dgm:pt>
    <dgm:pt modelId="{A9060FF6-204E-46C7-91CB-6314434E3898}" type="pres">
      <dgm:prSet presAssocID="{2C98D31A-584F-4AEB-910E-CB21583D92EB}" presName="text" presStyleLbl="node1" presStyleIdx="1" presStyleCnt="4">
        <dgm:presLayoutVars>
          <dgm:bulletEnabled val="1"/>
        </dgm:presLayoutVars>
      </dgm:prSet>
      <dgm:spPr/>
      <dgm:t>
        <a:bodyPr/>
        <a:lstStyle/>
        <a:p>
          <a:endParaRPr lang="vi-VN"/>
        </a:p>
      </dgm:t>
    </dgm:pt>
    <dgm:pt modelId="{0EEFDF3B-B55B-422A-9348-F5B6F91BD020}" type="pres">
      <dgm:prSet presAssocID="{8E15BC10-01F6-413A-A7F6-32754BD87AF9}" presName="spacer" presStyleCnt="0"/>
      <dgm:spPr/>
    </dgm:pt>
    <dgm:pt modelId="{471BE507-33BC-4D9B-8BA7-2537CA7115C2}" type="pres">
      <dgm:prSet presAssocID="{D906774D-5B42-40A1-8257-76E15611AE56}" presName="comp" presStyleCnt="0"/>
      <dgm:spPr/>
    </dgm:pt>
    <dgm:pt modelId="{A1DE3C28-03B7-4D03-9CB2-71ABC6CD23F4}" type="pres">
      <dgm:prSet presAssocID="{D906774D-5B42-40A1-8257-76E15611AE56}" presName="box" presStyleLbl="node1" presStyleIdx="2" presStyleCnt="4" custLinFactNeighborX="-372"/>
      <dgm:spPr/>
      <dgm:t>
        <a:bodyPr/>
        <a:lstStyle/>
        <a:p>
          <a:endParaRPr lang="vi-VN"/>
        </a:p>
      </dgm:t>
    </dgm:pt>
    <dgm:pt modelId="{84BAD28D-0C73-436A-A9B7-63876CACFF0D}" type="pres">
      <dgm:prSet presAssocID="{D906774D-5B42-40A1-8257-76E15611AE56}" presName="img" presStyleLbl="fgImgPlace1" presStyleIdx="2" presStyleCnt="4" custLinFactNeighborX="-10578"/>
      <dgm:spPr>
        <a:blipFill rotWithShape="0">
          <a:blip xmlns:r="http://schemas.openxmlformats.org/officeDocument/2006/relationships" r:embed="rId3"/>
          <a:stretch>
            <a:fillRect/>
          </a:stretch>
        </a:blipFill>
      </dgm:spPr>
      <dgm:t>
        <a:bodyPr/>
        <a:lstStyle/>
        <a:p>
          <a:endParaRPr lang="en-US"/>
        </a:p>
      </dgm:t>
    </dgm:pt>
    <dgm:pt modelId="{12C7DFB9-4A6C-4B41-B7BC-498B84D7F200}" type="pres">
      <dgm:prSet presAssocID="{D906774D-5B42-40A1-8257-76E15611AE56}" presName="text" presStyleLbl="node1" presStyleIdx="2" presStyleCnt="4">
        <dgm:presLayoutVars>
          <dgm:bulletEnabled val="1"/>
        </dgm:presLayoutVars>
      </dgm:prSet>
      <dgm:spPr/>
      <dgm:t>
        <a:bodyPr/>
        <a:lstStyle/>
        <a:p>
          <a:endParaRPr lang="vi-VN"/>
        </a:p>
      </dgm:t>
    </dgm:pt>
    <dgm:pt modelId="{F34BDF28-6720-4D38-9945-CB2CEDD8AF79}" type="pres">
      <dgm:prSet presAssocID="{8A435C96-E503-4EE7-BAAA-B77ACC4A1DD9}" presName="spacer" presStyleCnt="0"/>
      <dgm:spPr/>
    </dgm:pt>
    <dgm:pt modelId="{C899F0E4-32B8-44D4-9222-A22F07AD25BE}" type="pres">
      <dgm:prSet presAssocID="{193F943D-D83D-49C8-A897-88D1ED0AD36A}" presName="comp" presStyleCnt="0"/>
      <dgm:spPr/>
    </dgm:pt>
    <dgm:pt modelId="{46470099-B13C-44A9-BEC5-2BB15233992A}" type="pres">
      <dgm:prSet presAssocID="{193F943D-D83D-49C8-A897-88D1ED0AD36A}" presName="box" presStyleLbl="node1" presStyleIdx="3" presStyleCnt="4" custLinFactNeighborX="-372"/>
      <dgm:spPr/>
      <dgm:t>
        <a:bodyPr/>
        <a:lstStyle/>
        <a:p>
          <a:endParaRPr lang="vi-VN"/>
        </a:p>
      </dgm:t>
    </dgm:pt>
    <dgm:pt modelId="{46778135-4378-46B8-A4CE-6B2580C2F6E7}" type="pres">
      <dgm:prSet presAssocID="{193F943D-D83D-49C8-A897-88D1ED0AD36A}" presName="img" presStyleLbl="fgImgPlace1" presStyleIdx="3" presStyleCnt="4" custLinFactNeighborX="-10578"/>
      <dgm:spPr>
        <a:blipFill rotWithShape="0">
          <a:blip xmlns:r="http://schemas.openxmlformats.org/officeDocument/2006/relationships" r:embed="rId4"/>
          <a:stretch>
            <a:fillRect/>
          </a:stretch>
        </a:blipFill>
      </dgm:spPr>
      <dgm:t>
        <a:bodyPr/>
        <a:lstStyle/>
        <a:p>
          <a:endParaRPr lang="en-US"/>
        </a:p>
      </dgm:t>
    </dgm:pt>
    <dgm:pt modelId="{4D3380C3-274A-463F-8F80-0E713B0E02C6}" type="pres">
      <dgm:prSet presAssocID="{193F943D-D83D-49C8-A897-88D1ED0AD36A}" presName="text" presStyleLbl="node1" presStyleIdx="3" presStyleCnt="4">
        <dgm:presLayoutVars>
          <dgm:bulletEnabled val="1"/>
        </dgm:presLayoutVars>
      </dgm:prSet>
      <dgm:spPr/>
      <dgm:t>
        <a:bodyPr/>
        <a:lstStyle/>
        <a:p>
          <a:endParaRPr lang="vi-VN"/>
        </a:p>
      </dgm:t>
    </dgm:pt>
  </dgm:ptLst>
  <dgm:cxnLst>
    <dgm:cxn modelId="{6294BBF4-4272-4C19-A580-2C6500143821}" type="presOf" srcId="{6BD329BF-5706-48A6-A3AE-C05ABD3AB065}" destId="{3682F59A-62FF-4D57-9EA4-A070AE58C7E8}" srcOrd="1" destOrd="3" presId="urn:microsoft.com/office/officeart/2005/8/layout/vList4#1"/>
    <dgm:cxn modelId="{793A9830-4C64-4E33-9EF7-5FA9AE47A6EB}" srcId="{2C98D31A-584F-4AEB-910E-CB21583D92EB}" destId="{B9E1B811-7E78-48F4-9441-3118687B03DB}" srcOrd="0" destOrd="0" parTransId="{ADDF148D-B348-42EF-9162-661DC74F39A1}" sibTransId="{88693E35-8599-4F40-9D99-174F8A7F836F}"/>
    <dgm:cxn modelId="{C64384B3-E0E3-4FFF-A94A-64DD9F430119}" srcId="{EB894175-9C0D-409E-BA66-F1CD9DAA8804}" destId="{193F943D-D83D-49C8-A897-88D1ED0AD36A}" srcOrd="3" destOrd="0" parTransId="{A6566C97-A0BF-44CE-913C-C37958336489}" sibTransId="{9051D709-C30A-4503-8A8C-C78E70315E57}"/>
    <dgm:cxn modelId="{19AF7638-4207-4D1A-A919-01952E49D11F}" type="presOf" srcId="{D5CBE277-6BC5-464A-8537-9577DF22C333}" destId="{3682F59A-62FF-4D57-9EA4-A070AE58C7E8}" srcOrd="1" destOrd="0" presId="urn:microsoft.com/office/officeart/2005/8/layout/vList4#1"/>
    <dgm:cxn modelId="{B38A7553-F7F1-4AEE-870C-B71BA76B9F4F}" type="presOf" srcId="{D5CBE277-6BC5-464A-8537-9577DF22C333}" destId="{0DAA1617-C6A2-452A-A8A7-7A2B08F2D7C5}" srcOrd="0" destOrd="0" presId="urn:microsoft.com/office/officeart/2005/8/layout/vList4#1"/>
    <dgm:cxn modelId="{26220E09-85B1-4EBA-A075-DD7F9C1ADB57}" type="presOf" srcId="{867345D0-A7D6-4FDC-9209-A6E2EC12E01D}" destId="{3682F59A-62FF-4D57-9EA4-A070AE58C7E8}" srcOrd="1" destOrd="2" presId="urn:microsoft.com/office/officeart/2005/8/layout/vList4#1"/>
    <dgm:cxn modelId="{4969C2B6-4731-41B0-878A-32584C58641E}" type="presOf" srcId="{D906774D-5B42-40A1-8257-76E15611AE56}" destId="{12C7DFB9-4A6C-4B41-B7BC-498B84D7F200}" srcOrd="1" destOrd="0" presId="urn:microsoft.com/office/officeart/2005/8/layout/vList4#1"/>
    <dgm:cxn modelId="{32B81D8C-7A76-46EB-917D-362214DCD783}" type="presOf" srcId="{867345D0-A7D6-4FDC-9209-A6E2EC12E01D}" destId="{0DAA1617-C6A2-452A-A8A7-7A2B08F2D7C5}" srcOrd="0" destOrd="2" presId="urn:microsoft.com/office/officeart/2005/8/layout/vList4#1"/>
    <dgm:cxn modelId="{2B036AC2-CCDD-4EF6-9083-577D46A2A60B}" type="presOf" srcId="{A9E20FDF-4894-4E65-A28B-A8FC4BADE343}" destId="{3682F59A-62FF-4D57-9EA4-A070AE58C7E8}" srcOrd="1" destOrd="1" presId="urn:microsoft.com/office/officeart/2005/8/layout/vList4#1"/>
    <dgm:cxn modelId="{0D07FE20-142F-43B8-A283-B67A36A5B939}" type="presOf" srcId="{B9E1B811-7E78-48F4-9441-3118687B03DB}" destId="{FE5F6E1D-39C0-4665-B1F6-D0E907300C0E}" srcOrd="0" destOrd="1" presId="urn:microsoft.com/office/officeart/2005/8/layout/vList4#1"/>
    <dgm:cxn modelId="{AAA7BEE5-D939-412B-AB32-2C6FC6770EC2}" type="presOf" srcId="{2C98D31A-584F-4AEB-910E-CB21583D92EB}" destId="{A9060FF6-204E-46C7-91CB-6314434E3898}" srcOrd="1" destOrd="0" presId="urn:microsoft.com/office/officeart/2005/8/layout/vList4#1"/>
    <dgm:cxn modelId="{00E3A607-0448-4074-B8E5-2927211B3EB2}" type="presOf" srcId="{617E8698-F0EC-47B7-9766-FDE22A859B33}" destId="{A1DE3C28-03B7-4D03-9CB2-71ABC6CD23F4}" srcOrd="0" destOrd="1" presId="urn:microsoft.com/office/officeart/2005/8/layout/vList4#1"/>
    <dgm:cxn modelId="{7AE0D8A3-61DE-46B9-8B3F-AD03A30CA58A}" type="presOf" srcId="{B58D3362-BBFF-41CE-AB38-259C4CA10AEA}" destId="{A1DE3C28-03B7-4D03-9CB2-71ABC6CD23F4}" srcOrd="0" destOrd="2" presId="urn:microsoft.com/office/officeart/2005/8/layout/vList4#1"/>
    <dgm:cxn modelId="{811A30C1-9CFB-49E1-8ED8-10F1E133C8B2}" type="presOf" srcId="{6BD329BF-5706-48A6-A3AE-C05ABD3AB065}" destId="{0DAA1617-C6A2-452A-A8A7-7A2B08F2D7C5}" srcOrd="0" destOrd="3" presId="urn:microsoft.com/office/officeart/2005/8/layout/vList4#1"/>
    <dgm:cxn modelId="{B4527542-71C1-482E-9CD0-1BD9EB2ABE07}" type="presOf" srcId="{A1C01BDB-330D-4CDC-B779-923F06A58CB9}" destId="{FE5F6E1D-39C0-4665-B1F6-D0E907300C0E}" srcOrd="0" destOrd="3" presId="urn:microsoft.com/office/officeart/2005/8/layout/vList4#1"/>
    <dgm:cxn modelId="{788A9012-002F-424C-8769-091067C4AB69}" type="presOf" srcId="{A9E20FDF-4894-4E65-A28B-A8FC4BADE343}" destId="{0DAA1617-C6A2-452A-A8A7-7A2B08F2D7C5}" srcOrd="0" destOrd="1" presId="urn:microsoft.com/office/officeart/2005/8/layout/vList4#1"/>
    <dgm:cxn modelId="{3A2EC9AA-D9C1-4283-952F-169749A8837D}" type="presOf" srcId="{90376B1B-C4DB-4076-9E44-6D77C17B11A7}" destId="{A9060FF6-204E-46C7-91CB-6314434E3898}" srcOrd="1" destOrd="2" presId="urn:microsoft.com/office/officeart/2005/8/layout/vList4#1"/>
    <dgm:cxn modelId="{BDBC533F-DFBE-45E3-A8C7-3F5B987E22A0}" srcId="{2C98D31A-584F-4AEB-910E-CB21583D92EB}" destId="{90376B1B-C4DB-4076-9E44-6D77C17B11A7}" srcOrd="1" destOrd="0" parTransId="{15AA593B-DA53-411E-B50A-8F26280A340A}" sibTransId="{57426D1E-0704-4093-9710-4F23171D276C}"/>
    <dgm:cxn modelId="{A6745908-0BEA-4C78-A18A-9922261DF1C4}" type="presOf" srcId="{EB894175-9C0D-409E-BA66-F1CD9DAA8804}" destId="{82A915FA-F706-49DF-BAAD-E959306EFCFD}" srcOrd="0" destOrd="0" presId="urn:microsoft.com/office/officeart/2005/8/layout/vList4#1"/>
    <dgm:cxn modelId="{F4763E30-B84C-4D96-BE1E-8D814038C631}" type="presOf" srcId="{A1C01BDB-330D-4CDC-B779-923F06A58CB9}" destId="{A9060FF6-204E-46C7-91CB-6314434E3898}" srcOrd="1" destOrd="3" presId="urn:microsoft.com/office/officeart/2005/8/layout/vList4#1"/>
    <dgm:cxn modelId="{F340FEB5-0834-448A-8F5D-65B36978D4BD}" srcId="{EB894175-9C0D-409E-BA66-F1CD9DAA8804}" destId="{2C98D31A-584F-4AEB-910E-CB21583D92EB}" srcOrd="1" destOrd="0" parTransId="{9BE72938-1E39-497D-8BFE-75BD814497CF}" sibTransId="{8E15BC10-01F6-413A-A7F6-32754BD87AF9}"/>
    <dgm:cxn modelId="{BAD99C47-D695-4269-A882-4A6D0D1BBD47}" type="presOf" srcId="{D906774D-5B42-40A1-8257-76E15611AE56}" destId="{A1DE3C28-03B7-4D03-9CB2-71ABC6CD23F4}" srcOrd="0" destOrd="0" presId="urn:microsoft.com/office/officeart/2005/8/layout/vList4#1"/>
    <dgm:cxn modelId="{39D62573-8F30-4695-84EA-0D5BA1595D2D}" type="presOf" srcId="{90376B1B-C4DB-4076-9E44-6D77C17B11A7}" destId="{FE5F6E1D-39C0-4665-B1F6-D0E907300C0E}" srcOrd="0" destOrd="2" presId="urn:microsoft.com/office/officeart/2005/8/layout/vList4#1"/>
    <dgm:cxn modelId="{51708AE1-8D96-41B5-887A-A113E23C0928}" type="presOf" srcId="{617E8698-F0EC-47B7-9766-FDE22A859B33}" destId="{12C7DFB9-4A6C-4B41-B7BC-498B84D7F200}" srcOrd="1" destOrd="1" presId="urn:microsoft.com/office/officeart/2005/8/layout/vList4#1"/>
    <dgm:cxn modelId="{5149D829-9D7D-4203-AA74-10DCDC0BF4C7}" srcId="{EB894175-9C0D-409E-BA66-F1CD9DAA8804}" destId="{D5CBE277-6BC5-464A-8537-9577DF22C333}" srcOrd="0" destOrd="0" parTransId="{0D84E0FA-30AC-4B0A-A14C-F18EA764FB22}" sibTransId="{8D16CD3A-7C69-41DA-99E3-5F2561F869DD}"/>
    <dgm:cxn modelId="{7CAAF91C-29E9-414B-99A9-23CB55709545}" type="presOf" srcId="{B9E1B811-7E78-48F4-9441-3118687B03DB}" destId="{A9060FF6-204E-46C7-91CB-6314434E3898}" srcOrd="1" destOrd="1" presId="urn:microsoft.com/office/officeart/2005/8/layout/vList4#1"/>
    <dgm:cxn modelId="{2F23671F-3684-43A2-BFA3-894B8730B303}" srcId="{D906774D-5B42-40A1-8257-76E15611AE56}" destId="{B58D3362-BBFF-41CE-AB38-259C4CA10AEA}" srcOrd="1" destOrd="0" parTransId="{BD6391FE-4A95-4090-98E6-F5EC84112906}" sibTransId="{4C113DF3-7ACE-4C71-AE68-1D448E776D4C}"/>
    <dgm:cxn modelId="{3D60D157-2467-4BA7-8530-6221B30CEA21}" srcId="{D5CBE277-6BC5-464A-8537-9577DF22C333}" destId="{6BD329BF-5706-48A6-A3AE-C05ABD3AB065}" srcOrd="2" destOrd="0" parTransId="{2207018F-AC72-40AB-AAD6-5FC1D43832F7}" sibTransId="{66E7AE59-8D2F-4932-ADF2-02CB29C703E8}"/>
    <dgm:cxn modelId="{68717508-D8A4-428E-B69A-B749B6FC09A3}" srcId="{D5CBE277-6BC5-464A-8537-9577DF22C333}" destId="{A9E20FDF-4894-4E65-A28B-A8FC4BADE343}" srcOrd="0" destOrd="0" parTransId="{82F89009-72A7-4546-AE6F-BA4D4EDF0DEF}" sibTransId="{EAC5DA8F-8880-48E5-98AB-06079AB68DAE}"/>
    <dgm:cxn modelId="{D6E393A2-DFB3-4692-8771-0F0C40990F59}" type="presOf" srcId="{193F943D-D83D-49C8-A897-88D1ED0AD36A}" destId="{4D3380C3-274A-463F-8F80-0E713B0E02C6}" srcOrd="1" destOrd="0" presId="urn:microsoft.com/office/officeart/2005/8/layout/vList4#1"/>
    <dgm:cxn modelId="{027B25B0-B347-4EE8-9BB7-321A0BC39B2F}" type="presOf" srcId="{B58D3362-BBFF-41CE-AB38-259C4CA10AEA}" destId="{12C7DFB9-4A6C-4B41-B7BC-498B84D7F200}" srcOrd="1" destOrd="2" presId="urn:microsoft.com/office/officeart/2005/8/layout/vList4#1"/>
    <dgm:cxn modelId="{2E4564C5-3988-4610-96A0-5A36BF0C2105}" srcId="{2C98D31A-584F-4AEB-910E-CB21583D92EB}" destId="{A1C01BDB-330D-4CDC-B779-923F06A58CB9}" srcOrd="2" destOrd="0" parTransId="{E3D50E96-C419-461E-973C-DBE3CEC8991A}" sibTransId="{066D5DCB-6B91-4E8C-A09B-B5221B58AD9D}"/>
    <dgm:cxn modelId="{6FD3D512-CB39-4FE6-9220-2816899F52B6}" srcId="{D906774D-5B42-40A1-8257-76E15611AE56}" destId="{617E8698-F0EC-47B7-9766-FDE22A859B33}" srcOrd="0" destOrd="0" parTransId="{835CAF66-F5E7-4F5C-B460-A3FE44D54BA7}" sibTransId="{A5B9C89B-4FFC-432F-9A71-B3E7116BC5BE}"/>
    <dgm:cxn modelId="{85648211-129F-406A-B53B-2C80614BC920}" type="presOf" srcId="{2C98D31A-584F-4AEB-910E-CB21583D92EB}" destId="{FE5F6E1D-39C0-4665-B1F6-D0E907300C0E}" srcOrd="0" destOrd="0" presId="urn:microsoft.com/office/officeart/2005/8/layout/vList4#1"/>
    <dgm:cxn modelId="{440EAD89-2EBD-48EF-81BF-EF2CB4834B6E}" srcId="{D5CBE277-6BC5-464A-8537-9577DF22C333}" destId="{867345D0-A7D6-4FDC-9209-A6E2EC12E01D}" srcOrd="1" destOrd="0" parTransId="{FAB54DEB-C319-4AB0-AEEB-10066B794077}" sibTransId="{6DB7E101-63BA-4B18-AEF6-0967F4A6397E}"/>
    <dgm:cxn modelId="{DB487977-72F6-41A6-8914-BD6E3B60629D}" type="presOf" srcId="{193F943D-D83D-49C8-A897-88D1ED0AD36A}" destId="{46470099-B13C-44A9-BEC5-2BB15233992A}" srcOrd="0" destOrd="0" presId="urn:microsoft.com/office/officeart/2005/8/layout/vList4#1"/>
    <dgm:cxn modelId="{02D9BFF9-94B1-42B4-8845-4959C4DA4965}" srcId="{EB894175-9C0D-409E-BA66-F1CD9DAA8804}" destId="{D906774D-5B42-40A1-8257-76E15611AE56}" srcOrd="2" destOrd="0" parTransId="{D209657A-7DE6-40CD-A7A7-CF39E02E1FA3}" sibTransId="{8A435C96-E503-4EE7-BAAA-B77ACC4A1DD9}"/>
    <dgm:cxn modelId="{FA2B2888-7D51-46FA-9A71-F2AE17CC6C02}" type="presParOf" srcId="{82A915FA-F706-49DF-BAAD-E959306EFCFD}" destId="{AA7DCB1C-DD57-4D1C-9C24-BA0DDD2A5762}" srcOrd="0" destOrd="0" presId="urn:microsoft.com/office/officeart/2005/8/layout/vList4#1"/>
    <dgm:cxn modelId="{D6812F3E-C457-4967-A38E-74F2C0973430}" type="presParOf" srcId="{AA7DCB1C-DD57-4D1C-9C24-BA0DDD2A5762}" destId="{0DAA1617-C6A2-452A-A8A7-7A2B08F2D7C5}" srcOrd="0" destOrd="0" presId="urn:microsoft.com/office/officeart/2005/8/layout/vList4#1"/>
    <dgm:cxn modelId="{5A095E9C-ED77-4129-B418-9BA4F20ABEF4}" type="presParOf" srcId="{AA7DCB1C-DD57-4D1C-9C24-BA0DDD2A5762}" destId="{269A634B-DAAD-483D-A0DE-3D830A03D683}" srcOrd="1" destOrd="0" presId="urn:microsoft.com/office/officeart/2005/8/layout/vList4#1"/>
    <dgm:cxn modelId="{FE5BD0BA-C9B5-4687-AD3A-2F50F6EAD2F1}" type="presParOf" srcId="{AA7DCB1C-DD57-4D1C-9C24-BA0DDD2A5762}" destId="{3682F59A-62FF-4D57-9EA4-A070AE58C7E8}" srcOrd="2" destOrd="0" presId="urn:microsoft.com/office/officeart/2005/8/layout/vList4#1"/>
    <dgm:cxn modelId="{C3C5FC37-A475-4371-AEC8-4C23CCFFA3AE}" type="presParOf" srcId="{82A915FA-F706-49DF-BAAD-E959306EFCFD}" destId="{0C975B6B-7273-4FD3-9BBE-993D9F972F47}" srcOrd="1" destOrd="0" presId="urn:microsoft.com/office/officeart/2005/8/layout/vList4#1"/>
    <dgm:cxn modelId="{5B6DA6C1-09A6-4951-8587-DDF1E91EDBCF}" type="presParOf" srcId="{82A915FA-F706-49DF-BAAD-E959306EFCFD}" destId="{F2C8EE58-9329-43B7-B1AA-1BB12F0A998F}" srcOrd="2" destOrd="0" presId="urn:microsoft.com/office/officeart/2005/8/layout/vList4#1"/>
    <dgm:cxn modelId="{4D93583C-6623-4388-B102-2D50DE73898F}" type="presParOf" srcId="{F2C8EE58-9329-43B7-B1AA-1BB12F0A998F}" destId="{FE5F6E1D-39C0-4665-B1F6-D0E907300C0E}" srcOrd="0" destOrd="0" presId="urn:microsoft.com/office/officeart/2005/8/layout/vList4#1"/>
    <dgm:cxn modelId="{AF4EF5C2-885F-4679-96CA-DF6FECCB1DFB}" type="presParOf" srcId="{F2C8EE58-9329-43B7-B1AA-1BB12F0A998F}" destId="{5DC3C8D8-2887-46DF-AFD0-CD95BC966896}" srcOrd="1" destOrd="0" presId="urn:microsoft.com/office/officeart/2005/8/layout/vList4#1"/>
    <dgm:cxn modelId="{BE52649F-78F1-49FE-A787-2D700FFBD4BD}" type="presParOf" srcId="{F2C8EE58-9329-43B7-B1AA-1BB12F0A998F}" destId="{A9060FF6-204E-46C7-91CB-6314434E3898}" srcOrd="2" destOrd="0" presId="urn:microsoft.com/office/officeart/2005/8/layout/vList4#1"/>
    <dgm:cxn modelId="{0CED39F9-81A4-4BEA-9AFE-B0F00DE0E731}" type="presParOf" srcId="{82A915FA-F706-49DF-BAAD-E959306EFCFD}" destId="{0EEFDF3B-B55B-422A-9348-F5B6F91BD020}" srcOrd="3" destOrd="0" presId="urn:microsoft.com/office/officeart/2005/8/layout/vList4#1"/>
    <dgm:cxn modelId="{010BE3A8-4D9A-4BDA-8E85-4BFCE1F31EA6}" type="presParOf" srcId="{82A915FA-F706-49DF-BAAD-E959306EFCFD}" destId="{471BE507-33BC-4D9B-8BA7-2537CA7115C2}" srcOrd="4" destOrd="0" presId="urn:microsoft.com/office/officeart/2005/8/layout/vList4#1"/>
    <dgm:cxn modelId="{C502C3F7-F9CC-46A8-98D9-7F9E8E75B409}" type="presParOf" srcId="{471BE507-33BC-4D9B-8BA7-2537CA7115C2}" destId="{A1DE3C28-03B7-4D03-9CB2-71ABC6CD23F4}" srcOrd="0" destOrd="0" presId="urn:microsoft.com/office/officeart/2005/8/layout/vList4#1"/>
    <dgm:cxn modelId="{CE97C245-CC6F-4DFE-AEE1-0EE28FC56069}" type="presParOf" srcId="{471BE507-33BC-4D9B-8BA7-2537CA7115C2}" destId="{84BAD28D-0C73-436A-A9B7-63876CACFF0D}" srcOrd="1" destOrd="0" presId="urn:microsoft.com/office/officeart/2005/8/layout/vList4#1"/>
    <dgm:cxn modelId="{B73609D6-55D9-4546-BC13-786C5AA3093A}" type="presParOf" srcId="{471BE507-33BC-4D9B-8BA7-2537CA7115C2}" destId="{12C7DFB9-4A6C-4B41-B7BC-498B84D7F200}" srcOrd="2" destOrd="0" presId="urn:microsoft.com/office/officeart/2005/8/layout/vList4#1"/>
    <dgm:cxn modelId="{79464CAF-F99A-485D-A191-FF1BC35CF51F}" type="presParOf" srcId="{82A915FA-F706-49DF-BAAD-E959306EFCFD}" destId="{F34BDF28-6720-4D38-9945-CB2CEDD8AF79}" srcOrd="5" destOrd="0" presId="urn:microsoft.com/office/officeart/2005/8/layout/vList4#1"/>
    <dgm:cxn modelId="{5EAFDEA7-E889-4356-8839-BC25B0DB2D95}" type="presParOf" srcId="{82A915FA-F706-49DF-BAAD-E959306EFCFD}" destId="{C899F0E4-32B8-44D4-9222-A22F07AD25BE}" srcOrd="6" destOrd="0" presId="urn:microsoft.com/office/officeart/2005/8/layout/vList4#1"/>
    <dgm:cxn modelId="{3D81A0BA-09C8-4D36-B48D-1AC861383008}" type="presParOf" srcId="{C899F0E4-32B8-44D4-9222-A22F07AD25BE}" destId="{46470099-B13C-44A9-BEC5-2BB15233992A}" srcOrd="0" destOrd="0" presId="urn:microsoft.com/office/officeart/2005/8/layout/vList4#1"/>
    <dgm:cxn modelId="{DEC9E5BD-F528-4976-ACA3-395D8D44D51E}" type="presParOf" srcId="{C899F0E4-32B8-44D4-9222-A22F07AD25BE}" destId="{46778135-4378-46B8-A4CE-6B2580C2F6E7}" srcOrd="1" destOrd="0" presId="urn:microsoft.com/office/officeart/2005/8/layout/vList4#1"/>
    <dgm:cxn modelId="{C6BF999C-150E-4A84-855A-C35B6AAE6AE0}" type="presParOf" srcId="{C899F0E4-32B8-44D4-9222-A22F07AD25BE}" destId="{4D3380C3-274A-463F-8F80-0E713B0E02C6}"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85C4CD-1DAB-47DD-A72C-DD805AF975B8}" type="doc">
      <dgm:prSet loTypeId="urn:microsoft.com/office/officeart/2005/8/layout/cycle1" loCatId="cycle" qsTypeId="urn:microsoft.com/office/officeart/2005/8/quickstyle/simple1" qsCatId="simple" csTypeId="urn:microsoft.com/office/officeart/2005/8/colors/accent1_2" csCatId="accent1" phldr="1"/>
      <dgm:spPr/>
    </dgm:pt>
    <dgm:pt modelId="{DF46864C-C3F8-4BE6-B850-2EFA06FDBC9C}">
      <dgm:prSet phldrT="[Text]" phldr="1"/>
      <dgm:spPr/>
      <dgm:t>
        <a:bodyPr/>
        <a:lstStyle/>
        <a:p>
          <a:endParaRPr lang="vi-VN"/>
        </a:p>
      </dgm:t>
    </dgm:pt>
    <dgm:pt modelId="{E35CB8DF-2394-4D34-BCEB-829674D3CA4E}" type="parTrans" cxnId="{ED2EDE6C-4E43-43B3-A65B-FE44A5F547CF}">
      <dgm:prSet/>
      <dgm:spPr/>
      <dgm:t>
        <a:bodyPr/>
        <a:lstStyle/>
        <a:p>
          <a:endParaRPr lang="vi-VN"/>
        </a:p>
      </dgm:t>
    </dgm:pt>
    <dgm:pt modelId="{FD61C000-DA55-4A76-9471-9309F241D32B}" type="sibTrans" cxnId="{ED2EDE6C-4E43-43B3-A65B-FE44A5F547CF}">
      <dgm:prSet/>
      <dgm:spPr/>
      <dgm:t>
        <a:bodyPr/>
        <a:lstStyle/>
        <a:p>
          <a:endParaRPr lang="vi-VN"/>
        </a:p>
      </dgm:t>
    </dgm:pt>
    <dgm:pt modelId="{F9A6F813-31F8-4D87-93B5-042C52111BF4}">
      <dgm:prSet phldrT="[Text]"/>
      <dgm:spPr/>
      <dgm:t>
        <a:bodyPr/>
        <a:lstStyle/>
        <a:p>
          <a:endParaRPr lang="vi-VN"/>
        </a:p>
      </dgm:t>
    </dgm:pt>
    <dgm:pt modelId="{6A9AEFE6-035B-4925-B1B5-BF314CEA6D61}" type="parTrans" cxnId="{31239201-3538-4266-B715-47C11E1F0AD6}">
      <dgm:prSet/>
      <dgm:spPr/>
      <dgm:t>
        <a:bodyPr/>
        <a:lstStyle/>
        <a:p>
          <a:endParaRPr lang="vi-VN"/>
        </a:p>
      </dgm:t>
    </dgm:pt>
    <dgm:pt modelId="{14E2AF1B-7A52-4F9A-B0C8-602BCCC8F998}" type="sibTrans" cxnId="{31239201-3538-4266-B715-47C11E1F0AD6}">
      <dgm:prSet/>
      <dgm:spPr/>
      <dgm:t>
        <a:bodyPr/>
        <a:lstStyle/>
        <a:p>
          <a:endParaRPr lang="vi-VN"/>
        </a:p>
      </dgm:t>
    </dgm:pt>
    <dgm:pt modelId="{B8C086BC-94F2-4301-9E5A-F4B101B8AB7A}">
      <dgm:prSet phldrT="[Text]" phldr="1"/>
      <dgm:spPr/>
      <dgm:t>
        <a:bodyPr/>
        <a:lstStyle/>
        <a:p>
          <a:endParaRPr lang="vi-VN"/>
        </a:p>
      </dgm:t>
    </dgm:pt>
    <dgm:pt modelId="{3F897255-846D-472C-B34C-8143AF58D0A3}" type="parTrans" cxnId="{A153F532-5BF8-4213-926A-1DBB5F219FFC}">
      <dgm:prSet/>
      <dgm:spPr/>
      <dgm:t>
        <a:bodyPr/>
        <a:lstStyle/>
        <a:p>
          <a:endParaRPr lang="vi-VN"/>
        </a:p>
      </dgm:t>
    </dgm:pt>
    <dgm:pt modelId="{6AFC2B81-31CD-4051-BB08-2567A2194526}" type="sibTrans" cxnId="{A153F532-5BF8-4213-926A-1DBB5F219FFC}">
      <dgm:prSet/>
      <dgm:spPr/>
      <dgm:t>
        <a:bodyPr/>
        <a:lstStyle/>
        <a:p>
          <a:endParaRPr lang="vi-VN"/>
        </a:p>
      </dgm:t>
    </dgm:pt>
    <dgm:pt modelId="{C3763C0D-2AE4-4BDF-9D40-79023EDF05DE}">
      <dgm:prSet/>
      <dgm:spPr/>
      <dgm:t>
        <a:bodyPr/>
        <a:lstStyle/>
        <a:p>
          <a:endParaRPr lang="vi-VN"/>
        </a:p>
      </dgm:t>
    </dgm:pt>
    <dgm:pt modelId="{3C7A7DAC-413B-47DB-B587-0C0E21447CD2}" type="parTrans" cxnId="{D3844BDC-4CC2-4CD5-BCDF-64177EDCF1C5}">
      <dgm:prSet/>
      <dgm:spPr/>
      <dgm:t>
        <a:bodyPr/>
        <a:lstStyle/>
        <a:p>
          <a:endParaRPr lang="vi-VN"/>
        </a:p>
      </dgm:t>
    </dgm:pt>
    <dgm:pt modelId="{D15A4BF5-58EA-48AB-B8F1-3ACBDC57F670}" type="sibTrans" cxnId="{D3844BDC-4CC2-4CD5-BCDF-64177EDCF1C5}">
      <dgm:prSet/>
      <dgm:spPr/>
      <dgm:t>
        <a:bodyPr/>
        <a:lstStyle/>
        <a:p>
          <a:endParaRPr lang="vi-VN"/>
        </a:p>
      </dgm:t>
    </dgm:pt>
    <dgm:pt modelId="{68221652-0591-4AC3-BAC8-595F10B66937}">
      <dgm:prSet/>
      <dgm:spPr/>
      <dgm:t>
        <a:bodyPr/>
        <a:lstStyle/>
        <a:p>
          <a:endParaRPr lang="vi-VN"/>
        </a:p>
      </dgm:t>
    </dgm:pt>
    <dgm:pt modelId="{555F777E-A0F8-4C46-A08C-50A0B6460E91}" type="parTrans" cxnId="{7FD4B2A3-3DD8-4222-B311-D5C5D97C7E40}">
      <dgm:prSet/>
      <dgm:spPr/>
      <dgm:t>
        <a:bodyPr/>
        <a:lstStyle/>
        <a:p>
          <a:endParaRPr lang="vi-VN"/>
        </a:p>
      </dgm:t>
    </dgm:pt>
    <dgm:pt modelId="{664CCD03-D218-4071-96A5-979EEF96CA9E}" type="sibTrans" cxnId="{7FD4B2A3-3DD8-4222-B311-D5C5D97C7E40}">
      <dgm:prSet/>
      <dgm:spPr/>
      <dgm:t>
        <a:bodyPr/>
        <a:lstStyle/>
        <a:p>
          <a:endParaRPr lang="vi-VN"/>
        </a:p>
      </dgm:t>
    </dgm:pt>
    <dgm:pt modelId="{41392DB7-08E0-47F3-8006-B46586E1392D}" type="pres">
      <dgm:prSet presAssocID="{CC85C4CD-1DAB-47DD-A72C-DD805AF975B8}" presName="cycle" presStyleCnt="0">
        <dgm:presLayoutVars>
          <dgm:dir/>
          <dgm:resizeHandles val="exact"/>
        </dgm:presLayoutVars>
      </dgm:prSet>
      <dgm:spPr/>
    </dgm:pt>
    <dgm:pt modelId="{E7D2B931-3FD8-4C64-832E-0F78E82F8F25}" type="pres">
      <dgm:prSet presAssocID="{DF46864C-C3F8-4BE6-B850-2EFA06FDBC9C}" presName="dummy" presStyleCnt="0"/>
      <dgm:spPr/>
    </dgm:pt>
    <dgm:pt modelId="{752A8C76-DA52-413D-B3C8-17FA2698B541}" type="pres">
      <dgm:prSet presAssocID="{DF46864C-C3F8-4BE6-B850-2EFA06FDBC9C}" presName="node" presStyleLbl="revTx" presStyleIdx="0" presStyleCnt="5">
        <dgm:presLayoutVars>
          <dgm:bulletEnabled val="1"/>
        </dgm:presLayoutVars>
      </dgm:prSet>
      <dgm:spPr/>
      <dgm:t>
        <a:bodyPr/>
        <a:lstStyle/>
        <a:p>
          <a:endParaRPr lang="vi-VN"/>
        </a:p>
      </dgm:t>
    </dgm:pt>
    <dgm:pt modelId="{F5363287-0F0A-45CC-931A-D0DCC88F01B6}" type="pres">
      <dgm:prSet presAssocID="{FD61C000-DA55-4A76-9471-9309F241D32B}" presName="sibTrans" presStyleLbl="node1" presStyleIdx="0" presStyleCnt="5" custLinFactNeighborX="620" custLinFactNeighborY="0"/>
      <dgm:spPr/>
      <dgm:t>
        <a:bodyPr/>
        <a:lstStyle/>
        <a:p>
          <a:endParaRPr lang="vi-VN"/>
        </a:p>
      </dgm:t>
    </dgm:pt>
    <dgm:pt modelId="{09AF1025-85D7-411F-A79E-B53CF3842D92}" type="pres">
      <dgm:prSet presAssocID="{F9A6F813-31F8-4D87-93B5-042C52111BF4}" presName="dummy" presStyleCnt="0"/>
      <dgm:spPr/>
    </dgm:pt>
    <dgm:pt modelId="{4B5B9ADA-823F-4C86-A932-BB5F12FC6E2E}" type="pres">
      <dgm:prSet presAssocID="{F9A6F813-31F8-4D87-93B5-042C52111BF4}" presName="node" presStyleLbl="revTx" presStyleIdx="1" presStyleCnt="5">
        <dgm:presLayoutVars>
          <dgm:bulletEnabled val="1"/>
        </dgm:presLayoutVars>
      </dgm:prSet>
      <dgm:spPr/>
      <dgm:t>
        <a:bodyPr/>
        <a:lstStyle/>
        <a:p>
          <a:endParaRPr lang="vi-VN"/>
        </a:p>
      </dgm:t>
    </dgm:pt>
    <dgm:pt modelId="{0986D86B-4480-4EF5-B070-BF3888AB6539}" type="pres">
      <dgm:prSet presAssocID="{14E2AF1B-7A52-4F9A-B0C8-602BCCC8F998}" presName="sibTrans" presStyleLbl="node1" presStyleIdx="1" presStyleCnt="5"/>
      <dgm:spPr/>
      <dgm:t>
        <a:bodyPr/>
        <a:lstStyle/>
        <a:p>
          <a:endParaRPr lang="vi-VN"/>
        </a:p>
      </dgm:t>
    </dgm:pt>
    <dgm:pt modelId="{1421AE38-8347-433E-AD59-B0E29F58F066}" type="pres">
      <dgm:prSet presAssocID="{C3763C0D-2AE4-4BDF-9D40-79023EDF05DE}" presName="dummy" presStyleCnt="0"/>
      <dgm:spPr/>
    </dgm:pt>
    <dgm:pt modelId="{C83C734F-063D-476C-BA6F-2127FDDBD78D}" type="pres">
      <dgm:prSet presAssocID="{C3763C0D-2AE4-4BDF-9D40-79023EDF05DE}" presName="node" presStyleLbl="revTx" presStyleIdx="2" presStyleCnt="5">
        <dgm:presLayoutVars>
          <dgm:bulletEnabled val="1"/>
        </dgm:presLayoutVars>
      </dgm:prSet>
      <dgm:spPr/>
      <dgm:t>
        <a:bodyPr/>
        <a:lstStyle/>
        <a:p>
          <a:endParaRPr lang="vi-VN"/>
        </a:p>
      </dgm:t>
    </dgm:pt>
    <dgm:pt modelId="{C5A1168C-4A21-4112-88FB-891085D4429F}" type="pres">
      <dgm:prSet presAssocID="{D15A4BF5-58EA-48AB-B8F1-3ACBDC57F670}" presName="sibTrans" presStyleLbl="node1" presStyleIdx="2" presStyleCnt="5"/>
      <dgm:spPr/>
      <dgm:t>
        <a:bodyPr/>
        <a:lstStyle/>
        <a:p>
          <a:endParaRPr lang="vi-VN"/>
        </a:p>
      </dgm:t>
    </dgm:pt>
    <dgm:pt modelId="{6A2308EB-1EC7-46D9-B116-38BCA2CE0CBA}" type="pres">
      <dgm:prSet presAssocID="{68221652-0591-4AC3-BAC8-595F10B66937}" presName="dummy" presStyleCnt="0"/>
      <dgm:spPr/>
    </dgm:pt>
    <dgm:pt modelId="{4B6A0375-B99D-4926-BC0A-53DEE01DB380}" type="pres">
      <dgm:prSet presAssocID="{68221652-0591-4AC3-BAC8-595F10B66937}" presName="node" presStyleLbl="revTx" presStyleIdx="3" presStyleCnt="5">
        <dgm:presLayoutVars>
          <dgm:bulletEnabled val="1"/>
        </dgm:presLayoutVars>
      </dgm:prSet>
      <dgm:spPr/>
      <dgm:t>
        <a:bodyPr/>
        <a:lstStyle/>
        <a:p>
          <a:endParaRPr lang="vi-VN"/>
        </a:p>
      </dgm:t>
    </dgm:pt>
    <dgm:pt modelId="{87020A36-07C0-4A9B-B221-D52D6E051012}" type="pres">
      <dgm:prSet presAssocID="{664CCD03-D218-4071-96A5-979EEF96CA9E}" presName="sibTrans" presStyleLbl="node1" presStyleIdx="3" presStyleCnt="5"/>
      <dgm:spPr/>
      <dgm:t>
        <a:bodyPr/>
        <a:lstStyle/>
        <a:p>
          <a:endParaRPr lang="vi-VN"/>
        </a:p>
      </dgm:t>
    </dgm:pt>
    <dgm:pt modelId="{ABE6395A-1251-42AF-AD30-80A4252D18EE}" type="pres">
      <dgm:prSet presAssocID="{B8C086BC-94F2-4301-9E5A-F4B101B8AB7A}" presName="dummy" presStyleCnt="0"/>
      <dgm:spPr/>
    </dgm:pt>
    <dgm:pt modelId="{5F444A6B-2BF5-4B09-A870-21E4FE8DEAB4}" type="pres">
      <dgm:prSet presAssocID="{B8C086BC-94F2-4301-9E5A-F4B101B8AB7A}" presName="node" presStyleLbl="revTx" presStyleIdx="4" presStyleCnt="5">
        <dgm:presLayoutVars>
          <dgm:bulletEnabled val="1"/>
        </dgm:presLayoutVars>
      </dgm:prSet>
      <dgm:spPr/>
      <dgm:t>
        <a:bodyPr/>
        <a:lstStyle/>
        <a:p>
          <a:endParaRPr lang="vi-VN"/>
        </a:p>
      </dgm:t>
    </dgm:pt>
    <dgm:pt modelId="{3F970ECD-F87C-42F0-BB34-03F57B7B5151}" type="pres">
      <dgm:prSet presAssocID="{6AFC2B81-31CD-4051-BB08-2567A2194526}" presName="sibTrans" presStyleLbl="node1" presStyleIdx="4" presStyleCnt="5"/>
      <dgm:spPr/>
      <dgm:t>
        <a:bodyPr/>
        <a:lstStyle/>
        <a:p>
          <a:endParaRPr lang="vi-VN"/>
        </a:p>
      </dgm:t>
    </dgm:pt>
  </dgm:ptLst>
  <dgm:cxnLst>
    <dgm:cxn modelId="{64A0281B-39AC-4F05-A962-250D62812110}" type="presOf" srcId="{CC85C4CD-1DAB-47DD-A72C-DD805AF975B8}" destId="{41392DB7-08E0-47F3-8006-B46586E1392D}" srcOrd="0" destOrd="0" presId="urn:microsoft.com/office/officeart/2005/8/layout/cycle1"/>
    <dgm:cxn modelId="{AFD02225-734C-4EBC-8E2D-6829861A756E}" type="presOf" srcId="{664CCD03-D218-4071-96A5-979EEF96CA9E}" destId="{87020A36-07C0-4A9B-B221-D52D6E051012}" srcOrd="0" destOrd="0" presId="urn:microsoft.com/office/officeart/2005/8/layout/cycle1"/>
    <dgm:cxn modelId="{8B8124C8-9901-4814-8085-23759A08C103}" type="presOf" srcId="{14E2AF1B-7A52-4F9A-B0C8-602BCCC8F998}" destId="{0986D86B-4480-4EF5-B070-BF3888AB6539}" srcOrd="0" destOrd="0" presId="urn:microsoft.com/office/officeart/2005/8/layout/cycle1"/>
    <dgm:cxn modelId="{1DBC733E-6465-44DB-98B9-7A91DA115701}" type="presOf" srcId="{F9A6F813-31F8-4D87-93B5-042C52111BF4}" destId="{4B5B9ADA-823F-4C86-A932-BB5F12FC6E2E}" srcOrd="0" destOrd="0" presId="urn:microsoft.com/office/officeart/2005/8/layout/cycle1"/>
    <dgm:cxn modelId="{DDB9DD67-0DAF-4A4A-B833-788CA35997C9}" type="presOf" srcId="{DF46864C-C3F8-4BE6-B850-2EFA06FDBC9C}" destId="{752A8C76-DA52-413D-B3C8-17FA2698B541}" srcOrd="0" destOrd="0" presId="urn:microsoft.com/office/officeart/2005/8/layout/cycle1"/>
    <dgm:cxn modelId="{FDD7163E-9990-4D1D-8478-353F5A0D1A1F}" type="presOf" srcId="{C3763C0D-2AE4-4BDF-9D40-79023EDF05DE}" destId="{C83C734F-063D-476C-BA6F-2127FDDBD78D}" srcOrd="0" destOrd="0" presId="urn:microsoft.com/office/officeart/2005/8/layout/cycle1"/>
    <dgm:cxn modelId="{ED2EDE6C-4E43-43B3-A65B-FE44A5F547CF}" srcId="{CC85C4CD-1DAB-47DD-A72C-DD805AF975B8}" destId="{DF46864C-C3F8-4BE6-B850-2EFA06FDBC9C}" srcOrd="0" destOrd="0" parTransId="{E35CB8DF-2394-4D34-BCEB-829674D3CA4E}" sibTransId="{FD61C000-DA55-4A76-9471-9309F241D32B}"/>
    <dgm:cxn modelId="{31239201-3538-4266-B715-47C11E1F0AD6}" srcId="{CC85C4CD-1DAB-47DD-A72C-DD805AF975B8}" destId="{F9A6F813-31F8-4D87-93B5-042C52111BF4}" srcOrd="1" destOrd="0" parTransId="{6A9AEFE6-035B-4925-B1B5-BF314CEA6D61}" sibTransId="{14E2AF1B-7A52-4F9A-B0C8-602BCCC8F998}"/>
    <dgm:cxn modelId="{B0D28D8B-F3E8-42F8-AE76-591C9443420F}" type="presOf" srcId="{FD61C000-DA55-4A76-9471-9309F241D32B}" destId="{F5363287-0F0A-45CC-931A-D0DCC88F01B6}" srcOrd="0" destOrd="0" presId="urn:microsoft.com/office/officeart/2005/8/layout/cycle1"/>
    <dgm:cxn modelId="{A153F532-5BF8-4213-926A-1DBB5F219FFC}" srcId="{CC85C4CD-1DAB-47DD-A72C-DD805AF975B8}" destId="{B8C086BC-94F2-4301-9E5A-F4B101B8AB7A}" srcOrd="4" destOrd="0" parTransId="{3F897255-846D-472C-B34C-8143AF58D0A3}" sibTransId="{6AFC2B81-31CD-4051-BB08-2567A2194526}"/>
    <dgm:cxn modelId="{7FD4B2A3-3DD8-4222-B311-D5C5D97C7E40}" srcId="{CC85C4CD-1DAB-47DD-A72C-DD805AF975B8}" destId="{68221652-0591-4AC3-BAC8-595F10B66937}" srcOrd="3" destOrd="0" parTransId="{555F777E-A0F8-4C46-A08C-50A0B6460E91}" sibTransId="{664CCD03-D218-4071-96A5-979EEF96CA9E}"/>
    <dgm:cxn modelId="{85716ACD-DBFC-48CF-9EBE-338767370EC7}" type="presOf" srcId="{D15A4BF5-58EA-48AB-B8F1-3ACBDC57F670}" destId="{C5A1168C-4A21-4112-88FB-891085D4429F}" srcOrd="0" destOrd="0" presId="urn:microsoft.com/office/officeart/2005/8/layout/cycle1"/>
    <dgm:cxn modelId="{7D640BDB-A7CE-4D11-A3F9-919E2F8EB34D}" type="presOf" srcId="{B8C086BC-94F2-4301-9E5A-F4B101B8AB7A}" destId="{5F444A6B-2BF5-4B09-A870-21E4FE8DEAB4}" srcOrd="0" destOrd="0" presId="urn:microsoft.com/office/officeart/2005/8/layout/cycle1"/>
    <dgm:cxn modelId="{D3844BDC-4CC2-4CD5-BCDF-64177EDCF1C5}" srcId="{CC85C4CD-1DAB-47DD-A72C-DD805AF975B8}" destId="{C3763C0D-2AE4-4BDF-9D40-79023EDF05DE}" srcOrd="2" destOrd="0" parTransId="{3C7A7DAC-413B-47DB-B587-0C0E21447CD2}" sibTransId="{D15A4BF5-58EA-48AB-B8F1-3ACBDC57F670}"/>
    <dgm:cxn modelId="{05B91A4F-0A15-4BFF-A21A-58F0BACB2D65}" type="presOf" srcId="{68221652-0591-4AC3-BAC8-595F10B66937}" destId="{4B6A0375-B99D-4926-BC0A-53DEE01DB380}" srcOrd="0" destOrd="0" presId="urn:microsoft.com/office/officeart/2005/8/layout/cycle1"/>
    <dgm:cxn modelId="{B4F49AD3-1C1F-4938-A8B1-1CE00E05A418}" type="presOf" srcId="{6AFC2B81-31CD-4051-BB08-2567A2194526}" destId="{3F970ECD-F87C-42F0-BB34-03F57B7B5151}" srcOrd="0" destOrd="0" presId="urn:microsoft.com/office/officeart/2005/8/layout/cycle1"/>
    <dgm:cxn modelId="{F89B0383-D465-4295-B76E-E61C45B9445B}" type="presParOf" srcId="{41392DB7-08E0-47F3-8006-B46586E1392D}" destId="{E7D2B931-3FD8-4C64-832E-0F78E82F8F25}" srcOrd="0" destOrd="0" presId="urn:microsoft.com/office/officeart/2005/8/layout/cycle1"/>
    <dgm:cxn modelId="{E6E2AA74-C28E-4D83-BBC7-1E7D736A8C63}" type="presParOf" srcId="{41392DB7-08E0-47F3-8006-B46586E1392D}" destId="{752A8C76-DA52-413D-B3C8-17FA2698B541}" srcOrd="1" destOrd="0" presId="urn:microsoft.com/office/officeart/2005/8/layout/cycle1"/>
    <dgm:cxn modelId="{3D3AC150-A85B-44EF-BD3E-AB77B915903C}" type="presParOf" srcId="{41392DB7-08E0-47F3-8006-B46586E1392D}" destId="{F5363287-0F0A-45CC-931A-D0DCC88F01B6}" srcOrd="2" destOrd="0" presId="urn:microsoft.com/office/officeart/2005/8/layout/cycle1"/>
    <dgm:cxn modelId="{41737073-B827-42E0-BF6C-3105FC439213}" type="presParOf" srcId="{41392DB7-08E0-47F3-8006-B46586E1392D}" destId="{09AF1025-85D7-411F-A79E-B53CF3842D92}" srcOrd="3" destOrd="0" presId="urn:microsoft.com/office/officeart/2005/8/layout/cycle1"/>
    <dgm:cxn modelId="{D2F9E3AC-73EE-4545-9C7F-CB4B04258C41}" type="presParOf" srcId="{41392DB7-08E0-47F3-8006-B46586E1392D}" destId="{4B5B9ADA-823F-4C86-A932-BB5F12FC6E2E}" srcOrd="4" destOrd="0" presId="urn:microsoft.com/office/officeart/2005/8/layout/cycle1"/>
    <dgm:cxn modelId="{2347B517-9172-4BA4-975B-45604EF61065}" type="presParOf" srcId="{41392DB7-08E0-47F3-8006-B46586E1392D}" destId="{0986D86B-4480-4EF5-B070-BF3888AB6539}" srcOrd="5" destOrd="0" presId="urn:microsoft.com/office/officeart/2005/8/layout/cycle1"/>
    <dgm:cxn modelId="{D947F98B-E0FC-4EF5-BC91-3BF96C3E10F0}" type="presParOf" srcId="{41392DB7-08E0-47F3-8006-B46586E1392D}" destId="{1421AE38-8347-433E-AD59-B0E29F58F066}" srcOrd="6" destOrd="0" presId="urn:microsoft.com/office/officeart/2005/8/layout/cycle1"/>
    <dgm:cxn modelId="{DE206319-3BD8-4FC9-8B6E-6C7784E52A61}" type="presParOf" srcId="{41392DB7-08E0-47F3-8006-B46586E1392D}" destId="{C83C734F-063D-476C-BA6F-2127FDDBD78D}" srcOrd="7" destOrd="0" presId="urn:microsoft.com/office/officeart/2005/8/layout/cycle1"/>
    <dgm:cxn modelId="{FB2549C8-8A20-4913-86F2-93822BC58380}" type="presParOf" srcId="{41392DB7-08E0-47F3-8006-B46586E1392D}" destId="{C5A1168C-4A21-4112-88FB-891085D4429F}" srcOrd="8" destOrd="0" presId="urn:microsoft.com/office/officeart/2005/8/layout/cycle1"/>
    <dgm:cxn modelId="{D050219F-238A-46C4-B18D-2281CEE3CE20}" type="presParOf" srcId="{41392DB7-08E0-47F3-8006-B46586E1392D}" destId="{6A2308EB-1EC7-46D9-B116-38BCA2CE0CBA}" srcOrd="9" destOrd="0" presId="urn:microsoft.com/office/officeart/2005/8/layout/cycle1"/>
    <dgm:cxn modelId="{D981D2D3-C4A7-4E96-884D-3C3F2B01DD47}" type="presParOf" srcId="{41392DB7-08E0-47F3-8006-B46586E1392D}" destId="{4B6A0375-B99D-4926-BC0A-53DEE01DB380}" srcOrd="10" destOrd="0" presId="urn:microsoft.com/office/officeart/2005/8/layout/cycle1"/>
    <dgm:cxn modelId="{0F46607C-C911-4F3B-B123-3FD349E5ACC6}" type="presParOf" srcId="{41392DB7-08E0-47F3-8006-B46586E1392D}" destId="{87020A36-07C0-4A9B-B221-D52D6E051012}" srcOrd="11" destOrd="0" presId="urn:microsoft.com/office/officeart/2005/8/layout/cycle1"/>
    <dgm:cxn modelId="{4C39A4BF-B81E-4026-86BB-7D7A332B969E}" type="presParOf" srcId="{41392DB7-08E0-47F3-8006-B46586E1392D}" destId="{ABE6395A-1251-42AF-AD30-80A4252D18EE}" srcOrd="12" destOrd="0" presId="urn:microsoft.com/office/officeart/2005/8/layout/cycle1"/>
    <dgm:cxn modelId="{996D7DF7-7F4C-4027-B799-A886065FA009}" type="presParOf" srcId="{41392DB7-08E0-47F3-8006-B46586E1392D}" destId="{5F444A6B-2BF5-4B09-A870-21E4FE8DEAB4}" srcOrd="13" destOrd="0" presId="urn:microsoft.com/office/officeart/2005/8/layout/cycle1"/>
    <dgm:cxn modelId="{B6C4118A-1C14-4C80-AAAF-E73FA2F2EA4B}" type="presParOf" srcId="{41392DB7-08E0-47F3-8006-B46586E1392D}" destId="{3F970ECD-F87C-42F0-BB34-03F57B7B5151}"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8E150-FC30-4608-8B74-DEB45EBC8106}">
      <dsp:nvSpPr>
        <dsp:cNvPr id="0" name=""/>
        <dsp:cNvSpPr/>
      </dsp:nvSpPr>
      <dsp:spPr>
        <a:xfrm rot="16200000">
          <a:off x="589363" y="-589363"/>
          <a:ext cx="2321735" cy="3500462"/>
        </a:xfrm>
        <a:prstGeom prst="round1Rect">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vi-VN" sz="3000" b="1" u="none" kern="1200" smtClean="0">
              <a:latin typeface="Times New Roman" pitchFamily="18" charset="0"/>
              <a:cs typeface="Times New Roman" pitchFamily="18" charset="0"/>
            </a:rPr>
            <a:t>SUY</a:t>
          </a:r>
          <a:r>
            <a:rPr lang="vi-VN" sz="3000" b="1" u="none" kern="1200" baseline="0" smtClean="0">
              <a:latin typeface="Times New Roman" pitchFamily="18" charset="0"/>
              <a:cs typeface="Times New Roman" pitchFamily="18" charset="0"/>
            </a:rPr>
            <a:t> GIẢM THÔNG KHÍ</a:t>
          </a:r>
          <a:endParaRPr lang="vi-VN" sz="3000" b="1" u="none" kern="1200">
            <a:latin typeface="Times New Roman" pitchFamily="18" charset="0"/>
            <a:cs typeface="Times New Roman" pitchFamily="18" charset="0"/>
          </a:endParaRPr>
        </a:p>
      </dsp:txBody>
      <dsp:txXfrm rot="5400000">
        <a:off x="0" y="0"/>
        <a:ext cx="3500462" cy="1741301"/>
      </dsp:txXfrm>
    </dsp:sp>
    <dsp:sp modelId="{473E10B5-B2E9-4D22-8BF9-35EDE37E229F}">
      <dsp:nvSpPr>
        <dsp:cNvPr id="0" name=""/>
        <dsp:cNvSpPr/>
      </dsp:nvSpPr>
      <dsp:spPr>
        <a:xfrm>
          <a:off x="3500462" y="0"/>
          <a:ext cx="3500462" cy="2321735"/>
        </a:xfrm>
        <a:prstGeom prst="round1Rect">
          <a:avLst/>
        </a:prstGeom>
        <a:solidFill>
          <a:srgbClr val="92D050"/>
        </a:solidFill>
        <a:ln w="9525" cap="flat" cmpd="sng" algn="ctr">
          <a:solidFill>
            <a:schemeClr val="accent3">
              <a:shade val="48000"/>
              <a:satMod val="110000"/>
            </a:schemeClr>
          </a:solidFill>
          <a:prstDash val="solid"/>
        </a:ln>
        <a:effectLst>
          <a:outerShdw blurRad="130000" dist="101600" dir="2700000" algn="tl"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vi-VN" sz="3000" b="1" kern="1200" smtClean="0">
              <a:latin typeface="Times New Roman" pitchFamily="18" charset="0"/>
              <a:cs typeface="Times New Roman" pitchFamily="18" charset="0"/>
            </a:rPr>
            <a:t>SUY HÔ HẤP</a:t>
          </a:r>
          <a:endParaRPr lang="vi-VN" sz="3000" b="1" kern="1200">
            <a:latin typeface="Times New Roman" pitchFamily="18" charset="0"/>
            <a:cs typeface="Times New Roman" pitchFamily="18" charset="0"/>
          </a:endParaRPr>
        </a:p>
      </dsp:txBody>
      <dsp:txXfrm>
        <a:off x="3500462" y="0"/>
        <a:ext cx="3500462" cy="1741301"/>
      </dsp:txXfrm>
    </dsp:sp>
    <dsp:sp modelId="{9597D0C3-8E71-4C63-B13E-7235F054D0DE}">
      <dsp:nvSpPr>
        <dsp:cNvPr id="0" name=""/>
        <dsp:cNvSpPr/>
      </dsp:nvSpPr>
      <dsp:spPr>
        <a:xfrm rot="10800000">
          <a:off x="0" y="2321735"/>
          <a:ext cx="3500462" cy="2321735"/>
        </a:xfrm>
        <a:prstGeom prst="round1Rect">
          <a:avLst/>
        </a:prstGeom>
        <a:solidFill>
          <a:srgbClr val="FF0000"/>
        </a:solidFill>
        <a:ln w="9525" cap="flat" cmpd="sng" algn="ctr">
          <a:solidFill>
            <a:schemeClr val="accent4">
              <a:shade val="48000"/>
              <a:satMod val="110000"/>
            </a:schemeClr>
          </a:solidFill>
          <a:prstDash val="solid"/>
        </a:ln>
        <a:effectLst>
          <a:outerShdw blurRad="190500" dist="228600" dir="2700000" sy="90000" rotWithShape="0">
            <a:srgbClr val="000000">
              <a:alpha val="255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vi-VN" sz="3000" b="1" kern="1200" smtClean="0">
              <a:latin typeface="Times New Roman" pitchFamily="18" charset="0"/>
              <a:cs typeface="Times New Roman" pitchFamily="18" charset="0"/>
            </a:rPr>
            <a:t>HUYẾT ĐỘNG KHÔNG ỔN ĐỊNH</a:t>
          </a:r>
          <a:endParaRPr lang="vi-VN" sz="3000" b="1" kern="1200">
            <a:latin typeface="Times New Roman" pitchFamily="18" charset="0"/>
            <a:cs typeface="Times New Roman" pitchFamily="18" charset="0"/>
          </a:endParaRPr>
        </a:p>
      </dsp:txBody>
      <dsp:txXfrm rot="10800000">
        <a:off x="0" y="2902168"/>
        <a:ext cx="3500462" cy="1741301"/>
      </dsp:txXfrm>
    </dsp:sp>
    <dsp:sp modelId="{EAD91CDF-937A-4006-8FA6-787422CFC9E7}">
      <dsp:nvSpPr>
        <dsp:cNvPr id="0" name=""/>
        <dsp:cNvSpPr/>
      </dsp:nvSpPr>
      <dsp:spPr>
        <a:xfrm rot="5400000">
          <a:off x="4089825" y="1732371"/>
          <a:ext cx="2321735" cy="3500462"/>
        </a:xfrm>
        <a:prstGeom prst="round1Rect">
          <a:avLst/>
        </a:prstGeom>
        <a:solidFill>
          <a:srgbClr val="FFC000"/>
        </a:soli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vi-VN" sz="3000" b="1" kern="1200" smtClean="0">
              <a:latin typeface="Times New Roman" pitchFamily="18" charset="0"/>
              <a:cs typeface="Times New Roman" pitchFamily="18" charset="0"/>
            </a:rPr>
            <a:t>RỐI LOẠN CHUYỂN HÓA</a:t>
          </a:r>
          <a:endParaRPr lang="vi-VN" sz="3000" b="1" kern="1200">
            <a:latin typeface="Times New Roman" pitchFamily="18" charset="0"/>
            <a:cs typeface="Times New Roman" pitchFamily="18" charset="0"/>
          </a:endParaRPr>
        </a:p>
      </dsp:txBody>
      <dsp:txXfrm rot="-5400000">
        <a:off x="3500462" y="2902168"/>
        <a:ext cx="3500462" cy="1741301"/>
      </dsp:txXfrm>
    </dsp:sp>
    <dsp:sp modelId="{5F4E55B0-0A22-4092-B8BA-ED6BC9A67BE7}">
      <dsp:nvSpPr>
        <dsp:cNvPr id="0" name=""/>
        <dsp:cNvSpPr/>
      </dsp:nvSpPr>
      <dsp:spPr>
        <a:xfrm>
          <a:off x="2242448" y="1741301"/>
          <a:ext cx="2516027" cy="1160867"/>
        </a:xfrm>
        <a:prstGeom prst="roundRect">
          <a:avLst/>
        </a:prstGeom>
        <a:solidFill>
          <a:srgbClr val="00B0F0"/>
        </a:solidFill>
        <a:ln w="9525" cap="flat" cmpd="sng" algn="ctr">
          <a:solidFill>
            <a:schemeClr val="accent5">
              <a:shade val="48000"/>
              <a:satMod val="110000"/>
            </a:schemeClr>
          </a:solidFill>
          <a:prstDash val="solid"/>
        </a:ln>
        <a:effectLst>
          <a:outerShdw blurRad="190500" dist="228600" dir="2700000" sy="90000" rotWithShape="0">
            <a:srgbClr val="000000">
              <a:alpha val="255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latin typeface="Times New Roman" pitchFamily="18" charset="0"/>
              <a:cs typeface="Times New Roman" pitchFamily="18" charset="0"/>
            </a:rPr>
            <a:t>NGUYÊN NHÂN</a:t>
          </a:r>
          <a:endParaRPr lang="vi-VN" sz="3000" b="1" kern="1200" dirty="0">
            <a:latin typeface="Times New Roman" pitchFamily="18" charset="0"/>
            <a:cs typeface="Times New Roman" pitchFamily="18" charset="0"/>
          </a:endParaRPr>
        </a:p>
      </dsp:txBody>
      <dsp:txXfrm>
        <a:off x="2299117" y="1797970"/>
        <a:ext cx="2402689" cy="1047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A1617-C6A2-452A-A8A7-7A2B08F2D7C5}">
      <dsp:nvSpPr>
        <dsp:cNvPr id="0" name=""/>
        <dsp:cNvSpPr/>
      </dsp:nvSpPr>
      <dsp:spPr>
        <a:xfrm>
          <a:off x="0" y="0"/>
          <a:ext cx="8784976" cy="1494326"/>
        </a:xfrm>
        <a:prstGeom prst="roundRect">
          <a:avLst>
            <a:gd name="adj" fmla="val 10000"/>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vi-VN" sz="2000" b="1" kern="1200" dirty="0" smtClean="0">
              <a:solidFill>
                <a:schemeClr val="bg1"/>
              </a:solidFill>
              <a:latin typeface="Times New Roman" pitchFamily="18" charset="0"/>
              <a:cs typeface="Times New Roman" pitchFamily="18" charset="0"/>
            </a:rPr>
            <a:t>Khai thông đường thở</a:t>
          </a:r>
          <a:endParaRPr lang="vi-VN"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vi-VN" sz="2000" b="1" kern="1200" smtClean="0">
              <a:solidFill>
                <a:schemeClr val="bg1"/>
              </a:solidFill>
              <a:latin typeface="Times New Roman" pitchFamily="18" charset="0"/>
              <a:cs typeface="Times New Roman" pitchFamily="18" charset="0"/>
            </a:rPr>
            <a:t>Nghiệm pháp Heimlich </a:t>
          </a:r>
          <a:endParaRPr lang="vi-VN" sz="2000" kern="120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vi-VN" sz="2000" b="1" kern="1200" dirty="0" smtClean="0">
              <a:solidFill>
                <a:schemeClr val="bg1"/>
              </a:solidFill>
              <a:latin typeface="Times New Roman" pitchFamily="18" charset="0"/>
              <a:cs typeface="Times New Roman" pitchFamily="18" charset="0"/>
            </a:rPr>
            <a:t>Canuyn Guedel hoặc Mayo chống tụt lưỡi</a:t>
          </a:r>
        </a:p>
        <a:p>
          <a:pPr marL="228600" lvl="1" indent="-228600" algn="l" defTabSz="889000">
            <a:lnSpc>
              <a:spcPct val="90000"/>
            </a:lnSpc>
            <a:spcBef>
              <a:spcPct val="0"/>
            </a:spcBef>
            <a:spcAft>
              <a:spcPct val="15000"/>
            </a:spcAft>
            <a:buChar char="••"/>
          </a:pPr>
          <a:r>
            <a:rPr lang="vi-VN" sz="2000" b="1" kern="1200" smtClean="0">
              <a:solidFill>
                <a:schemeClr val="bg1"/>
              </a:solidFill>
              <a:latin typeface="Times New Roman" pitchFamily="18" charset="0"/>
              <a:cs typeface="Times New Roman" pitchFamily="18" charset="0"/>
            </a:rPr>
            <a:t> Tư thế nằm nghiêng an toàn nếu có nguy cơ sặc</a:t>
          </a:r>
        </a:p>
      </dsp:txBody>
      <dsp:txXfrm>
        <a:off x="1906427" y="0"/>
        <a:ext cx="6878548" cy="1494326"/>
      </dsp:txXfrm>
    </dsp:sp>
    <dsp:sp modelId="{269A634B-DAAD-483D-A0DE-3D830A03D683}">
      <dsp:nvSpPr>
        <dsp:cNvPr id="0" name=""/>
        <dsp:cNvSpPr/>
      </dsp:nvSpPr>
      <dsp:spPr>
        <a:xfrm>
          <a:off x="0" y="149432"/>
          <a:ext cx="1756995" cy="11954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5F6E1D-39C0-4665-B1F6-D0E907300C0E}">
      <dsp:nvSpPr>
        <dsp:cNvPr id="0" name=""/>
        <dsp:cNvSpPr/>
      </dsp:nvSpPr>
      <dsp:spPr>
        <a:xfrm>
          <a:off x="0" y="1656180"/>
          <a:ext cx="8784976" cy="1494326"/>
        </a:xfrm>
        <a:prstGeom prst="roundRect">
          <a:avLst>
            <a:gd name="adj" fmla="val 10000"/>
          </a:avLst>
        </a:prstGeom>
        <a:gradFill rotWithShape="1">
          <a:gsLst>
            <a:gs pos="20000">
              <a:schemeClr val="dk1">
                <a:tint val="9000"/>
              </a:schemeClr>
            </a:gs>
            <a:gs pos="100000">
              <a:schemeClr val="dk1">
                <a:tint val="70000"/>
                <a:satMod val="100000"/>
              </a:schemeClr>
            </a:gs>
          </a:gsLst>
          <a:path path="circle">
            <a:fillToRect l="-15000" t="-15000" r="115000" b="115000"/>
          </a:path>
        </a:gradFill>
        <a:ln w="9525" cap="flat" cmpd="sng" algn="ctr">
          <a:solidFill>
            <a:schemeClr val="dk1">
              <a:shade val="48000"/>
              <a:satMod val="110000"/>
            </a:schemeClr>
          </a:solidFill>
          <a:prstDash val="solid"/>
        </a:ln>
        <a:effectLst>
          <a:outerShdw blurRad="130000" dist="101600" dir="2700000" algn="tl" rotWithShape="0">
            <a:srgbClr val="000000">
              <a:alpha val="35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vi-VN" sz="2000" b="1" kern="1200" smtClean="0">
              <a:solidFill>
                <a:schemeClr val="bg1"/>
              </a:solidFill>
              <a:latin typeface="Times New Roman" pitchFamily="18" charset="0"/>
              <a:cs typeface="Times New Roman" pitchFamily="18" charset="0"/>
            </a:rPr>
            <a:t>Thở oxy</a:t>
          </a:r>
          <a:endParaRPr lang="vi-VN" sz="2000" kern="120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vi-VN" sz="2000" b="1" kern="1200" smtClean="0">
              <a:solidFill>
                <a:schemeClr val="bg1"/>
              </a:solidFill>
              <a:latin typeface="Times New Roman" pitchFamily="18" charset="0"/>
              <a:cs typeface="Times New Roman" pitchFamily="18" charset="0"/>
            </a:rPr>
            <a:t>Xông mũi : FiO2 tối đa đạt được 0.4 (6 l/ph)</a:t>
          </a:r>
          <a:endParaRPr lang="vi-VN" sz="2000" kern="120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vi-VN" sz="2000" b="1" kern="1200" smtClean="0">
              <a:solidFill>
                <a:schemeClr val="bg1"/>
              </a:solidFill>
              <a:latin typeface="Times New Roman" pitchFamily="18" charset="0"/>
              <a:cs typeface="Times New Roman" pitchFamily="18" charset="0"/>
            </a:rPr>
            <a:t>Mặt nạ: FiO2 tối đa đạt được 0.6 (8 l/ph)</a:t>
          </a:r>
        </a:p>
        <a:p>
          <a:pPr marL="228600" lvl="1" indent="-228600" algn="l" defTabSz="889000">
            <a:lnSpc>
              <a:spcPct val="90000"/>
            </a:lnSpc>
            <a:spcBef>
              <a:spcPct val="0"/>
            </a:spcBef>
            <a:spcAft>
              <a:spcPct val="15000"/>
            </a:spcAft>
            <a:buChar char="••"/>
          </a:pPr>
          <a:r>
            <a:rPr lang="vi-VN" sz="2000" b="1" kern="1200" dirty="0" smtClean="0">
              <a:solidFill>
                <a:schemeClr val="bg1"/>
              </a:solidFill>
              <a:latin typeface="Times New Roman" pitchFamily="18" charset="0"/>
              <a:cs typeface="Times New Roman" pitchFamily="18" charset="0"/>
            </a:rPr>
            <a:t>Mặt nạ có bóng dự trữ: 0.8 (9 l/ph)</a:t>
          </a:r>
          <a:endParaRPr lang="vi-VN" sz="2000" b="1" kern="1200" dirty="0">
            <a:solidFill>
              <a:schemeClr val="bg1"/>
            </a:solidFill>
            <a:latin typeface="Times New Roman" pitchFamily="18" charset="0"/>
            <a:cs typeface="Times New Roman" pitchFamily="18" charset="0"/>
          </a:endParaRPr>
        </a:p>
      </dsp:txBody>
      <dsp:txXfrm>
        <a:off x="1906427" y="1656180"/>
        <a:ext cx="6878548" cy="1494326"/>
      </dsp:txXfrm>
    </dsp:sp>
    <dsp:sp modelId="{5DC3C8D8-2887-46DF-AFD0-CD95BC966896}">
      <dsp:nvSpPr>
        <dsp:cNvPr id="0" name=""/>
        <dsp:cNvSpPr/>
      </dsp:nvSpPr>
      <dsp:spPr>
        <a:xfrm>
          <a:off x="0" y="1656180"/>
          <a:ext cx="1756995" cy="149573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DE3C28-03B7-4D03-9CB2-71ABC6CD23F4}">
      <dsp:nvSpPr>
        <dsp:cNvPr id="0" name=""/>
        <dsp:cNvSpPr/>
      </dsp:nvSpPr>
      <dsp:spPr>
        <a:xfrm>
          <a:off x="0" y="3288929"/>
          <a:ext cx="8784976" cy="149432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1" kern="1200" smtClean="0">
              <a:solidFill>
                <a:schemeClr val="bg1"/>
              </a:solidFill>
              <a:latin typeface="Times New Roman" pitchFamily="18" charset="0"/>
              <a:cs typeface="Times New Roman" pitchFamily="18" charset="0"/>
            </a:rPr>
            <a:t>Loại bỏ chất tiết</a:t>
          </a:r>
          <a:endParaRPr lang="vi-VN" sz="2000" kern="120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vi-VN" sz="2000" b="1" kern="1200" smtClean="0">
              <a:solidFill>
                <a:schemeClr val="bg1"/>
              </a:solidFill>
              <a:latin typeface="Times New Roman" pitchFamily="18" charset="0"/>
              <a:cs typeface="Times New Roman" pitchFamily="18" charset="0"/>
            </a:rPr>
            <a:t>Làm ẩm khí thở.</a:t>
          </a:r>
          <a:br>
            <a:rPr lang="vi-VN" sz="2000" b="1" kern="1200" smtClean="0">
              <a:solidFill>
                <a:schemeClr val="bg1"/>
              </a:solidFill>
              <a:latin typeface="Times New Roman" pitchFamily="18" charset="0"/>
              <a:cs typeface="Times New Roman" pitchFamily="18" charset="0"/>
            </a:rPr>
          </a:br>
          <a:r>
            <a:rPr lang="en-US" sz="2000" b="1" kern="1200" smtClean="0">
              <a:solidFill>
                <a:schemeClr val="bg1"/>
              </a:solidFill>
              <a:latin typeface="Times New Roman" pitchFamily="18" charset="0"/>
              <a:cs typeface="Times New Roman" pitchFamily="18" charset="0"/>
            </a:rPr>
            <a:t>+ </a:t>
          </a:r>
          <a:r>
            <a:rPr lang="vi-VN" sz="2000" b="1" kern="1200" smtClean="0">
              <a:solidFill>
                <a:schemeClr val="bg1"/>
              </a:solidFill>
              <a:latin typeface="Times New Roman" pitchFamily="18" charset="0"/>
              <a:cs typeface="Times New Roman" pitchFamily="18" charset="0"/>
            </a:rPr>
            <a:t>Dùng thuốc long nhày.</a:t>
          </a:r>
          <a:br>
            <a:rPr lang="vi-VN" sz="2000" b="1" kern="1200" smtClean="0">
              <a:solidFill>
                <a:schemeClr val="bg1"/>
              </a:solidFill>
              <a:latin typeface="Times New Roman" pitchFamily="18" charset="0"/>
              <a:cs typeface="Times New Roman" pitchFamily="18" charset="0"/>
            </a:rPr>
          </a:br>
          <a:r>
            <a:rPr lang="en-US" sz="2000" b="1" kern="1200" smtClean="0">
              <a:solidFill>
                <a:schemeClr val="bg1"/>
              </a:solidFill>
              <a:latin typeface="Times New Roman" pitchFamily="18" charset="0"/>
              <a:cs typeface="Times New Roman" pitchFamily="18" charset="0"/>
            </a:rPr>
            <a:t>+ </a:t>
          </a:r>
          <a:r>
            <a:rPr lang="vi-VN" sz="2000" b="1" kern="1200" smtClean="0">
              <a:solidFill>
                <a:schemeClr val="bg1"/>
              </a:solidFill>
              <a:latin typeface="Times New Roman" pitchFamily="18" charset="0"/>
              <a:cs typeface="Times New Roman" pitchFamily="18" charset="0"/>
            </a:rPr>
            <a:t>Hút mù dịch qua mũi ,hút đờm dãi, hút rửa phế quản</a:t>
          </a:r>
          <a:br>
            <a:rPr lang="vi-VN" sz="2000" b="1" kern="1200" smtClean="0">
              <a:solidFill>
                <a:schemeClr val="bg1"/>
              </a:solidFill>
              <a:latin typeface="Times New Roman" pitchFamily="18" charset="0"/>
              <a:cs typeface="Times New Roman" pitchFamily="18" charset="0"/>
            </a:rPr>
          </a:br>
          <a:r>
            <a:rPr lang="en-US" sz="2000" b="1" kern="1200" smtClean="0">
              <a:solidFill>
                <a:schemeClr val="bg1"/>
              </a:solidFill>
              <a:latin typeface="Times New Roman" pitchFamily="18" charset="0"/>
              <a:cs typeface="Times New Roman" pitchFamily="18" charset="0"/>
            </a:rPr>
            <a:t>+ </a:t>
          </a:r>
          <a:r>
            <a:rPr lang="vi-VN" sz="2000" b="1" kern="1200" smtClean="0">
              <a:solidFill>
                <a:schemeClr val="bg1"/>
              </a:solidFill>
              <a:latin typeface="Times New Roman" pitchFamily="18" charset="0"/>
              <a:cs typeface="Times New Roman" pitchFamily="18" charset="0"/>
            </a:rPr>
            <a:t>Soi hút phế quản</a:t>
          </a:r>
          <a:endParaRPr lang="vi-VN" sz="2000" kern="120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vi-VN" sz="2000" kern="1200">
            <a:latin typeface="Times New Roman" pitchFamily="18" charset="0"/>
            <a:cs typeface="Times New Roman" pitchFamily="18" charset="0"/>
          </a:endParaRPr>
        </a:p>
      </dsp:txBody>
      <dsp:txXfrm>
        <a:off x="1906427" y="3288929"/>
        <a:ext cx="6878548" cy="1494326"/>
      </dsp:txXfrm>
    </dsp:sp>
    <dsp:sp modelId="{84BAD28D-0C73-436A-A9B7-63876CACFF0D}">
      <dsp:nvSpPr>
        <dsp:cNvPr id="0" name=""/>
        <dsp:cNvSpPr/>
      </dsp:nvSpPr>
      <dsp:spPr>
        <a:xfrm>
          <a:off x="0" y="3438362"/>
          <a:ext cx="1756995" cy="119546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470099-B13C-44A9-BEC5-2BB15233992A}">
      <dsp:nvSpPr>
        <dsp:cNvPr id="0" name=""/>
        <dsp:cNvSpPr/>
      </dsp:nvSpPr>
      <dsp:spPr>
        <a:xfrm>
          <a:off x="0" y="4932688"/>
          <a:ext cx="8784976" cy="149432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vi-VN" sz="2000" b="1" i="1" kern="1200" dirty="0" smtClean="0">
              <a:solidFill>
                <a:schemeClr val="bg1"/>
              </a:solidFill>
              <a:latin typeface="Times New Roman" pitchFamily="18" charset="0"/>
              <a:cs typeface="Times New Roman" pitchFamily="18" charset="0"/>
            </a:rPr>
            <a:t>         </a:t>
          </a:r>
          <a:r>
            <a:rPr lang="en-US" sz="2000" b="1" i="1" kern="1200" dirty="0" err="1" smtClean="0">
              <a:solidFill>
                <a:schemeClr val="bg1"/>
              </a:solidFill>
              <a:latin typeface="Times New Roman" pitchFamily="18" charset="0"/>
              <a:cs typeface="Times New Roman" pitchFamily="18" charset="0"/>
            </a:rPr>
            <a:t>Chỉ</a:t>
          </a:r>
          <a:r>
            <a:rPr lang="en-US" sz="2000" b="1" i="1" kern="1200" dirty="0" smtClean="0">
              <a:solidFill>
                <a:schemeClr val="bg1"/>
              </a:solidFill>
              <a:latin typeface="Times New Roman" pitchFamily="18" charset="0"/>
              <a:cs typeface="Times New Roman" pitchFamily="18" charset="0"/>
            </a:rPr>
            <a:t> </a:t>
          </a:r>
          <a:r>
            <a:rPr lang="en-US" sz="2000" b="1" i="1" kern="1200" dirty="0" err="1" smtClean="0">
              <a:solidFill>
                <a:schemeClr val="bg1"/>
              </a:solidFill>
              <a:latin typeface="Times New Roman" pitchFamily="18" charset="0"/>
              <a:cs typeface="Times New Roman" pitchFamily="18" charset="0"/>
            </a:rPr>
            <a:t>định</a:t>
          </a:r>
          <a:r>
            <a:rPr lang="en-US" sz="2000" b="1" i="1" kern="1200" dirty="0" smtClean="0">
              <a:solidFill>
                <a:schemeClr val="bg1"/>
              </a:solidFill>
              <a:latin typeface="Times New Roman" pitchFamily="18" charset="0"/>
              <a:cs typeface="Times New Roman" pitchFamily="18" charset="0"/>
            </a:rPr>
            <a:t> </a:t>
          </a:r>
          <a:r>
            <a:rPr lang="en-US" sz="2000" b="1" i="1" kern="1200" dirty="0" err="1" smtClean="0">
              <a:solidFill>
                <a:schemeClr val="bg1"/>
              </a:solidFill>
              <a:latin typeface="Times New Roman" pitchFamily="18" charset="0"/>
              <a:cs typeface="Times New Roman" pitchFamily="18" charset="0"/>
            </a:rPr>
            <a:t>đặt</a:t>
          </a:r>
          <a:r>
            <a:rPr lang="en-US" sz="2000" b="1" i="1" kern="1200" dirty="0" smtClean="0">
              <a:solidFill>
                <a:schemeClr val="bg1"/>
              </a:solidFill>
              <a:latin typeface="Times New Roman" pitchFamily="18" charset="0"/>
              <a:cs typeface="Times New Roman" pitchFamily="18" charset="0"/>
            </a:rPr>
            <a:t> </a:t>
          </a:r>
          <a:r>
            <a:rPr lang="en-US" sz="2000" b="1" i="1" kern="1200" dirty="0" err="1" smtClean="0">
              <a:solidFill>
                <a:schemeClr val="bg1"/>
              </a:solidFill>
              <a:latin typeface="Times New Roman" pitchFamily="18" charset="0"/>
              <a:cs typeface="Times New Roman" pitchFamily="18" charset="0"/>
            </a:rPr>
            <a:t>nội</a:t>
          </a:r>
          <a:r>
            <a:rPr lang="en-US" sz="2000" b="1" i="1" kern="1200" dirty="0" smtClean="0">
              <a:solidFill>
                <a:schemeClr val="bg1"/>
              </a:solidFill>
              <a:latin typeface="Times New Roman" pitchFamily="18" charset="0"/>
              <a:cs typeface="Times New Roman" pitchFamily="18" charset="0"/>
            </a:rPr>
            <a:t> </a:t>
          </a:r>
          <a:r>
            <a:rPr lang="en-US" sz="2000" b="1" i="1" kern="1200" dirty="0" err="1" smtClean="0">
              <a:solidFill>
                <a:schemeClr val="bg1"/>
              </a:solidFill>
              <a:latin typeface="Times New Roman" pitchFamily="18" charset="0"/>
              <a:cs typeface="Times New Roman" pitchFamily="18" charset="0"/>
            </a:rPr>
            <a:t>khí</a:t>
          </a:r>
          <a:r>
            <a:rPr lang="en-US" sz="2000" b="1" i="1" kern="1200" dirty="0" smtClean="0">
              <a:solidFill>
                <a:schemeClr val="bg1"/>
              </a:solidFill>
              <a:latin typeface="Times New Roman" pitchFamily="18" charset="0"/>
              <a:cs typeface="Times New Roman" pitchFamily="18" charset="0"/>
            </a:rPr>
            <a:t> </a:t>
          </a:r>
          <a:r>
            <a:rPr lang="en-US" sz="2000" b="1" i="1" kern="1200" dirty="0" err="1" smtClean="0">
              <a:solidFill>
                <a:schemeClr val="bg1"/>
              </a:solidFill>
              <a:latin typeface="Times New Roman" pitchFamily="18" charset="0"/>
              <a:cs typeface="Times New Roman" pitchFamily="18" charset="0"/>
            </a:rPr>
            <a:t>quản</a:t>
          </a:r>
          <a:endParaRPr lang="vi-VN" sz="2000" b="1" i="1" kern="1200" dirty="0" smtClean="0">
            <a:solidFill>
              <a:schemeClr val="bg1"/>
            </a:solidFill>
            <a:latin typeface="Times New Roman" pitchFamily="18" charset="0"/>
            <a:cs typeface="Times New Roman" pitchFamily="18" charset="0"/>
          </a:endParaRPr>
        </a:p>
        <a:p>
          <a:pPr lvl="0" algn="l" defTabSz="889000">
            <a:lnSpc>
              <a:spcPct val="90000"/>
            </a:lnSpc>
            <a:spcBef>
              <a:spcPct val="0"/>
            </a:spcBef>
            <a:spcAft>
              <a:spcPct val="35000"/>
            </a:spcAft>
          </a:pPr>
          <a:r>
            <a:rPr lang="en-US" sz="2000" b="1" i="1" kern="1200" dirty="0" smtClean="0">
              <a:solidFill>
                <a:schemeClr val="bg1"/>
              </a:solidFill>
              <a:latin typeface="Times New Roman" pitchFamily="18" charset="0"/>
              <a:cs typeface="Times New Roman" pitchFamily="18" charset="0"/>
            </a:rPr>
            <a:t>+</a:t>
          </a:r>
          <a:r>
            <a:rPr lang="vi-VN" sz="2000" b="1" kern="1200" dirty="0" smtClean="0">
              <a:solidFill>
                <a:schemeClr val="bg1"/>
              </a:solidFill>
              <a:latin typeface="Times New Roman" pitchFamily="18" charset="0"/>
              <a:cs typeface="Times New Roman" pitchFamily="18" charset="0"/>
            </a:rPr>
            <a:t> Ngừng thở.</a:t>
          </a:r>
          <a:br>
            <a:rPr lang="vi-VN" sz="2000" b="1" kern="1200" dirty="0" smtClean="0">
              <a:solidFill>
                <a:schemeClr val="bg1"/>
              </a:solidFill>
              <a:latin typeface="Times New Roman" pitchFamily="18" charset="0"/>
              <a:cs typeface="Times New Roman" pitchFamily="18" charset="0"/>
            </a:rPr>
          </a:br>
          <a:r>
            <a:rPr lang="en-US" sz="2000" b="1" kern="1200" dirty="0" smtClean="0">
              <a:solidFill>
                <a:schemeClr val="bg1"/>
              </a:solidFill>
              <a:latin typeface="Times New Roman" pitchFamily="18" charset="0"/>
              <a:cs typeface="Times New Roman" pitchFamily="18" charset="0"/>
            </a:rPr>
            <a:t>+</a:t>
          </a:r>
          <a:r>
            <a:rPr lang="vi-VN" sz="2000" b="1" kern="1200" dirty="0" smtClean="0">
              <a:solidFill>
                <a:schemeClr val="bg1"/>
              </a:solidFill>
              <a:latin typeface="Times New Roman" pitchFamily="18" charset="0"/>
              <a:cs typeface="Times New Roman" pitchFamily="18" charset="0"/>
            </a:rPr>
            <a:t> Ngăn ngừa hít dịch (BN bị hôn mê hoặc quá liều thuốc an thần).</a:t>
          </a:r>
          <a:br>
            <a:rPr lang="vi-VN" sz="2000" b="1" kern="1200" dirty="0" smtClean="0">
              <a:solidFill>
                <a:schemeClr val="bg1"/>
              </a:solidFill>
              <a:latin typeface="Times New Roman" pitchFamily="18" charset="0"/>
              <a:cs typeface="Times New Roman" pitchFamily="18" charset="0"/>
            </a:rPr>
          </a:br>
          <a:r>
            <a:rPr lang="en-US" sz="2000" b="1" kern="1200" dirty="0" smtClean="0">
              <a:solidFill>
                <a:schemeClr val="bg1"/>
              </a:solidFill>
              <a:latin typeface="Times New Roman" pitchFamily="18" charset="0"/>
              <a:cs typeface="Times New Roman" pitchFamily="18" charset="0"/>
            </a:rPr>
            <a:t>+</a:t>
          </a:r>
          <a:r>
            <a:rPr lang="vi-VN" sz="2000" b="1" kern="1200" dirty="0" smtClean="0">
              <a:solidFill>
                <a:schemeClr val="bg1"/>
              </a:solidFill>
              <a:latin typeface="Times New Roman" pitchFamily="18" charset="0"/>
              <a:cs typeface="Times New Roman" pitchFamily="18" charset="0"/>
            </a:rPr>
            <a:t> Làm vệ sinh phổi.</a:t>
          </a:r>
          <a:br>
            <a:rPr lang="vi-VN" sz="2000" b="1" kern="1200" dirty="0" smtClean="0">
              <a:solidFill>
                <a:schemeClr val="bg1"/>
              </a:solidFill>
              <a:latin typeface="Times New Roman" pitchFamily="18" charset="0"/>
              <a:cs typeface="Times New Roman" pitchFamily="18" charset="0"/>
            </a:rPr>
          </a:br>
          <a:r>
            <a:rPr lang="en-US" sz="2000" b="1" kern="1200" dirty="0" smtClean="0">
              <a:solidFill>
                <a:schemeClr val="bg1"/>
              </a:solidFill>
              <a:latin typeface="Times New Roman" pitchFamily="18" charset="0"/>
              <a:cs typeface="Times New Roman" pitchFamily="18" charset="0"/>
            </a:rPr>
            <a:t>+</a:t>
          </a:r>
          <a:r>
            <a:rPr lang="vi-VN" sz="2000" b="1" kern="1200" dirty="0" smtClean="0">
              <a:solidFill>
                <a:schemeClr val="bg1"/>
              </a:solidFill>
              <a:latin typeface="Times New Roman" pitchFamily="18" charset="0"/>
              <a:cs typeface="Times New Roman" pitchFamily="18" charset="0"/>
            </a:rPr>
            <a:t> SHHC nguy kịch với nhịp thở &lt;6 lần/p</a:t>
          </a:r>
          <a:r>
            <a:rPr lang="en-US" sz="2000" b="1" kern="1200" dirty="0" smtClean="0">
              <a:solidFill>
                <a:schemeClr val="bg1"/>
              </a:solidFill>
              <a:latin typeface="Times New Roman" pitchFamily="18" charset="0"/>
              <a:cs typeface="Times New Roman" pitchFamily="18" charset="0"/>
            </a:rPr>
            <a:t> </a:t>
          </a:r>
          <a:r>
            <a:rPr lang="en-US" sz="2000" b="1" kern="1200" dirty="0" err="1" smtClean="0">
              <a:solidFill>
                <a:schemeClr val="bg1"/>
              </a:solidFill>
              <a:latin typeface="Times New Roman" pitchFamily="18" charset="0"/>
              <a:cs typeface="Times New Roman" pitchFamily="18" charset="0"/>
            </a:rPr>
            <a:t>hoặc</a:t>
          </a:r>
          <a:r>
            <a:rPr lang="en-US" sz="2000" b="1" kern="1200" dirty="0" smtClean="0">
              <a:solidFill>
                <a:schemeClr val="bg1"/>
              </a:solidFill>
              <a:latin typeface="Times New Roman" pitchFamily="18" charset="0"/>
              <a:cs typeface="Times New Roman" pitchFamily="18" charset="0"/>
            </a:rPr>
            <a:t> </a:t>
          </a:r>
          <a:r>
            <a:rPr lang="vi-VN" sz="2000" b="1" kern="1200" dirty="0" smtClean="0">
              <a:solidFill>
                <a:schemeClr val="bg1"/>
              </a:solidFill>
              <a:latin typeface="Times New Roman" pitchFamily="18" charset="0"/>
              <a:cs typeface="Times New Roman" pitchFamily="18" charset="0"/>
            </a:rPr>
            <a:t>&gt;35</a:t>
          </a:r>
          <a:r>
            <a:rPr lang="en-US" sz="2000" b="1" kern="1200" dirty="0" smtClean="0">
              <a:solidFill>
                <a:schemeClr val="bg1"/>
              </a:solidFill>
              <a:latin typeface="Times New Roman" pitchFamily="18" charset="0"/>
              <a:cs typeface="Times New Roman" pitchFamily="18" charset="0"/>
            </a:rPr>
            <a:t> </a:t>
          </a:r>
          <a:r>
            <a:rPr lang="en-US" sz="2000" b="1" kern="1200" dirty="0" err="1" smtClean="0">
              <a:solidFill>
                <a:schemeClr val="bg1"/>
              </a:solidFill>
              <a:latin typeface="Times New Roman" pitchFamily="18" charset="0"/>
              <a:cs typeface="Times New Roman" pitchFamily="18" charset="0"/>
            </a:rPr>
            <a:t>lần</a:t>
          </a:r>
          <a:r>
            <a:rPr lang="en-US" sz="2000" b="1" kern="1200" dirty="0" smtClean="0">
              <a:solidFill>
                <a:schemeClr val="bg1"/>
              </a:solidFill>
              <a:latin typeface="Times New Roman" pitchFamily="18" charset="0"/>
              <a:cs typeface="Times New Roman" pitchFamily="18" charset="0"/>
            </a:rPr>
            <a:t>/p</a:t>
          </a:r>
          <a:endParaRPr lang="vi-VN" sz="2000" kern="1200" dirty="0">
            <a:latin typeface="Times New Roman" pitchFamily="18" charset="0"/>
            <a:cs typeface="Times New Roman" pitchFamily="18" charset="0"/>
          </a:endParaRPr>
        </a:p>
      </dsp:txBody>
      <dsp:txXfrm>
        <a:off x="1906427" y="4932688"/>
        <a:ext cx="6878548" cy="1494326"/>
      </dsp:txXfrm>
    </dsp:sp>
    <dsp:sp modelId="{46778135-4378-46B8-A4CE-6B2580C2F6E7}">
      <dsp:nvSpPr>
        <dsp:cNvPr id="0" name=""/>
        <dsp:cNvSpPr/>
      </dsp:nvSpPr>
      <dsp:spPr>
        <a:xfrm>
          <a:off x="0" y="5082121"/>
          <a:ext cx="1756995" cy="1195461"/>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A8C76-DA52-413D-B3C8-17FA2698B541}">
      <dsp:nvSpPr>
        <dsp:cNvPr id="0" name=""/>
        <dsp:cNvSpPr/>
      </dsp:nvSpPr>
      <dsp:spPr>
        <a:xfrm>
          <a:off x="3641981" y="36257"/>
          <a:ext cx="1241226" cy="1241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vi-VN" sz="3400" kern="1200"/>
        </a:p>
      </dsp:txBody>
      <dsp:txXfrm>
        <a:off x="3641981" y="36257"/>
        <a:ext cx="1241226" cy="1241226"/>
      </dsp:txXfrm>
    </dsp:sp>
    <dsp:sp modelId="{F5363287-0F0A-45CC-931A-D0DCC88F01B6}">
      <dsp:nvSpPr>
        <dsp:cNvPr id="0" name=""/>
        <dsp:cNvSpPr/>
      </dsp:nvSpPr>
      <dsp:spPr>
        <a:xfrm>
          <a:off x="748273" y="15"/>
          <a:ext cx="4657202" cy="4657202"/>
        </a:xfrm>
        <a:prstGeom prst="circularArrow">
          <a:avLst>
            <a:gd name="adj1" fmla="val 5197"/>
            <a:gd name="adj2" fmla="val 335690"/>
            <a:gd name="adj3" fmla="val 21294151"/>
            <a:gd name="adj4" fmla="val 19765442"/>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B9ADA-823F-4C86-A932-BB5F12FC6E2E}">
      <dsp:nvSpPr>
        <dsp:cNvPr id="0" name=""/>
        <dsp:cNvSpPr/>
      </dsp:nvSpPr>
      <dsp:spPr>
        <a:xfrm>
          <a:off x="4392642" y="2346554"/>
          <a:ext cx="1241226" cy="1241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vi-VN" sz="6500" kern="1200"/>
        </a:p>
      </dsp:txBody>
      <dsp:txXfrm>
        <a:off x="4392642" y="2346554"/>
        <a:ext cx="1241226" cy="1241226"/>
      </dsp:txXfrm>
    </dsp:sp>
    <dsp:sp modelId="{0986D86B-4480-4EF5-B070-BF3888AB6539}">
      <dsp:nvSpPr>
        <dsp:cNvPr id="0" name=""/>
        <dsp:cNvSpPr/>
      </dsp:nvSpPr>
      <dsp:spPr>
        <a:xfrm>
          <a:off x="719398" y="15"/>
          <a:ext cx="4657202" cy="4657202"/>
        </a:xfrm>
        <a:prstGeom prst="circularArrow">
          <a:avLst>
            <a:gd name="adj1" fmla="val 5197"/>
            <a:gd name="adj2" fmla="val 335690"/>
            <a:gd name="adj3" fmla="val 4015641"/>
            <a:gd name="adj4" fmla="val 2252567"/>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3C734F-063D-476C-BA6F-2127FDDBD78D}">
      <dsp:nvSpPr>
        <dsp:cNvPr id="0" name=""/>
        <dsp:cNvSpPr/>
      </dsp:nvSpPr>
      <dsp:spPr>
        <a:xfrm>
          <a:off x="2427386" y="3774396"/>
          <a:ext cx="1241226" cy="1241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vi-VN" sz="6500" kern="1200"/>
        </a:p>
      </dsp:txBody>
      <dsp:txXfrm>
        <a:off x="2427386" y="3774396"/>
        <a:ext cx="1241226" cy="1241226"/>
      </dsp:txXfrm>
    </dsp:sp>
    <dsp:sp modelId="{C5A1168C-4A21-4112-88FB-891085D4429F}">
      <dsp:nvSpPr>
        <dsp:cNvPr id="0" name=""/>
        <dsp:cNvSpPr/>
      </dsp:nvSpPr>
      <dsp:spPr>
        <a:xfrm>
          <a:off x="719398" y="15"/>
          <a:ext cx="4657202" cy="4657202"/>
        </a:xfrm>
        <a:prstGeom prst="circularArrow">
          <a:avLst>
            <a:gd name="adj1" fmla="val 5197"/>
            <a:gd name="adj2" fmla="val 335690"/>
            <a:gd name="adj3" fmla="val 8211743"/>
            <a:gd name="adj4" fmla="val 6448669"/>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A0375-B99D-4926-BC0A-53DEE01DB380}">
      <dsp:nvSpPr>
        <dsp:cNvPr id="0" name=""/>
        <dsp:cNvSpPr/>
      </dsp:nvSpPr>
      <dsp:spPr>
        <a:xfrm>
          <a:off x="462131" y="2346554"/>
          <a:ext cx="1241226" cy="1241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vi-VN" sz="6500" kern="1200"/>
        </a:p>
      </dsp:txBody>
      <dsp:txXfrm>
        <a:off x="462131" y="2346554"/>
        <a:ext cx="1241226" cy="1241226"/>
      </dsp:txXfrm>
    </dsp:sp>
    <dsp:sp modelId="{87020A36-07C0-4A9B-B221-D52D6E051012}">
      <dsp:nvSpPr>
        <dsp:cNvPr id="0" name=""/>
        <dsp:cNvSpPr/>
      </dsp:nvSpPr>
      <dsp:spPr>
        <a:xfrm>
          <a:off x="719398" y="15"/>
          <a:ext cx="4657202" cy="4657202"/>
        </a:xfrm>
        <a:prstGeom prst="circularArrow">
          <a:avLst>
            <a:gd name="adj1" fmla="val 5197"/>
            <a:gd name="adj2" fmla="val 335690"/>
            <a:gd name="adj3" fmla="val 12298868"/>
            <a:gd name="adj4" fmla="val 10770159"/>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44A6B-2BF5-4B09-A870-21E4FE8DEAB4}">
      <dsp:nvSpPr>
        <dsp:cNvPr id="0" name=""/>
        <dsp:cNvSpPr/>
      </dsp:nvSpPr>
      <dsp:spPr>
        <a:xfrm>
          <a:off x="1212791" y="36257"/>
          <a:ext cx="1241226" cy="1241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vi-VN" sz="3400" kern="1200"/>
        </a:p>
      </dsp:txBody>
      <dsp:txXfrm>
        <a:off x="1212791" y="36257"/>
        <a:ext cx="1241226" cy="1241226"/>
      </dsp:txXfrm>
    </dsp:sp>
    <dsp:sp modelId="{3F970ECD-F87C-42F0-BB34-03F57B7B5151}">
      <dsp:nvSpPr>
        <dsp:cNvPr id="0" name=""/>
        <dsp:cNvSpPr/>
      </dsp:nvSpPr>
      <dsp:spPr>
        <a:xfrm>
          <a:off x="719398" y="15"/>
          <a:ext cx="4657202" cy="4657202"/>
        </a:xfrm>
        <a:prstGeom prst="circularArrow">
          <a:avLst>
            <a:gd name="adj1" fmla="val 5197"/>
            <a:gd name="adj2" fmla="val 335690"/>
            <a:gd name="adj3" fmla="val 16866626"/>
            <a:gd name="adj4" fmla="val 15197684"/>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54D4857D-62A5-486B-9129-468003D7E020}" type="datetimeFigureOut">
              <a:rPr lang="en-US" smtClean="0"/>
              <a:pPr/>
              <a:t>8/29/2016</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2EBE4566-6F3A-4CC1-BD6C-9C510D05F126}" type="slidenum">
              <a:rPr lang="en-US" smtClean="0"/>
              <a:pPr/>
              <a:t>‹#›</a:t>
            </a:fld>
            <a:endParaRPr lang="en-US"/>
          </a:p>
        </p:txBody>
      </p:sp>
    </p:spTree>
    <p:extLst>
      <p:ext uri="{BB962C8B-B14F-4D97-AF65-F5344CB8AC3E}">
        <p14:creationId xmlns:p14="http://schemas.microsoft.com/office/powerpoint/2010/main" val="1877756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D2EF2CE-B28C-4ED4-8FD0-48BB3F48846A}" type="datetimeFigureOut">
              <a:rPr lang="en-US" smtClean="0"/>
              <a:pPr/>
              <a:t>8/29/2016</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61807874-5299-41B2-A37A-6AA3547857F4}" type="slidenum">
              <a:rPr lang="en-US" smtClean="0"/>
              <a:pPr/>
              <a:t>‹#›</a:t>
            </a:fld>
            <a:endParaRPr lang="en-US"/>
          </a:p>
        </p:txBody>
      </p:sp>
    </p:spTree>
    <p:extLst>
      <p:ext uri="{BB962C8B-B14F-4D97-AF65-F5344CB8AC3E}">
        <p14:creationId xmlns:p14="http://schemas.microsoft.com/office/powerpoint/2010/main" val="251161089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61807874-5299-41B2-A37A-6AA3547857F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61807874-5299-41B2-A37A-6AA3547857F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61807874-5299-41B2-A37A-6AA3547857F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5396132"/>
            <a:ext cx="8098302" cy="762000"/>
          </a:xfrm>
        </p:spPr>
        <p:txBody>
          <a:bodyPr/>
          <a:lstStyle>
            <a:lvl1pPr marL="0" indent="0" algn="r">
              <a:buNone/>
              <a:defRPr sz="1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grpSp>
        <p:nvGrpSpPr>
          <p:cNvPr id="16" name="Group 23"/>
          <p:cNvGrpSpPr/>
          <p:nvPr/>
        </p:nvGrpSpPr>
        <p:grpSpPr>
          <a:xfrm>
            <a:off x="14990" y="1976657"/>
            <a:ext cx="2042410" cy="533400"/>
            <a:chOff x="0" y="2000250"/>
            <a:chExt cx="3733800" cy="533400"/>
          </a:xfrm>
        </p:grpSpPr>
        <p:sp>
          <p:nvSpPr>
            <p:cNvPr id="30"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a:p>
          </p:txBody>
        </p:sp>
        <p:sp>
          <p:nvSpPr>
            <p:cNvPr id="7"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lang="en-US"/>
            </a:p>
          </p:txBody>
        </p:sp>
        <p:sp>
          <p:nvSpPr>
            <p:cNvPr id="21"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a:p>
          </p:txBody>
        </p:sp>
        <p:sp>
          <p:nvSpPr>
            <p:cNvPr id="6"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lang="en-US"/>
            </a:p>
          </p:txBody>
        </p:sp>
        <p:sp>
          <p:nvSpPr>
            <p:cNvPr id="2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
          <p:nvSpPr>
            <p:cNvPr id="13"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grpSp>
      <p:grpSp>
        <p:nvGrpSpPr>
          <p:cNvPr id="29" name="Group 35"/>
          <p:cNvGrpSpPr/>
          <p:nvPr/>
        </p:nvGrpSpPr>
        <p:grpSpPr>
          <a:xfrm>
            <a:off x="8584055" y="1976657"/>
            <a:ext cx="552450" cy="542925"/>
            <a:chOff x="8667750" y="2000250"/>
            <a:chExt cx="476250" cy="542925"/>
          </a:xfrm>
        </p:grpSpPr>
        <p:sp>
          <p:nvSpPr>
            <p:cNvPr id="26"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a:p>
          </p:txBody>
        </p:sp>
        <p:sp>
          <p:nvSpPr>
            <p:cNvPr id="22"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lang="en-US"/>
            </a:p>
          </p:txBody>
        </p:sp>
        <p:sp>
          <p:nvSpPr>
            <p:cNvPr id="17"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a:p>
          </p:txBody>
        </p:sp>
        <p:sp>
          <p:nvSpPr>
            <p:cNvPr id="28"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dirty="0"/>
            </a:p>
          </p:txBody>
        </p:sp>
        <p:sp>
          <p:nvSpPr>
            <p:cNvPr id="15"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lang="en-US"/>
            </a:p>
          </p:txBody>
        </p:sp>
        <p:sp>
          <p:nvSpPr>
            <p:cNvPr id="18"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
          <p:nvSpPr>
            <p:cNvPr id="9"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grpSp>
      <p:sp>
        <p:nvSpPr>
          <p:cNvPr id="24"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dirty="0"/>
          </a:p>
        </p:txBody>
      </p:sp>
      <p:sp>
        <p:nvSpPr>
          <p:cNvPr id="23"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a:p>
        </p:txBody>
      </p:sp>
      <p:sp>
        <p:nvSpPr>
          <p:cNvPr id="5"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
        <p:nvSpPr>
          <p:cNvPr id="14"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a:p>
        </p:txBody>
      </p:sp>
      <p:sp>
        <p:nvSpPr>
          <p:cNvPr id="19" name="Rectangle 34"/>
          <p:cNvSpPr>
            <a:spLocks noGrp="1"/>
          </p:cNvSpPr>
          <p:nvPr>
            <p:ph type="dt" sz="half" idx="10"/>
          </p:nvPr>
        </p:nvSpPr>
        <p:spPr/>
        <p:txBody>
          <a:bodyPr rtlCol="0"/>
          <a:lstStyle>
            <a:extLst/>
          </a:lstStyle>
          <a:p>
            <a:pPr algn="r"/>
            <a:fld id="{8F67D422-08A8-451B-9A67-21962FC4B660}" type="datetimeFigureOut">
              <a:rPr lang="en-US" sz="1100" smtClean="0"/>
              <a:pPr algn="r"/>
              <a:t>8/29/2016</a:t>
            </a:fld>
            <a:endParaRPr lang="en-US"/>
          </a:p>
        </p:txBody>
      </p:sp>
      <p:sp>
        <p:nvSpPr>
          <p:cNvPr id="25" name="Rectangle 35"/>
          <p:cNvSpPr>
            <a:spLocks noGrp="1"/>
          </p:cNvSpPr>
          <p:nvPr>
            <p:ph type="sldNum" sz="quarter" idx="11"/>
          </p:nvPr>
        </p:nvSpPr>
        <p:spPr/>
        <p:txBody>
          <a:bodyPr rtlCol="0"/>
          <a:lstStyle>
            <a:extLst/>
          </a:lstStyle>
          <a:p>
            <a:fld id="{169B2101-2E9F-420A-91A3-890890D84497}" type="slidenum">
              <a:rPr lang="en-US" sz="1200" smtClean="0"/>
              <a:pPr/>
              <a:t>‹#›</a:t>
            </a:fld>
            <a:endParaRPr lang="en-US"/>
          </a:p>
        </p:txBody>
      </p:sp>
      <p:sp>
        <p:nvSpPr>
          <p:cNvPr id="31" name="Rectangle 36"/>
          <p:cNvSpPr>
            <a:spLocks noGrp="1"/>
          </p:cNvSpPr>
          <p:nvPr>
            <p:ph type="ftr" sz="quarter" idx="12"/>
          </p:nvPr>
        </p:nvSpPr>
        <p:spPr/>
        <p:txBody>
          <a:bodyPr rtlCol="0"/>
          <a:lstStyle>
            <a:extLst/>
          </a:lstStyle>
          <a:p>
            <a:endParaRPr lang="en-US"/>
          </a:p>
        </p:txBody>
      </p:sp>
      <p:sp>
        <p:nvSpPr>
          <p:cNvPr id="33" name="Rectangle 32"/>
          <p:cNvSpPr>
            <a:spLocks noGrp="1"/>
          </p:cNvSpPr>
          <p:nvPr>
            <p:ph type="title" hasCustomPrompt="1"/>
          </p:nvPr>
        </p:nvSpPr>
        <p:spPr>
          <a:xfrm>
            <a:off x="2057400" y="281352"/>
            <a:ext cx="6509239" cy="3886200"/>
          </a:xfrm>
          <a:scene3d>
            <a:camera prst="orthographicFront"/>
            <a:lightRig rig="threePt" dir="t"/>
          </a:scene3d>
          <a:sp3d/>
        </p:spPr>
        <p:txBody>
          <a:bodyPr vert="horz" anchor="ctr">
            <a:normAutofit/>
          </a:bodyPr>
          <a:lstStyle>
            <a:lvl1pPr algn="ctr">
              <a:lnSpc>
                <a:spcPct val="100000"/>
              </a:lnSpc>
              <a:defRPr kumimoji="0" lang="en-US" sz="7200" b="1" i="0" u="none" strike="noStrike" kern="0" cap="none" spc="0" normalizeH="0" baseline="0" noProof="0" dirty="0" smtClean="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lang="en-US" dirty="0" smtClean="0"/>
              <a:t>Show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0"/>
          <p:cNvSpPr>
            <a:spLocks noGrp="1"/>
          </p:cNvSpPr>
          <p:nvPr>
            <p:ph type="dt" sz="half" idx="10"/>
          </p:nvPr>
        </p:nvSpPr>
        <p:spPr/>
        <p:txBody>
          <a:bodyPr rtlCol="0"/>
          <a:lstStyle>
            <a:extLst/>
          </a:lstStyle>
          <a:p>
            <a:pPr algn="r"/>
            <a:fld id="{8F67D422-08A8-451B-9A67-21962FC4B660}" type="datetimeFigureOut">
              <a:rPr lang="en-US" sz="1100" smtClean="0"/>
              <a:pPr algn="r"/>
              <a:t>8/29/2016</a:t>
            </a:fld>
            <a:endParaRPr lang="en-US"/>
          </a:p>
        </p:txBody>
      </p:sp>
      <p:sp>
        <p:nvSpPr>
          <p:cNvPr id="27" name="Rectangle 11"/>
          <p:cNvSpPr>
            <a:spLocks noGrp="1"/>
          </p:cNvSpPr>
          <p:nvPr>
            <p:ph type="sldNum" sz="quarter" idx="11"/>
          </p:nvPr>
        </p:nvSpPr>
        <p:spPr/>
        <p:txBody>
          <a:bodyPr rtlCol="0"/>
          <a:lstStyle>
            <a:extLst/>
          </a:lstStyle>
          <a:p>
            <a:fld id="{169B2101-2E9F-420A-91A3-890890D84497}" type="slidenum">
              <a:rPr lang="en-US" sz="1200" smtClean="0"/>
              <a:pPr/>
              <a:t>‹#›</a:t>
            </a:fld>
            <a:endParaRPr lang="en-US"/>
          </a:p>
        </p:txBody>
      </p:sp>
      <p:sp>
        <p:nvSpPr>
          <p:cNvPr id="4" name="Rectangle 12"/>
          <p:cNvSpPr>
            <a:spLocks noGrp="1"/>
          </p:cNvSpPr>
          <p:nvPr>
            <p:ph type="ftr" sz="quarter" idx="12"/>
          </p:nvPr>
        </p:nvSpPr>
        <p:spPr/>
        <p:txBody>
          <a:bodyPr rtlCol="0"/>
          <a:lstStyle>
            <a:extLst/>
          </a:lstStyle>
          <a:p>
            <a:endParaRPr lang="en-US"/>
          </a:p>
        </p:txBody>
      </p:sp>
      <p:sp>
        <p:nvSpPr>
          <p:cNvPr id="28" name="Rectangle 14"/>
          <p:cNvSpPr>
            <a:spLocks noGrp="1"/>
          </p:cNvSpPr>
          <p:nvPr>
            <p:ph type="title"/>
          </p:nvPr>
        </p:nvSpPr>
        <p:spPr/>
        <p:txBody>
          <a:bodyPr rtlCol="0" anchor="b"/>
          <a:lstStyle>
            <a:extLst/>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extLst/>
          </a:lstStyle>
          <a:p>
            <a:pPr algn="r"/>
            <a:fld id="{8F67D422-08A8-451B-9A67-21962FC4B660}" type="datetimeFigureOut">
              <a:rPr lang="en-US" sz="1100" smtClean="0"/>
              <a:pPr algn="r"/>
              <a:t>8/29/2016</a:t>
            </a:fld>
            <a:endParaRPr lang="en-US"/>
          </a:p>
        </p:txBody>
      </p:sp>
      <p:sp>
        <p:nvSpPr>
          <p:cNvPr id="26" name="Rectangle 4"/>
          <p:cNvSpPr>
            <a:spLocks noGrp="1"/>
          </p:cNvSpPr>
          <p:nvPr>
            <p:ph type="ftr" sz="quarter" idx="11"/>
          </p:nvPr>
        </p:nvSpPr>
        <p:spPr/>
        <p:txBody>
          <a:bodyPr rtlCol="0"/>
          <a:lstStyle>
            <a:extLst/>
          </a:lstStyle>
          <a:p>
            <a:endParaRPr lang="en-US"/>
          </a:p>
        </p:txBody>
      </p:sp>
      <p:sp>
        <p:nvSpPr>
          <p:cNvPr id="12" name="Rectangle 5"/>
          <p:cNvSpPr>
            <a:spLocks noGrp="1"/>
          </p:cNvSpPr>
          <p:nvPr>
            <p:ph type="sldNum" sz="quarter" idx="12"/>
          </p:nvPr>
        </p:nvSpPr>
        <p:spPr/>
        <p:txBody>
          <a:bodyPr rtlCol="0"/>
          <a:lstStyle>
            <a:extLst/>
          </a:lstStyle>
          <a:p>
            <a:fld id="{169B2101-2E9F-420A-91A3-890890D84497}" type="slidenum">
              <a:rPr lang="en-US" sz="1200" smtClean="0"/>
              <a:pPr/>
              <a:t>‹#›</a:t>
            </a:fld>
            <a:endParaRPr lang="en-US"/>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a:defRPr kumimoji="0"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lang="en-US" dirty="0" smtClean="0"/>
              <a:t>Click to add section 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imple Question &amp; Answer">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8/29/2016</a:t>
            </a:fld>
            <a:endParaRPr lang="en-US"/>
          </a:p>
        </p:txBody>
      </p:sp>
      <p:sp>
        <p:nvSpPr>
          <p:cNvPr id="22" name="Rectangle 4"/>
          <p:cNvSpPr>
            <a:spLocks noGrp="1"/>
          </p:cNvSpPr>
          <p:nvPr>
            <p:ph type="ftr" sz="quarter" idx="11"/>
          </p:nvPr>
        </p:nvSpPr>
        <p:spPr/>
        <p:txBody>
          <a:bodyPr vert="horz"/>
          <a:lstStyle>
            <a:extLst/>
          </a:lstStyle>
          <a:p>
            <a:endParaRPr lang="en-US"/>
          </a:p>
        </p:txBody>
      </p:sp>
      <p:sp>
        <p:nvSpPr>
          <p:cNvPr id="31"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4"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smtClean="0"/>
              <a:t>Click to add answer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tailed Question &amp; Answer">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8/29/2016</a:t>
            </a:fld>
            <a:endParaRPr lang="en-US"/>
          </a:p>
        </p:txBody>
      </p:sp>
      <p:sp>
        <p:nvSpPr>
          <p:cNvPr id="28" name="Rectangle 4"/>
          <p:cNvSpPr>
            <a:spLocks noGrp="1"/>
          </p:cNvSpPr>
          <p:nvPr>
            <p:ph type="ftr" sz="quarter" idx="11"/>
          </p:nvPr>
        </p:nvSpPr>
        <p:spPr/>
        <p:txBody>
          <a:bodyPr vert="horz"/>
          <a:lstStyle>
            <a:extLst/>
          </a:lstStyle>
          <a:p>
            <a:endParaRPr lang="en-US"/>
          </a:p>
        </p:txBody>
      </p:sp>
      <p:sp>
        <p:nvSpPr>
          <p:cNvPr id="10"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31"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smtClean="0"/>
              <a:t>Click to add answer</a:t>
            </a:r>
            <a:endParaRPr lang="en-US" dirty="0"/>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a:buFontTx/>
              <a:buNone/>
              <a:defRPr i="1" baseline="0"/>
            </a:lvl1pPr>
            <a:extLst/>
          </a:lstStyle>
          <a:p>
            <a:pPr lvl="0"/>
            <a:r>
              <a:rPr lang="en-US" dirty="0" smtClean="0"/>
              <a:t>Click to add detail to the answer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ue or False Question (Answer: True)">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8/29/2016</a:t>
            </a:fld>
            <a:endParaRPr lang="en-US"/>
          </a:p>
        </p:txBody>
      </p:sp>
      <p:sp>
        <p:nvSpPr>
          <p:cNvPr id="11" name="Rectangle 4"/>
          <p:cNvSpPr>
            <a:spLocks noGrp="1"/>
          </p:cNvSpPr>
          <p:nvPr>
            <p:ph type="ftr" sz="quarter" idx="11"/>
          </p:nvPr>
        </p:nvSpPr>
        <p:spPr/>
        <p:txBody>
          <a:bodyPr vert="horz"/>
          <a:lstStyle>
            <a:extLst/>
          </a:lstStyle>
          <a:p>
            <a:endParaRPr lang="en-US"/>
          </a:p>
        </p:txBody>
      </p:sp>
      <p:sp>
        <p:nvSpPr>
          <p:cNvPr id="10"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27"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8" name="Answer Base"/>
          <p:cNvSpPr txBox="1"/>
          <p:nvPr userDrawn="1"/>
        </p:nvSpPr>
        <p:spPr>
          <a:xfrm>
            <a:off x="182880" y="1676400"/>
            <a:ext cx="8321040" cy="1828800"/>
          </a:xfrm>
          <a:prstGeom prst="rect">
            <a:avLst/>
          </a:prstGeom>
          <a:noFill/>
        </p:spPr>
        <p:txBody>
          <a:bodyPr wrap="square">
            <a:noAutofit/>
          </a:bodyPr>
          <a:lstStyle>
            <a:extLst/>
          </a:lstStyle>
          <a:p>
            <a:pPr marL="0" indent="0" algn="ctr" rtl="0" latinLnBrk="0">
              <a:spcBef>
                <a:spcPct val="20000"/>
              </a:spcBef>
              <a:buNone/>
            </a:pPr>
            <a:r>
              <a:rPr lang="en-US" sz="7200" dirty="0" smtClean="0">
                <a:solidFill>
                  <a:schemeClr val="tx1">
                    <a:alpha val="40000"/>
                  </a:schemeClr>
                </a:solidFill>
              </a:rPr>
              <a:t>TRUE</a:t>
            </a:r>
            <a:r>
              <a:rPr lang="en-US" sz="7200" baseline="0" dirty="0" smtClean="0">
                <a:solidFill>
                  <a:schemeClr val="tx1">
                    <a:alpha val="40000"/>
                  </a:schemeClr>
                </a:solidFill>
              </a:rPr>
              <a:t> </a:t>
            </a:r>
            <a:r>
              <a:rPr lang="en-US" sz="7200" dirty="0" smtClean="0">
                <a:solidFill>
                  <a:schemeClr val="tx1">
                    <a:alpha val="40000"/>
                  </a:schemeClr>
                </a:solidFill>
              </a:rPr>
              <a:t>or FALSE?</a:t>
            </a:r>
            <a:endParaRPr lang="en-US" sz="7200" dirty="0">
              <a:solidFill>
                <a:schemeClr val="tx1">
                  <a:alpha val="40000"/>
                </a:schemeClr>
              </a:solidFill>
            </a:endParaRPr>
          </a:p>
        </p:txBody>
      </p:sp>
      <p:sp>
        <p:nvSpPr>
          <p:cNvPr id="7" name="Answer"/>
          <p:cNvSpPr/>
          <p:nvPr userDrawn="1"/>
        </p:nvSpPr>
        <p:spPr>
          <a:xfrm>
            <a:off x="182880" y="1676400"/>
            <a:ext cx="8321040" cy="1200329"/>
          </a:xfrm>
          <a:prstGeom prst="rect">
            <a:avLst/>
          </a:prstGeom>
        </p:spPr>
        <p:txBody>
          <a:bodyPr wrap="square">
            <a:spAutoFit/>
          </a:bodyPr>
          <a:lstStyle>
            <a:extLst/>
          </a:lstStyle>
          <a:p>
            <a:pPr indent="0" algn="ctr" latinLnBrk="0">
              <a:spcBef>
                <a:spcPct val="20000"/>
              </a:spcBef>
              <a:buNone/>
            </a:pPr>
            <a:r>
              <a:rPr lang="en-US" sz="7200" dirty="0" smtClean="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TRUE </a:t>
            </a:r>
            <a:r>
              <a:rPr lang="en-US" sz="7200" dirty="0" smtClean="0">
                <a:solidFill>
                  <a:prstClr val="white">
                    <a:alpha val="40000"/>
                  </a:prstClr>
                </a:solidFill>
                <a:ea typeface="+mn-ea"/>
                <a:cs typeface="+mn-cs"/>
              </a:rPr>
              <a:t>or FALSE?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ue or False Question (Answer: False)">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8/29/2016</a:t>
            </a:fld>
            <a:endParaRPr lang="en-US"/>
          </a:p>
        </p:txBody>
      </p:sp>
      <p:sp>
        <p:nvSpPr>
          <p:cNvPr id="2" name="Rectangle 4"/>
          <p:cNvSpPr>
            <a:spLocks noGrp="1"/>
          </p:cNvSpPr>
          <p:nvPr>
            <p:ph type="ftr" sz="quarter" idx="11"/>
          </p:nvPr>
        </p:nvSpPr>
        <p:spPr/>
        <p:txBody>
          <a:bodyPr vert="horz"/>
          <a:lstStyle>
            <a:extLst/>
          </a:lstStyle>
          <a:p>
            <a:endParaRPr lang="en-US"/>
          </a:p>
        </p:txBody>
      </p:sp>
      <p:sp>
        <p:nvSpPr>
          <p:cNvPr id="28"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6"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29" name="Answer Base"/>
          <p:cNvSpPr txBox="1"/>
          <p:nvPr userDrawn="1"/>
        </p:nvSpPr>
        <p:spPr>
          <a:xfrm>
            <a:off x="228600" y="1600200"/>
            <a:ext cx="8229600" cy="1293926"/>
          </a:xfrm>
          <a:prstGeom prst="rect">
            <a:avLst/>
          </a:prstGeom>
          <a:noFill/>
        </p:spPr>
        <p:txBody>
          <a:bodyPr wrap="square">
            <a:noAutofit/>
          </a:bodyPr>
          <a:lstStyle>
            <a:extLst/>
          </a:lstStyle>
          <a:p>
            <a:pPr marL="0" indent="0" algn="ctr" rtl="0" latinLnBrk="0">
              <a:spcBef>
                <a:spcPct val="20000"/>
              </a:spcBef>
              <a:buNone/>
            </a:pPr>
            <a:r>
              <a:rPr lang="en-US" sz="7200" dirty="0" smtClean="0">
                <a:solidFill>
                  <a:schemeClr val="tx1">
                    <a:alpha val="40000"/>
                  </a:schemeClr>
                </a:solidFill>
              </a:rPr>
              <a:t>TRUE</a:t>
            </a:r>
            <a:r>
              <a:rPr lang="en-US" sz="7200" baseline="0" dirty="0" smtClean="0">
                <a:solidFill>
                  <a:schemeClr val="tx1">
                    <a:alpha val="40000"/>
                  </a:schemeClr>
                </a:solidFill>
              </a:rPr>
              <a:t> </a:t>
            </a:r>
            <a:r>
              <a:rPr lang="en-US" sz="7200" dirty="0" smtClean="0">
                <a:solidFill>
                  <a:schemeClr val="tx1">
                    <a:alpha val="40000"/>
                  </a:schemeClr>
                </a:solidFill>
              </a:rPr>
              <a:t>or FALSE?</a:t>
            </a:r>
            <a:endParaRPr lang="en-US" sz="7200" dirty="0">
              <a:solidFill>
                <a:schemeClr val="tx1">
                  <a:alpha val="40000"/>
                </a:schemeClr>
              </a:solidFill>
            </a:endParaRPr>
          </a:p>
        </p:txBody>
      </p:sp>
      <p:sp>
        <p:nvSpPr>
          <p:cNvPr id="7" name="Answer"/>
          <p:cNvSpPr/>
          <p:nvPr userDrawn="1"/>
        </p:nvSpPr>
        <p:spPr>
          <a:xfrm>
            <a:off x="228600" y="1600200"/>
            <a:ext cx="8229600" cy="1200329"/>
          </a:xfrm>
          <a:prstGeom prst="rect">
            <a:avLst/>
          </a:prstGeom>
        </p:spPr>
        <p:txBody>
          <a:bodyPr wrap="square">
            <a:spAutoFit/>
          </a:bodyPr>
          <a:lstStyle>
            <a:extLst/>
          </a:lstStyle>
          <a:p>
            <a:pPr algn="ctr"/>
            <a:r>
              <a:rPr lang="en-US" sz="7200" dirty="0" smtClean="0">
                <a:solidFill>
                  <a:prstClr val="white">
                    <a:alpha val="40000"/>
                  </a:prstClr>
                </a:solidFill>
                <a:ea typeface="+mn-ea"/>
                <a:cs typeface="+mn-cs"/>
              </a:rPr>
              <a:t>TRUE or </a:t>
            </a:r>
            <a:r>
              <a:rPr lang="en-US" sz="7200" dirty="0" smtClean="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FALSE</a:t>
            </a:r>
            <a:r>
              <a:rPr lang="en-US" sz="7200" dirty="0" smtClean="0">
                <a:solidFill>
                  <a:prstClr val="white">
                    <a:alpha val="40000"/>
                  </a:prstClr>
                </a:solidFill>
                <a:ea typeface="+mn-ea"/>
                <a:cs typeface="+mn-cs"/>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ultiple Choice">
    <p:spTree>
      <p:nvGrpSpPr>
        <p:cNvPr id="1" name=""/>
        <p:cNvGrpSpPr/>
        <p:nvPr/>
      </p:nvGrpSpPr>
      <p:grpSpPr>
        <a:xfrm>
          <a:off x="0" y="0"/>
          <a:ext cx="0" cy="0"/>
          <a:chOff x="0" y="0"/>
          <a:chExt cx="0" cy="0"/>
        </a:xfrm>
      </p:grpSpPr>
      <p:sp>
        <p:nvSpPr>
          <p:cNvPr id="11" name="Rectangle 2"/>
          <p:cNvSpPr>
            <a:spLocks noGrp="1"/>
          </p:cNvSpPr>
          <p:nvPr>
            <p:ph type="title" hasCustomPrompt="1"/>
          </p:nvPr>
        </p:nvSpPr>
        <p:spPr>
          <a:xfrm>
            <a:off x="685800" y="228600"/>
            <a:ext cx="7696200" cy="1371600"/>
          </a:xfrm>
        </p:spPr>
        <p:txBody>
          <a:bodyPr vert="horz"/>
          <a:lstStyle>
            <a:lvl1pPr algn="l">
              <a:defRPr i="1" baseline="0"/>
            </a:lvl1pPr>
            <a:extLst/>
          </a:lstStyle>
          <a:p>
            <a:r>
              <a:rPr lang="en-US" dirty="0" smtClean="0"/>
              <a:t>Click to add question</a:t>
            </a:r>
            <a:endParaRPr lang="en-US" dirty="0"/>
          </a:p>
        </p:txBody>
      </p:sp>
      <p:sp>
        <p:nvSpPr>
          <p:cNvPr id="31"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8/29/2016</a:t>
            </a:fld>
            <a:endParaRPr lang="en-US"/>
          </a:p>
        </p:txBody>
      </p:sp>
      <p:sp>
        <p:nvSpPr>
          <p:cNvPr id="26" name="Rectangle 4"/>
          <p:cNvSpPr>
            <a:spLocks noGrp="1"/>
          </p:cNvSpPr>
          <p:nvPr>
            <p:ph type="ftr" sz="quarter" idx="11"/>
          </p:nvPr>
        </p:nvSpPr>
        <p:spPr/>
        <p:txBody>
          <a:bodyPr vert="horz"/>
          <a:lstStyle>
            <a:extLst/>
          </a:lstStyle>
          <a:p>
            <a:endParaRPr lang="en-US"/>
          </a:p>
        </p:txBody>
      </p:sp>
      <p:sp>
        <p:nvSpPr>
          <p:cNvPr id="9"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10" name="Rectangle 10"/>
          <p:cNvSpPr txBox="1"/>
          <p:nvPr userDrawn="1"/>
        </p:nvSpPr>
        <p:spPr>
          <a:xfrm>
            <a:off x="457200" y="20574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A.</a:t>
            </a:r>
          </a:p>
        </p:txBody>
      </p:sp>
      <p:sp>
        <p:nvSpPr>
          <p:cNvPr id="15" name="Rectangle 13"/>
          <p:cNvSpPr>
            <a:spLocks noGrp="1"/>
          </p:cNvSpPr>
          <p:nvPr>
            <p:ph type="body" sz="quarter" idx="17" hasCustomPrompt="1"/>
          </p:nvPr>
        </p:nvSpPr>
        <p:spPr>
          <a:xfrm>
            <a:off x="1143000" y="48006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6" name="Rectangle 13"/>
          <p:cNvSpPr>
            <a:spLocks noGrp="1"/>
          </p:cNvSpPr>
          <p:nvPr>
            <p:ph type="body" sz="quarter" idx="18" hasCustomPrompt="1"/>
          </p:nvPr>
        </p:nvSpPr>
        <p:spPr>
          <a:xfrm>
            <a:off x="1143000" y="41148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7" name="Rectangle 13"/>
          <p:cNvSpPr>
            <a:spLocks noGrp="1"/>
          </p:cNvSpPr>
          <p:nvPr>
            <p:ph type="body" sz="quarter" idx="19" hasCustomPrompt="1"/>
          </p:nvPr>
        </p:nvSpPr>
        <p:spPr>
          <a:xfrm>
            <a:off x="1143000" y="34290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8" name="Rectangle 13"/>
          <p:cNvSpPr>
            <a:spLocks noGrp="1"/>
          </p:cNvSpPr>
          <p:nvPr>
            <p:ph type="body" sz="quarter" idx="20" hasCustomPrompt="1"/>
          </p:nvPr>
        </p:nvSpPr>
        <p:spPr>
          <a:xfrm>
            <a:off x="1143000" y="27432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9" name="Rectangle 13"/>
          <p:cNvSpPr>
            <a:spLocks noGrp="1"/>
          </p:cNvSpPr>
          <p:nvPr>
            <p:ph type="body" sz="quarter" idx="21" hasCustomPrompt="1"/>
          </p:nvPr>
        </p:nvSpPr>
        <p:spPr>
          <a:xfrm>
            <a:off x="1143000" y="2057400"/>
            <a:ext cx="7086600" cy="457200"/>
          </a:xfrm>
        </p:spPr>
        <p:txBody>
          <a:bodyPr rtlCol="0" anchor="ctr"/>
          <a:lstStyle>
            <a:lvl1pPr marL="0" indent="0">
              <a:buFontTx/>
              <a:buNone/>
              <a:defRPr i="0" baseline="0"/>
            </a:lvl1pPr>
            <a:extLst/>
          </a:lstStyle>
          <a:p>
            <a:pPr lvl="0"/>
            <a:r>
              <a:rPr lang="en-US" dirty="0" smtClean="0"/>
              <a:t>Click to add a correct answer (then rearrange the choices)</a:t>
            </a:r>
            <a:endParaRPr lang="en-US"/>
          </a:p>
        </p:txBody>
      </p:sp>
      <p:sp>
        <p:nvSpPr>
          <p:cNvPr id="13" name="TextBox 12"/>
          <p:cNvSpPr txBox="1"/>
          <p:nvPr userDrawn="1"/>
        </p:nvSpPr>
        <p:spPr>
          <a:xfrm>
            <a:off x="457200" y="2707957"/>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B.</a:t>
            </a:r>
          </a:p>
        </p:txBody>
      </p:sp>
      <p:sp>
        <p:nvSpPr>
          <p:cNvPr id="14" name="TextBox 13"/>
          <p:cNvSpPr txBox="1"/>
          <p:nvPr userDrawn="1"/>
        </p:nvSpPr>
        <p:spPr>
          <a:xfrm>
            <a:off x="457200" y="34290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C.</a:t>
            </a:r>
          </a:p>
        </p:txBody>
      </p:sp>
      <p:sp>
        <p:nvSpPr>
          <p:cNvPr id="20" name="TextBox 19"/>
          <p:cNvSpPr txBox="1"/>
          <p:nvPr userDrawn="1"/>
        </p:nvSpPr>
        <p:spPr>
          <a:xfrm>
            <a:off x="457200" y="41148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D.</a:t>
            </a:r>
          </a:p>
        </p:txBody>
      </p:sp>
      <p:sp>
        <p:nvSpPr>
          <p:cNvPr id="21" name="TextBox 20"/>
          <p:cNvSpPr txBox="1"/>
          <p:nvPr userDrawn="1"/>
        </p:nvSpPr>
        <p:spPr>
          <a:xfrm>
            <a:off x="457200" y="48006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8">
                                            <p:txEl>
                                              <p:pRg st="0" end="0"/>
                                            </p:txEl>
                                          </p:spTgt>
                                        </p:tgtEl>
                                      </p:cBhvr>
                                    </p:animEffect>
                                    <p:set>
                                      <p:cBhvr>
                                        <p:cTn id="7" dur="1" fill="hold">
                                          <p:stCondLst>
                                            <p:cond delay="999"/>
                                          </p:stCondLst>
                                        </p:cTn>
                                        <p:tgtEl>
                                          <p:spTgt spid="18">
                                            <p:txEl>
                                              <p:pRg st="0" end="0"/>
                                            </p:txEl>
                                          </p:spTgt>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16">
                                            <p:txEl>
                                              <p:pRg st="0" end="0"/>
                                            </p:txEl>
                                          </p:spTgt>
                                        </p:tgtEl>
                                      </p:cBhvr>
                                    </p:animEffect>
                                    <p:set>
                                      <p:cBhvr>
                                        <p:cTn id="11" dur="1" fill="hold">
                                          <p:stCondLst>
                                            <p:cond delay="999"/>
                                          </p:stCondLst>
                                        </p:cTn>
                                        <p:tgtEl>
                                          <p:spTgt spid="16">
                                            <p:txEl>
                                              <p:pRg st="0" end="0"/>
                                            </p:txEl>
                                          </p:spTgt>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grpId="0" nodeType="afterEffect">
                                  <p:stCondLst>
                                    <p:cond delay="0"/>
                                  </p:stCondLst>
                                  <p:childTnLst>
                                    <p:animEffect transition="out" filter="fade">
                                      <p:cBhvr>
                                        <p:cTn id="14" dur="1000"/>
                                        <p:tgtEl>
                                          <p:spTgt spid="15">
                                            <p:txEl>
                                              <p:pRg st="0" end="0"/>
                                            </p:txEl>
                                          </p:spTgt>
                                        </p:tgtEl>
                                      </p:cBhvr>
                                    </p:animEffect>
                                    <p:set>
                                      <p:cBhvr>
                                        <p:cTn id="15" dur="1" fill="hold">
                                          <p:stCondLst>
                                            <p:cond delay="999"/>
                                          </p:stCondLst>
                                        </p:cTn>
                                        <p:tgtEl>
                                          <p:spTgt spid="15">
                                            <p:txEl>
                                              <p:pRg st="0" end="0"/>
                                            </p:txEl>
                                          </p:spTgt>
                                        </p:tgtEl>
                                        <p:attrNameLst>
                                          <p:attrName>style.visibility</p:attrName>
                                        </p:attrNameLst>
                                      </p:cBhvr>
                                      <p:to>
                                        <p:strVal val="hidden"/>
                                      </p:to>
                                    </p:set>
                                  </p:childTnLst>
                                </p:cTn>
                              </p:par>
                            </p:childTnLst>
                          </p:cTn>
                        </p:par>
                        <p:par>
                          <p:cTn id="16" fill="hold">
                            <p:stCondLst>
                              <p:cond delay="3000"/>
                            </p:stCondLst>
                            <p:childTnLst>
                              <p:par>
                                <p:cTn id="17" presetID="10" presetClass="exit" presetSubtype="0" fill="hold" grpId="0" nodeType="afterEffect">
                                  <p:stCondLst>
                                    <p:cond delay="0"/>
                                  </p:stCondLst>
                                  <p:childTnLst>
                                    <p:animEffect transition="out" filter="fade">
                                      <p:cBhvr>
                                        <p:cTn id="18" dur="1000"/>
                                        <p:tgtEl>
                                          <p:spTgt spid="17">
                                            <p:txEl>
                                              <p:pRg st="0" end="0"/>
                                            </p:txEl>
                                          </p:spTgt>
                                        </p:tgtEl>
                                      </p:cBhvr>
                                    </p:animEffect>
                                    <p:set>
                                      <p:cBhvr>
                                        <p:cTn id="19" dur="1" fill="hold">
                                          <p:stCondLst>
                                            <p:cond delay="9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xit" presetSubtype="0" fill="hold" nodeType="afterEffect">
                  <p:stCondLst>
                    <p:cond delay="0"/>
                  </p:stCondLst>
                  <p:childTnLst>
                    <p:animEffect transition="out" filter="fade">
                      <p:cBhvr>
                        <p:cTn dur="1000"/>
                        <p:tgtEl>
                          <p:spTgt spid="15"/>
                        </p:tgtEl>
                      </p:cBhvr>
                    </p:animEffect>
                    <p:set>
                      <p:cBhvr>
                        <p:cTn dur="1" fill="hold">
                          <p:stCondLst>
                            <p:cond delay="999"/>
                          </p:stCondLst>
                        </p:cTn>
                        <p:tgtEl>
                          <p:spTgt spid="15"/>
                        </p:tgtEl>
                        <p:attrNameLst>
                          <p:attrName>style.visibility</p:attrName>
                        </p:attrNameLst>
                      </p:cBhvr>
                      <p:to>
                        <p:strVal val="hidden"/>
                      </p:to>
                    </p:set>
                  </p:childTnLst>
                </p:cTn>
              </p:par>
            </p:tnLst>
          </p:tmpl>
        </p:tmplLst>
      </p:bldP>
      <p:bldP spid="16" grpId="0" build="p">
        <p:tmplLst>
          <p:tmpl lvl="1">
            <p:tnLst>
              <p:par>
                <p:cTn presetID="10" presetClass="exit" presetSubtype="0" fill="hold" nodeType="afterEffect">
                  <p:stCondLst>
                    <p:cond delay="0"/>
                  </p:stCondLst>
                  <p:childTnLst>
                    <p:animEffect transition="out" filter="fade">
                      <p:cBhvr>
                        <p:cTn dur="1000"/>
                        <p:tgtEl>
                          <p:spTgt spid="16"/>
                        </p:tgtEl>
                      </p:cBhvr>
                    </p:animEffect>
                    <p:set>
                      <p:cBhvr>
                        <p:cTn dur="1" fill="hold">
                          <p:stCondLst>
                            <p:cond delay="999"/>
                          </p:stCondLst>
                        </p:cTn>
                        <p:tgtEl>
                          <p:spTgt spid="16"/>
                        </p:tgtEl>
                        <p:attrNameLst>
                          <p:attrName>style.visibility</p:attrName>
                        </p:attrNameLst>
                      </p:cBhvr>
                      <p:to>
                        <p:strVal val="hidden"/>
                      </p:to>
                    </p:set>
                  </p:childTnLst>
                </p:cTn>
              </p:par>
            </p:tnLst>
          </p:tmpl>
        </p:tmplLst>
      </p:bldP>
      <p:bldP spid="17" grpId="0" build="p">
        <p:tmplLst>
          <p:tmpl lvl="1">
            <p:tnLst>
              <p:par>
                <p:cTn presetID="10" presetClass="exit" presetSubtype="0" fill="hold" nodeType="afterEffect">
                  <p:stCondLst>
                    <p:cond delay="0"/>
                  </p:stCondLst>
                  <p:childTnLst>
                    <p:animEffect transition="out" filter="fade">
                      <p:cBhvr>
                        <p:cTn dur="1000"/>
                        <p:tgtEl>
                          <p:spTgt spid="17"/>
                        </p:tgtEl>
                      </p:cBhvr>
                    </p:animEffect>
                    <p:set>
                      <p:cBhvr>
                        <p:cTn dur="1" fill="hold">
                          <p:stCondLst>
                            <p:cond delay="999"/>
                          </p:stCondLst>
                        </p:cTn>
                        <p:tgtEl>
                          <p:spTgt spid="17"/>
                        </p:tgtEl>
                        <p:attrNameLst>
                          <p:attrName>style.visibility</p:attrName>
                        </p:attrNameLst>
                      </p:cBhvr>
                      <p:to>
                        <p:strVal val="hidden"/>
                      </p:to>
                    </p:set>
                  </p:childTnLst>
                </p:cTn>
              </p:par>
            </p:tnLst>
          </p:tmpl>
        </p:tmplLst>
      </p:bldP>
      <p:bldP spid="18" grpId="0" build="p">
        <p:tmplLst>
          <p:tmpl lvl="1">
            <p:tnLst>
              <p:par>
                <p:cTn presetID="10" presetClass="exit" presetSubtype="0" fill="hold" nodeType="clickEffect">
                  <p:stCondLst>
                    <p:cond delay="0"/>
                  </p:stCondLst>
                  <p:childTnLst>
                    <p:animEffect transition="out" filter="fade">
                      <p:cBhvr>
                        <p:cTn dur="1000"/>
                        <p:tgtEl>
                          <p:spTgt spid="18"/>
                        </p:tgtEl>
                      </p:cBhvr>
                    </p:animEffect>
                    <p:set>
                      <p:cBhvr>
                        <p:cTn dur="1" fill="hold">
                          <p:stCondLst>
                            <p:cond delay="999"/>
                          </p:stCondLst>
                        </p:cTn>
                        <p:tgtEl>
                          <p:spTgt spid="18"/>
                        </p:tgtEl>
                        <p:attrNameLst>
                          <p:attrName>style.visibility</p:attrName>
                        </p:attrNameLst>
                      </p:cBhvr>
                      <p:to>
                        <p:strVal val="hidden"/>
                      </p:to>
                    </p:se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tem Match Up">
    <p:spTree>
      <p:nvGrpSpPr>
        <p:cNvPr id="1" name=""/>
        <p:cNvGrpSpPr/>
        <p:nvPr/>
      </p:nvGrpSpPr>
      <p:grpSpPr>
        <a:xfrm>
          <a:off x="0" y="0"/>
          <a:ext cx="0" cy="0"/>
          <a:chOff x="0" y="0"/>
          <a:chExt cx="0" cy="0"/>
        </a:xfrm>
      </p:grpSpPr>
      <p:sp>
        <p:nvSpPr>
          <p:cNvPr id="25" name="Rectangle 4"/>
          <p:cNvSpPr>
            <a:spLocks noGrp="1"/>
          </p:cNvSpPr>
          <p:nvPr>
            <p:ph type="ftr" sz="quarter" idx="11"/>
          </p:nvPr>
        </p:nvSpPr>
        <p:spPr/>
        <p:txBody>
          <a:bodyPr vert="horz"/>
          <a:lstStyle>
            <a:extLst/>
          </a:lstStyle>
          <a:p>
            <a:endParaRPr lang="en-US"/>
          </a:p>
        </p:txBody>
      </p:sp>
      <p:sp>
        <p:nvSpPr>
          <p:cNvPr id="16" name="Rectangle 7"/>
          <p:cNvSpPr>
            <a:spLocks noGrp="1"/>
          </p:cNvSpPr>
          <p:nvPr>
            <p:ph type="body" sz="quarter" idx="13" hasCustomPrompt="1"/>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1</a:t>
            </a:r>
            <a:endParaRPr lang="en-US" dirty="0"/>
          </a:p>
        </p:txBody>
      </p:sp>
      <p:sp>
        <p:nvSpPr>
          <p:cNvPr id="12" name="Rectangle 7"/>
          <p:cNvSpPr>
            <a:spLocks noGrp="1"/>
          </p:cNvSpPr>
          <p:nvPr>
            <p:ph type="body" sz="quarter" idx="14" hasCustomPrompt="1"/>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2</a:t>
            </a:r>
            <a:endParaRPr lang="en-US" dirty="0"/>
          </a:p>
        </p:txBody>
      </p:sp>
      <p:sp>
        <p:nvSpPr>
          <p:cNvPr id="13" name="Rectangle 7"/>
          <p:cNvSpPr>
            <a:spLocks noGrp="1"/>
          </p:cNvSpPr>
          <p:nvPr>
            <p:ph type="body" sz="quarter" idx="15" hasCustomPrompt="1"/>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3</a:t>
            </a:r>
            <a:endParaRPr lang="en-US" dirty="0"/>
          </a:p>
        </p:txBody>
      </p:sp>
      <p:sp>
        <p:nvSpPr>
          <p:cNvPr id="14" name="Rectangle 7"/>
          <p:cNvSpPr>
            <a:spLocks noGrp="1"/>
          </p:cNvSpPr>
          <p:nvPr>
            <p:ph type="body" sz="quarter" idx="16" hasCustomPrompt="1"/>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4</a:t>
            </a:r>
            <a:endParaRPr lang="en-US" dirty="0"/>
          </a:p>
        </p:txBody>
      </p:sp>
      <p:sp>
        <p:nvSpPr>
          <p:cNvPr id="10" name="Rectangle 7"/>
          <p:cNvSpPr>
            <a:spLocks noGrp="1"/>
          </p:cNvSpPr>
          <p:nvPr>
            <p:ph type="body" sz="quarter" idx="17" hasCustomPrompt="1"/>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5</a:t>
            </a:r>
            <a:endParaRPr lang="en-US" dirty="0"/>
          </a:p>
        </p:txBody>
      </p:sp>
      <p:sp>
        <p:nvSpPr>
          <p:cNvPr id="20"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8/29/2016</a:t>
            </a:fld>
            <a:endParaRPr lang="en-US"/>
          </a:p>
        </p:txBody>
      </p:sp>
      <p:sp>
        <p:nvSpPr>
          <p:cNvPr id="15" name="Rectangle 7"/>
          <p:cNvSpPr>
            <a:spLocks noGrp="1"/>
          </p:cNvSpPr>
          <p:nvPr>
            <p:ph type="body" sz="quarter" idx="18" hasCustomPrompt="1"/>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5</a:t>
            </a:r>
            <a:endParaRPr lang="en-US" dirty="0"/>
          </a:p>
        </p:txBody>
      </p:sp>
      <p:sp>
        <p:nvSpPr>
          <p:cNvPr id="17" name="Rectangle 7"/>
          <p:cNvSpPr>
            <a:spLocks noGrp="1"/>
          </p:cNvSpPr>
          <p:nvPr>
            <p:ph type="body" sz="quarter" idx="19" hasCustomPrompt="1"/>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3</a:t>
            </a:r>
            <a:endParaRPr lang="en-US" dirty="0"/>
          </a:p>
        </p:txBody>
      </p:sp>
      <p:sp>
        <p:nvSpPr>
          <p:cNvPr id="18" name="Rectangle 7"/>
          <p:cNvSpPr>
            <a:spLocks noGrp="1"/>
          </p:cNvSpPr>
          <p:nvPr>
            <p:ph type="body" sz="quarter" idx="20" hasCustomPrompt="1"/>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1</a:t>
            </a:r>
            <a:endParaRPr lang="en-US" dirty="0"/>
          </a:p>
        </p:txBody>
      </p:sp>
      <p:sp>
        <p:nvSpPr>
          <p:cNvPr id="19" name="Rectangle 7"/>
          <p:cNvSpPr>
            <a:spLocks noGrp="1"/>
          </p:cNvSpPr>
          <p:nvPr>
            <p:ph type="body" sz="quarter" idx="21" hasCustomPrompt="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2</a:t>
            </a:r>
            <a:endParaRPr lang="en-US" dirty="0"/>
          </a:p>
        </p:txBody>
      </p:sp>
      <p:sp>
        <p:nvSpPr>
          <p:cNvPr id="21" name="Rectangle 7"/>
          <p:cNvSpPr>
            <a:spLocks noGrp="1"/>
          </p:cNvSpPr>
          <p:nvPr>
            <p:ph type="body" sz="quarter" idx="22" hasCustomPrompt="1"/>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4</a:t>
            </a:r>
            <a:endParaRPr lang="en-US" dirty="0"/>
          </a:p>
        </p:txBody>
      </p:sp>
      <p:sp>
        <p:nvSpPr>
          <p:cNvPr id="11" name="Rectangle 2"/>
          <p:cNvSpPr>
            <a:spLocks noGrp="1"/>
          </p:cNvSpPr>
          <p:nvPr>
            <p:ph type="title" hasCustomPrompt="1"/>
          </p:nvPr>
        </p:nvSpPr>
        <p:spPr/>
        <p:txBody>
          <a:bodyPr vert="horz"/>
          <a:lstStyle>
            <a:lvl1pPr algn="l">
              <a:defRPr i="1" baseline="0"/>
            </a:lvl1pPr>
            <a:extLst/>
          </a:lstStyle>
          <a:p>
            <a:r>
              <a:rPr lang="en-US" dirty="0" smtClean="0"/>
              <a:t>Click to type your question</a:t>
            </a:r>
            <a:endParaRPr lang="en-US" dirty="0"/>
          </a:p>
        </p:txBody>
      </p:sp>
      <p:sp>
        <p:nvSpPr>
          <p:cNvPr id="7"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cxnSp>
        <p:nvCxnSpPr>
          <p:cNvPr id="23" name="Straight Connector 23"/>
          <p:cNvCxnSpPr>
            <a:stCxn id="16" idx="3"/>
            <a:endCxn id="18" idx="1"/>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2" idx="3"/>
            <a:endCxn id="19" idx="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3"/>
          <p:cNvCxnSpPr>
            <a:stCxn id="13" idx="3"/>
            <a:endCxn id="17" idx="1"/>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 name="Straight Connector 23"/>
          <p:cNvCxnSpPr>
            <a:stCxn id="10" idx="3"/>
            <a:endCxn id="15" idx="1"/>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2"/>
          <p:cNvSpPr>
            <a:spLocks noGrp="1"/>
          </p:cNvSpPr>
          <p:nvPr>
            <p:ph type="title"/>
          </p:nvPr>
        </p:nvSpPr>
        <p:spPr>
          <a:xfrm>
            <a:off x="914400" y="457200"/>
            <a:ext cx="7696200" cy="1143000"/>
          </a:xfrm>
          <a:prstGeom prst="rect">
            <a:avLst/>
          </a:prstGeom>
        </p:spPr>
        <p:txBody>
          <a:bodyPr vert="horz" anchor="b">
            <a:normAutofit/>
          </a:bodyPr>
          <a:lstStyle>
            <a:extLst/>
          </a:lstStyle>
          <a:p>
            <a:r>
              <a:rPr lang="en-US" smtClean="0"/>
              <a:t>Click to edit Master title style</a:t>
            </a:r>
            <a:endParaRPr lang="en-US" dirty="0"/>
          </a:p>
        </p:txBody>
      </p:sp>
      <p:sp>
        <p:nvSpPr>
          <p:cNvPr id="5" name="Rectangle 3"/>
          <p:cNvSpPr>
            <a:spLocks noGrp="1"/>
          </p:cNvSpPr>
          <p:nvPr>
            <p:ph type="body" idx="1"/>
          </p:nvPr>
        </p:nvSpPr>
        <p:spPr>
          <a:xfrm>
            <a:off x="914400" y="1905000"/>
            <a:ext cx="7467600" cy="4221163"/>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a:defRPr sz="1100"/>
            </a:lvl1pPr>
            <a:extLst/>
          </a:lstStyle>
          <a:p>
            <a:pPr algn="r"/>
            <a:fld id="{8F67D422-08A8-451B-9A67-21962FC4B660}" type="datetimeFigureOut">
              <a:rPr lang="en-US" sz="1100" smtClean="0"/>
              <a:pPr algn="r"/>
              <a:t>8/29/2016</a:t>
            </a:fld>
            <a:endParaRPr lang="en-US" sz="1050" dirty="0"/>
          </a:p>
        </p:txBody>
      </p:sp>
      <p:sp>
        <p:nvSpPr>
          <p:cNvPr id="18" name="Rectangle 5"/>
          <p:cNvSpPr>
            <a:spLocks noGrp="1"/>
          </p:cNvSpPr>
          <p:nvPr>
            <p:ph type="ftr" sz="quarter" idx="3"/>
          </p:nvPr>
        </p:nvSpPr>
        <p:spPr>
          <a:xfrm>
            <a:off x="457200" y="6248400"/>
            <a:ext cx="3260886" cy="323850"/>
          </a:xfrm>
          <a:prstGeom prst="rect">
            <a:avLst/>
          </a:prstGeom>
        </p:spPr>
        <p:txBody>
          <a:bodyPr vert="horz"/>
          <a:lstStyle>
            <a:lvl1pPr>
              <a:defRPr sz="1200"/>
            </a:lvl1pPr>
            <a:extLst/>
          </a:lstStyle>
          <a:p>
            <a:endParaRPr lang="en-US" sz="1200" dirty="0"/>
          </a:p>
        </p:txBody>
      </p:sp>
      <p:sp>
        <p:nvSpPr>
          <p:cNvPr id="7" name="Slide Number Placeholder 6"/>
          <p:cNvSpPr>
            <a:spLocks noGrp="1"/>
          </p:cNvSpPr>
          <p:nvPr>
            <p:ph type="sldNum" sz="quarter" idx="4"/>
          </p:nvPr>
        </p:nvSpPr>
        <p:spPr>
          <a:xfrm>
            <a:off x="8714936" y="6151098"/>
            <a:ext cx="429064" cy="457200"/>
          </a:xfrm>
          <a:prstGeom prst="rect">
            <a:avLst/>
          </a:prstGeom>
        </p:spPr>
        <p:txBody>
          <a:bodyPr vert="horz" anchor="ctr"/>
          <a:lstStyle>
            <a:lvl1pPr>
              <a:defRPr sz="1200"/>
            </a:lvl1pPr>
            <a:extLst/>
          </a:lstStyle>
          <a:p>
            <a:fld id="{169B2101-2E9F-420A-91A3-890890D84497}" type="slidenum">
              <a:rPr lang="en-US" sz="1200" smtClean="0"/>
              <a:pPr/>
              <a:t>‹#›</a:t>
            </a:fld>
            <a:endParaRPr lang="en-US" sz="1200" dirty="0"/>
          </a:p>
        </p:txBody>
      </p:sp>
      <p:grpSp>
        <p:nvGrpSpPr>
          <p:cNvPr id="2" name="Group 23"/>
          <p:cNvGrpSpPr/>
          <p:nvPr/>
        </p:nvGrpSpPr>
        <p:grpSpPr>
          <a:xfrm>
            <a:off x="11555"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lang="en-US"/>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lang="en-US"/>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grpSp>
      <p:grpSp>
        <p:nvGrpSpPr>
          <p:cNvPr id="10" name="Group 35"/>
          <p:cNvGrpSpPr/>
          <p:nvPr/>
        </p:nvGrpSpPr>
        <p:grpSpPr>
          <a:xfrm>
            <a:off x="8584055"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lang="en-US"/>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dirty="0"/>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dirty="0"/>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lang="en-US"/>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rtl="0" eaLnBrk="1" latinLnBrk="0" hangingPunct="1">
        <a:spcBef>
          <a:spcPct val="0"/>
        </a:spcBef>
        <a:buNone/>
        <a:defRPr sz="36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000">
          <a:solidFill>
            <a:schemeClr val="tx1"/>
          </a:solidFill>
          <a:latin typeface="+mn-lt"/>
          <a:ea typeface="+mn-ea"/>
          <a:cs typeface="+mn-cs"/>
        </a:defRPr>
      </a:lvl1pPr>
      <a:lvl2pPr marL="742950" indent="-285750" algn="l" rtl="0" eaLnBrk="1" latinLnBrk="0" hangingPunct="1">
        <a:spcBef>
          <a:spcPct val="20000"/>
        </a:spcBef>
        <a:buChar char="–"/>
        <a:defRPr sz="20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2000">
          <a:solidFill>
            <a:schemeClr val="tx1"/>
          </a:solidFill>
          <a:latin typeface="+mn-lt"/>
          <a:ea typeface="+mn-ea"/>
          <a:cs typeface="+mn-cs"/>
        </a:defRPr>
      </a:lvl4pPr>
      <a:lvl5pPr marL="2057400" indent="-228600" algn="l" rtl="0" eaLnBrk="1" latinLnBrk="0" hangingPunct="1">
        <a:spcBef>
          <a:spcPct val="20000"/>
        </a:spcBef>
        <a:buChar char="»"/>
        <a:defRPr sz="20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4"/>
          <p:cNvSpPr>
            <a:spLocks noGrp="1"/>
          </p:cNvSpPr>
          <p:nvPr>
            <p:ph type="ctrTitle"/>
          </p:nvPr>
        </p:nvSpPr>
        <p:spPr/>
        <p:txBody>
          <a:bodyPr/>
          <a:lstStyle>
            <a:extLst/>
          </a:lstStyle>
          <a:p>
            <a:r>
              <a:rPr smtClean="0">
                <a:latin typeface="Times New Roman" pitchFamily="18" charset="0"/>
                <a:cs typeface="Times New Roman" pitchFamily="18" charset="0"/>
              </a:rPr>
              <a:t>SUY H</a:t>
            </a:r>
            <a:r>
              <a:rPr lang="vi-VN" smtClean="0">
                <a:latin typeface="Times New Roman" pitchFamily="18" charset="0"/>
                <a:cs typeface="Times New Roman" pitchFamily="18" charset="0"/>
              </a:rPr>
              <a:t>Ô HẤP CẤP</a:t>
            </a:r>
            <a:endParaRPr lang="en-US" dirty="0">
              <a:latin typeface="Times New Roman" pitchFamily="18" charset="0"/>
              <a:cs typeface="Times New Roman" pitchFamily="18" charset="0"/>
            </a:endParaRPr>
          </a:p>
        </p:txBody>
      </p:sp>
      <p:sp>
        <p:nvSpPr>
          <p:cNvPr id="18" name="Rectangle 25"/>
          <p:cNvSpPr>
            <a:spLocks noGrp="1"/>
          </p:cNvSpPr>
          <p:nvPr>
            <p:ph type="subTitle" idx="1"/>
          </p:nvPr>
        </p:nvSpPr>
        <p:spPr>
          <a:xfrm>
            <a:off x="3714744" y="5429264"/>
            <a:ext cx="4857784" cy="1104702"/>
          </a:xfrm>
        </p:spPr>
        <p:txBody>
          <a:bodyPr>
            <a:noAutofit/>
          </a:bodyPr>
          <a:lstStyle>
            <a:extLst/>
          </a:lstStyle>
          <a:p>
            <a:r>
              <a:rPr lang="en-US" sz="2200" b="1" smtClean="0">
                <a:latin typeface="Times New Roman" pitchFamily="18" charset="0"/>
                <a:cs typeface="Times New Roman" pitchFamily="18" charset="0"/>
              </a:rPr>
              <a:t>BỘ MÔN : HỒI SỨC CẤP CỨU </a:t>
            </a:r>
            <a:endParaRPr lang="en-US" sz="2200" b="1">
              <a:latin typeface="Times New Roman" pitchFamily="18" charset="0"/>
              <a:cs typeface="Times New Roman" pitchFamily="18" charset="0"/>
            </a:endParaRPr>
          </a:p>
          <a:p>
            <a:r>
              <a:rPr lang="en-US" sz="2200" b="1" smtClean="0">
                <a:latin typeface="Times New Roman" pitchFamily="18" charset="0"/>
                <a:cs typeface="Times New Roman" pitchFamily="18" charset="0"/>
              </a:rPr>
              <a:t>LỚP : K19YDD3</a:t>
            </a:r>
          </a:p>
          <a:p>
            <a:r>
              <a:rPr lang="en-US" sz="2200" b="1" smtClean="0">
                <a:latin typeface="Times New Roman" pitchFamily="18" charset="0"/>
                <a:cs typeface="Times New Roman" pitchFamily="18" charset="0"/>
              </a:rPr>
              <a:t>GVHD: NGUYỄN PHÚC HỌC </a:t>
            </a:r>
            <a:endParaRPr lang="en-US" sz="2200" b="1">
              <a:latin typeface="Times New Roman" pitchFamily="18" charset="0"/>
              <a:cs typeface="Times New Roman" pitchFamily="18" charset="0"/>
            </a:endParaRPr>
          </a:p>
        </p:txBody>
      </p:sp>
      <p:pic>
        <p:nvPicPr>
          <p:cNvPr id="8" name="Picture 7" descr="shutterstock_133767815.jpg"/>
          <p:cNvPicPr>
            <a:picLocks noChangeAspect="1"/>
          </p:cNvPicPr>
          <p:nvPr/>
        </p:nvPicPr>
        <p:blipFill>
          <a:blip r:embed="rId3"/>
          <a:stretch>
            <a:fillRect/>
          </a:stretch>
        </p:blipFill>
        <p:spPr>
          <a:xfrm>
            <a:off x="6357950" y="2786058"/>
            <a:ext cx="2438400" cy="2426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shutterstock_193289936.jpg"/>
          <p:cNvPicPr>
            <a:picLocks noChangeAspect="1"/>
          </p:cNvPicPr>
          <p:nvPr/>
        </p:nvPicPr>
        <p:blipFill>
          <a:blip r:embed="rId4"/>
          <a:stretch>
            <a:fillRect/>
          </a:stretch>
        </p:blipFill>
        <p:spPr>
          <a:xfrm>
            <a:off x="1" y="2714644"/>
            <a:ext cx="4000496" cy="414338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title"/>
          </p:nvPr>
        </p:nvSpPr>
        <p:spPr>
          <a:xfrm>
            <a:off x="457200" y="0"/>
            <a:ext cx="8229600" cy="1143000"/>
          </a:xfrm>
        </p:spPr>
        <p:txBody>
          <a:bodyPr>
            <a:normAutofit/>
          </a:bodyPr>
          <a:lstStyle>
            <a:extLst/>
          </a:lstStyle>
          <a:p>
            <a:pPr algn="ctr"/>
            <a:r>
              <a:rPr lang="vi-VN" b="1" i="0" dirty="0" smtClean="0">
                <a:solidFill>
                  <a:srgbClr val="FF0000"/>
                </a:solidFill>
                <a:latin typeface="Times New Roman" pitchFamily="18" charset="0"/>
                <a:cs typeface="Times New Roman" pitchFamily="18" charset="0"/>
              </a:rPr>
              <a:t>IV.CHẨN ĐOÁN VÀ XỬ TRÍ</a:t>
            </a:r>
            <a:endParaRPr lang="en-US" b="1" i="0" dirty="0">
              <a:solidFill>
                <a:srgbClr val="FF0000"/>
              </a:solidFill>
              <a:latin typeface="Times New Roman" pitchFamily="18" charset="0"/>
              <a:cs typeface="Times New Roman" pitchFamily="18" charset="0"/>
            </a:endParaRPr>
          </a:p>
        </p:txBody>
      </p:sp>
      <p:sp>
        <p:nvSpPr>
          <p:cNvPr id="28" name="Text Placeholder 27"/>
          <p:cNvSpPr>
            <a:spLocks noGrp="1"/>
          </p:cNvSpPr>
          <p:nvPr>
            <p:ph type="body" sz="quarter" idx="14"/>
          </p:nvPr>
        </p:nvSpPr>
        <p:spPr>
          <a:xfrm>
            <a:off x="2411760" y="620688"/>
            <a:ext cx="5214974" cy="928686"/>
          </a:xfrm>
        </p:spPr>
        <p:txBody>
          <a:bodyPr>
            <a:normAutofit/>
          </a:bodyPr>
          <a:lstStyle/>
          <a:p>
            <a:r>
              <a:rPr lang="vi-VN" dirty="0" smtClean="0">
                <a:latin typeface="Times New Roman" pitchFamily="18" charset="0"/>
                <a:cs typeface="Times New Roman" pitchFamily="18" charset="0"/>
              </a:rPr>
              <a:t>Chẩn đoán mức độ</a:t>
            </a:r>
            <a:endParaRPr lang="vi-VN" dirty="0">
              <a:latin typeface="Times New Roman" pitchFamily="18" charset="0"/>
              <a:cs typeface="Times New Roman" pitchFamily="18" charset="0"/>
            </a:endParaRPr>
          </a:p>
        </p:txBody>
      </p:sp>
      <p:sp>
        <p:nvSpPr>
          <p:cNvPr id="30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800" b="0" i="0" u="none" strike="noStrike" cap="none" normalizeH="0" baseline="0" smtClean="0">
                <a:ln>
                  <a:noFill/>
                </a:ln>
                <a:solidFill>
                  <a:schemeClr val="tx1"/>
                </a:solidFill>
                <a:effectLst/>
                <a:latin typeface="Arial" pitchFamily="34" charset="0"/>
                <a:cs typeface="Arial" pitchFamily="34" charset="0"/>
              </a:rPr>
              <a:t/>
            </a:r>
            <a:br>
              <a:rPr kumimoji="0" lang="vi-VN" sz="1800" b="0" i="0" u="none" strike="noStrike" cap="none" normalizeH="0" baseline="0" smtClean="0">
                <a:ln>
                  <a:noFill/>
                </a:ln>
                <a:solidFill>
                  <a:schemeClr val="tx1"/>
                </a:solidFill>
                <a:effectLst/>
                <a:latin typeface="Arial" pitchFamily="34" charset="0"/>
                <a:cs typeface="Arial" pitchFamily="34" charset="0"/>
              </a:rPr>
            </a:b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4188691890"/>
              </p:ext>
            </p:extLst>
          </p:nvPr>
        </p:nvGraphicFramePr>
        <p:xfrm>
          <a:off x="539552" y="1571612"/>
          <a:ext cx="8247289" cy="4845398"/>
        </p:xfrm>
        <a:graphic>
          <a:graphicData uri="http://schemas.openxmlformats.org/drawingml/2006/table">
            <a:tbl>
              <a:tblPr firstRow="1" bandRow="1">
                <a:tableStyleId>{21E4AEA4-8DFA-4A89-87EB-49C32662AFE0}</a:tableStyleId>
              </a:tblPr>
              <a:tblGrid>
                <a:gridCol w="1891579"/>
                <a:gridCol w="2118570"/>
                <a:gridCol w="2118570"/>
                <a:gridCol w="2118570"/>
              </a:tblGrid>
              <a:tr h="623886">
                <a:tc>
                  <a:txBody>
                    <a:bodyPr/>
                    <a:lstStyle/>
                    <a:p>
                      <a:endParaRPr lang="vi-VN" sz="2000" dirty="0">
                        <a:latin typeface="Times New Roman" pitchFamily="18" charset="0"/>
                        <a:cs typeface="Times New Roman" pitchFamily="18" charset="0"/>
                      </a:endParaRPr>
                    </a:p>
                  </a:txBody>
                  <a:tcPr/>
                </a:tc>
                <a:tc>
                  <a:txBody>
                    <a:bodyPr/>
                    <a:lstStyle/>
                    <a:p>
                      <a:r>
                        <a:rPr lang="vi-VN" sz="2000" dirty="0" smtClean="0">
                          <a:latin typeface="Times New Roman" pitchFamily="18" charset="0"/>
                          <a:cs typeface="Times New Roman" pitchFamily="18" charset="0"/>
                        </a:rPr>
                        <a:t>Trung bình</a:t>
                      </a:r>
                      <a:endParaRPr lang="vi-VN" sz="2000" dirty="0">
                        <a:latin typeface="Times New Roman" pitchFamily="18" charset="0"/>
                        <a:cs typeface="Times New Roman" pitchFamily="18" charset="0"/>
                      </a:endParaRPr>
                    </a:p>
                  </a:txBody>
                  <a:tcPr/>
                </a:tc>
                <a:tc>
                  <a:txBody>
                    <a:bodyPr/>
                    <a:lstStyle/>
                    <a:p>
                      <a:r>
                        <a:rPr lang="vi-VN" sz="2000" smtClean="0">
                          <a:latin typeface="Times New Roman" pitchFamily="18" charset="0"/>
                          <a:cs typeface="Times New Roman" pitchFamily="18" charset="0"/>
                        </a:rPr>
                        <a:t>Nặng</a:t>
                      </a:r>
                      <a:endParaRPr lang="vi-VN" sz="2000">
                        <a:latin typeface="Times New Roman" pitchFamily="18" charset="0"/>
                        <a:cs typeface="Times New Roman" pitchFamily="18" charset="0"/>
                      </a:endParaRPr>
                    </a:p>
                  </a:txBody>
                  <a:tcPr/>
                </a:tc>
                <a:tc>
                  <a:txBody>
                    <a:bodyPr/>
                    <a:lstStyle/>
                    <a:p>
                      <a:r>
                        <a:rPr lang="vi-VN" sz="2000" smtClean="0">
                          <a:latin typeface="Times New Roman" pitchFamily="18" charset="0"/>
                          <a:cs typeface="Times New Roman" pitchFamily="18" charset="0"/>
                        </a:rPr>
                        <a:t>Nguy kịch</a:t>
                      </a:r>
                      <a:endParaRPr lang="vi-VN" sz="2000">
                        <a:latin typeface="Times New Roman" pitchFamily="18" charset="0"/>
                        <a:cs typeface="Times New Roman" pitchFamily="18" charset="0"/>
                      </a:endParaRPr>
                    </a:p>
                  </a:txBody>
                  <a:tcPr/>
                </a:tc>
              </a:tr>
              <a:tr h="447684">
                <a:tc>
                  <a:txBody>
                    <a:bodyPr/>
                    <a:lstStyle/>
                    <a:p>
                      <a:r>
                        <a:rPr lang="vi-VN" sz="2000" smtClean="0">
                          <a:latin typeface="Times New Roman" pitchFamily="18" charset="0"/>
                          <a:cs typeface="Times New Roman" pitchFamily="18" charset="0"/>
                        </a:rPr>
                        <a:t>Glasgow</a:t>
                      </a:r>
                      <a:endParaRPr lang="vi-VN" sz="200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15</a:t>
                      </a:r>
                      <a:endParaRPr lang="vi-VN" sz="2000" dirty="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13-15</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&lt; 13,</a:t>
                      </a:r>
                      <a:r>
                        <a:rPr lang="en-US" sz="2000" baseline="0" smtClean="0">
                          <a:latin typeface="Times New Roman" pitchFamily="18" charset="0"/>
                          <a:cs typeface="Times New Roman" pitchFamily="18" charset="0"/>
                        </a:rPr>
                        <a:t> lờ đờ, mê</a:t>
                      </a:r>
                      <a:endParaRPr lang="vi-VN" sz="2000">
                        <a:latin typeface="Times New Roman" pitchFamily="18" charset="0"/>
                        <a:cs typeface="Times New Roman" pitchFamily="18" charset="0"/>
                      </a:endParaRPr>
                    </a:p>
                  </a:txBody>
                  <a:tcPr/>
                </a:tc>
              </a:tr>
              <a:tr h="357190">
                <a:tc>
                  <a:txBody>
                    <a:bodyPr/>
                    <a:lstStyle/>
                    <a:p>
                      <a:r>
                        <a:rPr lang="vi-VN" sz="2000" smtClean="0">
                          <a:latin typeface="Times New Roman" pitchFamily="18" charset="0"/>
                          <a:cs typeface="Times New Roman" pitchFamily="18" charset="0"/>
                        </a:rPr>
                        <a:t>Mạch</a:t>
                      </a:r>
                      <a:endParaRPr lang="vi-VN" sz="200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100-120</a:t>
                      </a:r>
                      <a:endParaRPr lang="vi-VN" sz="2000" dirty="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100-140</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&gt;140</a:t>
                      </a:r>
                      <a:endParaRPr lang="vi-VN" sz="2000">
                        <a:latin typeface="Times New Roman" pitchFamily="18" charset="0"/>
                        <a:cs typeface="Times New Roman" pitchFamily="18" charset="0"/>
                      </a:endParaRPr>
                    </a:p>
                  </a:txBody>
                  <a:tcPr/>
                </a:tc>
              </a:tr>
              <a:tr h="348620">
                <a:tc>
                  <a:txBody>
                    <a:bodyPr/>
                    <a:lstStyle/>
                    <a:p>
                      <a:r>
                        <a:rPr lang="vi-VN" sz="2000" smtClean="0">
                          <a:latin typeface="Times New Roman" pitchFamily="18" charset="0"/>
                          <a:cs typeface="Times New Roman" pitchFamily="18" charset="0"/>
                        </a:rPr>
                        <a:t>Nhịp thở</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25-30</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30-40</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&gt;40</a:t>
                      </a:r>
                      <a:r>
                        <a:rPr lang="en-US" sz="2000" baseline="0" smtClean="0">
                          <a:latin typeface="Times New Roman" pitchFamily="18" charset="0"/>
                          <a:cs typeface="Times New Roman" pitchFamily="18" charset="0"/>
                        </a:rPr>
                        <a:t> hoặc &lt;10</a:t>
                      </a:r>
                      <a:endParaRPr lang="vi-VN" sz="2000">
                        <a:latin typeface="Times New Roman" pitchFamily="18" charset="0"/>
                        <a:cs typeface="Times New Roman" pitchFamily="18" charset="0"/>
                      </a:endParaRPr>
                    </a:p>
                  </a:txBody>
                  <a:tcPr/>
                </a:tc>
              </a:tr>
              <a:tr h="411488">
                <a:tc>
                  <a:txBody>
                    <a:bodyPr/>
                    <a:lstStyle/>
                    <a:p>
                      <a:r>
                        <a:rPr lang="vi-VN" sz="2000" smtClean="0">
                          <a:latin typeface="Times New Roman" pitchFamily="18" charset="0"/>
                          <a:cs typeface="Times New Roman" pitchFamily="18" charset="0"/>
                        </a:rPr>
                        <a:t>Nói</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Câu</a:t>
                      </a:r>
                      <a:r>
                        <a:rPr lang="en-US" sz="2000" baseline="0" smtClean="0">
                          <a:latin typeface="Times New Roman" pitchFamily="18" charset="0"/>
                          <a:cs typeface="Times New Roman" pitchFamily="18" charset="0"/>
                        </a:rPr>
                        <a:t> dài</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Câu</a:t>
                      </a:r>
                      <a:r>
                        <a:rPr lang="en-US" sz="2000" baseline="0" smtClean="0">
                          <a:latin typeface="Times New Roman" pitchFamily="18" charset="0"/>
                          <a:cs typeface="Times New Roman" pitchFamily="18" charset="0"/>
                        </a:rPr>
                        <a:t> ngắn</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a:t>
                      </a:r>
                      <a:endParaRPr lang="vi-VN" sz="2000">
                        <a:latin typeface="Times New Roman" pitchFamily="18" charset="0"/>
                        <a:cs typeface="Times New Roman" pitchFamily="18" charset="0"/>
                      </a:endParaRPr>
                    </a:p>
                  </a:txBody>
                  <a:tcPr/>
                </a:tc>
              </a:tr>
              <a:tr h="357190">
                <a:tc>
                  <a:txBody>
                    <a:bodyPr/>
                    <a:lstStyle/>
                    <a:p>
                      <a:r>
                        <a:rPr lang="vi-VN" sz="2000" smtClean="0">
                          <a:latin typeface="Times New Roman" pitchFamily="18" charset="0"/>
                          <a:cs typeface="Times New Roman" pitchFamily="18" charset="0"/>
                        </a:rPr>
                        <a:t>Tím</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a:t>
                      </a:r>
                      <a:endParaRPr lang="vi-VN" sz="2000">
                        <a:latin typeface="Times New Roman" pitchFamily="18" charset="0"/>
                        <a:cs typeface="Times New Roman" pitchFamily="18" charset="0"/>
                      </a:endParaRPr>
                    </a:p>
                  </a:txBody>
                  <a:tcPr/>
                </a:tc>
              </a:tr>
              <a:tr h="420058">
                <a:tc>
                  <a:txBody>
                    <a:bodyPr/>
                    <a:lstStyle/>
                    <a:p>
                      <a:r>
                        <a:rPr lang="vi-VN" sz="2000" smtClean="0">
                          <a:latin typeface="Times New Roman" pitchFamily="18" charset="0"/>
                          <a:cs typeface="Times New Roman" pitchFamily="18" charset="0"/>
                        </a:rPr>
                        <a:t>Vã mồ hôi</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a:t>
                      </a:r>
                      <a:endParaRPr lang="vi-VN" sz="2000">
                        <a:latin typeface="Times New Roman" pitchFamily="18" charset="0"/>
                        <a:cs typeface="Times New Roman" pitchFamily="18" charset="0"/>
                      </a:endParaRPr>
                    </a:p>
                  </a:txBody>
                  <a:tcPr/>
                </a:tc>
              </a:tr>
              <a:tr h="500066">
                <a:tc>
                  <a:txBody>
                    <a:bodyPr/>
                    <a:lstStyle/>
                    <a:p>
                      <a:r>
                        <a:rPr lang="vi-VN" sz="2000" smtClean="0">
                          <a:latin typeface="Times New Roman" pitchFamily="18" charset="0"/>
                          <a:cs typeface="Times New Roman" pitchFamily="18" charset="0"/>
                        </a:rPr>
                        <a:t>Huyết áp</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Bình</a:t>
                      </a:r>
                      <a:r>
                        <a:rPr lang="en-US" sz="2000" baseline="0" smtClean="0">
                          <a:latin typeface="Times New Roman" pitchFamily="18" charset="0"/>
                          <a:cs typeface="Times New Roman" pitchFamily="18" charset="0"/>
                        </a:rPr>
                        <a:t> thường</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Tăng</a:t>
                      </a:r>
                      <a:r>
                        <a:rPr lang="en-US" sz="2000" baseline="0" smtClean="0">
                          <a:latin typeface="Times New Roman" pitchFamily="18" charset="0"/>
                          <a:cs typeface="Times New Roman" pitchFamily="18" charset="0"/>
                        </a:rPr>
                        <a:t> </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Giảm</a:t>
                      </a:r>
                      <a:endParaRPr lang="vi-VN" sz="2000">
                        <a:latin typeface="Times New Roman" pitchFamily="18" charset="0"/>
                        <a:cs typeface="Times New Roman" pitchFamily="18" charset="0"/>
                      </a:endParaRPr>
                    </a:p>
                  </a:txBody>
                  <a:tcPr/>
                </a:tc>
              </a:tr>
              <a:tr h="376246">
                <a:tc>
                  <a:txBody>
                    <a:bodyPr/>
                    <a:lstStyle/>
                    <a:p>
                      <a:r>
                        <a:rPr lang="en-US" sz="2000" smtClean="0">
                          <a:latin typeface="Times New Roman" pitchFamily="18" charset="0"/>
                          <a:cs typeface="Times New Roman" pitchFamily="18" charset="0"/>
                        </a:rPr>
                        <a:t>PH</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7.35-7.45</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7.25-7.35</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&lt;7.25</a:t>
                      </a:r>
                      <a:endParaRPr lang="vi-VN" sz="2000">
                        <a:latin typeface="Times New Roman" pitchFamily="18" charset="0"/>
                        <a:cs typeface="Times New Roman" pitchFamily="18" charset="0"/>
                      </a:endParaRPr>
                    </a:p>
                  </a:txBody>
                  <a:tcPr/>
                </a:tc>
              </a:tr>
              <a:tr h="428628">
                <a:tc>
                  <a:txBody>
                    <a:bodyPr/>
                    <a:lstStyle/>
                    <a:p>
                      <a:r>
                        <a:rPr lang="en-US" sz="2000" smtClean="0">
                          <a:latin typeface="Times New Roman" pitchFamily="18" charset="0"/>
                          <a:cs typeface="Times New Roman" pitchFamily="18" charset="0"/>
                        </a:rPr>
                        <a:t>PaO2</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&gt; 60</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55-60</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&lt;55</a:t>
                      </a:r>
                      <a:endParaRPr lang="vi-VN" sz="2000">
                        <a:latin typeface="Times New Roman" pitchFamily="18" charset="0"/>
                        <a:cs typeface="Times New Roman" pitchFamily="18" charset="0"/>
                      </a:endParaRPr>
                    </a:p>
                  </a:txBody>
                  <a:tcPr/>
                </a:tc>
              </a:tr>
              <a:tr h="428628">
                <a:tc>
                  <a:txBody>
                    <a:bodyPr/>
                    <a:lstStyle/>
                    <a:p>
                      <a:r>
                        <a:rPr lang="en-US" sz="2000" smtClean="0">
                          <a:latin typeface="Times New Roman" pitchFamily="18" charset="0"/>
                          <a:cs typeface="Times New Roman" pitchFamily="18" charset="0"/>
                        </a:rPr>
                        <a:t>PaC02</a:t>
                      </a:r>
                      <a:endParaRPr lang="vi-VN" sz="200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45-55</a:t>
                      </a:r>
                      <a:endParaRPr lang="vi-VN" sz="200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55-60</a:t>
                      </a:r>
                      <a:endParaRPr lang="vi-VN"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&gt;60</a:t>
                      </a:r>
                      <a:endParaRPr lang="vi-VN" sz="20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1472" y="-357214"/>
            <a:ext cx="8229600" cy="1143000"/>
          </a:xfrm>
        </p:spPr>
        <p:txBody>
          <a:bodyPr/>
          <a:lstStyle/>
          <a:p>
            <a:r>
              <a:rPr lang="vi-VN" dirty="0" smtClean="0">
                <a:latin typeface="Times New Roman" pitchFamily="18" charset="0"/>
                <a:cs typeface="Times New Roman" pitchFamily="18" charset="0"/>
              </a:rPr>
              <a:t>XỬ TRÍ</a:t>
            </a:r>
            <a:endParaRPr lang="vi-VN" dirty="0">
              <a:latin typeface="Times New Roman" pitchFamily="18" charset="0"/>
              <a:cs typeface="Times New Roman" pitchFamily="18" charset="0"/>
            </a:endParaRPr>
          </a:p>
        </p:txBody>
      </p:sp>
      <p:graphicFrame>
        <p:nvGraphicFramePr>
          <p:cNvPr id="7" name="Diagram 6"/>
          <p:cNvGraphicFramePr/>
          <p:nvPr>
            <p:extLst>
              <p:ext uri="{D42A27DB-BD31-4B8C-83A1-F6EECF244321}">
                <p14:modId xmlns:p14="http://schemas.microsoft.com/office/powerpoint/2010/main" val="3481765452"/>
              </p:ext>
            </p:extLst>
          </p:nvPr>
        </p:nvGraphicFramePr>
        <p:xfrm>
          <a:off x="179512" y="438689"/>
          <a:ext cx="8784976" cy="6429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1773208_067.jpg"/>
          <p:cNvPicPr>
            <a:picLocks noChangeAspect="1"/>
          </p:cNvPicPr>
          <p:nvPr/>
        </p:nvPicPr>
        <p:blipFill>
          <a:blip r:embed="rId8"/>
          <a:stretch>
            <a:fillRect/>
          </a:stretch>
        </p:blipFill>
        <p:spPr>
          <a:xfrm>
            <a:off x="7858125" y="0"/>
            <a:ext cx="1285875"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00305"/>
            <a:ext cx="8558242" cy="1143000"/>
          </a:xfrm>
        </p:spPr>
        <p:txBody>
          <a:bodyPr>
            <a:normAutofit/>
          </a:bodyPr>
          <a:lstStyle/>
          <a:p>
            <a:pPr algn="ctr"/>
            <a:r>
              <a:rPr lang="vi-VN" b="1" dirty="0" smtClean="0">
                <a:solidFill>
                  <a:schemeClr val="bg1"/>
                </a:solidFill>
                <a:latin typeface="Times New Roman" pitchFamily="18" charset="0"/>
                <a:cs typeface="Times New Roman" pitchFamily="18" charset="0"/>
              </a:rPr>
              <a:t>QUY TRÌNH ĐIỀU DƯÕNG</a:t>
            </a:r>
            <a:endParaRPr lang="vi-VN" b="1" dirty="0">
              <a:solidFill>
                <a:schemeClr val="bg1"/>
              </a:solidFill>
              <a:latin typeface="Times New Roman" pitchFamily="18" charset="0"/>
              <a:cs typeface="Times New Roman" pitchFamily="18" charset="0"/>
            </a:endParaRPr>
          </a:p>
        </p:txBody>
      </p:sp>
      <p:grpSp>
        <p:nvGrpSpPr>
          <p:cNvPr id="16" name="Group 15"/>
          <p:cNvGrpSpPr/>
          <p:nvPr/>
        </p:nvGrpSpPr>
        <p:grpSpPr>
          <a:xfrm>
            <a:off x="1571604" y="1340768"/>
            <a:ext cx="6096000" cy="5017190"/>
            <a:chOff x="1524000" y="928670"/>
            <a:chExt cx="6096000" cy="5143537"/>
          </a:xfrm>
        </p:grpSpPr>
        <p:graphicFrame>
          <p:nvGraphicFramePr>
            <p:cNvPr id="4" name="Diagram 3"/>
            <p:cNvGraphicFramePr/>
            <p:nvPr>
              <p:extLst>
                <p:ext uri="{D42A27DB-BD31-4B8C-83A1-F6EECF244321}">
                  <p14:modId xmlns:p14="http://schemas.microsoft.com/office/powerpoint/2010/main" val="2212152575"/>
                </p:ext>
              </p:extLst>
            </p:nvPr>
          </p:nvGraphicFramePr>
          <p:xfrm>
            <a:off x="1524000" y="928670"/>
            <a:ext cx="6096000" cy="5143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gular Pentagon 10"/>
            <p:cNvSpPr/>
            <p:nvPr/>
          </p:nvSpPr>
          <p:spPr>
            <a:xfrm>
              <a:off x="5286380" y="928670"/>
              <a:ext cx="1643074" cy="1214446"/>
            </a:xfrm>
            <a:prstGeom prst="pentagon">
              <a:avLst/>
            </a:prstGeom>
            <a:solidFill>
              <a:srgbClr val="FFC000"/>
            </a:solidFill>
          </p:spPr>
          <p:style>
            <a:lnRef idx="1">
              <a:schemeClr val="dk1"/>
            </a:lnRef>
            <a:fillRef idx="3">
              <a:schemeClr val="dk1"/>
            </a:fillRef>
            <a:effectRef idx="2">
              <a:schemeClr val="dk1"/>
            </a:effectRef>
            <a:fontRef idx="minor">
              <a:schemeClr val="lt1"/>
            </a:fontRef>
          </p:style>
          <p:txBody>
            <a:bodyPr rtlCol="0" anchor="ctr"/>
            <a:lstStyle/>
            <a:p>
              <a:pPr algn="ctr"/>
              <a:r>
                <a:rPr lang="vi-VN" sz="2000" dirty="0" smtClean="0">
                  <a:latin typeface="Times New Roman" pitchFamily="18" charset="0"/>
                  <a:cs typeface="Times New Roman" pitchFamily="18" charset="0"/>
                </a:rPr>
                <a:t>NHÂN ĐỊNH</a:t>
              </a:r>
              <a:endParaRPr lang="vi-VN" sz="2000" dirty="0">
                <a:latin typeface="Times New Roman" pitchFamily="18" charset="0"/>
                <a:cs typeface="Times New Roman" pitchFamily="18" charset="0"/>
              </a:endParaRPr>
            </a:p>
          </p:txBody>
        </p:sp>
        <p:sp>
          <p:nvSpPr>
            <p:cNvPr id="12" name="Regular Pentagon 11"/>
            <p:cNvSpPr/>
            <p:nvPr/>
          </p:nvSpPr>
          <p:spPr>
            <a:xfrm>
              <a:off x="2214546" y="928670"/>
              <a:ext cx="1785950" cy="1285885"/>
            </a:xfrm>
            <a:prstGeom prst="pentagon">
              <a:avLst/>
            </a:prstGeom>
            <a:solidFill>
              <a:srgbClr val="92D050"/>
            </a:solidFill>
          </p:spPr>
          <p:style>
            <a:lnRef idx="1">
              <a:schemeClr val="dk1"/>
            </a:lnRef>
            <a:fillRef idx="3">
              <a:schemeClr val="dk1"/>
            </a:fillRef>
            <a:effectRef idx="2">
              <a:schemeClr val="dk1"/>
            </a:effectRef>
            <a:fontRef idx="minor">
              <a:schemeClr val="lt1"/>
            </a:fontRef>
          </p:style>
          <p:txBody>
            <a:bodyPr rtlCol="0" anchor="ctr"/>
            <a:lstStyle/>
            <a:p>
              <a:pPr algn="ctr"/>
              <a:r>
                <a:rPr lang="vi-VN" sz="2000" smtClean="0">
                  <a:latin typeface="Times New Roman" pitchFamily="18" charset="0"/>
                  <a:cs typeface="Times New Roman" pitchFamily="18" charset="0"/>
                </a:rPr>
                <a:t>LƯỢNG GIÁ</a:t>
              </a:r>
              <a:endParaRPr lang="vi-VN" sz="2000">
                <a:latin typeface="Times New Roman" pitchFamily="18" charset="0"/>
                <a:cs typeface="Times New Roman" pitchFamily="18" charset="0"/>
              </a:endParaRPr>
            </a:p>
          </p:txBody>
        </p:sp>
        <p:sp>
          <p:nvSpPr>
            <p:cNvPr id="13" name="Regular Pentagon 12"/>
            <p:cNvSpPr/>
            <p:nvPr/>
          </p:nvSpPr>
          <p:spPr>
            <a:xfrm>
              <a:off x="1785918" y="3357563"/>
              <a:ext cx="1571636" cy="1214446"/>
            </a:xfrm>
            <a:prstGeom prst="pentagon">
              <a:avLst/>
            </a:prstGeom>
          </p:spPr>
          <p:style>
            <a:lnRef idx="1">
              <a:schemeClr val="dk1"/>
            </a:lnRef>
            <a:fillRef idx="3">
              <a:schemeClr val="dk1"/>
            </a:fillRef>
            <a:effectRef idx="2">
              <a:schemeClr val="dk1"/>
            </a:effectRef>
            <a:fontRef idx="minor">
              <a:schemeClr val="lt1"/>
            </a:fontRef>
          </p:style>
          <p:txBody>
            <a:bodyPr rtlCol="0" anchor="ctr"/>
            <a:lstStyle/>
            <a:p>
              <a:pPr algn="ctr"/>
              <a:r>
                <a:rPr lang="vi-VN" sz="2000" dirty="0" smtClean="0">
                  <a:latin typeface="Times New Roman" pitchFamily="18" charset="0"/>
                  <a:cs typeface="Times New Roman" pitchFamily="18" charset="0"/>
                </a:rPr>
                <a:t>THỰC HIỆN KHCS</a:t>
              </a:r>
              <a:endParaRPr lang="vi-VN" sz="2000" dirty="0">
                <a:latin typeface="Times New Roman" pitchFamily="18" charset="0"/>
                <a:cs typeface="Times New Roman" pitchFamily="18" charset="0"/>
              </a:endParaRPr>
            </a:p>
          </p:txBody>
        </p:sp>
        <p:sp>
          <p:nvSpPr>
            <p:cNvPr id="14" name="Regular Pentagon 13"/>
            <p:cNvSpPr/>
            <p:nvPr/>
          </p:nvSpPr>
          <p:spPr>
            <a:xfrm>
              <a:off x="3857620" y="4643447"/>
              <a:ext cx="1500198" cy="1285885"/>
            </a:xfrm>
            <a:prstGeom prst="pentagon">
              <a:avLst/>
            </a:prstGeom>
            <a:solidFill>
              <a:srgbClr val="7030A0"/>
            </a:solidFill>
          </p:spPr>
          <p:style>
            <a:lnRef idx="1">
              <a:schemeClr val="dk1"/>
            </a:lnRef>
            <a:fillRef idx="3">
              <a:schemeClr val="dk1"/>
            </a:fillRef>
            <a:effectRef idx="2">
              <a:schemeClr val="dk1"/>
            </a:effectRef>
            <a:fontRef idx="minor">
              <a:schemeClr val="lt1"/>
            </a:fontRef>
          </p:style>
          <p:txBody>
            <a:bodyPr rtlCol="0" anchor="ctr"/>
            <a:lstStyle/>
            <a:p>
              <a:pPr algn="ctr"/>
              <a:r>
                <a:rPr lang="vi-VN" sz="2000" dirty="0" smtClean="0">
                  <a:latin typeface="Times New Roman" pitchFamily="18" charset="0"/>
                  <a:cs typeface="Times New Roman" pitchFamily="18" charset="0"/>
                </a:rPr>
                <a:t>LẬP KẾ HOẠCH</a:t>
              </a:r>
              <a:endParaRPr lang="vi-VN" sz="2000" dirty="0">
                <a:latin typeface="Times New Roman" pitchFamily="18" charset="0"/>
                <a:cs typeface="Times New Roman" pitchFamily="18" charset="0"/>
              </a:endParaRPr>
            </a:p>
          </p:txBody>
        </p:sp>
        <p:sp>
          <p:nvSpPr>
            <p:cNvPr id="15" name="Regular Pentagon 14"/>
            <p:cNvSpPr/>
            <p:nvPr/>
          </p:nvSpPr>
          <p:spPr>
            <a:xfrm>
              <a:off x="5715008" y="3286124"/>
              <a:ext cx="1571636" cy="1214446"/>
            </a:xfrm>
            <a:prstGeom prst="pentagon">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r>
                <a:rPr lang="vi-VN" sz="2000" smtClean="0">
                  <a:latin typeface="Times New Roman" pitchFamily="18" charset="0"/>
                  <a:cs typeface="Times New Roman" pitchFamily="18" charset="0"/>
                </a:rPr>
                <a:t>CHẨN ĐOÁN</a:t>
              </a:r>
              <a:endParaRPr lang="vi-VN" sz="2000">
                <a:latin typeface="Times New Roman" pitchFamily="18" charset="0"/>
                <a:cs typeface="Times New Roman"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ssolv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Flowchart: Alternate Process 5"/>
          <p:cNvSpPr/>
          <p:nvPr/>
        </p:nvSpPr>
        <p:spPr>
          <a:xfrm>
            <a:off x="142844" y="2285992"/>
            <a:ext cx="4786346" cy="4143404"/>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p:cNvSpPr>
            <a:spLocks noGrp="1"/>
          </p:cNvSpPr>
          <p:nvPr>
            <p:ph type="title"/>
          </p:nvPr>
        </p:nvSpPr>
        <p:spPr>
          <a:xfrm>
            <a:off x="611560" y="548680"/>
            <a:ext cx="8229600" cy="1143000"/>
          </a:xfrm>
        </p:spPr>
        <p:txBody>
          <a:bodyPr>
            <a:normAutofit/>
          </a:bodyPr>
          <a:lstStyle/>
          <a:p>
            <a:pPr algn="ctr"/>
            <a:r>
              <a:rPr lang="en-US" sz="4400" b="1" dirty="0" err="1" smtClean="0">
                <a:solidFill>
                  <a:srgbClr val="FF0000"/>
                </a:solidFill>
                <a:latin typeface="Times New Roman" pitchFamily="18" charset="0"/>
                <a:cs typeface="Times New Roman" pitchFamily="18" charset="0"/>
              </a:rPr>
              <a:t>Quy</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trình</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điều</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dưỡng</a:t>
            </a:r>
            <a:endParaRPr lang="en-US" sz="4400" b="1"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sz="quarter" idx="14"/>
          </p:nvPr>
        </p:nvSpPr>
        <p:spPr>
          <a:xfrm>
            <a:off x="229669" y="1556792"/>
            <a:ext cx="2830163" cy="729200"/>
          </a:xfrm>
        </p:spPr>
        <p:txBody>
          <a:bodyPr>
            <a:normAutofit/>
          </a:bodyPr>
          <a:lstStyle/>
          <a:p>
            <a:pPr algn="l"/>
            <a:r>
              <a:rPr lang="en-US" sz="3600" dirty="0" err="1" smtClean="0">
                <a:solidFill>
                  <a:srgbClr val="002060"/>
                </a:solidFill>
                <a:latin typeface="Times New Roman" pitchFamily="18" charset="0"/>
                <a:cs typeface="Times New Roman" pitchFamily="18" charset="0"/>
              </a:rPr>
              <a:t>Nhận</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định</a:t>
            </a:r>
            <a:endParaRPr lang="en-US" sz="3600" dirty="0">
              <a:solidFill>
                <a:srgbClr val="002060"/>
              </a:solidFill>
              <a:latin typeface="Times New Roman" pitchFamily="18" charset="0"/>
              <a:cs typeface="Times New Roman" pitchFamily="18" charset="0"/>
            </a:endParaRPr>
          </a:p>
        </p:txBody>
      </p:sp>
      <p:sp>
        <p:nvSpPr>
          <p:cNvPr id="4" name="Rectangle 3"/>
          <p:cNvSpPr/>
          <p:nvPr/>
        </p:nvSpPr>
        <p:spPr>
          <a:xfrm>
            <a:off x="229669" y="2132856"/>
            <a:ext cx="4976818" cy="4985980"/>
          </a:xfrm>
          <a:prstGeom prst="rect">
            <a:avLst/>
          </a:prstGeom>
        </p:spPr>
        <p:txBody>
          <a:bodyPr wrap="square">
            <a:spAutoFit/>
          </a:bodyPr>
          <a:lstStyle/>
          <a:p>
            <a:pPr marL="457200" indent="-457200">
              <a:buFont typeface="+mj-lt"/>
              <a:buAutoNum type="arabicPeriod"/>
            </a:pPr>
            <a:r>
              <a:rPr lang="vi-VN" sz="3600" b="1" i="1" dirty="0" smtClean="0">
                <a:solidFill>
                  <a:schemeClr val="bg1"/>
                </a:solidFill>
                <a:latin typeface="Times New Roman" pitchFamily="18" charset="0"/>
                <a:cs typeface="Times New Roman" pitchFamily="18" charset="0"/>
              </a:rPr>
              <a:t>Hỏi bệnh</a:t>
            </a:r>
            <a:r>
              <a:rPr lang="en-US" sz="3600" b="1" i="1" dirty="0" smtClean="0">
                <a:solidFill>
                  <a:schemeClr val="bg1"/>
                </a:solidFill>
                <a:latin typeface="Times New Roman" pitchFamily="18" charset="0"/>
                <a:cs typeface="Times New Roman" pitchFamily="18" charset="0"/>
              </a:rPr>
              <a:t>:</a:t>
            </a:r>
            <a:endParaRPr lang="vi-VN" sz="3600" b="1" i="1" dirty="0" smtClean="0">
              <a:solidFill>
                <a:schemeClr val="bg1"/>
              </a:solidFill>
              <a:latin typeface="Times New Roman" pitchFamily="18" charset="0"/>
              <a:cs typeface="Times New Roman" pitchFamily="18" charset="0"/>
            </a:endParaRPr>
          </a:p>
          <a:p>
            <a:r>
              <a:rPr lang="vi-VN" sz="2400" b="1" dirty="0" smtClean="0">
                <a:solidFill>
                  <a:schemeClr val="bg1"/>
                </a:solidFill>
                <a:latin typeface="Times New Roman" pitchFamily="18" charset="0"/>
                <a:cs typeface="Times New Roman" pitchFamily="18" charset="0"/>
              </a:rPr>
              <a:t>Xác định nguyên nhân </a:t>
            </a:r>
            <a:r>
              <a:rPr lang="en-US" sz="2400" b="1" dirty="0" err="1" smtClean="0">
                <a:solidFill>
                  <a:schemeClr val="bg1"/>
                </a:solidFill>
                <a:latin typeface="Times New Roman" pitchFamily="18" charset="0"/>
                <a:cs typeface="Times New Roman" pitchFamily="18" charset="0"/>
              </a:rPr>
              <a:t>suy</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hô</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hấp</a:t>
            </a:r>
            <a:endParaRPr lang="vi-VN" sz="2400" b="1" dirty="0" smtClean="0">
              <a:solidFill>
                <a:schemeClr val="bg1"/>
              </a:solidFill>
              <a:latin typeface="Times New Roman" pitchFamily="18" charset="0"/>
              <a:cs typeface="Times New Roman" pitchFamily="18" charset="0"/>
            </a:endParaRPr>
          </a:p>
          <a:p>
            <a:r>
              <a:rPr lang="vi-VN" sz="2400" b="1" dirty="0" smtClean="0">
                <a:solidFill>
                  <a:schemeClr val="bg1"/>
                </a:solidFill>
                <a:latin typeface="Times New Roman" pitchFamily="18" charset="0"/>
                <a:cs typeface="Times New Roman" pitchFamily="18" charset="0"/>
              </a:rPr>
              <a:t>Tình trạng sức khỏe của bệnh nhân trước khi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bị</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suy</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hô</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hấp</a:t>
            </a:r>
            <a:r>
              <a:rPr lang="vi-VN" sz="2400" b="1" dirty="0" smtClean="0">
                <a:solidFill>
                  <a:schemeClr val="bg1"/>
                </a:solidFill>
                <a:latin typeface="Times New Roman" pitchFamily="18" charset="0"/>
                <a:cs typeface="Times New Roman" pitchFamily="18" charset="0"/>
              </a:rPr>
              <a:t>, các bệnh lý mãn tính?</a:t>
            </a:r>
          </a:p>
          <a:p>
            <a:r>
              <a:rPr lang="vi-VN" sz="2400" b="1" dirty="0" smtClean="0">
                <a:solidFill>
                  <a:schemeClr val="bg1"/>
                </a:solidFill>
                <a:latin typeface="Times New Roman" pitchFamily="18" charset="0"/>
                <a:cs typeface="Times New Roman" pitchFamily="18" charset="0"/>
              </a:rPr>
              <a:t>Triệu chứng của biểu hiện </a:t>
            </a:r>
            <a:r>
              <a:rPr lang="en-US" sz="2400" b="1" dirty="0" err="1" smtClean="0">
                <a:solidFill>
                  <a:schemeClr val="bg1"/>
                </a:solidFill>
                <a:latin typeface="Times New Roman" pitchFamily="18" charset="0"/>
                <a:cs typeface="Times New Roman" pitchFamily="18" charset="0"/>
              </a:rPr>
              <a:t>suy</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hô</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hấp</a:t>
            </a:r>
            <a:r>
              <a:rPr lang="vi-VN"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khó</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thở</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tím</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thay</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đổi</a:t>
            </a:r>
            <a:r>
              <a:rPr lang="en-US" sz="2400" b="1" dirty="0" smtClean="0">
                <a:solidFill>
                  <a:schemeClr val="bg1"/>
                </a:solidFill>
                <a:latin typeface="Times New Roman" pitchFamily="18" charset="0"/>
                <a:cs typeface="Times New Roman" pitchFamily="18" charset="0"/>
              </a:rPr>
              <a:t> tri </a:t>
            </a:r>
            <a:r>
              <a:rPr lang="en-US" sz="2400" b="1" dirty="0" err="1" smtClean="0">
                <a:solidFill>
                  <a:schemeClr val="bg1"/>
                </a:solidFill>
                <a:latin typeface="Times New Roman" pitchFamily="18" charset="0"/>
                <a:cs typeface="Times New Roman" pitchFamily="18" charset="0"/>
              </a:rPr>
              <a:t>giác</a:t>
            </a:r>
            <a:r>
              <a:rPr lang="vi-VN" sz="2400" b="1" dirty="0" smtClean="0">
                <a:solidFill>
                  <a:schemeClr val="bg1"/>
                </a:solidFill>
                <a:latin typeface="Times New Roman" pitchFamily="18" charset="0"/>
                <a:cs typeface="Times New Roman" pitchFamily="18" charset="0"/>
              </a:rPr>
              <a:t>…</a:t>
            </a:r>
            <a:endParaRPr lang="en-US" sz="2400" b="1" dirty="0" smtClean="0">
              <a:solidFill>
                <a:schemeClr val="bg1"/>
              </a:solidFill>
              <a:latin typeface="Times New Roman" pitchFamily="18" charset="0"/>
              <a:cs typeface="Times New Roman" pitchFamily="18" charset="0"/>
            </a:endParaRPr>
          </a:p>
          <a:p>
            <a:r>
              <a:rPr lang="en-US" sz="2400" b="1" dirty="0" err="1" smtClean="0">
                <a:solidFill>
                  <a:schemeClr val="bg1"/>
                </a:solidFill>
                <a:latin typeface="Times New Roman" pitchFamily="18" charset="0"/>
                <a:cs typeface="Times New Roman" pitchFamily="18" charset="0"/>
              </a:rPr>
              <a:t>Bẹnh</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nhân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có</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vã</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mồ</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hôi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không</a:t>
            </a:r>
            <a:r>
              <a:rPr lang="en-US" sz="2400" b="1" dirty="0" smtClean="0">
                <a:solidFill>
                  <a:schemeClr val="bg1"/>
                </a:solidFill>
                <a:latin typeface="Times New Roman" pitchFamily="18" charset="0"/>
                <a:cs typeface="Times New Roman" pitchFamily="18" charset="0"/>
              </a:rPr>
              <a:t>.</a:t>
            </a:r>
            <a:endParaRPr lang="vi-VN" sz="2400" b="1" dirty="0" smtClean="0">
              <a:solidFill>
                <a:schemeClr val="bg1"/>
              </a:solidFill>
              <a:latin typeface="Times New Roman" pitchFamily="18" charset="0"/>
              <a:cs typeface="Times New Roman" pitchFamily="18" charset="0"/>
            </a:endParaRPr>
          </a:p>
          <a:p>
            <a:pPr fontAlgn="base"/>
            <a:r>
              <a:rPr lang="vi-VN" sz="2400" b="1" dirty="0" smtClean="0">
                <a:solidFill>
                  <a:schemeClr val="bg1"/>
                </a:solidFill>
                <a:latin typeface="Times New Roman" pitchFamily="18" charset="0"/>
                <a:cs typeface="Times New Roman" pitchFamily="18" charset="0"/>
              </a:rPr>
              <a:t>Thời gian từ khi </a:t>
            </a:r>
            <a:r>
              <a:rPr lang="en-US" sz="2400" b="1" dirty="0" err="1" smtClean="0">
                <a:solidFill>
                  <a:schemeClr val="bg1"/>
                </a:solidFill>
                <a:latin typeface="Times New Roman" pitchFamily="18" charset="0"/>
                <a:cs typeface="Times New Roman" pitchFamily="18" charset="0"/>
              </a:rPr>
              <a:t>suy</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hô</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hấp</a:t>
            </a:r>
            <a:r>
              <a:rPr lang="vi-VN" sz="2400" b="1" dirty="0" smtClean="0">
                <a:solidFill>
                  <a:schemeClr val="bg1"/>
                </a:solidFill>
                <a:latin typeface="Times New Roman" pitchFamily="18" charset="0"/>
                <a:cs typeface="Times New Roman" pitchFamily="18" charset="0"/>
              </a:rPr>
              <a:t> đến khi được cấp cứu.</a:t>
            </a:r>
          </a:p>
          <a:p>
            <a:pPr fontAlgn="base"/>
            <a:r>
              <a:rPr lang="vi-VN" sz="2400" b="1" dirty="0" smtClean="0">
                <a:solidFill>
                  <a:schemeClr val="bg1"/>
                </a:solidFill>
                <a:latin typeface="Times New Roman" pitchFamily="18" charset="0"/>
                <a:cs typeface="Times New Roman" pitchFamily="18" charset="0"/>
              </a:rPr>
              <a:t>Đã được điều trị gì trước đó?</a:t>
            </a:r>
          </a:p>
          <a:p>
            <a:pPr fontAlgn="base"/>
            <a:r>
              <a:rPr lang="vi-VN" sz="2400" b="1" dirty="0" smtClean="0">
                <a:solidFill>
                  <a:schemeClr val="bg1"/>
                </a:solidFill>
                <a:latin typeface="Times New Roman" pitchFamily="18" charset="0"/>
                <a:cs typeface="Times New Roman" pitchFamily="18" charset="0"/>
              </a:rPr>
              <a:t> </a:t>
            </a:r>
          </a:p>
          <a:p>
            <a:endParaRPr lang="vi-VN" b="1" dirty="0">
              <a:solidFill>
                <a:schemeClr val="bg1"/>
              </a:solidFill>
            </a:endParaRPr>
          </a:p>
        </p:txBody>
      </p:sp>
      <p:pic>
        <p:nvPicPr>
          <p:cNvPr id="5" name="Picture 4" descr="khamphoionguoicaotuoi.jpg"/>
          <p:cNvPicPr>
            <a:picLocks noChangeAspect="1"/>
          </p:cNvPicPr>
          <p:nvPr/>
        </p:nvPicPr>
        <p:blipFill>
          <a:blip r:embed="rId3"/>
          <a:stretch>
            <a:fillRect/>
          </a:stretch>
        </p:blipFill>
        <p:spPr>
          <a:xfrm>
            <a:off x="5286380" y="2643158"/>
            <a:ext cx="3857620" cy="4214842"/>
          </a:xfrm>
          <a:prstGeom prst="rect">
            <a:avLst/>
          </a:prstGeom>
        </p:spPr>
      </p:pic>
    </p:spTree>
    <p:extLst>
      <p:ext uri="{BB962C8B-B14F-4D97-AF65-F5344CB8AC3E}">
        <p14:creationId xmlns:p14="http://schemas.microsoft.com/office/powerpoint/2010/main" val="282796617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down)">
                                      <p:cBhvr>
                                        <p:cTn id="28" dur="500"/>
                                        <p:tgtEl>
                                          <p:spTgt spid="4">
                                            <p:txEl>
                                              <p:pRg st="3" end="3"/>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down)">
                                      <p:cBhvr>
                                        <p:cTn id="31" dur="500"/>
                                        <p:tgtEl>
                                          <p:spTgt spid="4">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wipe(down)">
                                      <p:cBhvr>
                                        <p:cTn id="34" dur="500"/>
                                        <p:tgtEl>
                                          <p:spTgt spid="4">
                                            <p:txEl>
                                              <p:pRg st="5" end="5"/>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wipe(down)">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28600" y="1676400"/>
            <a:ext cx="8229600" cy="4395806"/>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r">
              <a:buFont typeface="Arial" pitchFamily="34" charset="0"/>
              <a:buChar char="•"/>
            </a:pPr>
            <a:r>
              <a:rPr lang="vi-VN" sz="3000" dirty="0" smtClean="0">
                <a:ln w="50800"/>
                <a:solidFill>
                  <a:schemeClr val="bg1">
                    <a:shade val="50000"/>
                  </a:schemeClr>
                </a:solidFill>
                <a:effectLst/>
                <a:latin typeface="Times New Roman" pitchFamily="18" charset="0"/>
                <a:cs typeface="Times New Roman" pitchFamily="18" charset="0"/>
              </a:rPr>
              <a:t>Dấu hiệu sinh tồn: mạch, nhịp thở, nhiệt độ, huyêt áp, SaO2. </a:t>
            </a:r>
          </a:p>
          <a:p>
            <a:pPr algn="r">
              <a:buFont typeface="Arial" pitchFamily="34" charset="0"/>
              <a:buChar char="•"/>
            </a:pPr>
            <a:r>
              <a:rPr lang="vi-VN" sz="3000" dirty="0" smtClean="0">
                <a:ln w="50800"/>
                <a:solidFill>
                  <a:schemeClr val="bg1">
                    <a:shade val="50000"/>
                  </a:schemeClr>
                </a:solidFill>
                <a:effectLst/>
                <a:latin typeface="Times New Roman" pitchFamily="18" charset="0"/>
                <a:cs typeface="Times New Roman" pitchFamily="18" charset="0"/>
              </a:rPr>
              <a:t>Dấu hiệu co lõm ngực, tím tái. </a:t>
            </a:r>
          </a:p>
          <a:p>
            <a:pPr algn="r">
              <a:buFont typeface="Arial" pitchFamily="34" charset="0"/>
              <a:buChar char="•"/>
            </a:pPr>
            <a:r>
              <a:rPr lang="vi-VN" sz="3000" dirty="0" smtClean="0">
                <a:ln w="50800"/>
                <a:solidFill>
                  <a:schemeClr val="bg1">
                    <a:shade val="50000"/>
                  </a:schemeClr>
                </a:solidFill>
                <a:effectLst/>
                <a:latin typeface="Times New Roman" pitchFamily="18" charset="0"/>
                <a:cs typeface="Times New Roman" pitchFamily="18" charset="0"/>
              </a:rPr>
              <a:t>Kiểu thở: khó thở thì hít vào hay thở ra, thở bụng, tiếng rít, khò khè. </a:t>
            </a:r>
          </a:p>
          <a:p>
            <a:pPr algn="r">
              <a:buFont typeface="Arial" pitchFamily="34" charset="0"/>
              <a:buChar char="•"/>
            </a:pPr>
            <a:r>
              <a:rPr lang="vi-VN" sz="3000" dirty="0" smtClean="0">
                <a:ln w="50800"/>
                <a:solidFill>
                  <a:schemeClr val="bg1">
                    <a:shade val="50000"/>
                  </a:schemeClr>
                </a:solidFill>
                <a:effectLst/>
                <a:latin typeface="Times New Roman" pitchFamily="18" charset="0"/>
                <a:cs typeface="Times New Roman" pitchFamily="18" charset="0"/>
              </a:rPr>
              <a:t>Khám họng. </a:t>
            </a:r>
          </a:p>
          <a:p>
            <a:pPr algn="r">
              <a:buFont typeface="Arial" pitchFamily="34" charset="0"/>
              <a:buChar char="•"/>
            </a:pPr>
            <a:r>
              <a:rPr lang="vi-VN" sz="3000" dirty="0" smtClean="0">
                <a:ln w="50800"/>
                <a:solidFill>
                  <a:schemeClr val="bg1">
                    <a:shade val="50000"/>
                  </a:schemeClr>
                </a:solidFill>
                <a:effectLst/>
                <a:latin typeface="Times New Roman" pitchFamily="18" charset="0"/>
                <a:cs typeface="Times New Roman" pitchFamily="18" charset="0"/>
              </a:rPr>
              <a:t>Khám phổi: phế âm, ran phổi. </a:t>
            </a:r>
          </a:p>
          <a:p>
            <a:pPr algn="r">
              <a:buFont typeface="Arial" pitchFamily="34" charset="0"/>
              <a:buChar char="•"/>
            </a:pPr>
            <a:r>
              <a:rPr lang="vi-VN" sz="3000" dirty="0" smtClean="0">
                <a:ln w="50800"/>
                <a:solidFill>
                  <a:schemeClr val="bg1">
                    <a:shade val="50000"/>
                  </a:schemeClr>
                </a:solidFill>
                <a:effectLst/>
                <a:latin typeface="Times New Roman" pitchFamily="18" charset="0"/>
                <a:cs typeface="Times New Roman" pitchFamily="18" charset="0"/>
              </a:rPr>
              <a:t>Khám tim: nhịp tim, âm thổi, gallop. </a:t>
            </a:r>
          </a:p>
          <a:p>
            <a:pPr algn="r">
              <a:buFont typeface="Arial" pitchFamily="34" charset="0"/>
              <a:buChar char="•"/>
            </a:pPr>
            <a:r>
              <a:rPr lang="vi-VN" sz="3000" dirty="0" smtClean="0">
                <a:ln w="50800"/>
                <a:solidFill>
                  <a:schemeClr val="bg1">
                    <a:shade val="50000"/>
                  </a:schemeClr>
                </a:solidFill>
                <a:effectLst/>
                <a:latin typeface="Times New Roman" pitchFamily="18" charset="0"/>
                <a:cs typeface="Times New Roman" pitchFamily="18" charset="0"/>
              </a:rPr>
              <a:t>Khám bụng: kích thước gan. </a:t>
            </a:r>
          </a:p>
          <a:p>
            <a:pPr algn="r">
              <a:buFont typeface="Arial" pitchFamily="34" charset="0"/>
              <a:buChar char="•"/>
            </a:pPr>
            <a:r>
              <a:rPr lang="vi-VN" sz="3000" dirty="0" smtClean="0">
                <a:ln w="50800"/>
                <a:solidFill>
                  <a:schemeClr val="bg1">
                    <a:shade val="50000"/>
                  </a:schemeClr>
                </a:solidFill>
                <a:effectLst/>
                <a:latin typeface="Times New Roman" pitchFamily="18" charset="0"/>
                <a:cs typeface="Times New Roman" pitchFamily="18" charset="0"/>
              </a:rPr>
              <a:t>Khám thần kinh: tri giác, phát triển tâm thần vận động, yếu liệt chi.</a:t>
            </a:r>
            <a:br>
              <a:rPr lang="vi-VN" sz="3000" dirty="0" smtClean="0">
                <a:ln w="50800"/>
                <a:solidFill>
                  <a:schemeClr val="bg1">
                    <a:shade val="50000"/>
                  </a:schemeClr>
                </a:solidFill>
                <a:effectLst/>
                <a:latin typeface="Times New Roman" pitchFamily="18" charset="0"/>
                <a:cs typeface="Times New Roman" pitchFamily="18" charset="0"/>
              </a:rPr>
            </a:br>
            <a:r>
              <a:rPr lang="vi-VN" sz="3000" dirty="0" smtClean="0">
                <a:ln w="50800"/>
                <a:solidFill>
                  <a:schemeClr val="bg1">
                    <a:shade val="50000"/>
                  </a:schemeClr>
                </a:solidFill>
                <a:effectLst/>
                <a:latin typeface="Times New Roman" pitchFamily="18" charset="0"/>
                <a:cs typeface="Times New Roman" pitchFamily="18" charset="0"/>
              </a:rPr>
              <a:t/>
            </a:r>
            <a:br>
              <a:rPr lang="vi-VN" sz="3000" dirty="0" smtClean="0">
                <a:ln w="50800"/>
                <a:solidFill>
                  <a:schemeClr val="bg1">
                    <a:shade val="50000"/>
                  </a:schemeClr>
                </a:solidFill>
                <a:effectLst/>
                <a:latin typeface="Times New Roman" pitchFamily="18" charset="0"/>
                <a:cs typeface="Times New Roman" pitchFamily="18" charset="0"/>
              </a:rPr>
            </a:br>
            <a:r>
              <a:rPr lang="vi-VN" sz="3000" dirty="0" smtClean="0">
                <a:ln w="50800"/>
                <a:solidFill>
                  <a:schemeClr val="bg1">
                    <a:shade val="50000"/>
                  </a:schemeClr>
                </a:solidFill>
                <a:effectLst/>
                <a:latin typeface="Times New Roman" pitchFamily="18" charset="0"/>
                <a:cs typeface="Times New Roman" pitchFamily="18" charset="0"/>
              </a:rPr>
              <a:t/>
            </a:r>
            <a:br>
              <a:rPr lang="vi-VN" sz="3000" dirty="0" smtClean="0">
                <a:ln w="50800"/>
                <a:solidFill>
                  <a:schemeClr val="bg1">
                    <a:shade val="50000"/>
                  </a:schemeClr>
                </a:solidFill>
                <a:effectLst/>
                <a:latin typeface="Times New Roman" pitchFamily="18" charset="0"/>
                <a:cs typeface="Times New Roman" pitchFamily="18" charset="0"/>
              </a:rPr>
            </a:br>
            <a:endParaRPr lang="vi-VN" sz="3000" dirty="0">
              <a:ln w="50800"/>
              <a:solidFill>
                <a:schemeClr val="bg1">
                  <a:shade val="50000"/>
                </a:schemeClr>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a:xfrm>
            <a:off x="357158" y="1785926"/>
            <a:ext cx="4643470" cy="3714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itle 2"/>
          <p:cNvSpPr>
            <a:spLocks noGrp="1"/>
          </p:cNvSpPr>
          <p:nvPr>
            <p:ph type="title"/>
          </p:nvPr>
        </p:nvSpPr>
        <p:spPr>
          <a:xfrm>
            <a:off x="251520" y="-11843"/>
            <a:ext cx="8229600" cy="1143000"/>
          </a:xfrm>
        </p:spPr>
        <p:txBody>
          <a:bodyPr>
            <a:normAutofit/>
          </a:bodyPr>
          <a:lstStyle/>
          <a:p>
            <a:pPr algn="ctr"/>
            <a:r>
              <a:rPr lang="en-US" sz="4400" b="1" dirty="0" smtClean="0">
                <a:solidFill>
                  <a:srgbClr val="FF0000"/>
                </a:solidFill>
                <a:latin typeface="Times New Roman" pitchFamily="18" charset="0"/>
                <a:cs typeface="Times New Roman" pitchFamily="18" charset="0"/>
              </a:rPr>
              <a:t>CHẨN ĐOÁN</a:t>
            </a:r>
            <a:endParaRPr lang="en-US" sz="4400" b="1" dirty="0">
              <a:solidFill>
                <a:srgbClr val="FF0000"/>
              </a:solidFill>
              <a:latin typeface="Times New Roman" pitchFamily="18" charset="0"/>
              <a:cs typeface="Times New Roman" pitchFamily="18" charset="0"/>
            </a:endParaRPr>
          </a:p>
        </p:txBody>
      </p:sp>
      <p:sp>
        <p:nvSpPr>
          <p:cNvPr id="5" name="Content Placeholder 3"/>
          <p:cNvSpPr>
            <a:spLocks noGrp="1"/>
          </p:cNvSpPr>
          <p:nvPr>
            <p:ph type="body" sz="quarter" idx="14"/>
          </p:nvPr>
        </p:nvSpPr>
        <p:spPr>
          <a:xfrm>
            <a:off x="228600" y="1357298"/>
            <a:ext cx="4843466" cy="5168046"/>
          </a:xfrm>
        </p:spPr>
        <p:style>
          <a:lnRef idx="2">
            <a:schemeClr val="accent1"/>
          </a:lnRef>
          <a:fillRef idx="1">
            <a:schemeClr val="lt1"/>
          </a:fillRef>
          <a:effectRef idx="0">
            <a:schemeClr val="accent1"/>
          </a:effectRef>
          <a:fontRef idx="minor">
            <a:schemeClr val="dk1"/>
          </a:fontRef>
        </p:style>
        <p:txBody>
          <a:bodyPr>
            <a:normAutofit fontScale="62500" lnSpcReduction="20000"/>
            <a:scene3d>
              <a:camera prst="orthographicFront"/>
              <a:lightRig rig="balanced" dir="t">
                <a:rot lat="0" lon="0" rev="2100000"/>
              </a:lightRig>
            </a:scene3d>
            <a:sp3d extrusionH="57150" prstMaterial="metal">
              <a:bevelT w="38100" h="25400"/>
              <a:contourClr>
                <a:schemeClr val="bg2"/>
              </a:contourClr>
            </a:sp3d>
          </a:bodyPr>
          <a:lstStyle/>
          <a:p>
            <a:pPr marL="0" indent="0" algn="l"/>
            <a:r>
              <a:rPr lang="en-US" b="0" i="1" dirty="0" smtClean="0">
                <a:ln w="50800"/>
                <a:solidFill>
                  <a:srgbClr val="FF0000"/>
                </a:solidFill>
                <a:effectLst/>
                <a:latin typeface="Times New Roman" pitchFamily="18" charset="0"/>
                <a:cs typeface="Times New Roman" pitchFamily="18" charset="0"/>
              </a:rPr>
              <a:t>1.  </a:t>
            </a:r>
            <a:r>
              <a:rPr lang="en-US" b="0" dirty="0" err="1" smtClean="0">
                <a:ln w="50800"/>
                <a:solidFill>
                  <a:schemeClr val="bg1">
                    <a:shade val="50000"/>
                  </a:schemeClr>
                </a:solidFill>
                <a:effectLst/>
                <a:latin typeface="Times New Roman" pitchFamily="18" charset="0"/>
                <a:cs typeface="Times New Roman" pitchFamily="18" charset="0"/>
              </a:rPr>
              <a:t>Bệnh</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nhân</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bị</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tắt</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nghẽn</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đường</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thở</a:t>
            </a:r>
            <a:r>
              <a:rPr lang="en-US" b="0" dirty="0" smtClean="0">
                <a:ln w="50800"/>
                <a:solidFill>
                  <a:schemeClr val="bg1">
                    <a:shade val="50000"/>
                  </a:schemeClr>
                </a:solidFill>
                <a:effectLst/>
                <a:latin typeface="Times New Roman" pitchFamily="18" charset="0"/>
                <a:cs typeface="Times New Roman" pitchFamily="18" charset="0"/>
              </a:rPr>
              <a:t> do co </a:t>
            </a:r>
            <a:r>
              <a:rPr lang="en-US" b="0" dirty="0" err="1" smtClean="0">
                <a:ln w="50800"/>
                <a:solidFill>
                  <a:schemeClr val="bg1">
                    <a:shade val="50000"/>
                  </a:schemeClr>
                </a:solidFill>
                <a:effectLst/>
                <a:latin typeface="Times New Roman" pitchFamily="18" charset="0"/>
                <a:cs typeface="Times New Roman" pitchFamily="18" charset="0"/>
              </a:rPr>
              <a:t>thắt</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khí</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phế</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quản</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tăng</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tiết</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đờm</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nhớt</a:t>
            </a:r>
            <a:endParaRPr lang="en-US" b="0" dirty="0" smtClean="0">
              <a:ln w="50800"/>
              <a:solidFill>
                <a:schemeClr val="bg1">
                  <a:shade val="50000"/>
                </a:schemeClr>
              </a:solidFill>
              <a:effectLst/>
              <a:latin typeface="Times New Roman" pitchFamily="18" charset="0"/>
              <a:cs typeface="Times New Roman" pitchFamily="18" charset="0"/>
            </a:endParaRPr>
          </a:p>
          <a:p>
            <a:pPr marL="0" indent="0" algn="l"/>
            <a:r>
              <a:rPr lang="en-US" b="0" i="1" dirty="0" smtClean="0">
                <a:ln w="50800"/>
                <a:solidFill>
                  <a:srgbClr val="FF0000"/>
                </a:solidFill>
                <a:effectLst/>
                <a:latin typeface="Times New Roman" pitchFamily="18" charset="0"/>
                <a:cs typeface="Times New Roman" pitchFamily="18" charset="0"/>
              </a:rPr>
              <a:t>2.  </a:t>
            </a:r>
            <a:r>
              <a:rPr lang="en-US" b="0" dirty="0" err="1" smtClean="0">
                <a:ln w="50800"/>
                <a:solidFill>
                  <a:schemeClr val="bg1">
                    <a:shade val="50000"/>
                  </a:schemeClr>
                </a:solidFill>
                <a:effectLst/>
                <a:latin typeface="Times New Roman" pitchFamily="18" charset="0"/>
                <a:cs typeface="Times New Roman" pitchFamily="18" charset="0"/>
              </a:rPr>
              <a:t>Trao</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dổi</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khí</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kém</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liên</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quan</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đến</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tổn</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thương</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phổi</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hoặc</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xẹp</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phế</a:t>
            </a:r>
            <a:r>
              <a:rPr lang="en-US" b="0" dirty="0" smtClean="0">
                <a:ln w="50800"/>
                <a:solidFill>
                  <a:schemeClr val="bg1">
                    <a:shade val="50000"/>
                  </a:schemeClr>
                </a:solidFill>
                <a:effectLst/>
                <a:latin typeface="Times New Roman" pitchFamily="18" charset="0"/>
                <a:cs typeface="Times New Roman" pitchFamily="18" charset="0"/>
              </a:rPr>
              <a:t> nan</a:t>
            </a:r>
          </a:p>
          <a:p>
            <a:pPr marL="0" indent="0" algn="l"/>
            <a:r>
              <a:rPr lang="en-US" b="0" i="1" dirty="0" smtClean="0">
                <a:ln w="50800"/>
                <a:solidFill>
                  <a:srgbClr val="FF0000"/>
                </a:solidFill>
                <a:effectLst/>
                <a:latin typeface="Times New Roman" pitchFamily="18" charset="0"/>
                <a:cs typeface="Times New Roman" pitchFamily="18" charset="0"/>
              </a:rPr>
              <a:t>3.  </a:t>
            </a:r>
            <a:r>
              <a:rPr lang="en-US" b="0" dirty="0" err="1" smtClean="0">
                <a:ln w="50800"/>
                <a:solidFill>
                  <a:schemeClr val="bg1">
                    <a:shade val="50000"/>
                  </a:schemeClr>
                </a:solidFill>
                <a:effectLst/>
                <a:latin typeface="Times New Roman" pitchFamily="18" charset="0"/>
                <a:cs typeface="Times New Roman" pitchFamily="18" charset="0"/>
              </a:rPr>
              <a:t>Hô</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hấp</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kém</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hiệu</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quả</a:t>
            </a:r>
            <a:r>
              <a:rPr lang="en-US" b="0" dirty="0" smtClean="0">
                <a:ln w="50800"/>
                <a:solidFill>
                  <a:schemeClr val="bg1">
                    <a:shade val="50000"/>
                  </a:schemeClr>
                </a:solidFill>
                <a:effectLst/>
                <a:latin typeface="Times New Roman" pitchFamily="18" charset="0"/>
                <a:cs typeface="Times New Roman" pitchFamily="18" charset="0"/>
              </a:rPr>
              <a:t> do </a:t>
            </a:r>
            <a:r>
              <a:rPr lang="en-US" b="0" dirty="0" err="1" smtClean="0">
                <a:ln w="50800"/>
                <a:solidFill>
                  <a:schemeClr val="bg1">
                    <a:shade val="50000"/>
                  </a:schemeClr>
                </a:solidFill>
                <a:effectLst/>
                <a:latin typeface="Times New Roman" pitchFamily="18" charset="0"/>
                <a:cs typeface="Times New Roman" pitchFamily="18" charset="0"/>
              </a:rPr>
              <a:t>giảm</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hoạt</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động</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thành</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ngực</a:t>
            </a:r>
            <a:endParaRPr lang="en-US" b="0" dirty="0" smtClean="0">
              <a:ln w="50800"/>
              <a:solidFill>
                <a:schemeClr val="bg1">
                  <a:shade val="50000"/>
                </a:schemeClr>
              </a:solidFill>
              <a:effectLst/>
              <a:latin typeface="Times New Roman" pitchFamily="18" charset="0"/>
              <a:cs typeface="Times New Roman" pitchFamily="18" charset="0"/>
            </a:endParaRPr>
          </a:p>
          <a:p>
            <a:pPr marL="0" indent="0" algn="l"/>
            <a:r>
              <a:rPr lang="en-US" b="0" i="1" dirty="0" smtClean="0">
                <a:ln w="50800"/>
                <a:solidFill>
                  <a:srgbClr val="FF0000"/>
                </a:solidFill>
                <a:effectLst/>
                <a:latin typeface="Times New Roman" pitchFamily="18" charset="0"/>
                <a:cs typeface="Times New Roman" pitchFamily="18" charset="0"/>
              </a:rPr>
              <a:t>4.  </a:t>
            </a:r>
            <a:r>
              <a:rPr lang="en-US" b="0" dirty="0" err="1" smtClean="0">
                <a:ln w="50800"/>
                <a:solidFill>
                  <a:schemeClr val="bg1">
                    <a:shade val="50000"/>
                  </a:schemeClr>
                </a:solidFill>
                <a:effectLst/>
                <a:latin typeface="Times New Roman" pitchFamily="18" charset="0"/>
                <a:cs typeface="Times New Roman" pitchFamily="18" charset="0"/>
              </a:rPr>
              <a:t>Rối</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loạn</a:t>
            </a:r>
            <a:r>
              <a:rPr lang="en-US" b="0" dirty="0" smtClean="0">
                <a:ln w="50800"/>
                <a:solidFill>
                  <a:schemeClr val="bg1">
                    <a:shade val="50000"/>
                  </a:schemeClr>
                </a:solidFill>
                <a:effectLst/>
                <a:latin typeface="Times New Roman" pitchFamily="18" charset="0"/>
                <a:cs typeface="Times New Roman" pitchFamily="18" charset="0"/>
              </a:rPr>
              <a:t> tri </a:t>
            </a:r>
            <a:r>
              <a:rPr lang="en-US" b="0" dirty="0" err="1" smtClean="0">
                <a:ln w="50800"/>
                <a:solidFill>
                  <a:schemeClr val="bg1">
                    <a:shade val="50000"/>
                  </a:schemeClr>
                </a:solidFill>
                <a:effectLst/>
                <a:latin typeface="Times New Roman" pitchFamily="18" charset="0"/>
                <a:cs typeface="Times New Roman" pitchFamily="18" charset="0"/>
              </a:rPr>
              <a:t>giác</a:t>
            </a:r>
            <a:r>
              <a:rPr lang="en-US" b="0" dirty="0" smtClean="0">
                <a:ln w="50800"/>
                <a:solidFill>
                  <a:schemeClr val="bg1">
                    <a:shade val="50000"/>
                  </a:schemeClr>
                </a:solidFill>
                <a:effectLst/>
                <a:latin typeface="Times New Roman" pitchFamily="18" charset="0"/>
                <a:cs typeface="Times New Roman" pitchFamily="18" charset="0"/>
              </a:rPr>
              <a:t> do </a:t>
            </a:r>
            <a:r>
              <a:rPr lang="en-US" b="0" dirty="0" err="1" smtClean="0">
                <a:ln w="50800"/>
                <a:solidFill>
                  <a:schemeClr val="bg1">
                    <a:shade val="50000"/>
                  </a:schemeClr>
                </a:solidFill>
                <a:effectLst/>
                <a:latin typeface="Times New Roman" pitchFamily="18" charset="0"/>
                <a:cs typeface="Times New Roman" pitchFamily="18" charset="0"/>
              </a:rPr>
              <a:t>giảm</a:t>
            </a:r>
            <a:r>
              <a:rPr lang="en-US" b="0" dirty="0" smtClean="0">
                <a:ln w="50800"/>
                <a:solidFill>
                  <a:schemeClr val="bg1">
                    <a:shade val="50000"/>
                  </a:schemeClr>
                </a:solidFill>
                <a:effectLst/>
                <a:latin typeface="Times New Roman" pitchFamily="18" charset="0"/>
                <a:cs typeface="Times New Roman" pitchFamily="18" charset="0"/>
              </a:rPr>
              <a:t> oxy </a:t>
            </a:r>
            <a:r>
              <a:rPr lang="en-US" b="0" dirty="0" err="1" smtClean="0">
                <a:ln w="50800"/>
                <a:solidFill>
                  <a:schemeClr val="bg1">
                    <a:shade val="50000"/>
                  </a:schemeClr>
                </a:solidFill>
                <a:effectLst/>
                <a:latin typeface="Times New Roman" pitchFamily="18" charset="0"/>
                <a:cs typeface="Times New Roman" pitchFamily="18" charset="0"/>
              </a:rPr>
              <a:t>máu</a:t>
            </a:r>
            <a:endParaRPr lang="en-US" b="0" dirty="0" smtClean="0">
              <a:ln w="50800"/>
              <a:solidFill>
                <a:schemeClr val="bg1">
                  <a:shade val="50000"/>
                </a:schemeClr>
              </a:solidFill>
              <a:effectLst/>
              <a:latin typeface="Times New Roman" pitchFamily="18" charset="0"/>
              <a:cs typeface="Times New Roman" pitchFamily="18" charset="0"/>
            </a:endParaRPr>
          </a:p>
          <a:p>
            <a:pPr marL="0" indent="0" algn="l"/>
            <a:r>
              <a:rPr lang="en-US" b="0" i="1" dirty="0" smtClean="0">
                <a:ln w="50800"/>
                <a:solidFill>
                  <a:srgbClr val="FF0000"/>
                </a:solidFill>
                <a:effectLst/>
                <a:latin typeface="Times New Roman" pitchFamily="18" charset="0"/>
                <a:cs typeface="Times New Roman" pitchFamily="18" charset="0"/>
              </a:rPr>
              <a:t>5.  </a:t>
            </a:r>
            <a:r>
              <a:rPr lang="en-US" b="0" dirty="0" smtClean="0">
                <a:ln w="50800"/>
                <a:solidFill>
                  <a:schemeClr val="bg1">
                    <a:shade val="50000"/>
                  </a:schemeClr>
                </a:solidFill>
                <a:effectLst/>
                <a:latin typeface="Times New Roman" pitchFamily="18" charset="0"/>
                <a:cs typeface="Times New Roman" pitchFamily="18" charset="0"/>
              </a:rPr>
              <a:t>Lo </a:t>
            </a:r>
            <a:r>
              <a:rPr lang="en-US" b="0" dirty="0" err="1" smtClean="0">
                <a:ln w="50800"/>
                <a:solidFill>
                  <a:schemeClr val="bg1">
                    <a:shade val="50000"/>
                  </a:schemeClr>
                </a:solidFill>
                <a:effectLst/>
                <a:latin typeface="Times New Roman" pitchFamily="18" charset="0"/>
                <a:cs typeface="Times New Roman" pitchFamily="18" charset="0"/>
              </a:rPr>
              <a:t>lắng</a:t>
            </a:r>
            <a:r>
              <a:rPr lang="en-US" b="0" dirty="0" smtClean="0">
                <a:ln w="50800"/>
                <a:solidFill>
                  <a:schemeClr val="bg1">
                    <a:shade val="50000"/>
                  </a:schemeClr>
                </a:solidFill>
                <a:effectLst/>
                <a:latin typeface="Times New Roman" pitchFamily="18" charset="0"/>
                <a:cs typeface="Times New Roman" pitchFamily="18" charset="0"/>
              </a:rPr>
              <a:t> do </a:t>
            </a:r>
            <a:r>
              <a:rPr lang="en-US" b="0" dirty="0" err="1" smtClean="0">
                <a:ln w="50800"/>
                <a:solidFill>
                  <a:schemeClr val="bg1">
                    <a:shade val="50000"/>
                  </a:schemeClr>
                </a:solidFill>
                <a:effectLst/>
                <a:latin typeface="Times New Roman" pitchFamily="18" charset="0"/>
                <a:cs typeface="Times New Roman" pitchFamily="18" charset="0"/>
              </a:rPr>
              <a:t>thiếu</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hiểu</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biết</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về</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bệnh</a:t>
            </a:r>
            <a:r>
              <a:rPr lang="en-US" b="0" dirty="0" smtClean="0">
                <a:ln w="50800"/>
                <a:solidFill>
                  <a:schemeClr val="bg1">
                    <a:shade val="50000"/>
                  </a:schemeClr>
                </a:solidFill>
                <a:effectLst/>
                <a:latin typeface="Times New Roman" pitchFamily="18" charset="0"/>
                <a:cs typeface="Times New Roman" pitchFamily="18" charset="0"/>
              </a:rPr>
              <a:t> </a:t>
            </a:r>
            <a:r>
              <a:rPr lang="en-US" b="0" dirty="0" err="1" smtClean="0">
                <a:ln w="50800"/>
                <a:solidFill>
                  <a:schemeClr val="bg1">
                    <a:shade val="50000"/>
                  </a:schemeClr>
                </a:solidFill>
                <a:effectLst/>
                <a:latin typeface="Times New Roman" pitchFamily="18" charset="0"/>
                <a:cs typeface="Times New Roman" pitchFamily="18" charset="0"/>
              </a:rPr>
              <a:t>tật</a:t>
            </a:r>
            <a:endParaRPr lang="en-US" b="0" dirty="0">
              <a:ln w="50800"/>
              <a:solidFill>
                <a:schemeClr val="bg1">
                  <a:shade val="50000"/>
                </a:schemeClr>
              </a:solidFill>
              <a:effectLst/>
              <a:latin typeface="Times New Roman" pitchFamily="18" charset="0"/>
              <a:cs typeface="Times New Roman" pitchFamily="18" charset="0"/>
            </a:endParaRPr>
          </a:p>
        </p:txBody>
      </p:sp>
      <p:pic>
        <p:nvPicPr>
          <p:cNvPr id="6" name="Picture 5" descr="suy_ho_hap.jpg"/>
          <p:cNvPicPr>
            <a:picLocks noChangeAspect="1"/>
          </p:cNvPicPr>
          <p:nvPr/>
        </p:nvPicPr>
        <p:blipFill>
          <a:blip r:embed="rId3"/>
          <a:stretch>
            <a:fillRect/>
          </a:stretch>
        </p:blipFill>
        <p:spPr>
          <a:xfrm>
            <a:off x="5143504" y="1357298"/>
            <a:ext cx="4000496" cy="4857784"/>
          </a:xfrm>
          <a:prstGeom prst="rect">
            <a:avLst/>
          </a:prstGeom>
        </p:spPr>
      </p:pic>
    </p:spTree>
    <p:extLst>
      <p:ext uri="{BB962C8B-B14F-4D97-AF65-F5344CB8AC3E}">
        <p14:creationId xmlns:p14="http://schemas.microsoft.com/office/powerpoint/2010/main" val="24084237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dissolve">
                                      <p:cBhvr>
                                        <p:cTn id="15" dur="500"/>
                                        <p:tgtEl>
                                          <p:spTgt spid="5">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dissolve">
                                      <p:cBhvr>
                                        <p:cTn id="18" dur="500"/>
                                        <p:tgtEl>
                                          <p:spTgt spid="5">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dissolve">
                                      <p:cBhvr>
                                        <p:cTn id="21" dur="500"/>
                                        <p:tgtEl>
                                          <p:spTgt spid="5">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dissolv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500034" y="1428736"/>
            <a:ext cx="4214842" cy="3643338"/>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a:p>
        </p:txBody>
      </p:sp>
      <p:sp>
        <p:nvSpPr>
          <p:cNvPr id="4" name="Title 2"/>
          <p:cNvSpPr>
            <a:spLocks noGrp="1"/>
          </p:cNvSpPr>
          <p:nvPr>
            <p:ph type="title"/>
          </p:nvPr>
        </p:nvSpPr>
        <p:spPr>
          <a:xfrm>
            <a:off x="914400" y="260648"/>
            <a:ext cx="8229600" cy="1310956"/>
          </a:xfrm>
        </p:spPr>
        <p:txBody>
          <a:bodyPr>
            <a:normAutofit/>
          </a:bodyPr>
          <a:lstStyle/>
          <a:p>
            <a:pPr algn="ctr"/>
            <a:r>
              <a:rPr lang="en-US" sz="4400" b="1" dirty="0" smtClean="0">
                <a:solidFill>
                  <a:srgbClr val="002060"/>
                </a:solidFill>
                <a:latin typeface="Times New Roman" pitchFamily="18" charset="0"/>
                <a:cs typeface="Times New Roman" pitchFamily="18" charset="0"/>
              </a:rPr>
              <a:t>LẬP KẾ HOẠCH CHĂM SÓC</a:t>
            </a:r>
            <a:endParaRPr lang="en-US" sz="4400" b="1" dirty="0">
              <a:solidFill>
                <a:srgbClr val="002060"/>
              </a:solidFill>
              <a:latin typeface="Times New Roman" pitchFamily="18" charset="0"/>
              <a:cs typeface="Times New Roman" pitchFamily="18" charset="0"/>
            </a:endParaRPr>
          </a:p>
        </p:txBody>
      </p:sp>
      <p:sp>
        <p:nvSpPr>
          <p:cNvPr id="5" name="Content Placeholder 3"/>
          <p:cNvSpPr txBox="1">
            <a:spLocks/>
          </p:cNvSpPr>
          <p:nvPr/>
        </p:nvSpPr>
        <p:spPr>
          <a:xfrm>
            <a:off x="457200" y="1600200"/>
            <a:ext cx="4400552" cy="4525963"/>
          </a:xfrm>
          <a:prstGeom prst="rect">
            <a:avLst/>
          </a:prstGeom>
        </p:spPr>
        <p:txBody>
          <a:bodyPr/>
          <a:lstStyle>
            <a:lvl1pPr marL="342900" indent="-342900" algn="l" rtl="0" eaLnBrk="1" latinLnBrk="0" hangingPunct="1">
              <a:spcBef>
                <a:spcPct val="20000"/>
              </a:spcBef>
              <a:buChar char="•"/>
              <a:defRPr sz="2000">
                <a:solidFill>
                  <a:schemeClr val="tx1"/>
                </a:solidFill>
                <a:latin typeface="+mn-lt"/>
                <a:ea typeface="+mn-ea"/>
                <a:cs typeface="+mn-cs"/>
              </a:defRPr>
            </a:lvl1pPr>
            <a:lvl2pPr marL="742950" indent="-285750" algn="l" rtl="0" eaLnBrk="1" latinLnBrk="0" hangingPunct="1">
              <a:spcBef>
                <a:spcPct val="20000"/>
              </a:spcBef>
              <a:buChar char="–"/>
              <a:defRPr sz="20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2000">
                <a:solidFill>
                  <a:schemeClr val="tx1"/>
                </a:solidFill>
                <a:latin typeface="+mn-lt"/>
                <a:ea typeface="+mn-ea"/>
                <a:cs typeface="+mn-cs"/>
              </a:defRPr>
            </a:lvl4pPr>
            <a:lvl5pPr marL="2057400" indent="-228600" algn="l" rtl="0" eaLnBrk="1" latinLnBrk="0" hangingPunct="1">
              <a:spcBef>
                <a:spcPct val="20000"/>
              </a:spcBef>
              <a:buChar char="»"/>
              <a:defRPr sz="20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514350" indent="-514350">
              <a:buFont typeface="+mj-lt"/>
              <a:buAutoNum type="arabicPeriod"/>
            </a:pPr>
            <a:r>
              <a:rPr lang="en-US" sz="2800" b="1" dirty="0" err="1" smtClean="0">
                <a:solidFill>
                  <a:schemeClr val="bg1"/>
                </a:solidFill>
                <a:latin typeface="Times New Roman" pitchFamily="18" charset="0"/>
                <a:cs typeface="Times New Roman" pitchFamily="18" charset="0"/>
              </a:rPr>
              <a:t>Cải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thiện</a:t>
            </a:r>
            <a:r>
              <a:rPr lang="en-US" sz="2800" b="1" dirty="0" smtClean="0">
                <a:solidFill>
                  <a:schemeClr val="bg1"/>
                </a:solidFill>
                <a:latin typeface="Times New Roman" pitchFamily="18" charset="0"/>
                <a:cs typeface="Times New Roman" pitchFamily="18" charset="0"/>
              </a:rPr>
              <a:t> oxy </a:t>
            </a:r>
            <a:r>
              <a:rPr lang="en-US" sz="2800" b="1" dirty="0" err="1" smtClean="0">
                <a:solidFill>
                  <a:schemeClr val="bg1"/>
                </a:solidFill>
                <a:latin typeface="Times New Roman" pitchFamily="18" charset="0"/>
                <a:cs typeface="Times New Roman" pitchFamily="18" charset="0"/>
              </a:rPr>
              <a:t>và</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thông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khí</a:t>
            </a:r>
            <a:endParaRPr lang="en-US" sz="2800" b="1" dirty="0" smtClean="0">
              <a:solidFill>
                <a:schemeClr val="bg1"/>
              </a:solidFill>
              <a:latin typeface="Times New Roman" pitchFamily="18" charset="0"/>
              <a:cs typeface="Times New Roman" pitchFamily="18" charset="0"/>
            </a:endParaRPr>
          </a:p>
          <a:p>
            <a:pPr marL="514350" indent="-514350">
              <a:buFont typeface="+mj-lt"/>
              <a:buAutoNum type="arabicPeriod"/>
            </a:pPr>
            <a:r>
              <a:rPr lang="en-US" sz="2800" b="1" dirty="0" err="1" smtClean="0">
                <a:solidFill>
                  <a:schemeClr val="bg1"/>
                </a:solidFill>
                <a:latin typeface="Times New Roman" pitchFamily="18" charset="0"/>
                <a:cs typeface="Times New Roman" pitchFamily="18" charset="0"/>
              </a:rPr>
              <a:t>Điều</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trị</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bệnh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lý</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nguyên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nhân</a:t>
            </a:r>
            <a:endParaRPr lang="en-US" sz="2800" b="1" dirty="0" smtClean="0">
              <a:solidFill>
                <a:schemeClr val="bg1"/>
              </a:solidFill>
              <a:latin typeface="Times New Roman" pitchFamily="18" charset="0"/>
              <a:cs typeface="Times New Roman" pitchFamily="18" charset="0"/>
            </a:endParaRPr>
          </a:p>
          <a:p>
            <a:pPr marL="514350" indent="-514350">
              <a:buFont typeface="+mj-lt"/>
              <a:buAutoNum type="arabicPeriod"/>
            </a:pPr>
            <a:r>
              <a:rPr lang="en-US" sz="2800" b="1" dirty="0" err="1" smtClean="0">
                <a:solidFill>
                  <a:schemeClr val="bg1"/>
                </a:solidFill>
                <a:latin typeface="Times New Roman" pitchFamily="18" charset="0"/>
                <a:cs typeface="Times New Roman" pitchFamily="18" charset="0"/>
              </a:rPr>
              <a:t>Giảm</a:t>
            </a:r>
            <a:r>
              <a:rPr lang="en-US" sz="2800" b="1" dirty="0" smtClean="0">
                <a:solidFill>
                  <a:schemeClr val="bg1"/>
                </a:solidFill>
                <a:latin typeface="Times New Roman" pitchFamily="18" charset="0"/>
                <a:cs typeface="Times New Roman" pitchFamily="18" charset="0"/>
              </a:rPr>
              <a:t> lo </a:t>
            </a:r>
            <a:r>
              <a:rPr lang="en-US" sz="2800" b="1" dirty="0" err="1" smtClean="0">
                <a:solidFill>
                  <a:schemeClr val="bg1"/>
                </a:solidFill>
                <a:latin typeface="Times New Roman" pitchFamily="18" charset="0"/>
                <a:cs typeface="Times New Roman" pitchFamily="18" charset="0"/>
              </a:rPr>
              <a:t>lắng</a:t>
            </a:r>
            <a:endParaRPr lang="en-US" sz="2800" b="1" dirty="0" smtClean="0">
              <a:solidFill>
                <a:schemeClr val="bg1"/>
              </a:solidFill>
              <a:latin typeface="Times New Roman" pitchFamily="18" charset="0"/>
              <a:cs typeface="Times New Roman" pitchFamily="18" charset="0"/>
            </a:endParaRPr>
          </a:p>
          <a:p>
            <a:pPr marL="514350" indent="-514350">
              <a:buFont typeface="+mj-lt"/>
              <a:buAutoNum type="arabicPeriod"/>
            </a:pPr>
            <a:r>
              <a:rPr lang="en-US" sz="2800" b="1" dirty="0" err="1" smtClean="0">
                <a:solidFill>
                  <a:schemeClr val="bg1"/>
                </a:solidFill>
                <a:latin typeface="Times New Roman" pitchFamily="18" charset="0"/>
                <a:cs typeface="Times New Roman" pitchFamily="18" charset="0"/>
              </a:rPr>
              <a:t>Phòng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và</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xử</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trí</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các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biến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chứng</a:t>
            </a:r>
            <a:endParaRPr lang="en-US" sz="2800" b="1" dirty="0" smtClean="0">
              <a:solidFill>
                <a:schemeClr val="bg1"/>
              </a:solidFill>
              <a:latin typeface="Times New Roman" pitchFamily="18" charset="0"/>
              <a:cs typeface="Times New Roman" pitchFamily="18" charset="0"/>
            </a:endParaRPr>
          </a:p>
        </p:txBody>
      </p:sp>
      <p:pic>
        <p:nvPicPr>
          <p:cNvPr id="6" name="Picture 5" descr="venturi mask.jpg"/>
          <p:cNvPicPr>
            <a:picLocks noChangeAspect="1"/>
          </p:cNvPicPr>
          <p:nvPr/>
        </p:nvPicPr>
        <p:blipFill>
          <a:blip r:embed="rId3"/>
          <a:stretch>
            <a:fillRect/>
          </a:stretch>
        </p:blipFill>
        <p:spPr>
          <a:xfrm>
            <a:off x="4857752" y="1285860"/>
            <a:ext cx="4000528" cy="5072098"/>
          </a:xfrm>
          <a:prstGeom prst="rect">
            <a:avLst/>
          </a:prstGeom>
        </p:spPr>
      </p:pic>
    </p:spTree>
    <p:extLst>
      <p:ext uri="{BB962C8B-B14F-4D97-AF65-F5344CB8AC3E}">
        <p14:creationId xmlns:p14="http://schemas.microsoft.com/office/powerpoint/2010/main" val="14297295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151" y="-243408"/>
            <a:ext cx="8229600" cy="1143000"/>
          </a:xfrm>
        </p:spPr>
        <p:txBody>
          <a:bodyPr>
            <a:normAutofit/>
          </a:bodyPr>
          <a:lstStyle/>
          <a:p>
            <a:pPr algn="ctr"/>
            <a:r>
              <a:rPr lang="vi-VN" sz="4000" b="1" dirty="0">
                <a:solidFill>
                  <a:schemeClr val="accent1">
                    <a:lumMod val="75000"/>
                  </a:schemeClr>
                </a:solidFill>
                <a:latin typeface="Times New Roman" pitchFamily="18" charset="0"/>
                <a:cs typeface="Times New Roman" pitchFamily="18" charset="0"/>
              </a:rPr>
              <a:t>THỰC HIỆN </a:t>
            </a:r>
            <a:r>
              <a:rPr lang="en-US" sz="4000" b="1" dirty="0">
                <a:solidFill>
                  <a:schemeClr val="accent1">
                    <a:lumMod val="75000"/>
                  </a:schemeClr>
                </a:solidFill>
                <a:latin typeface="Times New Roman" pitchFamily="18" charset="0"/>
                <a:cs typeface="Times New Roman" pitchFamily="18" charset="0"/>
              </a:rPr>
              <a:t>KHCS</a:t>
            </a:r>
            <a:endParaRPr lang="en-US" sz="4000" b="1" dirty="0">
              <a:solidFill>
                <a:schemeClr val="accent1">
                  <a:lumMod val="75000"/>
                </a:schemeClr>
              </a:solidFill>
            </a:endParaRPr>
          </a:p>
        </p:txBody>
      </p:sp>
      <p:sp>
        <p:nvSpPr>
          <p:cNvPr id="5" name="Rectangle 4"/>
          <p:cNvSpPr/>
          <p:nvPr/>
        </p:nvSpPr>
        <p:spPr>
          <a:xfrm>
            <a:off x="3923928" y="620688"/>
            <a:ext cx="5032548" cy="7109639"/>
          </a:xfrm>
          <a:prstGeom prst="rect">
            <a:avLst/>
          </a:prstGeom>
        </p:spPr>
        <p:txBody>
          <a:bodyPr wrap="square">
            <a:spAutoFit/>
          </a:bodyPr>
          <a:lstStyle/>
          <a:p>
            <a:r>
              <a:rPr lang="vi-VN" sz="2400" b="1" dirty="0" smtClean="0">
                <a:solidFill>
                  <a:schemeClr val="bg1"/>
                </a:solidFill>
                <a:latin typeface="Times New Roman" pitchFamily="18" charset="0"/>
                <a:cs typeface="Times New Roman" pitchFamily="18" charset="0"/>
              </a:rPr>
              <a:t>Năng lượng cần tăng thêm 30-50% nhu cầu bình thường để bù trừ tăng công hô hấp, tránh kiệt sức. Trong trường hợp thở máy do khí cung cấp đã được làm ẩm đầy đủ vì thế lượng dịch giảm còn 3/4 nhu cầu. • Khi nuôi ăn tĩnh mạch toàn phần, tránh cho quá nhiều Glucose gây tăng CO2, tỉ lệ giữa lipid và glucid là 1:1.</a:t>
            </a:r>
            <a:br>
              <a:rPr lang="vi-VN" sz="2400" b="1" dirty="0" smtClean="0">
                <a:solidFill>
                  <a:schemeClr val="bg1"/>
                </a:solidFill>
                <a:latin typeface="Times New Roman" pitchFamily="18" charset="0"/>
                <a:cs typeface="Times New Roman" pitchFamily="18" charset="0"/>
              </a:rPr>
            </a:br>
            <a:r>
              <a:rPr lang="vi-VN" sz="2400" b="1" dirty="0" smtClean="0">
                <a:solidFill>
                  <a:schemeClr val="bg1"/>
                </a:solidFill>
                <a:latin typeface="Times New Roman" pitchFamily="18" charset="0"/>
                <a:cs typeface="Times New Roman" pitchFamily="18" charset="0"/>
              </a:rPr>
              <a:t/>
            </a:r>
            <a:br>
              <a:rPr lang="vi-VN" sz="2400" b="1" dirty="0" smtClean="0">
                <a:solidFill>
                  <a:schemeClr val="bg1"/>
                </a:solidFill>
                <a:latin typeface="Times New Roman" pitchFamily="18" charset="0"/>
                <a:cs typeface="Times New Roman" pitchFamily="18" charset="0"/>
              </a:rPr>
            </a:br>
            <a:r>
              <a:rPr lang="vi-VN" sz="2400" b="1" dirty="0" smtClean="0">
                <a:solidFill>
                  <a:schemeClr val="bg1"/>
                </a:solidFill>
                <a:latin typeface="Times New Roman" pitchFamily="18" charset="0"/>
                <a:cs typeface="Times New Roman" pitchFamily="18" charset="0"/>
              </a:rPr>
              <a:t>. Theo dõi: • Lâm sàng: o Nhịp thở, co lõm ngực, tím tái, SaO2, mạch, huyết áp, tri giác, lúc đầu mỗi 30 phút - 1 giờ, khi ổn định mỗi 2-4 giờ. o Biến chứng: tràn khí màng phổi, tắc đàm. • Cận lâm sàng: o Không có CPAP</a:t>
            </a:r>
            <a:br>
              <a:rPr lang="vi-VN" sz="2400" b="1" dirty="0" smtClean="0">
                <a:solidFill>
                  <a:schemeClr val="bg1"/>
                </a:solidFill>
                <a:latin typeface="Times New Roman" pitchFamily="18" charset="0"/>
                <a:cs typeface="Times New Roman" pitchFamily="18" charset="0"/>
              </a:rPr>
            </a:br>
            <a:r>
              <a:rPr lang="vi-VN" sz="2400" b="1" dirty="0" smtClean="0">
                <a:solidFill>
                  <a:schemeClr val="bg1"/>
                </a:solidFill>
                <a:latin typeface="Times New Roman" pitchFamily="18" charset="0"/>
                <a:cs typeface="Times New Roman" pitchFamily="18" charset="0"/>
              </a:rPr>
              <a:t/>
            </a:r>
            <a:br>
              <a:rPr lang="vi-VN" sz="2400" b="1" dirty="0" smtClean="0">
                <a:solidFill>
                  <a:schemeClr val="bg1"/>
                </a:solidFill>
                <a:latin typeface="Times New Roman" pitchFamily="18" charset="0"/>
                <a:cs typeface="Times New Roman" pitchFamily="18" charset="0"/>
              </a:rPr>
            </a:br>
            <a:endParaRPr lang="vi-VN" sz="2400" b="1" dirty="0">
              <a:solidFill>
                <a:schemeClr val="bg1"/>
              </a:solidFill>
              <a:latin typeface="Times New Roman" pitchFamily="18" charset="0"/>
              <a:cs typeface="Times New Roman" pitchFamily="18" charset="0"/>
            </a:endParaRPr>
          </a:p>
        </p:txBody>
      </p:sp>
      <p:sp>
        <p:nvSpPr>
          <p:cNvPr id="4" name="TextBox 3"/>
          <p:cNvSpPr txBox="1"/>
          <p:nvPr/>
        </p:nvSpPr>
        <p:spPr>
          <a:xfrm>
            <a:off x="0" y="836712"/>
            <a:ext cx="3751412" cy="5262979"/>
          </a:xfrm>
          <a:prstGeom prst="rect">
            <a:avLst/>
          </a:prstGeom>
          <a:noFill/>
        </p:spPr>
        <p:txBody>
          <a:bodyPr wrap="square" rtlCol="0">
            <a:spAutoFit/>
          </a:bodyPr>
          <a:lstStyle/>
          <a:p>
            <a:r>
              <a:rPr lang="vi-VN" sz="2400" b="1" dirty="0" smtClean="0">
                <a:solidFill>
                  <a:schemeClr val="bg1"/>
                </a:solidFill>
                <a:latin typeface="Times New Roman" pitchFamily="18" charset="0"/>
                <a:cs typeface="Times New Roman" pitchFamily="18" charset="0"/>
              </a:rPr>
              <a:t>Đường thở thông thoáng: nằm ưỡn cổ, đặt mayor nếu bệnh nhân tụt lưỡi, ho khạc kém.</a:t>
            </a:r>
          </a:p>
          <a:p>
            <a:r>
              <a:rPr lang="vi-VN" sz="2400" b="1" dirty="0" smtClean="0">
                <a:solidFill>
                  <a:schemeClr val="bg1"/>
                </a:solidFill>
                <a:latin typeface="Times New Roman" pitchFamily="18" charset="0"/>
                <a:cs typeface="Times New Roman" pitchFamily="18" charset="0"/>
              </a:rPr>
              <a:t>Hút hầu họng nếu có dịch đàm</a:t>
            </a:r>
          </a:p>
          <a:p>
            <a:r>
              <a:rPr lang="vi-VN" sz="2400" b="1" dirty="0" smtClean="0">
                <a:solidFill>
                  <a:schemeClr val="bg1"/>
                </a:solidFill>
                <a:latin typeface="Times New Roman" pitchFamily="18" charset="0"/>
                <a:cs typeface="Times New Roman" pitchFamily="18" charset="0"/>
              </a:rPr>
              <a:t>Hướng dẫn bệnh nhân hít sâu thở chậm</a:t>
            </a:r>
          </a:p>
          <a:p>
            <a:r>
              <a:rPr lang="vi-VN" sz="2400" b="1" dirty="0" smtClean="0">
                <a:solidFill>
                  <a:schemeClr val="bg1"/>
                </a:solidFill>
                <a:latin typeface="Times New Roman" pitchFamily="18" charset="0"/>
                <a:cs typeface="Times New Roman" pitchFamily="18" charset="0"/>
              </a:rPr>
              <a:t>Đặt nội khí quản</a:t>
            </a:r>
          </a:p>
          <a:p>
            <a:r>
              <a:rPr lang="vi-VN" sz="2400" b="1" dirty="0" smtClean="0">
                <a:solidFill>
                  <a:schemeClr val="bg1"/>
                </a:solidFill>
                <a:latin typeface="Times New Roman" pitchFamily="18" charset="0"/>
                <a:cs typeface="Times New Roman" pitchFamily="18" charset="0"/>
              </a:rPr>
              <a:t>Giúp BN hợp tác và giảm bớt nghu cầu Oxi</a:t>
            </a:r>
          </a:p>
          <a:p>
            <a:r>
              <a:rPr lang="vi-VN" sz="2400" b="1" dirty="0" smtClean="0">
                <a:solidFill>
                  <a:schemeClr val="bg1"/>
                </a:solidFill>
                <a:latin typeface="Times New Roman" pitchFamily="18" charset="0"/>
                <a:cs typeface="Times New Roman" pitchFamily="18" charset="0"/>
              </a:rPr>
              <a:t>Môi trường yên tĩnh, thái độ quan tâm giúp BN bình tĩnh và tránh lo lắng.</a:t>
            </a:r>
            <a:endParaRPr lang="vi-VN"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711182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circle(in)">
                                      <p:cBhvr>
                                        <p:cTn id="2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ound Diagonal Corner Rectangle 5"/>
          <p:cNvSpPr/>
          <p:nvPr/>
        </p:nvSpPr>
        <p:spPr>
          <a:xfrm>
            <a:off x="500034" y="3143248"/>
            <a:ext cx="7715304" cy="3000396"/>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vi-VN"/>
          </a:p>
        </p:txBody>
      </p:sp>
      <p:sp>
        <p:nvSpPr>
          <p:cNvPr id="5" name="Rounded Rectangle 4"/>
          <p:cNvSpPr/>
          <p:nvPr/>
        </p:nvSpPr>
        <p:spPr>
          <a:xfrm>
            <a:off x="571472" y="1428736"/>
            <a:ext cx="6929486" cy="15001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2" name="Title 1"/>
          <p:cNvSpPr>
            <a:spLocks noGrp="1"/>
          </p:cNvSpPr>
          <p:nvPr>
            <p:ph type="title"/>
          </p:nvPr>
        </p:nvSpPr>
        <p:spPr>
          <a:xfrm>
            <a:off x="357158" y="188640"/>
            <a:ext cx="8229600" cy="1008112"/>
          </a:xfrm>
        </p:spPr>
        <p:txBody>
          <a:bodyPr/>
          <a:lstStyle/>
          <a:p>
            <a:pPr algn="ctr"/>
            <a:r>
              <a:rPr lang="vi-VN" b="1" dirty="0" smtClean="0">
                <a:solidFill>
                  <a:schemeClr val="bg1"/>
                </a:solidFill>
                <a:latin typeface="Times New Roman" pitchFamily="18" charset="0"/>
                <a:cs typeface="Times New Roman" pitchFamily="18" charset="0"/>
              </a:rPr>
              <a:t>LƯỢNG GIÁ</a:t>
            </a:r>
            <a:endParaRPr lang="vi-VN" b="1" dirty="0">
              <a:solidFill>
                <a:schemeClr val="bg1"/>
              </a:solidFill>
              <a:latin typeface="Times New Roman" pitchFamily="18" charset="0"/>
              <a:cs typeface="Times New Roman" pitchFamily="18" charset="0"/>
            </a:endParaRPr>
          </a:p>
        </p:txBody>
      </p:sp>
      <p:sp>
        <p:nvSpPr>
          <p:cNvPr id="4" name="Content Placeholder 2"/>
          <p:cNvSpPr txBox="1">
            <a:spLocks/>
          </p:cNvSpPr>
          <p:nvPr/>
        </p:nvSpPr>
        <p:spPr>
          <a:xfrm>
            <a:off x="642910" y="1357298"/>
            <a:ext cx="8115328" cy="4525963"/>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ts val="0"/>
              </a:spcAft>
              <a:buClrTx/>
              <a:buSzTx/>
              <a:buFont typeface="Wingdings" pitchFamily="2" charset="2"/>
              <a:buChar char="Ø"/>
              <a:tabLst/>
              <a:defRPr/>
            </a:pPr>
            <a:r>
              <a:rPr kumimoji="0" lang="vi-VN" sz="3000" b="1"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Tốt:</a:t>
            </a:r>
            <a:endParaRPr kumimoji="0" lang="vi-VN"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ts val="0"/>
              </a:spcAft>
              <a:buClrTx/>
              <a:buSzTx/>
              <a:buFontTx/>
              <a:buChar char="•"/>
              <a:tabLst/>
              <a:defRPr/>
            </a:pPr>
            <a:r>
              <a:rPr kumimoji="0" lang="vi-VN"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BN tỉnh, hô hấp và huyết áp ổn định.</a:t>
            </a:r>
          </a:p>
          <a:p>
            <a:pPr marL="342900" marR="0" lvl="0" indent="-342900" algn="l" defTabSz="914400" rtl="0" eaLnBrk="1" fontAlgn="base" latinLnBrk="0" hangingPunct="1">
              <a:lnSpc>
                <a:spcPct val="100000"/>
              </a:lnSpc>
              <a:spcBef>
                <a:spcPct val="20000"/>
              </a:spcBef>
              <a:spcAft>
                <a:spcPts val="0"/>
              </a:spcAft>
              <a:buClrTx/>
              <a:buSzTx/>
              <a:buFontTx/>
              <a:buChar char="•"/>
              <a:tabLst/>
              <a:defRPr/>
            </a:pPr>
            <a:r>
              <a:rPr kumimoji="0" lang="vi-VN"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Cải thiện và hết các dấu hiệ</a:t>
            </a:r>
            <a:r>
              <a:rPr kumimoji="0" lang="en-US"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u </a:t>
            </a:r>
            <a:r>
              <a:rPr kumimoji="0" lang="en-US" sz="3000" b="0" i="0" u="none" strike="noStrike" kern="0" cap="none" spc="0" normalizeH="0" baseline="0" noProof="0" dirty="0" err="1" smtClean="0">
                <a:ln>
                  <a:noFill/>
                </a:ln>
                <a:solidFill>
                  <a:schemeClr val="bg1"/>
                </a:solidFill>
                <a:effectLst/>
                <a:uLnTx/>
                <a:uFillTx/>
                <a:latin typeface="Times New Roman" pitchFamily="18" charset="0"/>
                <a:cs typeface="Times New Roman" pitchFamily="18" charset="0"/>
              </a:rPr>
              <a:t>suy</a:t>
            </a:r>
            <a:r>
              <a:rPr kumimoji="0" lang="en-US"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en-US" sz="3000" b="0" i="0" u="none" strike="noStrike" kern="0" cap="none" spc="0" normalizeH="0" baseline="0" noProof="0" dirty="0" err="1" smtClean="0">
                <a:ln>
                  <a:noFill/>
                </a:ln>
                <a:solidFill>
                  <a:schemeClr val="bg1"/>
                </a:solidFill>
                <a:effectLst/>
                <a:uLnTx/>
                <a:uFillTx/>
                <a:latin typeface="Times New Roman" pitchFamily="18" charset="0"/>
                <a:cs typeface="Times New Roman" pitchFamily="18" charset="0"/>
              </a:rPr>
              <a:t>hô</a:t>
            </a:r>
            <a:r>
              <a:rPr kumimoji="0" lang="en-US"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en-US" sz="3000" b="0" i="0" u="none" strike="noStrike" kern="0" cap="none" spc="0" normalizeH="0" baseline="0" noProof="0" dirty="0" err="1" smtClean="0">
                <a:ln>
                  <a:noFill/>
                </a:ln>
                <a:solidFill>
                  <a:schemeClr val="bg1"/>
                </a:solidFill>
                <a:effectLst/>
                <a:uLnTx/>
                <a:uFillTx/>
                <a:latin typeface="Times New Roman" pitchFamily="18" charset="0"/>
                <a:cs typeface="Times New Roman" pitchFamily="18" charset="0"/>
              </a:rPr>
              <a:t>hấp</a:t>
            </a:r>
            <a:endParaRPr kumimoji="0" lang="vi-VN"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ts val="0"/>
              </a:spcAft>
              <a:buClrTx/>
              <a:buSzTx/>
              <a:buFont typeface="Wingdings" pitchFamily="2" charset="2"/>
              <a:buChar char="Ø"/>
              <a:tabLst/>
              <a:defRPr/>
            </a:pPr>
            <a:r>
              <a:rPr kumimoji="0" lang="vi-VN" sz="3000" b="1"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Xấu:</a:t>
            </a:r>
            <a:endParaRPr kumimoji="0" lang="vi-VN"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ts val="0"/>
              </a:spcAft>
              <a:buClrTx/>
              <a:buSzTx/>
              <a:buFontTx/>
              <a:buChar char="•"/>
              <a:tabLst/>
              <a:defRPr/>
            </a:pPr>
            <a:r>
              <a:rPr kumimoji="0" lang="vi-VN"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Tình trạng hô hấp và HA không ổn định.</a:t>
            </a:r>
          </a:p>
          <a:p>
            <a:pPr marL="342900" marR="0" lvl="0" indent="-342900" algn="l" defTabSz="914400" rtl="0" eaLnBrk="1" fontAlgn="base" latinLnBrk="0" hangingPunct="1">
              <a:lnSpc>
                <a:spcPct val="100000"/>
              </a:lnSpc>
              <a:spcBef>
                <a:spcPct val="20000"/>
              </a:spcBef>
              <a:spcAft>
                <a:spcPts val="0"/>
              </a:spcAft>
              <a:buClrTx/>
              <a:buSzTx/>
              <a:buFontTx/>
              <a:buChar char="•"/>
              <a:tabLst/>
              <a:defRPr/>
            </a:pPr>
            <a:r>
              <a:rPr kumimoji="0" lang="vi-VN"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Dấu hiệu </a:t>
            </a:r>
            <a:r>
              <a:rPr kumimoji="0" lang="en-US" sz="3000" b="0" i="0" u="none" strike="noStrike" kern="0" cap="none" spc="0" normalizeH="0" baseline="0" noProof="0" dirty="0" err="1" smtClean="0">
                <a:ln>
                  <a:noFill/>
                </a:ln>
                <a:solidFill>
                  <a:schemeClr val="bg1"/>
                </a:solidFill>
                <a:effectLst/>
                <a:uLnTx/>
                <a:uFillTx/>
                <a:latin typeface="Times New Roman" pitchFamily="18" charset="0"/>
                <a:cs typeface="Times New Roman" pitchFamily="18" charset="0"/>
              </a:rPr>
              <a:t>suy</a:t>
            </a:r>
            <a:r>
              <a:rPr kumimoji="0" lang="en-US"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en-US" sz="3000" b="0" i="0" u="none" strike="noStrike" kern="0" cap="none" spc="0" normalizeH="0" baseline="0" noProof="0" dirty="0" err="1" smtClean="0">
                <a:ln>
                  <a:noFill/>
                </a:ln>
                <a:solidFill>
                  <a:schemeClr val="bg1"/>
                </a:solidFill>
                <a:effectLst/>
                <a:uLnTx/>
                <a:uFillTx/>
                <a:latin typeface="Times New Roman" pitchFamily="18" charset="0"/>
                <a:cs typeface="Times New Roman" pitchFamily="18" charset="0"/>
              </a:rPr>
              <a:t>hô</a:t>
            </a:r>
            <a:r>
              <a:rPr kumimoji="0" lang="en-US"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en-US" sz="3000" b="0" i="0" u="none" strike="noStrike" kern="0" cap="none" spc="0" normalizeH="0" baseline="0" noProof="0" dirty="0" err="1" smtClean="0">
                <a:ln>
                  <a:noFill/>
                </a:ln>
                <a:solidFill>
                  <a:schemeClr val="bg1"/>
                </a:solidFill>
                <a:effectLst/>
                <a:uLnTx/>
                <a:uFillTx/>
                <a:latin typeface="Times New Roman" pitchFamily="18" charset="0"/>
                <a:cs typeface="Times New Roman" pitchFamily="18" charset="0"/>
              </a:rPr>
              <a:t>hấp</a:t>
            </a:r>
            <a:r>
              <a:rPr kumimoji="0" lang="vi-VN"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 kéo dài hoặc nặng thêm.</a:t>
            </a:r>
          </a:p>
          <a:p>
            <a:pPr marL="342900" marR="0" lvl="0" indent="-342900" algn="l" defTabSz="914400" rtl="0" eaLnBrk="1" fontAlgn="base" latinLnBrk="0" hangingPunct="1">
              <a:lnSpc>
                <a:spcPct val="100000"/>
              </a:lnSpc>
              <a:spcBef>
                <a:spcPct val="20000"/>
              </a:spcBef>
              <a:spcAft>
                <a:spcPts val="0"/>
              </a:spcAft>
              <a:buClrTx/>
              <a:buSzTx/>
              <a:buFontTx/>
              <a:buChar char="•"/>
              <a:tabLst/>
              <a:defRPr/>
            </a:pPr>
            <a:r>
              <a:rPr kumimoji="0" lang="vi-VN"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Xuất hiện các biến chứng: sặc vào phổi, nhiễm trùng, rối loạn nước điện giải...</a:t>
            </a:r>
          </a:p>
          <a:p>
            <a:pPr marL="342900" marR="0" lvl="0" indent="-342900" algn="l" defTabSz="914400" rtl="0" eaLnBrk="1" fontAlgn="base" latinLnBrk="0" hangingPunct="1">
              <a:lnSpc>
                <a:spcPct val="100000"/>
              </a:lnSpc>
              <a:spcBef>
                <a:spcPct val="20000"/>
              </a:spcBef>
              <a:spcAft>
                <a:spcPts val="0"/>
              </a:spcAft>
              <a:buClrTx/>
              <a:buSzTx/>
              <a:buFontTx/>
              <a:buChar char="•"/>
              <a:tabLst/>
              <a:defRPr/>
            </a:pPr>
            <a:r>
              <a:rPr kumimoji="0" lang="vi-VN" sz="30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Chẩn đoán điều dưỡng</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vi-VN" sz="3000" b="0" i="0" u="none" strike="noStrike" kern="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4">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4">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solidFill>
                  <a:schemeClr val="bg1"/>
                </a:solidFill>
              </a:rPr>
              <a:t>Câu 1: Chẩn đoán nguyên nhân suy hô hấp cấp dựa vào:</a:t>
            </a:r>
            <a:endParaRPr lang="vi-VN" dirty="0">
              <a:solidFill>
                <a:schemeClr val="bg1"/>
              </a:solidFill>
            </a:endParaRPr>
          </a:p>
        </p:txBody>
      </p:sp>
      <p:sp>
        <p:nvSpPr>
          <p:cNvPr id="4" name="Rectangle 3"/>
          <p:cNvSpPr/>
          <p:nvPr/>
        </p:nvSpPr>
        <p:spPr>
          <a:xfrm>
            <a:off x="1043608" y="1574431"/>
            <a:ext cx="7344816" cy="2554545"/>
          </a:xfrm>
          <a:prstGeom prst="rect">
            <a:avLst/>
          </a:prstGeom>
        </p:spPr>
        <p:txBody>
          <a:bodyPr wrap="square">
            <a:spAutoFit/>
          </a:bodyPr>
          <a:lstStyle/>
          <a:p>
            <a:r>
              <a:rPr lang="vi-VN" sz="3200" b="1" dirty="0" smtClean="0">
                <a:solidFill>
                  <a:schemeClr val="bg1"/>
                </a:solidFill>
                <a:latin typeface="Times New Roman" pitchFamily="18" charset="0"/>
                <a:cs typeface="Times New Roman" pitchFamily="18" charset="0"/>
              </a:rPr>
              <a:t> </a:t>
            </a:r>
          </a:p>
          <a:p>
            <a:pPr marL="514350" indent="-514350">
              <a:buFont typeface="+mj-lt"/>
              <a:buAutoNum type="alphaUcPeriod"/>
            </a:pPr>
            <a:r>
              <a:rPr lang="vi-VN" sz="3200" b="1" dirty="0" smtClean="0">
                <a:solidFill>
                  <a:schemeClr val="bg1"/>
                </a:solidFill>
                <a:latin typeface="Times New Roman" pitchFamily="18" charset="0"/>
                <a:cs typeface="Times New Roman" pitchFamily="18" charset="0"/>
              </a:rPr>
              <a:t> Thăm khám lâm sàng cẩn thận </a:t>
            </a:r>
          </a:p>
          <a:p>
            <a:pPr marL="514350" indent="-514350">
              <a:buFont typeface="+mj-lt"/>
              <a:buAutoNum type="alphaUcPeriod"/>
            </a:pPr>
            <a:r>
              <a:rPr lang="vi-VN" sz="3200" b="1" dirty="0" smtClean="0">
                <a:solidFill>
                  <a:schemeClr val="bg1"/>
                </a:solidFill>
                <a:latin typeface="Times New Roman" pitchFamily="18" charset="0"/>
                <a:cs typeface="Times New Roman" pitchFamily="18" charset="0"/>
              </a:rPr>
              <a:t> Chụp X quang phổi </a:t>
            </a:r>
          </a:p>
          <a:p>
            <a:pPr marL="514350" indent="-514350">
              <a:buFont typeface="+mj-lt"/>
              <a:buAutoNum type="alphaUcPeriod"/>
            </a:pPr>
            <a:r>
              <a:rPr lang="vi-VN" sz="3200" b="1" dirty="0" smtClean="0">
                <a:solidFill>
                  <a:schemeClr val="bg1"/>
                </a:solidFill>
                <a:latin typeface="Times New Roman" pitchFamily="18" charset="0"/>
                <a:cs typeface="Times New Roman" pitchFamily="18" charset="0"/>
              </a:rPr>
              <a:t> Làm khí máu động mạch </a:t>
            </a:r>
          </a:p>
          <a:p>
            <a:pPr marL="514350" indent="-514350">
              <a:buFont typeface="+mj-lt"/>
              <a:buAutoNum type="alphaUcPeriod"/>
            </a:pPr>
            <a:r>
              <a:rPr lang="vi-VN" sz="3200" b="1" dirty="0" smtClean="0">
                <a:solidFill>
                  <a:schemeClr val="bg1"/>
                </a:solidFill>
                <a:latin typeface="Times New Roman" pitchFamily="18" charset="0"/>
                <a:cs typeface="Times New Roman" pitchFamily="18" charset="0"/>
              </a:rPr>
              <a:t>Tất cả các ý trên</a:t>
            </a:r>
            <a:endParaRPr lang="vi-VN" sz="3200" b="1" dirty="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480904"/>
            <a:ext cx="720080" cy="6480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down)">
                                      <p:cBhvr>
                                        <p:cTn id="21" dur="500"/>
                                        <p:tgtEl>
                                          <p:spTgt spid="4">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17" name="Rectangle 8"/>
          <p:cNvSpPr>
            <a:spLocks noGrp="1"/>
          </p:cNvSpPr>
          <p:nvPr>
            <p:ph idx="1"/>
          </p:nvPr>
        </p:nvSpPr>
        <p:spPr>
          <a:xfrm>
            <a:off x="4572000" y="1785926"/>
            <a:ext cx="3514724" cy="4221163"/>
          </a:xfrm>
        </p:spPr>
        <p:txBody>
          <a:bodyPr>
            <a:scene3d>
              <a:camera prst="orthographicFront"/>
              <a:lightRig rig="balanced" dir="t">
                <a:rot lat="0" lon="0" rev="2100000"/>
              </a:lightRig>
            </a:scene3d>
            <a:sp3d extrusionH="57150" prstMaterial="metal">
              <a:bevelT w="38100" h="25400"/>
              <a:contourClr>
                <a:schemeClr val="bg2"/>
              </a:contourClr>
            </a:sp3d>
          </a:bodyPr>
          <a:lstStyle>
            <a:extLst/>
          </a:lstStyle>
          <a:p>
            <a:r>
              <a:rPr lang="en-US" b="1" dirty="0" smtClean="0">
                <a:ln w="50800"/>
                <a:solidFill>
                  <a:schemeClr val="bg1">
                    <a:shade val="50000"/>
                  </a:schemeClr>
                </a:solidFill>
                <a:latin typeface="Times New Roman" pitchFamily="18" charset="0"/>
                <a:cs typeface="Times New Roman" pitchFamily="18" charset="0"/>
              </a:rPr>
              <a:t>PHAN NGỌC TƯỜNG</a:t>
            </a:r>
          </a:p>
          <a:p>
            <a:r>
              <a:rPr lang="en-US" b="1" dirty="0" smtClean="0">
                <a:ln w="50800"/>
                <a:solidFill>
                  <a:schemeClr val="bg1">
                    <a:shade val="50000"/>
                  </a:schemeClr>
                </a:solidFill>
                <a:latin typeface="Times New Roman" pitchFamily="18" charset="0"/>
                <a:cs typeface="Times New Roman" pitchFamily="18" charset="0"/>
              </a:rPr>
              <a:t>MAI MẠNH SƠN </a:t>
            </a:r>
          </a:p>
          <a:p>
            <a:r>
              <a:rPr lang="en-US" b="1" dirty="0" smtClean="0">
                <a:ln w="50800"/>
                <a:solidFill>
                  <a:schemeClr val="bg1">
                    <a:shade val="50000"/>
                  </a:schemeClr>
                </a:solidFill>
                <a:latin typeface="Times New Roman" pitchFamily="18" charset="0"/>
                <a:cs typeface="Times New Roman" pitchFamily="18" charset="0"/>
              </a:rPr>
              <a:t>NGUYỄN XUÂN HÒA</a:t>
            </a:r>
          </a:p>
          <a:p>
            <a:r>
              <a:rPr lang="en-US" b="1" dirty="0" smtClean="0">
                <a:ln w="50800"/>
                <a:solidFill>
                  <a:schemeClr val="bg1">
                    <a:shade val="50000"/>
                  </a:schemeClr>
                </a:solidFill>
                <a:latin typeface="Times New Roman" pitchFamily="18" charset="0"/>
                <a:cs typeface="Times New Roman" pitchFamily="18" charset="0"/>
              </a:rPr>
              <a:t>NGUYỄN THỊ MỸ HẢO</a:t>
            </a:r>
          </a:p>
          <a:p>
            <a:r>
              <a:rPr lang="en-US" b="1" dirty="0" smtClean="0">
                <a:ln w="50800"/>
                <a:solidFill>
                  <a:schemeClr val="bg1">
                    <a:shade val="50000"/>
                  </a:schemeClr>
                </a:solidFill>
                <a:latin typeface="Times New Roman" pitchFamily="18" charset="0"/>
                <a:cs typeface="Times New Roman" pitchFamily="18" charset="0"/>
              </a:rPr>
              <a:t>HUỲNH LƯƠNG LUY</a:t>
            </a:r>
          </a:p>
          <a:p>
            <a:r>
              <a:rPr lang="en-US" b="1" dirty="0" smtClean="0">
                <a:ln w="50800"/>
                <a:solidFill>
                  <a:schemeClr val="bg1">
                    <a:shade val="50000"/>
                  </a:schemeClr>
                </a:solidFill>
                <a:latin typeface="Times New Roman" pitchFamily="18" charset="0"/>
                <a:cs typeface="Times New Roman" pitchFamily="18" charset="0"/>
              </a:rPr>
              <a:t>LƯƠNG THỊ MỸ LINH</a:t>
            </a:r>
          </a:p>
          <a:p>
            <a:r>
              <a:rPr lang="en-US" b="1" dirty="0" smtClean="0">
                <a:ln w="50800"/>
                <a:solidFill>
                  <a:schemeClr val="bg1">
                    <a:shade val="50000"/>
                  </a:schemeClr>
                </a:solidFill>
                <a:latin typeface="Times New Roman" pitchFamily="18" charset="0"/>
                <a:cs typeface="Times New Roman" pitchFamily="18" charset="0"/>
              </a:rPr>
              <a:t>NGUYỄN THỊ THANH</a:t>
            </a:r>
          </a:p>
          <a:p>
            <a:r>
              <a:rPr lang="en-US" b="1" dirty="0" smtClean="0">
                <a:ln w="50800"/>
                <a:solidFill>
                  <a:schemeClr val="bg1">
                    <a:shade val="50000"/>
                  </a:schemeClr>
                </a:solidFill>
                <a:latin typeface="Times New Roman" pitchFamily="18" charset="0"/>
                <a:cs typeface="Times New Roman" pitchFamily="18" charset="0"/>
              </a:rPr>
              <a:t>LÊ THỊ BẢO </a:t>
            </a:r>
            <a:r>
              <a:rPr lang="en-US" b="1" dirty="0" smtClean="0">
                <a:ln w="50800"/>
                <a:solidFill>
                  <a:schemeClr val="bg1">
                    <a:shade val="50000"/>
                  </a:schemeClr>
                </a:solidFill>
                <a:latin typeface="Times New Roman" pitchFamily="18" charset="0"/>
                <a:cs typeface="Times New Roman" pitchFamily="18" charset="0"/>
              </a:rPr>
              <a:t>HIỀN</a:t>
            </a:r>
            <a:endParaRPr lang="en-US" b="1" dirty="0" smtClean="0">
              <a:ln w="50800"/>
              <a:solidFill>
                <a:schemeClr val="bg1">
                  <a:shade val="50000"/>
                </a:schemeClr>
              </a:solidFill>
              <a:latin typeface="Times New Roman" pitchFamily="18" charset="0"/>
              <a:cs typeface="Times New Roman" pitchFamily="18" charset="0"/>
            </a:endParaRPr>
          </a:p>
          <a:p>
            <a:r>
              <a:rPr lang="en-US" b="1" dirty="0" smtClean="0">
                <a:ln w="50800"/>
                <a:solidFill>
                  <a:schemeClr val="bg1">
                    <a:shade val="50000"/>
                  </a:schemeClr>
                </a:solidFill>
                <a:latin typeface="Times New Roman" pitchFamily="18" charset="0"/>
                <a:cs typeface="Times New Roman" pitchFamily="18" charset="0"/>
              </a:rPr>
              <a:t>NGUYỄN THỊ BÍCH ĐÀO</a:t>
            </a:r>
          </a:p>
          <a:p>
            <a:r>
              <a:rPr lang="en-US" b="1" dirty="0" smtClean="0">
                <a:ln w="50800"/>
                <a:solidFill>
                  <a:schemeClr val="bg1">
                    <a:shade val="50000"/>
                  </a:schemeClr>
                </a:solidFill>
                <a:latin typeface="Times New Roman" pitchFamily="18" charset="0"/>
                <a:cs typeface="Times New Roman" pitchFamily="18" charset="0"/>
              </a:rPr>
              <a:t>NGUYỄN THỊ KIM YẾN</a:t>
            </a:r>
          </a:p>
          <a:p>
            <a:r>
              <a:rPr lang="en-US" b="1" dirty="0" smtClean="0">
                <a:ln w="50800"/>
                <a:solidFill>
                  <a:schemeClr val="bg1">
                    <a:shade val="50000"/>
                  </a:schemeClr>
                </a:solidFill>
                <a:latin typeface="Times New Roman" pitchFamily="18" charset="0"/>
                <a:cs typeface="Times New Roman" pitchFamily="18" charset="0"/>
              </a:rPr>
              <a:t>TRẦN TRÚC VY</a:t>
            </a:r>
            <a:endParaRPr lang="en-US" b="1" dirty="0">
              <a:ln w="50800"/>
              <a:solidFill>
                <a:schemeClr val="bg1">
                  <a:shade val="50000"/>
                </a:schemeClr>
              </a:solidFill>
              <a:latin typeface="Times New Roman" pitchFamily="18" charset="0"/>
              <a:cs typeface="Times New Roman" pitchFamily="18" charset="0"/>
            </a:endParaRPr>
          </a:p>
        </p:txBody>
      </p:sp>
      <p:sp>
        <p:nvSpPr>
          <p:cNvPr id="28" name="Rectangle 6"/>
          <p:cNvSpPr>
            <a:spLocks noGrp="1"/>
          </p:cNvSpPr>
          <p:nvPr>
            <p:ph type="title"/>
          </p:nvPr>
        </p:nvSpPr>
        <p:spPr>
          <a:xfrm>
            <a:off x="3271854" y="500042"/>
            <a:ext cx="3729038" cy="642942"/>
          </a:xfrm>
        </p:spPr>
        <p:style>
          <a:lnRef idx="2">
            <a:schemeClr val="dk1"/>
          </a:lnRef>
          <a:fillRef idx="1">
            <a:schemeClr val="lt1"/>
          </a:fillRef>
          <a:effectRef idx="0">
            <a:schemeClr val="dk1"/>
          </a:effectRef>
          <a:fontRef idx="minor">
            <a:schemeClr val="dk1"/>
          </a:fontRef>
        </p:style>
        <p:txBody>
          <a:bodyPr/>
          <a:lstStyle>
            <a:extLst/>
          </a:lstStyle>
          <a:p>
            <a:r>
              <a:rPr lang="en-US" b="1" smtClean="0">
                <a:solidFill>
                  <a:srgbClr val="FF0000"/>
                </a:solidFill>
                <a:latin typeface="Times New Roman" pitchFamily="18" charset="0"/>
                <a:cs typeface="Times New Roman" pitchFamily="18" charset="0"/>
              </a:rPr>
              <a:t>NHÓM SOÁI CA </a:t>
            </a:r>
            <a:endParaRPr lang="en-US" b="1" dirty="0">
              <a:solidFill>
                <a:srgbClr val="FF0000"/>
              </a:solidFill>
              <a:latin typeface="Times New Roman" pitchFamily="18" charset="0"/>
              <a:cs typeface="Times New Roman" pitchFamily="18" charset="0"/>
            </a:endParaRPr>
          </a:p>
        </p:txBody>
      </p:sp>
      <p:pic>
        <p:nvPicPr>
          <p:cNvPr id="5" name="Picture 4" descr="images.png"/>
          <p:cNvPicPr>
            <a:picLocks noChangeAspect="1"/>
          </p:cNvPicPr>
          <p:nvPr/>
        </p:nvPicPr>
        <p:blipFill>
          <a:blip r:embed="rId4"/>
          <a:stretch>
            <a:fillRect/>
          </a:stretch>
        </p:blipFill>
        <p:spPr>
          <a:xfrm>
            <a:off x="571472" y="428604"/>
            <a:ext cx="2571768" cy="942982"/>
          </a:xfrm>
          <a:prstGeom prst="rect">
            <a:avLst/>
          </a:prstGeom>
        </p:spPr>
      </p:pic>
      <p:pic>
        <p:nvPicPr>
          <p:cNvPr id="6" name="Picture 5" descr="medical_symbol_with_syringes_312246.jpg"/>
          <p:cNvPicPr>
            <a:picLocks noChangeAspect="1"/>
          </p:cNvPicPr>
          <p:nvPr/>
        </p:nvPicPr>
        <p:blipFill>
          <a:blip r:embed="rId5"/>
          <a:stretch>
            <a:fillRect/>
          </a:stretch>
        </p:blipFill>
        <p:spPr>
          <a:xfrm>
            <a:off x="2214546" y="2000240"/>
            <a:ext cx="2214578" cy="35147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ircle(in)">
                                      <p:cBhvr>
                                        <p:cTn id="7" dur="2000"/>
                                        <p:tgtEl>
                                          <p:spTgt spid="1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circle(in)">
                                      <p:cBhvr>
                                        <p:cTn id="10" dur="2000"/>
                                        <p:tgtEl>
                                          <p:spTgt spid="17">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circle(in)">
                                      <p:cBhvr>
                                        <p:cTn id="13" dur="2000"/>
                                        <p:tgtEl>
                                          <p:spTgt spid="17">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xEl>
                                              <p:pRg st="3" end="3"/>
                                            </p:txEl>
                                          </p:spTgt>
                                        </p:tgtEl>
                                        <p:attrNameLst>
                                          <p:attrName>style.visibility</p:attrName>
                                        </p:attrNameLst>
                                      </p:cBhvr>
                                      <p:to>
                                        <p:strVal val="visible"/>
                                      </p:to>
                                    </p:set>
                                    <p:animEffect transition="in" filter="circle(in)">
                                      <p:cBhvr>
                                        <p:cTn id="16" dur="2000"/>
                                        <p:tgtEl>
                                          <p:spTgt spid="17">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animEffect transition="in" filter="circle(in)">
                                      <p:cBhvr>
                                        <p:cTn id="19" dur="2000"/>
                                        <p:tgtEl>
                                          <p:spTgt spid="17">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17">
                                            <p:txEl>
                                              <p:pRg st="5" end="5"/>
                                            </p:txEl>
                                          </p:spTgt>
                                        </p:tgtEl>
                                        <p:attrNameLst>
                                          <p:attrName>style.visibility</p:attrName>
                                        </p:attrNameLst>
                                      </p:cBhvr>
                                      <p:to>
                                        <p:strVal val="visible"/>
                                      </p:to>
                                    </p:set>
                                    <p:animEffect transition="in" filter="circle(in)">
                                      <p:cBhvr>
                                        <p:cTn id="22" dur="2000"/>
                                        <p:tgtEl>
                                          <p:spTgt spid="17">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7">
                                            <p:txEl>
                                              <p:pRg st="6" end="6"/>
                                            </p:txEl>
                                          </p:spTgt>
                                        </p:tgtEl>
                                        <p:attrNameLst>
                                          <p:attrName>style.visibility</p:attrName>
                                        </p:attrNameLst>
                                      </p:cBhvr>
                                      <p:to>
                                        <p:strVal val="visible"/>
                                      </p:to>
                                    </p:set>
                                    <p:animEffect transition="in" filter="circle(in)">
                                      <p:cBhvr>
                                        <p:cTn id="25" dur="2000"/>
                                        <p:tgtEl>
                                          <p:spTgt spid="17">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17">
                                            <p:txEl>
                                              <p:pRg st="7" end="7"/>
                                            </p:txEl>
                                          </p:spTgt>
                                        </p:tgtEl>
                                        <p:attrNameLst>
                                          <p:attrName>style.visibility</p:attrName>
                                        </p:attrNameLst>
                                      </p:cBhvr>
                                      <p:to>
                                        <p:strVal val="visible"/>
                                      </p:to>
                                    </p:set>
                                    <p:animEffect transition="in" filter="circle(in)">
                                      <p:cBhvr>
                                        <p:cTn id="28" dur="2000"/>
                                        <p:tgtEl>
                                          <p:spTgt spid="17">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17">
                                            <p:txEl>
                                              <p:pRg st="8" end="8"/>
                                            </p:txEl>
                                          </p:spTgt>
                                        </p:tgtEl>
                                        <p:attrNameLst>
                                          <p:attrName>style.visibility</p:attrName>
                                        </p:attrNameLst>
                                      </p:cBhvr>
                                      <p:to>
                                        <p:strVal val="visible"/>
                                      </p:to>
                                    </p:set>
                                    <p:animEffect transition="in" filter="circle(in)">
                                      <p:cBhvr>
                                        <p:cTn id="31" dur="2000"/>
                                        <p:tgtEl>
                                          <p:spTgt spid="17">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17">
                                            <p:txEl>
                                              <p:pRg st="9" end="9"/>
                                            </p:txEl>
                                          </p:spTgt>
                                        </p:tgtEl>
                                        <p:attrNameLst>
                                          <p:attrName>style.visibility</p:attrName>
                                        </p:attrNameLst>
                                      </p:cBhvr>
                                      <p:to>
                                        <p:strVal val="visible"/>
                                      </p:to>
                                    </p:set>
                                    <p:animEffect transition="in" filter="circle(in)">
                                      <p:cBhvr>
                                        <p:cTn id="34" dur="2000"/>
                                        <p:tgtEl>
                                          <p:spTgt spid="17">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17">
                                            <p:txEl>
                                              <p:pRg st="10" end="10"/>
                                            </p:txEl>
                                          </p:spTgt>
                                        </p:tgtEl>
                                        <p:attrNameLst>
                                          <p:attrName>style.visibility</p:attrName>
                                        </p:attrNameLst>
                                      </p:cBhvr>
                                      <p:to>
                                        <p:strVal val="visible"/>
                                      </p:to>
                                    </p:set>
                                    <p:animEffect transition="in" filter="circle(in)">
                                      <p:cBhvr>
                                        <p:cTn id="37" dur="2000"/>
                                        <p:tgtEl>
                                          <p:spTgt spid="1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vi-VN" b="1" u="sng" dirty="0" smtClean="0">
                <a:solidFill>
                  <a:schemeClr val="bg1">
                    <a:lumMod val="95000"/>
                    <a:lumOff val="5000"/>
                  </a:schemeClr>
                </a:solidFill>
                <a:latin typeface="Times New Roman" pitchFamily="18" charset="0"/>
                <a:cs typeface="Times New Roman" pitchFamily="18" charset="0"/>
              </a:rPr>
              <a:t>Câu 2</a:t>
            </a:r>
            <a:r>
              <a:rPr lang="vi-VN" b="1" dirty="0" smtClean="0">
                <a:solidFill>
                  <a:schemeClr val="bg1">
                    <a:lumMod val="95000"/>
                    <a:lumOff val="5000"/>
                  </a:schemeClr>
                </a:solidFill>
                <a:latin typeface="Times New Roman" pitchFamily="18" charset="0"/>
                <a:cs typeface="Times New Roman" pitchFamily="18" charset="0"/>
              </a:rPr>
              <a:t>: để chẩn đoán mức độ suy hô hấp cấp nặng thì chỉ số nào sau đây là đúng?</a:t>
            </a:r>
            <a:endParaRPr lang="vi-VN" b="1" dirty="0">
              <a:solidFill>
                <a:schemeClr val="bg1">
                  <a:lumMod val="95000"/>
                  <a:lumOff val="5000"/>
                </a:schemeClr>
              </a:solidFill>
              <a:latin typeface="Times New Roman" pitchFamily="18" charset="0"/>
              <a:cs typeface="Times New Roman" pitchFamily="18" charset="0"/>
            </a:endParaRPr>
          </a:p>
        </p:txBody>
      </p:sp>
      <p:sp>
        <p:nvSpPr>
          <p:cNvPr id="5" name="Text Placeholder 4"/>
          <p:cNvSpPr>
            <a:spLocks noGrp="1"/>
          </p:cNvSpPr>
          <p:nvPr>
            <p:ph type="body" sz="quarter" idx="15"/>
          </p:nvPr>
        </p:nvSpPr>
        <p:spPr>
          <a:xfrm>
            <a:off x="642910" y="1928802"/>
            <a:ext cx="7929618" cy="4429156"/>
          </a:xfrm>
        </p:spPr>
        <p:txBody>
          <a:bodyPr>
            <a:noAutofit/>
          </a:bodyPr>
          <a:lstStyle/>
          <a:p>
            <a:pPr algn="just" fontAlgn="t"/>
            <a:r>
              <a:rPr lang="vi-VN" sz="2800" b="1" dirty="0" smtClean="0">
                <a:solidFill>
                  <a:schemeClr val="bg1"/>
                </a:solidFill>
                <a:latin typeface="Times New Roman" pitchFamily="18" charset="0"/>
                <a:cs typeface="Times New Roman" pitchFamily="18" charset="0"/>
              </a:rPr>
              <a:t>A. </a:t>
            </a:r>
            <a:r>
              <a:rPr lang="vi-VN" sz="2800" b="1" i="0" dirty="0" smtClean="0">
                <a:solidFill>
                  <a:schemeClr val="bg1"/>
                </a:solidFill>
                <a:latin typeface="Times New Roman" pitchFamily="18" charset="0"/>
                <a:cs typeface="Times New Roman" pitchFamily="18" charset="0"/>
              </a:rPr>
              <a:t>Glasgow</a:t>
            </a:r>
            <a:r>
              <a:rPr lang="en-US" sz="2800" b="1" i="0" dirty="0" smtClean="0">
                <a:solidFill>
                  <a:schemeClr val="bg1"/>
                </a:solidFill>
                <a:latin typeface="Times New Roman" pitchFamily="18" charset="0"/>
                <a:cs typeface="Times New Roman" pitchFamily="18" charset="0"/>
              </a:rPr>
              <a:t> 15 </a:t>
            </a:r>
            <a:r>
              <a:rPr lang="vi-VN" sz="2800" b="1" i="0" dirty="0" smtClean="0">
                <a:solidFill>
                  <a:schemeClr val="bg1"/>
                </a:solidFill>
                <a:latin typeface="Times New Roman" pitchFamily="18" charset="0"/>
                <a:cs typeface="Times New Roman" pitchFamily="18" charset="0"/>
              </a:rPr>
              <a:t>,Mạch</a:t>
            </a:r>
            <a:r>
              <a:rPr lang="en-US" sz="2800" b="1" i="0" dirty="0" smtClean="0">
                <a:solidFill>
                  <a:schemeClr val="bg1"/>
                </a:solidFill>
                <a:latin typeface="Times New Roman" pitchFamily="18" charset="0"/>
                <a:cs typeface="Times New Roman" pitchFamily="18" charset="0"/>
              </a:rPr>
              <a:t> 100-120 </a:t>
            </a:r>
            <a:r>
              <a:rPr lang="vi-VN" sz="2800" b="1" i="0" dirty="0" smtClean="0">
                <a:solidFill>
                  <a:schemeClr val="bg1"/>
                </a:solidFill>
                <a:latin typeface="Times New Roman" pitchFamily="18" charset="0"/>
                <a:cs typeface="Times New Roman" pitchFamily="18" charset="0"/>
              </a:rPr>
              <a:t>,Nhịp thở</a:t>
            </a:r>
            <a:r>
              <a:rPr lang="en-US" sz="2800" b="1" i="0" dirty="0" smtClean="0">
                <a:solidFill>
                  <a:schemeClr val="bg1"/>
                </a:solidFill>
                <a:latin typeface="Times New Roman" pitchFamily="18" charset="0"/>
                <a:cs typeface="Times New Roman" pitchFamily="18" charset="0"/>
              </a:rPr>
              <a:t> 25-30 </a:t>
            </a:r>
            <a:r>
              <a:rPr lang="vi-VN" sz="2800" b="1" i="0" dirty="0" smtClean="0">
                <a:solidFill>
                  <a:schemeClr val="bg1"/>
                </a:solidFill>
                <a:latin typeface="Times New Roman" pitchFamily="18" charset="0"/>
                <a:cs typeface="Times New Roman" pitchFamily="18" charset="0"/>
              </a:rPr>
              <a:t>,Nói</a:t>
            </a:r>
            <a:r>
              <a:rPr lang="en-US" sz="2800" b="1" i="0" dirty="0" smtClean="0">
                <a:solidFill>
                  <a:schemeClr val="bg1"/>
                </a:solidFill>
                <a:latin typeface="Times New Roman" pitchFamily="18" charset="0"/>
                <a:cs typeface="Times New Roman" pitchFamily="18" charset="0"/>
              </a:rPr>
              <a:t> </a:t>
            </a:r>
            <a:r>
              <a:rPr lang="en-US" sz="2800" b="1" i="0" dirty="0" err="1" smtClean="0">
                <a:solidFill>
                  <a:schemeClr val="bg1"/>
                </a:solidFill>
                <a:latin typeface="Times New Roman" pitchFamily="18" charset="0"/>
                <a:cs typeface="Times New Roman" pitchFamily="18" charset="0"/>
              </a:rPr>
              <a:t>Câu</a:t>
            </a:r>
            <a:r>
              <a:rPr lang="en-US" sz="2800" b="1" i="0" dirty="0" smtClean="0">
                <a:solidFill>
                  <a:schemeClr val="bg1"/>
                </a:solidFill>
                <a:latin typeface="Times New Roman" pitchFamily="18" charset="0"/>
                <a:cs typeface="Times New Roman" pitchFamily="18" charset="0"/>
              </a:rPr>
              <a:t> </a:t>
            </a:r>
            <a:r>
              <a:rPr lang="en-US" sz="2800" b="1" i="0" dirty="0" err="1" smtClean="0">
                <a:solidFill>
                  <a:schemeClr val="bg1"/>
                </a:solidFill>
                <a:latin typeface="Times New Roman" pitchFamily="18" charset="0"/>
                <a:cs typeface="Times New Roman" pitchFamily="18" charset="0"/>
              </a:rPr>
              <a:t>dài</a:t>
            </a:r>
            <a:r>
              <a:rPr lang="en-US" sz="2800" b="1" i="0" dirty="0" smtClean="0">
                <a:solidFill>
                  <a:schemeClr val="bg1"/>
                </a:solidFill>
                <a:latin typeface="Times New Roman" pitchFamily="18" charset="0"/>
                <a:cs typeface="Times New Roman" pitchFamily="18" charset="0"/>
              </a:rPr>
              <a:t>.</a:t>
            </a:r>
          </a:p>
          <a:p>
            <a:pPr algn="just" fontAlgn="t"/>
            <a:r>
              <a:rPr lang="en-US" sz="2800" b="1" i="0" dirty="0" smtClean="0">
                <a:solidFill>
                  <a:schemeClr val="bg1"/>
                </a:solidFill>
                <a:latin typeface="Times New Roman" pitchFamily="18" charset="0"/>
                <a:cs typeface="Times New Roman" pitchFamily="18" charset="0"/>
              </a:rPr>
              <a:t>B.</a:t>
            </a:r>
            <a:r>
              <a:rPr lang="vi-VN" sz="2800" b="1" i="0" dirty="0" smtClean="0">
                <a:solidFill>
                  <a:schemeClr val="bg1"/>
                </a:solidFill>
                <a:latin typeface="Times New Roman" pitchFamily="18" charset="0"/>
                <a:cs typeface="Times New Roman" pitchFamily="18" charset="0"/>
              </a:rPr>
              <a:t> Huyết áp</a:t>
            </a:r>
            <a:r>
              <a:rPr lang="en-US" sz="2800" b="1" i="0" dirty="0" smtClean="0">
                <a:solidFill>
                  <a:schemeClr val="bg1"/>
                </a:solidFill>
                <a:latin typeface="Times New Roman" pitchFamily="18" charset="0"/>
                <a:cs typeface="Times New Roman" pitchFamily="18" charset="0"/>
              </a:rPr>
              <a:t> </a:t>
            </a:r>
            <a:r>
              <a:rPr lang="en-US" sz="2800" b="1" i="0" dirty="0" err="1" smtClean="0">
                <a:solidFill>
                  <a:schemeClr val="bg1"/>
                </a:solidFill>
                <a:latin typeface="Times New Roman" pitchFamily="18" charset="0"/>
                <a:cs typeface="Times New Roman" pitchFamily="18" charset="0"/>
              </a:rPr>
              <a:t>Tăng</a:t>
            </a:r>
            <a:r>
              <a:rPr lang="en-US" sz="2800" b="1" i="0" dirty="0" smtClean="0">
                <a:solidFill>
                  <a:schemeClr val="bg1"/>
                </a:solidFill>
                <a:latin typeface="Times New Roman" pitchFamily="18" charset="0"/>
                <a:cs typeface="Times New Roman" pitchFamily="18" charset="0"/>
              </a:rPr>
              <a:t> PH 7.35-7.45 PaO2 &gt; 60 PaC02 45-55</a:t>
            </a:r>
          </a:p>
          <a:p>
            <a:pPr algn="just" fontAlgn="t"/>
            <a:r>
              <a:rPr lang="en-US" sz="2800" b="1" i="0" dirty="0" smtClean="0">
                <a:solidFill>
                  <a:schemeClr val="bg1"/>
                </a:solidFill>
                <a:latin typeface="Times New Roman" pitchFamily="18" charset="0"/>
                <a:cs typeface="Times New Roman" pitchFamily="18" charset="0"/>
              </a:rPr>
              <a:t>C. </a:t>
            </a:r>
            <a:r>
              <a:rPr lang="en-US" sz="2800" b="1" i="0" dirty="0" err="1" smtClean="0">
                <a:solidFill>
                  <a:schemeClr val="bg1"/>
                </a:solidFill>
                <a:latin typeface="Times New Roman" pitchFamily="18" charset="0"/>
                <a:cs typeface="Times New Roman" pitchFamily="18" charset="0"/>
              </a:rPr>
              <a:t>Nhịp</a:t>
            </a:r>
            <a:r>
              <a:rPr lang="en-US" sz="2800" b="1" i="0" dirty="0" smtClean="0">
                <a:solidFill>
                  <a:schemeClr val="bg1"/>
                </a:solidFill>
                <a:latin typeface="Times New Roman" pitchFamily="18" charset="0"/>
                <a:cs typeface="Times New Roman" pitchFamily="18" charset="0"/>
              </a:rPr>
              <a:t> </a:t>
            </a:r>
            <a:r>
              <a:rPr lang="en-US" sz="2800" b="1" i="0" dirty="0" err="1" smtClean="0">
                <a:solidFill>
                  <a:schemeClr val="bg1"/>
                </a:solidFill>
                <a:latin typeface="Times New Roman" pitchFamily="18" charset="0"/>
                <a:cs typeface="Times New Roman" pitchFamily="18" charset="0"/>
              </a:rPr>
              <a:t>thở</a:t>
            </a:r>
            <a:r>
              <a:rPr lang="en-US" sz="2800" b="1" i="0" dirty="0" smtClean="0">
                <a:solidFill>
                  <a:schemeClr val="bg1"/>
                </a:solidFill>
                <a:latin typeface="Times New Roman" pitchFamily="18" charset="0"/>
                <a:cs typeface="Times New Roman" pitchFamily="18" charset="0"/>
              </a:rPr>
              <a:t> 30-40 ,</a:t>
            </a:r>
            <a:r>
              <a:rPr lang="en-US" sz="2800" b="1" i="0" dirty="0" err="1" smtClean="0">
                <a:solidFill>
                  <a:schemeClr val="bg1"/>
                </a:solidFill>
                <a:latin typeface="Times New Roman" pitchFamily="18" charset="0"/>
                <a:cs typeface="Times New Roman" pitchFamily="18" charset="0"/>
              </a:rPr>
              <a:t>nói:Câu</a:t>
            </a:r>
            <a:r>
              <a:rPr lang="en-US" sz="2800" b="1" i="0" dirty="0" smtClean="0">
                <a:solidFill>
                  <a:schemeClr val="bg1"/>
                </a:solidFill>
                <a:latin typeface="Times New Roman" pitchFamily="18" charset="0"/>
                <a:cs typeface="Times New Roman" pitchFamily="18" charset="0"/>
              </a:rPr>
              <a:t> </a:t>
            </a:r>
            <a:r>
              <a:rPr lang="en-US" sz="2800" b="1" i="0" dirty="0" err="1" smtClean="0">
                <a:solidFill>
                  <a:schemeClr val="bg1"/>
                </a:solidFill>
                <a:latin typeface="Times New Roman" pitchFamily="18" charset="0"/>
                <a:cs typeface="Times New Roman" pitchFamily="18" charset="0"/>
              </a:rPr>
              <a:t>ngắn</a:t>
            </a:r>
            <a:r>
              <a:rPr lang="en-US" sz="2800" b="1" i="0" dirty="0" smtClean="0">
                <a:solidFill>
                  <a:schemeClr val="bg1"/>
                </a:solidFill>
                <a:latin typeface="Times New Roman" pitchFamily="18" charset="0"/>
                <a:cs typeface="Times New Roman" pitchFamily="18" charset="0"/>
              </a:rPr>
              <a:t>, </a:t>
            </a:r>
            <a:r>
              <a:rPr lang="en-US" sz="2800" b="1" i="0" dirty="0" err="1" smtClean="0">
                <a:solidFill>
                  <a:schemeClr val="bg1"/>
                </a:solidFill>
                <a:latin typeface="Times New Roman" pitchFamily="18" charset="0"/>
                <a:cs typeface="Times New Roman" pitchFamily="18" charset="0"/>
              </a:rPr>
              <a:t>tím</a:t>
            </a:r>
            <a:r>
              <a:rPr lang="en-US" sz="2800" b="1" i="0" dirty="0" smtClean="0">
                <a:solidFill>
                  <a:schemeClr val="bg1"/>
                </a:solidFill>
                <a:latin typeface="Times New Roman" pitchFamily="18" charset="0"/>
                <a:cs typeface="Times New Roman" pitchFamily="18" charset="0"/>
              </a:rPr>
              <a:t> :++,</a:t>
            </a:r>
            <a:r>
              <a:rPr lang="en-US" sz="2800" b="1" i="0" dirty="0" err="1" smtClean="0">
                <a:solidFill>
                  <a:schemeClr val="bg1"/>
                </a:solidFill>
                <a:latin typeface="Times New Roman" pitchFamily="18" charset="0"/>
                <a:cs typeface="Times New Roman" pitchFamily="18" charset="0"/>
              </a:rPr>
              <a:t>vật</a:t>
            </a:r>
            <a:r>
              <a:rPr lang="en-US" sz="2800" b="1" i="0" dirty="0" smtClean="0">
                <a:solidFill>
                  <a:schemeClr val="bg1"/>
                </a:solidFill>
                <a:latin typeface="Times New Roman" pitchFamily="18" charset="0"/>
                <a:cs typeface="Times New Roman" pitchFamily="18" charset="0"/>
              </a:rPr>
              <a:t> </a:t>
            </a:r>
            <a:r>
              <a:rPr lang="en-US" sz="2800" b="1" i="0" dirty="0" err="1" smtClean="0">
                <a:solidFill>
                  <a:schemeClr val="bg1"/>
                </a:solidFill>
                <a:latin typeface="Times New Roman" pitchFamily="18" charset="0"/>
                <a:cs typeface="Times New Roman" pitchFamily="18" charset="0"/>
              </a:rPr>
              <a:t>vã</a:t>
            </a:r>
            <a:r>
              <a:rPr lang="en-US" sz="2800" b="1" i="0" dirty="0" smtClean="0">
                <a:solidFill>
                  <a:schemeClr val="bg1"/>
                </a:solidFill>
                <a:latin typeface="Times New Roman" pitchFamily="18" charset="0"/>
                <a:cs typeface="Times New Roman" pitchFamily="18" charset="0"/>
              </a:rPr>
              <a:t> </a:t>
            </a:r>
            <a:r>
              <a:rPr lang="en-US" sz="2800" b="1" i="0" dirty="0" err="1" smtClean="0">
                <a:solidFill>
                  <a:schemeClr val="bg1"/>
                </a:solidFill>
                <a:latin typeface="Times New Roman" pitchFamily="18" charset="0"/>
                <a:cs typeface="Times New Roman" pitchFamily="18" charset="0"/>
              </a:rPr>
              <a:t>mồ</a:t>
            </a:r>
            <a:r>
              <a:rPr lang="en-US" sz="2800" b="1" i="0" dirty="0" smtClean="0">
                <a:solidFill>
                  <a:schemeClr val="bg1"/>
                </a:solidFill>
                <a:latin typeface="Times New Roman" pitchFamily="18" charset="0"/>
                <a:cs typeface="Times New Roman" pitchFamily="18" charset="0"/>
              </a:rPr>
              <a:t> </a:t>
            </a:r>
            <a:r>
              <a:rPr lang="en-US" sz="2800" b="1" i="0" dirty="0" err="1" smtClean="0">
                <a:solidFill>
                  <a:schemeClr val="bg1"/>
                </a:solidFill>
                <a:latin typeface="Times New Roman" pitchFamily="18" charset="0"/>
                <a:cs typeface="Times New Roman" pitchFamily="18" charset="0"/>
              </a:rPr>
              <a:t>hôi</a:t>
            </a:r>
            <a:r>
              <a:rPr lang="en-US" sz="2800" b="1" i="0" dirty="0" smtClean="0">
                <a:solidFill>
                  <a:schemeClr val="bg1"/>
                </a:solidFill>
                <a:latin typeface="Times New Roman" pitchFamily="18" charset="0"/>
                <a:cs typeface="Times New Roman" pitchFamily="18" charset="0"/>
              </a:rPr>
              <a:t>:++,</a:t>
            </a:r>
            <a:r>
              <a:rPr lang="en-US" sz="2800" b="1" i="0" dirty="0" err="1" smtClean="0">
                <a:solidFill>
                  <a:schemeClr val="bg1"/>
                </a:solidFill>
                <a:latin typeface="Times New Roman" pitchFamily="18" charset="0"/>
                <a:cs typeface="Times New Roman" pitchFamily="18" charset="0"/>
              </a:rPr>
              <a:t>HA;Tăng</a:t>
            </a:r>
            <a:r>
              <a:rPr lang="en-US" sz="2800" b="1" i="0" dirty="0" smtClean="0">
                <a:solidFill>
                  <a:schemeClr val="bg1"/>
                </a:solidFill>
                <a:latin typeface="Times New Roman" pitchFamily="18" charset="0"/>
                <a:cs typeface="Times New Roman" pitchFamily="18" charset="0"/>
              </a:rPr>
              <a:t> </a:t>
            </a:r>
            <a:endParaRPr lang="vi-VN" sz="2800" b="1" i="0" dirty="0" smtClean="0">
              <a:solidFill>
                <a:schemeClr val="bg1"/>
              </a:solidFill>
              <a:latin typeface="Times New Roman" pitchFamily="18" charset="0"/>
              <a:cs typeface="Times New Roman" pitchFamily="18" charset="0"/>
            </a:endParaRPr>
          </a:p>
          <a:p>
            <a:pPr algn="just" fontAlgn="t"/>
            <a:r>
              <a:rPr lang="en-US" sz="2800" b="1" i="0" dirty="0" err="1" smtClean="0">
                <a:solidFill>
                  <a:schemeClr val="bg1"/>
                </a:solidFill>
                <a:latin typeface="Times New Roman" pitchFamily="18" charset="0"/>
                <a:cs typeface="Times New Roman" pitchFamily="18" charset="0"/>
              </a:rPr>
              <a:t>D.Mạch</a:t>
            </a:r>
            <a:r>
              <a:rPr lang="en-US" sz="2800" b="1" i="0" dirty="0" smtClean="0">
                <a:solidFill>
                  <a:schemeClr val="bg1"/>
                </a:solidFill>
                <a:latin typeface="Times New Roman" pitchFamily="18" charset="0"/>
                <a:cs typeface="Times New Roman" pitchFamily="18" charset="0"/>
              </a:rPr>
              <a:t> &gt;140, </a:t>
            </a:r>
            <a:r>
              <a:rPr lang="en-US" sz="2800" b="1" i="0" dirty="0" err="1" smtClean="0">
                <a:solidFill>
                  <a:schemeClr val="bg1"/>
                </a:solidFill>
                <a:latin typeface="Times New Roman" pitchFamily="18" charset="0"/>
                <a:cs typeface="Times New Roman" pitchFamily="18" charset="0"/>
              </a:rPr>
              <a:t>nhịp</a:t>
            </a:r>
            <a:r>
              <a:rPr lang="en-US" sz="2800" b="1" i="0" dirty="0" smtClean="0">
                <a:solidFill>
                  <a:schemeClr val="bg1"/>
                </a:solidFill>
                <a:latin typeface="Times New Roman" pitchFamily="18" charset="0"/>
                <a:cs typeface="Times New Roman" pitchFamily="18" charset="0"/>
              </a:rPr>
              <a:t> </a:t>
            </a:r>
            <a:r>
              <a:rPr lang="en-US" sz="2800" b="1" i="0" dirty="0" err="1" smtClean="0">
                <a:solidFill>
                  <a:schemeClr val="bg1"/>
                </a:solidFill>
                <a:latin typeface="Times New Roman" pitchFamily="18" charset="0"/>
                <a:cs typeface="Times New Roman" pitchFamily="18" charset="0"/>
              </a:rPr>
              <a:t>thở</a:t>
            </a:r>
            <a:r>
              <a:rPr lang="en-US" sz="2800" b="1" i="0" dirty="0" smtClean="0">
                <a:solidFill>
                  <a:schemeClr val="bg1"/>
                </a:solidFill>
                <a:latin typeface="Times New Roman" pitchFamily="18" charset="0"/>
                <a:cs typeface="Times New Roman" pitchFamily="18" charset="0"/>
              </a:rPr>
              <a:t>:&gt;40 </a:t>
            </a:r>
            <a:r>
              <a:rPr lang="en-US" sz="2800" b="1" i="0" dirty="0" err="1" smtClean="0">
                <a:solidFill>
                  <a:schemeClr val="bg1"/>
                </a:solidFill>
                <a:latin typeface="Times New Roman" pitchFamily="18" charset="0"/>
                <a:cs typeface="Times New Roman" pitchFamily="18" charset="0"/>
              </a:rPr>
              <a:t>hoặc</a:t>
            </a:r>
            <a:r>
              <a:rPr lang="en-US" sz="2800" b="1" i="0" dirty="0" smtClean="0">
                <a:solidFill>
                  <a:schemeClr val="bg1"/>
                </a:solidFill>
                <a:latin typeface="Times New Roman" pitchFamily="18" charset="0"/>
                <a:cs typeface="Times New Roman" pitchFamily="18" charset="0"/>
              </a:rPr>
              <a:t> &lt;10, </a:t>
            </a:r>
            <a:r>
              <a:rPr lang="en-US" sz="2800" b="1" i="0" dirty="0" err="1" smtClean="0">
                <a:solidFill>
                  <a:schemeClr val="bg1"/>
                </a:solidFill>
                <a:latin typeface="Times New Roman" pitchFamily="18" charset="0"/>
                <a:cs typeface="Times New Roman" pitchFamily="18" charset="0"/>
              </a:rPr>
              <a:t>tím</a:t>
            </a:r>
            <a:r>
              <a:rPr lang="en-US" sz="2800" b="1" i="0" dirty="0" smtClean="0">
                <a:solidFill>
                  <a:schemeClr val="bg1"/>
                </a:solidFill>
                <a:latin typeface="Times New Roman" pitchFamily="18" charset="0"/>
                <a:cs typeface="Times New Roman" pitchFamily="18" charset="0"/>
              </a:rPr>
              <a:t>: ++, HA: </a:t>
            </a:r>
            <a:r>
              <a:rPr lang="en-US" sz="2800" b="1" i="0" dirty="0" err="1" smtClean="0">
                <a:solidFill>
                  <a:schemeClr val="bg1"/>
                </a:solidFill>
                <a:latin typeface="Times New Roman" pitchFamily="18" charset="0"/>
                <a:cs typeface="Times New Roman" pitchFamily="18" charset="0"/>
              </a:rPr>
              <a:t>Tăng</a:t>
            </a:r>
            <a:endParaRPr lang="vi-VN" sz="2800" b="1" i="0" dirty="0" smtClean="0">
              <a:solidFill>
                <a:schemeClr val="bg1"/>
              </a:solidFill>
              <a:latin typeface="Times New Roman" pitchFamily="18" charset="0"/>
              <a:cs typeface="Times New Roman" pitchFamily="18" charset="0"/>
            </a:endParaRPr>
          </a:p>
          <a:p>
            <a:pPr algn="just" fontAlgn="t"/>
            <a:endParaRPr lang="vi-VN" sz="2800" b="1" i="0" dirty="0" smtClean="0">
              <a:solidFill>
                <a:schemeClr val="bg1"/>
              </a:solidFill>
              <a:latin typeface="Times New Roman" pitchFamily="18" charset="0"/>
              <a:cs typeface="Times New Roman" pitchFamily="18" charset="0"/>
            </a:endParaRPr>
          </a:p>
          <a:p>
            <a:pPr algn="just"/>
            <a:endParaRPr lang="vi-VN" sz="28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89040"/>
            <a:ext cx="720080" cy="6480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Oval Callout 5"/>
          <p:cNvSpPr/>
          <p:nvPr/>
        </p:nvSpPr>
        <p:spPr>
          <a:xfrm>
            <a:off x="4929158" y="3429000"/>
            <a:ext cx="4214842" cy="3000396"/>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600" b="1" smtClean="0">
                <a:solidFill>
                  <a:srgbClr val="FF0000"/>
                </a:solidFill>
                <a:latin typeface="Times New Roman" pitchFamily="18" charset="0"/>
                <a:cs typeface="Times New Roman" pitchFamily="18" charset="0"/>
              </a:rPr>
              <a:t>THANK YOU FOR ATTENTION !!! AHIHI</a:t>
            </a:r>
            <a:endParaRPr lang="vi-VN" sz="3600" b="1">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Horizontal Scroll 5"/>
          <p:cNvSpPr/>
          <p:nvPr/>
        </p:nvSpPr>
        <p:spPr>
          <a:xfrm>
            <a:off x="214282" y="857232"/>
            <a:ext cx="6143668" cy="5572164"/>
          </a:xfrm>
          <a:prstGeom prst="horizontalScroll">
            <a:avLst/>
          </a:prstGeo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3" name="Rectangle 8"/>
          <p:cNvSpPr>
            <a:spLocks noGrp="1"/>
          </p:cNvSpPr>
          <p:nvPr>
            <p:ph type="title"/>
          </p:nvPr>
        </p:nvSpPr>
        <p:spPr>
          <a:xfrm>
            <a:off x="2500298" y="142852"/>
            <a:ext cx="3429024" cy="1143000"/>
          </a:xfrm>
        </p:spPr>
        <p:txBody>
          <a:bodyPr>
            <a:normAutofit/>
          </a:bodyPr>
          <a:lstStyle>
            <a:extLst/>
          </a:lstStyle>
          <a:p>
            <a:r>
              <a:rPr lang="en-US" smtClean="0">
                <a:solidFill>
                  <a:schemeClr val="tx2">
                    <a:lumMod val="10000"/>
                  </a:schemeClr>
                </a:solidFill>
                <a:latin typeface="Times New Roman" pitchFamily="18" charset="0"/>
                <a:cs typeface="Times New Roman" pitchFamily="18" charset="0"/>
              </a:rPr>
              <a:t>NỘI DUNG</a:t>
            </a:r>
            <a:endParaRPr lang="en-US" dirty="0">
              <a:solidFill>
                <a:schemeClr val="tx2">
                  <a:lumMod val="10000"/>
                </a:schemeClr>
              </a:solidFill>
              <a:latin typeface="Times New Roman" pitchFamily="18" charset="0"/>
              <a:cs typeface="Times New Roman" pitchFamily="18" charset="0"/>
            </a:endParaRPr>
          </a:p>
        </p:txBody>
      </p:sp>
      <p:sp>
        <p:nvSpPr>
          <p:cNvPr id="4" name="Rectangle 25"/>
          <p:cNvSpPr txBox="1">
            <a:spLocks/>
          </p:cNvSpPr>
          <p:nvPr/>
        </p:nvSpPr>
        <p:spPr>
          <a:xfrm>
            <a:off x="285720" y="1571612"/>
            <a:ext cx="6000792" cy="4357718"/>
          </a:xfrm>
          <a:prstGeom prst="rect">
            <a:avLst/>
          </a:prstGeom>
        </p:spPr>
        <p:txBody>
          <a:bodyPr vert="horz">
            <a:noAutofit/>
          </a:bodyPr>
          <a:lstStyle>
            <a:extLst/>
          </a:lstStyle>
          <a:p>
            <a:pPr marL="514350" marR="0" lvl="0" indent="-514350" algn="l" defTabSz="914400" rtl="0" eaLnBrk="1" fontAlgn="auto" latinLnBrk="0" hangingPunct="1">
              <a:lnSpc>
                <a:spcPct val="100000"/>
              </a:lnSpc>
              <a:spcBef>
                <a:spcPct val="20000"/>
              </a:spcBef>
              <a:spcAft>
                <a:spcPts val="0"/>
              </a:spcAft>
              <a:buClrTx/>
              <a:buSzTx/>
              <a:buAutoNum type="romanUcPeriod"/>
              <a:tabLst/>
              <a:defRPr/>
            </a:pPr>
            <a:r>
              <a:rPr kumimoji="0" lang="en-US" sz="3000" b="1" i="0" u="none" strike="noStrike" kern="0" cap="none" spc="0" normalizeH="0" noProof="0" dirty="0" smtClean="0">
                <a:ln>
                  <a:noFill/>
                </a:ln>
                <a:solidFill>
                  <a:schemeClr val="bg1"/>
                </a:solidFill>
                <a:effectLst/>
                <a:uLnTx/>
                <a:uFillTx/>
                <a:latin typeface="Times New Roman" pitchFamily="18" charset="0"/>
                <a:cs typeface="Times New Roman" pitchFamily="18" charset="0"/>
              </a:rPr>
              <a:t>TỔNG QUAN VỀ SUY HÔ HẤP CẤP</a:t>
            </a:r>
          </a:p>
          <a:p>
            <a:pPr marL="514350" marR="0" lvl="0" indent="-514350" algn="l" defTabSz="914400" rtl="0" eaLnBrk="1" fontAlgn="auto" latinLnBrk="0" hangingPunct="1">
              <a:lnSpc>
                <a:spcPct val="100000"/>
              </a:lnSpc>
              <a:spcBef>
                <a:spcPct val="20000"/>
              </a:spcBef>
              <a:spcAft>
                <a:spcPts val="0"/>
              </a:spcAft>
              <a:buClrTx/>
              <a:buSzTx/>
              <a:buAutoNum type="romanUcPeriod"/>
              <a:tabLst/>
              <a:defRPr/>
            </a:pPr>
            <a:r>
              <a:rPr lang="en-US" sz="3000" b="1" kern="0" baseline="0" dirty="0" smtClean="0">
                <a:solidFill>
                  <a:schemeClr val="bg1"/>
                </a:solidFill>
                <a:latin typeface="Times New Roman" pitchFamily="18" charset="0"/>
                <a:cs typeface="Times New Roman" pitchFamily="18" charset="0"/>
              </a:rPr>
              <a:t>NGUYÊN</a:t>
            </a:r>
            <a:r>
              <a:rPr lang="en-US" sz="3000" b="1" kern="0" dirty="0" smtClean="0">
                <a:solidFill>
                  <a:schemeClr val="bg1"/>
                </a:solidFill>
                <a:latin typeface="Times New Roman" pitchFamily="18" charset="0"/>
                <a:cs typeface="Times New Roman" pitchFamily="18" charset="0"/>
              </a:rPr>
              <a:t> NHÂN VÀ CƠ CHẾ SINH BỆNH</a:t>
            </a:r>
          </a:p>
          <a:p>
            <a:pPr marL="514350" marR="0" lvl="0" indent="-514350" algn="l" defTabSz="914400" rtl="0" eaLnBrk="1" fontAlgn="auto" latinLnBrk="0" hangingPunct="1">
              <a:lnSpc>
                <a:spcPct val="100000"/>
              </a:lnSpc>
              <a:spcBef>
                <a:spcPct val="20000"/>
              </a:spcBef>
              <a:spcAft>
                <a:spcPts val="0"/>
              </a:spcAft>
              <a:buClrTx/>
              <a:buSzTx/>
              <a:buAutoNum type="romanUcPeriod"/>
              <a:tabLst/>
              <a:defRPr/>
            </a:pPr>
            <a:r>
              <a:rPr kumimoji="0" lang="en-US" sz="3000" b="1"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TRIỆU</a:t>
            </a:r>
            <a:r>
              <a:rPr kumimoji="0" lang="en-US" sz="3000" b="1" i="0" u="none" strike="noStrike" kern="0" cap="none" spc="0" normalizeH="0" noProof="0" dirty="0" smtClean="0">
                <a:ln>
                  <a:noFill/>
                </a:ln>
                <a:solidFill>
                  <a:schemeClr val="bg1"/>
                </a:solidFill>
                <a:effectLst/>
                <a:uLnTx/>
                <a:uFillTx/>
                <a:latin typeface="Times New Roman" pitchFamily="18" charset="0"/>
                <a:cs typeface="Times New Roman" pitchFamily="18" charset="0"/>
              </a:rPr>
              <a:t> CHỨNG LÂM SÀNG</a:t>
            </a:r>
          </a:p>
          <a:p>
            <a:pPr marL="514350" marR="0" lvl="0" indent="-514350" algn="l" defTabSz="914400" rtl="0" eaLnBrk="1" fontAlgn="auto" latinLnBrk="0" hangingPunct="1">
              <a:lnSpc>
                <a:spcPct val="100000"/>
              </a:lnSpc>
              <a:spcBef>
                <a:spcPct val="20000"/>
              </a:spcBef>
              <a:spcAft>
                <a:spcPts val="0"/>
              </a:spcAft>
              <a:buClrTx/>
              <a:buSzTx/>
              <a:buAutoNum type="romanUcPeriod"/>
              <a:tabLst/>
              <a:defRPr/>
            </a:pPr>
            <a:r>
              <a:rPr lang="en-US" sz="3000" b="1" kern="0" baseline="0" dirty="0" smtClean="0">
                <a:solidFill>
                  <a:schemeClr val="bg1"/>
                </a:solidFill>
                <a:latin typeface="Times New Roman" pitchFamily="18" charset="0"/>
                <a:cs typeface="Times New Roman" pitchFamily="18" charset="0"/>
              </a:rPr>
              <a:t>CHẨN</a:t>
            </a:r>
            <a:r>
              <a:rPr lang="en-US" sz="3000" b="1" kern="0" dirty="0" smtClean="0">
                <a:solidFill>
                  <a:schemeClr val="bg1"/>
                </a:solidFill>
                <a:latin typeface="Times New Roman" pitchFamily="18" charset="0"/>
                <a:cs typeface="Times New Roman" pitchFamily="18" charset="0"/>
              </a:rPr>
              <a:t> ĐOÁN VÀ XỬ TRÍ</a:t>
            </a:r>
          </a:p>
          <a:p>
            <a:pPr marL="514350" marR="0" lvl="0" indent="-514350" algn="l" defTabSz="914400" rtl="0" eaLnBrk="1" fontAlgn="auto" latinLnBrk="0" hangingPunct="1">
              <a:lnSpc>
                <a:spcPct val="100000"/>
              </a:lnSpc>
              <a:spcBef>
                <a:spcPct val="20000"/>
              </a:spcBef>
              <a:spcAft>
                <a:spcPts val="0"/>
              </a:spcAft>
              <a:buClrTx/>
              <a:buSzTx/>
              <a:buAutoNum type="romanUcPeriod"/>
              <a:tabLst/>
              <a:defRPr/>
            </a:pPr>
            <a:r>
              <a:rPr kumimoji="0" lang="en-US" sz="3000" b="1"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rPr>
              <a:t>QUY</a:t>
            </a:r>
            <a:r>
              <a:rPr kumimoji="0" lang="en-US" sz="3000" b="1" i="0" u="none" strike="noStrike" kern="0" cap="none" spc="0" normalizeH="0" noProof="0" dirty="0" smtClean="0">
                <a:ln>
                  <a:noFill/>
                </a:ln>
                <a:solidFill>
                  <a:schemeClr val="bg1"/>
                </a:solidFill>
                <a:effectLst/>
                <a:uLnTx/>
                <a:uFillTx/>
                <a:latin typeface="Times New Roman" pitchFamily="18" charset="0"/>
                <a:cs typeface="Times New Roman" pitchFamily="18" charset="0"/>
              </a:rPr>
              <a:t> TRÌNH CHĂM SÓC</a:t>
            </a:r>
          </a:p>
          <a:p>
            <a:pPr marL="514350" marR="0" lvl="0" indent="-514350" algn="l" defTabSz="914400" rtl="0" eaLnBrk="1" fontAlgn="auto" latinLnBrk="0" hangingPunct="1">
              <a:lnSpc>
                <a:spcPct val="100000"/>
              </a:lnSpc>
              <a:spcBef>
                <a:spcPct val="20000"/>
              </a:spcBef>
              <a:spcAft>
                <a:spcPts val="0"/>
              </a:spcAft>
              <a:buClrTx/>
              <a:buSzTx/>
              <a:buAutoNum type="romanUcPeriod"/>
              <a:tabLst/>
              <a:defRPr/>
            </a:pPr>
            <a:r>
              <a:rPr lang="en-US" sz="3000" b="1" kern="0" baseline="0" dirty="0" smtClean="0">
                <a:solidFill>
                  <a:schemeClr val="bg1"/>
                </a:solidFill>
                <a:latin typeface="Times New Roman" pitchFamily="18" charset="0"/>
                <a:cs typeface="Times New Roman" pitchFamily="18" charset="0"/>
              </a:rPr>
              <a:t>LƯỢNG</a:t>
            </a:r>
            <a:r>
              <a:rPr lang="en-US" sz="3000" b="1" kern="0" dirty="0" smtClean="0">
                <a:solidFill>
                  <a:schemeClr val="bg1"/>
                </a:solidFill>
                <a:latin typeface="Times New Roman" pitchFamily="18" charset="0"/>
                <a:cs typeface="Times New Roman" pitchFamily="18" charset="0"/>
              </a:rPr>
              <a:t> GIÁ</a:t>
            </a:r>
            <a:endParaRPr kumimoji="0" lang="en-US" sz="3000" b="1" i="0" u="none" strike="noStrike" kern="0" cap="none" spc="0" normalizeH="0" baseline="0" noProof="0" dirty="0">
              <a:ln>
                <a:noFill/>
              </a:ln>
              <a:solidFill>
                <a:schemeClr val="bg1"/>
              </a:solidFill>
              <a:effectLst/>
              <a:uLnTx/>
              <a:uFillTx/>
              <a:latin typeface="Times New Roman" pitchFamily="18" charset="0"/>
              <a:cs typeface="Times New Roman" pitchFamily="18" charset="0"/>
            </a:endParaRPr>
          </a:p>
        </p:txBody>
      </p:sp>
      <p:pic>
        <p:nvPicPr>
          <p:cNvPr id="7" name="Picture 6" descr="idp_logo.gif"/>
          <p:cNvPicPr>
            <a:picLocks noChangeAspect="1"/>
          </p:cNvPicPr>
          <p:nvPr/>
        </p:nvPicPr>
        <p:blipFill>
          <a:blip r:embed="rId4"/>
          <a:stretch>
            <a:fillRect/>
          </a:stretch>
        </p:blipFill>
        <p:spPr>
          <a:xfrm>
            <a:off x="6477000" y="1"/>
            <a:ext cx="2667000" cy="2071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4764" y="1214422"/>
            <a:ext cx="5229236" cy="4768865"/>
          </a:xfrm>
        </p:spPr>
        <p:txBody>
          <a:bodyPr>
            <a:normAutofit/>
          </a:bodyPr>
          <a:lstStyle/>
          <a:p>
            <a:r>
              <a:rPr lang="en-US" sz="3000" b="1" dirty="0" smtClean="0">
                <a:solidFill>
                  <a:schemeClr val="bg1"/>
                </a:solidFill>
                <a:latin typeface="Times New Roman" pitchFamily="18" charset="0"/>
                <a:cs typeface="Times New Roman" pitchFamily="18" charset="0"/>
              </a:rPr>
              <a:t>1. ĐỊNH NGHĨA</a:t>
            </a:r>
          </a:p>
          <a:p>
            <a:r>
              <a:rPr lang="vi-VN" sz="3000" b="1" dirty="0" smtClean="0">
                <a:solidFill>
                  <a:schemeClr val="bg1"/>
                </a:solidFill>
                <a:latin typeface="Times New Roman" pitchFamily="18" charset="0"/>
                <a:cs typeface="Times New Roman" pitchFamily="18" charset="0"/>
              </a:rPr>
              <a:t>Là tình trạng phổi đột ngột không bảo đảm chức năng trao đổi khí, gây ra thiếu Oxy máu tới mức không đáp ứng kịp nhu cầu chuyển hóa, làm suy kém hoặc đe dọa chức năng các cơ quan sinh tồn như não, tim (có thể không kèm tăng CO2 máu).</a:t>
            </a:r>
          </a:p>
          <a:p>
            <a:pPr>
              <a:buNone/>
            </a:pPr>
            <a:endParaRPr lang="vi-VN" sz="3000" b="1" dirty="0">
              <a:solidFill>
                <a:schemeClr val="bg1"/>
              </a:solidFill>
              <a:latin typeface="Times New Roman" pitchFamily="18" charset="0"/>
              <a:cs typeface="Times New Roman" pitchFamily="18" charset="0"/>
            </a:endParaRPr>
          </a:p>
        </p:txBody>
      </p:sp>
      <p:sp>
        <p:nvSpPr>
          <p:cNvPr id="2" name="Rectangle 1"/>
          <p:cNvSpPr>
            <a:spLocks noGrp="1"/>
          </p:cNvSpPr>
          <p:nvPr>
            <p:ph type="title"/>
          </p:nvPr>
        </p:nvSpPr>
        <p:spPr>
          <a:xfrm>
            <a:off x="971600" y="404664"/>
            <a:ext cx="7696200" cy="864096"/>
          </a:xfrm>
        </p:spPr>
        <p:txBody>
          <a:bodyPr>
            <a:normAutofit fontScale="90000"/>
          </a:bodyPr>
          <a:lstStyle>
            <a:extLst/>
          </a:lstStyle>
          <a:p>
            <a:pPr lvl="0"/>
            <a:r>
              <a:rPr lang="en-US" b="1" i="0" dirty="0" smtClean="0">
                <a:solidFill>
                  <a:srgbClr val="FF0000"/>
                </a:solidFill>
                <a:latin typeface="Times New Roman" pitchFamily="18" charset="0"/>
                <a:cs typeface="Times New Roman" pitchFamily="18" charset="0"/>
              </a:rPr>
              <a:t>I.TỔNG QUAN VỀ SUY HÔ HẤP CẤP</a:t>
            </a:r>
            <a:r>
              <a:rPr lang="en-US" b="1" i="0" dirty="0" smtClean="0">
                <a:solidFill>
                  <a:schemeClr val="bg1"/>
                </a:solidFill>
                <a:latin typeface="Times New Roman" pitchFamily="18" charset="0"/>
                <a:cs typeface="Times New Roman" pitchFamily="18" charset="0"/>
              </a:rPr>
              <a:t/>
            </a:r>
            <a:br>
              <a:rPr lang="en-US" b="1" i="0" dirty="0" smtClean="0">
                <a:solidFill>
                  <a:schemeClr val="bg1"/>
                </a:solidFill>
                <a:latin typeface="Times New Roman" pitchFamily="18" charset="0"/>
                <a:cs typeface="Times New Roman" pitchFamily="18" charset="0"/>
              </a:rPr>
            </a:br>
            <a:endParaRPr lang="en-US" dirty="0"/>
          </a:p>
        </p:txBody>
      </p:sp>
      <p:pic>
        <p:nvPicPr>
          <p:cNvPr id="5" name="Picture 4" descr="suy-ho-hap.png"/>
          <p:cNvPicPr>
            <a:picLocks noChangeAspect="1"/>
          </p:cNvPicPr>
          <p:nvPr/>
        </p:nvPicPr>
        <p:blipFill>
          <a:blip r:embed="rId4"/>
          <a:stretch>
            <a:fillRect/>
          </a:stretch>
        </p:blipFill>
        <p:spPr>
          <a:xfrm>
            <a:off x="0" y="1714488"/>
            <a:ext cx="4214810" cy="514353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28662" y="0"/>
            <a:ext cx="7696200" cy="1143000"/>
          </a:xfrm>
        </p:spPr>
        <p:txBody>
          <a:bodyPr/>
          <a:lstStyle/>
          <a:p>
            <a:pPr algn="ctr"/>
            <a:r>
              <a:rPr lang="en-US" b="1" dirty="0" smtClean="0">
                <a:solidFill>
                  <a:schemeClr val="bg1"/>
                </a:solidFill>
                <a:latin typeface="Times New Roman" pitchFamily="18" charset="0"/>
                <a:cs typeface="Times New Roman" pitchFamily="18" charset="0"/>
              </a:rPr>
              <a:t>ĐẶC </a:t>
            </a:r>
            <a:r>
              <a:rPr lang="en-US" b="1" dirty="0" smtClean="0">
                <a:solidFill>
                  <a:schemeClr val="bg1"/>
                </a:solidFill>
                <a:latin typeface="Times New Roman" pitchFamily="18" charset="0"/>
                <a:cs typeface="Times New Roman" pitchFamily="18" charset="0"/>
              </a:rPr>
              <a:t>ĐIỂM</a:t>
            </a:r>
            <a:endParaRPr lang="en-US" b="1" dirty="0">
              <a:solidFill>
                <a:schemeClr val="bg1"/>
              </a:solidFill>
              <a:latin typeface="Times New Roman" pitchFamily="18" charset="0"/>
              <a:cs typeface="Times New Roman" pitchFamily="18" charset="0"/>
            </a:endParaRPr>
          </a:p>
        </p:txBody>
      </p:sp>
      <p:pic>
        <p:nvPicPr>
          <p:cNvPr id="5" name="Picture 4" descr="bac-si2.jpg"/>
          <p:cNvPicPr>
            <a:picLocks noChangeAspect="1"/>
          </p:cNvPicPr>
          <p:nvPr/>
        </p:nvPicPr>
        <p:blipFill>
          <a:blip r:embed="rId3"/>
          <a:stretch>
            <a:fillRect/>
          </a:stretch>
        </p:blipFill>
        <p:spPr>
          <a:xfrm>
            <a:off x="5400675" y="1500174"/>
            <a:ext cx="3743325" cy="3048022"/>
          </a:xfrm>
          <a:prstGeom prst="rect">
            <a:avLst/>
          </a:prstGeom>
        </p:spPr>
      </p:pic>
      <p:sp>
        <p:nvSpPr>
          <p:cNvPr id="4" name="Content Placeholder 2"/>
          <p:cNvSpPr>
            <a:spLocks noGrp="1"/>
          </p:cNvSpPr>
          <p:nvPr>
            <p:ph idx="1"/>
          </p:nvPr>
        </p:nvSpPr>
        <p:spPr>
          <a:xfrm>
            <a:off x="428596" y="1428736"/>
            <a:ext cx="5286412" cy="5143536"/>
          </a:xfrm>
        </p:spPr>
        <p:txBody>
          <a:bodyPr>
            <a:normAutofit fontScale="85000" lnSpcReduction="10000"/>
          </a:bodyPr>
          <a:lstStyle/>
          <a:p>
            <a:pPr marL="0" indent="0">
              <a:buNone/>
            </a:pPr>
            <a: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Đặc</a:t>
            </a:r>
            <a:r>
              <a:rPr lang="en-US"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điểm</a:t>
            </a:r>
            <a:endParaRPr lang="en-US"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FontTx/>
              <a:buChar char="-"/>
            </a:pPr>
            <a:r>
              <a:rPr lang="vi-VN" sz="2800" b="1" dirty="0" smtClean="0">
                <a:solidFill>
                  <a:schemeClr val="bg1"/>
                </a:solidFill>
                <a:latin typeface="Times New Roman" pitchFamily="18" charset="0"/>
                <a:cs typeface="Times New Roman" pitchFamily="18" charset="0"/>
              </a:rPr>
              <a:t>SHHC </a:t>
            </a:r>
            <a:r>
              <a:rPr lang="vi-VN" sz="2800" b="1" dirty="0">
                <a:solidFill>
                  <a:schemeClr val="bg1"/>
                </a:solidFill>
                <a:latin typeface="Times New Roman" pitchFamily="18" charset="0"/>
                <a:cs typeface="Times New Roman" pitchFamily="18" charset="0"/>
              </a:rPr>
              <a:t>thấy trong bệnh lý phổi &amp; ngoài </a:t>
            </a:r>
            <a:r>
              <a:rPr lang="vi-VN" sz="2800" b="1" dirty="0" smtClean="0">
                <a:solidFill>
                  <a:schemeClr val="bg1"/>
                </a:solidFill>
                <a:latin typeface="Times New Roman" pitchFamily="18" charset="0"/>
                <a:cs typeface="Times New Roman" pitchFamily="18" charset="0"/>
              </a:rPr>
              <a:t>phổi</a:t>
            </a:r>
            <a:endParaRPr lang="en-US" sz="2800" b="1" dirty="0">
              <a:solidFill>
                <a:schemeClr val="bg1"/>
              </a:solidFill>
              <a:latin typeface="Times New Roman" pitchFamily="18" charset="0"/>
              <a:cs typeface="Times New Roman" pitchFamily="18" charset="0"/>
            </a:endParaRPr>
          </a:p>
          <a:p>
            <a:pPr algn="just">
              <a:buFontTx/>
              <a:buChar char="-"/>
            </a:pPr>
            <a:r>
              <a:rPr lang="vi-VN" sz="2800" b="1" dirty="0" smtClean="0">
                <a:solidFill>
                  <a:schemeClr val="bg1"/>
                </a:solidFill>
                <a:latin typeface="Times New Roman" pitchFamily="18" charset="0"/>
                <a:cs typeface="Times New Roman" pitchFamily="18" charset="0"/>
              </a:rPr>
              <a:t>SHHC </a:t>
            </a:r>
            <a:r>
              <a:rPr lang="vi-VN" sz="2800" b="1" dirty="0">
                <a:solidFill>
                  <a:schemeClr val="bg1"/>
                </a:solidFill>
                <a:latin typeface="Times New Roman" pitchFamily="18" charset="0"/>
                <a:cs typeface="Times New Roman" pitchFamily="18" charset="0"/>
              </a:rPr>
              <a:t>có thể là do suy oxy hoá, suy thông khí hoặc phối hợp cả </a:t>
            </a:r>
            <a:r>
              <a:rPr lang="vi-VN" sz="2800" b="1" dirty="0" smtClean="0">
                <a:solidFill>
                  <a:schemeClr val="bg1"/>
                </a:solidFill>
                <a:latin typeface="Times New Roman" pitchFamily="18" charset="0"/>
                <a:cs typeface="Times New Roman" pitchFamily="18" charset="0"/>
              </a:rPr>
              <a:t>hai.</a:t>
            </a:r>
            <a:endParaRPr lang="en-US" sz="2800" b="1" dirty="0" smtClean="0">
              <a:solidFill>
                <a:schemeClr val="bg1"/>
              </a:solidFill>
              <a:latin typeface="Times New Roman" pitchFamily="18" charset="0"/>
              <a:cs typeface="Times New Roman" pitchFamily="18" charset="0"/>
            </a:endParaRPr>
          </a:p>
          <a:p>
            <a:pPr algn="just">
              <a:buFontTx/>
              <a:buChar char="-"/>
            </a:pPr>
            <a:r>
              <a:rPr lang="vi-VN" sz="2800" b="1" dirty="0" smtClean="0">
                <a:solidFill>
                  <a:schemeClr val="bg1"/>
                </a:solidFill>
                <a:latin typeface="Times New Roman" pitchFamily="18" charset="0"/>
                <a:cs typeface="Times New Roman" pitchFamily="18" charset="0"/>
              </a:rPr>
              <a:t>PaO2</a:t>
            </a:r>
            <a:r>
              <a:rPr lang="vi-VN" sz="2800" b="1" dirty="0">
                <a:solidFill>
                  <a:schemeClr val="bg1"/>
                </a:solidFill>
                <a:latin typeface="Times New Roman" pitchFamily="18" charset="0"/>
                <a:cs typeface="Times New Roman" pitchFamily="18" charset="0"/>
              </a:rPr>
              <a:t>, PaCO2, pH là "chià khoá" để </a:t>
            </a:r>
            <a:r>
              <a:rPr lang="el-GR" sz="2800" b="1" dirty="0">
                <a:solidFill>
                  <a:schemeClr val="bg1"/>
                </a:solidFill>
                <a:latin typeface="Times New Roman" pitchFamily="18" charset="0"/>
                <a:cs typeface="Times New Roman" pitchFamily="18" charset="0"/>
              </a:rPr>
              <a:t>Δ </a:t>
            </a:r>
            <a:r>
              <a:rPr lang="vi-VN" sz="2800" b="1" dirty="0">
                <a:solidFill>
                  <a:schemeClr val="bg1"/>
                </a:solidFill>
                <a:latin typeface="Times New Roman" pitchFamily="18" charset="0"/>
                <a:cs typeface="Times New Roman" pitchFamily="18" charset="0"/>
              </a:rPr>
              <a:t>SHHC; chỉ số PaO2 bình thường có thể tính theo công thức liên quan tuổi: PaO2 =109-(0.43 x tuổi</a:t>
            </a:r>
            <a:r>
              <a:rPr lang="vi-VN" sz="2800" b="1" dirty="0" smtClean="0">
                <a:solidFill>
                  <a:schemeClr val="bg1"/>
                </a:solidFill>
                <a:latin typeface="Times New Roman" pitchFamily="18" charset="0"/>
                <a:cs typeface="Times New Roman" pitchFamily="18" charset="0"/>
              </a:rPr>
              <a:t>).</a:t>
            </a:r>
            <a:endParaRPr lang="en-US" sz="2800" b="1" dirty="0" smtClean="0">
              <a:solidFill>
                <a:schemeClr val="bg1"/>
              </a:solidFill>
              <a:latin typeface="Times New Roman" pitchFamily="18" charset="0"/>
              <a:cs typeface="Times New Roman" pitchFamily="18" charset="0"/>
            </a:endParaRPr>
          </a:p>
          <a:p>
            <a:pPr algn="just">
              <a:buFontTx/>
              <a:buChar char="-"/>
            </a:pPr>
            <a:r>
              <a:rPr lang="vi-VN" sz="2800" b="1" dirty="0" smtClean="0">
                <a:solidFill>
                  <a:schemeClr val="bg1"/>
                </a:solidFill>
                <a:latin typeface="Times New Roman" pitchFamily="18" charset="0"/>
                <a:cs typeface="Times New Roman" pitchFamily="18" charset="0"/>
              </a:rPr>
              <a:t>Khí </a:t>
            </a:r>
            <a:r>
              <a:rPr lang="vi-VN" sz="2800" b="1" dirty="0">
                <a:solidFill>
                  <a:schemeClr val="bg1"/>
                </a:solidFill>
                <a:latin typeface="Times New Roman" pitchFamily="18" charset="0"/>
                <a:cs typeface="Times New Roman" pitchFamily="18" charset="0"/>
              </a:rPr>
              <a:t>máu trong SHHC không đúng hoàn toàn nhưng có thể dùng đê chẩn đoán xác định khi pO2 &lt; 50 mmHg &amp; pCO2 &gt; 50 mmHg.</a:t>
            </a:r>
          </a:p>
          <a:p>
            <a:pPr marL="0" indent="0">
              <a:buNone/>
            </a:pPr>
            <a:endParaRPr lang="en-US" sz="2800" b="1" dirty="0" smtClean="0">
              <a:solidFill>
                <a:schemeClr val="bg1"/>
              </a:solidFill>
              <a:latin typeface="Times New Roman" pitchFamily="18" charset="0"/>
              <a:cs typeface="Times New Roman" pitchFamily="18" charset="0"/>
            </a:endParaRPr>
          </a:p>
          <a:p>
            <a:pPr marL="0" indent="0">
              <a:buNone/>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323518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arn(inVertical)">
                                      <p:cBhvr>
                                        <p:cTn id="21" dur="500"/>
                                        <p:tgtEl>
                                          <p:spTgt spid="4">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arn(inVertical)">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22"/>
          <p:cNvSpPr>
            <a:spLocks noGrp="1"/>
          </p:cNvSpPr>
          <p:nvPr>
            <p:ph type="title"/>
          </p:nvPr>
        </p:nvSpPr>
        <p:spPr/>
        <p:txBody>
          <a:bodyPr>
            <a:normAutofit fontScale="90000"/>
          </a:bodyPr>
          <a:lstStyle>
            <a:extLst/>
          </a:lstStyle>
          <a:p>
            <a:pPr lvl="0" algn="ctr"/>
            <a:r>
              <a:rPr lang="en-US" b="1" smtClean="0">
                <a:solidFill>
                  <a:schemeClr val="bg1"/>
                </a:solidFill>
                <a:latin typeface="Times New Roman" pitchFamily="18" charset="0"/>
                <a:cs typeface="Times New Roman" pitchFamily="18" charset="0"/>
              </a:rPr>
              <a:t>II.NGUYÊN NHÂN </a:t>
            </a:r>
            <a:br>
              <a:rPr lang="en-US" b="1" smtClean="0">
                <a:solidFill>
                  <a:schemeClr val="bg1"/>
                </a:solidFill>
                <a:latin typeface="Times New Roman" pitchFamily="18" charset="0"/>
                <a:cs typeface="Times New Roman" pitchFamily="18" charset="0"/>
              </a:rPr>
            </a:br>
            <a:endParaRPr lang="en-US" dirty="0"/>
          </a:p>
        </p:txBody>
      </p:sp>
      <p:graphicFrame>
        <p:nvGraphicFramePr>
          <p:cNvPr id="4" name="Diagram 3"/>
          <p:cNvGraphicFramePr/>
          <p:nvPr/>
        </p:nvGraphicFramePr>
        <p:xfrm>
          <a:off x="1142976" y="1000108"/>
          <a:ext cx="7000924" cy="4643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Rectangle 2"/>
          <p:cNvSpPr>
            <a:spLocks noGrp="1"/>
          </p:cNvSpPr>
          <p:nvPr>
            <p:ph type="title"/>
          </p:nvPr>
        </p:nvSpPr>
        <p:spPr>
          <a:xfrm>
            <a:off x="1115616" y="5617"/>
            <a:ext cx="7696200" cy="1143000"/>
          </a:xfrm>
        </p:spPr>
        <p:txBody>
          <a:bodyPr>
            <a:normAutofit fontScale="90000"/>
          </a:bodyPr>
          <a:lstStyle>
            <a:extLst/>
          </a:lstStyle>
          <a:p>
            <a:pPr lvl="0"/>
            <a:r>
              <a:rPr lang="en-US" b="1" i="0" dirty="0" smtClean="0">
                <a:solidFill>
                  <a:schemeClr val="bg1"/>
                </a:solidFill>
                <a:latin typeface="Times New Roman" pitchFamily="18" charset="0"/>
                <a:cs typeface="Times New Roman" pitchFamily="18" charset="0"/>
              </a:rPr>
              <a:t>TRIỆU CHỨNG LÂM SÀNG</a:t>
            </a:r>
            <a:br>
              <a:rPr lang="en-US" b="1" i="0" dirty="0" smtClean="0">
                <a:solidFill>
                  <a:schemeClr val="bg1"/>
                </a:solidFill>
                <a:latin typeface="Times New Roman" pitchFamily="18" charset="0"/>
                <a:cs typeface="Times New Roman" pitchFamily="18" charset="0"/>
              </a:rPr>
            </a:br>
            <a:endParaRPr lang="en-US" dirty="0"/>
          </a:p>
        </p:txBody>
      </p:sp>
      <p:sp>
        <p:nvSpPr>
          <p:cNvPr id="7" name="Rectangle 6"/>
          <p:cNvSpPr/>
          <p:nvPr/>
        </p:nvSpPr>
        <p:spPr>
          <a:xfrm>
            <a:off x="3505200" y="714356"/>
            <a:ext cx="5638800" cy="579120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marL="342900" indent="-342900">
              <a:buFont typeface="Wingdings" pitchFamily="2" charset="2"/>
              <a:buChar char="v"/>
            </a:pPr>
            <a:r>
              <a:rPr lang="en-US" sz="2800" b="1" dirty="0" err="1" smtClean="0">
                <a:effectLst>
                  <a:outerShdw blurRad="38100" dist="38100" dir="2700000" algn="tl">
                    <a:srgbClr val="000000">
                      <a:alpha val="43137"/>
                    </a:srgbClr>
                  </a:outerShdw>
                </a:effectLst>
                <a:latin typeface="Times New Roman" pitchFamily="18" charset="0"/>
                <a:cs typeface="Times New Roman" pitchFamily="18" charset="0"/>
              </a:rPr>
              <a:t>Tiêu</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effectLst>
                  <a:outerShdw blurRad="38100" dist="38100" dir="2700000" algn="tl">
                    <a:srgbClr val="000000">
                      <a:alpha val="43137"/>
                    </a:srgbClr>
                  </a:outerShdw>
                </a:effectLst>
                <a:latin typeface="Times New Roman" pitchFamily="18" charset="0"/>
                <a:cs typeface="Times New Roman" pitchFamily="18" charset="0"/>
              </a:rPr>
              <a:t>chuẩn</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effectLst>
                  <a:outerShdw blurRad="38100" dist="38100" dir="2700000" algn="tl">
                    <a:srgbClr val="000000">
                      <a:alpha val="43137"/>
                    </a:srgbClr>
                  </a:outerShdw>
                </a:effectLst>
                <a:latin typeface="Times New Roman" pitchFamily="18" charset="0"/>
                <a:cs typeface="Times New Roman" pitchFamily="18" charset="0"/>
              </a:rPr>
              <a:t>lâm</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effectLst>
                  <a:outerShdw blurRad="38100" dist="38100" dir="2700000" algn="tl">
                    <a:srgbClr val="000000">
                      <a:alpha val="43137"/>
                    </a:srgbClr>
                  </a:outerShdw>
                </a:effectLst>
                <a:latin typeface="Times New Roman" pitchFamily="18" charset="0"/>
                <a:cs typeface="Times New Roman" pitchFamily="18" charset="0"/>
              </a:rPr>
              <a:t>sàng</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effectLst>
                  <a:outerShdw blurRad="38100" dist="38100" dir="2700000" algn="tl">
                    <a:srgbClr val="000000">
                      <a:alpha val="43137"/>
                    </a:srgbClr>
                  </a:outerShdw>
                </a:effectLst>
                <a:latin typeface="Times New Roman" pitchFamily="18" charset="0"/>
                <a:cs typeface="Times New Roman" pitchFamily="18" charset="0"/>
              </a:rPr>
              <a:t>chung</a:t>
            </a:r>
            <a:endParaRPr lang="en-US"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vi-VN" sz="2800" b="1" dirty="0">
                <a:latin typeface="Times New Roman" pitchFamily="18" charset="0"/>
                <a:cs typeface="Times New Roman" pitchFamily="18" charset="0"/>
              </a:rPr>
              <a:t>Khó thở </a:t>
            </a:r>
            <a:r>
              <a:rPr lang="vi-VN" sz="2800" dirty="0">
                <a:latin typeface="Times New Roman" pitchFamily="18" charset="0"/>
                <a:cs typeface="Times New Roman" pitchFamily="18" charset="0"/>
              </a:rPr>
              <a:t>10&lt;nhịp thở&gt;25</a:t>
            </a:r>
          </a:p>
          <a:p>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Xanh tím</a:t>
            </a:r>
            <a:r>
              <a:rPr lang="vi-VN" sz="2800" dirty="0">
                <a:latin typeface="Times New Roman" pitchFamily="18" charset="0"/>
                <a:cs typeface="Times New Roman" pitchFamily="18" charset="0"/>
              </a:rPr>
              <a:t>, Hb khử&gt;5g%;</a:t>
            </a:r>
          </a:p>
          <a:p>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SaO2&lt;85%; </a:t>
            </a:r>
            <a:r>
              <a:rPr lang="vi-VN" sz="2800" dirty="0">
                <a:latin typeface="Times New Roman" pitchFamily="18" charset="0"/>
                <a:cs typeface="Times New Roman" pitchFamily="18" charset="0"/>
              </a:rPr>
              <a:t>khác shock là đầu chi vẫn nóng, (thiếu máu thì ít xanh và đỏ tía khi tăng PaCO2).</a:t>
            </a:r>
          </a:p>
          <a:p>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Nhịp tim nhanh</a:t>
            </a:r>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HA</a:t>
            </a:r>
            <a:r>
              <a:rPr lang="vi-VN" sz="2800" dirty="0">
                <a:latin typeface="Times New Roman" pitchFamily="18" charset="0"/>
                <a:cs typeface="Times New Roman" pitchFamily="18" charset="0"/>
              </a:rPr>
              <a:t> giao động, </a:t>
            </a:r>
            <a:r>
              <a:rPr lang="vi-VN" sz="2800" dirty="0" smtClean="0">
                <a:latin typeface="Times New Roman" pitchFamily="18" charset="0"/>
                <a:cs typeface="Times New Roman" pitchFamily="18" charset="0"/>
              </a:rPr>
              <a:t>ng</a:t>
            </a:r>
            <a:r>
              <a:rPr lang="en-US" sz="2800" dirty="0">
                <a:latin typeface="Times New Roman" pitchFamily="18" charset="0"/>
                <a:cs typeface="Times New Roman" pitchFamily="18" charset="0"/>
              </a:rPr>
              <a:t>ừ</a:t>
            </a:r>
            <a:r>
              <a:rPr lang="vi-VN" sz="2800" dirty="0" smtClean="0">
                <a:latin typeface="Times New Roman" pitchFamily="18" charset="0"/>
                <a:cs typeface="Times New Roman" pitchFamily="18" charset="0"/>
              </a:rPr>
              <a:t>ng </a:t>
            </a:r>
            <a:r>
              <a:rPr lang="vi-VN" sz="2800" dirty="0">
                <a:latin typeface="Times New Roman" pitchFamily="18" charset="0"/>
                <a:cs typeface="Times New Roman" pitchFamily="18" charset="0"/>
              </a:rPr>
              <a:t>tim khi thiếu Oxy nặng</a:t>
            </a:r>
          </a:p>
          <a:p>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Giãy giụa, lờ đờ, hôn mê </a:t>
            </a:r>
            <a:r>
              <a:rPr lang="vi-VN" sz="2800" dirty="0">
                <a:latin typeface="Times New Roman" pitchFamily="18" charset="0"/>
                <a:cs typeface="Times New Roman" pitchFamily="18" charset="0"/>
              </a:rPr>
              <a:t>do thiếu oxy não</a:t>
            </a:r>
          </a:p>
          <a:p>
            <a:r>
              <a:rPr lang="vi-VN" sz="2800" dirty="0">
                <a:latin typeface="Times New Roman" pitchFamily="18" charset="0"/>
                <a:cs typeface="Times New Roman" pitchFamily="18" charset="0"/>
              </a:rPr>
              <a:t>- Gắng thở cơ ngực, bụng hay liệt gian sườn, hoành, liệt màn hầu hay tràn khí màng phổi, viêm phổi ..</a:t>
            </a:r>
            <a:endParaRPr lang="en-US" sz="2800" dirty="0" smtClean="0">
              <a:latin typeface="Times New Roman" pitchFamily="18" charset="0"/>
              <a:cs typeface="Times New Roman" pitchFamily="18" charset="0"/>
            </a:endParaRPr>
          </a:p>
        </p:txBody>
      </p:sp>
      <p:pic>
        <p:nvPicPr>
          <p:cNvPr id="4" name="Picture 3" descr="suy_ho_hap.jpg"/>
          <p:cNvPicPr>
            <a:picLocks noChangeAspect="1"/>
          </p:cNvPicPr>
          <p:nvPr/>
        </p:nvPicPr>
        <p:blipFill>
          <a:blip r:embed="rId4"/>
          <a:stretch>
            <a:fillRect/>
          </a:stretch>
        </p:blipFill>
        <p:spPr>
          <a:xfrm>
            <a:off x="0" y="714356"/>
            <a:ext cx="3428992" cy="3571900"/>
          </a:xfrm>
          <a:prstGeom prst="rect">
            <a:avLst/>
          </a:prstGeom>
          <a:ln>
            <a:noFill/>
          </a:ln>
          <a:effectLst>
            <a:softEdge rad="112500"/>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00"/>
                                        <p:tgtEl>
                                          <p:spTgt spid="7">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down)">
                                      <p:cBhvr>
                                        <p:cTn id="21" dur="500"/>
                                        <p:tgtEl>
                                          <p:spTgt spid="7">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down)">
                                      <p:cBhvr>
                                        <p:cTn id="24" dur="500"/>
                                        <p:tgtEl>
                                          <p:spTgt spid="7">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down)">
                                      <p:cBhvr>
                                        <p:cTn id="27" dur="500"/>
                                        <p:tgtEl>
                                          <p:spTgt spid="7">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wipe(down)">
                                      <p:cBhvr>
                                        <p:cTn id="3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24272" y="0"/>
            <a:ext cx="7696200" cy="1143000"/>
          </a:xfrm>
        </p:spPr>
        <p:txBody>
          <a:bodyPr>
            <a:normAutofit/>
          </a:bodyPr>
          <a:lstStyle/>
          <a:p>
            <a:pPr algn="ctr"/>
            <a:r>
              <a:rPr lang="vi-VN" sz="4800" dirty="0" smtClean="0">
                <a:solidFill>
                  <a:srgbClr val="002060"/>
                </a:solidFill>
                <a:latin typeface="Times New Roman" pitchFamily="18" charset="0"/>
                <a:cs typeface="Times New Roman" pitchFamily="18" charset="0"/>
              </a:rPr>
              <a:t> PHÂN </a:t>
            </a:r>
            <a:r>
              <a:rPr lang="vi-VN" sz="4800" dirty="0" smtClean="0">
                <a:solidFill>
                  <a:srgbClr val="002060"/>
                </a:solidFill>
                <a:latin typeface="Times New Roman" pitchFamily="18" charset="0"/>
                <a:cs typeface="Times New Roman" pitchFamily="18" charset="0"/>
              </a:rPr>
              <a:t>L</a:t>
            </a:r>
            <a:r>
              <a:rPr lang="en-US" sz="4800" dirty="0" smtClean="0">
                <a:solidFill>
                  <a:srgbClr val="002060"/>
                </a:solidFill>
                <a:latin typeface="Times New Roman" pitchFamily="18" charset="0"/>
                <a:cs typeface="Times New Roman" pitchFamily="18" charset="0"/>
              </a:rPr>
              <a:t>O</a:t>
            </a:r>
            <a:r>
              <a:rPr lang="vi-VN" sz="4800" dirty="0" smtClean="0">
                <a:solidFill>
                  <a:srgbClr val="002060"/>
                </a:solidFill>
                <a:latin typeface="Times New Roman" pitchFamily="18" charset="0"/>
                <a:cs typeface="Times New Roman" pitchFamily="18" charset="0"/>
              </a:rPr>
              <a:t>ẠI</a:t>
            </a:r>
            <a:endParaRPr lang="en-US" sz="4800" dirty="0">
              <a:solidFill>
                <a:srgbClr val="002060"/>
              </a:solidFill>
              <a:latin typeface="Times New Roman" pitchFamily="18" charset="0"/>
              <a:cs typeface="Times New Roman" pitchFamily="18" charset="0"/>
            </a:endParaRPr>
          </a:p>
        </p:txBody>
      </p:sp>
      <p:sp>
        <p:nvSpPr>
          <p:cNvPr id="4" name="Content Placeholder 3"/>
          <p:cNvSpPr>
            <a:spLocks noGrp="1"/>
          </p:cNvSpPr>
          <p:nvPr>
            <p:ph idx="1"/>
          </p:nvPr>
        </p:nvSpPr>
        <p:spPr>
          <a:xfrm>
            <a:off x="500034" y="1357298"/>
            <a:ext cx="3585592" cy="4645322"/>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p:spPr>
        <p:style>
          <a:lnRef idx="2">
            <a:schemeClr val="accent1"/>
          </a:lnRef>
          <a:fillRef idx="1">
            <a:schemeClr val="lt1"/>
          </a:fillRef>
          <a:effectRef idx="0">
            <a:schemeClr val="accent1"/>
          </a:effectRef>
          <a:fontRef idx="minor">
            <a:schemeClr val="dk1"/>
          </a:fontRef>
        </p:style>
        <p:txBody>
          <a:bodyPr rtlCol="0" anchor="t"/>
          <a:lstStyle/>
          <a:p>
            <a:pPr marL="342900" indent="-342900">
              <a:buFont typeface="Wingdings" pitchFamily="2" charset="2"/>
              <a:buChar char="v"/>
            </a:pP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Suy</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Hô</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Hấp</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Nặng</a:t>
            </a:r>
            <a:endPar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Xanh tím ++</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 Vã mồ hôi +</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 Khó thở ++</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 Tăng HA +</a:t>
            </a:r>
            <a:br>
              <a:rPr lang="vi-VN"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sym typeface="Wingdings" pitchFamily="2" charset="2"/>
              </a:rPr>
              <a:t> </a:t>
            </a:r>
            <a:r>
              <a:rPr lang="vi-VN" sz="2800" b="1" i="1" dirty="0" smtClean="0">
                <a:latin typeface="Times New Roman" pitchFamily="18" charset="0"/>
                <a:cs typeface="Times New Roman" pitchFamily="18" charset="0"/>
              </a:rPr>
              <a:t>Không tụt HA và RL ý thức, Điều trị thuốc là chủ yếu</a:t>
            </a:r>
            <a:endParaRPr lang="en-US" sz="2800" b="1" i="1" dirty="0" smtClean="0">
              <a:solidFill>
                <a:prstClr val="black"/>
              </a:solidFill>
              <a:latin typeface="Times New Roman" pitchFamily="18" charset="0"/>
              <a:cs typeface="Times New Roman" pitchFamily="18" charset="0"/>
            </a:endParaRPr>
          </a:p>
        </p:txBody>
      </p:sp>
      <p:sp>
        <p:nvSpPr>
          <p:cNvPr id="5" name="Rectangle 4"/>
          <p:cNvSpPr/>
          <p:nvPr/>
        </p:nvSpPr>
        <p:spPr>
          <a:xfrm>
            <a:off x="4572000" y="1285860"/>
            <a:ext cx="4248472" cy="4716760"/>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t"/>
          <a:lstStyle/>
          <a:p>
            <a:pPr marL="342900" indent="-342900">
              <a:buFont typeface="Wingdings" pitchFamily="2" charset="2"/>
              <a:buChar char="v"/>
            </a:pP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Suy</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Hô</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Hấp</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Nguy</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Kịch</a:t>
            </a: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2800" dirty="0" smtClean="0">
              <a:solidFill>
                <a:prstClr val="black"/>
              </a:solidFill>
              <a:latin typeface="Times New Roman" pitchFamily="18" charset="0"/>
              <a:cs typeface="Times New Roman" pitchFamily="18" charset="0"/>
            </a:endParaRPr>
          </a:p>
          <a:p>
            <a:r>
              <a:rPr lang="en-US" sz="2800" dirty="0" smtClean="0">
                <a:solidFill>
                  <a:prstClr val="black"/>
                </a:solidFill>
                <a:latin typeface="Times New Roman" pitchFamily="18" charset="0"/>
                <a:cs typeface="Times New Roman" pitchFamily="18" charset="0"/>
              </a:rPr>
              <a:t>- </a:t>
            </a:r>
            <a:r>
              <a:rPr lang="vi-VN" sz="2800" dirty="0" smtClean="0">
                <a:solidFill>
                  <a:prstClr val="black"/>
                </a:solidFill>
                <a:latin typeface="Times New Roman" pitchFamily="18" charset="0"/>
                <a:cs typeface="Times New Roman" pitchFamily="18" charset="0"/>
              </a:rPr>
              <a:t>Khó thở, tím tái, vã mồ hôi nặng hơn</a:t>
            </a:r>
          </a:p>
          <a:p>
            <a:r>
              <a:rPr lang="vi-VN" sz="2800" dirty="0" smtClean="0">
                <a:solidFill>
                  <a:prstClr val="black"/>
                </a:solidFill>
                <a:latin typeface="Times New Roman" pitchFamily="18" charset="0"/>
                <a:cs typeface="Times New Roman" pitchFamily="18" charset="0"/>
              </a:rPr>
              <a:t>- Tụt HA, trụy mạch +</a:t>
            </a:r>
          </a:p>
          <a:p>
            <a:r>
              <a:rPr lang="vi-VN" sz="2800" dirty="0" smtClean="0">
                <a:solidFill>
                  <a:prstClr val="black"/>
                </a:solidFill>
                <a:latin typeface="Times New Roman" pitchFamily="18" charset="0"/>
                <a:cs typeface="Times New Roman" pitchFamily="18" charset="0"/>
              </a:rPr>
              <a:t>- Rối loạn ý thức +</a:t>
            </a:r>
          </a:p>
          <a:p>
            <a:r>
              <a:rPr lang="vi-VN" sz="2800" dirty="0" smtClean="0">
                <a:solidFill>
                  <a:prstClr val="black"/>
                </a:solidFill>
                <a:latin typeface="Times New Roman" pitchFamily="18" charset="0"/>
                <a:cs typeface="Times New Roman" pitchFamily="18" charset="0"/>
              </a:rPr>
              <a:t>- Giãy duạ, lờ đờ +++</a:t>
            </a:r>
          </a:p>
          <a:p>
            <a:r>
              <a:rPr lang="vi-VN" sz="2800" dirty="0" smtClean="0">
                <a:solidFill>
                  <a:prstClr val="black"/>
                </a:solidFill>
                <a:latin typeface="Times New Roman" pitchFamily="18" charset="0"/>
                <a:cs typeface="Times New Roman" pitchFamily="18" charset="0"/>
              </a:rPr>
              <a:t>- Hôn mê +++</a:t>
            </a:r>
          </a:p>
          <a:p>
            <a:r>
              <a:rPr lang="en-US" sz="2800" dirty="0" smtClean="0">
                <a:solidFill>
                  <a:prstClr val="black"/>
                </a:solidFill>
                <a:latin typeface="Times New Roman" pitchFamily="18" charset="0"/>
                <a:cs typeface="Times New Roman" pitchFamily="18" charset="0"/>
                <a:sym typeface="Wingdings" pitchFamily="2" charset="2"/>
              </a:rPr>
              <a:t> </a:t>
            </a:r>
            <a:r>
              <a:rPr lang="vi-VN" sz="2800" b="1" i="1" dirty="0" smtClean="0">
                <a:solidFill>
                  <a:prstClr val="black"/>
                </a:solidFill>
                <a:latin typeface="Times New Roman" pitchFamily="18" charset="0"/>
                <a:cs typeface="Times New Roman" pitchFamily="18" charset="0"/>
              </a:rPr>
              <a:t>Phải can thiệp ngay bằng thủ thuật, cùng với thuốc</a:t>
            </a:r>
            <a:endParaRPr lang="en-US" sz="2800" b="1" i="1" dirty="0" smtClean="0">
              <a:solidFill>
                <a:prstClr val="black"/>
              </a:solidFill>
              <a:latin typeface="Times New Roman" pitchFamily="18" charset="0"/>
              <a:cs typeface="Times New Roman" pitchFamily="18" charset="0"/>
            </a:endParaRPr>
          </a:p>
          <a:p>
            <a:endParaRPr lang="en-US" sz="2800"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721591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arn(inVertical)">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useBgFill="1">
        <p:nvSpPr>
          <p:cNvPr id="4" name="Content Placeholder 1"/>
          <p:cNvSpPr>
            <a:spLocks noGrp="1"/>
          </p:cNvSpPr>
          <p:nvPr>
            <p:ph idx="1"/>
          </p:nvPr>
        </p:nvSpPr>
        <p:spPr>
          <a:xfrm>
            <a:off x="395536" y="1700808"/>
            <a:ext cx="4157666" cy="4221163"/>
          </a:xfrm>
        </p:spPr>
        <p:txBody>
          <a:bodyPr>
            <a:normAutofit fontScale="92500" lnSpcReduction="10000"/>
          </a:bodyPr>
          <a:lstStyle/>
          <a:p>
            <a:pPr marL="109728" indent="0">
              <a:buNone/>
            </a:pPr>
            <a:r>
              <a:rPr lang="en-US" sz="3900" b="1" dirty="0" smtClean="0">
                <a:solidFill>
                  <a:schemeClr val="accent2">
                    <a:lumMod val="50000"/>
                  </a:schemeClr>
                </a:solidFill>
                <a:latin typeface="Times New Roman" pitchFamily="18" charset="0"/>
                <a:cs typeface="Times New Roman" pitchFamily="18" charset="0"/>
              </a:rPr>
              <a:t>1</a:t>
            </a:r>
            <a:r>
              <a:rPr lang="en-US" sz="39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00" b="1" dirty="0" err="1"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Chẩn</a:t>
            </a:r>
            <a:r>
              <a:rPr lang="en-US" sz="39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00" b="1" dirty="0" err="1"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đoán</a:t>
            </a:r>
            <a:r>
              <a:rPr lang="en-US" sz="3900" b="1" dirty="0" smtClean="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0" indent="0">
              <a:buNone/>
            </a:pPr>
            <a:r>
              <a:rPr lang="vi-VN" sz="3000" b="1" i="1" u="sng" dirty="0" smtClean="0">
                <a:solidFill>
                  <a:schemeClr val="bg1"/>
                </a:solidFill>
                <a:latin typeface="Times New Roman" pitchFamily="18" charset="0"/>
                <a:cs typeface="Times New Roman" pitchFamily="18" charset="0"/>
              </a:rPr>
              <a:t>Chẩn </a:t>
            </a:r>
            <a:r>
              <a:rPr lang="vi-VN" sz="3000" b="1" i="1" u="sng" dirty="0">
                <a:solidFill>
                  <a:schemeClr val="bg1"/>
                </a:solidFill>
                <a:latin typeface="Times New Roman" pitchFamily="18" charset="0"/>
                <a:cs typeface="Times New Roman" pitchFamily="18" charset="0"/>
              </a:rPr>
              <a:t>đoán xác </a:t>
            </a:r>
            <a:r>
              <a:rPr lang="vi-VN" sz="3000" b="1" i="1" u="sng" dirty="0" smtClean="0">
                <a:solidFill>
                  <a:schemeClr val="bg1"/>
                </a:solidFill>
                <a:latin typeface="Times New Roman" pitchFamily="18" charset="0"/>
                <a:cs typeface="Times New Roman" pitchFamily="18" charset="0"/>
              </a:rPr>
              <a:t>định</a:t>
            </a:r>
            <a:endParaRPr lang="en-US" sz="3000" b="1" i="1" u="sng" dirty="0" smtClean="0">
              <a:solidFill>
                <a:schemeClr val="bg1"/>
              </a:solidFill>
              <a:latin typeface="Times New Roman" pitchFamily="18" charset="0"/>
              <a:cs typeface="Times New Roman" pitchFamily="18" charset="0"/>
            </a:endParaRPr>
          </a:p>
          <a:p>
            <a:pPr>
              <a:buFont typeface="Wingdings" pitchFamily="2" charset="2"/>
              <a:buChar char="v"/>
            </a:pPr>
            <a:r>
              <a:rPr lang="en-US" sz="2800" b="1" i="1" dirty="0" err="1" smtClean="0">
                <a:solidFill>
                  <a:schemeClr val="bg1"/>
                </a:solidFill>
                <a:latin typeface="Times New Roman" pitchFamily="18" charset="0"/>
                <a:cs typeface="Times New Roman" pitchFamily="18" charset="0"/>
              </a:rPr>
              <a:t>Lâm</a:t>
            </a:r>
            <a:r>
              <a:rPr lang="en-US" sz="2800" b="1" i="1" dirty="0" smtClean="0">
                <a:solidFill>
                  <a:schemeClr val="bg1"/>
                </a:solidFill>
                <a:latin typeface="Times New Roman" pitchFamily="18" charset="0"/>
                <a:cs typeface="Times New Roman" pitchFamily="18" charset="0"/>
              </a:rPr>
              <a:t> </a:t>
            </a:r>
            <a:r>
              <a:rPr lang="en-US" sz="2800" b="1" i="1" dirty="0" err="1" smtClean="0">
                <a:solidFill>
                  <a:schemeClr val="bg1"/>
                </a:solidFill>
                <a:latin typeface="Times New Roman" pitchFamily="18" charset="0"/>
                <a:cs typeface="Times New Roman" pitchFamily="18" charset="0"/>
              </a:rPr>
              <a:t>sàng</a:t>
            </a:r>
            <a:endParaRPr lang="vi-VN" sz="2800" b="1" i="1" dirty="0">
              <a:solidFill>
                <a:schemeClr val="bg1"/>
              </a:solidFill>
              <a:latin typeface="Times New Roman" pitchFamily="18" charset="0"/>
              <a:cs typeface="Times New Roman" pitchFamily="18" charset="0"/>
            </a:endParaRPr>
          </a:p>
          <a:p>
            <a:pPr marL="0" indent="0">
              <a:buFont typeface="Wingdings" pitchFamily="2" charset="2"/>
              <a:buChar char="§"/>
            </a:pPr>
            <a:r>
              <a:rPr lang="vi-VN" sz="2800" i="1" dirty="0" smtClean="0">
                <a:solidFill>
                  <a:schemeClr val="bg1"/>
                </a:solidFill>
                <a:latin typeface="Times New Roman" pitchFamily="18" charset="0"/>
                <a:cs typeface="Times New Roman" pitchFamily="18" charset="0"/>
              </a:rPr>
              <a:t>Khó thở:</a:t>
            </a:r>
          </a:p>
          <a:p>
            <a:pPr marL="0" indent="0">
              <a:buFont typeface="Wingdings" pitchFamily="2" charset="2"/>
              <a:buChar char="§"/>
            </a:pPr>
            <a:r>
              <a:rPr lang="vi-VN" sz="2800" dirty="0" smtClean="0">
                <a:solidFill>
                  <a:schemeClr val="bg1"/>
                </a:solidFill>
                <a:latin typeface="Times New Roman" pitchFamily="18" charset="0"/>
                <a:cs typeface="Times New Roman" pitchFamily="18" charset="0"/>
              </a:rPr>
              <a:t>Tím</a:t>
            </a:r>
          </a:p>
          <a:p>
            <a:pPr marL="0" indent="0">
              <a:buFont typeface="Wingdings" pitchFamily="2" charset="2"/>
              <a:buChar char="§"/>
            </a:pPr>
            <a:r>
              <a:rPr lang="vi-VN" sz="2800" dirty="0" smtClean="0">
                <a:solidFill>
                  <a:schemeClr val="bg1"/>
                </a:solidFill>
                <a:latin typeface="Times New Roman" pitchFamily="18" charset="0"/>
                <a:cs typeface="Times New Roman" pitchFamily="18" charset="0"/>
              </a:rPr>
              <a:t>Vã </a:t>
            </a:r>
            <a:r>
              <a:rPr lang="vi-VN" sz="2800" dirty="0">
                <a:solidFill>
                  <a:schemeClr val="bg1"/>
                </a:solidFill>
                <a:latin typeface="Times New Roman" pitchFamily="18" charset="0"/>
                <a:cs typeface="Times New Roman" pitchFamily="18" charset="0"/>
              </a:rPr>
              <a:t>mồ hôi</a:t>
            </a:r>
          </a:p>
          <a:p>
            <a:pPr marL="0" indent="0">
              <a:buFont typeface="Wingdings" pitchFamily="2" charset="2"/>
              <a:buChar char="§"/>
            </a:pPr>
            <a:r>
              <a:rPr lang="vi-VN" sz="2800" dirty="0" smtClean="0">
                <a:solidFill>
                  <a:schemeClr val="bg1"/>
                </a:solidFill>
                <a:latin typeface="Times New Roman" pitchFamily="18" charset="0"/>
                <a:cs typeface="Times New Roman" pitchFamily="18" charset="0"/>
              </a:rPr>
              <a:t>Rối </a:t>
            </a:r>
            <a:r>
              <a:rPr lang="vi-VN" sz="2800" dirty="0">
                <a:solidFill>
                  <a:schemeClr val="bg1"/>
                </a:solidFill>
                <a:latin typeface="Times New Roman" pitchFamily="18" charset="0"/>
                <a:cs typeface="Times New Roman" pitchFamily="18" charset="0"/>
              </a:rPr>
              <a:t>loạn tim mạch:</a:t>
            </a:r>
          </a:p>
          <a:p>
            <a:pPr marL="0" indent="0">
              <a:buFont typeface="Wingdings" pitchFamily="2" charset="2"/>
              <a:buChar char="§"/>
            </a:pPr>
            <a:r>
              <a:rPr lang="vi-VN" sz="2800" dirty="0" smtClean="0">
                <a:solidFill>
                  <a:schemeClr val="bg1"/>
                </a:solidFill>
                <a:latin typeface="Times New Roman" pitchFamily="18" charset="0"/>
                <a:cs typeface="Times New Roman" pitchFamily="18" charset="0"/>
              </a:rPr>
              <a:t>Rối </a:t>
            </a:r>
            <a:r>
              <a:rPr lang="vi-VN" sz="2800" dirty="0">
                <a:solidFill>
                  <a:schemeClr val="bg1"/>
                </a:solidFill>
                <a:latin typeface="Times New Roman" pitchFamily="18" charset="0"/>
                <a:cs typeface="Times New Roman" pitchFamily="18" charset="0"/>
              </a:rPr>
              <a:t>loạn thần kinh và ý </a:t>
            </a:r>
            <a:r>
              <a:rPr lang="vi-VN" sz="2800" dirty="0" smtClean="0">
                <a:solidFill>
                  <a:schemeClr val="bg1"/>
                </a:solidFill>
                <a:latin typeface="Times New Roman" pitchFamily="18" charset="0"/>
                <a:cs typeface="Times New Roman" pitchFamily="18" charset="0"/>
              </a:rPr>
              <a:t>thức</a:t>
            </a:r>
          </a:p>
          <a:p>
            <a:pPr marL="0" indent="0">
              <a:buFont typeface="Wingdings" pitchFamily="2" charset="2"/>
              <a:buChar char="§"/>
            </a:pPr>
            <a:r>
              <a:rPr lang="vi-VN" sz="2800" dirty="0" smtClean="0">
                <a:solidFill>
                  <a:schemeClr val="bg1"/>
                </a:solidFill>
                <a:latin typeface="Times New Roman" pitchFamily="18" charset="0"/>
                <a:cs typeface="Times New Roman" pitchFamily="18" charset="0"/>
              </a:rPr>
              <a:t>Liệt cơ hô hấp</a:t>
            </a:r>
            <a:endParaRPr lang="en-US" sz="2400" dirty="0" smtClean="0">
              <a:solidFill>
                <a:schemeClr val="bg1"/>
              </a:solidFill>
              <a:latin typeface="Times New Roman" pitchFamily="18" charset="0"/>
              <a:cs typeface="Times New Roman" pitchFamily="18" charset="0"/>
            </a:endParaRPr>
          </a:p>
          <a:p>
            <a:pPr marL="109728" indent="0">
              <a:buNone/>
            </a:pPr>
            <a:endParaRPr lang="en-US" sz="2400" dirty="0">
              <a:solidFill>
                <a:schemeClr val="bg1"/>
              </a:solidFill>
              <a:latin typeface="Times New Roman" pitchFamily="18" charset="0"/>
              <a:cs typeface="Times New Roman" pitchFamily="18" charset="0"/>
            </a:endParaRPr>
          </a:p>
        </p:txBody>
      </p:sp>
      <p:sp>
        <p:nvSpPr>
          <p:cNvPr id="5" name="Title 2"/>
          <p:cNvSpPr>
            <a:spLocks noGrp="1"/>
          </p:cNvSpPr>
          <p:nvPr>
            <p:ph type="title"/>
          </p:nvPr>
        </p:nvSpPr>
        <p:spPr>
          <a:xfrm>
            <a:off x="857224" y="285728"/>
            <a:ext cx="7696200" cy="1143000"/>
          </a:xfrm>
        </p:spPr>
        <p:txBody>
          <a:bodyPr>
            <a:noAutofit/>
          </a:bodyPr>
          <a:lstStyle/>
          <a:p>
            <a:pPr algn="ct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IV.CHẨN ĐOÁN VÀ XỬ TRÍ</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5076056" y="2420888"/>
            <a:ext cx="3428992" cy="3970318"/>
          </a:xfrm>
          <a:prstGeom prst="rect">
            <a:avLst/>
          </a:prstGeom>
          <a:noFill/>
        </p:spPr>
        <p:txBody>
          <a:bodyPr wrap="square" rtlCol="0">
            <a:spAutoFit/>
          </a:bodyPr>
          <a:lstStyle/>
          <a:p>
            <a:pPr>
              <a:buFont typeface="Wingdings" pitchFamily="2" charset="2"/>
              <a:buChar char="v"/>
            </a:pPr>
            <a:r>
              <a:rPr lang="en-US" sz="2800" b="1" i="1" dirty="0" err="1" smtClean="0">
                <a:solidFill>
                  <a:schemeClr val="bg1"/>
                </a:solidFill>
                <a:latin typeface="Times New Roman" pitchFamily="18" charset="0"/>
                <a:cs typeface="Times New Roman" pitchFamily="18" charset="0"/>
              </a:rPr>
              <a:t>Cận</a:t>
            </a:r>
            <a:r>
              <a:rPr lang="en-US" sz="2800" b="1" i="1" dirty="0" smtClean="0">
                <a:solidFill>
                  <a:schemeClr val="bg1"/>
                </a:solidFill>
                <a:latin typeface="Times New Roman" pitchFamily="18" charset="0"/>
                <a:cs typeface="Times New Roman" pitchFamily="18" charset="0"/>
              </a:rPr>
              <a:t> </a:t>
            </a:r>
            <a:r>
              <a:rPr lang="en-US" sz="2800" b="1" i="1" dirty="0" err="1" smtClean="0">
                <a:solidFill>
                  <a:schemeClr val="bg1"/>
                </a:solidFill>
                <a:latin typeface="Times New Roman" pitchFamily="18" charset="0"/>
                <a:cs typeface="Times New Roman" pitchFamily="18" charset="0"/>
              </a:rPr>
              <a:t>lâm</a:t>
            </a:r>
            <a:r>
              <a:rPr lang="en-US" sz="2800" b="1" i="1" dirty="0" smtClean="0">
                <a:solidFill>
                  <a:schemeClr val="bg1"/>
                </a:solidFill>
                <a:latin typeface="Times New Roman" pitchFamily="18" charset="0"/>
                <a:cs typeface="Times New Roman" pitchFamily="18" charset="0"/>
              </a:rPr>
              <a:t> </a:t>
            </a:r>
            <a:r>
              <a:rPr lang="en-US" sz="2800" b="1" i="1" dirty="0" err="1" smtClean="0">
                <a:solidFill>
                  <a:schemeClr val="bg1"/>
                </a:solidFill>
                <a:latin typeface="Times New Roman" pitchFamily="18" charset="0"/>
                <a:cs typeface="Times New Roman" pitchFamily="18" charset="0"/>
              </a:rPr>
              <a:t>sàng</a:t>
            </a:r>
            <a:endParaRPr lang="en-US" sz="2800" b="1" i="1" dirty="0" smtClean="0">
              <a:solidFill>
                <a:schemeClr val="bg1"/>
              </a:solidFill>
              <a:latin typeface="Times New Roman" pitchFamily="18" charset="0"/>
              <a:cs typeface="Times New Roman" pitchFamily="18" charset="0"/>
            </a:endParaRPr>
          </a:p>
          <a:p>
            <a:pPr>
              <a:buFont typeface="Wingdings" pitchFamily="2" charset="2"/>
              <a:buChar char="§"/>
            </a:pPr>
            <a:r>
              <a:rPr lang="en-US" sz="2800" dirty="0" err="1" smtClean="0">
                <a:solidFill>
                  <a:schemeClr val="bg1"/>
                </a:solidFill>
                <a:latin typeface="Times New Roman" pitchFamily="18" charset="0"/>
                <a:cs typeface="Times New Roman" pitchFamily="18" charset="0"/>
              </a:rPr>
              <a:t>Phân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tích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kết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quả</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khí</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máu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mạch</a:t>
            </a:r>
            <a:endParaRPr lang="en-US" sz="2800" dirty="0" smtClean="0">
              <a:solidFill>
                <a:schemeClr val="bg1"/>
              </a:solidFill>
              <a:latin typeface="Times New Roman" pitchFamily="18" charset="0"/>
              <a:cs typeface="Times New Roman" pitchFamily="18" charset="0"/>
            </a:endParaRPr>
          </a:p>
          <a:p>
            <a:pPr>
              <a:buFont typeface="Wingdings" pitchFamily="2" charset="2"/>
              <a:buChar char="§"/>
            </a:pPr>
            <a:r>
              <a:rPr lang="en-US" sz="2800" dirty="0" err="1" smtClean="0">
                <a:solidFill>
                  <a:schemeClr val="bg1"/>
                </a:solidFill>
                <a:latin typeface="Times New Roman" pitchFamily="18" charset="0"/>
                <a:cs typeface="Times New Roman" pitchFamily="18" charset="0"/>
              </a:rPr>
              <a:t>Chụp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Xquang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phổi</a:t>
            </a:r>
            <a:endParaRPr lang="en-US" sz="2800" dirty="0" smtClean="0">
              <a:solidFill>
                <a:schemeClr val="bg1"/>
              </a:solidFill>
              <a:latin typeface="Times New Roman" pitchFamily="18" charset="0"/>
              <a:cs typeface="Times New Roman" pitchFamily="18" charset="0"/>
            </a:endParaRPr>
          </a:p>
          <a:p>
            <a:pPr>
              <a:buFont typeface="Wingdings" pitchFamily="2" charset="2"/>
              <a:buChar char="§"/>
            </a:pP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tim</a:t>
            </a:r>
            <a:endParaRPr lang="en-US" sz="2800" dirty="0" smtClean="0">
              <a:solidFill>
                <a:schemeClr val="bg1"/>
              </a:solidFill>
              <a:latin typeface="Times New Roman" pitchFamily="18" charset="0"/>
              <a:cs typeface="Times New Roman" pitchFamily="18" charset="0"/>
            </a:endParaRPr>
          </a:p>
          <a:p>
            <a:pPr>
              <a:buFont typeface="Wingdings" pitchFamily="2" charset="2"/>
              <a:buChar char="§"/>
            </a:pPr>
            <a:r>
              <a:rPr lang="en-US" sz="2800" dirty="0" err="1" smtClean="0">
                <a:solidFill>
                  <a:schemeClr val="bg1"/>
                </a:solidFill>
                <a:latin typeface="Times New Roman" pitchFamily="18" charset="0"/>
                <a:cs typeface="Times New Roman" pitchFamily="18" charset="0"/>
              </a:rPr>
              <a:t>Các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xét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nghiệm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khác</a:t>
            </a:r>
            <a:r>
              <a:rPr lang="en-US" sz="2800" dirty="0" smtClean="0">
                <a:solidFill>
                  <a:schemeClr val="bg1"/>
                </a:solidFill>
                <a:latin typeface="Times New Roman" pitchFamily="18" charset="0"/>
                <a:cs typeface="Times New Roman" pitchFamily="18" charset="0"/>
              </a:rPr>
              <a:t> : </a:t>
            </a:r>
            <a:r>
              <a:rPr lang="en-US" sz="2800" dirty="0" err="1" smtClean="0">
                <a:solidFill>
                  <a:schemeClr val="bg1"/>
                </a:solidFill>
                <a:latin typeface="Times New Roman" pitchFamily="18" charset="0"/>
                <a:cs typeface="Times New Roman" pitchFamily="18" charset="0"/>
              </a:rPr>
              <a:t>siêu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âm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tim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chụp</a:t>
            </a:r>
            <a:r>
              <a:rPr lang="en-US" sz="2800" dirty="0" smtClean="0">
                <a:solidFill>
                  <a:schemeClr val="bg1"/>
                </a:solidFill>
                <a:latin typeface="Times New Roman" pitchFamily="18" charset="0"/>
                <a:cs typeface="Times New Roman" pitchFamily="18" charset="0"/>
              </a:rPr>
              <a:t> CT scanner </a:t>
            </a:r>
            <a:r>
              <a:rPr lang="en-US" sz="2800" dirty="0" err="1" smtClean="0">
                <a:solidFill>
                  <a:schemeClr val="bg1"/>
                </a:solidFill>
                <a:latin typeface="Times New Roman" pitchFamily="18" charset="0"/>
                <a:cs typeface="Times New Roman" pitchFamily="18" charset="0"/>
              </a:rPr>
              <a:t>phổi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định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lượng</a:t>
            </a:r>
            <a:r>
              <a:rPr lang="en-US" sz="2800" dirty="0" smtClean="0">
                <a:solidFill>
                  <a:schemeClr val="bg1"/>
                </a:solidFill>
                <a:latin typeface="Times New Roman" pitchFamily="18" charset="0"/>
                <a:cs typeface="Times New Roman" pitchFamily="18" charset="0"/>
              </a:rPr>
              <a:t> D-dimer</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2926636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arn(inVertical)">
                                      <p:cBhvr>
                                        <p:cTn id="31" dur="5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down)">
                                      <p:cBhvr>
                                        <p:cTn id="36" dur="500"/>
                                        <p:tgtEl>
                                          <p:spTgt spid="6">
                                            <p:txEl>
                                              <p:pRg st="0" end="0"/>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down)">
                                      <p:cBhvr>
                                        <p:cTn id="39" dur="500"/>
                                        <p:tgtEl>
                                          <p:spTgt spid="6">
                                            <p:txEl>
                                              <p:pRg st="1" end="1"/>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wipe(down)">
                                      <p:cBhvr>
                                        <p:cTn id="45" dur="500"/>
                                        <p:tgtEl>
                                          <p:spTgt spid="6">
                                            <p:txEl>
                                              <p:pRg st="3" end="3"/>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wipe(down)">
                                      <p:cBhvr>
                                        <p:cTn id="4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izShow">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QuizShow</Template>
  <TotalTime>0</TotalTime>
  <Words>1282</Words>
  <Application>Microsoft Office PowerPoint</Application>
  <PresentationFormat>On-screen Show (4:3)</PresentationFormat>
  <Paragraphs>203</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QuizShow</vt:lpstr>
      <vt:lpstr>SUY HÔ HẤP CẤP</vt:lpstr>
      <vt:lpstr>NHÓM SOÁI CA </vt:lpstr>
      <vt:lpstr>NỘI DUNG</vt:lpstr>
      <vt:lpstr>I.TỔNG QUAN VỀ SUY HÔ HẤP CẤP </vt:lpstr>
      <vt:lpstr>ĐẶC ĐIỂM</vt:lpstr>
      <vt:lpstr>II.NGUYÊN NHÂN  </vt:lpstr>
      <vt:lpstr>TRIỆU CHỨNG LÂM SÀNG </vt:lpstr>
      <vt:lpstr> PHÂN LOẠI</vt:lpstr>
      <vt:lpstr>IV.CHẨN ĐOÁN VÀ XỬ TRÍ</vt:lpstr>
      <vt:lpstr>IV.CHẨN ĐOÁN VÀ XỬ TRÍ</vt:lpstr>
      <vt:lpstr>PowerPoint Presentation</vt:lpstr>
      <vt:lpstr>QUY TRÌNH ĐIỀU DƯÕNG</vt:lpstr>
      <vt:lpstr>Quy trình điều dưỡng</vt:lpstr>
      <vt:lpstr>PowerPoint Presentation</vt:lpstr>
      <vt:lpstr>CHẨN ĐOÁN</vt:lpstr>
      <vt:lpstr>LẬP KẾ HOẠCH CHĂM SÓC</vt:lpstr>
      <vt:lpstr>THỰC HIỆN KHCS</vt:lpstr>
      <vt:lpstr>LƯỢNG GIÁ</vt:lpstr>
      <vt:lpstr>Câu 1: Chẩn đoán nguyên nhân suy hô hấp cấp dựa vào:</vt:lpstr>
      <vt:lpstr>Câu 2: để chẩn đoán mức độ suy hô hấp cấp nặng thì chỉ số nào sau đây là đúng?</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2016-08-24T16:35:18Z</dcterms:created>
  <dcterms:modified xsi:type="dcterms:W3CDTF">2016-08-29T03:03:49Z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