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49D37-7818-4976-B291-B25827ADC18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243D160-48B5-4463-A2DE-613332815CDC}">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600" b="1" dirty="0" err="1" smtClean="0"/>
            <a:t>Tại</a:t>
          </a:r>
          <a:r>
            <a:rPr lang="en-US" sz="3600" b="1" dirty="0" smtClean="0"/>
            <a:t> </a:t>
          </a:r>
          <a:r>
            <a:rPr lang="en-US" sz="3600" b="1" dirty="0" err="1" smtClean="0"/>
            <a:t>phổi</a:t>
          </a:r>
          <a:endParaRPr lang="en-US" sz="3600" b="1" dirty="0"/>
        </a:p>
      </dgm:t>
    </dgm:pt>
    <dgm:pt modelId="{34D6BD65-A842-4642-A0F6-D76482A1967D}" type="parTrans" cxnId="{2C9336F3-528A-4C8A-9D53-5E864AC10B54}">
      <dgm:prSet/>
      <dgm:spPr/>
      <dgm:t>
        <a:bodyPr/>
        <a:lstStyle/>
        <a:p>
          <a:endParaRPr lang="en-US"/>
        </a:p>
      </dgm:t>
    </dgm:pt>
    <dgm:pt modelId="{A9165705-9168-48D3-9239-A446D91A2A02}" type="sibTrans" cxnId="{2C9336F3-528A-4C8A-9D53-5E864AC10B54}">
      <dgm:prSet/>
      <dgm:spPr/>
      <dgm:t>
        <a:bodyPr/>
        <a:lstStyle/>
        <a:p>
          <a:endParaRPr lang="en-US"/>
        </a:p>
      </dgm:t>
    </dgm:pt>
    <dgm:pt modelId="{3D049DB9-1C0A-4FAE-B54B-E159467105D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err="1" smtClean="0"/>
            <a:t>Sự</a:t>
          </a:r>
          <a:r>
            <a:rPr lang="en-US" sz="1800" dirty="0" smtClean="0"/>
            <a:t> </a:t>
          </a:r>
          <a:r>
            <a:rPr lang="en-US" sz="1800" dirty="0" err="1" smtClean="0"/>
            <a:t>mất</a:t>
          </a:r>
          <a:r>
            <a:rPr lang="en-US" sz="1800" dirty="0" smtClean="0"/>
            <a:t> </a:t>
          </a:r>
          <a:r>
            <a:rPr lang="en-US" sz="1800" dirty="0" err="1" smtClean="0"/>
            <a:t>bù</a:t>
          </a:r>
          <a:r>
            <a:rPr lang="en-US" sz="1800" dirty="0" smtClean="0"/>
            <a:t> </a:t>
          </a:r>
          <a:r>
            <a:rPr lang="en-US" sz="1800" dirty="0" err="1" smtClean="0"/>
            <a:t>cấp</a:t>
          </a:r>
          <a:r>
            <a:rPr lang="en-US" sz="1800" dirty="0" smtClean="0"/>
            <a:t> </a:t>
          </a:r>
          <a:r>
            <a:rPr lang="en-US" sz="1800" dirty="0" err="1" smtClean="0"/>
            <a:t>của</a:t>
          </a:r>
          <a:r>
            <a:rPr lang="en-US" sz="1800" dirty="0" smtClean="0"/>
            <a:t> </a:t>
          </a:r>
          <a:r>
            <a:rPr lang="en-US" sz="1800" dirty="0" err="1" smtClean="0"/>
            <a:t>những</a:t>
          </a:r>
          <a:r>
            <a:rPr lang="en-US" sz="1800" dirty="0" smtClean="0"/>
            <a:t> SHH </a:t>
          </a:r>
          <a:r>
            <a:rPr lang="en-US" sz="1800" dirty="0" err="1" smtClean="0"/>
            <a:t>mạn</a:t>
          </a:r>
          <a:endParaRPr lang="en-US" sz="1800" dirty="0"/>
        </a:p>
      </dgm:t>
    </dgm:pt>
    <dgm:pt modelId="{6ED5ED8A-3E5D-4CB8-BA23-18CD046CCE13}" type="parTrans" cxnId="{4031156F-4EF1-4C68-9CB8-7477CD7BA511}">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68A4FF8B-92A6-42A5-8E00-5B8B41487AB7}" type="sibTrans" cxnId="{4031156F-4EF1-4C68-9CB8-7477CD7BA511}">
      <dgm:prSet/>
      <dgm:spPr/>
      <dgm:t>
        <a:bodyPr/>
        <a:lstStyle/>
        <a:p>
          <a:endParaRPr lang="en-US"/>
        </a:p>
      </dgm:t>
    </dgm:pt>
    <dgm:pt modelId="{0C9AC2CD-8B77-4248-815B-44D9C1F44471}">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err="1" smtClean="0"/>
            <a:t>Những</a:t>
          </a:r>
          <a:r>
            <a:rPr lang="en-US" sz="1800" dirty="0" smtClean="0"/>
            <a:t> </a:t>
          </a:r>
          <a:r>
            <a:rPr lang="en-US" sz="1800" dirty="0" err="1" smtClean="0"/>
            <a:t>bệnh</a:t>
          </a:r>
          <a:r>
            <a:rPr lang="en-US" sz="1800" dirty="0" smtClean="0"/>
            <a:t> </a:t>
          </a:r>
          <a:r>
            <a:rPr lang="en-US" sz="1800" dirty="0" err="1" smtClean="0"/>
            <a:t>phổi</a:t>
          </a:r>
          <a:r>
            <a:rPr lang="en-US" sz="1800" dirty="0" smtClean="0"/>
            <a:t> </a:t>
          </a:r>
          <a:r>
            <a:rPr lang="en-US" sz="1800" dirty="0" err="1" smtClean="0"/>
            <a:t>nhiễm</a:t>
          </a:r>
          <a:r>
            <a:rPr lang="en-US" sz="1800" dirty="0" smtClean="0"/>
            <a:t> </a:t>
          </a:r>
          <a:r>
            <a:rPr lang="en-US" sz="1800" dirty="0" err="1" smtClean="0"/>
            <a:t>trùng</a:t>
          </a:r>
          <a:endParaRPr lang="en-US" sz="1800" dirty="0"/>
        </a:p>
      </dgm:t>
    </dgm:pt>
    <dgm:pt modelId="{67D04E5B-BE36-4903-9F2F-B5A77042630D}" type="parTrans" cxnId="{7EB1F103-9219-4E16-AD15-52FB863C39CA}">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80F484AF-6DF1-482C-82BB-B936A3C4F00E}" type="sibTrans" cxnId="{7EB1F103-9219-4E16-AD15-52FB863C39CA}">
      <dgm:prSet/>
      <dgm:spPr/>
      <dgm:t>
        <a:bodyPr/>
        <a:lstStyle/>
        <a:p>
          <a:endParaRPr lang="en-US"/>
        </a:p>
      </dgm:t>
    </dgm:pt>
    <dgm:pt modelId="{8A5BEBC6-611C-410F-8A71-883BE401A46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err="1" smtClean="0"/>
            <a:t>Phù</a:t>
          </a:r>
          <a:r>
            <a:rPr lang="en-US" sz="2400" dirty="0" smtClean="0"/>
            <a:t> </a:t>
          </a:r>
          <a:r>
            <a:rPr lang="en-US" sz="2400" dirty="0" err="1" smtClean="0"/>
            <a:t>phổi</a:t>
          </a:r>
          <a:r>
            <a:rPr lang="en-US" sz="2400" dirty="0" smtClean="0"/>
            <a:t> </a:t>
          </a:r>
          <a:r>
            <a:rPr lang="en-US" sz="2400" dirty="0" err="1" smtClean="0"/>
            <a:t>cấp</a:t>
          </a:r>
          <a:endParaRPr lang="en-US" sz="2400" dirty="0"/>
        </a:p>
      </dgm:t>
    </dgm:pt>
    <dgm:pt modelId="{1ED7611A-FFF3-4264-869B-C0F91EB0FCFD}" type="parTrans" cxnId="{876007A2-56E9-4A84-83F2-A7A702D221A2}">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638E3492-629F-4044-999C-9343B2F40384}" type="sibTrans" cxnId="{876007A2-56E9-4A84-83F2-A7A702D221A2}">
      <dgm:prSet/>
      <dgm:spPr/>
      <dgm:t>
        <a:bodyPr/>
        <a:lstStyle/>
        <a:p>
          <a:endParaRPr lang="en-US"/>
        </a:p>
      </dgm:t>
    </dgm:pt>
    <dgm:pt modelId="{7F464164-AFDC-4ECE-9E77-BC59B0A0CD27}">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PPC </a:t>
          </a:r>
          <a:r>
            <a:rPr lang="en-US" dirty="0" err="1" smtClean="0"/>
            <a:t>trên</a:t>
          </a:r>
          <a:r>
            <a:rPr lang="en-US" dirty="0" smtClean="0"/>
            <a:t> </a:t>
          </a:r>
          <a:r>
            <a:rPr lang="en-US" dirty="0" err="1" smtClean="0"/>
            <a:t>tim</a:t>
          </a:r>
          <a:r>
            <a:rPr lang="en-US" dirty="0" smtClean="0"/>
            <a:t> </a:t>
          </a:r>
          <a:r>
            <a:rPr lang="en-US" dirty="0" err="1" smtClean="0"/>
            <a:t>lành</a:t>
          </a:r>
          <a:endParaRPr lang="en-US" dirty="0"/>
        </a:p>
      </dgm:t>
    </dgm:pt>
    <dgm:pt modelId="{29A8C6B8-651B-4477-8EEA-1CDF50490306}" type="parTrans" cxnId="{56C0A667-A39A-48E1-A1D7-3CB3B7B5D6BD}">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B9DE8021-4548-4C99-BEBD-DE4DF9623DE2}" type="sibTrans" cxnId="{56C0A667-A39A-48E1-A1D7-3CB3B7B5D6BD}">
      <dgm:prSet/>
      <dgm:spPr/>
      <dgm:t>
        <a:bodyPr/>
        <a:lstStyle/>
        <a:p>
          <a:endParaRPr lang="en-US"/>
        </a:p>
      </dgm:t>
    </dgm:pt>
    <dgm:pt modelId="{AD95B6B3-CC49-48F7-8CF8-2E690807A5E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vi-VN" sz="2000"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PC</a:t>
          </a:r>
          <a:r>
            <a:rPr lang="vi-VN" sz="2000" dirty="0" smtClean="0">
              <a:latin typeface="Times New Roman" pitchFamily="18" charset="0"/>
              <a:cs typeface="Times New Roman" pitchFamily="18" charset="0"/>
            </a:rPr>
            <a:t> do tổn thương thực thể</a:t>
          </a:r>
          <a:endParaRPr lang="en-US" sz="2000" dirty="0">
            <a:latin typeface="Times New Roman" pitchFamily="18" charset="0"/>
            <a:cs typeface="Times New Roman" pitchFamily="18" charset="0"/>
          </a:endParaRPr>
        </a:p>
      </dgm:t>
    </dgm:pt>
    <dgm:pt modelId="{CA185641-6F1A-498A-8771-7139A24BE1A4}" type="parTrans" cxnId="{EAFC01B4-295E-45FD-903E-390F591B2DA6}">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D6ED4773-4E41-4DFA-9DC3-42A453716078}" type="sibTrans" cxnId="{EAFC01B4-295E-45FD-903E-390F591B2DA6}">
      <dgm:prSet/>
      <dgm:spPr/>
      <dgm:t>
        <a:bodyPr/>
        <a:lstStyle/>
        <a:p>
          <a:endParaRPr lang="en-US"/>
        </a:p>
      </dgm:t>
    </dgm:pt>
    <dgm:pt modelId="{D6C3CE39-2814-4915-9E17-479A63842E0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err="1" smtClean="0"/>
            <a:t>Tắc</a:t>
          </a:r>
          <a:r>
            <a:rPr lang="en-US" sz="2000" dirty="0" smtClean="0"/>
            <a:t> </a:t>
          </a:r>
          <a:r>
            <a:rPr lang="en-US" sz="2000" dirty="0" err="1" smtClean="0"/>
            <a:t>nghẽn</a:t>
          </a:r>
          <a:r>
            <a:rPr lang="en-US" sz="2000" dirty="0" smtClean="0"/>
            <a:t> PQ </a:t>
          </a:r>
          <a:r>
            <a:rPr lang="en-US" sz="2000" dirty="0" err="1" smtClean="0"/>
            <a:t>cấp</a:t>
          </a:r>
          <a:endParaRPr lang="en-US" sz="2000" dirty="0"/>
        </a:p>
      </dgm:t>
    </dgm:pt>
    <dgm:pt modelId="{5BA263EB-7220-45E2-BC4A-E33D6E38176E}" type="parTrans" cxnId="{1C884634-F576-470D-8C97-88637C0736E5}">
      <dgm:prSet>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DAD100A5-FCC4-4F8A-A4A8-CE7C351551AE}" type="sibTrans" cxnId="{1C884634-F576-470D-8C97-88637C0736E5}">
      <dgm:prSet/>
      <dgm:spPr/>
      <dgm:t>
        <a:bodyPr/>
        <a:lstStyle/>
        <a:p>
          <a:endParaRPr lang="en-US"/>
        </a:p>
      </dgm:t>
    </dgm:pt>
    <dgm:pt modelId="{3FC91F6B-9F8C-4722-9297-A487298A7F9B}" type="pres">
      <dgm:prSet presAssocID="{6CC49D37-7818-4976-B291-B25827ADC18B}" presName="cycle" presStyleCnt="0">
        <dgm:presLayoutVars>
          <dgm:chMax val="1"/>
          <dgm:dir/>
          <dgm:animLvl val="ctr"/>
          <dgm:resizeHandles val="exact"/>
        </dgm:presLayoutVars>
      </dgm:prSet>
      <dgm:spPr/>
      <dgm:t>
        <a:bodyPr/>
        <a:lstStyle/>
        <a:p>
          <a:endParaRPr lang="en-US"/>
        </a:p>
      </dgm:t>
    </dgm:pt>
    <dgm:pt modelId="{47CBE161-7FF0-4D02-8D10-543CB9043064}" type="pres">
      <dgm:prSet presAssocID="{8243D160-48B5-4463-A2DE-613332815CDC}" presName="centerShape" presStyleLbl="node0" presStyleIdx="0" presStyleCnt="1"/>
      <dgm:spPr/>
      <dgm:t>
        <a:bodyPr/>
        <a:lstStyle/>
        <a:p>
          <a:endParaRPr lang="en-US"/>
        </a:p>
      </dgm:t>
    </dgm:pt>
    <dgm:pt modelId="{A8E1A940-4142-479E-83F7-161FD5E72F40}" type="pres">
      <dgm:prSet presAssocID="{6ED5ED8A-3E5D-4CB8-BA23-18CD046CCE13}" presName="Name9" presStyleLbl="parChTrans1D2" presStyleIdx="0" presStyleCnt="6"/>
      <dgm:spPr/>
      <dgm:t>
        <a:bodyPr/>
        <a:lstStyle/>
        <a:p>
          <a:endParaRPr lang="en-US"/>
        </a:p>
      </dgm:t>
    </dgm:pt>
    <dgm:pt modelId="{E4C4732D-4CFC-4861-A964-0D0CD036C293}" type="pres">
      <dgm:prSet presAssocID="{6ED5ED8A-3E5D-4CB8-BA23-18CD046CCE13}" presName="connTx" presStyleLbl="parChTrans1D2" presStyleIdx="0" presStyleCnt="6"/>
      <dgm:spPr/>
      <dgm:t>
        <a:bodyPr/>
        <a:lstStyle/>
        <a:p>
          <a:endParaRPr lang="en-US"/>
        </a:p>
      </dgm:t>
    </dgm:pt>
    <dgm:pt modelId="{99A8E8A9-9899-417C-8703-45B81B28D967}" type="pres">
      <dgm:prSet presAssocID="{3D049DB9-1C0A-4FAE-B54B-E159467105D0}" presName="node" presStyleLbl="node1" presStyleIdx="0" presStyleCnt="6" custRadScaleRad="100234" custRadScaleInc="-1012">
        <dgm:presLayoutVars>
          <dgm:bulletEnabled val="1"/>
        </dgm:presLayoutVars>
      </dgm:prSet>
      <dgm:spPr/>
      <dgm:t>
        <a:bodyPr/>
        <a:lstStyle/>
        <a:p>
          <a:endParaRPr lang="en-US"/>
        </a:p>
      </dgm:t>
    </dgm:pt>
    <dgm:pt modelId="{D4DE2E15-E8B1-4495-9616-C680E4A2CA7F}" type="pres">
      <dgm:prSet presAssocID="{67D04E5B-BE36-4903-9F2F-B5A77042630D}" presName="Name9" presStyleLbl="parChTrans1D2" presStyleIdx="1" presStyleCnt="6"/>
      <dgm:spPr/>
      <dgm:t>
        <a:bodyPr/>
        <a:lstStyle/>
        <a:p>
          <a:endParaRPr lang="en-US"/>
        </a:p>
      </dgm:t>
    </dgm:pt>
    <dgm:pt modelId="{516063FC-32D7-4029-B008-298614BED3FE}" type="pres">
      <dgm:prSet presAssocID="{67D04E5B-BE36-4903-9F2F-B5A77042630D}" presName="connTx" presStyleLbl="parChTrans1D2" presStyleIdx="1" presStyleCnt="6"/>
      <dgm:spPr/>
      <dgm:t>
        <a:bodyPr/>
        <a:lstStyle/>
        <a:p>
          <a:endParaRPr lang="en-US"/>
        </a:p>
      </dgm:t>
    </dgm:pt>
    <dgm:pt modelId="{971DD749-0217-4701-B548-CFC4A5B83AA5}" type="pres">
      <dgm:prSet presAssocID="{0C9AC2CD-8B77-4248-815B-44D9C1F44471}" presName="node" presStyleLbl="node1" presStyleIdx="1" presStyleCnt="6">
        <dgm:presLayoutVars>
          <dgm:bulletEnabled val="1"/>
        </dgm:presLayoutVars>
      </dgm:prSet>
      <dgm:spPr/>
      <dgm:t>
        <a:bodyPr/>
        <a:lstStyle/>
        <a:p>
          <a:endParaRPr lang="en-US"/>
        </a:p>
      </dgm:t>
    </dgm:pt>
    <dgm:pt modelId="{5E0793BC-41CF-4B2F-AF13-1D0383FE74DD}" type="pres">
      <dgm:prSet presAssocID="{1ED7611A-FFF3-4264-869B-C0F91EB0FCFD}" presName="Name9" presStyleLbl="parChTrans1D2" presStyleIdx="2" presStyleCnt="6"/>
      <dgm:spPr/>
      <dgm:t>
        <a:bodyPr/>
        <a:lstStyle/>
        <a:p>
          <a:endParaRPr lang="en-US"/>
        </a:p>
      </dgm:t>
    </dgm:pt>
    <dgm:pt modelId="{976ACFED-4743-4985-91F7-D5B19A46A080}" type="pres">
      <dgm:prSet presAssocID="{1ED7611A-FFF3-4264-869B-C0F91EB0FCFD}" presName="connTx" presStyleLbl="parChTrans1D2" presStyleIdx="2" presStyleCnt="6"/>
      <dgm:spPr/>
      <dgm:t>
        <a:bodyPr/>
        <a:lstStyle/>
        <a:p>
          <a:endParaRPr lang="en-US"/>
        </a:p>
      </dgm:t>
    </dgm:pt>
    <dgm:pt modelId="{BD9FEAC9-DEF1-46AA-BDEC-E87C295B546E}" type="pres">
      <dgm:prSet presAssocID="{8A5BEBC6-611C-410F-8A71-883BE401A46A}" presName="node" presStyleLbl="node1" presStyleIdx="2" presStyleCnt="6">
        <dgm:presLayoutVars>
          <dgm:bulletEnabled val="1"/>
        </dgm:presLayoutVars>
      </dgm:prSet>
      <dgm:spPr/>
      <dgm:t>
        <a:bodyPr/>
        <a:lstStyle/>
        <a:p>
          <a:endParaRPr lang="en-US"/>
        </a:p>
      </dgm:t>
    </dgm:pt>
    <dgm:pt modelId="{46EEF9E9-0CD1-4A8E-B1FC-CEE3E5B12995}" type="pres">
      <dgm:prSet presAssocID="{29A8C6B8-651B-4477-8EEA-1CDF50490306}" presName="Name9" presStyleLbl="parChTrans1D2" presStyleIdx="3" presStyleCnt="6"/>
      <dgm:spPr/>
      <dgm:t>
        <a:bodyPr/>
        <a:lstStyle/>
        <a:p>
          <a:endParaRPr lang="en-US"/>
        </a:p>
      </dgm:t>
    </dgm:pt>
    <dgm:pt modelId="{F5619831-99F1-4D51-AE0E-007E84330223}" type="pres">
      <dgm:prSet presAssocID="{29A8C6B8-651B-4477-8EEA-1CDF50490306}" presName="connTx" presStyleLbl="parChTrans1D2" presStyleIdx="3" presStyleCnt="6"/>
      <dgm:spPr/>
      <dgm:t>
        <a:bodyPr/>
        <a:lstStyle/>
        <a:p>
          <a:endParaRPr lang="en-US"/>
        </a:p>
      </dgm:t>
    </dgm:pt>
    <dgm:pt modelId="{47CD39A5-CB67-4913-8067-AF429D06BA3A}" type="pres">
      <dgm:prSet presAssocID="{7F464164-AFDC-4ECE-9E77-BC59B0A0CD27}" presName="node" presStyleLbl="node1" presStyleIdx="3" presStyleCnt="6">
        <dgm:presLayoutVars>
          <dgm:bulletEnabled val="1"/>
        </dgm:presLayoutVars>
      </dgm:prSet>
      <dgm:spPr/>
      <dgm:t>
        <a:bodyPr/>
        <a:lstStyle/>
        <a:p>
          <a:endParaRPr lang="en-US"/>
        </a:p>
      </dgm:t>
    </dgm:pt>
    <dgm:pt modelId="{2AF0F153-304A-40F2-AAF4-E81865A3AFD3}" type="pres">
      <dgm:prSet presAssocID="{CA185641-6F1A-498A-8771-7139A24BE1A4}" presName="Name9" presStyleLbl="parChTrans1D2" presStyleIdx="4" presStyleCnt="6"/>
      <dgm:spPr/>
      <dgm:t>
        <a:bodyPr/>
        <a:lstStyle/>
        <a:p>
          <a:endParaRPr lang="en-US"/>
        </a:p>
      </dgm:t>
    </dgm:pt>
    <dgm:pt modelId="{2904EDBF-F51E-49D1-8678-4D1C442B4EC1}" type="pres">
      <dgm:prSet presAssocID="{CA185641-6F1A-498A-8771-7139A24BE1A4}" presName="connTx" presStyleLbl="parChTrans1D2" presStyleIdx="4" presStyleCnt="6"/>
      <dgm:spPr/>
      <dgm:t>
        <a:bodyPr/>
        <a:lstStyle/>
        <a:p>
          <a:endParaRPr lang="en-US"/>
        </a:p>
      </dgm:t>
    </dgm:pt>
    <dgm:pt modelId="{8C5684AB-5DFC-4121-A011-EB5F9A5CDA82}" type="pres">
      <dgm:prSet presAssocID="{AD95B6B3-CC49-48F7-8CF8-2E690807A5E7}" presName="node" presStyleLbl="node1" presStyleIdx="4" presStyleCnt="6">
        <dgm:presLayoutVars>
          <dgm:bulletEnabled val="1"/>
        </dgm:presLayoutVars>
      </dgm:prSet>
      <dgm:spPr/>
      <dgm:t>
        <a:bodyPr/>
        <a:lstStyle/>
        <a:p>
          <a:endParaRPr lang="en-US"/>
        </a:p>
      </dgm:t>
    </dgm:pt>
    <dgm:pt modelId="{82295322-6E32-4528-9E0F-2066AEAAF424}" type="pres">
      <dgm:prSet presAssocID="{5BA263EB-7220-45E2-BC4A-E33D6E38176E}" presName="Name9" presStyleLbl="parChTrans1D2" presStyleIdx="5" presStyleCnt="6"/>
      <dgm:spPr/>
      <dgm:t>
        <a:bodyPr/>
        <a:lstStyle/>
        <a:p>
          <a:endParaRPr lang="en-US"/>
        </a:p>
      </dgm:t>
    </dgm:pt>
    <dgm:pt modelId="{0AC415BA-8A46-485B-B7F1-2C905FA61A1C}" type="pres">
      <dgm:prSet presAssocID="{5BA263EB-7220-45E2-BC4A-E33D6E38176E}" presName="connTx" presStyleLbl="parChTrans1D2" presStyleIdx="5" presStyleCnt="6"/>
      <dgm:spPr/>
      <dgm:t>
        <a:bodyPr/>
        <a:lstStyle/>
        <a:p>
          <a:endParaRPr lang="en-US"/>
        </a:p>
      </dgm:t>
    </dgm:pt>
    <dgm:pt modelId="{64F08B5A-8E87-41BD-8C33-843CBFF237C2}" type="pres">
      <dgm:prSet presAssocID="{D6C3CE39-2814-4915-9E17-479A63842E0E}" presName="node" presStyleLbl="node1" presStyleIdx="5" presStyleCnt="6">
        <dgm:presLayoutVars>
          <dgm:bulletEnabled val="1"/>
        </dgm:presLayoutVars>
      </dgm:prSet>
      <dgm:spPr/>
      <dgm:t>
        <a:bodyPr/>
        <a:lstStyle/>
        <a:p>
          <a:endParaRPr lang="en-US"/>
        </a:p>
      </dgm:t>
    </dgm:pt>
  </dgm:ptLst>
  <dgm:cxnLst>
    <dgm:cxn modelId="{541F31B3-9CA3-494D-83E3-61FE475CC877}" type="presOf" srcId="{6ED5ED8A-3E5D-4CB8-BA23-18CD046CCE13}" destId="{E4C4732D-4CFC-4861-A964-0D0CD036C293}" srcOrd="1" destOrd="0" presId="urn:microsoft.com/office/officeart/2005/8/layout/radial1"/>
    <dgm:cxn modelId="{2B37BC3A-B75B-4213-BBB8-E50ADFDB491A}" type="presOf" srcId="{AD95B6B3-CC49-48F7-8CF8-2E690807A5E7}" destId="{8C5684AB-5DFC-4121-A011-EB5F9A5CDA82}" srcOrd="0" destOrd="0" presId="urn:microsoft.com/office/officeart/2005/8/layout/radial1"/>
    <dgm:cxn modelId="{B0B9D87C-319D-47AA-9DCA-BE0A263E0F39}" type="presOf" srcId="{D6C3CE39-2814-4915-9E17-479A63842E0E}" destId="{64F08B5A-8E87-41BD-8C33-843CBFF237C2}" srcOrd="0" destOrd="0" presId="urn:microsoft.com/office/officeart/2005/8/layout/radial1"/>
    <dgm:cxn modelId="{2C9336F3-528A-4C8A-9D53-5E864AC10B54}" srcId="{6CC49D37-7818-4976-B291-B25827ADC18B}" destId="{8243D160-48B5-4463-A2DE-613332815CDC}" srcOrd="0" destOrd="0" parTransId="{34D6BD65-A842-4642-A0F6-D76482A1967D}" sibTransId="{A9165705-9168-48D3-9239-A446D91A2A02}"/>
    <dgm:cxn modelId="{29E2732E-9BB0-431E-A65C-36C81E08CF8A}" type="presOf" srcId="{6ED5ED8A-3E5D-4CB8-BA23-18CD046CCE13}" destId="{A8E1A940-4142-479E-83F7-161FD5E72F40}" srcOrd="0" destOrd="0" presId="urn:microsoft.com/office/officeart/2005/8/layout/radial1"/>
    <dgm:cxn modelId="{56C0A667-A39A-48E1-A1D7-3CB3B7B5D6BD}" srcId="{8243D160-48B5-4463-A2DE-613332815CDC}" destId="{7F464164-AFDC-4ECE-9E77-BC59B0A0CD27}" srcOrd="3" destOrd="0" parTransId="{29A8C6B8-651B-4477-8EEA-1CDF50490306}" sibTransId="{B9DE8021-4548-4C99-BEBD-DE4DF9623DE2}"/>
    <dgm:cxn modelId="{653050F1-F41A-4176-A534-D6DEF16A27A0}" type="presOf" srcId="{CA185641-6F1A-498A-8771-7139A24BE1A4}" destId="{2904EDBF-F51E-49D1-8678-4D1C442B4EC1}" srcOrd="1" destOrd="0" presId="urn:microsoft.com/office/officeart/2005/8/layout/radial1"/>
    <dgm:cxn modelId="{7EB1F103-9219-4E16-AD15-52FB863C39CA}" srcId="{8243D160-48B5-4463-A2DE-613332815CDC}" destId="{0C9AC2CD-8B77-4248-815B-44D9C1F44471}" srcOrd="1" destOrd="0" parTransId="{67D04E5B-BE36-4903-9F2F-B5A77042630D}" sibTransId="{80F484AF-6DF1-482C-82BB-B936A3C4F00E}"/>
    <dgm:cxn modelId="{A66C92CF-BD2C-4D13-A952-C8A824488FAE}" type="presOf" srcId="{29A8C6B8-651B-4477-8EEA-1CDF50490306}" destId="{46EEF9E9-0CD1-4A8E-B1FC-CEE3E5B12995}" srcOrd="0" destOrd="0" presId="urn:microsoft.com/office/officeart/2005/8/layout/radial1"/>
    <dgm:cxn modelId="{DD200602-0676-41C0-9A1E-483D48755E30}" type="presOf" srcId="{7F464164-AFDC-4ECE-9E77-BC59B0A0CD27}" destId="{47CD39A5-CB67-4913-8067-AF429D06BA3A}" srcOrd="0" destOrd="0" presId="urn:microsoft.com/office/officeart/2005/8/layout/radial1"/>
    <dgm:cxn modelId="{4EF3566E-0959-4C3B-B1B8-B326A7354EC4}" type="presOf" srcId="{5BA263EB-7220-45E2-BC4A-E33D6E38176E}" destId="{82295322-6E32-4528-9E0F-2066AEAAF424}" srcOrd="0" destOrd="0" presId="urn:microsoft.com/office/officeart/2005/8/layout/radial1"/>
    <dgm:cxn modelId="{4031156F-4EF1-4C68-9CB8-7477CD7BA511}" srcId="{8243D160-48B5-4463-A2DE-613332815CDC}" destId="{3D049DB9-1C0A-4FAE-B54B-E159467105D0}" srcOrd="0" destOrd="0" parTransId="{6ED5ED8A-3E5D-4CB8-BA23-18CD046CCE13}" sibTransId="{68A4FF8B-92A6-42A5-8E00-5B8B41487AB7}"/>
    <dgm:cxn modelId="{4D585336-159E-4093-912F-7A7156F6F2DC}" type="presOf" srcId="{1ED7611A-FFF3-4264-869B-C0F91EB0FCFD}" destId="{5E0793BC-41CF-4B2F-AF13-1D0383FE74DD}" srcOrd="0" destOrd="0" presId="urn:microsoft.com/office/officeart/2005/8/layout/radial1"/>
    <dgm:cxn modelId="{361BADBB-EC51-4C65-A06C-CF16FBCFAF2E}" type="presOf" srcId="{CA185641-6F1A-498A-8771-7139A24BE1A4}" destId="{2AF0F153-304A-40F2-AAF4-E81865A3AFD3}" srcOrd="0" destOrd="0" presId="urn:microsoft.com/office/officeart/2005/8/layout/radial1"/>
    <dgm:cxn modelId="{1C884634-F576-470D-8C97-88637C0736E5}" srcId="{8243D160-48B5-4463-A2DE-613332815CDC}" destId="{D6C3CE39-2814-4915-9E17-479A63842E0E}" srcOrd="5" destOrd="0" parTransId="{5BA263EB-7220-45E2-BC4A-E33D6E38176E}" sibTransId="{DAD100A5-FCC4-4F8A-A4A8-CE7C351551AE}"/>
    <dgm:cxn modelId="{6496D26F-87D8-4609-B04E-5449D2A74DDF}" type="presOf" srcId="{6CC49D37-7818-4976-B291-B25827ADC18B}" destId="{3FC91F6B-9F8C-4722-9297-A487298A7F9B}" srcOrd="0" destOrd="0" presId="urn:microsoft.com/office/officeart/2005/8/layout/radial1"/>
    <dgm:cxn modelId="{FEDEEDF4-E46D-41AC-91D1-30E9C776F22C}" type="presOf" srcId="{67D04E5B-BE36-4903-9F2F-B5A77042630D}" destId="{516063FC-32D7-4029-B008-298614BED3FE}" srcOrd="1" destOrd="0" presId="urn:microsoft.com/office/officeart/2005/8/layout/radial1"/>
    <dgm:cxn modelId="{876007A2-56E9-4A84-83F2-A7A702D221A2}" srcId="{8243D160-48B5-4463-A2DE-613332815CDC}" destId="{8A5BEBC6-611C-410F-8A71-883BE401A46A}" srcOrd="2" destOrd="0" parTransId="{1ED7611A-FFF3-4264-869B-C0F91EB0FCFD}" sibTransId="{638E3492-629F-4044-999C-9343B2F40384}"/>
    <dgm:cxn modelId="{77DAF3A4-5DAA-4714-9450-B6864C383F02}" type="presOf" srcId="{67D04E5B-BE36-4903-9F2F-B5A77042630D}" destId="{D4DE2E15-E8B1-4495-9616-C680E4A2CA7F}" srcOrd="0" destOrd="0" presId="urn:microsoft.com/office/officeart/2005/8/layout/radial1"/>
    <dgm:cxn modelId="{6369F9C7-C51B-41CC-A07E-FA4C4718C33F}" type="presOf" srcId="{0C9AC2CD-8B77-4248-815B-44D9C1F44471}" destId="{971DD749-0217-4701-B548-CFC4A5B83AA5}" srcOrd="0" destOrd="0" presId="urn:microsoft.com/office/officeart/2005/8/layout/radial1"/>
    <dgm:cxn modelId="{FDF62FA9-F86F-41A9-BB3A-64CF06959ACA}" type="presOf" srcId="{8243D160-48B5-4463-A2DE-613332815CDC}" destId="{47CBE161-7FF0-4D02-8D10-543CB9043064}" srcOrd="0" destOrd="0" presId="urn:microsoft.com/office/officeart/2005/8/layout/radial1"/>
    <dgm:cxn modelId="{DDA7A0AD-2A47-4721-8F78-68FB66A088E8}" type="presOf" srcId="{3D049DB9-1C0A-4FAE-B54B-E159467105D0}" destId="{99A8E8A9-9899-417C-8703-45B81B28D967}" srcOrd="0" destOrd="0" presId="urn:microsoft.com/office/officeart/2005/8/layout/radial1"/>
    <dgm:cxn modelId="{EAFC01B4-295E-45FD-903E-390F591B2DA6}" srcId="{8243D160-48B5-4463-A2DE-613332815CDC}" destId="{AD95B6B3-CC49-48F7-8CF8-2E690807A5E7}" srcOrd="4" destOrd="0" parTransId="{CA185641-6F1A-498A-8771-7139A24BE1A4}" sibTransId="{D6ED4773-4E41-4DFA-9DC3-42A453716078}"/>
    <dgm:cxn modelId="{28A8F729-FA84-4CD9-8864-3E3200EC367A}" type="presOf" srcId="{8A5BEBC6-611C-410F-8A71-883BE401A46A}" destId="{BD9FEAC9-DEF1-46AA-BDEC-E87C295B546E}" srcOrd="0" destOrd="0" presId="urn:microsoft.com/office/officeart/2005/8/layout/radial1"/>
    <dgm:cxn modelId="{03825A25-96B4-4FE5-AB57-5A00C1435ACE}" type="presOf" srcId="{29A8C6B8-651B-4477-8EEA-1CDF50490306}" destId="{F5619831-99F1-4D51-AE0E-007E84330223}" srcOrd="1" destOrd="0" presId="urn:microsoft.com/office/officeart/2005/8/layout/radial1"/>
    <dgm:cxn modelId="{EE6A5DC3-252E-4C70-9574-26F45CEA777D}" type="presOf" srcId="{5BA263EB-7220-45E2-BC4A-E33D6E38176E}" destId="{0AC415BA-8A46-485B-B7F1-2C905FA61A1C}" srcOrd="1" destOrd="0" presId="urn:microsoft.com/office/officeart/2005/8/layout/radial1"/>
    <dgm:cxn modelId="{EED520E2-EEE7-4001-BBFC-9ECAB8AABB44}" type="presOf" srcId="{1ED7611A-FFF3-4264-869B-C0F91EB0FCFD}" destId="{976ACFED-4743-4985-91F7-D5B19A46A080}" srcOrd="1" destOrd="0" presId="urn:microsoft.com/office/officeart/2005/8/layout/radial1"/>
    <dgm:cxn modelId="{2AE59460-3A60-4403-971E-58B15B460531}" type="presParOf" srcId="{3FC91F6B-9F8C-4722-9297-A487298A7F9B}" destId="{47CBE161-7FF0-4D02-8D10-543CB9043064}" srcOrd="0" destOrd="0" presId="urn:microsoft.com/office/officeart/2005/8/layout/radial1"/>
    <dgm:cxn modelId="{C40BE72E-D4A6-491C-A818-795419A1D025}" type="presParOf" srcId="{3FC91F6B-9F8C-4722-9297-A487298A7F9B}" destId="{A8E1A940-4142-479E-83F7-161FD5E72F40}" srcOrd="1" destOrd="0" presId="urn:microsoft.com/office/officeart/2005/8/layout/radial1"/>
    <dgm:cxn modelId="{9C68CC11-37C2-4B59-952A-D263C04D169E}" type="presParOf" srcId="{A8E1A940-4142-479E-83F7-161FD5E72F40}" destId="{E4C4732D-4CFC-4861-A964-0D0CD036C293}" srcOrd="0" destOrd="0" presId="urn:microsoft.com/office/officeart/2005/8/layout/radial1"/>
    <dgm:cxn modelId="{2AC9AA29-2B0A-47F6-9F9A-3E802FE2209E}" type="presParOf" srcId="{3FC91F6B-9F8C-4722-9297-A487298A7F9B}" destId="{99A8E8A9-9899-417C-8703-45B81B28D967}" srcOrd="2" destOrd="0" presId="urn:microsoft.com/office/officeart/2005/8/layout/radial1"/>
    <dgm:cxn modelId="{0405FECF-54A2-4153-BDFF-565A63C78177}" type="presParOf" srcId="{3FC91F6B-9F8C-4722-9297-A487298A7F9B}" destId="{D4DE2E15-E8B1-4495-9616-C680E4A2CA7F}" srcOrd="3" destOrd="0" presId="urn:microsoft.com/office/officeart/2005/8/layout/radial1"/>
    <dgm:cxn modelId="{0ABF8C3F-B087-4B3D-82FD-878DC7A4FE8E}" type="presParOf" srcId="{D4DE2E15-E8B1-4495-9616-C680E4A2CA7F}" destId="{516063FC-32D7-4029-B008-298614BED3FE}" srcOrd="0" destOrd="0" presId="urn:microsoft.com/office/officeart/2005/8/layout/radial1"/>
    <dgm:cxn modelId="{19D148BD-3EC1-470F-BB73-CCACE05DB837}" type="presParOf" srcId="{3FC91F6B-9F8C-4722-9297-A487298A7F9B}" destId="{971DD749-0217-4701-B548-CFC4A5B83AA5}" srcOrd="4" destOrd="0" presId="urn:microsoft.com/office/officeart/2005/8/layout/radial1"/>
    <dgm:cxn modelId="{704C15A8-A404-4B9E-B58A-46382B04E50F}" type="presParOf" srcId="{3FC91F6B-9F8C-4722-9297-A487298A7F9B}" destId="{5E0793BC-41CF-4B2F-AF13-1D0383FE74DD}" srcOrd="5" destOrd="0" presId="urn:microsoft.com/office/officeart/2005/8/layout/radial1"/>
    <dgm:cxn modelId="{5392B123-5269-4C20-99B8-6F55C35F9117}" type="presParOf" srcId="{5E0793BC-41CF-4B2F-AF13-1D0383FE74DD}" destId="{976ACFED-4743-4985-91F7-D5B19A46A080}" srcOrd="0" destOrd="0" presId="urn:microsoft.com/office/officeart/2005/8/layout/radial1"/>
    <dgm:cxn modelId="{3BFB6533-127C-4C9B-A3AB-79D9A8B9AEC7}" type="presParOf" srcId="{3FC91F6B-9F8C-4722-9297-A487298A7F9B}" destId="{BD9FEAC9-DEF1-46AA-BDEC-E87C295B546E}" srcOrd="6" destOrd="0" presId="urn:microsoft.com/office/officeart/2005/8/layout/radial1"/>
    <dgm:cxn modelId="{446202F8-5BE9-4146-881B-5FDD07AB64A5}" type="presParOf" srcId="{3FC91F6B-9F8C-4722-9297-A487298A7F9B}" destId="{46EEF9E9-0CD1-4A8E-B1FC-CEE3E5B12995}" srcOrd="7" destOrd="0" presId="urn:microsoft.com/office/officeart/2005/8/layout/radial1"/>
    <dgm:cxn modelId="{22CD892E-F929-4AAC-AE4D-7B5B4983F72E}" type="presParOf" srcId="{46EEF9E9-0CD1-4A8E-B1FC-CEE3E5B12995}" destId="{F5619831-99F1-4D51-AE0E-007E84330223}" srcOrd="0" destOrd="0" presId="urn:microsoft.com/office/officeart/2005/8/layout/radial1"/>
    <dgm:cxn modelId="{1770EAA1-B254-4E77-BBF1-4FD15EA3205F}" type="presParOf" srcId="{3FC91F6B-9F8C-4722-9297-A487298A7F9B}" destId="{47CD39A5-CB67-4913-8067-AF429D06BA3A}" srcOrd="8" destOrd="0" presId="urn:microsoft.com/office/officeart/2005/8/layout/radial1"/>
    <dgm:cxn modelId="{DF776D9C-944D-43BA-8579-089AF99A9B6B}" type="presParOf" srcId="{3FC91F6B-9F8C-4722-9297-A487298A7F9B}" destId="{2AF0F153-304A-40F2-AAF4-E81865A3AFD3}" srcOrd="9" destOrd="0" presId="urn:microsoft.com/office/officeart/2005/8/layout/radial1"/>
    <dgm:cxn modelId="{BC3F0ADA-F5C8-474D-AD1C-654CDF6D0214}" type="presParOf" srcId="{2AF0F153-304A-40F2-AAF4-E81865A3AFD3}" destId="{2904EDBF-F51E-49D1-8678-4D1C442B4EC1}" srcOrd="0" destOrd="0" presId="urn:microsoft.com/office/officeart/2005/8/layout/radial1"/>
    <dgm:cxn modelId="{D6AEB8BD-1DB0-484A-BC9F-8E97509880C4}" type="presParOf" srcId="{3FC91F6B-9F8C-4722-9297-A487298A7F9B}" destId="{8C5684AB-5DFC-4121-A011-EB5F9A5CDA82}" srcOrd="10" destOrd="0" presId="urn:microsoft.com/office/officeart/2005/8/layout/radial1"/>
    <dgm:cxn modelId="{9CB07CB6-E325-418F-A7E1-E80E5BCDCFA7}" type="presParOf" srcId="{3FC91F6B-9F8C-4722-9297-A487298A7F9B}" destId="{82295322-6E32-4528-9E0F-2066AEAAF424}" srcOrd="11" destOrd="0" presId="urn:microsoft.com/office/officeart/2005/8/layout/radial1"/>
    <dgm:cxn modelId="{0362DB73-8467-4104-A3AB-89D4B12934B5}" type="presParOf" srcId="{82295322-6E32-4528-9E0F-2066AEAAF424}" destId="{0AC415BA-8A46-485B-B7F1-2C905FA61A1C}" srcOrd="0" destOrd="0" presId="urn:microsoft.com/office/officeart/2005/8/layout/radial1"/>
    <dgm:cxn modelId="{EC9A01C5-F179-4E9F-BB76-A090A83351A3}" type="presParOf" srcId="{3FC91F6B-9F8C-4722-9297-A487298A7F9B}" destId="{64F08B5A-8E87-41BD-8C33-843CBFF237C2}"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A323D-9F8F-4153-8315-704578D9B426}"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en-US"/>
        </a:p>
      </dgm:t>
    </dgm:pt>
    <dgm:pt modelId="{46111E2B-BCD0-4ADF-9FD6-A0A2B18E1622}">
      <dgm:prSet phldrT="[Text]" custT="1"/>
      <dgm:spPr/>
      <dgm:t>
        <a:bodyPr/>
        <a:lstStyle/>
        <a:p>
          <a:r>
            <a:rPr lang="en-US" sz="2400" dirty="0" err="1" smtClean="0">
              <a:latin typeface="Times New Roman" pitchFamily="18" charset="0"/>
              <a:cs typeface="Times New Roman" pitchFamily="18" charset="0"/>
            </a:rPr>
            <a:t>Tắc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nghẽn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endParaRPr lang="en-US" sz="2400" dirty="0">
            <a:latin typeface="Times New Roman" pitchFamily="18" charset="0"/>
            <a:cs typeface="Times New Roman" pitchFamily="18" charset="0"/>
          </a:endParaRPr>
        </a:p>
      </dgm:t>
    </dgm:pt>
    <dgm:pt modelId="{049D3BAA-59C6-4D6A-8277-967BBC9B2C4A}" type="parTrans" cxnId="{83268D97-DB5C-45C3-97D1-D09F4FE7D958}">
      <dgm:prSet/>
      <dgm:spPr/>
      <dgm:t>
        <a:bodyPr/>
        <a:lstStyle/>
        <a:p>
          <a:endParaRPr lang="en-US"/>
        </a:p>
      </dgm:t>
    </dgm:pt>
    <dgm:pt modelId="{B2688FCC-5C04-4D3D-B48A-2BEAA053E3EE}" type="sibTrans" cxnId="{83268D97-DB5C-45C3-97D1-D09F4FE7D958}">
      <dgm:prSet/>
      <dgm:spPr/>
      <dgm:t>
        <a:bodyPr/>
        <a:lstStyle/>
        <a:p>
          <a:endParaRPr lang="en-US"/>
        </a:p>
      </dgm:t>
    </dgm:pt>
    <dgm:pt modelId="{64E698DB-52D7-4BA1-BC1E-F40FBE7EE953}">
      <dgm:prSet phldrT="[Text]" custT="1"/>
      <dgm:spPr/>
      <dgm:t>
        <a:bodyPr/>
        <a:lstStyle/>
        <a:p>
          <a:r>
            <a:rPr lang="en-US" sz="2200" dirty="0" err="1" smtClean="0">
              <a:latin typeface="Times New Roman" pitchFamily="18" charset="0"/>
              <a:cs typeface="Times New Roman" pitchFamily="18" charset="0"/>
            </a:rPr>
            <a:t>Tràn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khí</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màng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phổi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thể</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tự</a:t>
          </a:r>
          <a:r>
            <a:rPr lang="en-US" sz="2200" dirty="0" smtClean="0">
              <a:latin typeface="Times New Roman" pitchFamily="18" charset="0"/>
              <a:cs typeface="Times New Roman" pitchFamily="18" charset="0"/>
            </a:rPr>
            <a:t> do</a:t>
          </a:r>
          <a:endParaRPr lang="en-US" sz="2200" dirty="0">
            <a:latin typeface="Times New Roman" pitchFamily="18" charset="0"/>
            <a:cs typeface="Times New Roman" pitchFamily="18" charset="0"/>
          </a:endParaRPr>
        </a:p>
      </dgm:t>
    </dgm:pt>
    <dgm:pt modelId="{45BD7964-29C9-47FE-B7D0-814482CD4816}" type="parTrans" cxnId="{51E65C0C-2AE2-407F-918C-93F9A4C21627}">
      <dgm:prSet/>
      <dgm:spPr/>
      <dgm:t>
        <a:bodyPr/>
        <a:lstStyle/>
        <a:p>
          <a:endParaRPr lang="en-US"/>
        </a:p>
      </dgm:t>
    </dgm:pt>
    <dgm:pt modelId="{1BE776DB-C0E3-4334-9EB3-F24310E1D086}" type="sibTrans" cxnId="{51E65C0C-2AE2-407F-918C-93F9A4C21627}">
      <dgm:prSet/>
      <dgm:spPr/>
      <dgm:t>
        <a:bodyPr/>
        <a:lstStyle/>
        <a:p>
          <a:endParaRPr lang="en-US"/>
        </a:p>
      </dgm:t>
    </dgm:pt>
    <dgm:pt modelId="{C57E1FF7-DAB9-421E-95A5-62C4DDB160EC}">
      <dgm:prSet phldrT="[Text]" custT="1"/>
      <dgm:spPr/>
      <dgm:t>
        <a:bodyPr/>
        <a:lstStyle/>
        <a:p>
          <a:r>
            <a:rPr lang="vi-VN" sz="2400" dirty="0" smtClean="0">
              <a:latin typeface="Times New Roman" pitchFamily="18" charset="0"/>
              <a:cs typeface="Times New Roman" pitchFamily="18" charset="0"/>
            </a:rPr>
            <a:t>Chấn thương lồng ngực</a:t>
          </a:r>
          <a:endParaRPr lang="en-US" sz="2400" dirty="0">
            <a:latin typeface="Times New Roman" pitchFamily="18" charset="0"/>
            <a:cs typeface="Times New Roman" pitchFamily="18" charset="0"/>
          </a:endParaRPr>
        </a:p>
      </dgm:t>
    </dgm:pt>
    <dgm:pt modelId="{3FA8379E-FE50-4214-A892-87CE338CE7C6}" type="parTrans" cxnId="{F6704E92-9072-4130-9795-7A43BA6FA005}">
      <dgm:prSet/>
      <dgm:spPr/>
      <dgm:t>
        <a:bodyPr/>
        <a:lstStyle/>
        <a:p>
          <a:endParaRPr lang="en-US"/>
        </a:p>
      </dgm:t>
    </dgm:pt>
    <dgm:pt modelId="{64202481-93F6-45CC-9F08-E29E2ECB45AF}" type="sibTrans" cxnId="{F6704E92-9072-4130-9795-7A43BA6FA005}">
      <dgm:prSet/>
      <dgm:spPr/>
      <dgm:t>
        <a:bodyPr/>
        <a:lstStyle/>
        <a:p>
          <a:endParaRPr lang="en-US"/>
        </a:p>
      </dgm:t>
    </dgm:pt>
    <dgm:pt modelId="{52D0B56E-B1AD-4261-AA40-47296BF0B240}">
      <dgm:prSet phldrT="[Text]" custT="1"/>
      <dgm:spPr/>
      <dgm:t>
        <a:bodyPr/>
        <a:lstStyle/>
        <a:p>
          <a:r>
            <a:rPr lang="en-US" sz="2400" dirty="0" err="1" smtClean="0">
              <a:latin typeface="Times New Roman" pitchFamily="18" charset="0"/>
              <a:cs typeface="Times New Roman" pitchFamily="18" charset="0"/>
            </a:rPr>
            <a:t>Tràn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phổi</a:t>
          </a:r>
          <a:endParaRPr lang="en-US" sz="2400" dirty="0">
            <a:latin typeface="Times New Roman" pitchFamily="18" charset="0"/>
            <a:cs typeface="Times New Roman" pitchFamily="18" charset="0"/>
          </a:endParaRPr>
        </a:p>
      </dgm:t>
    </dgm:pt>
    <dgm:pt modelId="{7FC7D663-EC5E-4E77-8002-E8F1DEA43533}" type="parTrans" cxnId="{C5176B6A-8FAA-4655-BFFA-5B5FA960F10B}">
      <dgm:prSet/>
      <dgm:spPr/>
      <dgm:t>
        <a:bodyPr/>
        <a:lstStyle/>
        <a:p>
          <a:endParaRPr lang="en-US"/>
        </a:p>
      </dgm:t>
    </dgm:pt>
    <dgm:pt modelId="{2536A5BF-22D2-487B-ACA7-C41C4D37C27C}" type="sibTrans" cxnId="{C5176B6A-8FAA-4655-BFFA-5B5FA960F10B}">
      <dgm:prSet/>
      <dgm:spPr/>
      <dgm:t>
        <a:bodyPr/>
        <a:lstStyle/>
        <a:p>
          <a:endParaRPr lang="en-US"/>
        </a:p>
      </dgm:t>
    </dgm:pt>
    <dgm:pt modelId="{54B1D3A4-A483-49A7-BFEE-D19A09418E34}">
      <dgm:prSet phldrT="[Text]" custT="1"/>
      <dgm:spPr/>
      <dgm:t>
        <a:bodyPr/>
        <a:lstStyle/>
        <a:p>
          <a:r>
            <a:rPr lang="vi-VN" sz="2400" dirty="0" smtClean="0">
              <a:latin typeface="Times New Roman" pitchFamily="18" charset="0"/>
              <a:cs typeface="Times New Roman" pitchFamily="18" charset="0"/>
            </a:rPr>
            <a:t>Tổn thương cơ hô hấp</a:t>
          </a:r>
          <a:endParaRPr lang="en-US" sz="2400" dirty="0">
            <a:latin typeface="Times New Roman" pitchFamily="18" charset="0"/>
            <a:cs typeface="Times New Roman" pitchFamily="18" charset="0"/>
          </a:endParaRPr>
        </a:p>
      </dgm:t>
    </dgm:pt>
    <dgm:pt modelId="{1EFE92CA-B88C-48F6-B5A8-669037D0C5AC}" type="parTrans" cxnId="{D09C14D3-0C58-41CC-90BA-3F6EA0B96D21}">
      <dgm:prSet/>
      <dgm:spPr/>
      <dgm:t>
        <a:bodyPr/>
        <a:lstStyle/>
        <a:p>
          <a:endParaRPr lang="en-US"/>
        </a:p>
      </dgm:t>
    </dgm:pt>
    <dgm:pt modelId="{7D9A7A70-A61A-484F-BB6F-559A7FB3364C}" type="sibTrans" cxnId="{D09C14D3-0C58-41CC-90BA-3F6EA0B96D21}">
      <dgm:prSet/>
      <dgm:spPr/>
      <dgm:t>
        <a:bodyPr/>
        <a:lstStyle/>
        <a:p>
          <a:endParaRPr lang="en-US"/>
        </a:p>
      </dgm:t>
    </dgm:pt>
    <dgm:pt modelId="{873F82C2-2B37-4A3F-B2EB-DAE0B8E72813}">
      <dgm:prSet phldrT="[Text]"/>
      <dgm:spPr/>
      <dgm:t>
        <a:bodyPr/>
        <a:lstStyle/>
        <a:p>
          <a:r>
            <a:rPr lang="vi-VN" dirty="0" smtClean="0">
              <a:latin typeface="Times New Roman" pitchFamily="18" charset="0"/>
              <a:cs typeface="Times New Roman" pitchFamily="18" charset="0"/>
            </a:rPr>
            <a:t>Tổn thương thần kinh trung ương</a:t>
          </a:r>
          <a:endParaRPr lang="en-US" dirty="0">
            <a:latin typeface="Times New Roman" pitchFamily="18" charset="0"/>
            <a:cs typeface="Times New Roman" pitchFamily="18" charset="0"/>
          </a:endParaRPr>
        </a:p>
      </dgm:t>
    </dgm:pt>
    <dgm:pt modelId="{614C5BEB-F634-49C5-B388-72BC439172D6}" type="parTrans" cxnId="{6C407CD1-C71C-46A5-ACA5-9D68C330A20B}">
      <dgm:prSet/>
      <dgm:spPr/>
      <dgm:t>
        <a:bodyPr/>
        <a:lstStyle/>
        <a:p>
          <a:endParaRPr lang="en-US"/>
        </a:p>
      </dgm:t>
    </dgm:pt>
    <dgm:pt modelId="{7278F3D8-B456-4890-9A46-41CAC6211025}" type="sibTrans" cxnId="{6C407CD1-C71C-46A5-ACA5-9D68C330A20B}">
      <dgm:prSet/>
      <dgm:spPr/>
      <dgm:t>
        <a:bodyPr/>
        <a:lstStyle/>
        <a:p>
          <a:endParaRPr lang="en-US"/>
        </a:p>
      </dgm:t>
    </dgm:pt>
    <dgm:pt modelId="{83FCCC9A-4161-4CC5-83CA-46260A0DD9F2}" type="pres">
      <dgm:prSet presAssocID="{C66A323D-9F8F-4153-8315-704578D9B426}" presName="Name0" presStyleCnt="0">
        <dgm:presLayoutVars>
          <dgm:chMax val="7"/>
          <dgm:chPref val="7"/>
          <dgm:dir/>
        </dgm:presLayoutVars>
      </dgm:prSet>
      <dgm:spPr/>
      <dgm:t>
        <a:bodyPr/>
        <a:lstStyle/>
        <a:p>
          <a:endParaRPr lang="en-US"/>
        </a:p>
      </dgm:t>
    </dgm:pt>
    <dgm:pt modelId="{BD7DED08-1807-4ED3-9E03-F9CA7326129A}" type="pres">
      <dgm:prSet presAssocID="{C66A323D-9F8F-4153-8315-704578D9B426}" presName="Name1" presStyleCnt="0"/>
      <dgm:spPr/>
    </dgm:pt>
    <dgm:pt modelId="{E0104147-4CFF-484E-BE71-63EF1DEF9BEE}" type="pres">
      <dgm:prSet presAssocID="{C66A323D-9F8F-4153-8315-704578D9B426}" presName="cycle" presStyleCnt="0"/>
      <dgm:spPr/>
    </dgm:pt>
    <dgm:pt modelId="{2A8324FD-1982-4FBE-9DD5-ED20AEAFE0B9}" type="pres">
      <dgm:prSet presAssocID="{C66A323D-9F8F-4153-8315-704578D9B426}" presName="srcNode" presStyleLbl="node1" presStyleIdx="0" presStyleCnt="6"/>
      <dgm:spPr/>
    </dgm:pt>
    <dgm:pt modelId="{54A4EAB0-1320-48CB-9D89-B9FD3F6A9860}" type="pres">
      <dgm:prSet presAssocID="{C66A323D-9F8F-4153-8315-704578D9B426}" presName="conn" presStyleLbl="parChTrans1D2" presStyleIdx="0" presStyleCnt="1"/>
      <dgm:spPr/>
      <dgm:t>
        <a:bodyPr/>
        <a:lstStyle/>
        <a:p>
          <a:endParaRPr lang="en-US"/>
        </a:p>
      </dgm:t>
    </dgm:pt>
    <dgm:pt modelId="{EDCB07A5-1C52-4418-AC46-46D5427B3DF1}" type="pres">
      <dgm:prSet presAssocID="{C66A323D-9F8F-4153-8315-704578D9B426}" presName="extraNode" presStyleLbl="node1" presStyleIdx="0" presStyleCnt="6"/>
      <dgm:spPr/>
    </dgm:pt>
    <dgm:pt modelId="{EB82D2D0-C7F8-49E4-95E9-92AD6EEA158E}" type="pres">
      <dgm:prSet presAssocID="{C66A323D-9F8F-4153-8315-704578D9B426}" presName="dstNode" presStyleLbl="node1" presStyleIdx="0" presStyleCnt="6"/>
      <dgm:spPr/>
    </dgm:pt>
    <dgm:pt modelId="{E83D678A-A7A5-4DF7-A6E7-E27E997FBDBC}" type="pres">
      <dgm:prSet presAssocID="{46111E2B-BCD0-4ADF-9FD6-A0A2B18E1622}" presName="text_1" presStyleLbl="node1" presStyleIdx="0" presStyleCnt="6">
        <dgm:presLayoutVars>
          <dgm:bulletEnabled val="1"/>
        </dgm:presLayoutVars>
      </dgm:prSet>
      <dgm:spPr/>
      <dgm:t>
        <a:bodyPr/>
        <a:lstStyle/>
        <a:p>
          <a:endParaRPr lang="en-US"/>
        </a:p>
      </dgm:t>
    </dgm:pt>
    <dgm:pt modelId="{CF777D86-07E3-4FC4-9343-0BFA852AF498}" type="pres">
      <dgm:prSet presAssocID="{46111E2B-BCD0-4ADF-9FD6-A0A2B18E1622}" presName="accent_1" presStyleCnt="0"/>
      <dgm:spPr/>
    </dgm:pt>
    <dgm:pt modelId="{45DDFE17-45CF-41A5-977A-EEFB0638F6B0}" type="pres">
      <dgm:prSet presAssocID="{46111E2B-BCD0-4ADF-9FD6-A0A2B18E1622}" presName="accentRepeatNode" presStyleLbl="solidFgAcc1" presStyleIdx="0" presStyleCnt="6"/>
      <dgm:spPr/>
    </dgm:pt>
    <dgm:pt modelId="{7C12057D-7C36-472D-B344-F3E1832FC06F}" type="pres">
      <dgm:prSet presAssocID="{52D0B56E-B1AD-4261-AA40-47296BF0B240}" presName="text_2" presStyleLbl="node1" presStyleIdx="1" presStyleCnt="6">
        <dgm:presLayoutVars>
          <dgm:bulletEnabled val="1"/>
        </dgm:presLayoutVars>
      </dgm:prSet>
      <dgm:spPr/>
      <dgm:t>
        <a:bodyPr/>
        <a:lstStyle/>
        <a:p>
          <a:endParaRPr lang="en-US"/>
        </a:p>
      </dgm:t>
    </dgm:pt>
    <dgm:pt modelId="{BFC9628F-0E43-43FA-B18F-554B6472468E}" type="pres">
      <dgm:prSet presAssocID="{52D0B56E-B1AD-4261-AA40-47296BF0B240}" presName="accent_2" presStyleCnt="0"/>
      <dgm:spPr/>
    </dgm:pt>
    <dgm:pt modelId="{DF12A318-C55D-422A-B9D3-EC4524D4C470}" type="pres">
      <dgm:prSet presAssocID="{52D0B56E-B1AD-4261-AA40-47296BF0B240}" presName="accentRepeatNode" presStyleLbl="solidFgAcc1" presStyleIdx="1" presStyleCnt="6"/>
      <dgm:spPr/>
    </dgm:pt>
    <dgm:pt modelId="{CA8700D6-3775-49B4-A9E0-14CF87C2DC0D}" type="pres">
      <dgm:prSet presAssocID="{64E698DB-52D7-4BA1-BC1E-F40FBE7EE953}" presName="text_3" presStyleLbl="node1" presStyleIdx="2" presStyleCnt="6">
        <dgm:presLayoutVars>
          <dgm:bulletEnabled val="1"/>
        </dgm:presLayoutVars>
      </dgm:prSet>
      <dgm:spPr/>
      <dgm:t>
        <a:bodyPr/>
        <a:lstStyle/>
        <a:p>
          <a:endParaRPr lang="en-US"/>
        </a:p>
      </dgm:t>
    </dgm:pt>
    <dgm:pt modelId="{CB70CCC4-DFE6-42B8-AC97-8471C150B9D8}" type="pres">
      <dgm:prSet presAssocID="{64E698DB-52D7-4BA1-BC1E-F40FBE7EE953}" presName="accent_3" presStyleCnt="0"/>
      <dgm:spPr/>
    </dgm:pt>
    <dgm:pt modelId="{6ADD6740-BEA2-47D5-BCC3-3E9A237EC899}" type="pres">
      <dgm:prSet presAssocID="{64E698DB-52D7-4BA1-BC1E-F40FBE7EE953}" presName="accentRepeatNode" presStyleLbl="solidFgAcc1" presStyleIdx="2" presStyleCnt="6"/>
      <dgm:spPr/>
    </dgm:pt>
    <dgm:pt modelId="{82BCA7D7-CBA2-4298-855A-D97D7BEAC3E3}" type="pres">
      <dgm:prSet presAssocID="{C57E1FF7-DAB9-421E-95A5-62C4DDB160EC}" presName="text_4" presStyleLbl="node1" presStyleIdx="3" presStyleCnt="6">
        <dgm:presLayoutVars>
          <dgm:bulletEnabled val="1"/>
        </dgm:presLayoutVars>
      </dgm:prSet>
      <dgm:spPr/>
      <dgm:t>
        <a:bodyPr/>
        <a:lstStyle/>
        <a:p>
          <a:endParaRPr lang="en-US"/>
        </a:p>
      </dgm:t>
    </dgm:pt>
    <dgm:pt modelId="{5C482D91-15D5-4554-BB23-5E7419170F29}" type="pres">
      <dgm:prSet presAssocID="{C57E1FF7-DAB9-421E-95A5-62C4DDB160EC}" presName="accent_4" presStyleCnt="0"/>
      <dgm:spPr/>
    </dgm:pt>
    <dgm:pt modelId="{365C6341-42BB-4438-9995-DD73CCA3DF2B}" type="pres">
      <dgm:prSet presAssocID="{C57E1FF7-DAB9-421E-95A5-62C4DDB160EC}" presName="accentRepeatNode" presStyleLbl="solidFgAcc1" presStyleIdx="3" presStyleCnt="6"/>
      <dgm:spPr/>
    </dgm:pt>
    <dgm:pt modelId="{5FF2B8EF-EFA1-458F-B84B-33DA0D5ECB70}" type="pres">
      <dgm:prSet presAssocID="{54B1D3A4-A483-49A7-BFEE-D19A09418E34}" presName="text_5" presStyleLbl="node1" presStyleIdx="4" presStyleCnt="6">
        <dgm:presLayoutVars>
          <dgm:bulletEnabled val="1"/>
        </dgm:presLayoutVars>
      </dgm:prSet>
      <dgm:spPr/>
      <dgm:t>
        <a:bodyPr/>
        <a:lstStyle/>
        <a:p>
          <a:endParaRPr lang="en-US"/>
        </a:p>
      </dgm:t>
    </dgm:pt>
    <dgm:pt modelId="{22F67703-54FE-4287-8E77-D3F279B8B748}" type="pres">
      <dgm:prSet presAssocID="{54B1D3A4-A483-49A7-BFEE-D19A09418E34}" presName="accent_5" presStyleCnt="0"/>
      <dgm:spPr/>
    </dgm:pt>
    <dgm:pt modelId="{1EBFACE3-84F2-48AE-AB3E-3131C1E9A962}" type="pres">
      <dgm:prSet presAssocID="{54B1D3A4-A483-49A7-BFEE-D19A09418E34}" presName="accentRepeatNode" presStyleLbl="solidFgAcc1" presStyleIdx="4" presStyleCnt="6"/>
      <dgm:spPr/>
    </dgm:pt>
    <dgm:pt modelId="{02808DD8-D96D-4BEF-8FB6-51EE5C970A14}" type="pres">
      <dgm:prSet presAssocID="{873F82C2-2B37-4A3F-B2EB-DAE0B8E72813}" presName="text_6" presStyleLbl="node1" presStyleIdx="5" presStyleCnt="6">
        <dgm:presLayoutVars>
          <dgm:bulletEnabled val="1"/>
        </dgm:presLayoutVars>
      </dgm:prSet>
      <dgm:spPr/>
      <dgm:t>
        <a:bodyPr/>
        <a:lstStyle/>
        <a:p>
          <a:endParaRPr lang="en-US"/>
        </a:p>
      </dgm:t>
    </dgm:pt>
    <dgm:pt modelId="{3B042E79-8819-42E6-9F25-DBD7437E04FF}" type="pres">
      <dgm:prSet presAssocID="{873F82C2-2B37-4A3F-B2EB-DAE0B8E72813}" presName="accent_6" presStyleCnt="0"/>
      <dgm:spPr/>
    </dgm:pt>
    <dgm:pt modelId="{14932C70-4341-4F90-B0EF-EB6C302B8061}" type="pres">
      <dgm:prSet presAssocID="{873F82C2-2B37-4A3F-B2EB-DAE0B8E72813}" presName="accentRepeatNode" presStyleLbl="solidFgAcc1" presStyleIdx="5" presStyleCnt="6"/>
      <dgm:spPr/>
    </dgm:pt>
  </dgm:ptLst>
  <dgm:cxnLst>
    <dgm:cxn modelId="{CC76DD0F-5A8C-46A5-B54D-42DEAAA3DB1E}" type="presOf" srcId="{46111E2B-BCD0-4ADF-9FD6-A0A2B18E1622}" destId="{E83D678A-A7A5-4DF7-A6E7-E27E997FBDBC}" srcOrd="0" destOrd="0" presId="urn:microsoft.com/office/officeart/2008/layout/VerticalCurvedList"/>
    <dgm:cxn modelId="{83268D97-DB5C-45C3-97D1-D09F4FE7D958}" srcId="{C66A323D-9F8F-4153-8315-704578D9B426}" destId="{46111E2B-BCD0-4ADF-9FD6-A0A2B18E1622}" srcOrd="0" destOrd="0" parTransId="{049D3BAA-59C6-4D6A-8277-967BBC9B2C4A}" sibTransId="{B2688FCC-5C04-4D3D-B48A-2BEAA053E3EE}"/>
    <dgm:cxn modelId="{7757AD09-0563-4895-9065-0AE6217707EF}" type="presOf" srcId="{C66A323D-9F8F-4153-8315-704578D9B426}" destId="{83FCCC9A-4161-4CC5-83CA-46260A0DD9F2}" srcOrd="0" destOrd="0" presId="urn:microsoft.com/office/officeart/2008/layout/VerticalCurvedList"/>
    <dgm:cxn modelId="{1AA0AF0A-DC9A-4698-B52B-5ABF8DE47A43}" type="presOf" srcId="{54B1D3A4-A483-49A7-BFEE-D19A09418E34}" destId="{5FF2B8EF-EFA1-458F-B84B-33DA0D5ECB70}" srcOrd="0" destOrd="0" presId="urn:microsoft.com/office/officeart/2008/layout/VerticalCurvedList"/>
    <dgm:cxn modelId="{51E65C0C-2AE2-407F-918C-93F9A4C21627}" srcId="{C66A323D-9F8F-4153-8315-704578D9B426}" destId="{64E698DB-52D7-4BA1-BC1E-F40FBE7EE953}" srcOrd="2" destOrd="0" parTransId="{45BD7964-29C9-47FE-B7D0-814482CD4816}" sibTransId="{1BE776DB-C0E3-4334-9EB3-F24310E1D086}"/>
    <dgm:cxn modelId="{EAB899A7-3EAF-4CAE-8FC1-387BE9B936C0}" type="presOf" srcId="{64E698DB-52D7-4BA1-BC1E-F40FBE7EE953}" destId="{CA8700D6-3775-49B4-A9E0-14CF87C2DC0D}" srcOrd="0" destOrd="0" presId="urn:microsoft.com/office/officeart/2008/layout/VerticalCurvedList"/>
    <dgm:cxn modelId="{F6704E92-9072-4130-9795-7A43BA6FA005}" srcId="{C66A323D-9F8F-4153-8315-704578D9B426}" destId="{C57E1FF7-DAB9-421E-95A5-62C4DDB160EC}" srcOrd="3" destOrd="0" parTransId="{3FA8379E-FE50-4214-A892-87CE338CE7C6}" sibTransId="{64202481-93F6-45CC-9F08-E29E2ECB45AF}"/>
    <dgm:cxn modelId="{F4ABF9EC-D1B6-4A58-81C4-A05617D71736}" type="presOf" srcId="{C57E1FF7-DAB9-421E-95A5-62C4DDB160EC}" destId="{82BCA7D7-CBA2-4298-855A-D97D7BEAC3E3}" srcOrd="0" destOrd="0" presId="urn:microsoft.com/office/officeart/2008/layout/VerticalCurvedList"/>
    <dgm:cxn modelId="{77A56D3A-D01B-4137-A66D-72DDFE970CB6}" type="presOf" srcId="{52D0B56E-B1AD-4261-AA40-47296BF0B240}" destId="{7C12057D-7C36-472D-B344-F3E1832FC06F}" srcOrd="0" destOrd="0" presId="urn:microsoft.com/office/officeart/2008/layout/VerticalCurvedList"/>
    <dgm:cxn modelId="{D09C14D3-0C58-41CC-90BA-3F6EA0B96D21}" srcId="{C66A323D-9F8F-4153-8315-704578D9B426}" destId="{54B1D3A4-A483-49A7-BFEE-D19A09418E34}" srcOrd="4" destOrd="0" parTransId="{1EFE92CA-B88C-48F6-B5A8-669037D0C5AC}" sibTransId="{7D9A7A70-A61A-484F-BB6F-559A7FB3364C}"/>
    <dgm:cxn modelId="{738BF0ED-6303-4A2B-9A0F-43F4B9CA9CFE}" type="presOf" srcId="{B2688FCC-5C04-4D3D-B48A-2BEAA053E3EE}" destId="{54A4EAB0-1320-48CB-9D89-B9FD3F6A9860}" srcOrd="0" destOrd="0" presId="urn:microsoft.com/office/officeart/2008/layout/VerticalCurvedList"/>
    <dgm:cxn modelId="{6C407CD1-C71C-46A5-ACA5-9D68C330A20B}" srcId="{C66A323D-9F8F-4153-8315-704578D9B426}" destId="{873F82C2-2B37-4A3F-B2EB-DAE0B8E72813}" srcOrd="5" destOrd="0" parTransId="{614C5BEB-F634-49C5-B388-72BC439172D6}" sibTransId="{7278F3D8-B456-4890-9A46-41CAC6211025}"/>
    <dgm:cxn modelId="{2B5507BD-3BE5-48FC-A61E-FF3C23F026F4}" type="presOf" srcId="{873F82C2-2B37-4A3F-B2EB-DAE0B8E72813}" destId="{02808DD8-D96D-4BEF-8FB6-51EE5C970A14}" srcOrd="0" destOrd="0" presId="urn:microsoft.com/office/officeart/2008/layout/VerticalCurvedList"/>
    <dgm:cxn modelId="{C5176B6A-8FAA-4655-BFFA-5B5FA960F10B}" srcId="{C66A323D-9F8F-4153-8315-704578D9B426}" destId="{52D0B56E-B1AD-4261-AA40-47296BF0B240}" srcOrd="1" destOrd="0" parTransId="{7FC7D663-EC5E-4E77-8002-E8F1DEA43533}" sibTransId="{2536A5BF-22D2-487B-ACA7-C41C4D37C27C}"/>
    <dgm:cxn modelId="{10EBB3BF-3165-4A08-9884-6CC29FCD28F6}" type="presParOf" srcId="{83FCCC9A-4161-4CC5-83CA-46260A0DD9F2}" destId="{BD7DED08-1807-4ED3-9E03-F9CA7326129A}" srcOrd="0" destOrd="0" presId="urn:microsoft.com/office/officeart/2008/layout/VerticalCurvedList"/>
    <dgm:cxn modelId="{AC34195E-C63D-4390-BD6A-4691A141BE3C}" type="presParOf" srcId="{BD7DED08-1807-4ED3-9E03-F9CA7326129A}" destId="{E0104147-4CFF-484E-BE71-63EF1DEF9BEE}" srcOrd="0" destOrd="0" presId="urn:microsoft.com/office/officeart/2008/layout/VerticalCurvedList"/>
    <dgm:cxn modelId="{7E025EA4-8C48-4CEF-A82E-CBF80017419E}" type="presParOf" srcId="{E0104147-4CFF-484E-BE71-63EF1DEF9BEE}" destId="{2A8324FD-1982-4FBE-9DD5-ED20AEAFE0B9}" srcOrd="0" destOrd="0" presId="urn:microsoft.com/office/officeart/2008/layout/VerticalCurvedList"/>
    <dgm:cxn modelId="{F15F4614-06CC-4C6B-AE94-35DB076D5B77}" type="presParOf" srcId="{E0104147-4CFF-484E-BE71-63EF1DEF9BEE}" destId="{54A4EAB0-1320-48CB-9D89-B9FD3F6A9860}" srcOrd="1" destOrd="0" presId="urn:microsoft.com/office/officeart/2008/layout/VerticalCurvedList"/>
    <dgm:cxn modelId="{7E14858B-78E1-4604-9D87-7D8868863599}" type="presParOf" srcId="{E0104147-4CFF-484E-BE71-63EF1DEF9BEE}" destId="{EDCB07A5-1C52-4418-AC46-46D5427B3DF1}" srcOrd="2" destOrd="0" presId="urn:microsoft.com/office/officeart/2008/layout/VerticalCurvedList"/>
    <dgm:cxn modelId="{AE597B44-9A6A-49D8-A238-6E703DB69CA0}" type="presParOf" srcId="{E0104147-4CFF-484E-BE71-63EF1DEF9BEE}" destId="{EB82D2D0-C7F8-49E4-95E9-92AD6EEA158E}" srcOrd="3" destOrd="0" presId="urn:microsoft.com/office/officeart/2008/layout/VerticalCurvedList"/>
    <dgm:cxn modelId="{FE40D189-A8BD-4623-B4E8-05931B9F6D27}" type="presParOf" srcId="{BD7DED08-1807-4ED3-9E03-F9CA7326129A}" destId="{E83D678A-A7A5-4DF7-A6E7-E27E997FBDBC}" srcOrd="1" destOrd="0" presId="urn:microsoft.com/office/officeart/2008/layout/VerticalCurvedList"/>
    <dgm:cxn modelId="{3B2CDA79-004B-4AE0-86F3-7ED46584429C}" type="presParOf" srcId="{BD7DED08-1807-4ED3-9E03-F9CA7326129A}" destId="{CF777D86-07E3-4FC4-9343-0BFA852AF498}" srcOrd="2" destOrd="0" presId="urn:microsoft.com/office/officeart/2008/layout/VerticalCurvedList"/>
    <dgm:cxn modelId="{88198156-C048-418D-B074-9FF589AF9DBE}" type="presParOf" srcId="{CF777D86-07E3-4FC4-9343-0BFA852AF498}" destId="{45DDFE17-45CF-41A5-977A-EEFB0638F6B0}" srcOrd="0" destOrd="0" presId="urn:microsoft.com/office/officeart/2008/layout/VerticalCurvedList"/>
    <dgm:cxn modelId="{D9E10C9C-4D11-4CE8-89A4-62C377CA967F}" type="presParOf" srcId="{BD7DED08-1807-4ED3-9E03-F9CA7326129A}" destId="{7C12057D-7C36-472D-B344-F3E1832FC06F}" srcOrd="3" destOrd="0" presId="urn:microsoft.com/office/officeart/2008/layout/VerticalCurvedList"/>
    <dgm:cxn modelId="{8631E3F3-1FB2-48FD-95B7-3013C9A8E9B3}" type="presParOf" srcId="{BD7DED08-1807-4ED3-9E03-F9CA7326129A}" destId="{BFC9628F-0E43-43FA-B18F-554B6472468E}" srcOrd="4" destOrd="0" presId="urn:microsoft.com/office/officeart/2008/layout/VerticalCurvedList"/>
    <dgm:cxn modelId="{536E7C6B-22B2-48BA-814E-3A8312801EA9}" type="presParOf" srcId="{BFC9628F-0E43-43FA-B18F-554B6472468E}" destId="{DF12A318-C55D-422A-B9D3-EC4524D4C470}" srcOrd="0" destOrd="0" presId="urn:microsoft.com/office/officeart/2008/layout/VerticalCurvedList"/>
    <dgm:cxn modelId="{2BA267A2-CD97-4A99-8F60-7FD2178C3183}" type="presParOf" srcId="{BD7DED08-1807-4ED3-9E03-F9CA7326129A}" destId="{CA8700D6-3775-49B4-A9E0-14CF87C2DC0D}" srcOrd="5" destOrd="0" presId="urn:microsoft.com/office/officeart/2008/layout/VerticalCurvedList"/>
    <dgm:cxn modelId="{FEF941AD-3DF3-42C8-909E-2F7559C4415F}" type="presParOf" srcId="{BD7DED08-1807-4ED3-9E03-F9CA7326129A}" destId="{CB70CCC4-DFE6-42B8-AC97-8471C150B9D8}" srcOrd="6" destOrd="0" presId="urn:microsoft.com/office/officeart/2008/layout/VerticalCurvedList"/>
    <dgm:cxn modelId="{571FC335-55BD-48E2-A037-8B727A8AD74C}" type="presParOf" srcId="{CB70CCC4-DFE6-42B8-AC97-8471C150B9D8}" destId="{6ADD6740-BEA2-47D5-BCC3-3E9A237EC899}" srcOrd="0" destOrd="0" presId="urn:microsoft.com/office/officeart/2008/layout/VerticalCurvedList"/>
    <dgm:cxn modelId="{5DCC50E8-0320-41EE-91A9-9B1CF3296F6A}" type="presParOf" srcId="{BD7DED08-1807-4ED3-9E03-F9CA7326129A}" destId="{82BCA7D7-CBA2-4298-855A-D97D7BEAC3E3}" srcOrd="7" destOrd="0" presId="urn:microsoft.com/office/officeart/2008/layout/VerticalCurvedList"/>
    <dgm:cxn modelId="{2E445E7C-9CDD-446E-B54A-536C0ADD03D8}" type="presParOf" srcId="{BD7DED08-1807-4ED3-9E03-F9CA7326129A}" destId="{5C482D91-15D5-4554-BB23-5E7419170F29}" srcOrd="8" destOrd="0" presId="urn:microsoft.com/office/officeart/2008/layout/VerticalCurvedList"/>
    <dgm:cxn modelId="{303BB6D2-DFDC-40B6-811E-A1D4813C1BA3}" type="presParOf" srcId="{5C482D91-15D5-4554-BB23-5E7419170F29}" destId="{365C6341-42BB-4438-9995-DD73CCA3DF2B}" srcOrd="0" destOrd="0" presId="urn:microsoft.com/office/officeart/2008/layout/VerticalCurvedList"/>
    <dgm:cxn modelId="{8AD13059-1AD9-40F0-9532-55A67C36B08E}" type="presParOf" srcId="{BD7DED08-1807-4ED3-9E03-F9CA7326129A}" destId="{5FF2B8EF-EFA1-458F-B84B-33DA0D5ECB70}" srcOrd="9" destOrd="0" presId="urn:microsoft.com/office/officeart/2008/layout/VerticalCurvedList"/>
    <dgm:cxn modelId="{CE36E5BF-3B95-4DCD-A655-EDFD4D288C6A}" type="presParOf" srcId="{BD7DED08-1807-4ED3-9E03-F9CA7326129A}" destId="{22F67703-54FE-4287-8E77-D3F279B8B748}" srcOrd="10" destOrd="0" presId="urn:microsoft.com/office/officeart/2008/layout/VerticalCurvedList"/>
    <dgm:cxn modelId="{9F36F401-34A9-48DF-9EA4-0459CF341C33}" type="presParOf" srcId="{22F67703-54FE-4287-8E77-D3F279B8B748}" destId="{1EBFACE3-84F2-48AE-AB3E-3131C1E9A962}" srcOrd="0" destOrd="0" presId="urn:microsoft.com/office/officeart/2008/layout/VerticalCurvedList"/>
    <dgm:cxn modelId="{89D10211-14B1-467D-8D5D-61E7A4161209}" type="presParOf" srcId="{BD7DED08-1807-4ED3-9E03-F9CA7326129A}" destId="{02808DD8-D96D-4BEF-8FB6-51EE5C970A14}" srcOrd="11" destOrd="0" presId="urn:microsoft.com/office/officeart/2008/layout/VerticalCurvedList"/>
    <dgm:cxn modelId="{CE8B50BD-A0C3-4DC1-99A7-42A0A689867D}" type="presParOf" srcId="{BD7DED08-1807-4ED3-9E03-F9CA7326129A}" destId="{3B042E79-8819-42E6-9F25-DBD7437E04FF}" srcOrd="12" destOrd="0" presId="urn:microsoft.com/office/officeart/2008/layout/VerticalCurvedList"/>
    <dgm:cxn modelId="{7A4A5E8A-DD82-4B85-8C06-50D990F5A730}" type="presParOf" srcId="{3B042E79-8819-42E6-9F25-DBD7437E04FF}" destId="{14932C70-4341-4F90-B0EF-EB6C302B806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C748E1-6C09-44ED-92CC-806B4CA9C5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65E347-8625-475F-95E9-5655C95970A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vi-VN" sz="2800" dirty="0" smtClean="0">
              <a:latin typeface="Times New Roman" pitchFamily="18" charset="0"/>
              <a:cs typeface="Times New Roman" pitchFamily="18" charset="0"/>
            </a:rPr>
            <a:t>Làm thông thoáng đường hô hấp.</a:t>
          </a:r>
          <a:endParaRPr lang="en-US" sz="2800" dirty="0">
            <a:latin typeface="Times New Roman" pitchFamily="18" charset="0"/>
            <a:cs typeface="Times New Roman" pitchFamily="18" charset="0"/>
          </a:endParaRPr>
        </a:p>
      </dgm:t>
    </dgm:pt>
    <dgm:pt modelId="{6B090F8F-885A-431C-A7FE-84BFC5CC49D0}" type="parTrans" cxnId="{60F54C04-52B7-4D0F-8813-B60AADBD3071}">
      <dgm:prSet/>
      <dgm:spPr/>
      <dgm:t>
        <a:bodyPr/>
        <a:lstStyle/>
        <a:p>
          <a:endParaRPr lang="en-US"/>
        </a:p>
      </dgm:t>
    </dgm:pt>
    <dgm:pt modelId="{661C3865-1CDD-4795-B566-C2EE353ACF8B}" type="sibTrans" cxnId="{60F54C04-52B7-4D0F-8813-B60AADBD3071}">
      <dgm:prSet/>
      <dgm:spPr/>
      <dgm:t>
        <a:bodyPr/>
        <a:lstStyle/>
        <a:p>
          <a:endParaRPr lang="en-US"/>
        </a:p>
      </dgm:t>
    </dgm:pt>
    <dgm:pt modelId="{A529636F-5009-4477-95A9-F6FF5AC1339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oxy.</a:t>
          </a:r>
          <a:endParaRPr lang="en-US" sz="2800" dirty="0">
            <a:latin typeface="Times New Roman" pitchFamily="18" charset="0"/>
            <a:cs typeface="Times New Roman" pitchFamily="18" charset="0"/>
          </a:endParaRPr>
        </a:p>
      </dgm:t>
    </dgm:pt>
    <dgm:pt modelId="{A3FCFE2E-E61F-4922-8D32-DCF76C46AF9E}" type="parTrans" cxnId="{43DCF366-EA0B-4A1E-88EC-1901E59A5EC8}">
      <dgm:prSet/>
      <dgm:spPr/>
      <dgm:t>
        <a:bodyPr/>
        <a:lstStyle/>
        <a:p>
          <a:endParaRPr lang="en-US"/>
        </a:p>
      </dgm:t>
    </dgm:pt>
    <dgm:pt modelId="{4EA9696C-5616-4EDF-8990-2B6F063FE083}" type="sibTrans" cxnId="{43DCF366-EA0B-4A1E-88EC-1901E59A5EC8}">
      <dgm:prSet/>
      <dgm:spPr/>
      <dgm:t>
        <a:bodyPr/>
        <a:lstStyle/>
        <a:p>
          <a:endParaRPr lang="en-US"/>
        </a:p>
      </dgm:t>
    </dgm:pt>
    <dgm:pt modelId="{7206E355-0409-415B-8DFB-EF608B2974A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800" dirty="0" err="1" smtClean="0">
              <a:latin typeface="Times New Roman" pitchFamily="18" charset="0"/>
              <a:cs typeface="Times New Roman" pitchFamily="18" charset="0"/>
            </a:rPr>
            <a:t>Đặt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986F3356-B670-4E49-8EA2-B948F4B59213}" type="parTrans" cxnId="{EECBB8EC-3582-4618-8ACB-48451E99232E}">
      <dgm:prSet/>
      <dgm:spPr/>
      <dgm:t>
        <a:bodyPr/>
        <a:lstStyle/>
        <a:p>
          <a:endParaRPr lang="en-US"/>
        </a:p>
      </dgm:t>
    </dgm:pt>
    <dgm:pt modelId="{AFEB15D8-847E-4CBD-B9A0-5373BBE5AD9D}" type="sibTrans" cxnId="{EECBB8EC-3582-4618-8ACB-48451E99232E}">
      <dgm:prSet/>
      <dgm:spPr/>
      <dgm:t>
        <a:bodyPr/>
        <a:lstStyle/>
        <a:p>
          <a:endParaRPr lang="en-US"/>
        </a:p>
      </dgm:t>
    </dgm:pt>
    <dgm:pt modelId="{5B54748B-7F48-48D5-9B25-CB5D0FDE04A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vi-VN" sz="2800" dirty="0" smtClean="0">
              <a:latin typeface="Times New Roman" pitchFamily="18" charset="0"/>
              <a:cs typeface="Times New Roman" pitchFamily="18" charset="0"/>
            </a:rPr>
            <a:t>Chống nhiễm khuẩn, bội nhiễm,kiềm hóa huyết tương.</a:t>
          </a:r>
          <a:endParaRPr lang="en-US" sz="2800" dirty="0">
            <a:latin typeface="Times New Roman" pitchFamily="18" charset="0"/>
            <a:cs typeface="Times New Roman" pitchFamily="18" charset="0"/>
          </a:endParaRPr>
        </a:p>
      </dgm:t>
    </dgm:pt>
    <dgm:pt modelId="{4A8CA454-18B2-410C-85C4-7EDCFC1E9B53}" type="parTrans" cxnId="{5D237DFA-626A-4B32-BF8F-37C2C6993DD1}">
      <dgm:prSet/>
      <dgm:spPr/>
      <dgm:t>
        <a:bodyPr/>
        <a:lstStyle/>
        <a:p>
          <a:endParaRPr lang="en-US"/>
        </a:p>
      </dgm:t>
    </dgm:pt>
    <dgm:pt modelId="{8670F8EE-F7AA-4B46-A192-32F2E704FBC2}" type="sibTrans" cxnId="{5D237DFA-626A-4B32-BF8F-37C2C6993DD1}">
      <dgm:prSet/>
      <dgm:spPr/>
      <dgm:t>
        <a:bodyPr/>
        <a:lstStyle/>
        <a:p>
          <a:endParaRPr lang="en-US"/>
        </a:p>
      </dgm:t>
    </dgm:pt>
    <dgm:pt modelId="{4113796B-CC32-4456-BFB0-64DC31B4523C}" type="pres">
      <dgm:prSet presAssocID="{B8C748E1-6C09-44ED-92CC-806B4CA9C598}" presName="linear" presStyleCnt="0">
        <dgm:presLayoutVars>
          <dgm:dir/>
          <dgm:animLvl val="lvl"/>
          <dgm:resizeHandles val="exact"/>
        </dgm:presLayoutVars>
      </dgm:prSet>
      <dgm:spPr/>
      <dgm:t>
        <a:bodyPr/>
        <a:lstStyle/>
        <a:p>
          <a:endParaRPr lang="en-US"/>
        </a:p>
      </dgm:t>
    </dgm:pt>
    <dgm:pt modelId="{35776EC1-D16A-4332-903B-816FB11BA1E4}" type="pres">
      <dgm:prSet presAssocID="{1C65E347-8625-475F-95E9-5655C95970A5}" presName="parentLin" presStyleCnt="0"/>
      <dgm:spPr/>
    </dgm:pt>
    <dgm:pt modelId="{C237E623-A811-4F33-B1B3-E60E4FD2A153}" type="pres">
      <dgm:prSet presAssocID="{1C65E347-8625-475F-95E9-5655C95970A5}" presName="parentLeftMargin" presStyleLbl="node1" presStyleIdx="0" presStyleCnt="4"/>
      <dgm:spPr/>
      <dgm:t>
        <a:bodyPr/>
        <a:lstStyle/>
        <a:p>
          <a:endParaRPr lang="en-US"/>
        </a:p>
      </dgm:t>
    </dgm:pt>
    <dgm:pt modelId="{CD8575C5-A855-4E74-81B0-78F93DC25BAE}" type="pres">
      <dgm:prSet presAssocID="{1C65E347-8625-475F-95E9-5655C95970A5}" presName="parentText" presStyleLbl="node1" presStyleIdx="0" presStyleCnt="4" custLinFactNeighborX="-12281" custLinFactNeighborY="9065">
        <dgm:presLayoutVars>
          <dgm:chMax val="0"/>
          <dgm:bulletEnabled val="1"/>
        </dgm:presLayoutVars>
      </dgm:prSet>
      <dgm:spPr/>
      <dgm:t>
        <a:bodyPr/>
        <a:lstStyle/>
        <a:p>
          <a:endParaRPr lang="en-US"/>
        </a:p>
      </dgm:t>
    </dgm:pt>
    <dgm:pt modelId="{C73DC87C-0CDD-4E2F-A64F-8E2B5989C12B}" type="pres">
      <dgm:prSet presAssocID="{1C65E347-8625-475F-95E9-5655C95970A5}" presName="negativeSpace" presStyleCnt="0"/>
      <dgm:spPr/>
    </dgm:pt>
    <dgm:pt modelId="{BB67B23D-ECE8-42A6-918C-C9A4CA1C9C47}" type="pres">
      <dgm:prSet presAssocID="{1C65E347-8625-475F-95E9-5655C95970A5}" presName="childText" presStyleLbl="conFgAcc1" presStyleIdx="0" presStyleCnt="4">
        <dgm:presLayoutVars>
          <dgm:bulletEnabled val="1"/>
        </dgm:presLayoutVars>
        <dgm:style>
          <a:lnRef idx="1">
            <a:schemeClr val="accent2"/>
          </a:lnRef>
          <a:fillRef idx="2">
            <a:schemeClr val="accent2"/>
          </a:fillRef>
          <a:effectRef idx="1">
            <a:schemeClr val="accent2"/>
          </a:effectRef>
          <a:fontRef idx="minor">
            <a:schemeClr val="dk1"/>
          </a:fontRef>
        </dgm:style>
      </dgm:prSet>
      <dgm:spPr/>
    </dgm:pt>
    <dgm:pt modelId="{3BCB81E0-0936-4475-AB7F-A25DD25957A3}" type="pres">
      <dgm:prSet presAssocID="{661C3865-1CDD-4795-B566-C2EE353ACF8B}" presName="spaceBetweenRectangles" presStyleCnt="0"/>
      <dgm:spPr/>
    </dgm:pt>
    <dgm:pt modelId="{5CF9BD7D-6377-4909-B98C-5C2A79BDAF10}" type="pres">
      <dgm:prSet presAssocID="{A529636F-5009-4477-95A9-F6FF5AC13394}" presName="parentLin" presStyleCnt="0"/>
      <dgm:spPr/>
    </dgm:pt>
    <dgm:pt modelId="{C6F45467-15F8-4F3E-8289-C146862631F9}" type="pres">
      <dgm:prSet presAssocID="{A529636F-5009-4477-95A9-F6FF5AC13394}" presName="parentLeftMargin" presStyleLbl="node1" presStyleIdx="0" presStyleCnt="4"/>
      <dgm:spPr/>
      <dgm:t>
        <a:bodyPr/>
        <a:lstStyle/>
        <a:p>
          <a:endParaRPr lang="en-US"/>
        </a:p>
      </dgm:t>
    </dgm:pt>
    <dgm:pt modelId="{51C50A4B-8186-4D11-882E-C21B794C5A40}" type="pres">
      <dgm:prSet presAssocID="{A529636F-5009-4477-95A9-F6FF5AC13394}" presName="parentText" presStyleLbl="node1" presStyleIdx="1" presStyleCnt="4">
        <dgm:presLayoutVars>
          <dgm:chMax val="0"/>
          <dgm:bulletEnabled val="1"/>
        </dgm:presLayoutVars>
      </dgm:prSet>
      <dgm:spPr/>
      <dgm:t>
        <a:bodyPr/>
        <a:lstStyle/>
        <a:p>
          <a:endParaRPr lang="en-US"/>
        </a:p>
      </dgm:t>
    </dgm:pt>
    <dgm:pt modelId="{6D977306-A0AC-471D-AB12-883D04B164F3}" type="pres">
      <dgm:prSet presAssocID="{A529636F-5009-4477-95A9-F6FF5AC13394}" presName="negativeSpace" presStyleCnt="0"/>
      <dgm:spPr/>
    </dgm:pt>
    <dgm:pt modelId="{624256FD-0E90-4BB8-9EBC-5162415CB4A9}" type="pres">
      <dgm:prSet presAssocID="{A529636F-5009-4477-95A9-F6FF5AC13394}" presName="childText" presStyleLbl="conFgAcc1" presStyleIdx="1" presStyleCnt="4">
        <dgm:presLayoutVars>
          <dgm:bulletEnabled val="1"/>
        </dgm:presLayoutVars>
        <dgm:style>
          <a:lnRef idx="1">
            <a:schemeClr val="accent2"/>
          </a:lnRef>
          <a:fillRef idx="2">
            <a:schemeClr val="accent2"/>
          </a:fillRef>
          <a:effectRef idx="1">
            <a:schemeClr val="accent2"/>
          </a:effectRef>
          <a:fontRef idx="minor">
            <a:schemeClr val="dk1"/>
          </a:fontRef>
        </dgm:style>
      </dgm:prSet>
      <dgm:spPr/>
    </dgm:pt>
    <dgm:pt modelId="{AFF80A44-3C11-4328-8071-04563A59D516}" type="pres">
      <dgm:prSet presAssocID="{4EA9696C-5616-4EDF-8990-2B6F063FE083}" presName="spaceBetweenRectangles" presStyleCnt="0"/>
      <dgm:spPr/>
    </dgm:pt>
    <dgm:pt modelId="{8927198B-C959-435E-B439-446F33147C46}" type="pres">
      <dgm:prSet presAssocID="{7206E355-0409-415B-8DFB-EF608B2974A7}" presName="parentLin" presStyleCnt="0"/>
      <dgm:spPr/>
    </dgm:pt>
    <dgm:pt modelId="{FF94A531-268F-4C29-9EE9-C6B408A6A2CD}" type="pres">
      <dgm:prSet presAssocID="{7206E355-0409-415B-8DFB-EF608B2974A7}" presName="parentLeftMargin" presStyleLbl="node1" presStyleIdx="1" presStyleCnt="4"/>
      <dgm:spPr/>
      <dgm:t>
        <a:bodyPr/>
        <a:lstStyle/>
        <a:p>
          <a:endParaRPr lang="en-US"/>
        </a:p>
      </dgm:t>
    </dgm:pt>
    <dgm:pt modelId="{5C0D0FB3-8E9C-42C4-887F-A6496319FC6D}" type="pres">
      <dgm:prSet presAssocID="{7206E355-0409-415B-8DFB-EF608B2974A7}" presName="parentText" presStyleLbl="node1" presStyleIdx="2" presStyleCnt="4" custScaleY="128767">
        <dgm:presLayoutVars>
          <dgm:chMax val="0"/>
          <dgm:bulletEnabled val="1"/>
        </dgm:presLayoutVars>
      </dgm:prSet>
      <dgm:spPr/>
      <dgm:t>
        <a:bodyPr/>
        <a:lstStyle/>
        <a:p>
          <a:endParaRPr lang="en-US"/>
        </a:p>
      </dgm:t>
    </dgm:pt>
    <dgm:pt modelId="{39439627-23ED-44B6-AA9B-E188032153C0}" type="pres">
      <dgm:prSet presAssocID="{7206E355-0409-415B-8DFB-EF608B2974A7}" presName="negativeSpace" presStyleCnt="0"/>
      <dgm:spPr/>
    </dgm:pt>
    <dgm:pt modelId="{21408A11-0C94-4239-B4AD-103B8820E6AC}" type="pres">
      <dgm:prSet presAssocID="{7206E355-0409-415B-8DFB-EF608B2974A7}" presName="childText" presStyleLbl="conFgAcc1" presStyleIdx="2" presStyleCnt="4">
        <dgm:presLayoutVars>
          <dgm:bulletEnabled val="1"/>
        </dgm:presLayoutVars>
        <dgm:style>
          <a:lnRef idx="1">
            <a:schemeClr val="accent2"/>
          </a:lnRef>
          <a:fillRef idx="2">
            <a:schemeClr val="accent2"/>
          </a:fillRef>
          <a:effectRef idx="1">
            <a:schemeClr val="accent2"/>
          </a:effectRef>
          <a:fontRef idx="minor">
            <a:schemeClr val="dk1"/>
          </a:fontRef>
        </dgm:style>
      </dgm:prSet>
      <dgm:spPr/>
    </dgm:pt>
    <dgm:pt modelId="{8D20CE0A-F195-4692-8084-D18E688FE5DA}" type="pres">
      <dgm:prSet presAssocID="{AFEB15D8-847E-4CBD-B9A0-5373BBE5AD9D}" presName="spaceBetweenRectangles" presStyleCnt="0"/>
      <dgm:spPr/>
    </dgm:pt>
    <dgm:pt modelId="{5B07A9C9-F19C-4DDB-A167-536B3742B6A2}" type="pres">
      <dgm:prSet presAssocID="{5B54748B-7F48-48D5-9B25-CB5D0FDE04AA}" presName="parentLin" presStyleCnt="0"/>
      <dgm:spPr/>
    </dgm:pt>
    <dgm:pt modelId="{3E6F8DAC-E069-43DF-A555-4C5611C76D7A}" type="pres">
      <dgm:prSet presAssocID="{5B54748B-7F48-48D5-9B25-CB5D0FDE04AA}" presName="parentLeftMargin" presStyleLbl="node1" presStyleIdx="2" presStyleCnt="4"/>
      <dgm:spPr/>
      <dgm:t>
        <a:bodyPr/>
        <a:lstStyle/>
        <a:p>
          <a:endParaRPr lang="en-US"/>
        </a:p>
      </dgm:t>
    </dgm:pt>
    <dgm:pt modelId="{6B569DC2-2418-4A54-8732-C4E84E98F949}" type="pres">
      <dgm:prSet presAssocID="{5B54748B-7F48-48D5-9B25-CB5D0FDE04AA}" presName="parentText" presStyleLbl="node1" presStyleIdx="3" presStyleCnt="4" custScaleY="131951">
        <dgm:presLayoutVars>
          <dgm:chMax val="0"/>
          <dgm:bulletEnabled val="1"/>
        </dgm:presLayoutVars>
      </dgm:prSet>
      <dgm:spPr/>
      <dgm:t>
        <a:bodyPr/>
        <a:lstStyle/>
        <a:p>
          <a:endParaRPr lang="en-US"/>
        </a:p>
      </dgm:t>
    </dgm:pt>
    <dgm:pt modelId="{687E5DB3-D8DA-46B5-9818-807FB5CF8A74}" type="pres">
      <dgm:prSet presAssocID="{5B54748B-7F48-48D5-9B25-CB5D0FDE04AA}" presName="negativeSpace" presStyleCnt="0"/>
      <dgm:spPr/>
    </dgm:pt>
    <dgm:pt modelId="{DD2290A0-A263-4E7D-8D5A-0859AEA10411}" type="pres">
      <dgm:prSet presAssocID="{5B54748B-7F48-48D5-9B25-CB5D0FDE04AA}" presName="childText" presStyleLbl="conFgAcc1" presStyleIdx="3" presStyleCnt="4">
        <dgm:presLayoutVars>
          <dgm:bulletEnabled val="1"/>
        </dgm:presLayoutVars>
        <dgm:style>
          <a:lnRef idx="1">
            <a:schemeClr val="accent2"/>
          </a:lnRef>
          <a:fillRef idx="2">
            <a:schemeClr val="accent2"/>
          </a:fillRef>
          <a:effectRef idx="1">
            <a:schemeClr val="accent2"/>
          </a:effectRef>
          <a:fontRef idx="minor">
            <a:schemeClr val="dk1"/>
          </a:fontRef>
        </dgm:style>
      </dgm:prSet>
      <dgm:spPr/>
    </dgm:pt>
  </dgm:ptLst>
  <dgm:cxnLst>
    <dgm:cxn modelId="{60F54C04-52B7-4D0F-8813-B60AADBD3071}" srcId="{B8C748E1-6C09-44ED-92CC-806B4CA9C598}" destId="{1C65E347-8625-475F-95E9-5655C95970A5}" srcOrd="0" destOrd="0" parTransId="{6B090F8F-885A-431C-A7FE-84BFC5CC49D0}" sibTransId="{661C3865-1CDD-4795-B566-C2EE353ACF8B}"/>
    <dgm:cxn modelId="{30D6D377-920C-453B-AD4A-C6701D50C810}" type="presOf" srcId="{A529636F-5009-4477-95A9-F6FF5AC13394}" destId="{C6F45467-15F8-4F3E-8289-C146862631F9}" srcOrd="0" destOrd="0" presId="urn:microsoft.com/office/officeart/2005/8/layout/list1"/>
    <dgm:cxn modelId="{910DE09A-5F1D-43F4-863B-E0D595A0311D}" type="presOf" srcId="{A529636F-5009-4477-95A9-F6FF5AC13394}" destId="{51C50A4B-8186-4D11-882E-C21B794C5A40}" srcOrd="1" destOrd="0" presId="urn:microsoft.com/office/officeart/2005/8/layout/list1"/>
    <dgm:cxn modelId="{43DCF366-EA0B-4A1E-88EC-1901E59A5EC8}" srcId="{B8C748E1-6C09-44ED-92CC-806B4CA9C598}" destId="{A529636F-5009-4477-95A9-F6FF5AC13394}" srcOrd="1" destOrd="0" parTransId="{A3FCFE2E-E61F-4922-8D32-DCF76C46AF9E}" sibTransId="{4EA9696C-5616-4EDF-8990-2B6F063FE083}"/>
    <dgm:cxn modelId="{2FE5B9AC-13FB-4C61-AA06-633315CF9EE6}" type="presOf" srcId="{B8C748E1-6C09-44ED-92CC-806B4CA9C598}" destId="{4113796B-CC32-4456-BFB0-64DC31B4523C}" srcOrd="0" destOrd="0" presId="urn:microsoft.com/office/officeart/2005/8/layout/list1"/>
    <dgm:cxn modelId="{4CFC3D74-6A8B-4B0D-83AC-BDB4336B74AE}" type="presOf" srcId="{7206E355-0409-415B-8DFB-EF608B2974A7}" destId="{FF94A531-268F-4C29-9EE9-C6B408A6A2CD}" srcOrd="0" destOrd="0" presId="urn:microsoft.com/office/officeart/2005/8/layout/list1"/>
    <dgm:cxn modelId="{82015E75-3963-4064-ABC9-9ED2031C55F5}" type="presOf" srcId="{5B54748B-7F48-48D5-9B25-CB5D0FDE04AA}" destId="{3E6F8DAC-E069-43DF-A555-4C5611C76D7A}" srcOrd="0" destOrd="0" presId="urn:microsoft.com/office/officeart/2005/8/layout/list1"/>
    <dgm:cxn modelId="{E6DFBC81-E218-4859-8641-B843CC7B3197}" type="presOf" srcId="{5B54748B-7F48-48D5-9B25-CB5D0FDE04AA}" destId="{6B569DC2-2418-4A54-8732-C4E84E98F949}" srcOrd="1" destOrd="0" presId="urn:microsoft.com/office/officeart/2005/8/layout/list1"/>
    <dgm:cxn modelId="{38179397-00FB-462B-8346-974D8AF13922}" type="presOf" srcId="{1C65E347-8625-475F-95E9-5655C95970A5}" destId="{CD8575C5-A855-4E74-81B0-78F93DC25BAE}" srcOrd="1" destOrd="0" presId="urn:microsoft.com/office/officeart/2005/8/layout/list1"/>
    <dgm:cxn modelId="{9B345F80-F17B-4E12-89C9-DAD036B1ED24}" type="presOf" srcId="{1C65E347-8625-475F-95E9-5655C95970A5}" destId="{C237E623-A811-4F33-B1B3-E60E4FD2A153}" srcOrd="0" destOrd="0" presId="urn:microsoft.com/office/officeart/2005/8/layout/list1"/>
    <dgm:cxn modelId="{5D237DFA-626A-4B32-BF8F-37C2C6993DD1}" srcId="{B8C748E1-6C09-44ED-92CC-806B4CA9C598}" destId="{5B54748B-7F48-48D5-9B25-CB5D0FDE04AA}" srcOrd="3" destOrd="0" parTransId="{4A8CA454-18B2-410C-85C4-7EDCFC1E9B53}" sibTransId="{8670F8EE-F7AA-4B46-A192-32F2E704FBC2}"/>
    <dgm:cxn modelId="{D62A8F80-E01F-4FC1-B74F-0BCB9AD39F98}" type="presOf" srcId="{7206E355-0409-415B-8DFB-EF608B2974A7}" destId="{5C0D0FB3-8E9C-42C4-887F-A6496319FC6D}" srcOrd="1" destOrd="0" presId="urn:microsoft.com/office/officeart/2005/8/layout/list1"/>
    <dgm:cxn modelId="{EECBB8EC-3582-4618-8ACB-48451E99232E}" srcId="{B8C748E1-6C09-44ED-92CC-806B4CA9C598}" destId="{7206E355-0409-415B-8DFB-EF608B2974A7}" srcOrd="2" destOrd="0" parTransId="{986F3356-B670-4E49-8EA2-B948F4B59213}" sibTransId="{AFEB15D8-847E-4CBD-B9A0-5373BBE5AD9D}"/>
    <dgm:cxn modelId="{FBD08512-063E-42C3-8F63-0533B54BB789}" type="presParOf" srcId="{4113796B-CC32-4456-BFB0-64DC31B4523C}" destId="{35776EC1-D16A-4332-903B-816FB11BA1E4}" srcOrd="0" destOrd="0" presId="urn:microsoft.com/office/officeart/2005/8/layout/list1"/>
    <dgm:cxn modelId="{39E1F7A2-529C-4FD8-AC27-F87E697EC08A}" type="presParOf" srcId="{35776EC1-D16A-4332-903B-816FB11BA1E4}" destId="{C237E623-A811-4F33-B1B3-E60E4FD2A153}" srcOrd="0" destOrd="0" presId="urn:microsoft.com/office/officeart/2005/8/layout/list1"/>
    <dgm:cxn modelId="{454BB871-F928-432D-9B2C-6E60BE251252}" type="presParOf" srcId="{35776EC1-D16A-4332-903B-816FB11BA1E4}" destId="{CD8575C5-A855-4E74-81B0-78F93DC25BAE}" srcOrd="1" destOrd="0" presId="urn:microsoft.com/office/officeart/2005/8/layout/list1"/>
    <dgm:cxn modelId="{50D66B2F-508F-40FF-8F7D-C36A9B978715}" type="presParOf" srcId="{4113796B-CC32-4456-BFB0-64DC31B4523C}" destId="{C73DC87C-0CDD-4E2F-A64F-8E2B5989C12B}" srcOrd="1" destOrd="0" presId="urn:microsoft.com/office/officeart/2005/8/layout/list1"/>
    <dgm:cxn modelId="{AAB8CFD0-3D9D-43B7-9D05-399C44D073CD}" type="presParOf" srcId="{4113796B-CC32-4456-BFB0-64DC31B4523C}" destId="{BB67B23D-ECE8-42A6-918C-C9A4CA1C9C47}" srcOrd="2" destOrd="0" presId="urn:microsoft.com/office/officeart/2005/8/layout/list1"/>
    <dgm:cxn modelId="{930A5CD4-696D-43FC-A8FD-7734AB0BE9E0}" type="presParOf" srcId="{4113796B-CC32-4456-BFB0-64DC31B4523C}" destId="{3BCB81E0-0936-4475-AB7F-A25DD25957A3}" srcOrd="3" destOrd="0" presId="urn:microsoft.com/office/officeart/2005/8/layout/list1"/>
    <dgm:cxn modelId="{CA652349-AFB7-474B-AA4F-BBC2871E6867}" type="presParOf" srcId="{4113796B-CC32-4456-BFB0-64DC31B4523C}" destId="{5CF9BD7D-6377-4909-B98C-5C2A79BDAF10}" srcOrd="4" destOrd="0" presId="urn:microsoft.com/office/officeart/2005/8/layout/list1"/>
    <dgm:cxn modelId="{5CE9D080-0C97-48AF-9923-3DB145E14E87}" type="presParOf" srcId="{5CF9BD7D-6377-4909-B98C-5C2A79BDAF10}" destId="{C6F45467-15F8-4F3E-8289-C146862631F9}" srcOrd="0" destOrd="0" presId="urn:microsoft.com/office/officeart/2005/8/layout/list1"/>
    <dgm:cxn modelId="{825323F7-F61C-4DDF-895A-907E4FE8654B}" type="presParOf" srcId="{5CF9BD7D-6377-4909-B98C-5C2A79BDAF10}" destId="{51C50A4B-8186-4D11-882E-C21B794C5A40}" srcOrd="1" destOrd="0" presId="urn:microsoft.com/office/officeart/2005/8/layout/list1"/>
    <dgm:cxn modelId="{5572B578-2F8F-4ED1-984A-6487A7519483}" type="presParOf" srcId="{4113796B-CC32-4456-BFB0-64DC31B4523C}" destId="{6D977306-A0AC-471D-AB12-883D04B164F3}" srcOrd="5" destOrd="0" presId="urn:microsoft.com/office/officeart/2005/8/layout/list1"/>
    <dgm:cxn modelId="{5DB03A15-7E9D-4FBD-9777-2A1F58A7E614}" type="presParOf" srcId="{4113796B-CC32-4456-BFB0-64DC31B4523C}" destId="{624256FD-0E90-4BB8-9EBC-5162415CB4A9}" srcOrd="6" destOrd="0" presId="urn:microsoft.com/office/officeart/2005/8/layout/list1"/>
    <dgm:cxn modelId="{4353E0D4-A828-4B30-8E3A-4CA7C3ED6715}" type="presParOf" srcId="{4113796B-CC32-4456-BFB0-64DC31B4523C}" destId="{AFF80A44-3C11-4328-8071-04563A59D516}" srcOrd="7" destOrd="0" presId="urn:microsoft.com/office/officeart/2005/8/layout/list1"/>
    <dgm:cxn modelId="{74F265AE-84AD-4DE5-A0FB-3A57A23AE4AC}" type="presParOf" srcId="{4113796B-CC32-4456-BFB0-64DC31B4523C}" destId="{8927198B-C959-435E-B439-446F33147C46}" srcOrd="8" destOrd="0" presId="urn:microsoft.com/office/officeart/2005/8/layout/list1"/>
    <dgm:cxn modelId="{E8C29BEB-B464-4435-A9D2-AEF80BC5456F}" type="presParOf" srcId="{8927198B-C959-435E-B439-446F33147C46}" destId="{FF94A531-268F-4C29-9EE9-C6B408A6A2CD}" srcOrd="0" destOrd="0" presId="urn:microsoft.com/office/officeart/2005/8/layout/list1"/>
    <dgm:cxn modelId="{9F35BB2F-4EAA-46DC-A1EC-563DC2B77569}" type="presParOf" srcId="{8927198B-C959-435E-B439-446F33147C46}" destId="{5C0D0FB3-8E9C-42C4-887F-A6496319FC6D}" srcOrd="1" destOrd="0" presId="urn:microsoft.com/office/officeart/2005/8/layout/list1"/>
    <dgm:cxn modelId="{669A11CF-F034-4D7A-B5B2-7C1FC4116072}" type="presParOf" srcId="{4113796B-CC32-4456-BFB0-64DC31B4523C}" destId="{39439627-23ED-44B6-AA9B-E188032153C0}" srcOrd="9" destOrd="0" presId="urn:microsoft.com/office/officeart/2005/8/layout/list1"/>
    <dgm:cxn modelId="{690F0EC5-47A4-4358-A8BE-CD515C70F50F}" type="presParOf" srcId="{4113796B-CC32-4456-BFB0-64DC31B4523C}" destId="{21408A11-0C94-4239-B4AD-103B8820E6AC}" srcOrd="10" destOrd="0" presId="urn:microsoft.com/office/officeart/2005/8/layout/list1"/>
    <dgm:cxn modelId="{69AEAAF4-4936-44C2-8AC5-76ED0962094C}" type="presParOf" srcId="{4113796B-CC32-4456-BFB0-64DC31B4523C}" destId="{8D20CE0A-F195-4692-8084-D18E688FE5DA}" srcOrd="11" destOrd="0" presId="urn:microsoft.com/office/officeart/2005/8/layout/list1"/>
    <dgm:cxn modelId="{206B6846-38CF-4406-9958-F97DC030B69C}" type="presParOf" srcId="{4113796B-CC32-4456-BFB0-64DC31B4523C}" destId="{5B07A9C9-F19C-4DDB-A167-536B3742B6A2}" srcOrd="12" destOrd="0" presId="urn:microsoft.com/office/officeart/2005/8/layout/list1"/>
    <dgm:cxn modelId="{FF2AB8CF-1B0D-410C-81B0-3AAE882AFE82}" type="presParOf" srcId="{5B07A9C9-F19C-4DDB-A167-536B3742B6A2}" destId="{3E6F8DAC-E069-43DF-A555-4C5611C76D7A}" srcOrd="0" destOrd="0" presId="urn:microsoft.com/office/officeart/2005/8/layout/list1"/>
    <dgm:cxn modelId="{9EDB5D5A-2A59-4C78-9E27-5AB5C60CCFAB}" type="presParOf" srcId="{5B07A9C9-F19C-4DDB-A167-536B3742B6A2}" destId="{6B569DC2-2418-4A54-8732-C4E84E98F949}" srcOrd="1" destOrd="0" presId="urn:microsoft.com/office/officeart/2005/8/layout/list1"/>
    <dgm:cxn modelId="{178F4808-4BF3-4E96-B7EE-487ED2F4C9FF}" type="presParOf" srcId="{4113796B-CC32-4456-BFB0-64DC31B4523C}" destId="{687E5DB3-D8DA-46B5-9818-807FB5CF8A74}" srcOrd="13" destOrd="0" presId="urn:microsoft.com/office/officeart/2005/8/layout/list1"/>
    <dgm:cxn modelId="{DDBD41BD-03FB-4694-B587-0EA146FEE44E}" type="presParOf" srcId="{4113796B-CC32-4456-BFB0-64DC31B4523C}" destId="{DD2290A0-A263-4E7D-8D5A-0859AEA1041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BE161-7FF0-4D02-8D10-543CB9043064}">
      <dsp:nvSpPr>
        <dsp:cNvPr id="0" name=""/>
        <dsp:cNvSpPr/>
      </dsp:nvSpPr>
      <dsp:spPr>
        <a:xfrm>
          <a:off x="3591263" y="1876763"/>
          <a:ext cx="1428073" cy="1428073"/>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smtClean="0"/>
            <a:t>Tại</a:t>
          </a:r>
          <a:r>
            <a:rPr lang="en-US" sz="3600" b="1" kern="1200" dirty="0" smtClean="0"/>
            <a:t> </a:t>
          </a:r>
          <a:r>
            <a:rPr lang="en-US" sz="3600" b="1" kern="1200" dirty="0" err="1" smtClean="0"/>
            <a:t>phổi</a:t>
          </a:r>
          <a:endParaRPr lang="en-US" sz="3600" b="1" kern="1200" dirty="0"/>
        </a:p>
      </dsp:txBody>
      <dsp:txXfrm>
        <a:off x="3800399" y="2085899"/>
        <a:ext cx="1009801" cy="1009801"/>
      </dsp:txXfrm>
    </dsp:sp>
    <dsp:sp modelId="{A8E1A940-4142-479E-83F7-161FD5E72F40}">
      <dsp:nvSpPr>
        <dsp:cNvPr id="0" name=""/>
        <dsp:cNvSpPr/>
      </dsp:nvSpPr>
      <dsp:spPr>
        <a:xfrm rot="16181784">
          <a:off x="4083983" y="1645463"/>
          <a:ext cx="432772" cy="29853"/>
        </a:xfrm>
        <a:custGeom>
          <a:avLst/>
          <a:gdLst/>
          <a:ahLst/>
          <a:cxnLst/>
          <a:rect l="0" t="0" r="0" b="0"/>
          <a:pathLst>
            <a:path>
              <a:moveTo>
                <a:pt x="0" y="14926"/>
              </a:moveTo>
              <a:lnTo>
                <a:pt x="432772" y="14926"/>
              </a:lnTo>
            </a:path>
          </a:pathLst>
        </a:custGeom>
        <a:no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89550" y="1649570"/>
        <a:ext cx="21638" cy="21638"/>
      </dsp:txXfrm>
    </dsp:sp>
    <dsp:sp modelId="{99A8E8A9-9899-417C-8703-45B81B28D967}">
      <dsp:nvSpPr>
        <dsp:cNvPr id="0" name=""/>
        <dsp:cNvSpPr/>
      </dsp:nvSpPr>
      <dsp:spPr>
        <a:xfrm>
          <a:off x="3581403" y="15943"/>
          <a:ext cx="1428073" cy="1428073"/>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Sự</a:t>
          </a:r>
          <a:r>
            <a:rPr lang="en-US" sz="1800" kern="1200" dirty="0" smtClean="0"/>
            <a:t> </a:t>
          </a:r>
          <a:r>
            <a:rPr lang="en-US" sz="1800" kern="1200" dirty="0" err="1" smtClean="0"/>
            <a:t>mất</a:t>
          </a:r>
          <a:r>
            <a:rPr lang="en-US" sz="1800" kern="1200" dirty="0" smtClean="0"/>
            <a:t> </a:t>
          </a:r>
          <a:r>
            <a:rPr lang="en-US" sz="1800" kern="1200" dirty="0" err="1" smtClean="0"/>
            <a:t>bù</a:t>
          </a:r>
          <a:r>
            <a:rPr lang="en-US" sz="1800" kern="1200" dirty="0" smtClean="0"/>
            <a:t> </a:t>
          </a:r>
          <a:r>
            <a:rPr lang="en-US" sz="1800" kern="1200" dirty="0" err="1" smtClean="0"/>
            <a:t>cấp</a:t>
          </a:r>
          <a:r>
            <a:rPr lang="en-US" sz="1800" kern="1200" dirty="0" smtClean="0"/>
            <a:t> </a:t>
          </a:r>
          <a:r>
            <a:rPr lang="en-US" sz="1800" kern="1200" dirty="0" err="1" smtClean="0"/>
            <a:t>của</a:t>
          </a:r>
          <a:r>
            <a:rPr lang="en-US" sz="1800" kern="1200" dirty="0" smtClean="0"/>
            <a:t> </a:t>
          </a:r>
          <a:r>
            <a:rPr lang="en-US" sz="1800" kern="1200" dirty="0" err="1" smtClean="0"/>
            <a:t>những</a:t>
          </a:r>
          <a:r>
            <a:rPr lang="en-US" sz="1800" kern="1200" dirty="0" smtClean="0"/>
            <a:t> SHH </a:t>
          </a:r>
          <a:r>
            <a:rPr lang="en-US" sz="1800" kern="1200" dirty="0" err="1" smtClean="0"/>
            <a:t>mạn</a:t>
          </a:r>
          <a:endParaRPr lang="en-US" sz="1800" kern="1200" dirty="0"/>
        </a:p>
      </dsp:txBody>
      <dsp:txXfrm>
        <a:off x="3790539" y="225079"/>
        <a:ext cx="1009801" cy="1009801"/>
      </dsp:txXfrm>
    </dsp:sp>
    <dsp:sp modelId="{D4DE2E15-E8B1-4495-9616-C680E4A2CA7F}">
      <dsp:nvSpPr>
        <dsp:cNvPr id="0" name=""/>
        <dsp:cNvSpPr/>
      </dsp:nvSpPr>
      <dsp:spPr>
        <a:xfrm rot="19800000">
          <a:off x="4894974" y="2111747"/>
          <a:ext cx="428428" cy="29853"/>
        </a:xfrm>
        <a:custGeom>
          <a:avLst/>
          <a:gdLst/>
          <a:ahLst/>
          <a:cxnLst/>
          <a:rect l="0" t="0" r="0" b="0"/>
          <a:pathLst>
            <a:path>
              <a:moveTo>
                <a:pt x="0" y="14926"/>
              </a:moveTo>
              <a:lnTo>
                <a:pt x="428428" y="14926"/>
              </a:lnTo>
            </a:path>
          </a:pathLst>
        </a:custGeom>
        <a:no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98478" y="2115963"/>
        <a:ext cx="21421" cy="21421"/>
      </dsp:txXfrm>
    </dsp:sp>
    <dsp:sp modelId="{971DD749-0217-4701-B548-CFC4A5B83AA5}">
      <dsp:nvSpPr>
        <dsp:cNvPr id="0" name=""/>
        <dsp:cNvSpPr/>
      </dsp:nvSpPr>
      <dsp:spPr>
        <a:xfrm>
          <a:off x="5199040" y="948512"/>
          <a:ext cx="1428073" cy="1428073"/>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Những</a:t>
          </a:r>
          <a:r>
            <a:rPr lang="en-US" sz="1800" kern="1200" dirty="0" smtClean="0"/>
            <a:t> </a:t>
          </a:r>
          <a:r>
            <a:rPr lang="en-US" sz="1800" kern="1200" dirty="0" err="1" smtClean="0"/>
            <a:t>bệnh</a:t>
          </a:r>
          <a:r>
            <a:rPr lang="en-US" sz="1800" kern="1200" dirty="0" smtClean="0"/>
            <a:t> </a:t>
          </a:r>
          <a:r>
            <a:rPr lang="en-US" sz="1800" kern="1200" dirty="0" err="1" smtClean="0"/>
            <a:t>phổi</a:t>
          </a:r>
          <a:r>
            <a:rPr lang="en-US" sz="1800" kern="1200" dirty="0" smtClean="0"/>
            <a:t> </a:t>
          </a:r>
          <a:r>
            <a:rPr lang="en-US" sz="1800" kern="1200" dirty="0" err="1" smtClean="0"/>
            <a:t>nhiễm</a:t>
          </a:r>
          <a:r>
            <a:rPr lang="en-US" sz="1800" kern="1200" dirty="0" smtClean="0"/>
            <a:t> </a:t>
          </a:r>
          <a:r>
            <a:rPr lang="en-US" sz="1800" kern="1200" dirty="0" err="1" smtClean="0"/>
            <a:t>trùng</a:t>
          </a:r>
          <a:endParaRPr lang="en-US" sz="1800" kern="1200" dirty="0"/>
        </a:p>
      </dsp:txBody>
      <dsp:txXfrm>
        <a:off x="5408176" y="1157648"/>
        <a:ext cx="1009801" cy="1009801"/>
      </dsp:txXfrm>
    </dsp:sp>
    <dsp:sp modelId="{5E0793BC-41CF-4B2F-AF13-1D0383FE74DD}">
      <dsp:nvSpPr>
        <dsp:cNvPr id="0" name=""/>
        <dsp:cNvSpPr/>
      </dsp:nvSpPr>
      <dsp:spPr>
        <a:xfrm rot="1800000">
          <a:off x="4894974" y="3039998"/>
          <a:ext cx="428428" cy="29853"/>
        </a:xfrm>
        <a:custGeom>
          <a:avLst/>
          <a:gdLst/>
          <a:ahLst/>
          <a:cxnLst/>
          <a:rect l="0" t="0" r="0" b="0"/>
          <a:pathLst>
            <a:path>
              <a:moveTo>
                <a:pt x="0" y="14926"/>
              </a:moveTo>
              <a:lnTo>
                <a:pt x="428428" y="14926"/>
              </a:lnTo>
            </a:path>
          </a:pathLst>
        </a:custGeom>
        <a:no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98478" y="3044214"/>
        <a:ext cx="21421" cy="21421"/>
      </dsp:txXfrm>
    </dsp:sp>
    <dsp:sp modelId="{BD9FEAC9-DEF1-46AA-BDEC-E87C295B546E}">
      <dsp:nvSpPr>
        <dsp:cNvPr id="0" name=""/>
        <dsp:cNvSpPr/>
      </dsp:nvSpPr>
      <dsp:spPr>
        <a:xfrm>
          <a:off x="5199040" y="2805014"/>
          <a:ext cx="1428073" cy="1428073"/>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t>Phù</a:t>
          </a:r>
          <a:r>
            <a:rPr lang="en-US" sz="2400" kern="1200" dirty="0" smtClean="0"/>
            <a:t> </a:t>
          </a:r>
          <a:r>
            <a:rPr lang="en-US" sz="2400" kern="1200" dirty="0" err="1" smtClean="0"/>
            <a:t>phổi</a:t>
          </a:r>
          <a:r>
            <a:rPr lang="en-US" sz="2400" kern="1200" dirty="0" smtClean="0"/>
            <a:t> </a:t>
          </a:r>
          <a:r>
            <a:rPr lang="en-US" sz="2400" kern="1200" dirty="0" err="1" smtClean="0"/>
            <a:t>cấp</a:t>
          </a:r>
          <a:endParaRPr lang="en-US" sz="2400" kern="1200" dirty="0"/>
        </a:p>
      </dsp:txBody>
      <dsp:txXfrm>
        <a:off x="5408176" y="3014150"/>
        <a:ext cx="1009801" cy="1009801"/>
      </dsp:txXfrm>
    </dsp:sp>
    <dsp:sp modelId="{46EEF9E9-0CD1-4A8E-B1FC-CEE3E5B12995}">
      <dsp:nvSpPr>
        <dsp:cNvPr id="0" name=""/>
        <dsp:cNvSpPr/>
      </dsp:nvSpPr>
      <dsp:spPr>
        <a:xfrm rot="5400000">
          <a:off x="4091085" y="3504124"/>
          <a:ext cx="428428" cy="29853"/>
        </a:xfrm>
        <a:custGeom>
          <a:avLst/>
          <a:gdLst/>
          <a:ahLst/>
          <a:cxnLst/>
          <a:rect l="0" t="0" r="0" b="0"/>
          <a:pathLst>
            <a:path>
              <a:moveTo>
                <a:pt x="0" y="14926"/>
              </a:moveTo>
              <a:lnTo>
                <a:pt x="428428" y="14926"/>
              </a:lnTo>
            </a:path>
          </a:pathLst>
        </a:custGeom>
        <a:no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4589" y="3508340"/>
        <a:ext cx="21421" cy="21421"/>
      </dsp:txXfrm>
    </dsp:sp>
    <dsp:sp modelId="{47CD39A5-CB67-4913-8067-AF429D06BA3A}">
      <dsp:nvSpPr>
        <dsp:cNvPr id="0" name=""/>
        <dsp:cNvSpPr/>
      </dsp:nvSpPr>
      <dsp:spPr>
        <a:xfrm>
          <a:off x="3591263" y="3733265"/>
          <a:ext cx="1428073" cy="1428073"/>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PPC </a:t>
          </a:r>
          <a:r>
            <a:rPr lang="en-US" sz="2300" kern="1200" dirty="0" err="1" smtClean="0"/>
            <a:t>trên</a:t>
          </a:r>
          <a:r>
            <a:rPr lang="en-US" sz="2300" kern="1200" dirty="0" smtClean="0"/>
            <a:t> </a:t>
          </a:r>
          <a:r>
            <a:rPr lang="en-US" sz="2300" kern="1200" dirty="0" err="1" smtClean="0"/>
            <a:t>tim</a:t>
          </a:r>
          <a:r>
            <a:rPr lang="en-US" sz="2300" kern="1200" dirty="0" smtClean="0"/>
            <a:t> </a:t>
          </a:r>
          <a:r>
            <a:rPr lang="en-US" sz="2300" kern="1200" dirty="0" err="1" smtClean="0"/>
            <a:t>lành</a:t>
          </a:r>
          <a:endParaRPr lang="en-US" sz="2300" kern="1200" dirty="0"/>
        </a:p>
      </dsp:txBody>
      <dsp:txXfrm>
        <a:off x="3800399" y="3942401"/>
        <a:ext cx="1009801" cy="1009801"/>
      </dsp:txXfrm>
    </dsp:sp>
    <dsp:sp modelId="{2AF0F153-304A-40F2-AAF4-E81865A3AFD3}">
      <dsp:nvSpPr>
        <dsp:cNvPr id="0" name=""/>
        <dsp:cNvSpPr/>
      </dsp:nvSpPr>
      <dsp:spPr>
        <a:xfrm rot="9000000">
          <a:off x="3287196" y="3039998"/>
          <a:ext cx="428428" cy="29853"/>
        </a:xfrm>
        <a:custGeom>
          <a:avLst/>
          <a:gdLst/>
          <a:ahLst/>
          <a:cxnLst/>
          <a:rect l="0" t="0" r="0" b="0"/>
          <a:pathLst>
            <a:path>
              <a:moveTo>
                <a:pt x="0" y="14926"/>
              </a:moveTo>
              <a:lnTo>
                <a:pt x="428428" y="14926"/>
              </a:lnTo>
            </a:path>
          </a:pathLst>
        </a:custGeom>
        <a:no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90700" y="3044214"/>
        <a:ext cx="21421" cy="21421"/>
      </dsp:txXfrm>
    </dsp:sp>
    <dsp:sp modelId="{8C5684AB-5DFC-4121-A011-EB5F9A5CDA82}">
      <dsp:nvSpPr>
        <dsp:cNvPr id="0" name=""/>
        <dsp:cNvSpPr/>
      </dsp:nvSpPr>
      <dsp:spPr>
        <a:xfrm>
          <a:off x="1983485" y="2805014"/>
          <a:ext cx="1428073" cy="1428073"/>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vi-VN" sz="2000" kern="1200" dirty="0" smtClean="0">
              <a:latin typeface="Times New Roman" pitchFamily="18" charset="0"/>
              <a:cs typeface="Times New Roman" pitchFamily="18" charset="0"/>
            </a:rPr>
            <a:t>P</a:t>
          </a:r>
          <a:r>
            <a:rPr lang="en-US" sz="2000" kern="1200" dirty="0" smtClean="0">
              <a:latin typeface="Times New Roman" pitchFamily="18" charset="0"/>
              <a:cs typeface="Times New Roman" pitchFamily="18" charset="0"/>
            </a:rPr>
            <a:t>PC</a:t>
          </a:r>
          <a:r>
            <a:rPr lang="vi-VN" sz="2000" kern="1200" dirty="0" smtClean="0">
              <a:latin typeface="Times New Roman" pitchFamily="18" charset="0"/>
              <a:cs typeface="Times New Roman" pitchFamily="18" charset="0"/>
            </a:rPr>
            <a:t> do tổn thương thực thể</a:t>
          </a:r>
          <a:endParaRPr lang="en-US" sz="2000" kern="1200" dirty="0">
            <a:latin typeface="Times New Roman" pitchFamily="18" charset="0"/>
            <a:cs typeface="Times New Roman" pitchFamily="18" charset="0"/>
          </a:endParaRPr>
        </a:p>
      </dsp:txBody>
      <dsp:txXfrm>
        <a:off x="2192621" y="3014150"/>
        <a:ext cx="1009801" cy="1009801"/>
      </dsp:txXfrm>
    </dsp:sp>
    <dsp:sp modelId="{82295322-6E32-4528-9E0F-2066AEAAF424}">
      <dsp:nvSpPr>
        <dsp:cNvPr id="0" name=""/>
        <dsp:cNvSpPr/>
      </dsp:nvSpPr>
      <dsp:spPr>
        <a:xfrm rot="12600000">
          <a:off x="3287196" y="2111747"/>
          <a:ext cx="428428" cy="29853"/>
        </a:xfrm>
        <a:custGeom>
          <a:avLst/>
          <a:gdLst/>
          <a:ahLst/>
          <a:cxnLst/>
          <a:rect l="0" t="0" r="0" b="0"/>
          <a:pathLst>
            <a:path>
              <a:moveTo>
                <a:pt x="0" y="14926"/>
              </a:moveTo>
              <a:lnTo>
                <a:pt x="428428" y="14926"/>
              </a:lnTo>
            </a:path>
          </a:pathLst>
        </a:custGeom>
        <a:no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90700" y="2115963"/>
        <a:ext cx="21421" cy="21421"/>
      </dsp:txXfrm>
    </dsp:sp>
    <dsp:sp modelId="{64F08B5A-8E87-41BD-8C33-843CBFF237C2}">
      <dsp:nvSpPr>
        <dsp:cNvPr id="0" name=""/>
        <dsp:cNvSpPr/>
      </dsp:nvSpPr>
      <dsp:spPr>
        <a:xfrm>
          <a:off x="1983485" y="948512"/>
          <a:ext cx="1428073" cy="1428073"/>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Tắc</a:t>
          </a:r>
          <a:r>
            <a:rPr lang="en-US" sz="2000" kern="1200" dirty="0" smtClean="0"/>
            <a:t> </a:t>
          </a:r>
          <a:r>
            <a:rPr lang="en-US" sz="2000" kern="1200" dirty="0" err="1" smtClean="0"/>
            <a:t>nghẽn</a:t>
          </a:r>
          <a:r>
            <a:rPr lang="en-US" sz="2000" kern="1200" dirty="0" smtClean="0"/>
            <a:t> PQ </a:t>
          </a:r>
          <a:r>
            <a:rPr lang="en-US" sz="2000" kern="1200" dirty="0" err="1" smtClean="0"/>
            <a:t>cấp</a:t>
          </a:r>
          <a:endParaRPr lang="en-US" sz="2000" kern="1200" dirty="0"/>
        </a:p>
      </dsp:txBody>
      <dsp:txXfrm>
        <a:off x="2192621" y="1157648"/>
        <a:ext cx="1009801" cy="1009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4EAB0-1320-48CB-9D89-B9FD3F6A9860}">
      <dsp:nvSpPr>
        <dsp:cNvPr id="0" name=""/>
        <dsp:cNvSpPr/>
      </dsp:nvSpPr>
      <dsp:spPr>
        <a:xfrm>
          <a:off x="-5944979" y="-909741"/>
          <a:ext cx="7077283" cy="7077283"/>
        </a:xfrm>
        <a:prstGeom prst="blockArc">
          <a:avLst>
            <a:gd name="adj1" fmla="val 18900000"/>
            <a:gd name="adj2" fmla="val 2700000"/>
            <a:gd name="adj3" fmla="val 30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3D678A-A7A5-4DF7-A6E7-E27E997FBDBC}">
      <dsp:nvSpPr>
        <dsp:cNvPr id="0" name=""/>
        <dsp:cNvSpPr/>
      </dsp:nvSpPr>
      <dsp:spPr>
        <a:xfrm>
          <a:off x="421769" y="276875"/>
          <a:ext cx="4228589" cy="55354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9373"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Tắc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nghẽn</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thanh</a:t>
          </a:r>
          <a:r>
            <a:rPr lang="en-US" sz="2400" kern="1200" dirty="0" smtClean="0">
              <a:latin typeface="Times New Roman" pitchFamily="18" charset="0"/>
              <a:cs typeface="Times New Roman" pitchFamily="18" charset="0"/>
            </a:rPr>
            <a:t> - </a:t>
          </a:r>
          <a:r>
            <a:rPr lang="en-US" sz="2400" kern="1200" dirty="0" err="1" smtClean="0">
              <a:latin typeface="Times New Roman" pitchFamily="18" charset="0"/>
              <a:cs typeface="Times New Roman" pitchFamily="18" charset="0"/>
            </a:rPr>
            <a:t>khí</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quản</a:t>
          </a:r>
          <a:endParaRPr lang="en-US" sz="2400" kern="1200" dirty="0">
            <a:latin typeface="Times New Roman" pitchFamily="18" charset="0"/>
            <a:cs typeface="Times New Roman" pitchFamily="18" charset="0"/>
          </a:endParaRPr>
        </a:p>
      </dsp:txBody>
      <dsp:txXfrm>
        <a:off x="421769" y="276875"/>
        <a:ext cx="4228589" cy="553541"/>
      </dsp:txXfrm>
    </dsp:sp>
    <dsp:sp modelId="{45DDFE17-45CF-41A5-977A-EEFB0638F6B0}">
      <dsp:nvSpPr>
        <dsp:cNvPr id="0" name=""/>
        <dsp:cNvSpPr/>
      </dsp:nvSpPr>
      <dsp:spPr>
        <a:xfrm>
          <a:off x="75805" y="207683"/>
          <a:ext cx="691926" cy="6919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2057D-7C36-472D-B344-F3E1832FC06F}">
      <dsp:nvSpPr>
        <dsp:cNvPr id="0" name=""/>
        <dsp:cNvSpPr/>
      </dsp:nvSpPr>
      <dsp:spPr>
        <a:xfrm>
          <a:off x="877094" y="1107082"/>
          <a:ext cx="3773263" cy="55354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9373"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Tràn</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dịch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màng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phổi</a:t>
          </a:r>
          <a:endParaRPr lang="en-US" sz="2400" kern="1200" dirty="0">
            <a:latin typeface="Times New Roman" pitchFamily="18" charset="0"/>
            <a:cs typeface="Times New Roman" pitchFamily="18" charset="0"/>
          </a:endParaRPr>
        </a:p>
      </dsp:txBody>
      <dsp:txXfrm>
        <a:off x="877094" y="1107082"/>
        <a:ext cx="3773263" cy="553541"/>
      </dsp:txXfrm>
    </dsp:sp>
    <dsp:sp modelId="{DF12A318-C55D-422A-B9D3-EC4524D4C470}">
      <dsp:nvSpPr>
        <dsp:cNvPr id="0" name=""/>
        <dsp:cNvSpPr/>
      </dsp:nvSpPr>
      <dsp:spPr>
        <a:xfrm>
          <a:off x="531131" y="1037889"/>
          <a:ext cx="691926" cy="6919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700D6-3775-49B4-A9E0-14CF87C2DC0D}">
      <dsp:nvSpPr>
        <dsp:cNvPr id="0" name=""/>
        <dsp:cNvSpPr/>
      </dsp:nvSpPr>
      <dsp:spPr>
        <a:xfrm>
          <a:off x="1085303" y="1937288"/>
          <a:ext cx="3565055" cy="55354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9373" tIns="55880" rIns="55880" bIns="55880" numCol="1" spcCol="1270" anchor="ctr" anchorCtr="0">
          <a:noAutofit/>
        </a:bodyPr>
        <a:lstStyle/>
        <a:p>
          <a:pPr lvl="0" algn="l" defTabSz="977900">
            <a:lnSpc>
              <a:spcPct val="90000"/>
            </a:lnSpc>
            <a:spcBef>
              <a:spcPct val="0"/>
            </a:spcBef>
            <a:spcAft>
              <a:spcPct val="35000"/>
            </a:spcAft>
          </a:pPr>
          <a:r>
            <a:rPr lang="en-US" sz="2200" kern="1200" dirty="0" err="1" smtClean="0">
              <a:latin typeface="Times New Roman" pitchFamily="18" charset="0"/>
              <a:cs typeface="Times New Roman" pitchFamily="18" charset="0"/>
            </a:rPr>
            <a:t>Tràn</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khí</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màng</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phổi</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thể</a:t>
          </a:r>
          <a:r>
            <a:rPr lang="en-US" sz="2200" kern="1200" dirty="0" smtClean="0">
              <a:latin typeface="Times New Roman" pitchFamily="18" charset="0"/>
              <a:cs typeface="Times New Roman" pitchFamily="18" charset="0"/>
            </a:rPr>
            <a:t> </a:t>
          </a:r>
          <a:r>
            <a:rPr lang="en-US" sz="2200" kern="1200" dirty="0" err="1" smtClean="0">
              <a:latin typeface="Times New Roman" pitchFamily="18" charset="0"/>
              <a:cs typeface="Times New Roman" pitchFamily="18" charset="0"/>
            </a:rPr>
            <a:t>tự</a:t>
          </a:r>
          <a:r>
            <a:rPr lang="en-US" sz="2200" kern="1200" dirty="0" smtClean="0">
              <a:latin typeface="Times New Roman" pitchFamily="18" charset="0"/>
              <a:cs typeface="Times New Roman" pitchFamily="18" charset="0"/>
            </a:rPr>
            <a:t> do</a:t>
          </a:r>
          <a:endParaRPr lang="en-US" sz="2200" kern="1200" dirty="0">
            <a:latin typeface="Times New Roman" pitchFamily="18" charset="0"/>
            <a:cs typeface="Times New Roman" pitchFamily="18" charset="0"/>
          </a:endParaRPr>
        </a:p>
      </dsp:txBody>
      <dsp:txXfrm>
        <a:off x="1085303" y="1937288"/>
        <a:ext cx="3565055" cy="553541"/>
      </dsp:txXfrm>
    </dsp:sp>
    <dsp:sp modelId="{6ADD6740-BEA2-47D5-BCC3-3E9A237EC899}">
      <dsp:nvSpPr>
        <dsp:cNvPr id="0" name=""/>
        <dsp:cNvSpPr/>
      </dsp:nvSpPr>
      <dsp:spPr>
        <a:xfrm>
          <a:off x="739340" y="1868096"/>
          <a:ext cx="691926" cy="6919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CA7D7-CBA2-4298-855A-D97D7BEAC3E3}">
      <dsp:nvSpPr>
        <dsp:cNvPr id="0" name=""/>
        <dsp:cNvSpPr/>
      </dsp:nvSpPr>
      <dsp:spPr>
        <a:xfrm>
          <a:off x="1085303" y="2766969"/>
          <a:ext cx="3565055" cy="55354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9373" tIns="60960" rIns="60960" bIns="60960" numCol="1" spcCol="1270" anchor="ctr" anchorCtr="0">
          <a:noAutofit/>
        </a:bodyPr>
        <a:lstStyle/>
        <a:p>
          <a:pPr lvl="0" algn="l" defTabSz="1066800">
            <a:lnSpc>
              <a:spcPct val="90000"/>
            </a:lnSpc>
            <a:spcBef>
              <a:spcPct val="0"/>
            </a:spcBef>
            <a:spcAft>
              <a:spcPct val="35000"/>
            </a:spcAft>
          </a:pPr>
          <a:r>
            <a:rPr lang="vi-VN" sz="2400" kern="1200" dirty="0" smtClean="0">
              <a:latin typeface="Times New Roman" pitchFamily="18" charset="0"/>
              <a:cs typeface="Times New Roman" pitchFamily="18" charset="0"/>
            </a:rPr>
            <a:t>Chấn thương lồng ngực</a:t>
          </a:r>
          <a:endParaRPr lang="en-US" sz="2400" kern="1200" dirty="0">
            <a:latin typeface="Times New Roman" pitchFamily="18" charset="0"/>
            <a:cs typeface="Times New Roman" pitchFamily="18" charset="0"/>
          </a:endParaRPr>
        </a:p>
      </dsp:txBody>
      <dsp:txXfrm>
        <a:off x="1085303" y="2766969"/>
        <a:ext cx="3565055" cy="553541"/>
      </dsp:txXfrm>
    </dsp:sp>
    <dsp:sp modelId="{365C6341-42BB-4438-9995-DD73CCA3DF2B}">
      <dsp:nvSpPr>
        <dsp:cNvPr id="0" name=""/>
        <dsp:cNvSpPr/>
      </dsp:nvSpPr>
      <dsp:spPr>
        <a:xfrm>
          <a:off x="739340" y="2697777"/>
          <a:ext cx="691926" cy="6919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F2B8EF-EFA1-458F-B84B-33DA0D5ECB70}">
      <dsp:nvSpPr>
        <dsp:cNvPr id="0" name=""/>
        <dsp:cNvSpPr/>
      </dsp:nvSpPr>
      <dsp:spPr>
        <a:xfrm>
          <a:off x="877094" y="3597176"/>
          <a:ext cx="3773263" cy="55354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9373" tIns="60960" rIns="60960" bIns="60960" numCol="1" spcCol="1270" anchor="ctr" anchorCtr="0">
          <a:noAutofit/>
        </a:bodyPr>
        <a:lstStyle/>
        <a:p>
          <a:pPr lvl="0" algn="l" defTabSz="1066800">
            <a:lnSpc>
              <a:spcPct val="90000"/>
            </a:lnSpc>
            <a:spcBef>
              <a:spcPct val="0"/>
            </a:spcBef>
            <a:spcAft>
              <a:spcPct val="35000"/>
            </a:spcAft>
          </a:pPr>
          <a:r>
            <a:rPr lang="vi-VN" sz="2400" kern="1200" dirty="0" smtClean="0">
              <a:latin typeface="Times New Roman" pitchFamily="18" charset="0"/>
              <a:cs typeface="Times New Roman" pitchFamily="18" charset="0"/>
            </a:rPr>
            <a:t>Tổn thương cơ hô hấp</a:t>
          </a:r>
          <a:endParaRPr lang="en-US" sz="2400" kern="1200" dirty="0">
            <a:latin typeface="Times New Roman" pitchFamily="18" charset="0"/>
            <a:cs typeface="Times New Roman" pitchFamily="18" charset="0"/>
          </a:endParaRPr>
        </a:p>
      </dsp:txBody>
      <dsp:txXfrm>
        <a:off x="877094" y="3597176"/>
        <a:ext cx="3773263" cy="553541"/>
      </dsp:txXfrm>
    </dsp:sp>
    <dsp:sp modelId="{1EBFACE3-84F2-48AE-AB3E-3131C1E9A962}">
      <dsp:nvSpPr>
        <dsp:cNvPr id="0" name=""/>
        <dsp:cNvSpPr/>
      </dsp:nvSpPr>
      <dsp:spPr>
        <a:xfrm>
          <a:off x="531131" y="3527983"/>
          <a:ext cx="691926" cy="6919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08DD8-D96D-4BEF-8FB6-51EE5C970A14}">
      <dsp:nvSpPr>
        <dsp:cNvPr id="0" name=""/>
        <dsp:cNvSpPr/>
      </dsp:nvSpPr>
      <dsp:spPr>
        <a:xfrm>
          <a:off x="421769" y="4427383"/>
          <a:ext cx="4228589" cy="55354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9373" tIns="53340" rIns="53340" bIns="53340" numCol="1" spcCol="1270" anchor="ctr" anchorCtr="0">
          <a:noAutofit/>
        </a:bodyPr>
        <a:lstStyle/>
        <a:p>
          <a:pPr lvl="0" algn="l" defTabSz="933450">
            <a:lnSpc>
              <a:spcPct val="90000"/>
            </a:lnSpc>
            <a:spcBef>
              <a:spcPct val="0"/>
            </a:spcBef>
            <a:spcAft>
              <a:spcPct val="35000"/>
            </a:spcAft>
          </a:pPr>
          <a:r>
            <a:rPr lang="vi-VN" sz="2100" kern="1200" dirty="0" smtClean="0">
              <a:latin typeface="Times New Roman" pitchFamily="18" charset="0"/>
              <a:cs typeface="Times New Roman" pitchFamily="18" charset="0"/>
            </a:rPr>
            <a:t>Tổn thương thần kinh trung ương</a:t>
          </a:r>
          <a:endParaRPr lang="en-US" sz="2100" kern="1200" dirty="0">
            <a:latin typeface="Times New Roman" pitchFamily="18" charset="0"/>
            <a:cs typeface="Times New Roman" pitchFamily="18" charset="0"/>
          </a:endParaRPr>
        </a:p>
      </dsp:txBody>
      <dsp:txXfrm>
        <a:off x="421769" y="4427383"/>
        <a:ext cx="4228589" cy="553541"/>
      </dsp:txXfrm>
    </dsp:sp>
    <dsp:sp modelId="{14932C70-4341-4F90-B0EF-EB6C302B8061}">
      <dsp:nvSpPr>
        <dsp:cNvPr id="0" name=""/>
        <dsp:cNvSpPr/>
      </dsp:nvSpPr>
      <dsp:spPr>
        <a:xfrm>
          <a:off x="75805" y="4358190"/>
          <a:ext cx="691926" cy="6919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gi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0" y="533400"/>
            <a:ext cx="9144000" cy="1825096"/>
          </a:xfrm>
        </p:spPr>
        <p:txBody>
          <a:bodyPr>
            <a:normAutofit/>
          </a:bodyPr>
          <a:lstStyle/>
          <a:p>
            <a:r>
              <a:rPr lang="en-US" sz="4400" cap="none"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 DƯỠNG CẤP CỨU – HỒI SỨC</a:t>
            </a:r>
          </a:p>
        </p:txBody>
      </p:sp>
      <p:sp>
        <p:nvSpPr>
          <p:cNvPr id="7" name="Subtitle 2"/>
          <p:cNvSpPr txBox="1">
            <a:spLocks noGrp="1"/>
          </p:cNvSpPr>
          <p:nvPr>
            <p:ph type="subTitle" idx="1"/>
          </p:nvPr>
        </p:nvSpPr>
        <p:spPr>
          <a:xfrm>
            <a:off x="2541887" y="2096513"/>
            <a:ext cx="9448800" cy="685800"/>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800"/>
              </a:spcBef>
              <a:buSzPct val="100000"/>
              <a:buFont typeface="Arial" pitchFamily="34" charset="0"/>
              <a:buNone/>
              <a:defRPr sz="2000" kern="1200" cap="all" baseline="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Arial"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9pPr>
          </a:lstStyle>
          <a:p>
            <a:r>
              <a:rPr lang="en-US" sz="2400" b="1" u="sng" dirty="0">
                <a:solidFill>
                  <a:schemeClr val="tx2">
                    <a:lumMod val="50000"/>
                  </a:schemeClr>
                </a:solidFill>
                <a:latin typeface="Times New Roman" panose="02020603050405020304" pitchFamily="18" charset="0"/>
                <a:cs typeface="Times New Roman" panose="02020603050405020304" pitchFamily="18" charset="0"/>
              </a:rPr>
              <a:t>GV</a:t>
            </a:r>
            <a:r>
              <a:rPr lang="en-US" sz="2400" b="1" dirty="0">
                <a:solidFill>
                  <a:schemeClr val="tx2">
                    <a:lumMod val="50000"/>
                  </a:schemeClr>
                </a:solidFill>
                <a:latin typeface="Times New Roman" panose="02020603050405020304" pitchFamily="18" charset="0"/>
                <a:cs typeface="Times New Roman" panose="02020603050405020304" pitchFamily="18" charset="0"/>
              </a:rPr>
              <a:t>: Nguyễn Phúc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Học</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p>
        </p:txBody>
      </p:sp>
      <p:pic>
        <p:nvPicPr>
          <p:cNvPr id="8" name="Picture 2" descr="http://cmu.duytan.edu.vn/Upload/Thumb/Logo_of_Duy_Tan_-_small_22_626_633596227426266755.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6250" y1="43333" x2="70000" y2="52222"/>
                        <a14:foregroundMark x1="70000" y1="52222" x2="70000" y2="52222"/>
                        <a14:foregroundMark x1="56875" y1="44444" x2="56875" y2="44444"/>
                        <a14:foregroundMark x1="96250" y1="60000" x2="96250" y2="60000"/>
                      </a14:backgroundRemoval>
                    </a14:imgEffect>
                  </a14:imgLayer>
                </a14:imgProps>
              </a:ext>
              <a:ext uri="{28A0092B-C50C-407E-A947-70E740481C1C}">
                <a14:useLocalDpi xmlns:a14="http://schemas.microsoft.com/office/drawing/2010/main" val="0"/>
              </a:ext>
            </a:extLst>
          </a:blip>
          <a:srcRect/>
          <a:stretch>
            <a:fillRect/>
          </a:stretch>
        </p:blipFill>
        <p:spPr bwMode="auto">
          <a:xfrm>
            <a:off x="6600371" y="-13555"/>
            <a:ext cx="15240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ết quả hình ảnh cho đại học duy tâ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0" b="100000" l="0" r="100000"/>
                    </a14:imgEffect>
                  </a14:imgLayer>
                </a14:imgProps>
              </a:ext>
              <a:ext uri="{28A0092B-C50C-407E-A947-70E740481C1C}">
                <a14:useLocalDpi xmlns:a14="http://schemas.microsoft.com/office/drawing/2010/main" val="0"/>
              </a:ext>
            </a:extLst>
          </a:blip>
          <a:srcRect/>
          <a:stretch>
            <a:fillRect/>
          </a:stretch>
        </p:blipFill>
        <p:spPr bwMode="auto">
          <a:xfrm>
            <a:off x="8153400" y="0"/>
            <a:ext cx="990600" cy="9620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07614" y="2465557"/>
            <a:ext cx="6490879" cy="461665"/>
          </a:xfrm>
          <a:prstGeom prst="rect">
            <a:avLst/>
          </a:prstGeom>
        </p:spPr>
        <p:txBody>
          <a:bodyPr wrap="none">
            <a:spAutoFit/>
          </a:bodyPr>
          <a:lstStyle/>
          <a:p>
            <a:r>
              <a:rPr lang="en-US" sz="2400" b="1" u="sng" dirty="0" err="1">
                <a:solidFill>
                  <a:schemeClr val="tx2">
                    <a:lumMod val="50000"/>
                  </a:schemeClr>
                </a:solidFill>
                <a:latin typeface="Times New Roman" panose="02020603050405020304" pitchFamily="18" charset="0"/>
                <a:cs typeface="Times New Roman" panose="02020603050405020304" pitchFamily="18" charset="0"/>
              </a:rPr>
              <a:t>Đề</a:t>
            </a:r>
            <a:r>
              <a:rPr lang="en-US" sz="2400" b="1" u="sng" dirty="0">
                <a:solidFill>
                  <a:schemeClr val="tx2">
                    <a:lumMod val="50000"/>
                  </a:schemeClr>
                </a:solidFill>
                <a:latin typeface="Times New Roman" panose="02020603050405020304" pitchFamily="18" charset="0"/>
                <a:cs typeface="Times New Roman" panose="02020603050405020304" pitchFamily="18" charset="0"/>
              </a:rPr>
              <a:t> </a:t>
            </a:r>
            <a:r>
              <a:rPr lang="en-US" sz="2400" b="1" u="sng" dirty="0" err="1">
                <a:solidFill>
                  <a:schemeClr val="tx2">
                    <a:lumMod val="50000"/>
                  </a:schemeClr>
                </a:solidFill>
                <a:latin typeface="Times New Roman" panose="02020603050405020304" pitchFamily="18" charset="0"/>
                <a:cs typeface="Times New Roman" panose="02020603050405020304" pitchFamily="18" charset="0"/>
              </a:rPr>
              <a:t>tài</a:t>
            </a:r>
            <a:r>
              <a:rPr lang="en-US" sz="2400" b="1" u="sng"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xử</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lý</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cấp</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cứu</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bệnh</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50000"/>
                  </a:schemeClr>
                </a:solidFill>
                <a:latin typeface="Times New Roman" panose="02020603050405020304" pitchFamily="18" charset="0"/>
                <a:cs typeface="Times New Roman" panose="02020603050405020304" pitchFamily="18" charset="0"/>
              </a:rPr>
              <a:t>nhân</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50000"/>
                  </a:schemeClr>
                </a:solidFill>
                <a:latin typeface="Times New Roman" panose="02020603050405020304" pitchFamily="18" charset="0"/>
                <a:cs typeface="Times New Roman" panose="02020603050405020304" pitchFamily="18" charset="0"/>
              </a:rPr>
              <a:t>suy</a:t>
            </a: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50000"/>
                  </a:schemeClr>
                </a:solidFill>
                <a:latin typeface="Times New Roman" panose="02020603050405020304" pitchFamily="18" charset="0"/>
                <a:cs typeface="Times New Roman" panose="02020603050405020304" pitchFamily="18" charset="0"/>
              </a:rPr>
              <a:t>hô</a:t>
            </a: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50000"/>
                  </a:schemeClr>
                </a:solidFill>
                <a:latin typeface="Times New Roman" panose="02020603050405020304" pitchFamily="18" charset="0"/>
                <a:cs typeface="Times New Roman" panose="02020603050405020304" pitchFamily="18" charset="0"/>
              </a:rPr>
              <a:t>hấp</a:t>
            </a: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50000"/>
                  </a:schemeClr>
                </a:solidFill>
                <a:latin typeface="Times New Roman" panose="02020603050405020304" pitchFamily="18" charset="0"/>
                <a:cs typeface="Times New Roman" panose="02020603050405020304" pitchFamily="18" charset="0"/>
              </a:rPr>
              <a:t>cấp</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82724" y="3072348"/>
            <a:ext cx="8378552" cy="3785652"/>
          </a:xfrm>
          <a:prstGeom prst="rect">
            <a:avLst/>
          </a:prstGeom>
          <a:noFill/>
        </p:spPr>
        <p:txBody>
          <a:bodyPr wrap="square" numCol="2" rtlCol="0">
            <a:spAutoFit/>
          </a:bodyPr>
          <a:lstStyle/>
          <a:p>
            <a:r>
              <a:rPr lang="en-US" sz="22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200" b="1" u="sng" dirty="0" smtClean="0">
                <a:solidFill>
                  <a:schemeClr val="tx2">
                    <a:lumMod val="50000"/>
                  </a:schemeClr>
                </a:solidFill>
                <a:latin typeface="Times New Roman" panose="02020603050405020304" pitchFamily="18" charset="0"/>
                <a:cs typeface="Times New Roman" panose="02020603050405020304" pitchFamily="18" charset="0"/>
              </a:rPr>
              <a:t>Thành </a:t>
            </a:r>
            <a:r>
              <a:rPr lang="en-US" sz="2200" b="1" u="sng" dirty="0" err="1">
                <a:solidFill>
                  <a:schemeClr val="tx2">
                    <a:lumMod val="50000"/>
                  </a:schemeClr>
                </a:solidFill>
                <a:latin typeface="Times New Roman" panose="02020603050405020304" pitchFamily="18" charset="0"/>
                <a:cs typeface="Times New Roman" panose="02020603050405020304" pitchFamily="18" charset="0"/>
              </a:rPr>
              <a:t>viên</a:t>
            </a:r>
            <a:r>
              <a:rPr lang="en-US" sz="2200" u="sng"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a:solidFill>
                  <a:schemeClr val="tx2">
                    <a:lumMod val="50000"/>
                  </a:schemeClr>
                </a:solidFill>
                <a:latin typeface="Times New Roman" panose="02020603050405020304" pitchFamily="18" charset="0"/>
                <a:cs typeface="Times New Roman" panose="02020603050405020304" pitchFamily="18" charset="0"/>
              </a:rPr>
              <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Huỳnh Quốc Đạt</a:t>
            </a:r>
          </a:p>
          <a:p>
            <a:r>
              <a:rPr lang="en-US" sz="2200" dirty="0">
                <a:solidFill>
                  <a:schemeClr val="tx2">
                    <a:lumMod val="50000"/>
                  </a:schemeClr>
                </a:solidFill>
                <a:latin typeface="Times New Roman" panose="02020603050405020304" pitchFamily="18" charset="0"/>
                <a:cs typeface="Times New Roman" panose="02020603050405020304" pitchFamily="18" charset="0"/>
              </a:rPr>
              <a:t>	• Huỳnh Ngọc </a:t>
            </a:r>
            <a:r>
              <a:rPr lang="en-US" sz="2200" dirty="0" smtClean="0">
                <a:solidFill>
                  <a:schemeClr val="tx2">
                    <a:lumMod val="50000"/>
                  </a:schemeClr>
                </a:solidFill>
                <a:latin typeface="Times New Roman" panose="02020603050405020304" pitchFamily="18" charset="0"/>
                <a:cs typeface="Times New Roman" panose="02020603050405020304" pitchFamily="18" charset="0"/>
              </a:rPr>
              <a:t>Lan	</a:t>
            </a:r>
            <a:r>
              <a:rPr lang="en-US" sz="2200" dirty="0">
                <a:solidFill>
                  <a:schemeClr val="tx2">
                    <a:lumMod val="50000"/>
                  </a:schemeClr>
                </a:solidFill>
                <a:latin typeface="Times New Roman" panose="02020603050405020304" pitchFamily="18" charset="0"/>
                <a:cs typeface="Times New Roman" panose="02020603050405020304" pitchFamily="18" charset="0"/>
              </a:rPr>
              <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Hồ Thu Hương</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Nguyễn Cao Nguyên</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Đoàn Thị Thanh Trúc</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a:t>
            </a:r>
          </a:p>
          <a:p>
            <a:endParaRPr lang="en-US" sz="2200" dirty="0">
              <a:solidFill>
                <a:schemeClr val="tx2">
                  <a:lumMod val="50000"/>
                </a:schemeClr>
              </a:solidFill>
              <a:latin typeface="Times New Roman" panose="02020603050405020304" pitchFamily="18" charset="0"/>
              <a:cs typeface="Times New Roman" panose="02020603050405020304" pitchFamily="18" charset="0"/>
            </a:endParaRPr>
          </a:p>
          <a:p>
            <a:endParaRPr lang="en-US" sz="2200" dirty="0">
              <a:solidFill>
                <a:schemeClr val="tx2">
                  <a:lumMod val="50000"/>
                </a:schemeClr>
              </a:solidFill>
              <a:latin typeface="Times New Roman" panose="02020603050405020304" pitchFamily="18" charset="0"/>
              <a:cs typeface="Times New Roman" panose="02020603050405020304" pitchFamily="18" charset="0"/>
            </a:endParaRPr>
          </a:p>
          <a:p>
            <a:endParaRPr lang="en-US" sz="2200" dirty="0" smtClean="0">
              <a:solidFill>
                <a:schemeClr val="tx2">
                  <a:lumMod val="50000"/>
                </a:schemeClr>
              </a:solidFill>
              <a:latin typeface="Times New Roman" panose="02020603050405020304" pitchFamily="18" charset="0"/>
              <a:cs typeface="Times New Roman" panose="02020603050405020304" pitchFamily="18" charset="0"/>
            </a:endParaRPr>
          </a:p>
          <a:p>
            <a:endParaRPr lang="en-US" sz="2200" dirty="0">
              <a:solidFill>
                <a:schemeClr val="tx2">
                  <a:lumMod val="50000"/>
                </a:schemeClr>
              </a:solidFill>
              <a:latin typeface="Times New Roman" panose="02020603050405020304" pitchFamily="18" charset="0"/>
              <a:cs typeface="Times New Roman" panose="02020603050405020304" pitchFamily="18" charset="0"/>
            </a:endParaRPr>
          </a:p>
          <a:p>
            <a:r>
              <a:rPr lang="en-US" sz="2200" dirty="0">
                <a:solidFill>
                  <a:schemeClr val="tx2">
                    <a:lumMod val="50000"/>
                  </a:schemeClr>
                </a:solidFill>
                <a:latin typeface="Times New Roman" panose="02020603050405020304" pitchFamily="18" charset="0"/>
                <a:cs typeface="Times New Roman" panose="02020603050405020304" pitchFamily="18" charset="0"/>
              </a:rPr>
              <a:t>	• Lê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Thị</a:t>
            </a:r>
            <a:r>
              <a:rPr lang="en-US" sz="2200" dirty="0">
                <a:solidFill>
                  <a:schemeClr val="tx2">
                    <a:lumMod val="50000"/>
                  </a:schemeClr>
                </a:solidFill>
                <a:latin typeface="Times New Roman" panose="02020603050405020304" pitchFamily="18" charset="0"/>
                <a:cs typeface="Times New Roman" panose="02020603050405020304" pitchFamily="18" charset="0"/>
              </a:rPr>
              <a:t> Bích Loan</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Nguyễn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Thị</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2">
                    <a:lumMod val="50000"/>
                  </a:schemeClr>
                </a:solidFill>
                <a:latin typeface="Times New Roman" panose="02020603050405020304" pitchFamily="18" charset="0"/>
                <a:cs typeface="Times New Roman" panose="02020603050405020304" pitchFamily="18" charset="0"/>
              </a:rPr>
              <a:t>Hồng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smtClean="0">
                <a:solidFill>
                  <a:schemeClr val="tx2">
                    <a:lumMod val="50000"/>
                  </a:schemeClr>
                </a:solidFill>
                <a:latin typeface="Times New Roman" panose="02020603050405020304" pitchFamily="18" charset="0"/>
                <a:cs typeface="Times New Roman" panose="02020603050405020304" pitchFamily="18" charset="0"/>
              </a:rPr>
              <a:t>Hạnh</a:t>
            </a:r>
            <a:r>
              <a:rPr lang="en-US" sz="2200" dirty="0">
                <a:solidFill>
                  <a:schemeClr val="tx2">
                    <a:lumMod val="50000"/>
                  </a:schemeClr>
                </a:solidFill>
                <a:latin typeface="Times New Roman" panose="02020603050405020304" pitchFamily="18" charset="0"/>
                <a:cs typeface="Times New Roman" panose="02020603050405020304" pitchFamily="18" charset="0"/>
              </a:rPr>
              <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Lê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Thị</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Hạ</a:t>
            </a:r>
            <a:r>
              <a:rPr lang="en-US" sz="2200" dirty="0">
                <a:solidFill>
                  <a:schemeClr val="tx2">
                    <a:lumMod val="50000"/>
                  </a:schemeClr>
                </a:solidFill>
                <a:latin typeface="Times New Roman" panose="02020603050405020304" pitchFamily="18" charset="0"/>
                <a:cs typeface="Times New Roman" panose="02020603050405020304" pitchFamily="18" charset="0"/>
              </a:rPr>
              <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a:t>
            </a:r>
            <a:r>
              <a:rPr lang="en-US" sz="2200" dirty="0" err="1">
                <a:solidFill>
                  <a:schemeClr val="tx2">
                    <a:lumMod val="50000"/>
                  </a:schemeClr>
                </a:solidFill>
                <a:latin typeface="Times New Roman" panose="02020603050405020304" pitchFamily="18" charset="0"/>
                <a:cs typeface="Times New Roman" panose="02020603050405020304" pitchFamily="18" charset="0"/>
              </a:rPr>
              <a:t>Thái</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Bùi</a:t>
            </a:r>
            <a:r>
              <a:rPr lang="en-US" sz="2200" dirty="0">
                <a:solidFill>
                  <a:schemeClr val="tx2">
                    <a:lumMod val="50000"/>
                  </a:schemeClr>
                </a:solidFill>
                <a:latin typeface="Times New Roman" panose="02020603050405020304" pitchFamily="18" charset="0"/>
                <a:cs typeface="Times New Roman" panose="02020603050405020304" pitchFamily="18" charset="0"/>
              </a:rPr>
              <a:t> Quỳnh Như</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Nguyễn Hà Nhi</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Nguyễn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Thị</a:t>
            </a:r>
            <a:r>
              <a:rPr lang="en-US" sz="2200" dirty="0">
                <a:solidFill>
                  <a:schemeClr val="tx2">
                    <a:lumMod val="50000"/>
                  </a:schemeClr>
                </a:solidFill>
                <a:latin typeface="Times New Roman" panose="02020603050405020304" pitchFamily="18" charset="0"/>
                <a:cs typeface="Times New Roman" panose="02020603050405020304" pitchFamily="18" charset="0"/>
              </a:rPr>
              <a:t> Ngọc Huyền</a:t>
            </a:r>
          </a:p>
        </p:txBody>
      </p:sp>
    </p:spTree>
    <p:extLst>
      <p:ext uri="{BB962C8B-B14F-4D97-AF65-F5344CB8AC3E}">
        <p14:creationId xmlns:p14="http://schemas.microsoft.com/office/powerpoint/2010/main" val="174426236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3. LẬP KẾ HOẠCH CHĂM SÓC</a:t>
            </a:r>
            <a:endParaRPr lang="en-US" sz="4400" b="1" dirty="0">
              <a:latin typeface="Times New Roman" pitchFamily="18" charset="0"/>
              <a:cs typeface="Times New Roman" pitchFamily="18"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399" y="1676400"/>
            <a:ext cx="4114799" cy="4800600"/>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sz="half" idx="1"/>
          </p:nvPr>
        </p:nvSpPr>
        <p:spPr>
          <a:xfrm>
            <a:off x="304800" y="1676400"/>
            <a:ext cx="4038600" cy="4525963"/>
          </a:xfrm>
        </p:spPr>
        <p:txBody>
          <a:bodyPr>
            <a:normAutofit/>
          </a:bodyPr>
          <a:lstStyle/>
          <a:p>
            <a:pPr marL="0" indent="0" algn="just">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thiện</a:t>
            </a:r>
            <a:r>
              <a:rPr lang="en-US" sz="3200" dirty="0">
                <a:latin typeface="Times New Roman" pitchFamily="18" charset="0"/>
                <a:cs typeface="Times New Roman" pitchFamily="18" charset="0"/>
              </a:rPr>
              <a:t> oxy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endParaRPr lang="en-US" sz="3200" dirty="0">
              <a:latin typeface="Times New Roman" pitchFamily="18" charset="0"/>
              <a:cs typeface="Times New Roman" pitchFamily="18" charset="0"/>
            </a:endParaRPr>
          </a:p>
          <a:p>
            <a:pPr marL="0" indent="0" algn="just">
              <a:buNone/>
            </a:pP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endParaRPr lang="en-US" sz="3200" dirty="0">
              <a:latin typeface="Times New Roman" pitchFamily="18" charset="0"/>
              <a:cs typeface="Times New Roman" pitchFamily="18" charset="0"/>
            </a:endParaRPr>
          </a:p>
          <a:p>
            <a:pPr marL="0" indent="0" algn="just">
              <a:buNone/>
            </a:pP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lo </a:t>
            </a:r>
            <a:r>
              <a:rPr lang="en-US" sz="3200" dirty="0" err="1">
                <a:latin typeface="Times New Roman" pitchFamily="18" charset="0"/>
                <a:cs typeface="Times New Roman" pitchFamily="18" charset="0"/>
              </a:rPr>
              <a:t>lắng</a:t>
            </a:r>
            <a:endParaRPr lang="en-US" sz="3200" dirty="0">
              <a:latin typeface="Times New Roman" pitchFamily="18" charset="0"/>
              <a:cs typeface="Times New Roman" pitchFamily="18" charset="0"/>
            </a:endParaRPr>
          </a:p>
          <a:p>
            <a:pPr marL="0" indent="0" algn="just">
              <a:buNone/>
            </a:pP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endParaRPr lang="en-US" sz="3200" dirty="0">
              <a:latin typeface="Times New Roman" pitchFamily="18" charset="0"/>
              <a:cs typeface="Times New Roman" pitchFamily="18" charset="0"/>
            </a:endParaRPr>
          </a:p>
          <a:p>
            <a:pPr marL="0" indent="0" algn="just">
              <a:buNone/>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101453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4. THỰC HIỆN KẾ HOẠCH CHĂM SÓC</a:t>
            </a:r>
            <a:endParaRPr lang="en-US" sz="4400"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228600" y="1676400"/>
            <a:ext cx="4038600" cy="4525963"/>
          </a:xfrm>
        </p:spPr>
        <p:txBody>
          <a:bodyPr>
            <a:noAutofit/>
          </a:bodyPr>
          <a:lstStyle/>
          <a:p>
            <a:pPr marL="0" indent="0" algn="just">
              <a:buNone/>
            </a:pPr>
            <a:r>
              <a:rPr lang="vi-VN" sz="2000" dirty="0">
                <a:latin typeface="Times New Roman" pitchFamily="18" charset="0"/>
                <a:cs typeface="Times New Roman" pitchFamily="18" charset="0"/>
              </a:rPr>
              <a:t>- Cải thiện oxy và thông khí</a:t>
            </a:r>
          </a:p>
          <a:p>
            <a:pPr marL="0" indent="0" algn="just">
              <a:buNone/>
            </a:pPr>
            <a:r>
              <a:rPr lang="vi-VN" sz="2000" dirty="0">
                <a:latin typeface="Times New Roman" pitchFamily="18" charset="0"/>
                <a:cs typeface="Times New Roman" pitchFamily="18" charset="0"/>
              </a:rPr>
              <a:t>+ Đường thở thông thoáng: nằm ưỡn cổ, đặt mayor nếu bệnh nhân tụt lưỡi,ho khạc kém</a:t>
            </a:r>
          </a:p>
          <a:p>
            <a:pPr marL="0" indent="0" algn="just">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Lấy dị vật trong họng BN nếu có</a:t>
            </a:r>
          </a:p>
          <a:p>
            <a:pPr marL="0" indent="0" algn="just">
              <a:buNone/>
            </a:pPr>
            <a:r>
              <a:rPr lang="vi-VN" sz="2000" dirty="0">
                <a:latin typeface="Times New Roman" pitchFamily="18" charset="0"/>
                <a:cs typeface="Times New Roman" pitchFamily="18" charset="0"/>
              </a:rPr>
              <a:t>+ Dùng thuốc dãn phế quản, vỗ rung đàm…</a:t>
            </a:r>
          </a:p>
          <a:p>
            <a:pPr marL="0" indent="0" algn="just">
              <a:buNone/>
            </a:pPr>
            <a:r>
              <a:rPr lang="vi-VN" sz="2000" dirty="0">
                <a:latin typeface="Times New Roman" pitchFamily="18" charset="0"/>
                <a:cs typeface="Times New Roman" pitchFamily="18" charset="0"/>
              </a:rPr>
              <a:t>+ Đặt nội khí quản nếu tình trạng SHH tiến triển nặng lên </a:t>
            </a:r>
          </a:p>
          <a:p>
            <a:pPr marL="0" indent="0" algn="just">
              <a:buNone/>
            </a:pPr>
            <a:r>
              <a:rPr lang="vi-VN" sz="2000" dirty="0">
                <a:latin typeface="Times New Roman" pitchFamily="18" charset="0"/>
                <a:cs typeface="Times New Roman" pitchFamily="18" charset="0"/>
              </a:rPr>
              <a:t>- Điều trị bệnh lý và nguyên nhân gây SHH</a:t>
            </a:r>
          </a:p>
          <a:p>
            <a:pPr marL="0" indent="0" algn="just">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Khó thở do viêm phù nề: khánh sinh, corticoid, adrenalin xịt họng…</a:t>
            </a:r>
          </a:p>
          <a:p>
            <a:pPr marL="0" indent="0" algn="just">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Cơn hen phế quản: thước dãn phế quản, corticoid..</a:t>
            </a:r>
          </a:p>
          <a:p>
            <a:pPr marL="0" indent="0" algn="just">
              <a:buNone/>
            </a:pPr>
            <a:endParaRPr lang="en-US" sz="2000" dirty="0">
              <a:latin typeface="Times New Roman" pitchFamily="18" charset="0"/>
              <a:cs typeface="Times New Roman" pitchFamily="18" charset="0"/>
            </a:endParaRPr>
          </a:p>
        </p:txBody>
      </p:sp>
      <p:sp>
        <p:nvSpPr>
          <p:cNvPr id="5" name="Content Placeholder 4"/>
          <p:cNvSpPr>
            <a:spLocks noGrp="1"/>
          </p:cNvSpPr>
          <p:nvPr>
            <p:ph sz="half" idx="2"/>
          </p:nvPr>
        </p:nvSpPr>
        <p:spPr>
          <a:xfrm>
            <a:off x="4724400" y="1676400"/>
            <a:ext cx="4038600" cy="5029200"/>
          </a:xfrm>
        </p:spPr>
        <p:txBody>
          <a:bodyPr>
            <a:noAutofit/>
          </a:bodyPr>
          <a:lstStyle/>
          <a:p>
            <a:pPr marL="0" indent="0" algn="just">
              <a:buNone/>
            </a:pPr>
            <a:r>
              <a:rPr lang="vi-VN" sz="2000" dirty="0">
                <a:latin typeface="Times New Roman" pitchFamily="18" charset="0"/>
                <a:cs typeface="Times New Roman" pitchFamily="18" charset="0"/>
              </a:rPr>
              <a:t>- Giảm lo lắng: </a:t>
            </a:r>
          </a:p>
          <a:p>
            <a:pPr marL="0" indent="0" algn="just">
              <a:buNone/>
            </a:pPr>
            <a:r>
              <a:rPr lang="vi-VN" sz="2000" dirty="0">
                <a:latin typeface="Times New Roman" pitchFamily="18" charset="0"/>
                <a:cs typeface="Times New Roman" pitchFamily="18" charset="0"/>
              </a:rPr>
              <a:t>+ Môi trường yên tĩnh, thái độ quan tâm, động viên  giúp BN bình tĩnh tránh lo lắng</a:t>
            </a:r>
          </a:p>
          <a:p>
            <a:pPr marL="0" indent="0" algn="just">
              <a:buNone/>
            </a:pPr>
            <a:r>
              <a:rPr lang="vi-VN" sz="2000" dirty="0" smtClean="0">
                <a:latin typeface="Times New Roman" pitchFamily="18" charset="0"/>
                <a:cs typeface="Times New Roman" pitchFamily="18" charset="0"/>
              </a:rPr>
              <a:t>–</a:t>
            </a:r>
            <a:r>
              <a:rPr lang="vi-VN" sz="2000" dirty="0">
                <a:latin typeface="Times New Roman" pitchFamily="18" charset="0"/>
                <a:cs typeface="Times New Roman" pitchFamily="18" charset="0"/>
              </a:rPr>
              <a:t>Phòng và xử lí biến chứng:</a:t>
            </a:r>
          </a:p>
          <a:p>
            <a:pPr marL="0" indent="0" algn="just">
              <a:buNone/>
            </a:pPr>
            <a:r>
              <a:rPr lang="vi-VN" sz="2000" dirty="0">
                <a:latin typeface="Times New Roman" pitchFamily="18" charset="0"/>
                <a:cs typeface="Times New Roman" pitchFamily="18" charset="0"/>
              </a:rPr>
              <a:t>+ Hít sặc: cho BN nằm đầu</a:t>
            </a:r>
          </a:p>
          <a:p>
            <a:pPr marL="0" indent="0" algn="just">
              <a:buNone/>
            </a:pPr>
            <a:r>
              <a:rPr lang="vi-VN" sz="2000" dirty="0">
                <a:latin typeface="Times New Roman" pitchFamily="18" charset="0"/>
                <a:cs typeface="Times New Roman" pitchFamily="18" charset="0"/>
              </a:rPr>
              <a:t>cao,ngiêng, kiểm tra và bơm bóng NKQ </a:t>
            </a:r>
          </a:p>
          <a:p>
            <a:pPr marL="0" indent="0" algn="just">
              <a:buNone/>
            </a:pPr>
            <a:r>
              <a:rPr lang="vi-VN" sz="2000" dirty="0">
                <a:latin typeface="Times New Roman" pitchFamily="18" charset="0"/>
                <a:cs typeface="Times New Roman" pitchFamily="18" charset="0"/>
              </a:rPr>
              <a:t>+ Biến chứng liên quan đến thuốc an thần: sử dụng liều </a:t>
            </a:r>
            <a:r>
              <a:rPr lang="vi-VN" sz="2000" dirty="0" smtClean="0">
                <a:latin typeface="Times New Roman" pitchFamily="18" charset="0"/>
                <a:cs typeface="Times New Roman" pitchFamily="18" charset="0"/>
              </a:rPr>
              <a:t>thấp</a:t>
            </a:r>
            <a:endParaRPr lang="en-US" sz="2000" dirty="0" smtClean="0">
              <a:latin typeface="Times New Roman" pitchFamily="18" charset="0"/>
              <a:cs typeface="Times New Roman" pitchFamily="18" charset="0"/>
            </a:endParaRPr>
          </a:p>
          <a:p>
            <a:pPr marL="0" indent="0" algn="just">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Biến chứng liên quan đến thở </a:t>
            </a:r>
            <a:r>
              <a:rPr lang="vi-VN" sz="2000" dirty="0" smtClean="0">
                <a:latin typeface="Times New Roman" pitchFamily="18" charset="0"/>
                <a:cs typeface="Times New Roman" pitchFamily="18" charset="0"/>
              </a:rPr>
              <a:t>máy</a:t>
            </a:r>
            <a:endParaRPr lang="en-US" sz="2000" dirty="0" smtClean="0">
              <a:latin typeface="Times New Roman" pitchFamily="18" charset="0"/>
              <a:cs typeface="Times New Roman" pitchFamily="18" charset="0"/>
            </a:endParaRPr>
          </a:p>
          <a:p>
            <a:pPr marL="0" indent="0" algn="just">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Dự phòng: duy trì nuôi dưỡng qua đường tiêu hóa và dùng thuốc bảo vệ niêm mạc dạ dày</a:t>
            </a:r>
          </a:p>
          <a:p>
            <a:pPr marL="0" indent="0"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53924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5. ĐÁNH GIÁ</a:t>
            </a:r>
            <a:endParaRPr lang="en-US" sz="4400"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228600" y="1676400"/>
            <a:ext cx="4038600" cy="4525963"/>
          </a:xfrm>
        </p:spPr>
        <p:txBody>
          <a:bodyPr>
            <a:noAutofit/>
          </a:bodyPr>
          <a:lstStyle/>
          <a:p>
            <a:pPr marL="0" indent="0" algn="just">
              <a:buNone/>
            </a:pPr>
            <a:r>
              <a:rPr lang="vi-VN" sz="3200" dirty="0">
                <a:latin typeface="Times New Roman" pitchFamily="18" charset="0"/>
                <a:cs typeface="Times New Roman" pitchFamily="18" charset="0"/>
              </a:rPr>
              <a:t>-Tình </a:t>
            </a:r>
            <a:r>
              <a:rPr lang="vi-VN" sz="3200" dirty="0" smtClean="0">
                <a:latin typeface="Times New Roman" pitchFamily="18" charset="0"/>
                <a:cs typeface="Times New Roman" pitchFamily="18" charset="0"/>
              </a:rPr>
              <a:t>t</a:t>
            </a:r>
            <a:r>
              <a:rPr lang="en-US" sz="3200" dirty="0" err="1" smtClean="0">
                <a:latin typeface="Times New Roman" pitchFamily="18" charset="0"/>
                <a:cs typeface="Times New Roman" pitchFamily="18" charset="0"/>
              </a:rPr>
              <a:t>rạn</a:t>
            </a:r>
            <a:r>
              <a:rPr lang="vi-VN" sz="3200" dirty="0" smtClean="0">
                <a:latin typeface="Times New Roman" pitchFamily="18" charset="0"/>
                <a:cs typeface="Times New Roman" pitchFamily="18" charset="0"/>
              </a:rPr>
              <a:t>g </a:t>
            </a:r>
            <a:r>
              <a:rPr lang="vi-VN" sz="3200" dirty="0">
                <a:latin typeface="Times New Roman" pitchFamily="18" charset="0"/>
                <a:cs typeface="Times New Roman" pitchFamily="18" charset="0"/>
              </a:rPr>
              <a:t>hô hấp của bệnh nhân ?</a:t>
            </a:r>
          </a:p>
          <a:p>
            <a:pPr marL="0" indent="0" algn="just">
              <a:buNone/>
            </a:pPr>
            <a:r>
              <a:rPr lang="vi-VN" sz="3200" dirty="0">
                <a:latin typeface="Times New Roman" pitchFamily="18" charset="0"/>
                <a:cs typeface="Times New Roman" pitchFamily="18" charset="0"/>
              </a:rPr>
              <a:t>-Tình trạng tri thức của bệnh nhân</a:t>
            </a:r>
          </a:p>
          <a:p>
            <a:pPr marL="0" indent="0" algn="just">
              <a:buNone/>
            </a:pPr>
            <a:r>
              <a:rPr lang="vi-VN" sz="3200" dirty="0">
                <a:latin typeface="Times New Roman" pitchFamily="18" charset="0"/>
                <a:cs typeface="Times New Roman" pitchFamily="18" charset="0"/>
              </a:rPr>
              <a:t>-Bệnh nhân đã giảm lo lắng chưa</a:t>
            </a:r>
          </a:p>
          <a:p>
            <a:pPr marL="0" indent="0" algn="just">
              <a:buNone/>
            </a:pPr>
            <a:endParaRPr lang="en-US" sz="3200" dirty="0">
              <a:latin typeface="Times New Roman" pitchFamily="18" charset="0"/>
              <a:cs typeface="Times New Roman" pitchFamily="18"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48963" y="1600200"/>
            <a:ext cx="4366437"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09794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35935" y="2294824"/>
            <a:ext cx="8229600" cy="1143000"/>
          </a:xfrm>
        </p:spPr>
        <p:txBody>
          <a:bodyPr>
            <a:normAutofit/>
          </a:bodyPr>
          <a:lstStyle/>
          <a:p>
            <a:r>
              <a:rPr lang="en-US" sz="6600" dirty="0" smtClean="0">
                <a:solidFill>
                  <a:srgbClr val="C00000"/>
                </a:solidFill>
                <a:latin typeface="Times New Roman" pitchFamily="18" charset="0"/>
                <a:cs typeface="Times New Roman" pitchFamily="18" charset="0"/>
              </a:rPr>
              <a:t>III. LƯỢNG GIÁ</a:t>
            </a:r>
            <a:endParaRPr lang="en-US" sz="6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5943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316162"/>
          </a:xfrm>
        </p:spPr>
        <p:txBody>
          <a:bodyPr>
            <a:normAutofit/>
          </a:bodyPr>
          <a:lstStyle/>
          <a:p>
            <a:pPr algn="just"/>
            <a:r>
              <a:rPr lang="vi-VN" dirty="0">
                <a:solidFill>
                  <a:srgbClr val="C00000"/>
                </a:solidFill>
              </a:rPr>
              <a:t>1.Trong suy hô hấp cấp triệu chứng nào quan trọng và nhạy để chẩn đoán nhất?</a:t>
            </a:r>
            <a:endParaRPr lang="en-US" dirty="0">
              <a:solidFill>
                <a:srgbClr val="C00000"/>
              </a:solidFill>
            </a:endParaRPr>
          </a:p>
        </p:txBody>
      </p:sp>
      <p:sp>
        <p:nvSpPr>
          <p:cNvPr id="4" name="Content Placeholder 3"/>
          <p:cNvSpPr>
            <a:spLocks noGrp="1"/>
          </p:cNvSpPr>
          <p:nvPr>
            <p:ph idx="1"/>
          </p:nvPr>
        </p:nvSpPr>
        <p:spPr>
          <a:xfrm>
            <a:off x="457200" y="2819400"/>
            <a:ext cx="8229600" cy="3306763"/>
          </a:xfrm>
        </p:spPr>
        <p:txBody>
          <a:bodyPr/>
          <a:lstStyle/>
          <a:p>
            <a:pPr marL="0" indent="0" algn="just">
              <a:buNone/>
            </a:pPr>
            <a:r>
              <a:rPr lang="vi-VN" dirty="0">
                <a:latin typeface="Times New Roman" pitchFamily="18" charset="0"/>
                <a:cs typeface="Times New Roman" pitchFamily="18" charset="0"/>
              </a:rPr>
              <a:t>A. Đau đầu</a:t>
            </a:r>
          </a:p>
          <a:p>
            <a:pPr marL="0" indent="0" algn="just">
              <a:buNone/>
            </a:pPr>
            <a:r>
              <a:rPr lang="vi-VN" dirty="0">
                <a:latin typeface="Times New Roman" pitchFamily="18" charset="0"/>
                <a:cs typeface="Times New Roman" pitchFamily="18" charset="0"/>
              </a:rPr>
              <a:t>B. Khó thở</a:t>
            </a:r>
          </a:p>
          <a:p>
            <a:pPr marL="0" indent="0" algn="just">
              <a:buNone/>
            </a:pPr>
            <a:r>
              <a:rPr lang="vi-VN" dirty="0">
                <a:latin typeface="Times New Roman" pitchFamily="18" charset="0"/>
                <a:cs typeface="Times New Roman" pitchFamily="18" charset="0"/>
              </a:rPr>
              <a:t>C. Vã mồ hôi</a:t>
            </a:r>
          </a:p>
          <a:p>
            <a:pPr marL="0" indent="0" algn="just">
              <a:buNone/>
            </a:pPr>
            <a:r>
              <a:rPr lang="vi-VN" dirty="0">
                <a:latin typeface="Times New Roman" pitchFamily="18" charset="0"/>
                <a:cs typeface="Times New Roman" pitchFamily="18" charset="0"/>
              </a:rPr>
              <a:t>D. Người mệt mỏi</a:t>
            </a:r>
          </a:p>
          <a:p>
            <a:pPr marL="0" indent="0" algn="just">
              <a:buNone/>
            </a:pPr>
            <a:endParaRPr lang="en-US" dirty="0">
              <a:latin typeface="Times New Roman" pitchFamily="18" charset="0"/>
              <a:cs typeface="Times New Roman" pitchFamily="18" charset="0"/>
            </a:endParaRPr>
          </a:p>
        </p:txBody>
      </p:sp>
      <p:sp>
        <p:nvSpPr>
          <p:cNvPr id="5" name="Smiley Face 4"/>
          <p:cNvSpPr/>
          <p:nvPr/>
        </p:nvSpPr>
        <p:spPr>
          <a:xfrm>
            <a:off x="361507" y="3398874"/>
            <a:ext cx="685800" cy="609600"/>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9673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316162"/>
          </a:xfrm>
        </p:spPr>
        <p:txBody>
          <a:bodyPr>
            <a:normAutofit/>
          </a:bodyPr>
          <a:lstStyle/>
          <a:p>
            <a:pPr algn="l"/>
            <a:r>
              <a:rPr lang="vi-VN" dirty="0">
                <a:solidFill>
                  <a:srgbClr val="C00000"/>
                </a:solidFill>
              </a:rPr>
              <a:t>2. Để phòng và xử trí biến chứng hít sặc ở bệnh nhân suy hô hấp cấp nằm tư thế nào thích hợp?</a:t>
            </a:r>
            <a:endParaRPr lang="en-US" dirty="0">
              <a:solidFill>
                <a:srgbClr val="C00000"/>
              </a:solidFill>
            </a:endParaRPr>
          </a:p>
        </p:txBody>
      </p:sp>
      <p:sp>
        <p:nvSpPr>
          <p:cNvPr id="4" name="Content Placeholder 3"/>
          <p:cNvSpPr>
            <a:spLocks noGrp="1"/>
          </p:cNvSpPr>
          <p:nvPr>
            <p:ph idx="1"/>
          </p:nvPr>
        </p:nvSpPr>
        <p:spPr>
          <a:xfrm>
            <a:off x="457200" y="2819400"/>
            <a:ext cx="8229600" cy="3306763"/>
          </a:xfrm>
        </p:spPr>
        <p:txBody>
          <a:bodyPr/>
          <a:lstStyle/>
          <a:p>
            <a:pPr marL="0" indent="0">
              <a:buNone/>
            </a:pPr>
            <a:r>
              <a:rPr lang="vi-VN" dirty="0">
                <a:latin typeface="Times New Roman" pitchFamily="18" charset="0"/>
                <a:cs typeface="Times New Roman" pitchFamily="18" charset="0"/>
              </a:rPr>
              <a:t>A. Nằm đầu thấp</a:t>
            </a:r>
          </a:p>
          <a:p>
            <a:pPr marL="0" indent="0">
              <a:buNone/>
            </a:pPr>
            <a:r>
              <a:rPr lang="vi-VN" dirty="0">
                <a:latin typeface="Times New Roman" pitchFamily="18" charset="0"/>
                <a:cs typeface="Times New Roman" pitchFamily="18" charset="0"/>
              </a:rPr>
              <a:t>B. Nằm đầu cao, nghiêng</a:t>
            </a:r>
          </a:p>
          <a:p>
            <a:pPr marL="0" indent="0">
              <a:buNone/>
            </a:pPr>
            <a:r>
              <a:rPr lang="vi-VN" dirty="0">
                <a:latin typeface="Times New Roman" pitchFamily="18" charset="0"/>
                <a:cs typeface="Times New Roman" pitchFamily="18" charset="0"/>
              </a:rPr>
              <a:t>C. Nằm sấp</a:t>
            </a:r>
          </a:p>
          <a:p>
            <a:pPr marL="0" indent="0">
              <a:buNone/>
            </a:pPr>
            <a:r>
              <a:rPr lang="vi-VN" dirty="0">
                <a:latin typeface="Times New Roman" pitchFamily="18" charset="0"/>
                <a:cs typeface="Times New Roman" pitchFamily="18" charset="0"/>
              </a:rPr>
              <a:t>D. </a:t>
            </a:r>
            <a:r>
              <a:rPr lang="vi-VN" dirty="0" smtClean="0">
                <a:latin typeface="Times New Roman" pitchFamily="18" charset="0"/>
                <a:cs typeface="Times New Roman" pitchFamily="18" charset="0"/>
              </a:rPr>
              <a:t>N</a:t>
            </a:r>
            <a:r>
              <a:rPr lang="en-US" dirty="0" err="1" smtClean="0">
                <a:latin typeface="Times New Roman" pitchFamily="18" charset="0"/>
                <a:cs typeface="Times New Roman" pitchFamily="18" charset="0"/>
              </a:rPr>
              <a:t>gồi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thẳng</a:t>
            </a:r>
            <a:r>
              <a:rPr lang="en-US" dirty="0" smtClean="0">
                <a:latin typeface="Times New Roman" pitchFamily="18" charset="0"/>
                <a:cs typeface="Times New Roman" pitchFamily="18" charset="0"/>
              </a:rPr>
              <a:t> </a:t>
            </a:r>
            <a:r>
              <a:rPr lang="en-US" smtClean="0">
                <a:latin typeface="Times New Roman" pitchFamily="18" charset="0"/>
                <a:cs typeface="Times New Roman" pitchFamily="18" charset="0"/>
              </a:rPr>
              <a:t>lưng</a:t>
            </a:r>
            <a:endParaRPr lang="vi-VN"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5" name="Smiley Face 4"/>
          <p:cNvSpPr/>
          <p:nvPr/>
        </p:nvSpPr>
        <p:spPr>
          <a:xfrm>
            <a:off x="358849" y="3429000"/>
            <a:ext cx="685800" cy="609600"/>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66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normAutofit/>
          </a:bodyPr>
          <a:lstStyle/>
          <a:p>
            <a:pPr algn="l"/>
            <a:r>
              <a:rPr lang="en-US" dirty="0">
                <a:solidFill>
                  <a:srgbClr val="C00000"/>
                </a:solidFill>
                <a:latin typeface="Times New Roman" pitchFamily="18" charset="0"/>
                <a:cs typeface="Times New Roman" pitchFamily="18" charset="0"/>
              </a:rPr>
              <a:t>3. </a:t>
            </a:r>
            <a:r>
              <a:rPr lang="en-US" dirty="0" err="1">
                <a:solidFill>
                  <a:srgbClr val="C00000"/>
                </a:solidFill>
                <a:latin typeface="Times New Roman" pitchFamily="18" charset="0"/>
                <a:cs typeface="Times New Roman" pitchFamily="18" charset="0"/>
              </a:rPr>
              <a:t>Suy</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hô</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hấp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cấp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là</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một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cấp</a:t>
            </a:r>
            <a:r>
              <a:rPr lang="en-US" dirty="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cứu</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629093" y="1917405"/>
            <a:ext cx="8229600" cy="3306763"/>
          </a:xfrm>
        </p:spPr>
        <p:txBody>
          <a:bodyPr/>
          <a:lstStyle/>
          <a:p>
            <a:pPr marL="0" indent="0">
              <a:buNone/>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B. </a:t>
            </a:r>
            <a:r>
              <a:rPr lang="en-US" dirty="0" err="1">
                <a:latin typeface="Times New Roman" pitchFamily="18" charset="0"/>
                <a:cs typeface="Times New Roman" pitchFamily="18" charset="0"/>
              </a:rPr>
              <a:t>Ngoại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D. </a:t>
            </a:r>
            <a:r>
              <a:rPr lang="en-US" dirty="0" err="1">
                <a:latin typeface="Times New Roman" pitchFamily="18" charset="0"/>
                <a:cs typeface="Times New Roman" pitchFamily="18" charset="0"/>
              </a:rPr>
              <a:t>Hồi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5" name="Smiley Face 4"/>
          <p:cNvSpPr/>
          <p:nvPr/>
        </p:nvSpPr>
        <p:spPr>
          <a:xfrm>
            <a:off x="439478" y="1905000"/>
            <a:ext cx="685800" cy="609600"/>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3129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IV. TỔNG KẾT</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457200" y="1600200"/>
            <a:ext cx="6934200" cy="4525963"/>
          </a:xfrm>
        </p:spPr>
        <p:txBody>
          <a:bodyPr>
            <a:normAutofit fontScale="85000" lnSpcReduction="20000"/>
          </a:bodyPr>
          <a:lstStyle/>
          <a:p>
            <a:pPr marL="0" indent="0" algn="just">
              <a:buNone/>
            </a:pPr>
            <a:r>
              <a:rPr lang="vi-VN" dirty="0">
                <a:latin typeface="Times New Roman" pitchFamily="18" charset="0"/>
                <a:cs typeface="Times New Roman" pitchFamily="18" charset="0"/>
              </a:rPr>
              <a:t>Suy hô hấp cấp có tỷ lệ tử vong cao, liên quan đến nhiều bệnh lý nội và ngoại khoa. Mặc dù chưa có phương pháp điều trị đặc hiệu cho suy hô hấp cấp, đã có những tiến bộ đáng kể trong việc điều trị bệnh nhân bằng sử dụng các chiến lược thông khí cơ học bảo vệ phổi, hạn chế dịch và điều trị bệnh lý cơ bản. Các thuốc điều trị hiện nay chưa mang lại hiệu quả rõ ràng trên lâm sàng.Trên cơ sở hiểu biết tốt hơn về cơ chế của suy hô hấp cấp, các nghiên cứu trong tương lai đang tiếp tục với hy vọng cải thiện hơn nữa tiên lượng cho bệnh nhân suy hô hấp cấp.</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73692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3124200"/>
          </a:xfrm>
        </p:spPr>
        <p:txBody>
          <a:bodyPr>
            <a:noAutofit/>
          </a:bodyPr>
          <a:lstStyle/>
          <a:p>
            <a:r>
              <a:rPr lang="en-US" sz="6600" dirty="0" smtClean="0">
                <a:solidFill>
                  <a:srgbClr val="FF0000"/>
                </a:solidFill>
                <a:latin typeface="Times New Roman" pitchFamily="18" charset="0"/>
                <a:cs typeface="Times New Roman" pitchFamily="18" charset="0"/>
              </a:rPr>
              <a:t>CẢM ƠN THẦY VÀ CÁC BẠN ĐÃ CHÚ Ý LẮNG NGHE!!!</a:t>
            </a:r>
            <a:endParaRPr lang="en-US" sz="6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34373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sz="half" idx="1"/>
          </p:nvPr>
        </p:nvSpPr>
        <p:spPr>
          <a:xfrm>
            <a:off x="152400" y="1600200"/>
            <a:ext cx="4572000" cy="5257800"/>
          </a:xfrm>
        </p:spPr>
        <p:txBody>
          <a:bodyPr>
            <a:noAutofit/>
          </a:bodyPr>
          <a:lstStyle/>
          <a:p>
            <a:pPr marL="0" indent="0" algn="just">
              <a:buNone/>
            </a:pPr>
            <a:r>
              <a:rPr lang="en-US" sz="2400" b="1" u="sng" dirty="0" err="1" smtClean="0">
                <a:latin typeface="Times New Roman" pitchFamily="18" charset="0"/>
                <a:cs typeface="Times New Roman" pitchFamily="18" charset="0"/>
              </a:rPr>
              <a:t>Dịch</a:t>
            </a:r>
            <a:r>
              <a:rPr lang="vi-VN" sz="2400" b="1" u="sng" dirty="0" smtClean="0">
                <a:latin typeface="Times New Roman" pitchFamily="18" charset="0"/>
                <a:cs typeface="Times New Roman" pitchFamily="18" charset="0"/>
              </a:rPr>
              <a:t> </a:t>
            </a:r>
            <a:r>
              <a:rPr lang="vi-VN" sz="2400" b="1" u="sng" dirty="0">
                <a:latin typeface="Times New Roman" pitchFamily="18" charset="0"/>
                <a:cs typeface="Times New Roman" pitchFamily="18" charset="0"/>
              </a:rPr>
              <a:t>tễ học:</a:t>
            </a:r>
          </a:p>
          <a:p>
            <a:pPr marL="0" indent="0" algn="just">
              <a:buNone/>
            </a:pPr>
            <a:r>
              <a:rPr lang="vi-VN" sz="2400" dirty="0">
                <a:latin typeface="Times New Roman" pitchFamily="18" charset="0"/>
                <a:cs typeface="Times New Roman" pitchFamily="18" charset="0"/>
              </a:rPr>
              <a:t>Tỷ lệ mắc: Tỷ lệ mắc SHHC là 58/100 000 người năm với 141500 trường hợp mới mỗi </a:t>
            </a:r>
            <a:r>
              <a:rPr lang="vi-VN" sz="2400" dirty="0"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a:t>
            </a:r>
          </a:p>
          <a:p>
            <a:pPr marL="0" indent="0" algn="just">
              <a:buNone/>
            </a:pPr>
            <a:r>
              <a:rPr lang="vi-VN" sz="2400" dirty="0" smtClean="0">
                <a:latin typeface="Times New Roman" pitchFamily="18" charset="0"/>
                <a:cs typeface="Times New Roman" pitchFamily="18" charset="0"/>
              </a:rPr>
              <a:t>Tỷ </a:t>
            </a:r>
            <a:r>
              <a:rPr lang="vi-VN" sz="2400" dirty="0">
                <a:latin typeface="Times New Roman" pitchFamily="18" charset="0"/>
                <a:cs typeface="Times New Roman" pitchFamily="18" charset="0"/>
              </a:rPr>
              <a:t>lệ tử vong: SHHC gây tử vong khoảng 40% trong 200.000 bệnh nhân nặng hàng năm ở Hoa Kỳ ước tính gộp tỷ lệ tử vong của SHHC từ một tổng quan hệ thống là 36 - 44% với rất ít thay đổi hơn hai thập kỷ cho đến năm 2006.Tỷ lệ tử vong giảm rõ rệt trong các nghiên cứu từ năm 1997 đến năm 2009.</a:t>
            </a:r>
          </a:p>
          <a:p>
            <a:pPr marL="0" indent="0" algn="just">
              <a:buNone/>
            </a:pPr>
            <a:endParaRPr lang="en-US" sz="2400" dirty="0">
              <a:latin typeface="Times New Roman" pitchFamily="18" charset="0"/>
              <a:cs typeface="Times New Roman" pitchFamily="18" charset="0"/>
            </a:endParaRPr>
          </a:p>
        </p:txBody>
      </p:sp>
      <p:sp>
        <p:nvSpPr>
          <p:cNvPr id="8" name="Content Placeholder 7"/>
          <p:cNvSpPr>
            <a:spLocks noGrp="1"/>
          </p:cNvSpPr>
          <p:nvPr>
            <p:ph sz="half" idx="2"/>
          </p:nvPr>
        </p:nvSpPr>
        <p:spPr>
          <a:xfrm>
            <a:off x="5257800" y="1600200"/>
            <a:ext cx="3581400" cy="4525963"/>
          </a:xfrm>
        </p:spPr>
        <p:txBody>
          <a:bodyPr>
            <a:noAutofit/>
          </a:bodyPr>
          <a:lstStyle/>
          <a:p>
            <a:pPr marL="0" indent="0" algn="just">
              <a:buNone/>
            </a:pPr>
            <a:r>
              <a:rPr lang="en-US" sz="2400" b="1" u="sng" dirty="0" err="1" smtClean="0">
                <a:latin typeface="Times New Roman" pitchFamily="18" charset="0"/>
                <a:cs typeface="Times New Roman" pitchFamily="18" charset="0"/>
              </a:rPr>
              <a:t>Định</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nghĩa</a:t>
            </a:r>
            <a:endParaRPr lang="en-US" sz="2400" b="1" u="sng" dirty="0" smtClean="0">
              <a:latin typeface="Times New Roman" pitchFamily="18" charset="0"/>
              <a:cs typeface="Times New Roman" pitchFamily="18" charset="0"/>
            </a:endParaRPr>
          </a:p>
          <a:p>
            <a:pPr marL="0" indent="0" algn="just">
              <a:buNone/>
            </a:pPr>
            <a:r>
              <a:rPr lang="vi-VN" sz="2400" dirty="0" smtClean="0">
                <a:latin typeface="Times New Roman" pitchFamily="18" charset="0"/>
                <a:cs typeface="Times New Roman" pitchFamily="18" charset="0"/>
              </a:rPr>
              <a:t>Suy </a:t>
            </a:r>
            <a:r>
              <a:rPr lang="vi-VN" sz="2400" dirty="0">
                <a:latin typeface="Times New Roman" pitchFamily="18" charset="0"/>
                <a:cs typeface="Times New Roman" pitchFamily="18" charset="0"/>
              </a:rPr>
              <a:t>hô hấp cấp là sự rối loạn nặng nề của sự trao đổi oxy máu. </a:t>
            </a:r>
          </a:p>
          <a:p>
            <a:pPr marL="0" indent="0" algn="just">
              <a:buNone/>
            </a:pPr>
            <a:r>
              <a:rPr lang="vi-VN" sz="2400" dirty="0">
                <a:latin typeface="Times New Roman" pitchFamily="18" charset="0"/>
                <a:cs typeface="Times New Roman" pitchFamily="18" charset="0"/>
              </a:rPr>
              <a:t>Một cách tổng quát, suy hô hấp cấp là một sự giảm thực sự áp lực riêng phần khí oxy trong động mạch (PaO2) &lt; 60 mmHg, áp lực riêng phần khí carbonic trong động mạch (PaCO2) có thể bình thường, giảm hay tăng.</a:t>
            </a:r>
          </a:p>
          <a:p>
            <a:pPr marL="0" indent="0" algn="just">
              <a:buNone/>
            </a:pPr>
            <a:endParaRPr lang="en-US" sz="2400" dirty="0">
              <a:latin typeface="Times New Roman" pitchFamily="18" charset="0"/>
              <a:cs typeface="Times New Roman" pitchFamily="18" charset="0"/>
            </a:endParaRPr>
          </a:p>
        </p:txBody>
      </p:sp>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I. TỔNG QUAN VỀ SUY HÔ HẤP CẤP (SHHC)</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2316590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1"/>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7800" y="1600200"/>
            <a:ext cx="3863162" cy="5105400"/>
          </a:xfrm>
        </p:spPr>
      </p:pic>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2. NGUYÊN NHÂN</a:t>
            </a:r>
            <a:endParaRPr lang="en-US" sz="4400" b="1" dirty="0">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3752083409"/>
              </p:ext>
            </p:extLst>
          </p:nvPr>
        </p:nvGraphicFramePr>
        <p:xfrm>
          <a:off x="-1600200" y="1447800"/>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513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1722170806"/>
              </p:ext>
            </p:extLst>
          </p:nvPr>
        </p:nvGraphicFramePr>
        <p:xfrm>
          <a:off x="4380614" y="1516912"/>
          <a:ext cx="472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304800" y="1676400"/>
            <a:ext cx="3581400" cy="4876800"/>
          </a:xfrm>
        </p:spPr>
      </p:pic>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2. NGUYÊN NHÂN</a:t>
            </a:r>
            <a:endParaRPr lang="en-US" sz="4400" b="1" dirty="0">
              <a:latin typeface="Times New Roman" pitchFamily="18" charset="0"/>
              <a:cs typeface="Times New Roman" pitchFamily="18" charset="0"/>
            </a:endParaRPr>
          </a:p>
        </p:txBody>
      </p:sp>
      <p:sp>
        <p:nvSpPr>
          <p:cNvPr id="3" name="Rectangle 2"/>
          <p:cNvSpPr/>
          <p:nvPr/>
        </p:nvSpPr>
        <p:spPr>
          <a:xfrm>
            <a:off x="4038600" y="1981200"/>
            <a:ext cx="990600" cy="4343400"/>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US" sz="4000" b="1" dirty="0" smtClean="0">
                <a:latin typeface="Times New Roman" pitchFamily="18" charset="0"/>
                <a:cs typeface="Times New Roman" pitchFamily="18" charset="0"/>
              </a:rPr>
              <a:t>NGOÀI PHỔI</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4004299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0"/>
            <a:ext cx="9120963" cy="5410200"/>
          </a:xfrm>
        </p:spPr>
      </p:pic>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3. CÁC GIAI ĐOẠN CỦA SUY HÔ HẤP CẤP</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2135526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5334000" y="1676400"/>
            <a:ext cx="3253562" cy="4525963"/>
          </a:xfrm>
        </p:spPr>
        <p:txBody>
          <a:bodyPr>
            <a:normAutofit fontScale="77500" lnSpcReduction="20000"/>
          </a:bodyPr>
          <a:lstStyle/>
          <a:p>
            <a:pPr marL="0" indent="0">
              <a:buNone/>
            </a:pPr>
            <a:r>
              <a:rPr lang="en-US" b="1" u="sng" dirty="0" err="1" smtClean="0">
                <a:latin typeface="Times New Roman" pitchFamily="18" charset="0"/>
                <a:cs typeface="Times New Roman" pitchFamily="18" charset="0"/>
              </a:rPr>
              <a:t>Chẩn</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đoán</a:t>
            </a:r>
            <a:r>
              <a:rPr lang="en-US" b="1" u="sng" dirty="0" smtClean="0">
                <a:latin typeface="Times New Roman" pitchFamily="18" charset="0"/>
                <a:cs typeface="Times New Roman" pitchFamily="18" charset="0"/>
              </a:rPr>
              <a:t> c</a:t>
            </a:r>
            <a:r>
              <a:rPr lang="vi-VN" b="1" u="sng" dirty="0" smtClean="0">
                <a:latin typeface="Times New Roman" pitchFamily="18" charset="0"/>
                <a:cs typeface="Times New Roman" pitchFamily="18" charset="0"/>
              </a:rPr>
              <a:t>ận </a:t>
            </a:r>
            <a:r>
              <a:rPr lang="vi-VN" b="1" u="sng" dirty="0">
                <a:latin typeface="Times New Roman" pitchFamily="18" charset="0"/>
                <a:cs typeface="Times New Roman" pitchFamily="18" charset="0"/>
              </a:rPr>
              <a:t>lâm sàng</a:t>
            </a:r>
          </a:p>
          <a:p>
            <a:pPr marL="0" indent="0">
              <a:buNone/>
            </a:pPr>
            <a:r>
              <a:rPr lang="vi-VN" dirty="0">
                <a:latin typeface="Times New Roman" pitchFamily="18" charset="0"/>
                <a:cs typeface="Times New Roman" pitchFamily="18" charset="0"/>
              </a:rPr>
              <a:t>- PaO2 giảm dưới 60 mmHg (bình thường 95 - 96 mmHg)</a:t>
            </a:r>
          </a:p>
          <a:p>
            <a:pPr marL="0" indent="0">
              <a:buNone/>
            </a:pPr>
            <a:r>
              <a:rPr lang="vi-VN" dirty="0">
                <a:latin typeface="Times New Roman" pitchFamily="18" charset="0"/>
                <a:cs typeface="Times New Roman" pitchFamily="18" charset="0"/>
              </a:rPr>
              <a:t>Lưu ý PaO2 có xu hướng giảm dần theo tuổi.</a:t>
            </a:r>
          </a:p>
          <a:p>
            <a:pPr marL="0" indent="0">
              <a:buNone/>
            </a:pPr>
            <a:r>
              <a:rPr lang="vi-VN" dirty="0">
                <a:latin typeface="Times New Roman" pitchFamily="18" charset="0"/>
                <a:cs typeface="Times New Roman" pitchFamily="18" charset="0"/>
              </a:rPr>
              <a:t>PaO2 sinh lý = 109 - 0,43 x tuổi (năm ) ở người không hút thuốc</a:t>
            </a:r>
          </a:p>
          <a:p>
            <a:pPr marL="0" indent="0">
              <a:buNone/>
            </a:pPr>
            <a:r>
              <a:rPr lang="vi-VN" dirty="0">
                <a:latin typeface="Times New Roman" pitchFamily="18" charset="0"/>
                <a:cs typeface="Times New Roman" pitchFamily="18" charset="0"/>
              </a:rPr>
              <a:t>- SaO2  giảm &lt; 85% (bình thường 95- 97%)</a:t>
            </a:r>
          </a:p>
          <a:p>
            <a:pPr marL="0" indent="0">
              <a:buNone/>
            </a:pPr>
            <a:r>
              <a:rPr lang="vi-VN" dirty="0">
                <a:latin typeface="Times New Roman" pitchFamily="18" charset="0"/>
                <a:cs typeface="Times New Roman" pitchFamily="18" charset="0"/>
              </a:rPr>
              <a:t>- PaCO2: có thể giảm, bình thường hoặc tăng (bình thường = 35 – 45 mmHg)</a:t>
            </a:r>
          </a:p>
        </p:txBody>
      </p:sp>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4. CHẨN ĐOÁN VÀ XỬ TRÍ</a:t>
            </a:r>
            <a:endParaRPr lang="en-US" sz="4400"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228600" y="1600200"/>
            <a:ext cx="4800600" cy="4525963"/>
          </a:xfrm>
        </p:spPr>
        <p:txBody>
          <a:bodyPr>
            <a:noAutofit/>
          </a:bodyPr>
          <a:lstStyle/>
          <a:p>
            <a:pPr marL="0" indent="0">
              <a:buNone/>
            </a:pPr>
            <a:r>
              <a:rPr lang="en-US" sz="2000" b="1" u="sng" dirty="0" err="1" smtClean="0">
                <a:latin typeface="Times New Roman" pitchFamily="18" charset="0"/>
                <a:cs typeface="Times New Roman" pitchFamily="18" charset="0"/>
              </a:rPr>
              <a:t>Chẩn</a:t>
            </a:r>
            <a:r>
              <a:rPr lang="en-US" sz="2000" b="1" u="sng" dirty="0" smtClean="0">
                <a:latin typeface="Times New Roman" pitchFamily="18" charset="0"/>
                <a:cs typeface="Times New Roman" pitchFamily="18" charset="0"/>
              </a:rPr>
              <a:t> </a:t>
            </a:r>
            <a:r>
              <a:rPr lang="en-US" sz="2000" b="1" u="sng" dirty="0" err="1" smtClean="0">
                <a:latin typeface="Times New Roman" pitchFamily="18" charset="0"/>
                <a:cs typeface="Times New Roman" pitchFamily="18" charset="0"/>
              </a:rPr>
              <a:t>đoán</a:t>
            </a:r>
            <a:r>
              <a:rPr lang="vi-VN" sz="2000" b="1" u="sng"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l</a:t>
            </a:r>
            <a:r>
              <a:rPr lang="vi-VN" sz="2000" b="1" u="sng" dirty="0" smtClean="0">
                <a:latin typeface="Times New Roman" pitchFamily="18" charset="0"/>
                <a:cs typeface="Times New Roman" pitchFamily="18" charset="0"/>
              </a:rPr>
              <a:t>âm </a:t>
            </a:r>
            <a:r>
              <a:rPr lang="vi-VN" sz="2000" b="1" u="sng" dirty="0">
                <a:latin typeface="Times New Roman" pitchFamily="18" charset="0"/>
                <a:cs typeface="Times New Roman" pitchFamily="18" charset="0"/>
              </a:rPr>
              <a:t>sàng</a:t>
            </a:r>
          </a:p>
          <a:p>
            <a:pPr marL="0" indent="0">
              <a:buNone/>
            </a:pPr>
            <a:r>
              <a:rPr lang="vi-VN" sz="2000" dirty="0">
                <a:latin typeface="Times New Roman" pitchFamily="18" charset="0"/>
                <a:cs typeface="Times New Roman" pitchFamily="18" charset="0"/>
              </a:rPr>
              <a:t>- Khó thở</a:t>
            </a:r>
            <a:r>
              <a:rPr lang="vi-VN" sz="2000" dirty="0" smtClean="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marL="0" indent="0">
              <a:buNone/>
            </a:pPr>
            <a:r>
              <a:rPr lang="vi-VN" sz="2000" dirty="0">
                <a:latin typeface="Times New Roman" pitchFamily="18" charset="0"/>
                <a:cs typeface="Times New Roman" pitchFamily="18" charset="0"/>
              </a:rPr>
              <a:t>+ Khó thở nhanh (&gt; 25 lần/phút) hoặc chậm (&lt; 12 lần/phút) hoặc loạn nhịp </a:t>
            </a:r>
            <a:r>
              <a:rPr lang="vi-VN" sz="2000" dirty="0" smtClean="0">
                <a:latin typeface="Times New Roman" pitchFamily="18" charset="0"/>
                <a:cs typeface="Times New Roman" pitchFamily="18" charset="0"/>
              </a:rPr>
              <a:t>thở</a:t>
            </a:r>
            <a:endParaRPr lang="vi-VN" sz="2000" dirty="0">
              <a:latin typeface="Times New Roman" pitchFamily="18" charset="0"/>
              <a:cs typeface="Times New Roman" pitchFamily="18" charset="0"/>
            </a:endParaRPr>
          </a:p>
          <a:p>
            <a:pPr marL="0" indent="0">
              <a:buNone/>
            </a:pPr>
            <a:r>
              <a:rPr lang="vi-VN"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Tím</a:t>
            </a:r>
            <a:endParaRPr lang="vi-VN" sz="2000" dirty="0">
              <a:latin typeface="Times New Roman" pitchFamily="18" charset="0"/>
              <a:cs typeface="Times New Roman" pitchFamily="18" charset="0"/>
            </a:endParaRPr>
          </a:p>
          <a:p>
            <a:pPr marL="0" indent="0">
              <a:buNone/>
            </a:pPr>
            <a:r>
              <a:rPr lang="vi-VN" sz="2000" dirty="0">
                <a:latin typeface="Times New Roman" pitchFamily="18" charset="0"/>
                <a:cs typeface="Times New Roman" pitchFamily="18" charset="0"/>
              </a:rPr>
              <a:t>+ Sớm: quanh môi, môi, đầu chi.</a:t>
            </a:r>
          </a:p>
          <a:p>
            <a:pPr marL="0" indent="0">
              <a:buNone/>
            </a:pPr>
            <a:r>
              <a:rPr lang="vi-VN" sz="2000" dirty="0">
                <a:latin typeface="Times New Roman" pitchFamily="18" charset="0"/>
                <a:cs typeface="Times New Roman" pitchFamily="18" charset="0"/>
              </a:rPr>
              <a:t>+ Nặng, muộn: tím lan rộng ra toàn thân.</a:t>
            </a:r>
          </a:p>
          <a:p>
            <a:pPr marL="0" indent="0">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Vã mồ hôi</a:t>
            </a:r>
          </a:p>
          <a:p>
            <a:pPr marL="0" indent="0">
              <a:buNone/>
            </a:pPr>
            <a:r>
              <a:rPr lang="vi-VN" sz="2000" dirty="0">
                <a:latin typeface="Times New Roman" pitchFamily="18" charset="0"/>
                <a:cs typeface="Times New Roman" pitchFamily="18" charset="0"/>
              </a:rPr>
              <a:t>- Rối loạn tim mạch:</a:t>
            </a:r>
          </a:p>
          <a:p>
            <a:pPr marL="0" indent="0">
              <a:buNone/>
            </a:pPr>
            <a:r>
              <a:rPr lang="vi-VN" sz="2000" dirty="0">
                <a:latin typeface="Times New Roman" pitchFamily="18" charset="0"/>
                <a:cs typeface="Times New Roman" pitchFamily="18" charset="0"/>
              </a:rPr>
              <a:t>+ Mạch nhanh, có thể rối loạn nhịp</a:t>
            </a:r>
          </a:p>
          <a:p>
            <a:pPr marL="0" indent="0">
              <a:buNone/>
            </a:pPr>
            <a:r>
              <a:rPr lang="vi-VN" sz="2000" dirty="0">
                <a:latin typeface="Times New Roman" pitchFamily="18" charset="0"/>
                <a:cs typeface="Times New Roman" pitchFamily="18" charset="0"/>
              </a:rPr>
              <a:t>+ Huyết áp </a:t>
            </a:r>
            <a:r>
              <a:rPr lang="vi-VN" sz="2000" dirty="0" smtClean="0">
                <a:latin typeface="Times New Roman" pitchFamily="18" charset="0"/>
                <a:cs typeface="Times New Roman" pitchFamily="18" charset="0"/>
              </a:rPr>
              <a:t>tăng</a:t>
            </a:r>
            <a:endParaRPr lang="en-US" sz="2000" dirty="0">
              <a:latin typeface="Times New Roman" pitchFamily="18" charset="0"/>
              <a:cs typeface="Times New Roman" pitchFamily="18" charset="0"/>
            </a:endParaRPr>
          </a:p>
          <a:p>
            <a:pPr marL="0" indent="0">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Rối loạn thần kinh và ý thức: là triệu chứng nặng của suy hô hấp</a:t>
            </a:r>
          </a:p>
          <a:p>
            <a:pPr marL="0" indent="0">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686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567710786"/>
              </p:ext>
            </p:extLst>
          </p:nvPr>
        </p:nvGraphicFramePr>
        <p:xfrm>
          <a:off x="228600" y="2057400"/>
          <a:ext cx="8686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4. CHẨN ĐOÁN VÀ XỬ TRÍ</a:t>
            </a:r>
            <a:endParaRPr lang="en-US" sz="4400"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228599" y="1600200"/>
            <a:ext cx="4320363" cy="4648200"/>
          </a:xfrm>
        </p:spPr>
        <p:txBody>
          <a:bodyPr>
            <a:noAutofit/>
          </a:bodyPr>
          <a:lstStyle/>
          <a:p>
            <a:pPr marL="0" indent="0">
              <a:buNone/>
            </a:pPr>
            <a:r>
              <a:rPr lang="en-US" sz="3600" b="1" dirty="0" smtClean="0">
                <a:latin typeface="Times New Roman" pitchFamily="18" charset="0"/>
                <a:cs typeface="Times New Roman" pitchFamily="18" charset="0"/>
              </a:rPr>
              <a:t>b, </a:t>
            </a:r>
            <a:r>
              <a:rPr lang="en-US" sz="3600" b="1" dirty="0" err="1" smtClean="0">
                <a:latin typeface="Times New Roman" pitchFamily="18" charset="0"/>
                <a:cs typeface="Times New Roman" pitchFamily="18" charset="0"/>
              </a:rPr>
              <a:t>Xử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trí</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62239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8600" y="1752600"/>
            <a:ext cx="4800600"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II. THEO DÕI VÀ CHĂM SÓC BN SUY HÔ HẤP CẤP</a:t>
            </a:r>
            <a:endParaRPr lang="en-US" sz="4400"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228600" y="1600200"/>
            <a:ext cx="4800600" cy="4525963"/>
          </a:xfrm>
        </p:spPr>
        <p:txBody>
          <a:bodyPr>
            <a:noAutofit/>
          </a:bodyPr>
          <a:lstStyle/>
          <a:p>
            <a:pPr marL="514350" indent="-514350" algn="just">
              <a:buAutoNum type="arabicPeriod"/>
            </a:pPr>
            <a:r>
              <a:rPr lang="en-US" sz="3200" b="1" u="sng" dirty="0" err="1" smtClean="0">
                <a:latin typeface="Times New Roman" pitchFamily="18" charset="0"/>
                <a:cs typeface="Times New Roman" pitchFamily="18" charset="0"/>
              </a:rPr>
              <a:t>Nhận</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định</a:t>
            </a:r>
            <a:endParaRPr lang="en-US" sz="3200" b="1" u="sng" dirty="0" smtClean="0">
              <a:latin typeface="Times New Roman" pitchFamily="18" charset="0"/>
              <a:cs typeface="Times New Roman" pitchFamily="18" charset="0"/>
            </a:endParaRPr>
          </a:p>
          <a:p>
            <a:pPr marL="0" indent="0" algn="just">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Tắc nghẽn đường thở</a:t>
            </a:r>
          </a:p>
          <a:p>
            <a:pPr marL="0" indent="0" algn="just">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Trao đổi không khí kém</a:t>
            </a:r>
          </a:p>
          <a:p>
            <a:pPr marL="0" indent="0" algn="just">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Hô </a:t>
            </a:r>
            <a:r>
              <a:rPr lang="vi-VN" dirty="0">
                <a:latin typeface="Times New Roman" pitchFamily="18" charset="0"/>
                <a:cs typeface="Times New Roman" pitchFamily="18" charset="0"/>
              </a:rPr>
              <a:t>hấp kém hiệu quả</a:t>
            </a:r>
          </a:p>
          <a:p>
            <a:pPr marL="0" indent="0" algn="just">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Rối loạn tri giác</a:t>
            </a:r>
          </a:p>
          <a:p>
            <a:pPr marL="0" indent="0" algn="just">
              <a:buNone/>
            </a:pPr>
            <a:r>
              <a:rPr lang="vi-VN" dirty="0">
                <a:latin typeface="Times New Roman" pitchFamily="18" charset="0"/>
                <a:cs typeface="Times New Roman" pitchFamily="18" charset="0"/>
              </a:rPr>
              <a:t>- Lo lắng</a:t>
            </a:r>
          </a:p>
          <a:p>
            <a:pPr marL="0" indent="0" algn="just">
              <a:buNone/>
            </a:pP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232476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Rectangle 5"/>
          <p:cNvSpPr/>
          <p:nvPr/>
        </p:nvSpPr>
        <p:spPr>
          <a:xfrm>
            <a:off x="-23037" y="0"/>
            <a:ext cx="9144000" cy="1447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2. CHẨN ĐOÁN</a:t>
            </a:r>
            <a:endParaRPr lang="en-US" sz="4400" b="1" dirty="0">
              <a:latin typeface="Times New Roman" pitchFamily="18" charset="0"/>
              <a:cs typeface="Times New Roman" pitchFamily="18" charset="0"/>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399" y="1676400"/>
            <a:ext cx="4396563" cy="4800599"/>
          </a:xfrm>
          <a:prstGeom prst="rect">
            <a:avLst/>
          </a:prstGeom>
          <a:ln>
            <a:noFill/>
          </a:ln>
          <a:effectLst>
            <a:softEdge rad="112500"/>
          </a:effectLst>
        </p:spPr>
      </p:pic>
      <p:sp>
        <p:nvSpPr>
          <p:cNvPr id="8" name="Content Placeholder 7"/>
          <p:cNvSpPr>
            <a:spLocks noGrp="1"/>
          </p:cNvSpPr>
          <p:nvPr>
            <p:ph sz="half" idx="2"/>
          </p:nvPr>
        </p:nvSpPr>
        <p:spPr/>
        <p:txBody>
          <a:bodyPr>
            <a:normAutofit fontScale="92500" lnSpcReduction="20000"/>
          </a:bodyPr>
          <a:lstStyle/>
          <a:p>
            <a:pPr marL="0" indent="0" algn="just">
              <a:buNone/>
            </a:pPr>
            <a:r>
              <a:rPr lang="vi-VN" dirty="0">
                <a:latin typeface="Times New Roman" pitchFamily="18" charset="0"/>
                <a:cs typeface="Times New Roman" pitchFamily="18" charset="0"/>
              </a:rPr>
              <a:t>- Tắc nghẽn đường thở do co thắt phế quản và tăng tiết đờm giải</a:t>
            </a:r>
          </a:p>
          <a:p>
            <a:pPr marL="0" indent="0" algn="just">
              <a:buNone/>
            </a:pPr>
            <a:r>
              <a:rPr lang="vi-VN" dirty="0">
                <a:latin typeface="Times New Roman" pitchFamily="18" charset="0"/>
                <a:cs typeface="Times New Roman" pitchFamily="18" charset="0"/>
              </a:rPr>
              <a:t>- </a:t>
            </a:r>
            <a:r>
              <a:rPr lang="en-US"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rao </a:t>
            </a:r>
            <a:r>
              <a:rPr lang="vi-VN" dirty="0">
                <a:latin typeface="Times New Roman" pitchFamily="18" charset="0"/>
                <a:cs typeface="Times New Roman" pitchFamily="18" charset="0"/>
              </a:rPr>
              <a:t>đổi khí kém do tổn thương phổi hoặc xẹp phế nang</a:t>
            </a:r>
          </a:p>
          <a:p>
            <a:pPr marL="0" indent="0" algn="just">
              <a:buNone/>
            </a:pPr>
            <a:r>
              <a:rPr lang="vi-VN" dirty="0">
                <a:latin typeface="Times New Roman" pitchFamily="18" charset="0"/>
                <a:cs typeface="Times New Roman" pitchFamily="18" charset="0"/>
              </a:rPr>
              <a:t>- Hô hấp kém hiệu quả do giảm vận động thành ngực</a:t>
            </a:r>
          </a:p>
          <a:p>
            <a:pPr marL="0" indent="0" algn="just">
              <a:buNone/>
            </a:pPr>
            <a:r>
              <a:rPr lang="vi-VN" dirty="0">
                <a:latin typeface="Times New Roman" pitchFamily="18" charset="0"/>
                <a:cs typeface="Times New Roman" pitchFamily="18" charset="0"/>
              </a:rPr>
              <a:t>- Rối loạn tri giác do giảm oxy máu</a:t>
            </a:r>
          </a:p>
          <a:p>
            <a:pPr marL="0" indent="0" algn="just">
              <a:buNone/>
            </a:pPr>
            <a:r>
              <a:rPr lang="vi-VN" dirty="0">
                <a:latin typeface="Times New Roman" pitchFamily="18" charset="0"/>
                <a:cs typeface="Times New Roman" pitchFamily="18" charset="0"/>
              </a:rPr>
              <a:t>- Lo lắng do bệnh nhân chưa hiểu rõ về bệnh</a:t>
            </a:r>
          </a:p>
        </p:txBody>
      </p:sp>
    </p:spTree>
    <p:extLst>
      <p:ext uri="{BB962C8B-B14F-4D97-AF65-F5344CB8AC3E}">
        <p14:creationId xmlns:p14="http://schemas.microsoft.com/office/powerpoint/2010/main" val="533154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1150</Words>
  <Application>Microsoft Office PowerPoint</Application>
  <PresentationFormat>On-screen Show (4:3)</PresentationFormat>
  <Paragraphs>116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ĐIỀU DƯỠNG CẤP CỨU – HỒI SỨC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LƯỢNG GIÁ</vt:lpstr>
      <vt:lpstr>1.Trong suy hô hấp cấp triệu chứng nào quan trọng và nhạy để chẩn đoán nhất?</vt:lpstr>
      <vt:lpstr>2. Để phòng và xử trí biến chứng hít sặc ở bệnh nhân suy hô hấp cấp nằm tư thế nào thích hợp?</vt:lpstr>
      <vt:lpstr>3. Suy hô hấp cấp là một cấp cứu</vt:lpstr>
      <vt:lpstr>IV. TỔNG KẾT</vt:lpstr>
      <vt:lpstr>CẢM ƠN THẦY VÀ CÁC BẠN ĐÃ CHÚ Ý LẮNG NGHE!!!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ĐIỀU DƯỠNG CẤP CỨU – HỒI SỨC</dc:title>
  <dc:creator>Administrator</dc:creator>
  <cp:lastModifiedBy>Administrator</cp:lastModifiedBy>
  <cp:revision>12</cp:revision>
  <dcterms:created xsi:type="dcterms:W3CDTF">2006-08-16T00:00:00Z</dcterms:created>
  <dcterms:modified xsi:type="dcterms:W3CDTF">2016-08-27T15:58:39Z</dcterms:modified>
</cp:coreProperties>
</file>