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76" d="100"/>
          <a:sy n="76" d="100"/>
        </p:scale>
        <p:origin x="-6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1F2882-C82D-4D33-BC32-3A098FC0C0B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EF3A084-E79E-46B7-8546-34D577C33DCE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ĐẠI CƯƠNG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6B165F94-673F-412C-89BA-2164C7EAE2E8}" type="parTrans" cxnId="{D807D4BD-809A-407C-BA6F-BB8A09417F2A}">
      <dgm:prSet/>
      <dgm:spPr/>
      <dgm:t>
        <a:bodyPr/>
        <a:lstStyle/>
        <a:p>
          <a:endParaRPr lang="en-US"/>
        </a:p>
      </dgm:t>
    </dgm:pt>
    <dgm:pt modelId="{1690AF3E-926F-4F0A-A8A8-782A2126F0F9}" type="sibTrans" cxnId="{D807D4BD-809A-407C-BA6F-BB8A09417F2A}">
      <dgm:prSet/>
      <dgm:spPr/>
      <dgm:t>
        <a:bodyPr/>
        <a:lstStyle/>
        <a:p>
          <a:endParaRPr lang="en-US"/>
        </a:p>
      </dgm:t>
    </dgm:pt>
    <dgm:pt modelId="{1E1E1779-BFF0-422E-848D-E8C866255305}">
      <dgm:prSet phldrT="[Text]" custT="1"/>
      <dgm:spPr/>
      <dgm:t>
        <a:bodyPr/>
        <a:lstStyle/>
        <a:p>
          <a:r>
            <a:rPr lang="en-US" sz="2800" smtClean="0">
              <a:latin typeface="Times New Roman" pitchFamily="18" charset="0"/>
              <a:cs typeface="Times New Roman" pitchFamily="18" charset="0"/>
            </a:rPr>
            <a:t>CƠ CHẾ BỆNH SINH</a:t>
          </a:r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D03AE90D-246A-4D5B-B155-29E03FDE4E00}" type="parTrans" cxnId="{65EEEEB5-F847-484D-8D49-E983D21CD805}">
      <dgm:prSet/>
      <dgm:spPr/>
      <dgm:t>
        <a:bodyPr/>
        <a:lstStyle/>
        <a:p>
          <a:endParaRPr lang="en-US"/>
        </a:p>
      </dgm:t>
    </dgm:pt>
    <dgm:pt modelId="{AF198D38-5839-41AB-BA2B-3DAB182CF658}" type="sibTrans" cxnId="{65EEEEB5-F847-484D-8D49-E983D21CD805}">
      <dgm:prSet/>
      <dgm:spPr/>
      <dgm:t>
        <a:bodyPr/>
        <a:lstStyle/>
        <a:p>
          <a:endParaRPr lang="en-US"/>
        </a:p>
      </dgm:t>
    </dgm:pt>
    <dgm:pt modelId="{959F1723-F6A8-46F4-A058-F5054A79118F}">
      <dgm:prSet phldrT="[Text]" custT="1"/>
      <dgm:spPr/>
      <dgm:t>
        <a:bodyPr/>
        <a:lstStyle/>
        <a:p>
          <a:r>
            <a:rPr lang="en-US" sz="2800" smtClean="0">
              <a:latin typeface="Times New Roman" pitchFamily="18" charset="0"/>
              <a:cs typeface="Times New Roman" pitchFamily="18" charset="0"/>
            </a:rPr>
            <a:t>TRIỆU CHỨNG</a:t>
          </a:r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94CBCB28-390A-453F-898D-7E47EC0317B5}" type="parTrans" cxnId="{2A6AB204-5478-465E-A3A1-A8A121F19F62}">
      <dgm:prSet/>
      <dgm:spPr/>
      <dgm:t>
        <a:bodyPr/>
        <a:lstStyle/>
        <a:p>
          <a:endParaRPr lang="en-US"/>
        </a:p>
      </dgm:t>
    </dgm:pt>
    <dgm:pt modelId="{4C24B016-9BC7-4222-B14E-D88A2AC489F2}" type="sibTrans" cxnId="{2A6AB204-5478-465E-A3A1-A8A121F19F62}">
      <dgm:prSet/>
      <dgm:spPr/>
      <dgm:t>
        <a:bodyPr/>
        <a:lstStyle/>
        <a:p>
          <a:endParaRPr lang="en-US"/>
        </a:p>
      </dgm:t>
    </dgm:pt>
    <dgm:pt modelId="{067E7BF2-74B3-4239-88CF-15CF767CFBA3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NGUYÊN NHÂN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D5D7038E-52C2-40EA-8AD9-1C80222E1399}" type="parTrans" cxnId="{7D41680F-2452-4B67-BE6E-7CAA6187DF05}">
      <dgm:prSet/>
      <dgm:spPr/>
      <dgm:t>
        <a:bodyPr/>
        <a:lstStyle/>
        <a:p>
          <a:endParaRPr lang="en-US"/>
        </a:p>
      </dgm:t>
    </dgm:pt>
    <dgm:pt modelId="{600D49E2-F4D6-4334-940B-357DD8AD3E76}" type="sibTrans" cxnId="{7D41680F-2452-4B67-BE6E-7CAA6187DF05}">
      <dgm:prSet/>
      <dgm:spPr/>
      <dgm:t>
        <a:bodyPr/>
        <a:lstStyle/>
        <a:p>
          <a:endParaRPr lang="en-US"/>
        </a:p>
      </dgm:t>
    </dgm:pt>
    <dgm:pt modelId="{C1E9F31C-CEA7-41D4-A43C-CD7D6C17BE00}">
      <dgm:prSet phldrT="[Text]" custT="1"/>
      <dgm:spPr/>
      <dgm:t>
        <a:bodyPr/>
        <a:lstStyle/>
        <a:p>
          <a:r>
            <a:rPr lang="en-US" sz="2800" smtClean="0">
              <a:latin typeface="Times New Roman" pitchFamily="18" charset="0"/>
              <a:cs typeface="Times New Roman" pitchFamily="18" charset="0"/>
            </a:rPr>
            <a:t>HƯỚNG XỬ TRÍ VÀ QTĐD</a:t>
          </a:r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66C0701B-3912-4B99-94F3-46B8FD811AC2}" type="parTrans" cxnId="{9FF979BC-0A1A-4E40-8E43-7B88A0670D4A}">
      <dgm:prSet/>
      <dgm:spPr/>
      <dgm:t>
        <a:bodyPr/>
        <a:lstStyle/>
        <a:p>
          <a:endParaRPr lang="en-US"/>
        </a:p>
      </dgm:t>
    </dgm:pt>
    <dgm:pt modelId="{693936D8-9CEB-49DA-8942-E569207028A5}" type="sibTrans" cxnId="{9FF979BC-0A1A-4E40-8E43-7B88A0670D4A}">
      <dgm:prSet/>
      <dgm:spPr/>
      <dgm:t>
        <a:bodyPr/>
        <a:lstStyle/>
        <a:p>
          <a:endParaRPr lang="en-US"/>
        </a:p>
      </dgm:t>
    </dgm:pt>
    <dgm:pt modelId="{5D0C842F-6C85-4FAA-8DC3-96120468AFF6}" type="pres">
      <dgm:prSet presAssocID="{AB1F2882-C82D-4D33-BC32-3A098FC0C0B5}" presName="compositeShape" presStyleCnt="0">
        <dgm:presLayoutVars>
          <dgm:dir/>
          <dgm:resizeHandles/>
        </dgm:presLayoutVars>
      </dgm:prSet>
      <dgm:spPr/>
    </dgm:pt>
    <dgm:pt modelId="{F3CC1D6C-0CC1-4738-9F29-62E5FF94D363}" type="pres">
      <dgm:prSet presAssocID="{AB1F2882-C82D-4D33-BC32-3A098FC0C0B5}" presName="pyramid" presStyleLbl="node1" presStyleIdx="0" presStyleCnt="1" custScaleX="165000" custLinFactNeighborX="-7284" custLinFactNeighborY="-1370"/>
      <dgm:spPr/>
    </dgm:pt>
    <dgm:pt modelId="{38B23AC3-2435-4487-AAB6-32C862BD8754}" type="pres">
      <dgm:prSet presAssocID="{AB1F2882-C82D-4D33-BC32-3A098FC0C0B5}" presName="theList" presStyleCnt="0"/>
      <dgm:spPr/>
    </dgm:pt>
    <dgm:pt modelId="{01C81012-1DA8-428C-8D04-D3882B894F9F}" type="pres">
      <dgm:prSet presAssocID="{6EF3A084-E79E-46B7-8546-34D577C33DCE}" presName="aNode" presStyleLbl="fgAcc1" presStyleIdx="0" presStyleCnt="5" custScaleX="157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4496D-E239-47F1-AC2E-FDBE79B769C9}" type="pres">
      <dgm:prSet presAssocID="{6EF3A084-E79E-46B7-8546-34D577C33DCE}" presName="aSpace" presStyleCnt="0"/>
      <dgm:spPr/>
    </dgm:pt>
    <dgm:pt modelId="{5F297CC0-B1D7-4907-BD74-8265CA9EF69B}" type="pres">
      <dgm:prSet presAssocID="{067E7BF2-74B3-4239-88CF-15CF767CFBA3}" presName="aNode" presStyleLbl="fgAcc1" presStyleIdx="1" presStyleCnt="5" custScaleX="157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33F80-F32A-47AB-93D0-0EF286B19279}" type="pres">
      <dgm:prSet presAssocID="{067E7BF2-74B3-4239-88CF-15CF767CFBA3}" presName="aSpace" presStyleCnt="0"/>
      <dgm:spPr/>
    </dgm:pt>
    <dgm:pt modelId="{30B8796F-DD2D-4806-A809-5AC3FF5E4547}" type="pres">
      <dgm:prSet presAssocID="{1E1E1779-BFF0-422E-848D-E8C866255305}" presName="aNode" presStyleLbl="fgAcc1" presStyleIdx="2" presStyleCnt="5" custScaleX="157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30FAE-EAA4-4617-8FEE-6F88EF9F9306}" type="pres">
      <dgm:prSet presAssocID="{1E1E1779-BFF0-422E-848D-E8C866255305}" presName="aSpace" presStyleCnt="0"/>
      <dgm:spPr/>
    </dgm:pt>
    <dgm:pt modelId="{91A9E5FA-D9AA-4710-876B-EE68E5560C83}" type="pres">
      <dgm:prSet presAssocID="{959F1723-F6A8-46F4-A058-F5054A79118F}" presName="aNode" presStyleLbl="fgAcc1" presStyleIdx="3" presStyleCnt="5" custScaleX="157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C2A8C-CCE8-4B39-BDB1-E52F9FD3A1FF}" type="pres">
      <dgm:prSet presAssocID="{959F1723-F6A8-46F4-A058-F5054A79118F}" presName="aSpace" presStyleCnt="0"/>
      <dgm:spPr/>
    </dgm:pt>
    <dgm:pt modelId="{6C0B4F36-D619-4FEC-A3F4-2AD1EC6CDD79}" type="pres">
      <dgm:prSet presAssocID="{C1E9F31C-CEA7-41D4-A43C-CD7D6C17BE00}" presName="aNode" presStyleLbl="fgAcc1" presStyleIdx="4" presStyleCnt="5" custScaleX="158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08045-F147-4CA8-BF2B-F7B3C7C49877}" type="pres">
      <dgm:prSet presAssocID="{C1E9F31C-CEA7-41D4-A43C-CD7D6C17BE00}" presName="aSpace" presStyleCnt="0"/>
      <dgm:spPr/>
    </dgm:pt>
  </dgm:ptLst>
  <dgm:cxnLst>
    <dgm:cxn modelId="{D807D4BD-809A-407C-BA6F-BB8A09417F2A}" srcId="{AB1F2882-C82D-4D33-BC32-3A098FC0C0B5}" destId="{6EF3A084-E79E-46B7-8546-34D577C33DCE}" srcOrd="0" destOrd="0" parTransId="{6B165F94-673F-412C-89BA-2164C7EAE2E8}" sibTransId="{1690AF3E-926F-4F0A-A8A8-782A2126F0F9}"/>
    <dgm:cxn modelId="{05DE5970-AE95-4EE8-AF83-01F635EEC27E}" type="presOf" srcId="{1E1E1779-BFF0-422E-848D-E8C866255305}" destId="{30B8796F-DD2D-4806-A809-5AC3FF5E4547}" srcOrd="0" destOrd="0" presId="urn:microsoft.com/office/officeart/2005/8/layout/pyramid2"/>
    <dgm:cxn modelId="{A7779EEE-B95C-4480-8B45-67C733F1FC13}" type="presOf" srcId="{067E7BF2-74B3-4239-88CF-15CF767CFBA3}" destId="{5F297CC0-B1D7-4907-BD74-8265CA9EF69B}" srcOrd="0" destOrd="0" presId="urn:microsoft.com/office/officeart/2005/8/layout/pyramid2"/>
    <dgm:cxn modelId="{7D41680F-2452-4B67-BE6E-7CAA6187DF05}" srcId="{AB1F2882-C82D-4D33-BC32-3A098FC0C0B5}" destId="{067E7BF2-74B3-4239-88CF-15CF767CFBA3}" srcOrd="1" destOrd="0" parTransId="{D5D7038E-52C2-40EA-8AD9-1C80222E1399}" sibTransId="{600D49E2-F4D6-4334-940B-357DD8AD3E76}"/>
    <dgm:cxn modelId="{57A3BE33-AD72-4CA1-9763-B3989D41AD74}" type="presOf" srcId="{C1E9F31C-CEA7-41D4-A43C-CD7D6C17BE00}" destId="{6C0B4F36-D619-4FEC-A3F4-2AD1EC6CDD79}" srcOrd="0" destOrd="0" presId="urn:microsoft.com/office/officeart/2005/8/layout/pyramid2"/>
    <dgm:cxn modelId="{9FF979BC-0A1A-4E40-8E43-7B88A0670D4A}" srcId="{AB1F2882-C82D-4D33-BC32-3A098FC0C0B5}" destId="{C1E9F31C-CEA7-41D4-A43C-CD7D6C17BE00}" srcOrd="4" destOrd="0" parTransId="{66C0701B-3912-4B99-94F3-46B8FD811AC2}" sibTransId="{693936D8-9CEB-49DA-8942-E569207028A5}"/>
    <dgm:cxn modelId="{971093CD-FB1D-41E1-B3A0-EF64FEB9E36C}" type="presOf" srcId="{959F1723-F6A8-46F4-A058-F5054A79118F}" destId="{91A9E5FA-D9AA-4710-876B-EE68E5560C83}" srcOrd="0" destOrd="0" presId="urn:microsoft.com/office/officeart/2005/8/layout/pyramid2"/>
    <dgm:cxn modelId="{65EEEEB5-F847-484D-8D49-E983D21CD805}" srcId="{AB1F2882-C82D-4D33-BC32-3A098FC0C0B5}" destId="{1E1E1779-BFF0-422E-848D-E8C866255305}" srcOrd="2" destOrd="0" parTransId="{D03AE90D-246A-4D5B-B155-29E03FDE4E00}" sibTransId="{AF198D38-5839-41AB-BA2B-3DAB182CF658}"/>
    <dgm:cxn modelId="{4E5FEB33-70D9-40CA-B6D8-AE2DFEE30F30}" type="presOf" srcId="{AB1F2882-C82D-4D33-BC32-3A098FC0C0B5}" destId="{5D0C842F-6C85-4FAA-8DC3-96120468AFF6}" srcOrd="0" destOrd="0" presId="urn:microsoft.com/office/officeart/2005/8/layout/pyramid2"/>
    <dgm:cxn modelId="{F8F26357-FBF0-47A0-992B-44D3C832BB88}" type="presOf" srcId="{6EF3A084-E79E-46B7-8546-34D577C33DCE}" destId="{01C81012-1DA8-428C-8D04-D3882B894F9F}" srcOrd="0" destOrd="0" presId="urn:microsoft.com/office/officeart/2005/8/layout/pyramid2"/>
    <dgm:cxn modelId="{2A6AB204-5478-465E-A3A1-A8A121F19F62}" srcId="{AB1F2882-C82D-4D33-BC32-3A098FC0C0B5}" destId="{959F1723-F6A8-46F4-A058-F5054A79118F}" srcOrd="3" destOrd="0" parTransId="{94CBCB28-390A-453F-898D-7E47EC0317B5}" sibTransId="{4C24B016-9BC7-4222-B14E-D88A2AC489F2}"/>
    <dgm:cxn modelId="{798E7A55-0B5E-4223-B2F1-AAEDADC7D39F}" type="presParOf" srcId="{5D0C842F-6C85-4FAA-8DC3-96120468AFF6}" destId="{F3CC1D6C-0CC1-4738-9F29-62E5FF94D363}" srcOrd="0" destOrd="0" presId="urn:microsoft.com/office/officeart/2005/8/layout/pyramid2"/>
    <dgm:cxn modelId="{583CB684-A686-47AD-A451-426A27B9D724}" type="presParOf" srcId="{5D0C842F-6C85-4FAA-8DC3-96120468AFF6}" destId="{38B23AC3-2435-4487-AAB6-32C862BD8754}" srcOrd="1" destOrd="0" presId="urn:microsoft.com/office/officeart/2005/8/layout/pyramid2"/>
    <dgm:cxn modelId="{B76344E8-B455-457F-B78F-C87B4877CA7A}" type="presParOf" srcId="{38B23AC3-2435-4487-AAB6-32C862BD8754}" destId="{01C81012-1DA8-428C-8D04-D3882B894F9F}" srcOrd="0" destOrd="0" presId="urn:microsoft.com/office/officeart/2005/8/layout/pyramid2"/>
    <dgm:cxn modelId="{9F07F597-269A-497C-8806-A4D7BD75EC6F}" type="presParOf" srcId="{38B23AC3-2435-4487-AAB6-32C862BD8754}" destId="{C174496D-E239-47F1-AC2E-FDBE79B769C9}" srcOrd="1" destOrd="0" presId="urn:microsoft.com/office/officeart/2005/8/layout/pyramid2"/>
    <dgm:cxn modelId="{BA7528C2-C775-42E3-B526-C6F1DABDCEBC}" type="presParOf" srcId="{38B23AC3-2435-4487-AAB6-32C862BD8754}" destId="{5F297CC0-B1D7-4907-BD74-8265CA9EF69B}" srcOrd="2" destOrd="0" presId="urn:microsoft.com/office/officeart/2005/8/layout/pyramid2"/>
    <dgm:cxn modelId="{37F40716-5FB3-4910-AC0F-A6B25027461E}" type="presParOf" srcId="{38B23AC3-2435-4487-AAB6-32C862BD8754}" destId="{83F33F80-F32A-47AB-93D0-0EF286B19279}" srcOrd="3" destOrd="0" presId="urn:microsoft.com/office/officeart/2005/8/layout/pyramid2"/>
    <dgm:cxn modelId="{704A8839-EA25-4CAD-84A1-CD66C3091F9E}" type="presParOf" srcId="{38B23AC3-2435-4487-AAB6-32C862BD8754}" destId="{30B8796F-DD2D-4806-A809-5AC3FF5E4547}" srcOrd="4" destOrd="0" presId="urn:microsoft.com/office/officeart/2005/8/layout/pyramid2"/>
    <dgm:cxn modelId="{D5A6D746-1468-4C03-8D15-8F763B024329}" type="presParOf" srcId="{38B23AC3-2435-4487-AAB6-32C862BD8754}" destId="{6E730FAE-EAA4-4617-8FEE-6F88EF9F9306}" srcOrd="5" destOrd="0" presId="urn:microsoft.com/office/officeart/2005/8/layout/pyramid2"/>
    <dgm:cxn modelId="{5E021403-C328-406D-A377-0D245B278C05}" type="presParOf" srcId="{38B23AC3-2435-4487-AAB6-32C862BD8754}" destId="{91A9E5FA-D9AA-4710-876B-EE68E5560C83}" srcOrd="6" destOrd="0" presId="urn:microsoft.com/office/officeart/2005/8/layout/pyramid2"/>
    <dgm:cxn modelId="{2D1DF1FB-4CA7-4DF0-A3D8-03D3E6464038}" type="presParOf" srcId="{38B23AC3-2435-4487-AAB6-32C862BD8754}" destId="{03CC2A8C-CCE8-4B39-BDB1-E52F9FD3A1FF}" srcOrd="7" destOrd="0" presId="urn:microsoft.com/office/officeart/2005/8/layout/pyramid2"/>
    <dgm:cxn modelId="{A5B2E189-E46F-4FF9-ADDD-47622E78C483}" type="presParOf" srcId="{38B23AC3-2435-4487-AAB6-32C862BD8754}" destId="{6C0B4F36-D619-4FEC-A3F4-2AD1EC6CDD79}" srcOrd="8" destOrd="0" presId="urn:microsoft.com/office/officeart/2005/8/layout/pyramid2"/>
    <dgm:cxn modelId="{E7139961-3AFE-4781-B013-C0027CBB8D23}" type="presParOf" srcId="{38B23AC3-2435-4487-AAB6-32C862BD8754}" destId="{25208045-F147-4CA8-BF2B-F7B3C7C4987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481D4C-42E4-4799-8936-0D74AE8F97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DECD88-8E05-47CC-89C5-748FC5D732EF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3200" b="1" smtClean="0">
              <a:latin typeface="Times New Roman" pitchFamily="18" charset="0"/>
              <a:cs typeface="Times New Roman" pitchFamily="18" charset="0"/>
            </a:rPr>
            <a:t>Thần kinh trung ương</a:t>
          </a:r>
        </a:p>
      </dgm:t>
    </dgm:pt>
    <dgm:pt modelId="{A5F6C50E-D522-4546-AD7D-1E0EE28B1740}" type="parTrans" cxnId="{C4569954-5E9E-49C6-954A-5D2E0700CAD6}">
      <dgm:prSet/>
      <dgm:spPr/>
      <dgm:t>
        <a:bodyPr/>
        <a:lstStyle/>
        <a:p>
          <a:endParaRPr lang="en-US"/>
        </a:p>
      </dgm:t>
    </dgm:pt>
    <dgm:pt modelId="{09FDD380-4AA2-44DA-80ED-10FF2667CCDD}" type="sibTrans" cxnId="{C4569954-5E9E-49C6-954A-5D2E0700CAD6}">
      <dgm:prSet/>
      <dgm:spPr/>
      <dgm:t>
        <a:bodyPr/>
        <a:lstStyle/>
        <a:p>
          <a:endParaRPr lang="en-US"/>
        </a:p>
      </dgm:t>
    </dgm:pt>
    <dgm:pt modelId="{DD3ECA7E-8B37-4A07-AD77-821435A6ADE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3200" b="1" smtClean="0">
              <a:latin typeface="Times New Roman" pitchFamily="18" charset="0"/>
              <a:cs typeface="Times New Roman" pitchFamily="18" charset="0"/>
            </a:rPr>
            <a:t>Các tổn thương nhu mô phổi</a:t>
          </a:r>
          <a:endParaRPr lang="en-US" sz="3200" b="1">
            <a:latin typeface="Times New Roman" pitchFamily="18" charset="0"/>
            <a:cs typeface="Times New Roman" pitchFamily="18" charset="0"/>
          </a:endParaRPr>
        </a:p>
      </dgm:t>
    </dgm:pt>
    <dgm:pt modelId="{4CBFCC25-D7DC-4411-B59E-35EB072CF4D9}" type="parTrans" cxnId="{469F7E23-31CB-44CC-86B2-BCD6A4B51B72}">
      <dgm:prSet/>
      <dgm:spPr/>
      <dgm:t>
        <a:bodyPr/>
        <a:lstStyle/>
        <a:p>
          <a:endParaRPr lang="en-US"/>
        </a:p>
      </dgm:t>
    </dgm:pt>
    <dgm:pt modelId="{D0F0C39A-B7F9-4992-86E3-3C1AA1502EEA}" type="sibTrans" cxnId="{469F7E23-31CB-44CC-86B2-BCD6A4B51B72}">
      <dgm:prSet/>
      <dgm:spPr/>
      <dgm:t>
        <a:bodyPr/>
        <a:lstStyle/>
        <a:p>
          <a:endParaRPr lang="en-US"/>
        </a:p>
      </dgm:t>
    </dgm:pt>
    <dgm:pt modelId="{2AF68F22-349A-4074-A16E-C1094BA137BE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3200" b="1" smtClean="0">
              <a:latin typeface="Times New Roman" pitchFamily="18" charset="0"/>
              <a:cs typeface="Times New Roman" pitchFamily="18" charset="0"/>
            </a:rPr>
            <a:t>Đường dẫn khí</a:t>
          </a:r>
          <a:endParaRPr lang="en-US" sz="3200" b="1">
            <a:latin typeface="Times New Roman" pitchFamily="18" charset="0"/>
            <a:cs typeface="Times New Roman" pitchFamily="18" charset="0"/>
          </a:endParaRPr>
        </a:p>
      </dgm:t>
    </dgm:pt>
    <dgm:pt modelId="{AC401F09-2478-4B3E-B7DE-003A4287C2F9}" type="parTrans" cxnId="{4934EA80-8252-4AA6-A754-0D023BF35F87}">
      <dgm:prSet/>
      <dgm:spPr/>
      <dgm:t>
        <a:bodyPr/>
        <a:lstStyle/>
        <a:p>
          <a:endParaRPr lang="en-US"/>
        </a:p>
      </dgm:t>
    </dgm:pt>
    <dgm:pt modelId="{7C8E762F-5695-4EC7-86A8-5F2C44A42964}" type="sibTrans" cxnId="{4934EA80-8252-4AA6-A754-0D023BF35F87}">
      <dgm:prSet/>
      <dgm:spPr/>
      <dgm:t>
        <a:bodyPr/>
        <a:lstStyle/>
        <a:p>
          <a:endParaRPr lang="en-US"/>
        </a:p>
      </dgm:t>
    </dgm:pt>
    <dgm:pt modelId="{BB0A3E9B-763E-4E17-A2DF-8D58F4D224BE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3200" b="1" smtClean="0">
              <a:latin typeface="Times New Roman" pitchFamily="18" charset="0"/>
              <a:cs typeface="Times New Roman" pitchFamily="18" charset="0"/>
            </a:rPr>
            <a:t>Bệnh lý mạch phổi</a:t>
          </a:r>
          <a:endParaRPr lang="en-US" sz="3200" b="1">
            <a:latin typeface="Times New Roman" pitchFamily="18" charset="0"/>
            <a:cs typeface="Times New Roman" pitchFamily="18" charset="0"/>
          </a:endParaRPr>
        </a:p>
      </dgm:t>
    </dgm:pt>
    <dgm:pt modelId="{8017443A-345E-447B-B766-1AD2940947C2}" type="parTrans" cxnId="{4F51ADB7-1FB2-4978-ACA2-BD6D8B37E75A}">
      <dgm:prSet/>
      <dgm:spPr/>
      <dgm:t>
        <a:bodyPr/>
        <a:lstStyle/>
        <a:p>
          <a:endParaRPr lang="en-US"/>
        </a:p>
      </dgm:t>
    </dgm:pt>
    <dgm:pt modelId="{2349C89B-15E2-4BA1-A589-2E435DDA0A59}" type="sibTrans" cxnId="{4F51ADB7-1FB2-4978-ACA2-BD6D8B37E75A}">
      <dgm:prSet/>
      <dgm:spPr/>
      <dgm:t>
        <a:bodyPr/>
        <a:lstStyle/>
        <a:p>
          <a:endParaRPr lang="en-US"/>
        </a:p>
      </dgm:t>
    </dgm:pt>
    <dgm:pt modelId="{A5FE2398-ED40-4957-9FCA-C00F88C67640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3200" b="1" smtClean="0">
              <a:latin typeface="Times New Roman" pitchFamily="18" charset="0"/>
              <a:cs typeface="Times New Roman" pitchFamily="18" charset="0"/>
            </a:rPr>
            <a:t>Nguyên nhân khác</a:t>
          </a:r>
          <a:endParaRPr lang="en-US" sz="3200" b="1">
            <a:latin typeface="Times New Roman" pitchFamily="18" charset="0"/>
            <a:cs typeface="Times New Roman" pitchFamily="18" charset="0"/>
          </a:endParaRPr>
        </a:p>
      </dgm:t>
    </dgm:pt>
    <dgm:pt modelId="{541757F2-DE0F-4A78-8020-EF121E899192}" type="parTrans" cxnId="{A5D078A9-5DFB-4A84-84F7-7BE3A3D2990F}">
      <dgm:prSet/>
      <dgm:spPr/>
      <dgm:t>
        <a:bodyPr/>
        <a:lstStyle/>
        <a:p>
          <a:endParaRPr lang="en-US"/>
        </a:p>
      </dgm:t>
    </dgm:pt>
    <dgm:pt modelId="{1ACB8537-B26F-4521-A9D0-F03C7B91780F}" type="sibTrans" cxnId="{A5D078A9-5DFB-4A84-84F7-7BE3A3D2990F}">
      <dgm:prSet/>
      <dgm:spPr/>
      <dgm:t>
        <a:bodyPr/>
        <a:lstStyle/>
        <a:p>
          <a:endParaRPr lang="en-US"/>
        </a:p>
      </dgm:t>
    </dgm:pt>
    <dgm:pt modelId="{EF3B52BC-C7A7-41F3-B659-4E0F602F47A5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Hệ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thần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cơ</a:t>
          </a:r>
          <a:endParaRPr lang="en-US" sz="3200" b="1" dirty="0">
            <a:latin typeface="Times New Roman" pitchFamily="18" charset="0"/>
            <a:cs typeface="Times New Roman" pitchFamily="18" charset="0"/>
          </a:endParaRPr>
        </a:p>
      </dgm:t>
    </dgm:pt>
    <dgm:pt modelId="{C7B2AB0B-8DE1-4EE6-8A97-853FB63C8105}" type="parTrans" cxnId="{45A2DAB5-F433-4666-9F26-4BC7E0B78727}">
      <dgm:prSet/>
      <dgm:spPr/>
      <dgm:t>
        <a:bodyPr/>
        <a:lstStyle/>
        <a:p>
          <a:endParaRPr lang="en-US"/>
        </a:p>
      </dgm:t>
    </dgm:pt>
    <dgm:pt modelId="{AC4EF15C-F92C-4F31-BB34-4F0151B3C8A0}" type="sibTrans" cxnId="{45A2DAB5-F433-4666-9F26-4BC7E0B78727}">
      <dgm:prSet/>
      <dgm:spPr/>
      <dgm:t>
        <a:bodyPr/>
        <a:lstStyle/>
        <a:p>
          <a:endParaRPr lang="en-US"/>
        </a:p>
      </dgm:t>
    </dgm:pt>
    <dgm:pt modelId="{B2EC0AD8-2F41-4C93-9431-241D93BAA59B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3200" b="1" smtClean="0">
              <a:latin typeface="Times New Roman" pitchFamily="18" charset="0"/>
              <a:cs typeface="Times New Roman" pitchFamily="18" charset="0"/>
            </a:rPr>
            <a:t>Màng phổi</a:t>
          </a:r>
          <a:endParaRPr lang="en-US" sz="3200" b="1">
            <a:latin typeface="Times New Roman" pitchFamily="18" charset="0"/>
            <a:cs typeface="Times New Roman" pitchFamily="18" charset="0"/>
          </a:endParaRPr>
        </a:p>
      </dgm:t>
    </dgm:pt>
    <dgm:pt modelId="{677FC178-7759-40C9-9A1A-51FE27D51F19}" type="parTrans" cxnId="{345998C3-3337-4F2A-9D62-F8CB610CC81D}">
      <dgm:prSet/>
      <dgm:spPr/>
      <dgm:t>
        <a:bodyPr/>
        <a:lstStyle/>
        <a:p>
          <a:endParaRPr lang="en-US"/>
        </a:p>
      </dgm:t>
    </dgm:pt>
    <dgm:pt modelId="{90977FFD-878D-41AE-B48C-14C92519016C}" type="sibTrans" cxnId="{345998C3-3337-4F2A-9D62-F8CB610CC81D}">
      <dgm:prSet/>
      <dgm:spPr/>
      <dgm:t>
        <a:bodyPr/>
        <a:lstStyle/>
        <a:p>
          <a:endParaRPr lang="en-US"/>
        </a:p>
      </dgm:t>
    </dgm:pt>
    <dgm:pt modelId="{F2AB9626-D4EE-4A33-985A-FBA1DABFAA8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3200" b="1" smtClean="0">
              <a:latin typeface="Times New Roman" pitchFamily="18" charset="0"/>
              <a:cs typeface="Times New Roman" pitchFamily="18" charset="0"/>
            </a:rPr>
            <a:t>Thành ngực và cơ hoành</a:t>
          </a:r>
          <a:endParaRPr lang="en-US" sz="3200" b="1">
            <a:latin typeface="Times New Roman" pitchFamily="18" charset="0"/>
            <a:cs typeface="Times New Roman" pitchFamily="18" charset="0"/>
          </a:endParaRPr>
        </a:p>
      </dgm:t>
    </dgm:pt>
    <dgm:pt modelId="{6133B838-F705-4E4A-8C4E-93FC2364D736}" type="parTrans" cxnId="{41A3D625-4B84-422E-A7C1-F962FD3DC4D7}">
      <dgm:prSet/>
      <dgm:spPr/>
      <dgm:t>
        <a:bodyPr/>
        <a:lstStyle/>
        <a:p>
          <a:endParaRPr lang="en-US"/>
        </a:p>
      </dgm:t>
    </dgm:pt>
    <dgm:pt modelId="{54016E8F-BDF1-4A8E-AB8A-1FD85CC3FB85}" type="sibTrans" cxnId="{41A3D625-4B84-422E-A7C1-F962FD3DC4D7}">
      <dgm:prSet/>
      <dgm:spPr/>
      <dgm:t>
        <a:bodyPr/>
        <a:lstStyle/>
        <a:p>
          <a:endParaRPr lang="en-US"/>
        </a:p>
      </dgm:t>
    </dgm:pt>
    <dgm:pt modelId="{89D0A02F-E8E0-436B-BB62-755051879CF3}" type="pres">
      <dgm:prSet presAssocID="{AD481D4C-42E4-4799-8936-0D74AE8F97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55A267B6-EFAB-469F-9D5A-838A8CF2FFEB}" type="pres">
      <dgm:prSet presAssocID="{B8DECD88-8E05-47CC-89C5-748FC5D732EF}" presName="node" presStyleLbl="node1" presStyleIdx="0" presStyleCnt="8" custLinFactNeighborY="-4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C824B-0459-4B4D-925F-D19E5F107CFA}" type="pres">
      <dgm:prSet presAssocID="{09FDD380-4AA2-44DA-80ED-10FF2667CCDD}" presName="sibTrans" presStyleCnt="0"/>
      <dgm:spPr/>
    </dgm:pt>
    <dgm:pt modelId="{6D349537-D607-41E4-99CC-95F02621EB34}" type="pres">
      <dgm:prSet presAssocID="{EF3B52BC-C7A7-41F3-B659-4E0F602F47A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1C71E-0994-4DCE-99D7-DA8D96A73CD7}" type="pres">
      <dgm:prSet presAssocID="{AC4EF15C-F92C-4F31-BB34-4F0151B3C8A0}" presName="sibTrans" presStyleCnt="0"/>
      <dgm:spPr/>
    </dgm:pt>
    <dgm:pt modelId="{173C900A-7407-4148-8696-537E27A205A5}" type="pres">
      <dgm:prSet presAssocID="{F2AB9626-D4EE-4A33-985A-FBA1DABFAA8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11CEA-340D-4B75-8E01-8AE4371050F4}" type="pres">
      <dgm:prSet presAssocID="{54016E8F-BDF1-4A8E-AB8A-1FD85CC3FB85}" presName="sibTrans" presStyleCnt="0"/>
      <dgm:spPr/>
    </dgm:pt>
    <dgm:pt modelId="{C5B72F87-0B5F-49B4-B119-E703E9AA1F0F}" type="pres">
      <dgm:prSet presAssocID="{B2EC0AD8-2F41-4C93-9431-241D93BAA59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084F3-083F-4C63-8B86-D156E734F2D1}" type="pres">
      <dgm:prSet presAssocID="{90977FFD-878D-41AE-B48C-14C92519016C}" presName="sibTrans" presStyleCnt="0"/>
      <dgm:spPr/>
    </dgm:pt>
    <dgm:pt modelId="{4AC99131-77BF-4946-83EA-E210BE5F5C63}" type="pres">
      <dgm:prSet presAssocID="{DD3ECA7E-8B37-4A07-AD77-821435A6ADE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AC74E-5C65-4EE7-B217-5B52670C8847}" type="pres">
      <dgm:prSet presAssocID="{D0F0C39A-B7F9-4992-86E3-3C1AA1502EEA}" presName="sibTrans" presStyleCnt="0"/>
      <dgm:spPr/>
    </dgm:pt>
    <dgm:pt modelId="{7CD310D6-219D-4875-B48C-DDDF32C1F649}" type="pres">
      <dgm:prSet presAssocID="{2AF68F22-349A-4074-A16E-C1094BA137B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283FC-1729-428D-ACE4-952ADBA27DDE}" type="pres">
      <dgm:prSet presAssocID="{7C8E762F-5695-4EC7-86A8-5F2C44A42964}" presName="sibTrans" presStyleCnt="0"/>
      <dgm:spPr/>
    </dgm:pt>
    <dgm:pt modelId="{849FFE3B-AA55-47A1-BEDB-8513658E3A41}" type="pres">
      <dgm:prSet presAssocID="{BB0A3E9B-763E-4E17-A2DF-8D58F4D224B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866AC-2DE5-46CF-8255-5D9297E1FA4B}" type="pres">
      <dgm:prSet presAssocID="{2349C89B-15E2-4BA1-A589-2E435DDA0A59}" presName="sibTrans" presStyleCnt="0"/>
      <dgm:spPr/>
    </dgm:pt>
    <dgm:pt modelId="{AF1F5E6E-4DCE-4665-8A0A-C2AA6775E1A5}" type="pres">
      <dgm:prSet presAssocID="{A5FE2398-ED40-4957-9FCA-C00F88C6764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D078A9-5DFB-4A84-84F7-7BE3A3D2990F}" srcId="{AD481D4C-42E4-4799-8936-0D74AE8F97F8}" destId="{A5FE2398-ED40-4957-9FCA-C00F88C67640}" srcOrd="7" destOrd="0" parTransId="{541757F2-DE0F-4A78-8020-EF121E899192}" sibTransId="{1ACB8537-B26F-4521-A9D0-F03C7B91780F}"/>
    <dgm:cxn modelId="{4F51ADB7-1FB2-4978-ACA2-BD6D8B37E75A}" srcId="{AD481D4C-42E4-4799-8936-0D74AE8F97F8}" destId="{BB0A3E9B-763E-4E17-A2DF-8D58F4D224BE}" srcOrd="6" destOrd="0" parTransId="{8017443A-345E-447B-B766-1AD2940947C2}" sibTransId="{2349C89B-15E2-4BA1-A589-2E435DDA0A59}"/>
    <dgm:cxn modelId="{345998C3-3337-4F2A-9D62-F8CB610CC81D}" srcId="{AD481D4C-42E4-4799-8936-0D74AE8F97F8}" destId="{B2EC0AD8-2F41-4C93-9431-241D93BAA59B}" srcOrd="3" destOrd="0" parTransId="{677FC178-7759-40C9-9A1A-51FE27D51F19}" sibTransId="{90977FFD-878D-41AE-B48C-14C92519016C}"/>
    <dgm:cxn modelId="{6DA95F59-D25C-48DB-B11B-C2394EF3039A}" type="presOf" srcId="{2AF68F22-349A-4074-A16E-C1094BA137BE}" destId="{7CD310D6-219D-4875-B48C-DDDF32C1F649}" srcOrd="0" destOrd="0" presId="urn:microsoft.com/office/officeart/2005/8/layout/default"/>
    <dgm:cxn modelId="{CBA803E9-689B-4C7A-A855-2DCC6A373F4E}" type="presOf" srcId="{DD3ECA7E-8B37-4A07-AD77-821435A6ADEA}" destId="{4AC99131-77BF-4946-83EA-E210BE5F5C63}" srcOrd="0" destOrd="0" presId="urn:microsoft.com/office/officeart/2005/8/layout/default"/>
    <dgm:cxn modelId="{0D0B946D-0978-4769-919F-9322441E2AD0}" type="presOf" srcId="{EF3B52BC-C7A7-41F3-B659-4E0F602F47A5}" destId="{6D349537-D607-41E4-99CC-95F02621EB34}" srcOrd="0" destOrd="0" presId="urn:microsoft.com/office/officeart/2005/8/layout/default"/>
    <dgm:cxn modelId="{45A2DAB5-F433-4666-9F26-4BC7E0B78727}" srcId="{AD481D4C-42E4-4799-8936-0D74AE8F97F8}" destId="{EF3B52BC-C7A7-41F3-B659-4E0F602F47A5}" srcOrd="1" destOrd="0" parTransId="{C7B2AB0B-8DE1-4EE6-8A97-853FB63C8105}" sibTransId="{AC4EF15C-F92C-4F31-BB34-4F0151B3C8A0}"/>
    <dgm:cxn modelId="{4934EA80-8252-4AA6-A754-0D023BF35F87}" srcId="{AD481D4C-42E4-4799-8936-0D74AE8F97F8}" destId="{2AF68F22-349A-4074-A16E-C1094BA137BE}" srcOrd="5" destOrd="0" parTransId="{AC401F09-2478-4B3E-B7DE-003A4287C2F9}" sibTransId="{7C8E762F-5695-4EC7-86A8-5F2C44A42964}"/>
    <dgm:cxn modelId="{642DF156-CD2F-4B13-BC22-2E6EB349ED9A}" type="presOf" srcId="{BB0A3E9B-763E-4E17-A2DF-8D58F4D224BE}" destId="{849FFE3B-AA55-47A1-BEDB-8513658E3A41}" srcOrd="0" destOrd="0" presId="urn:microsoft.com/office/officeart/2005/8/layout/default"/>
    <dgm:cxn modelId="{C4569954-5E9E-49C6-954A-5D2E0700CAD6}" srcId="{AD481D4C-42E4-4799-8936-0D74AE8F97F8}" destId="{B8DECD88-8E05-47CC-89C5-748FC5D732EF}" srcOrd="0" destOrd="0" parTransId="{A5F6C50E-D522-4546-AD7D-1E0EE28B1740}" sibTransId="{09FDD380-4AA2-44DA-80ED-10FF2667CCDD}"/>
    <dgm:cxn modelId="{A5613EDF-28DD-4988-8989-5CDCA0080D55}" type="presOf" srcId="{B8DECD88-8E05-47CC-89C5-748FC5D732EF}" destId="{55A267B6-EFAB-469F-9D5A-838A8CF2FFEB}" srcOrd="0" destOrd="0" presId="urn:microsoft.com/office/officeart/2005/8/layout/default"/>
    <dgm:cxn modelId="{469F7E23-31CB-44CC-86B2-BCD6A4B51B72}" srcId="{AD481D4C-42E4-4799-8936-0D74AE8F97F8}" destId="{DD3ECA7E-8B37-4A07-AD77-821435A6ADEA}" srcOrd="4" destOrd="0" parTransId="{4CBFCC25-D7DC-4411-B59E-35EB072CF4D9}" sibTransId="{D0F0C39A-B7F9-4992-86E3-3C1AA1502EEA}"/>
    <dgm:cxn modelId="{2508B6BD-E46C-4483-A929-E7E4D4E3715C}" type="presOf" srcId="{AD481D4C-42E4-4799-8936-0D74AE8F97F8}" destId="{89D0A02F-E8E0-436B-BB62-755051879CF3}" srcOrd="0" destOrd="0" presId="urn:microsoft.com/office/officeart/2005/8/layout/default"/>
    <dgm:cxn modelId="{87E3FD1A-5F94-4FD8-8DEA-46A89B2DC354}" type="presOf" srcId="{A5FE2398-ED40-4957-9FCA-C00F88C67640}" destId="{AF1F5E6E-4DCE-4665-8A0A-C2AA6775E1A5}" srcOrd="0" destOrd="0" presId="urn:microsoft.com/office/officeart/2005/8/layout/default"/>
    <dgm:cxn modelId="{ACDDE179-3962-4573-808B-566E644102FE}" type="presOf" srcId="{B2EC0AD8-2F41-4C93-9431-241D93BAA59B}" destId="{C5B72F87-0B5F-49B4-B119-E703E9AA1F0F}" srcOrd="0" destOrd="0" presId="urn:microsoft.com/office/officeart/2005/8/layout/default"/>
    <dgm:cxn modelId="{3BEA5D16-7F46-411F-A8FE-D82FB56380F5}" type="presOf" srcId="{F2AB9626-D4EE-4A33-985A-FBA1DABFAA82}" destId="{173C900A-7407-4148-8696-537E27A205A5}" srcOrd="0" destOrd="0" presId="urn:microsoft.com/office/officeart/2005/8/layout/default"/>
    <dgm:cxn modelId="{41A3D625-4B84-422E-A7C1-F962FD3DC4D7}" srcId="{AD481D4C-42E4-4799-8936-0D74AE8F97F8}" destId="{F2AB9626-D4EE-4A33-985A-FBA1DABFAA82}" srcOrd="2" destOrd="0" parTransId="{6133B838-F705-4E4A-8C4E-93FC2364D736}" sibTransId="{54016E8F-BDF1-4A8E-AB8A-1FD85CC3FB85}"/>
    <dgm:cxn modelId="{AE80BD73-2FC9-47CA-A06B-5C311F9A1955}" type="presParOf" srcId="{89D0A02F-E8E0-436B-BB62-755051879CF3}" destId="{55A267B6-EFAB-469F-9D5A-838A8CF2FFEB}" srcOrd="0" destOrd="0" presId="urn:microsoft.com/office/officeart/2005/8/layout/default"/>
    <dgm:cxn modelId="{447A9869-965F-471B-9C96-3DD8944BCA42}" type="presParOf" srcId="{89D0A02F-E8E0-436B-BB62-755051879CF3}" destId="{EE2C824B-0459-4B4D-925F-D19E5F107CFA}" srcOrd="1" destOrd="0" presId="urn:microsoft.com/office/officeart/2005/8/layout/default"/>
    <dgm:cxn modelId="{78052247-B39E-4C8A-BA31-F4B763801B71}" type="presParOf" srcId="{89D0A02F-E8E0-436B-BB62-755051879CF3}" destId="{6D349537-D607-41E4-99CC-95F02621EB34}" srcOrd="2" destOrd="0" presId="urn:microsoft.com/office/officeart/2005/8/layout/default"/>
    <dgm:cxn modelId="{486B9741-06F6-4600-8B90-2E7D71B4BE07}" type="presParOf" srcId="{89D0A02F-E8E0-436B-BB62-755051879CF3}" destId="{4B11C71E-0994-4DCE-99D7-DA8D96A73CD7}" srcOrd="3" destOrd="0" presId="urn:microsoft.com/office/officeart/2005/8/layout/default"/>
    <dgm:cxn modelId="{4EBB0E75-3D8E-48D5-A60B-2D47B9929B00}" type="presParOf" srcId="{89D0A02F-E8E0-436B-BB62-755051879CF3}" destId="{173C900A-7407-4148-8696-537E27A205A5}" srcOrd="4" destOrd="0" presId="urn:microsoft.com/office/officeart/2005/8/layout/default"/>
    <dgm:cxn modelId="{6A60BB29-C72A-442E-A85B-734DBE22798E}" type="presParOf" srcId="{89D0A02F-E8E0-436B-BB62-755051879CF3}" destId="{D7A11CEA-340D-4B75-8E01-8AE4371050F4}" srcOrd="5" destOrd="0" presId="urn:microsoft.com/office/officeart/2005/8/layout/default"/>
    <dgm:cxn modelId="{F96DFD19-13F6-45D2-9B9A-5BF7162670C9}" type="presParOf" srcId="{89D0A02F-E8E0-436B-BB62-755051879CF3}" destId="{C5B72F87-0B5F-49B4-B119-E703E9AA1F0F}" srcOrd="6" destOrd="0" presId="urn:microsoft.com/office/officeart/2005/8/layout/default"/>
    <dgm:cxn modelId="{A17788E0-8B57-4BED-B277-525FB3B0706D}" type="presParOf" srcId="{89D0A02F-E8E0-436B-BB62-755051879CF3}" destId="{4FB084F3-083F-4C63-8B86-D156E734F2D1}" srcOrd="7" destOrd="0" presId="urn:microsoft.com/office/officeart/2005/8/layout/default"/>
    <dgm:cxn modelId="{746FE162-47F4-4259-9A79-5B3C64F09C72}" type="presParOf" srcId="{89D0A02F-E8E0-436B-BB62-755051879CF3}" destId="{4AC99131-77BF-4946-83EA-E210BE5F5C63}" srcOrd="8" destOrd="0" presId="urn:microsoft.com/office/officeart/2005/8/layout/default"/>
    <dgm:cxn modelId="{7ED9CCDD-6050-4104-B294-14BEF8B26B17}" type="presParOf" srcId="{89D0A02F-E8E0-436B-BB62-755051879CF3}" destId="{6B5AC74E-5C65-4EE7-B217-5B52670C8847}" srcOrd="9" destOrd="0" presId="urn:microsoft.com/office/officeart/2005/8/layout/default"/>
    <dgm:cxn modelId="{168BC2F9-3819-4484-91F7-9B1A9C2E348B}" type="presParOf" srcId="{89D0A02F-E8E0-436B-BB62-755051879CF3}" destId="{7CD310D6-219D-4875-B48C-DDDF32C1F649}" srcOrd="10" destOrd="0" presId="urn:microsoft.com/office/officeart/2005/8/layout/default"/>
    <dgm:cxn modelId="{91605406-8E1E-4EE4-99C6-7D58654075C2}" type="presParOf" srcId="{89D0A02F-E8E0-436B-BB62-755051879CF3}" destId="{33E283FC-1729-428D-ACE4-952ADBA27DDE}" srcOrd="11" destOrd="0" presId="urn:microsoft.com/office/officeart/2005/8/layout/default"/>
    <dgm:cxn modelId="{8CDE8574-4125-4F47-8D64-111A64EFF9FC}" type="presParOf" srcId="{89D0A02F-E8E0-436B-BB62-755051879CF3}" destId="{849FFE3B-AA55-47A1-BEDB-8513658E3A41}" srcOrd="12" destOrd="0" presId="urn:microsoft.com/office/officeart/2005/8/layout/default"/>
    <dgm:cxn modelId="{84E07114-3A7E-4C77-9E92-482716A2317C}" type="presParOf" srcId="{89D0A02F-E8E0-436B-BB62-755051879CF3}" destId="{6D7866AC-2DE5-46CF-8255-5D9297E1FA4B}" srcOrd="13" destOrd="0" presId="urn:microsoft.com/office/officeart/2005/8/layout/default"/>
    <dgm:cxn modelId="{83C6BAFC-4EBA-4E65-9C79-400D4D71353D}" type="presParOf" srcId="{89D0A02F-E8E0-436B-BB62-755051879CF3}" destId="{AF1F5E6E-4DCE-4665-8A0A-C2AA6775E1A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F1FC74-22CE-41B8-B641-2DAB7D55261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65DABC-2579-4920-BB41-5D1976CC66AC}">
      <dgm:prSet phldrT="[Text]" custT="1"/>
      <dgm:spPr/>
      <dgm:t>
        <a:bodyPr/>
        <a:lstStyle/>
        <a:p>
          <a:r>
            <a:rPr lang="en-US" sz="3200" b="1" smtClean="0">
              <a:latin typeface="Times New Roman" pitchFamily="18" charset="0"/>
              <a:cs typeface="Times New Roman" pitchFamily="18" charset="0"/>
            </a:rPr>
            <a:t>CƠ CHẾ GÂY NÊN THIẾU OXY MÁU</a:t>
          </a:r>
          <a:endParaRPr lang="en-US" sz="3200" b="1">
            <a:latin typeface="Times New Roman" pitchFamily="18" charset="0"/>
            <a:cs typeface="Times New Roman" pitchFamily="18" charset="0"/>
          </a:endParaRPr>
        </a:p>
      </dgm:t>
    </dgm:pt>
    <dgm:pt modelId="{71A7DD45-908C-420F-A497-EE0D00AE3DE6}" type="parTrans" cxnId="{27BA5530-19E0-4843-A105-DB2C5ABD6004}">
      <dgm:prSet/>
      <dgm:spPr/>
      <dgm:t>
        <a:bodyPr/>
        <a:lstStyle/>
        <a:p>
          <a:endParaRPr lang="en-US"/>
        </a:p>
      </dgm:t>
    </dgm:pt>
    <dgm:pt modelId="{4A041FD5-F829-4109-A200-FCB462616DBF}" type="sibTrans" cxnId="{27BA5530-19E0-4843-A105-DB2C5ABD6004}">
      <dgm:prSet/>
      <dgm:spPr/>
      <dgm:t>
        <a:bodyPr/>
        <a:lstStyle/>
        <a:p>
          <a:endParaRPr lang="en-US"/>
        </a:p>
      </dgm:t>
    </dgm:pt>
    <dgm:pt modelId="{A1A4D70E-4E63-41E3-A6A0-E81AA6CB5CD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smtClean="0">
              <a:latin typeface="Times New Roman" pitchFamily="18" charset="0"/>
              <a:cs typeface="Times New Roman" pitchFamily="18" charset="0"/>
            </a:rPr>
            <a:t>Giảm thông khí phế nang</a:t>
          </a:r>
          <a:endParaRPr lang="en-US" sz="2800" b="0">
            <a:latin typeface="Times New Roman" pitchFamily="18" charset="0"/>
            <a:cs typeface="Times New Roman" pitchFamily="18" charset="0"/>
          </a:endParaRPr>
        </a:p>
      </dgm:t>
    </dgm:pt>
    <dgm:pt modelId="{0CC7867F-B0DC-4E79-B1ED-5E001F53A4AC}" type="parTrans" cxnId="{9973E9E9-5E07-46D9-8556-FBDFB592A214}">
      <dgm:prSet/>
      <dgm:spPr/>
      <dgm:t>
        <a:bodyPr/>
        <a:lstStyle/>
        <a:p>
          <a:endParaRPr lang="en-US"/>
        </a:p>
      </dgm:t>
    </dgm:pt>
    <dgm:pt modelId="{49D3AF15-ED6E-4D66-9C24-EE4FA41BF00F}" type="sibTrans" cxnId="{9973E9E9-5E07-46D9-8556-FBDFB592A214}">
      <dgm:prSet/>
      <dgm:spPr/>
      <dgm:t>
        <a:bodyPr/>
        <a:lstStyle/>
        <a:p>
          <a:endParaRPr lang="en-US"/>
        </a:p>
      </dgm:t>
    </dgm:pt>
    <dgm:pt modelId="{BCA3D0B4-631C-4CE5-83F8-0DB314BF2E5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smtClean="0">
              <a:latin typeface="Times New Roman" pitchFamily="18" charset="0"/>
              <a:cs typeface="Times New Roman" pitchFamily="18" charset="0"/>
            </a:rPr>
            <a:t>Sự mất cân bằng giữa thông khí / tưới máu</a:t>
          </a:r>
          <a:endParaRPr lang="en-US" sz="2800" b="0">
            <a:latin typeface="Times New Roman" pitchFamily="18" charset="0"/>
            <a:cs typeface="Times New Roman" pitchFamily="18" charset="0"/>
          </a:endParaRPr>
        </a:p>
      </dgm:t>
    </dgm:pt>
    <dgm:pt modelId="{F396B4FE-1006-4C14-A240-7DD4FE75F66F}" type="parTrans" cxnId="{5E65F1AC-3D75-4696-AACA-5CE89901629E}">
      <dgm:prSet/>
      <dgm:spPr/>
      <dgm:t>
        <a:bodyPr/>
        <a:lstStyle/>
        <a:p>
          <a:endParaRPr lang="en-US"/>
        </a:p>
      </dgm:t>
    </dgm:pt>
    <dgm:pt modelId="{D3971EEF-D757-43A4-9BB6-401E0DF32028}" type="sibTrans" cxnId="{5E65F1AC-3D75-4696-AACA-5CE89901629E}">
      <dgm:prSet/>
      <dgm:spPr/>
      <dgm:t>
        <a:bodyPr/>
        <a:lstStyle/>
        <a:p>
          <a:endParaRPr lang="en-US"/>
        </a:p>
      </dgm:t>
    </dgm:pt>
    <dgm:pt modelId="{2DE6D0C8-0616-47E2-8F84-54D9D02BC20A}">
      <dgm:prSet phldrT="[Text]" custT="1"/>
      <dgm:spPr/>
      <dgm:t>
        <a:bodyPr/>
        <a:lstStyle/>
        <a:p>
          <a:r>
            <a:rPr lang="en-US" sz="3200" b="1" smtClean="0">
              <a:latin typeface="Times New Roman" pitchFamily="18" charset="0"/>
              <a:cs typeface="Times New Roman" pitchFamily="18" charset="0"/>
            </a:rPr>
            <a:t>CƠ CHẾ GÂY NÊN SỰ THAY ĐỔI KHÍ CO2 TRONG MÁU</a:t>
          </a:r>
          <a:endParaRPr lang="en-US" sz="3200" b="1">
            <a:latin typeface="Times New Roman" pitchFamily="18" charset="0"/>
            <a:cs typeface="Times New Roman" pitchFamily="18" charset="0"/>
          </a:endParaRPr>
        </a:p>
      </dgm:t>
    </dgm:pt>
    <dgm:pt modelId="{EB57A970-0A73-4C8C-8CD3-28D7512259DC}" type="parTrans" cxnId="{02A0143B-8910-4686-89DE-F06C2BD061CE}">
      <dgm:prSet/>
      <dgm:spPr/>
      <dgm:t>
        <a:bodyPr/>
        <a:lstStyle/>
        <a:p>
          <a:endParaRPr lang="en-US"/>
        </a:p>
      </dgm:t>
    </dgm:pt>
    <dgm:pt modelId="{A5625A42-8CFF-4D00-BBC1-3B6E8E40487D}" type="sibTrans" cxnId="{02A0143B-8910-4686-89DE-F06C2BD061CE}">
      <dgm:prSet/>
      <dgm:spPr/>
      <dgm:t>
        <a:bodyPr/>
        <a:lstStyle/>
        <a:p>
          <a:endParaRPr lang="en-US"/>
        </a:p>
      </dgm:t>
    </dgm:pt>
    <dgm:pt modelId="{D931E1CE-08D3-4D8E-AD16-7DCB4ED1E12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smtClean="0">
              <a:latin typeface="Times New Roman" pitchFamily="18" charset="0"/>
              <a:cs typeface="Times New Roman" pitchFamily="18" charset="0"/>
            </a:rPr>
            <a:t>Giảm khí cácbonic máu</a:t>
          </a:r>
          <a:endParaRPr lang="en-US" sz="2800" b="0">
            <a:latin typeface="Times New Roman" pitchFamily="18" charset="0"/>
            <a:cs typeface="Times New Roman" pitchFamily="18" charset="0"/>
          </a:endParaRPr>
        </a:p>
      </dgm:t>
    </dgm:pt>
    <dgm:pt modelId="{C5A452E3-17AD-47F6-8E45-ACFA3B4E8AC8}" type="parTrans" cxnId="{6DC259F8-4A2D-48C7-8DED-5C14E5C6A4E4}">
      <dgm:prSet/>
      <dgm:spPr/>
      <dgm:t>
        <a:bodyPr/>
        <a:lstStyle/>
        <a:p>
          <a:endParaRPr lang="en-US"/>
        </a:p>
      </dgm:t>
    </dgm:pt>
    <dgm:pt modelId="{D85D149D-A3A9-4371-8A82-FE2FC8F9FB34}" type="sibTrans" cxnId="{6DC259F8-4A2D-48C7-8DED-5C14E5C6A4E4}">
      <dgm:prSet/>
      <dgm:spPr/>
      <dgm:t>
        <a:bodyPr/>
        <a:lstStyle/>
        <a:p>
          <a:endParaRPr lang="en-US"/>
        </a:p>
      </dgm:t>
    </dgm:pt>
    <dgm:pt modelId="{5538E5A6-B39F-4DEA-9FDA-8F4ADEDC252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smtClean="0">
              <a:latin typeface="Times New Roman" pitchFamily="18" charset="0"/>
              <a:cs typeface="Times New Roman" pitchFamily="18" charset="0"/>
            </a:rPr>
            <a:t>Tăng khí cácbonic máu</a:t>
          </a:r>
          <a:endParaRPr lang="en-US" sz="2800" b="0">
            <a:latin typeface="Times New Roman" pitchFamily="18" charset="0"/>
            <a:cs typeface="Times New Roman" pitchFamily="18" charset="0"/>
          </a:endParaRPr>
        </a:p>
      </dgm:t>
    </dgm:pt>
    <dgm:pt modelId="{2C66318E-97C5-44E9-A516-EEFD6D852205}" type="parTrans" cxnId="{3B8795AE-8E71-4A8A-B9D0-103413C4F96C}">
      <dgm:prSet/>
      <dgm:spPr/>
      <dgm:t>
        <a:bodyPr/>
        <a:lstStyle/>
        <a:p>
          <a:endParaRPr lang="en-US"/>
        </a:p>
      </dgm:t>
    </dgm:pt>
    <dgm:pt modelId="{6C7D938B-E967-4D64-88F9-5C06701705F3}" type="sibTrans" cxnId="{3B8795AE-8E71-4A8A-B9D0-103413C4F96C}">
      <dgm:prSet/>
      <dgm:spPr/>
      <dgm:t>
        <a:bodyPr/>
        <a:lstStyle/>
        <a:p>
          <a:endParaRPr lang="en-US"/>
        </a:p>
      </dgm:t>
    </dgm:pt>
    <dgm:pt modelId="{2B784A4B-830B-41DF-B5B1-0D2C6911017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smtClean="0">
              <a:latin typeface="Times New Roman" pitchFamily="18" charset="0"/>
              <a:cs typeface="Times New Roman" pitchFamily="18" charset="0"/>
            </a:rPr>
            <a:t>Rối loạn khuếch tán</a:t>
          </a:r>
          <a:endParaRPr lang="en-US" sz="2800" b="0">
            <a:latin typeface="Times New Roman" pitchFamily="18" charset="0"/>
            <a:cs typeface="Times New Roman" pitchFamily="18" charset="0"/>
          </a:endParaRPr>
        </a:p>
      </dgm:t>
    </dgm:pt>
    <dgm:pt modelId="{9E2BD80A-388E-4711-A1CF-5D5C20DFBD7E}" type="parTrans" cxnId="{A0A90305-9CC6-4271-B0F2-B3FC0829614F}">
      <dgm:prSet/>
      <dgm:spPr/>
      <dgm:t>
        <a:bodyPr/>
        <a:lstStyle/>
        <a:p>
          <a:endParaRPr lang="en-US"/>
        </a:p>
      </dgm:t>
    </dgm:pt>
    <dgm:pt modelId="{4C3C0946-FF15-49BE-B344-978C48943D72}" type="sibTrans" cxnId="{A0A90305-9CC6-4271-B0F2-B3FC0829614F}">
      <dgm:prSet/>
      <dgm:spPr/>
      <dgm:t>
        <a:bodyPr/>
        <a:lstStyle/>
        <a:p>
          <a:endParaRPr lang="en-US"/>
        </a:p>
      </dgm:t>
    </dgm:pt>
    <dgm:pt modelId="{2A37E04E-ED53-4DA5-B1B0-939DA8D9EC90}" type="pres">
      <dgm:prSet presAssocID="{5FF1FC74-22CE-41B8-B641-2DAB7D55261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vi-VN"/>
        </a:p>
      </dgm:t>
    </dgm:pt>
    <dgm:pt modelId="{ADC0C0C4-12BF-4035-8CA8-91D603610E92}" type="pres">
      <dgm:prSet presAssocID="{7F65DABC-2579-4920-BB41-5D1976CC66AC}" presName="linNode" presStyleCnt="0"/>
      <dgm:spPr/>
    </dgm:pt>
    <dgm:pt modelId="{9695BDFC-8449-47C9-8966-799723A48391}" type="pres">
      <dgm:prSet presAssocID="{7F65DABC-2579-4920-BB41-5D1976CC66A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999E4-980D-4744-8196-0B617B1E72F0}" type="pres">
      <dgm:prSet presAssocID="{7F65DABC-2579-4920-BB41-5D1976CC66AC}" presName="childShp" presStyleLbl="bgAccFollowNode1" presStyleIdx="0" presStyleCnt="2" custScaleY="113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FBCCD-661F-401D-854A-90EACA8FEAA2}" type="pres">
      <dgm:prSet presAssocID="{4A041FD5-F829-4109-A200-FCB462616DBF}" presName="spacing" presStyleCnt="0"/>
      <dgm:spPr/>
    </dgm:pt>
    <dgm:pt modelId="{3863797F-E07B-42F8-A4DF-FA36D14EAE81}" type="pres">
      <dgm:prSet presAssocID="{2DE6D0C8-0616-47E2-8F84-54D9D02BC20A}" presName="linNode" presStyleCnt="0"/>
      <dgm:spPr/>
    </dgm:pt>
    <dgm:pt modelId="{6B2AE502-BAFD-4A36-91C1-CC7F7C039200}" type="pres">
      <dgm:prSet presAssocID="{2DE6D0C8-0616-47E2-8F84-54D9D02BC20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59FE9-2B7D-4641-9F7B-DE121864CE24}" type="pres">
      <dgm:prSet presAssocID="{2DE6D0C8-0616-47E2-8F84-54D9D02BC20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BA5530-19E0-4843-A105-DB2C5ABD6004}" srcId="{5FF1FC74-22CE-41B8-B641-2DAB7D552611}" destId="{7F65DABC-2579-4920-BB41-5D1976CC66AC}" srcOrd="0" destOrd="0" parTransId="{71A7DD45-908C-420F-A497-EE0D00AE3DE6}" sibTransId="{4A041FD5-F829-4109-A200-FCB462616DBF}"/>
    <dgm:cxn modelId="{F5636031-3A44-431F-B635-51FABE4796AE}" type="presOf" srcId="{5FF1FC74-22CE-41B8-B641-2DAB7D552611}" destId="{2A37E04E-ED53-4DA5-B1B0-939DA8D9EC90}" srcOrd="0" destOrd="0" presId="urn:microsoft.com/office/officeart/2005/8/layout/vList6"/>
    <dgm:cxn modelId="{A9A2DD55-5575-42E6-B76C-A61795BAFA3B}" type="presOf" srcId="{BCA3D0B4-631C-4CE5-83F8-0DB314BF2E51}" destId="{535999E4-980D-4744-8196-0B617B1E72F0}" srcOrd="0" destOrd="1" presId="urn:microsoft.com/office/officeart/2005/8/layout/vList6"/>
    <dgm:cxn modelId="{6DC259F8-4A2D-48C7-8DED-5C14E5C6A4E4}" srcId="{2DE6D0C8-0616-47E2-8F84-54D9D02BC20A}" destId="{D931E1CE-08D3-4D8E-AD16-7DCB4ED1E122}" srcOrd="0" destOrd="0" parTransId="{C5A452E3-17AD-47F6-8E45-ACFA3B4E8AC8}" sibTransId="{D85D149D-A3A9-4371-8A82-FE2FC8F9FB34}"/>
    <dgm:cxn modelId="{087A8E5D-C0A9-4677-867E-C6D36309061A}" type="presOf" srcId="{D931E1CE-08D3-4D8E-AD16-7DCB4ED1E122}" destId="{F0059FE9-2B7D-4641-9F7B-DE121864CE24}" srcOrd="0" destOrd="0" presId="urn:microsoft.com/office/officeart/2005/8/layout/vList6"/>
    <dgm:cxn modelId="{9CBB0FFC-015D-4100-A9F8-B503A78A03DF}" type="presOf" srcId="{2B784A4B-830B-41DF-B5B1-0D2C6911017E}" destId="{535999E4-980D-4744-8196-0B617B1E72F0}" srcOrd="0" destOrd="2" presId="urn:microsoft.com/office/officeart/2005/8/layout/vList6"/>
    <dgm:cxn modelId="{A4B5C899-8E28-4AAA-90B9-C945519654A9}" type="presOf" srcId="{A1A4D70E-4E63-41E3-A6A0-E81AA6CB5CDD}" destId="{535999E4-980D-4744-8196-0B617B1E72F0}" srcOrd="0" destOrd="0" presId="urn:microsoft.com/office/officeart/2005/8/layout/vList6"/>
    <dgm:cxn modelId="{FB9E5545-CD6B-4922-86E0-BDFB6F609034}" type="presOf" srcId="{7F65DABC-2579-4920-BB41-5D1976CC66AC}" destId="{9695BDFC-8449-47C9-8966-799723A48391}" srcOrd="0" destOrd="0" presId="urn:microsoft.com/office/officeart/2005/8/layout/vList6"/>
    <dgm:cxn modelId="{5E65F1AC-3D75-4696-AACA-5CE89901629E}" srcId="{7F65DABC-2579-4920-BB41-5D1976CC66AC}" destId="{BCA3D0B4-631C-4CE5-83F8-0DB314BF2E51}" srcOrd="1" destOrd="0" parTransId="{F396B4FE-1006-4C14-A240-7DD4FE75F66F}" sibTransId="{D3971EEF-D757-43A4-9BB6-401E0DF32028}"/>
    <dgm:cxn modelId="{3B8795AE-8E71-4A8A-B9D0-103413C4F96C}" srcId="{2DE6D0C8-0616-47E2-8F84-54D9D02BC20A}" destId="{5538E5A6-B39F-4DEA-9FDA-8F4ADEDC2526}" srcOrd="1" destOrd="0" parTransId="{2C66318E-97C5-44E9-A516-EEFD6D852205}" sibTransId="{6C7D938B-E967-4D64-88F9-5C06701705F3}"/>
    <dgm:cxn modelId="{C25666F0-6EDC-46DC-B3BD-0BAA21ACAE3F}" type="presOf" srcId="{2DE6D0C8-0616-47E2-8F84-54D9D02BC20A}" destId="{6B2AE502-BAFD-4A36-91C1-CC7F7C039200}" srcOrd="0" destOrd="0" presId="urn:microsoft.com/office/officeart/2005/8/layout/vList6"/>
    <dgm:cxn modelId="{9973E9E9-5E07-46D9-8556-FBDFB592A214}" srcId="{7F65DABC-2579-4920-BB41-5D1976CC66AC}" destId="{A1A4D70E-4E63-41E3-A6A0-E81AA6CB5CDD}" srcOrd="0" destOrd="0" parTransId="{0CC7867F-B0DC-4E79-B1ED-5E001F53A4AC}" sibTransId="{49D3AF15-ED6E-4D66-9C24-EE4FA41BF00F}"/>
    <dgm:cxn modelId="{A0A90305-9CC6-4271-B0F2-B3FC0829614F}" srcId="{7F65DABC-2579-4920-BB41-5D1976CC66AC}" destId="{2B784A4B-830B-41DF-B5B1-0D2C6911017E}" srcOrd="2" destOrd="0" parTransId="{9E2BD80A-388E-4711-A1CF-5D5C20DFBD7E}" sibTransId="{4C3C0946-FF15-49BE-B344-978C48943D72}"/>
    <dgm:cxn modelId="{02A0143B-8910-4686-89DE-F06C2BD061CE}" srcId="{5FF1FC74-22CE-41B8-B641-2DAB7D552611}" destId="{2DE6D0C8-0616-47E2-8F84-54D9D02BC20A}" srcOrd="1" destOrd="0" parTransId="{EB57A970-0A73-4C8C-8CD3-28D7512259DC}" sibTransId="{A5625A42-8CFF-4D00-BBC1-3B6E8E40487D}"/>
    <dgm:cxn modelId="{D5F2CB98-AF87-493D-B1C5-EACABBC89EFD}" type="presOf" srcId="{5538E5A6-B39F-4DEA-9FDA-8F4ADEDC2526}" destId="{F0059FE9-2B7D-4641-9F7B-DE121864CE24}" srcOrd="0" destOrd="1" presId="urn:microsoft.com/office/officeart/2005/8/layout/vList6"/>
    <dgm:cxn modelId="{DEB547FB-D12B-4B8B-8E98-9E54CD1D32E1}" type="presParOf" srcId="{2A37E04E-ED53-4DA5-B1B0-939DA8D9EC90}" destId="{ADC0C0C4-12BF-4035-8CA8-91D603610E92}" srcOrd="0" destOrd="0" presId="urn:microsoft.com/office/officeart/2005/8/layout/vList6"/>
    <dgm:cxn modelId="{ECC1E858-BF2F-4954-BDE6-F136C2C59560}" type="presParOf" srcId="{ADC0C0C4-12BF-4035-8CA8-91D603610E92}" destId="{9695BDFC-8449-47C9-8966-799723A48391}" srcOrd="0" destOrd="0" presId="urn:microsoft.com/office/officeart/2005/8/layout/vList6"/>
    <dgm:cxn modelId="{AA0ED86B-8BF7-482C-AD6B-8D966B4E510F}" type="presParOf" srcId="{ADC0C0C4-12BF-4035-8CA8-91D603610E92}" destId="{535999E4-980D-4744-8196-0B617B1E72F0}" srcOrd="1" destOrd="0" presId="urn:microsoft.com/office/officeart/2005/8/layout/vList6"/>
    <dgm:cxn modelId="{DD3E792D-F63C-4EBD-BF55-039C0A52F05A}" type="presParOf" srcId="{2A37E04E-ED53-4DA5-B1B0-939DA8D9EC90}" destId="{B13FBCCD-661F-401D-854A-90EACA8FEAA2}" srcOrd="1" destOrd="0" presId="urn:microsoft.com/office/officeart/2005/8/layout/vList6"/>
    <dgm:cxn modelId="{738942C3-3488-4A2F-9B12-0501EF64D36E}" type="presParOf" srcId="{2A37E04E-ED53-4DA5-B1B0-939DA8D9EC90}" destId="{3863797F-E07B-42F8-A4DF-FA36D14EAE81}" srcOrd="2" destOrd="0" presId="urn:microsoft.com/office/officeart/2005/8/layout/vList6"/>
    <dgm:cxn modelId="{EC6EFFB9-5E9F-403C-8181-41AD4B59FFCD}" type="presParOf" srcId="{3863797F-E07B-42F8-A4DF-FA36D14EAE81}" destId="{6B2AE502-BAFD-4A36-91C1-CC7F7C039200}" srcOrd="0" destOrd="0" presId="urn:microsoft.com/office/officeart/2005/8/layout/vList6"/>
    <dgm:cxn modelId="{AEC9E186-4EDA-426C-925D-FCF939F58B3A}" type="presParOf" srcId="{3863797F-E07B-42F8-A4DF-FA36D14EAE81}" destId="{F0059FE9-2B7D-4641-9F7B-DE121864CE2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38737C-201A-4E41-866F-66FD37C46B0B}" type="doc">
      <dgm:prSet loTypeId="urn:microsoft.com/office/officeart/2005/8/layout/cycle2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vi-VN"/>
        </a:p>
      </dgm:t>
    </dgm:pt>
    <dgm:pt modelId="{CD102944-F900-4AEC-A3EB-FACCFE617C00}">
      <dgm:prSet phldrT="[Text]" custT="1"/>
      <dgm:spPr/>
      <dgm:t>
        <a:bodyPr/>
        <a:lstStyle/>
        <a:p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latin typeface="Times New Roman" pitchFamily="18" charset="0"/>
              <a:cs typeface="Times New Roman" pitchFamily="18" charset="0"/>
            </a:rPr>
            <a:t>định</a:t>
          </a:r>
          <a:endParaRPr lang="vi-VN" sz="3200" b="1" dirty="0">
            <a:latin typeface="Times New Roman" pitchFamily="18" charset="0"/>
            <a:cs typeface="Times New Roman" pitchFamily="18" charset="0"/>
          </a:endParaRPr>
        </a:p>
      </dgm:t>
    </dgm:pt>
    <dgm:pt modelId="{5CA002BA-B4B0-4987-AB7B-C203C78E89EB}" type="parTrans" cxnId="{F0C065FC-AF5E-4CAF-82B7-599684B267DE}">
      <dgm:prSet/>
      <dgm:spPr/>
      <dgm:t>
        <a:bodyPr/>
        <a:lstStyle/>
        <a:p>
          <a:endParaRPr lang="vi-VN"/>
        </a:p>
      </dgm:t>
    </dgm:pt>
    <dgm:pt modelId="{CCFF8CE4-1A40-470A-AD2C-5BB4E0A01A1F}" type="sibTrans" cxnId="{F0C065FC-AF5E-4CAF-82B7-599684B267DE}">
      <dgm:prSet/>
      <dgm:spPr/>
      <dgm:t>
        <a:bodyPr/>
        <a:lstStyle/>
        <a:p>
          <a:endParaRPr lang="vi-VN"/>
        </a:p>
      </dgm:t>
    </dgm:pt>
    <dgm:pt modelId="{5B08FC1F-E295-4EAD-BB83-06118C7F6FDC}">
      <dgm:prSet phldrT="[Text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Chẩn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đoán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ĐD</a:t>
          </a:r>
          <a:endParaRPr lang="vi-VN" sz="3200" dirty="0">
            <a:latin typeface="Times New Roman" pitchFamily="18" charset="0"/>
            <a:cs typeface="Times New Roman" pitchFamily="18" charset="0"/>
          </a:endParaRPr>
        </a:p>
      </dgm:t>
    </dgm:pt>
    <dgm:pt modelId="{AA95FDDF-8733-43D5-972E-98D210B2CDB9}" type="parTrans" cxnId="{250A2C8D-5EEE-4060-B26C-78E5D0DE1AE8}">
      <dgm:prSet/>
      <dgm:spPr/>
      <dgm:t>
        <a:bodyPr/>
        <a:lstStyle/>
        <a:p>
          <a:endParaRPr lang="vi-VN"/>
        </a:p>
      </dgm:t>
    </dgm:pt>
    <dgm:pt modelId="{F76E6E26-DC59-46DC-B731-302CEB08C4B4}" type="sibTrans" cxnId="{250A2C8D-5EEE-4060-B26C-78E5D0DE1AE8}">
      <dgm:prSet/>
      <dgm:spPr/>
      <dgm:t>
        <a:bodyPr/>
        <a:lstStyle/>
        <a:p>
          <a:endParaRPr lang="vi-VN"/>
        </a:p>
      </dgm:t>
    </dgm:pt>
    <dgm:pt modelId="{CDE80550-E14A-49ED-A9AA-58EC0FED0608}">
      <dgm:prSet phldrT="[Text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Lập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KHCS</a:t>
          </a:r>
          <a:endParaRPr lang="vi-VN" sz="3200" dirty="0">
            <a:latin typeface="Times New Roman" pitchFamily="18" charset="0"/>
            <a:cs typeface="Times New Roman" pitchFamily="18" charset="0"/>
          </a:endParaRPr>
        </a:p>
      </dgm:t>
    </dgm:pt>
    <dgm:pt modelId="{FACD8BF2-2577-453C-8BD4-6ABC27C4BDE7}" type="parTrans" cxnId="{EE0B5F5E-553F-467A-9BE3-5B1B1A7360E8}">
      <dgm:prSet/>
      <dgm:spPr/>
      <dgm:t>
        <a:bodyPr/>
        <a:lstStyle/>
        <a:p>
          <a:endParaRPr lang="vi-VN"/>
        </a:p>
      </dgm:t>
    </dgm:pt>
    <dgm:pt modelId="{AF12A027-2854-470C-BAD3-72F7C054F80B}" type="sibTrans" cxnId="{EE0B5F5E-553F-467A-9BE3-5B1B1A7360E8}">
      <dgm:prSet/>
      <dgm:spPr/>
      <dgm:t>
        <a:bodyPr/>
        <a:lstStyle/>
        <a:p>
          <a:endParaRPr lang="vi-VN"/>
        </a:p>
      </dgm:t>
    </dgm:pt>
    <dgm:pt modelId="{7BF0F862-4B4E-4D32-BA24-EDFFED6D5810}">
      <dgm:prSet phldrT="[Text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KHCS</a:t>
          </a:r>
          <a:endParaRPr lang="vi-VN" sz="3200" dirty="0">
            <a:latin typeface="Times New Roman" pitchFamily="18" charset="0"/>
            <a:cs typeface="Times New Roman" pitchFamily="18" charset="0"/>
          </a:endParaRPr>
        </a:p>
      </dgm:t>
    </dgm:pt>
    <dgm:pt modelId="{A2D23F78-7448-4D09-BE07-2A1220AF7FE2}" type="parTrans" cxnId="{38187911-DF68-42BD-82E8-0334C9847A31}">
      <dgm:prSet/>
      <dgm:spPr/>
      <dgm:t>
        <a:bodyPr/>
        <a:lstStyle/>
        <a:p>
          <a:endParaRPr lang="vi-VN"/>
        </a:p>
      </dgm:t>
    </dgm:pt>
    <dgm:pt modelId="{80FA1F7D-B8C9-4D10-AD2C-9AB85832E553}" type="sibTrans" cxnId="{38187911-DF68-42BD-82E8-0334C9847A31}">
      <dgm:prSet/>
      <dgm:spPr/>
      <dgm:t>
        <a:bodyPr/>
        <a:lstStyle/>
        <a:p>
          <a:endParaRPr lang="vi-VN"/>
        </a:p>
      </dgm:t>
    </dgm:pt>
    <dgm:pt modelId="{E28134F9-E8F3-44C3-BC11-DA89EE778EAE}">
      <dgm:prSet phldrT="[Text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giá</a:t>
          </a:r>
          <a:endParaRPr lang="vi-VN" sz="3200" dirty="0">
            <a:latin typeface="Times New Roman" pitchFamily="18" charset="0"/>
            <a:cs typeface="Times New Roman" pitchFamily="18" charset="0"/>
          </a:endParaRPr>
        </a:p>
      </dgm:t>
    </dgm:pt>
    <dgm:pt modelId="{452DE07A-6400-4D6C-B295-F69529A747C0}" type="parTrans" cxnId="{93078CCF-3F31-4D04-B26C-34BAAB6352BC}">
      <dgm:prSet/>
      <dgm:spPr/>
      <dgm:t>
        <a:bodyPr/>
        <a:lstStyle/>
        <a:p>
          <a:endParaRPr lang="vi-VN"/>
        </a:p>
      </dgm:t>
    </dgm:pt>
    <dgm:pt modelId="{C155FDF5-8812-470A-97C7-ACA0619056B5}" type="sibTrans" cxnId="{93078CCF-3F31-4D04-B26C-34BAAB6352BC}">
      <dgm:prSet/>
      <dgm:spPr/>
      <dgm:t>
        <a:bodyPr/>
        <a:lstStyle/>
        <a:p>
          <a:endParaRPr lang="vi-VN"/>
        </a:p>
      </dgm:t>
    </dgm:pt>
    <dgm:pt modelId="{D933A314-303C-4C7B-9AD1-0ED3486B879B}" type="pres">
      <dgm:prSet presAssocID="{2F38737C-201A-4E41-866F-66FD37C46B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79A3DD33-3E71-45B7-83EF-3B6AE14E4E12}" type="pres">
      <dgm:prSet presAssocID="{CD102944-F900-4AEC-A3EB-FACCFE617C00}" presName="node" presStyleLbl="node1" presStyleIdx="0" presStyleCnt="5" custScaleX="146398" custRadScaleRad="100190" custRadScaleInc="-742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DD67327-31C4-4F40-9A33-E2F4B05A5EAD}" type="pres">
      <dgm:prSet presAssocID="{CCFF8CE4-1A40-470A-AD2C-5BB4E0A01A1F}" presName="sibTrans" presStyleLbl="sibTrans2D1" presStyleIdx="0" presStyleCnt="5"/>
      <dgm:spPr/>
      <dgm:t>
        <a:bodyPr/>
        <a:lstStyle/>
        <a:p>
          <a:endParaRPr lang="vi-VN"/>
        </a:p>
      </dgm:t>
    </dgm:pt>
    <dgm:pt modelId="{29F12C19-01CD-4DE9-85F0-1EE249BA8E89}" type="pres">
      <dgm:prSet presAssocID="{CCFF8CE4-1A40-470A-AD2C-5BB4E0A01A1F}" presName="connectorText" presStyleLbl="sibTrans2D1" presStyleIdx="0" presStyleCnt="5"/>
      <dgm:spPr/>
      <dgm:t>
        <a:bodyPr/>
        <a:lstStyle/>
        <a:p>
          <a:endParaRPr lang="vi-VN"/>
        </a:p>
      </dgm:t>
    </dgm:pt>
    <dgm:pt modelId="{57C96D70-D847-4AF2-8FDA-03747800B7D4}" type="pres">
      <dgm:prSet presAssocID="{5B08FC1F-E295-4EAD-BB83-06118C7F6FDC}" presName="node" presStyleLbl="node1" presStyleIdx="1" presStyleCnt="5" custScaleX="162179" custRadScaleRad="114727" custRadScaleInc="19251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695A86C-7AF8-401B-BA9E-61D8BF10904F}" type="pres">
      <dgm:prSet presAssocID="{F76E6E26-DC59-46DC-B731-302CEB08C4B4}" presName="sibTrans" presStyleLbl="sibTrans2D1" presStyleIdx="1" presStyleCnt="5"/>
      <dgm:spPr/>
      <dgm:t>
        <a:bodyPr/>
        <a:lstStyle/>
        <a:p>
          <a:endParaRPr lang="vi-VN"/>
        </a:p>
      </dgm:t>
    </dgm:pt>
    <dgm:pt modelId="{D7901895-3191-4F4D-BE0B-E3F75FE3C04B}" type="pres">
      <dgm:prSet presAssocID="{F76E6E26-DC59-46DC-B731-302CEB08C4B4}" presName="connectorText" presStyleLbl="sibTrans2D1" presStyleIdx="1" presStyleCnt="5"/>
      <dgm:spPr/>
      <dgm:t>
        <a:bodyPr/>
        <a:lstStyle/>
        <a:p>
          <a:endParaRPr lang="vi-VN"/>
        </a:p>
      </dgm:t>
    </dgm:pt>
    <dgm:pt modelId="{B6FABB7F-FF41-4071-B29E-CBE8E612C006}" type="pres">
      <dgm:prSet presAssocID="{CDE80550-E14A-49ED-A9AA-58EC0FED0608}" presName="node" presStyleLbl="node1" presStyleIdx="2" presStyleCnt="5" custScaleX="154541" custRadScaleRad="116321" custRadScaleInc="-30347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E64B7C1-117B-4A83-8F5A-DB43C10FD144}" type="pres">
      <dgm:prSet presAssocID="{AF12A027-2854-470C-BAD3-72F7C054F80B}" presName="sibTrans" presStyleLbl="sibTrans2D1" presStyleIdx="2" presStyleCnt="5"/>
      <dgm:spPr/>
      <dgm:t>
        <a:bodyPr/>
        <a:lstStyle/>
        <a:p>
          <a:endParaRPr lang="vi-VN"/>
        </a:p>
      </dgm:t>
    </dgm:pt>
    <dgm:pt modelId="{2FBA67D8-2F9F-4A7D-906E-D2F8D2B30044}" type="pres">
      <dgm:prSet presAssocID="{AF12A027-2854-470C-BAD3-72F7C054F80B}" presName="connectorText" presStyleLbl="sibTrans2D1" presStyleIdx="2" presStyleCnt="5"/>
      <dgm:spPr/>
      <dgm:t>
        <a:bodyPr/>
        <a:lstStyle/>
        <a:p>
          <a:endParaRPr lang="vi-VN"/>
        </a:p>
      </dgm:t>
    </dgm:pt>
    <dgm:pt modelId="{4E9BF328-311F-46BB-8752-286E2BD8BEDF}" type="pres">
      <dgm:prSet presAssocID="{7BF0F862-4B4E-4D32-BA24-EDFFED6D5810}" presName="node" presStyleLbl="node1" presStyleIdx="3" presStyleCnt="5" custScaleX="162123" custRadScaleRad="112658" custRadScaleInc="25437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33C33A3-B932-4F3B-8C83-6D0A60DCD928}" type="pres">
      <dgm:prSet presAssocID="{80FA1F7D-B8C9-4D10-AD2C-9AB85832E553}" presName="sibTrans" presStyleLbl="sibTrans2D1" presStyleIdx="3" presStyleCnt="5"/>
      <dgm:spPr/>
      <dgm:t>
        <a:bodyPr/>
        <a:lstStyle/>
        <a:p>
          <a:endParaRPr lang="vi-VN"/>
        </a:p>
      </dgm:t>
    </dgm:pt>
    <dgm:pt modelId="{0D3CB488-BBEB-4083-9E0C-BDAF63E2AB78}" type="pres">
      <dgm:prSet presAssocID="{80FA1F7D-B8C9-4D10-AD2C-9AB85832E553}" presName="connectorText" presStyleLbl="sibTrans2D1" presStyleIdx="3" presStyleCnt="5"/>
      <dgm:spPr/>
      <dgm:t>
        <a:bodyPr/>
        <a:lstStyle/>
        <a:p>
          <a:endParaRPr lang="vi-VN"/>
        </a:p>
      </dgm:t>
    </dgm:pt>
    <dgm:pt modelId="{368906FA-ECEF-4D6F-99D8-0AC624CDB976}" type="pres">
      <dgm:prSet presAssocID="{E28134F9-E8F3-44C3-BC11-DA89EE778EAE}" presName="node" presStyleLbl="node1" presStyleIdx="4" presStyleCnt="5" custScaleX="156800" custRadScaleRad="121388" custRadScaleInc="-15738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F7077D0-6FD0-4E44-B0F8-7742746DB31A}" type="pres">
      <dgm:prSet presAssocID="{C155FDF5-8812-470A-97C7-ACA0619056B5}" presName="sibTrans" presStyleLbl="sibTrans2D1" presStyleIdx="4" presStyleCnt="5"/>
      <dgm:spPr/>
      <dgm:t>
        <a:bodyPr/>
        <a:lstStyle/>
        <a:p>
          <a:endParaRPr lang="vi-VN"/>
        </a:p>
      </dgm:t>
    </dgm:pt>
    <dgm:pt modelId="{217176C6-14A0-471C-A3C4-E764B3FA408A}" type="pres">
      <dgm:prSet presAssocID="{C155FDF5-8812-470A-97C7-ACA0619056B5}" presName="connectorText" presStyleLbl="sibTrans2D1" presStyleIdx="4" presStyleCnt="5"/>
      <dgm:spPr/>
      <dgm:t>
        <a:bodyPr/>
        <a:lstStyle/>
        <a:p>
          <a:endParaRPr lang="vi-VN"/>
        </a:p>
      </dgm:t>
    </dgm:pt>
  </dgm:ptLst>
  <dgm:cxnLst>
    <dgm:cxn modelId="{9CC7C97B-FDB0-47F9-A89F-6EC5EB6E757B}" type="presOf" srcId="{E28134F9-E8F3-44C3-BC11-DA89EE778EAE}" destId="{368906FA-ECEF-4D6F-99D8-0AC624CDB976}" srcOrd="0" destOrd="0" presId="urn:microsoft.com/office/officeart/2005/8/layout/cycle2"/>
    <dgm:cxn modelId="{FDC581F9-9658-4947-80B4-BB32A49A33D3}" type="presOf" srcId="{2F38737C-201A-4E41-866F-66FD37C46B0B}" destId="{D933A314-303C-4C7B-9AD1-0ED3486B879B}" srcOrd="0" destOrd="0" presId="urn:microsoft.com/office/officeart/2005/8/layout/cycle2"/>
    <dgm:cxn modelId="{529F3A0A-097B-46BF-85B2-5035F55C4A1F}" type="presOf" srcId="{C155FDF5-8812-470A-97C7-ACA0619056B5}" destId="{217176C6-14A0-471C-A3C4-E764B3FA408A}" srcOrd="1" destOrd="0" presId="urn:microsoft.com/office/officeart/2005/8/layout/cycle2"/>
    <dgm:cxn modelId="{71D32157-1454-4318-944A-8C7FB5BAC014}" type="presOf" srcId="{CCFF8CE4-1A40-470A-AD2C-5BB4E0A01A1F}" destId="{FDD67327-31C4-4F40-9A33-E2F4B05A5EAD}" srcOrd="0" destOrd="0" presId="urn:microsoft.com/office/officeart/2005/8/layout/cycle2"/>
    <dgm:cxn modelId="{250A2C8D-5EEE-4060-B26C-78E5D0DE1AE8}" srcId="{2F38737C-201A-4E41-866F-66FD37C46B0B}" destId="{5B08FC1F-E295-4EAD-BB83-06118C7F6FDC}" srcOrd="1" destOrd="0" parTransId="{AA95FDDF-8733-43D5-972E-98D210B2CDB9}" sibTransId="{F76E6E26-DC59-46DC-B731-302CEB08C4B4}"/>
    <dgm:cxn modelId="{0D5F0A64-C040-4137-99FA-BAC5A2D1D0C8}" type="presOf" srcId="{80FA1F7D-B8C9-4D10-AD2C-9AB85832E553}" destId="{0D3CB488-BBEB-4083-9E0C-BDAF63E2AB78}" srcOrd="1" destOrd="0" presId="urn:microsoft.com/office/officeart/2005/8/layout/cycle2"/>
    <dgm:cxn modelId="{EECF2707-E330-4C71-81E9-3D923EA77E03}" type="presOf" srcId="{7BF0F862-4B4E-4D32-BA24-EDFFED6D5810}" destId="{4E9BF328-311F-46BB-8752-286E2BD8BEDF}" srcOrd="0" destOrd="0" presId="urn:microsoft.com/office/officeart/2005/8/layout/cycle2"/>
    <dgm:cxn modelId="{B0697143-D171-4E6B-B7A2-FD54A474FC34}" type="presOf" srcId="{C155FDF5-8812-470A-97C7-ACA0619056B5}" destId="{AF7077D0-6FD0-4E44-B0F8-7742746DB31A}" srcOrd="0" destOrd="0" presId="urn:microsoft.com/office/officeart/2005/8/layout/cycle2"/>
    <dgm:cxn modelId="{3C4A2AF0-D390-4D16-AF17-738A3D3B2C9F}" type="presOf" srcId="{F76E6E26-DC59-46DC-B731-302CEB08C4B4}" destId="{D695A86C-7AF8-401B-BA9E-61D8BF10904F}" srcOrd="0" destOrd="0" presId="urn:microsoft.com/office/officeart/2005/8/layout/cycle2"/>
    <dgm:cxn modelId="{AA5E5E1A-FE18-4CDB-A1F1-F801905CF0EF}" type="presOf" srcId="{CDE80550-E14A-49ED-A9AA-58EC0FED0608}" destId="{B6FABB7F-FF41-4071-B29E-CBE8E612C006}" srcOrd="0" destOrd="0" presId="urn:microsoft.com/office/officeart/2005/8/layout/cycle2"/>
    <dgm:cxn modelId="{F0C065FC-AF5E-4CAF-82B7-599684B267DE}" srcId="{2F38737C-201A-4E41-866F-66FD37C46B0B}" destId="{CD102944-F900-4AEC-A3EB-FACCFE617C00}" srcOrd="0" destOrd="0" parTransId="{5CA002BA-B4B0-4987-AB7B-C203C78E89EB}" sibTransId="{CCFF8CE4-1A40-470A-AD2C-5BB4E0A01A1F}"/>
    <dgm:cxn modelId="{E3C193EE-D1BD-4862-B24F-9CD1E9222C2B}" type="presOf" srcId="{AF12A027-2854-470C-BAD3-72F7C054F80B}" destId="{2FBA67D8-2F9F-4A7D-906E-D2F8D2B30044}" srcOrd="1" destOrd="0" presId="urn:microsoft.com/office/officeart/2005/8/layout/cycle2"/>
    <dgm:cxn modelId="{15707DCD-924E-4223-B034-E79580AF1EAE}" type="presOf" srcId="{F76E6E26-DC59-46DC-B731-302CEB08C4B4}" destId="{D7901895-3191-4F4D-BE0B-E3F75FE3C04B}" srcOrd="1" destOrd="0" presId="urn:microsoft.com/office/officeart/2005/8/layout/cycle2"/>
    <dgm:cxn modelId="{EE0B5F5E-553F-467A-9BE3-5B1B1A7360E8}" srcId="{2F38737C-201A-4E41-866F-66FD37C46B0B}" destId="{CDE80550-E14A-49ED-A9AA-58EC0FED0608}" srcOrd="2" destOrd="0" parTransId="{FACD8BF2-2577-453C-8BD4-6ABC27C4BDE7}" sibTransId="{AF12A027-2854-470C-BAD3-72F7C054F80B}"/>
    <dgm:cxn modelId="{40E118F2-4272-467E-80A7-765C8523B749}" type="presOf" srcId="{AF12A027-2854-470C-BAD3-72F7C054F80B}" destId="{5E64B7C1-117B-4A83-8F5A-DB43C10FD144}" srcOrd="0" destOrd="0" presId="urn:microsoft.com/office/officeart/2005/8/layout/cycle2"/>
    <dgm:cxn modelId="{38187911-DF68-42BD-82E8-0334C9847A31}" srcId="{2F38737C-201A-4E41-866F-66FD37C46B0B}" destId="{7BF0F862-4B4E-4D32-BA24-EDFFED6D5810}" srcOrd="3" destOrd="0" parTransId="{A2D23F78-7448-4D09-BE07-2A1220AF7FE2}" sibTransId="{80FA1F7D-B8C9-4D10-AD2C-9AB85832E553}"/>
    <dgm:cxn modelId="{93078CCF-3F31-4D04-B26C-34BAAB6352BC}" srcId="{2F38737C-201A-4E41-866F-66FD37C46B0B}" destId="{E28134F9-E8F3-44C3-BC11-DA89EE778EAE}" srcOrd="4" destOrd="0" parTransId="{452DE07A-6400-4D6C-B295-F69529A747C0}" sibTransId="{C155FDF5-8812-470A-97C7-ACA0619056B5}"/>
    <dgm:cxn modelId="{FBFA50FA-AB8B-44BC-85D1-AC0F53C2D69B}" type="presOf" srcId="{CD102944-F900-4AEC-A3EB-FACCFE617C00}" destId="{79A3DD33-3E71-45B7-83EF-3B6AE14E4E12}" srcOrd="0" destOrd="0" presId="urn:microsoft.com/office/officeart/2005/8/layout/cycle2"/>
    <dgm:cxn modelId="{7B6A5F05-92E0-4F18-9867-403E3FF7261A}" type="presOf" srcId="{80FA1F7D-B8C9-4D10-AD2C-9AB85832E553}" destId="{133C33A3-B932-4F3B-8C83-6D0A60DCD928}" srcOrd="0" destOrd="0" presId="urn:microsoft.com/office/officeart/2005/8/layout/cycle2"/>
    <dgm:cxn modelId="{76C1EF29-3BE6-4B2C-9E53-345CEB4D3D69}" type="presOf" srcId="{CCFF8CE4-1A40-470A-AD2C-5BB4E0A01A1F}" destId="{29F12C19-01CD-4DE9-85F0-1EE249BA8E89}" srcOrd="1" destOrd="0" presId="urn:microsoft.com/office/officeart/2005/8/layout/cycle2"/>
    <dgm:cxn modelId="{899A6DB2-70BC-43DF-8B4E-44EA17D7B87C}" type="presOf" srcId="{5B08FC1F-E295-4EAD-BB83-06118C7F6FDC}" destId="{57C96D70-D847-4AF2-8FDA-03747800B7D4}" srcOrd="0" destOrd="0" presId="urn:microsoft.com/office/officeart/2005/8/layout/cycle2"/>
    <dgm:cxn modelId="{4EF0EDC2-9AD1-4CCD-B213-060D041C127F}" type="presParOf" srcId="{D933A314-303C-4C7B-9AD1-0ED3486B879B}" destId="{79A3DD33-3E71-45B7-83EF-3B6AE14E4E12}" srcOrd="0" destOrd="0" presId="urn:microsoft.com/office/officeart/2005/8/layout/cycle2"/>
    <dgm:cxn modelId="{F72225E1-0114-4502-B605-199C8B2CE110}" type="presParOf" srcId="{D933A314-303C-4C7B-9AD1-0ED3486B879B}" destId="{FDD67327-31C4-4F40-9A33-E2F4B05A5EAD}" srcOrd="1" destOrd="0" presId="urn:microsoft.com/office/officeart/2005/8/layout/cycle2"/>
    <dgm:cxn modelId="{856EB7F8-02D9-45DC-8B58-1D2D738BA6B7}" type="presParOf" srcId="{FDD67327-31C4-4F40-9A33-E2F4B05A5EAD}" destId="{29F12C19-01CD-4DE9-85F0-1EE249BA8E89}" srcOrd="0" destOrd="0" presId="urn:microsoft.com/office/officeart/2005/8/layout/cycle2"/>
    <dgm:cxn modelId="{CF37A1B5-510C-4D0D-A5E0-77085B70274D}" type="presParOf" srcId="{D933A314-303C-4C7B-9AD1-0ED3486B879B}" destId="{57C96D70-D847-4AF2-8FDA-03747800B7D4}" srcOrd="2" destOrd="0" presId="urn:microsoft.com/office/officeart/2005/8/layout/cycle2"/>
    <dgm:cxn modelId="{87E4D743-6F10-4F4A-B84B-20C094AC9B13}" type="presParOf" srcId="{D933A314-303C-4C7B-9AD1-0ED3486B879B}" destId="{D695A86C-7AF8-401B-BA9E-61D8BF10904F}" srcOrd="3" destOrd="0" presId="urn:microsoft.com/office/officeart/2005/8/layout/cycle2"/>
    <dgm:cxn modelId="{009B68EC-F0E6-415E-98D0-68F15DEFE8C7}" type="presParOf" srcId="{D695A86C-7AF8-401B-BA9E-61D8BF10904F}" destId="{D7901895-3191-4F4D-BE0B-E3F75FE3C04B}" srcOrd="0" destOrd="0" presId="urn:microsoft.com/office/officeart/2005/8/layout/cycle2"/>
    <dgm:cxn modelId="{7D8CED0E-288A-4F4C-A19C-2FB196B15D75}" type="presParOf" srcId="{D933A314-303C-4C7B-9AD1-0ED3486B879B}" destId="{B6FABB7F-FF41-4071-B29E-CBE8E612C006}" srcOrd="4" destOrd="0" presId="urn:microsoft.com/office/officeart/2005/8/layout/cycle2"/>
    <dgm:cxn modelId="{101C1134-7B84-4102-9558-11C00E59C21C}" type="presParOf" srcId="{D933A314-303C-4C7B-9AD1-0ED3486B879B}" destId="{5E64B7C1-117B-4A83-8F5A-DB43C10FD144}" srcOrd="5" destOrd="0" presId="urn:microsoft.com/office/officeart/2005/8/layout/cycle2"/>
    <dgm:cxn modelId="{21FB03F9-400B-45CC-9856-01DBFDE60A9B}" type="presParOf" srcId="{5E64B7C1-117B-4A83-8F5A-DB43C10FD144}" destId="{2FBA67D8-2F9F-4A7D-906E-D2F8D2B30044}" srcOrd="0" destOrd="0" presId="urn:microsoft.com/office/officeart/2005/8/layout/cycle2"/>
    <dgm:cxn modelId="{15542BB2-B530-45B6-80A9-D3B02B8F9095}" type="presParOf" srcId="{D933A314-303C-4C7B-9AD1-0ED3486B879B}" destId="{4E9BF328-311F-46BB-8752-286E2BD8BEDF}" srcOrd="6" destOrd="0" presId="urn:microsoft.com/office/officeart/2005/8/layout/cycle2"/>
    <dgm:cxn modelId="{393EDD27-1CB6-4D6C-A946-5F5845A7BB3F}" type="presParOf" srcId="{D933A314-303C-4C7B-9AD1-0ED3486B879B}" destId="{133C33A3-B932-4F3B-8C83-6D0A60DCD928}" srcOrd="7" destOrd="0" presId="urn:microsoft.com/office/officeart/2005/8/layout/cycle2"/>
    <dgm:cxn modelId="{A201E8F9-C57A-4DD0-A97C-D5635B1E2EC1}" type="presParOf" srcId="{133C33A3-B932-4F3B-8C83-6D0A60DCD928}" destId="{0D3CB488-BBEB-4083-9E0C-BDAF63E2AB78}" srcOrd="0" destOrd="0" presId="urn:microsoft.com/office/officeart/2005/8/layout/cycle2"/>
    <dgm:cxn modelId="{1EDE9AD2-8C6B-43FB-97E7-C6B9808F1954}" type="presParOf" srcId="{D933A314-303C-4C7B-9AD1-0ED3486B879B}" destId="{368906FA-ECEF-4D6F-99D8-0AC624CDB976}" srcOrd="8" destOrd="0" presId="urn:microsoft.com/office/officeart/2005/8/layout/cycle2"/>
    <dgm:cxn modelId="{B58089FD-F4AA-4D01-88AA-D4673DD33FEC}" type="presParOf" srcId="{D933A314-303C-4C7B-9AD1-0ED3486B879B}" destId="{AF7077D0-6FD0-4E44-B0F8-7742746DB31A}" srcOrd="9" destOrd="0" presId="urn:microsoft.com/office/officeart/2005/8/layout/cycle2"/>
    <dgm:cxn modelId="{356CFD8B-00B6-4B94-BFF9-D8171296D6C7}" type="presParOf" srcId="{AF7077D0-6FD0-4E44-B0F8-7742746DB31A}" destId="{217176C6-14A0-471C-A3C4-E764B3FA408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87C48C-F1D7-4F40-A9C0-D4C603905F65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CE1320D3-22C5-4AAA-9FE4-EBE532B2ED31}">
      <dgm:prSet phldrT="[Text]" custT="1"/>
      <dgm:spPr/>
      <dgm:t>
        <a:bodyPr/>
        <a:lstStyle/>
        <a:p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Tắc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nghẽn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thở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do co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thắt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khí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phế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tiết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đàm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nhớt</a:t>
          </a:r>
          <a:endParaRPr lang="vi-VN" sz="2600" dirty="0">
            <a:latin typeface="Times New Roman" pitchFamily="18" charset="0"/>
            <a:cs typeface="Times New Roman" pitchFamily="18" charset="0"/>
          </a:endParaRPr>
        </a:p>
      </dgm:t>
    </dgm:pt>
    <dgm:pt modelId="{A439CE8C-4247-4572-9435-BC1A4E8F88BC}" type="parTrans" cxnId="{ED8ACE90-68CF-43E7-BA6A-3329D1367E82}">
      <dgm:prSet/>
      <dgm:spPr/>
      <dgm:t>
        <a:bodyPr/>
        <a:lstStyle/>
        <a:p>
          <a:endParaRPr lang="vi-VN"/>
        </a:p>
      </dgm:t>
    </dgm:pt>
    <dgm:pt modelId="{058F7B11-FDCB-4616-9BF8-D03E2A2A87D0}" type="sibTrans" cxnId="{ED8ACE90-68CF-43E7-BA6A-3329D1367E82}">
      <dgm:prSet/>
      <dgm:spPr/>
      <dgm:t>
        <a:bodyPr/>
        <a:lstStyle/>
        <a:p>
          <a:endParaRPr lang="vi-VN"/>
        </a:p>
      </dgm:t>
    </dgm:pt>
    <dgm:pt modelId="{DF5D8A70-4201-4907-94B9-81CA72FFB52D}">
      <dgm:prSet phldrT="[Text]" custT="1"/>
      <dgm:spPr/>
      <dgm:t>
        <a:bodyPr/>
        <a:lstStyle/>
        <a:p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Trao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đổi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khí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kém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liên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tổn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thương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phổi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xẹp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phế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nang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vi-VN" sz="2600" dirty="0">
            <a:latin typeface="Times New Roman" pitchFamily="18" charset="0"/>
            <a:cs typeface="Times New Roman" pitchFamily="18" charset="0"/>
          </a:endParaRPr>
        </a:p>
      </dgm:t>
    </dgm:pt>
    <dgm:pt modelId="{3360B5A4-A910-4491-A503-284B867446B8}" type="parTrans" cxnId="{E96F61E3-1F27-4374-B18B-BD58099B6393}">
      <dgm:prSet/>
      <dgm:spPr/>
      <dgm:t>
        <a:bodyPr/>
        <a:lstStyle/>
        <a:p>
          <a:endParaRPr lang="vi-VN"/>
        </a:p>
      </dgm:t>
    </dgm:pt>
    <dgm:pt modelId="{AF68C23F-D1C5-462D-9E33-E93F6742B522}" type="sibTrans" cxnId="{E96F61E3-1F27-4374-B18B-BD58099B6393}">
      <dgm:prSet/>
      <dgm:spPr/>
      <dgm:t>
        <a:bodyPr/>
        <a:lstStyle/>
        <a:p>
          <a:endParaRPr lang="vi-VN"/>
        </a:p>
      </dgm:t>
    </dgm:pt>
    <dgm:pt modelId="{D5044DDB-D398-41CB-A6BB-9B8CF28762AE}">
      <dgm:prSet phldrT="[Text]" custT="1"/>
      <dgm:spPr/>
      <dgm:t>
        <a:bodyPr/>
        <a:lstStyle/>
        <a:p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Hô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hấp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kém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hiệu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quả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liên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giảm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thành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ngực</a:t>
          </a:r>
          <a:endParaRPr lang="vi-VN" sz="2600" dirty="0">
            <a:latin typeface="Times New Roman" pitchFamily="18" charset="0"/>
            <a:cs typeface="Times New Roman" pitchFamily="18" charset="0"/>
          </a:endParaRPr>
        </a:p>
      </dgm:t>
    </dgm:pt>
    <dgm:pt modelId="{BABA9DE1-317F-4CD3-865D-21E57FDA5737}" type="parTrans" cxnId="{88214F04-B578-45E2-80DC-231409B20E4C}">
      <dgm:prSet/>
      <dgm:spPr/>
      <dgm:t>
        <a:bodyPr/>
        <a:lstStyle/>
        <a:p>
          <a:endParaRPr lang="vi-VN"/>
        </a:p>
      </dgm:t>
    </dgm:pt>
    <dgm:pt modelId="{4AE8BA7F-5DB9-4801-9C65-05038DBF130B}" type="sibTrans" cxnId="{88214F04-B578-45E2-80DC-231409B20E4C}">
      <dgm:prSet/>
      <dgm:spPr/>
      <dgm:t>
        <a:bodyPr/>
        <a:lstStyle/>
        <a:p>
          <a:endParaRPr lang="vi-VN"/>
        </a:p>
      </dgm:t>
    </dgm:pt>
    <dgm:pt modelId="{53271A9C-A101-4AEC-B75D-63C4409217E7}">
      <dgm:prSet phldrT="[Text]" custT="1"/>
      <dgm:spPr/>
      <dgm:t>
        <a:bodyPr/>
        <a:lstStyle/>
        <a:p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Rối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loạn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tri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giác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liên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giảm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oxy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máu</a:t>
          </a:r>
          <a:endParaRPr lang="vi-VN" sz="2600" dirty="0">
            <a:latin typeface="Times New Roman" pitchFamily="18" charset="0"/>
            <a:cs typeface="Times New Roman" pitchFamily="18" charset="0"/>
          </a:endParaRPr>
        </a:p>
      </dgm:t>
    </dgm:pt>
    <dgm:pt modelId="{6DE65A56-782E-46F6-8CED-9353174D3082}" type="parTrans" cxnId="{B0AC7353-AC7C-4197-8994-8EC2D8BB5C65}">
      <dgm:prSet/>
      <dgm:spPr/>
      <dgm:t>
        <a:bodyPr/>
        <a:lstStyle/>
        <a:p>
          <a:endParaRPr lang="vi-VN"/>
        </a:p>
      </dgm:t>
    </dgm:pt>
    <dgm:pt modelId="{3E53A121-F72E-44CB-A445-13026D78CBD5}" type="sibTrans" cxnId="{B0AC7353-AC7C-4197-8994-8EC2D8BB5C65}">
      <dgm:prSet/>
      <dgm:spPr/>
      <dgm:t>
        <a:bodyPr/>
        <a:lstStyle/>
        <a:p>
          <a:endParaRPr lang="vi-VN"/>
        </a:p>
      </dgm:t>
    </dgm:pt>
    <dgm:pt modelId="{88BE57E7-60EA-4C08-A658-0344BA158571}">
      <dgm:prSet phldrT="[Text]" custT="1"/>
      <dgm:spPr/>
      <dgm:t>
        <a:bodyPr/>
        <a:lstStyle/>
        <a:p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Lo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lắng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liên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thiếu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hiểu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bệnh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tật</a:t>
          </a:r>
          <a:endParaRPr lang="vi-VN" sz="2600" dirty="0">
            <a:latin typeface="Times New Roman" pitchFamily="18" charset="0"/>
            <a:cs typeface="Times New Roman" pitchFamily="18" charset="0"/>
          </a:endParaRPr>
        </a:p>
      </dgm:t>
    </dgm:pt>
    <dgm:pt modelId="{40837C2E-663A-44AD-8FFE-98BF8E084143}" type="parTrans" cxnId="{0AB913A8-5F70-4116-A38C-62E568C861C3}">
      <dgm:prSet/>
      <dgm:spPr/>
      <dgm:t>
        <a:bodyPr/>
        <a:lstStyle/>
        <a:p>
          <a:endParaRPr lang="vi-VN"/>
        </a:p>
      </dgm:t>
    </dgm:pt>
    <dgm:pt modelId="{93052123-2A52-46CF-8944-88D56EA1DB22}" type="sibTrans" cxnId="{0AB913A8-5F70-4116-A38C-62E568C861C3}">
      <dgm:prSet/>
      <dgm:spPr/>
      <dgm:t>
        <a:bodyPr/>
        <a:lstStyle/>
        <a:p>
          <a:endParaRPr lang="vi-VN"/>
        </a:p>
      </dgm:t>
    </dgm:pt>
    <dgm:pt modelId="{FA68AFF1-663B-48AC-9388-1548EF0E083C}" type="pres">
      <dgm:prSet presAssocID="{4287C48C-F1D7-4F40-A9C0-D4C603905F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74B13EF5-CCBD-40D2-8A35-3822FCA8686E}" type="pres">
      <dgm:prSet presAssocID="{CE1320D3-22C5-4AAA-9FE4-EBE532B2ED31}" presName="parentLin" presStyleCnt="0"/>
      <dgm:spPr/>
    </dgm:pt>
    <dgm:pt modelId="{1B4D498B-3F08-4F46-857D-02636BE6EFB2}" type="pres">
      <dgm:prSet presAssocID="{CE1320D3-22C5-4AAA-9FE4-EBE532B2ED31}" presName="parentLeftMargin" presStyleLbl="node1" presStyleIdx="0" presStyleCnt="5"/>
      <dgm:spPr/>
      <dgm:t>
        <a:bodyPr/>
        <a:lstStyle/>
        <a:p>
          <a:endParaRPr lang="vi-VN"/>
        </a:p>
      </dgm:t>
    </dgm:pt>
    <dgm:pt modelId="{84D3EAF1-8DA2-41A4-8E61-DF25229B9F47}" type="pres">
      <dgm:prSet presAssocID="{CE1320D3-22C5-4AAA-9FE4-EBE532B2ED31}" presName="parentText" presStyleLbl="node1" presStyleIdx="0" presStyleCnt="5" custScaleX="165482" custScaleY="123232" custLinFactNeighborX="9999" custLinFactNeighborY="-8184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526BFB4-686F-447A-8DFA-B124D2385428}" type="pres">
      <dgm:prSet presAssocID="{CE1320D3-22C5-4AAA-9FE4-EBE532B2ED31}" presName="negativeSpace" presStyleCnt="0"/>
      <dgm:spPr/>
    </dgm:pt>
    <dgm:pt modelId="{B5868DCC-57B3-4170-8E2E-46FDFA712BA5}" type="pres">
      <dgm:prSet presAssocID="{CE1320D3-22C5-4AAA-9FE4-EBE532B2ED31}" presName="childText" presStyleLbl="conFgAcc1" presStyleIdx="0" presStyleCnt="5">
        <dgm:presLayoutVars>
          <dgm:bulletEnabled val="1"/>
        </dgm:presLayoutVars>
      </dgm:prSet>
      <dgm:spPr/>
    </dgm:pt>
    <dgm:pt modelId="{0C62C7C8-79EA-44F2-B907-11B902025BF0}" type="pres">
      <dgm:prSet presAssocID="{058F7B11-FDCB-4616-9BF8-D03E2A2A87D0}" presName="spaceBetweenRectangles" presStyleCnt="0"/>
      <dgm:spPr/>
    </dgm:pt>
    <dgm:pt modelId="{25E308A6-0FC1-47D0-B257-0D5F56048455}" type="pres">
      <dgm:prSet presAssocID="{DF5D8A70-4201-4907-94B9-81CA72FFB52D}" presName="parentLin" presStyleCnt="0"/>
      <dgm:spPr/>
    </dgm:pt>
    <dgm:pt modelId="{998CA8EB-BFDB-42E6-B0E4-B6A4205BBC09}" type="pres">
      <dgm:prSet presAssocID="{DF5D8A70-4201-4907-94B9-81CA72FFB52D}" presName="parentLeftMargin" presStyleLbl="node1" presStyleIdx="0" presStyleCnt="5"/>
      <dgm:spPr/>
      <dgm:t>
        <a:bodyPr/>
        <a:lstStyle/>
        <a:p>
          <a:endParaRPr lang="vi-VN"/>
        </a:p>
      </dgm:t>
    </dgm:pt>
    <dgm:pt modelId="{A59B5552-01D2-401F-A767-4F54CAC7DF92}" type="pres">
      <dgm:prSet presAssocID="{DF5D8A70-4201-4907-94B9-81CA72FFB52D}" presName="parentText" presStyleLbl="node1" presStyleIdx="1" presStyleCnt="5" custScaleX="142857" custScaleY="140743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7B1912C-C15C-4E59-B597-B27137436519}" type="pres">
      <dgm:prSet presAssocID="{DF5D8A70-4201-4907-94B9-81CA72FFB52D}" presName="negativeSpace" presStyleCnt="0"/>
      <dgm:spPr/>
    </dgm:pt>
    <dgm:pt modelId="{542E58C9-050B-46E5-B1E5-0A7E42DF0C07}" type="pres">
      <dgm:prSet presAssocID="{DF5D8A70-4201-4907-94B9-81CA72FFB52D}" presName="childText" presStyleLbl="conFgAcc1" presStyleIdx="1" presStyleCnt="5">
        <dgm:presLayoutVars>
          <dgm:bulletEnabled val="1"/>
        </dgm:presLayoutVars>
      </dgm:prSet>
      <dgm:spPr/>
    </dgm:pt>
    <dgm:pt modelId="{76FFF555-064C-4DC8-B6DB-EC77C65BD1CA}" type="pres">
      <dgm:prSet presAssocID="{AF68C23F-D1C5-462D-9E33-E93F6742B522}" presName="spaceBetweenRectangles" presStyleCnt="0"/>
      <dgm:spPr/>
    </dgm:pt>
    <dgm:pt modelId="{E8F57FB0-F431-49FE-A59E-0A525C6427B5}" type="pres">
      <dgm:prSet presAssocID="{D5044DDB-D398-41CB-A6BB-9B8CF28762AE}" presName="parentLin" presStyleCnt="0"/>
      <dgm:spPr/>
    </dgm:pt>
    <dgm:pt modelId="{4B24789E-0040-49BE-AE1F-2B4515AB7C22}" type="pres">
      <dgm:prSet presAssocID="{D5044DDB-D398-41CB-A6BB-9B8CF28762AE}" presName="parentLeftMargin" presStyleLbl="node1" presStyleIdx="1" presStyleCnt="5"/>
      <dgm:spPr/>
      <dgm:t>
        <a:bodyPr/>
        <a:lstStyle/>
        <a:p>
          <a:endParaRPr lang="vi-VN"/>
        </a:p>
      </dgm:t>
    </dgm:pt>
    <dgm:pt modelId="{40042236-ADA8-46DB-912D-416643056B04}" type="pres">
      <dgm:prSet presAssocID="{D5044DDB-D398-41CB-A6BB-9B8CF28762AE}" presName="parentText" presStyleLbl="node1" presStyleIdx="2" presStyleCnt="5" custScaleX="142857" custScaleY="140332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B6FA1004-FAAD-49DE-804F-DFFE029258FD}" type="pres">
      <dgm:prSet presAssocID="{D5044DDB-D398-41CB-A6BB-9B8CF28762AE}" presName="negativeSpace" presStyleCnt="0"/>
      <dgm:spPr/>
    </dgm:pt>
    <dgm:pt modelId="{450C9D18-9562-4B8F-B25E-09B854204251}" type="pres">
      <dgm:prSet presAssocID="{D5044DDB-D398-41CB-A6BB-9B8CF28762AE}" presName="childText" presStyleLbl="conFgAcc1" presStyleIdx="2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44CE7D40-403E-448A-B117-E3AA2FD7730B}" type="pres">
      <dgm:prSet presAssocID="{4AE8BA7F-5DB9-4801-9C65-05038DBF130B}" presName="spaceBetweenRectangles" presStyleCnt="0"/>
      <dgm:spPr/>
    </dgm:pt>
    <dgm:pt modelId="{7BF41DD4-1C9F-4B18-9B20-B813B01D3E9E}" type="pres">
      <dgm:prSet presAssocID="{53271A9C-A101-4AEC-B75D-63C4409217E7}" presName="parentLin" presStyleCnt="0"/>
      <dgm:spPr/>
    </dgm:pt>
    <dgm:pt modelId="{3B7E828D-80D5-49D1-A9DC-5ADE7F207D91}" type="pres">
      <dgm:prSet presAssocID="{53271A9C-A101-4AEC-B75D-63C4409217E7}" presName="parentLeftMargin" presStyleLbl="node1" presStyleIdx="2" presStyleCnt="5"/>
      <dgm:spPr/>
      <dgm:t>
        <a:bodyPr/>
        <a:lstStyle/>
        <a:p>
          <a:endParaRPr lang="vi-VN"/>
        </a:p>
      </dgm:t>
    </dgm:pt>
    <dgm:pt modelId="{95D60138-C4EA-4D0D-8228-7167F10F64E3}" type="pres">
      <dgm:prSet presAssocID="{53271A9C-A101-4AEC-B75D-63C4409217E7}" presName="parentText" presStyleLbl="node1" presStyleIdx="3" presStyleCnt="5" custScaleX="142857" custScaleY="139511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F97BF77-EC85-4114-9F6B-A742AF8F57CC}" type="pres">
      <dgm:prSet presAssocID="{53271A9C-A101-4AEC-B75D-63C4409217E7}" presName="negativeSpace" presStyleCnt="0"/>
      <dgm:spPr/>
    </dgm:pt>
    <dgm:pt modelId="{D8FE27EE-4AD6-4A4C-8D53-307B37356424}" type="pres">
      <dgm:prSet presAssocID="{53271A9C-A101-4AEC-B75D-63C4409217E7}" presName="childText" presStyleLbl="conFgAcc1" presStyleIdx="3" presStyleCnt="5">
        <dgm:presLayoutVars>
          <dgm:bulletEnabled val="1"/>
        </dgm:presLayoutVars>
      </dgm:prSet>
      <dgm:spPr/>
    </dgm:pt>
    <dgm:pt modelId="{7E3D7DFA-4BE9-4F7C-9805-61D56671105D}" type="pres">
      <dgm:prSet presAssocID="{3E53A121-F72E-44CB-A445-13026D78CBD5}" presName="spaceBetweenRectangles" presStyleCnt="0"/>
      <dgm:spPr/>
    </dgm:pt>
    <dgm:pt modelId="{F7DCFC11-97B6-45DC-AF90-35045023221A}" type="pres">
      <dgm:prSet presAssocID="{88BE57E7-60EA-4C08-A658-0344BA158571}" presName="parentLin" presStyleCnt="0"/>
      <dgm:spPr/>
    </dgm:pt>
    <dgm:pt modelId="{1AD82F12-CBE4-4C19-A9A9-981990FE8894}" type="pres">
      <dgm:prSet presAssocID="{88BE57E7-60EA-4C08-A658-0344BA158571}" presName="parentLeftMargin" presStyleLbl="node1" presStyleIdx="3" presStyleCnt="5"/>
      <dgm:spPr/>
      <dgm:t>
        <a:bodyPr/>
        <a:lstStyle/>
        <a:p>
          <a:endParaRPr lang="vi-VN"/>
        </a:p>
      </dgm:t>
    </dgm:pt>
    <dgm:pt modelId="{996D30CC-72F6-44DC-94C1-E190BA76ED7C}" type="pres">
      <dgm:prSet presAssocID="{88BE57E7-60EA-4C08-A658-0344BA158571}" presName="parentText" presStyleLbl="node1" presStyleIdx="4" presStyleCnt="5" custScaleX="142857" custScaleY="137868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F901FFF-C020-46CA-B0A8-ACC61F338612}" type="pres">
      <dgm:prSet presAssocID="{88BE57E7-60EA-4C08-A658-0344BA158571}" presName="negativeSpace" presStyleCnt="0"/>
      <dgm:spPr/>
    </dgm:pt>
    <dgm:pt modelId="{4E13AD47-0C04-44B3-932A-AED722F69479}" type="pres">
      <dgm:prSet presAssocID="{88BE57E7-60EA-4C08-A658-0344BA15857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8B5DB48-E06F-4160-A2CC-FCB740F73CDD}" type="presOf" srcId="{4287C48C-F1D7-4F40-A9C0-D4C603905F65}" destId="{FA68AFF1-663B-48AC-9388-1548EF0E083C}" srcOrd="0" destOrd="0" presId="urn:microsoft.com/office/officeart/2005/8/layout/list1"/>
    <dgm:cxn modelId="{B0AC7353-AC7C-4197-8994-8EC2D8BB5C65}" srcId="{4287C48C-F1D7-4F40-A9C0-D4C603905F65}" destId="{53271A9C-A101-4AEC-B75D-63C4409217E7}" srcOrd="3" destOrd="0" parTransId="{6DE65A56-782E-46F6-8CED-9353174D3082}" sibTransId="{3E53A121-F72E-44CB-A445-13026D78CBD5}"/>
    <dgm:cxn modelId="{FE575404-684C-4750-B0DD-DCED1DCED6C7}" type="presOf" srcId="{CE1320D3-22C5-4AAA-9FE4-EBE532B2ED31}" destId="{1B4D498B-3F08-4F46-857D-02636BE6EFB2}" srcOrd="0" destOrd="0" presId="urn:microsoft.com/office/officeart/2005/8/layout/list1"/>
    <dgm:cxn modelId="{0AB913A8-5F70-4116-A38C-62E568C861C3}" srcId="{4287C48C-F1D7-4F40-A9C0-D4C603905F65}" destId="{88BE57E7-60EA-4C08-A658-0344BA158571}" srcOrd="4" destOrd="0" parTransId="{40837C2E-663A-44AD-8FFE-98BF8E084143}" sibTransId="{93052123-2A52-46CF-8944-88D56EA1DB22}"/>
    <dgm:cxn modelId="{1542DDF8-715B-4A77-BD7A-C5D6FCF52C7E}" type="presOf" srcId="{DF5D8A70-4201-4907-94B9-81CA72FFB52D}" destId="{998CA8EB-BFDB-42E6-B0E4-B6A4205BBC09}" srcOrd="0" destOrd="0" presId="urn:microsoft.com/office/officeart/2005/8/layout/list1"/>
    <dgm:cxn modelId="{23297500-A253-4915-A68B-C603C4618505}" type="presOf" srcId="{CE1320D3-22C5-4AAA-9FE4-EBE532B2ED31}" destId="{84D3EAF1-8DA2-41A4-8E61-DF25229B9F47}" srcOrd="1" destOrd="0" presId="urn:microsoft.com/office/officeart/2005/8/layout/list1"/>
    <dgm:cxn modelId="{88214F04-B578-45E2-80DC-231409B20E4C}" srcId="{4287C48C-F1D7-4F40-A9C0-D4C603905F65}" destId="{D5044DDB-D398-41CB-A6BB-9B8CF28762AE}" srcOrd="2" destOrd="0" parTransId="{BABA9DE1-317F-4CD3-865D-21E57FDA5737}" sibTransId="{4AE8BA7F-5DB9-4801-9C65-05038DBF130B}"/>
    <dgm:cxn modelId="{0F00758F-B376-4127-B76C-28F4B1543715}" type="presOf" srcId="{88BE57E7-60EA-4C08-A658-0344BA158571}" destId="{1AD82F12-CBE4-4C19-A9A9-981990FE8894}" srcOrd="0" destOrd="0" presId="urn:microsoft.com/office/officeart/2005/8/layout/list1"/>
    <dgm:cxn modelId="{C81B4DE2-533D-44B1-9AED-0185B5BF7C25}" type="presOf" srcId="{D5044DDB-D398-41CB-A6BB-9B8CF28762AE}" destId="{40042236-ADA8-46DB-912D-416643056B04}" srcOrd="1" destOrd="0" presId="urn:microsoft.com/office/officeart/2005/8/layout/list1"/>
    <dgm:cxn modelId="{272F2FDB-45A2-4B35-B193-A9C8F49D8A4C}" type="presOf" srcId="{53271A9C-A101-4AEC-B75D-63C4409217E7}" destId="{95D60138-C4EA-4D0D-8228-7167F10F64E3}" srcOrd="1" destOrd="0" presId="urn:microsoft.com/office/officeart/2005/8/layout/list1"/>
    <dgm:cxn modelId="{E96F61E3-1F27-4374-B18B-BD58099B6393}" srcId="{4287C48C-F1D7-4F40-A9C0-D4C603905F65}" destId="{DF5D8A70-4201-4907-94B9-81CA72FFB52D}" srcOrd="1" destOrd="0" parTransId="{3360B5A4-A910-4491-A503-284B867446B8}" sibTransId="{AF68C23F-D1C5-462D-9E33-E93F6742B522}"/>
    <dgm:cxn modelId="{0AC99683-DFBE-4C9F-A50F-3085AAAFD1B1}" type="presOf" srcId="{DF5D8A70-4201-4907-94B9-81CA72FFB52D}" destId="{A59B5552-01D2-401F-A767-4F54CAC7DF92}" srcOrd="1" destOrd="0" presId="urn:microsoft.com/office/officeart/2005/8/layout/list1"/>
    <dgm:cxn modelId="{0A33F459-752E-4213-8B06-2C7D680456C9}" type="presOf" srcId="{88BE57E7-60EA-4C08-A658-0344BA158571}" destId="{996D30CC-72F6-44DC-94C1-E190BA76ED7C}" srcOrd="1" destOrd="0" presId="urn:microsoft.com/office/officeart/2005/8/layout/list1"/>
    <dgm:cxn modelId="{D280F752-0AD5-4807-809F-FBA0EE3C5565}" type="presOf" srcId="{D5044DDB-D398-41CB-A6BB-9B8CF28762AE}" destId="{4B24789E-0040-49BE-AE1F-2B4515AB7C22}" srcOrd="0" destOrd="0" presId="urn:microsoft.com/office/officeart/2005/8/layout/list1"/>
    <dgm:cxn modelId="{ED8ACE90-68CF-43E7-BA6A-3329D1367E82}" srcId="{4287C48C-F1D7-4F40-A9C0-D4C603905F65}" destId="{CE1320D3-22C5-4AAA-9FE4-EBE532B2ED31}" srcOrd="0" destOrd="0" parTransId="{A439CE8C-4247-4572-9435-BC1A4E8F88BC}" sibTransId="{058F7B11-FDCB-4616-9BF8-D03E2A2A87D0}"/>
    <dgm:cxn modelId="{92C0A79E-E18D-4ACC-B1D1-26E8C32B08A3}" type="presOf" srcId="{53271A9C-A101-4AEC-B75D-63C4409217E7}" destId="{3B7E828D-80D5-49D1-A9DC-5ADE7F207D91}" srcOrd="0" destOrd="0" presId="urn:microsoft.com/office/officeart/2005/8/layout/list1"/>
    <dgm:cxn modelId="{386FB334-F817-4664-9888-46E4202C83CC}" type="presParOf" srcId="{FA68AFF1-663B-48AC-9388-1548EF0E083C}" destId="{74B13EF5-CCBD-40D2-8A35-3822FCA8686E}" srcOrd="0" destOrd="0" presId="urn:microsoft.com/office/officeart/2005/8/layout/list1"/>
    <dgm:cxn modelId="{86F28D8B-4BB7-42D1-B510-DF56E826F51C}" type="presParOf" srcId="{74B13EF5-CCBD-40D2-8A35-3822FCA8686E}" destId="{1B4D498B-3F08-4F46-857D-02636BE6EFB2}" srcOrd="0" destOrd="0" presId="urn:microsoft.com/office/officeart/2005/8/layout/list1"/>
    <dgm:cxn modelId="{332ACCB3-A3E6-43AE-8A4F-08DE86AA32DD}" type="presParOf" srcId="{74B13EF5-CCBD-40D2-8A35-3822FCA8686E}" destId="{84D3EAF1-8DA2-41A4-8E61-DF25229B9F47}" srcOrd="1" destOrd="0" presId="urn:microsoft.com/office/officeart/2005/8/layout/list1"/>
    <dgm:cxn modelId="{B4E846EF-7A1A-4CF0-9537-3D3A0D244685}" type="presParOf" srcId="{FA68AFF1-663B-48AC-9388-1548EF0E083C}" destId="{6526BFB4-686F-447A-8DFA-B124D2385428}" srcOrd="1" destOrd="0" presId="urn:microsoft.com/office/officeart/2005/8/layout/list1"/>
    <dgm:cxn modelId="{ADCBDADC-C5BC-497D-B79E-EB2815281E0E}" type="presParOf" srcId="{FA68AFF1-663B-48AC-9388-1548EF0E083C}" destId="{B5868DCC-57B3-4170-8E2E-46FDFA712BA5}" srcOrd="2" destOrd="0" presId="urn:microsoft.com/office/officeart/2005/8/layout/list1"/>
    <dgm:cxn modelId="{B0ECE84F-7F68-4600-B3A1-34472F066D52}" type="presParOf" srcId="{FA68AFF1-663B-48AC-9388-1548EF0E083C}" destId="{0C62C7C8-79EA-44F2-B907-11B902025BF0}" srcOrd="3" destOrd="0" presId="urn:microsoft.com/office/officeart/2005/8/layout/list1"/>
    <dgm:cxn modelId="{B7A3732A-C2BE-478B-AD40-5B3D039EAE95}" type="presParOf" srcId="{FA68AFF1-663B-48AC-9388-1548EF0E083C}" destId="{25E308A6-0FC1-47D0-B257-0D5F56048455}" srcOrd="4" destOrd="0" presId="urn:microsoft.com/office/officeart/2005/8/layout/list1"/>
    <dgm:cxn modelId="{24529FA1-72DD-436F-9EB4-268282D8012E}" type="presParOf" srcId="{25E308A6-0FC1-47D0-B257-0D5F56048455}" destId="{998CA8EB-BFDB-42E6-B0E4-B6A4205BBC09}" srcOrd="0" destOrd="0" presId="urn:microsoft.com/office/officeart/2005/8/layout/list1"/>
    <dgm:cxn modelId="{D5503ACA-A51F-485F-8E15-D937F510ED04}" type="presParOf" srcId="{25E308A6-0FC1-47D0-B257-0D5F56048455}" destId="{A59B5552-01D2-401F-A767-4F54CAC7DF92}" srcOrd="1" destOrd="0" presId="urn:microsoft.com/office/officeart/2005/8/layout/list1"/>
    <dgm:cxn modelId="{E9207A57-2058-4246-919F-C9EF9112FC5D}" type="presParOf" srcId="{FA68AFF1-663B-48AC-9388-1548EF0E083C}" destId="{67B1912C-C15C-4E59-B597-B27137436519}" srcOrd="5" destOrd="0" presId="urn:microsoft.com/office/officeart/2005/8/layout/list1"/>
    <dgm:cxn modelId="{3A35F9D3-A499-4899-AC52-2FC73ACE065F}" type="presParOf" srcId="{FA68AFF1-663B-48AC-9388-1548EF0E083C}" destId="{542E58C9-050B-46E5-B1E5-0A7E42DF0C07}" srcOrd="6" destOrd="0" presId="urn:microsoft.com/office/officeart/2005/8/layout/list1"/>
    <dgm:cxn modelId="{6C1B530C-EF1B-4DA9-8DD3-8C2BA7659E2E}" type="presParOf" srcId="{FA68AFF1-663B-48AC-9388-1548EF0E083C}" destId="{76FFF555-064C-4DC8-B6DB-EC77C65BD1CA}" srcOrd="7" destOrd="0" presId="urn:microsoft.com/office/officeart/2005/8/layout/list1"/>
    <dgm:cxn modelId="{B253A19F-FBA1-43C9-A6DD-40018FB90ACC}" type="presParOf" srcId="{FA68AFF1-663B-48AC-9388-1548EF0E083C}" destId="{E8F57FB0-F431-49FE-A59E-0A525C6427B5}" srcOrd="8" destOrd="0" presId="urn:microsoft.com/office/officeart/2005/8/layout/list1"/>
    <dgm:cxn modelId="{4855D5FC-E2C1-4815-B587-2A217B0E26B1}" type="presParOf" srcId="{E8F57FB0-F431-49FE-A59E-0A525C6427B5}" destId="{4B24789E-0040-49BE-AE1F-2B4515AB7C22}" srcOrd="0" destOrd="0" presId="urn:microsoft.com/office/officeart/2005/8/layout/list1"/>
    <dgm:cxn modelId="{6DCCE3E3-9010-4496-9B6F-2C39BE807C66}" type="presParOf" srcId="{E8F57FB0-F431-49FE-A59E-0A525C6427B5}" destId="{40042236-ADA8-46DB-912D-416643056B04}" srcOrd="1" destOrd="0" presId="urn:microsoft.com/office/officeart/2005/8/layout/list1"/>
    <dgm:cxn modelId="{0C189E6D-6806-412A-89AE-CC36B2CC298D}" type="presParOf" srcId="{FA68AFF1-663B-48AC-9388-1548EF0E083C}" destId="{B6FA1004-FAAD-49DE-804F-DFFE029258FD}" srcOrd="9" destOrd="0" presId="urn:microsoft.com/office/officeart/2005/8/layout/list1"/>
    <dgm:cxn modelId="{342ECF58-A516-4929-842D-21432DFF99BC}" type="presParOf" srcId="{FA68AFF1-663B-48AC-9388-1548EF0E083C}" destId="{450C9D18-9562-4B8F-B25E-09B854204251}" srcOrd="10" destOrd="0" presId="urn:microsoft.com/office/officeart/2005/8/layout/list1"/>
    <dgm:cxn modelId="{C7CC4CE6-DD01-4E7E-B28F-10C632513E6E}" type="presParOf" srcId="{FA68AFF1-663B-48AC-9388-1548EF0E083C}" destId="{44CE7D40-403E-448A-B117-E3AA2FD7730B}" srcOrd="11" destOrd="0" presId="urn:microsoft.com/office/officeart/2005/8/layout/list1"/>
    <dgm:cxn modelId="{83C5B42A-BCAA-4A11-8D0B-7A8033401B28}" type="presParOf" srcId="{FA68AFF1-663B-48AC-9388-1548EF0E083C}" destId="{7BF41DD4-1C9F-4B18-9B20-B813B01D3E9E}" srcOrd="12" destOrd="0" presId="urn:microsoft.com/office/officeart/2005/8/layout/list1"/>
    <dgm:cxn modelId="{3B5955AE-2B27-4E32-A6C2-0415F7EF946F}" type="presParOf" srcId="{7BF41DD4-1C9F-4B18-9B20-B813B01D3E9E}" destId="{3B7E828D-80D5-49D1-A9DC-5ADE7F207D91}" srcOrd="0" destOrd="0" presId="urn:microsoft.com/office/officeart/2005/8/layout/list1"/>
    <dgm:cxn modelId="{17A6AFFA-3863-4653-8B95-903135A8FF4D}" type="presParOf" srcId="{7BF41DD4-1C9F-4B18-9B20-B813B01D3E9E}" destId="{95D60138-C4EA-4D0D-8228-7167F10F64E3}" srcOrd="1" destOrd="0" presId="urn:microsoft.com/office/officeart/2005/8/layout/list1"/>
    <dgm:cxn modelId="{7D54DF7B-20A8-46E5-99BE-9AD8CA15F8A8}" type="presParOf" srcId="{FA68AFF1-663B-48AC-9388-1548EF0E083C}" destId="{0F97BF77-EC85-4114-9F6B-A742AF8F57CC}" srcOrd="13" destOrd="0" presId="urn:microsoft.com/office/officeart/2005/8/layout/list1"/>
    <dgm:cxn modelId="{66B354F1-2913-45DA-A0F8-9EB8A7CF4E60}" type="presParOf" srcId="{FA68AFF1-663B-48AC-9388-1548EF0E083C}" destId="{D8FE27EE-4AD6-4A4C-8D53-307B37356424}" srcOrd="14" destOrd="0" presId="urn:microsoft.com/office/officeart/2005/8/layout/list1"/>
    <dgm:cxn modelId="{28ECC63F-7D59-4814-93F1-59380104410C}" type="presParOf" srcId="{FA68AFF1-663B-48AC-9388-1548EF0E083C}" destId="{7E3D7DFA-4BE9-4F7C-9805-61D56671105D}" srcOrd="15" destOrd="0" presId="urn:microsoft.com/office/officeart/2005/8/layout/list1"/>
    <dgm:cxn modelId="{6ED0D3C5-7481-4248-9B26-EA98C176AE1D}" type="presParOf" srcId="{FA68AFF1-663B-48AC-9388-1548EF0E083C}" destId="{F7DCFC11-97B6-45DC-AF90-35045023221A}" srcOrd="16" destOrd="0" presId="urn:microsoft.com/office/officeart/2005/8/layout/list1"/>
    <dgm:cxn modelId="{BCEAEF7F-68FE-4C42-9DAB-DBB2A992EA42}" type="presParOf" srcId="{F7DCFC11-97B6-45DC-AF90-35045023221A}" destId="{1AD82F12-CBE4-4C19-A9A9-981990FE8894}" srcOrd="0" destOrd="0" presId="urn:microsoft.com/office/officeart/2005/8/layout/list1"/>
    <dgm:cxn modelId="{F2902EBF-447B-4EA3-8701-1C1BE0CF516B}" type="presParOf" srcId="{F7DCFC11-97B6-45DC-AF90-35045023221A}" destId="{996D30CC-72F6-44DC-94C1-E190BA76ED7C}" srcOrd="1" destOrd="0" presId="urn:microsoft.com/office/officeart/2005/8/layout/list1"/>
    <dgm:cxn modelId="{024F3B3F-10C2-4BDD-8B4A-2DA5F622DB44}" type="presParOf" srcId="{FA68AFF1-663B-48AC-9388-1548EF0E083C}" destId="{FF901FFF-C020-46CA-B0A8-ACC61F338612}" srcOrd="17" destOrd="0" presId="urn:microsoft.com/office/officeart/2005/8/layout/list1"/>
    <dgm:cxn modelId="{5BF3259D-8128-45C4-A790-5DDF9EF3B674}" type="presParOf" srcId="{FA68AFF1-663B-48AC-9388-1548EF0E083C}" destId="{4E13AD47-0C04-44B3-932A-AED722F6947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61F696-6852-4768-ACF4-699AC12AED62}" type="doc">
      <dgm:prSet loTypeId="urn:microsoft.com/office/officeart/2005/8/layout/matrix2" loCatId="matri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vi-VN"/>
        </a:p>
      </dgm:t>
    </dgm:pt>
    <dgm:pt modelId="{DD942EF2-D473-4B5C-82A2-3DDEDB9E5878}">
      <dgm:prSet phldrT="[Text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Cải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thiện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oxy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khí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vi-VN" sz="3600" dirty="0">
            <a:latin typeface="Times New Roman" pitchFamily="18" charset="0"/>
            <a:cs typeface="Times New Roman" pitchFamily="18" charset="0"/>
          </a:endParaRPr>
        </a:p>
      </dgm:t>
    </dgm:pt>
    <dgm:pt modelId="{A955833C-0AEF-4ECE-85C8-C1BC28076338}" type="parTrans" cxnId="{BBF8B84D-A5B6-49ED-ADEF-1389F1617BB5}">
      <dgm:prSet/>
      <dgm:spPr/>
      <dgm:t>
        <a:bodyPr/>
        <a:lstStyle/>
        <a:p>
          <a:endParaRPr lang="vi-VN"/>
        </a:p>
      </dgm:t>
    </dgm:pt>
    <dgm:pt modelId="{CBEA1C51-9BF9-49BD-AAB9-4CB02EB6A605}" type="sibTrans" cxnId="{BBF8B84D-A5B6-49ED-ADEF-1389F1617BB5}">
      <dgm:prSet/>
      <dgm:spPr/>
      <dgm:t>
        <a:bodyPr/>
        <a:lstStyle/>
        <a:p>
          <a:endParaRPr lang="vi-VN"/>
        </a:p>
      </dgm:t>
    </dgm:pt>
    <dgm:pt modelId="{A1F77F21-753D-4920-8BC4-157D7351F15B}">
      <dgm:prSet phldrT="[Text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Điều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trị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bệnh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lí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nhân</a:t>
          </a:r>
          <a:endParaRPr lang="vi-VN" sz="3600" dirty="0">
            <a:latin typeface="Times New Roman" pitchFamily="18" charset="0"/>
            <a:cs typeface="Times New Roman" pitchFamily="18" charset="0"/>
          </a:endParaRPr>
        </a:p>
      </dgm:t>
    </dgm:pt>
    <dgm:pt modelId="{033E1D15-7044-4263-9622-520936E114F7}" type="parTrans" cxnId="{F01B3ADF-E1DE-424D-8D87-D85749F16D9D}">
      <dgm:prSet/>
      <dgm:spPr/>
      <dgm:t>
        <a:bodyPr/>
        <a:lstStyle/>
        <a:p>
          <a:endParaRPr lang="vi-VN"/>
        </a:p>
      </dgm:t>
    </dgm:pt>
    <dgm:pt modelId="{46C44376-0475-4494-A6E9-9B3C452C3B2E}" type="sibTrans" cxnId="{F01B3ADF-E1DE-424D-8D87-D85749F16D9D}">
      <dgm:prSet/>
      <dgm:spPr/>
      <dgm:t>
        <a:bodyPr/>
        <a:lstStyle/>
        <a:p>
          <a:endParaRPr lang="vi-VN"/>
        </a:p>
      </dgm:t>
    </dgm:pt>
    <dgm:pt modelId="{C88A7C76-43A7-42A8-8ABD-BCBCEF9E8702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Phòng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xử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lí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chứng</a:t>
          </a:r>
          <a:endParaRPr lang="vi-VN" dirty="0">
            <a:latin typeface="Times New Roman" pitchFamily="18" charset="0"/>
            <a:cs typeface="Times New Roman" pitchFamily="18" charset="0"/>
          </a:endParaRPr>
        </a:p>
      </dgm:t>
    </dgm:pt>
    <dgm:pt modelId="{0BA88F07-607A-43D9-B935-2A2B84C63B86}" type="parTrans" cxnId="{D3F759A7-7181-4BF6-A138-95205BDC7AAD}">
      <dgm:prSet/>
      <dgm:spPr/>
      <dgm:t>
        <a:bodyPr/>
        <a:lstStyle/>
        <a:p>
          <a:endParaRPr lang="vi-VN"/>
        </a:p>
      </dgm:t>
    </dgm:pt>
    <dgm:pt modelId="{8E2A0B6C-0984-4B79-80D0-63BB7ECA0321}" type="sibTrans" cxnId="{D3F759A7-7181-4BF6-A138-95205BDC7AAD}">
      <dgm:prSet/>
      <dgm:spPr/>
      <dgm:t>
        <a:bodyPr/>
        <a:lstStyle/>
        <a:p>
          <a:endParaRPr lang="vi-VN"/>
        </a:p>
      </dgm:t>
    </dgm:pt>
    <dgm:pt modelId="{B98893D6-033B-4663-823D-F82131E8E30E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Giảm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lo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lắng</a:t>
          </a:r>
          <a:endParaRPr lang="vi-VN" dirty="0">
            <a:latin typeface="Times New Roman" pitchFamily="18" charset="0"/>
            <a:cs typeface="Times New Roman" pitchFamily="18" charset="0"/>
          </a:endParaRPr>
        </a:p>
      </dgm:t>
    </dgm:pt>
    <dgm:pt modelId="{FEEAD735-E642-45CA-AFBA-6147903AF2E1}" type="parTrans" cxnId="{EBAF842B-8178-47B7-BF03-D4566E0270BA}">
      <dgm:prSet/>
      <dgm:spPr/>
      <dgm:t>
        <a:bodyPr/>
        <a:lstStyle/>
        <a:p>
          <a:endParaRPr lang="vi-VN"/>
        </a:p>
      </dgm:t>
    </dgm:pt>
    <dgm:pt modelId="{98BB4E14-CAC0-46AA-9DDD-C9D8F62EC667}" type="sibTrans" cxnId="{EBAF842B-8178-47B7-BF03-D4566E0270BA}">
      <dgm:prSet/>
      <dgm:spPr/>
      <dgm:t>
        <a:bodyPr/>
        <a:lstStyle/>
        <a:p>
          <a:endParaRPr lang="vi-VN"/>
        </a:p>
      </dgm:t>
    </dgm:pt>
    <dgm:pt modelId="{EA62FBC0-8027-4AA8-98EA-13C28DD399F8}" type="pres">
      <dgm:prSet presAssocID="{3B61F696-6852-4768-ACF4-699AC12AED6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DCB39344-6DC4-4EF5-BD30-8C0C94199477}" type="pres">
      <dgm:prSet presAssocID="{3B61F696-6852-4768-ACF4-699AC12AED62}" presName="axisShape" presStyleLbl="bgShp" presStyleIdx="0" presStyleCnt="1"/>
      <dgm:spPr/>
    </dgm:pt>
    <dgm:pt modelId="{AE493EF2-7964-48F6-8EF1-479147C404F0}" type="pres">
      <dgm:prSet presAssocID="{3B61F696-6852-4768-ACF4-699AC12AED62}" presName="rect1" presStyleLbl="node1" presStyleIdx="0" presStyleCnt="4" custScaleX="174711" custScaleY="121385" custLinFactNeighborX="-25683" custLinFactNeighborY="-2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EC46272-30BE-4396-864D-AC850120A8DB}" type="pres">
      <dgm:prSet presAssocID="{3B61F696-6852-4768-ACF4-699AC12AED62}" presName="rect2" presStyleLbl="node1" presStyleIdx="1" presStyleCnt="4" custScaleX="167524" custScaleY="122740" custLinFactNeighborX="26424" custLinFactNeighborY="3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A601250-8184-4C52-B9FC-EDD1E3266D14}" type="pres">
      <dgm:prSet presAssocID="{3B61F696-6852-4768-ACF4-699AC12AED62}" presName="rect3" presStyleLbl="node1" presStyleIdx="2" presStyleCnt="4" custScaleX="176939" custScaleY="127166" custLinFactNeighborX="-28334" custLinFactNeighborY="93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C6B01DFD-C7D8-402F-92E1-8CE733BACAD8}" type="pres">
      <dgm:prSet presAssocID="{3B61F696-6852-4768-ACF4-699AC12AED62}" presName="rect4" presStyleLbl="node1" presStyleIdx="3" presStyleCnt="4" custScaleX="165988" custScaleY="125341" custLinFactNeighborX="25656" custLinFactNeighborY="46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477E758C-DCB3-466D-A4AF-06040B890AC2}" type="presOf" srcId="{3B61F696-6852-4768-ACF4-699AC12AED62}" destId="{EA62FBC0-8027-4AA8-98EA-13C28DD399F8}" srcOrd="0" destOrd="0" presId="urn:microsoft.com/office/officeart/2005/8/layout/matrix2"/>
    <dgm:cxn modelId="{23D41400-681E-4B1B-A3E4-E342177E115E}" type="presOf" srcId="{DD942EF2-D473-4B5C-82A2-3DDEDB9E5878}" destId="{AE493EF2-7964-48F6-8EF1-479147C404F0}" srcOrd="0" destOrd="0" presId="urn:microsoft.com/office/officeart/2005/8/layout/matrix2"/>
    <dgm:cxn modelId="{19E51F5B-C65D-4B01-BC40-E5106335A1DE}" type="presOf" srcId="{B98893D6-033B-4663-823D-F82131E8E30E}" destId="{C6B01DFD-C7D8-402F-92E1-8CE733BACAD8}" srcOrd="0" destOrd="0" presId="urn:microsoft.com/office/officeart/2005/8/layout/matrix2"/>
    <dgm:cxn modelId="{F01B3ADF-E1DE-424D-8D87-D85749F16D9D}" srcId="{3B61F696-6852-4768-ACF4-699AC12AED62}" destId="{A1F77F21-753D-4920-8BC4-157D7351F15B}" srcOrd="1" destOrd="0" parTransId="{033E1D15-7044-4263-9622-520936E114F7}" sibTransId="{46C44376-0475-4494-A6E9-9B3C452C3B2E}"/>
    <dgm:cxn modelId="{EBAF842B-8178-47B7-BF03-D4566E0270BA}" srcId="{3B61F696-6852-4768-ACF4-699AC12AED62}" destId="{B98893D6-033B-4663-823D-F82131E8E30E}" srcOrd="3" destOrd="0" parTransId="{FEEAD735-E642-45CA-AFBA-6147903AF2E1}" sibTransId="{98BB4E14-CAC0-46AA-9DDD-C9D8F62EC667}"/>
    <dgm:cxn modelId="{F25DD339-E27E-4800-84DD-1DE0EBB2197E}" type="presOf" srcId="{C88A7C76-43A7-42A8-8ABD-BCBCEF9E8702}" destId="{8A601250-8184-4C52-B9FC-EDD1E3266D14}" srcOrd="0" destOrd="0" presId="urn:microsoft.com/office/officeart/2005/8/layout/matrix2"/>
    <dgm:cxn modelId="{BBF8B84D-A5B6-49ED-ADEF-1389F1617BB5}" srcId="{3B61F696-6852-4768-ACF4-699AC12AED62}" destId="{DD942EF2-D473-4B5C-82A2-3DDEDB9E5878}" srcOrd="0" destOrd="0" parTransId="{A955833C-0AEF-4ECE-85C8-C1BC28076338}" sibTransId="{CBEA1C51-9BF9-49BD-AAB9-4CB02EB6A605}"/>
    <dgm:cxn modelId="{A7F19998-91CD-4999-8015-E02EB9D6B5FC}" type="presOf" srcId="{A1F77F21-753D-4920-8BC4-157D7351F15B}" destId="{1EC46272-30BE-4396-864D-AC850120A8DB}" srcOrd="0" destOrd="0" presId="urn:microsoft.com/office/officeart/2005/8/layout/matrix2"/>
    <dgm:cxn modelId="{D3F759A7-7181-4BF6-A138-95205BDC7AAD}" srcId="{3B61F696-6852-4768-ACF4-699AC12AED62}" destId="{C88A7C76-43A7-42A8-8ABD-BCBCEF9E8702}" srcOrd="2" destOrd="0" parTransId="{0BA88F07-607A-43D9-B935-2A2B84C63B86}" sibTransId="{8E2A0B6C-0984-4B79-80D0-63BB7ECA0321}"/>
    <dgm:cxn modelId="{6AB124A6-0EE6-407B-83BA-0765B9D227B1}" type="presParOf" srcId="{EA62FBC0-8027-4AA8-98EA-13C28DD399F8}" destId="{DCB39344-6DC4-4EF5-BD30-8C0C94199477}" srcOrd="0" destOrd="0" presId="urn:microsoft.com/office/officeart/2005/8/layout/matrix2"/>
    <dgm:cxn modelId="{BE5C26F9-7BF5-4BA0-B30A-FCAF921232D9}" type="presParOf" srcId="{EA62FBC0-8027-4AA8-98EA-13C28DD399F8}" destId="{AE493EF2-7964-48F6-8EF1-479147C404F0}" srcOrd="1" destOrd="0" presId="urn:microsoft.com/office/officeart/2005/8/layout/matrix2"/>
    <dgm:cxn modelId="{B61A15BE-E9AC-4119-8726-0612D3B15542}" type="presParOf" srcId="{EA62FBC0-8027-4AA8-98EA-13C28DD399F8}" destId="{1EC46272-30BE-4396-864D-AC850120A8DB}" srcOrd="2" destOrd="0" presId="urn:microsoft.com/office/officeart/2005/8/layout/matrix2"/>
    <dgm:cxn modelId="{810BE1A4-0F95-42B7-8CA9-8133DCE79E67}" type="presParOf" srcId="{EA62FBC0-8027-4AA8-98EA-13C28DD399F8}" destId="{8A601250-8184-4C52-B9FC-EDD1E3266D14}" srcOrd="3" destOrd="0" presId="urn:microsoft.com/office/officeart/2005/8/layout/matrix2"/>
    <dgm:cxn modelId="{0EE3B978-4A0D-42C7-8C1B-5807859A32F0}" type="presParOf" srcId="{EA62FBC0-8027-4AA8-98EA-13C28DD399F8}" destId="{C6B01DFD-C7D8-402F-92E1-8CE733BACAD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C1D6C-0CC1-4738-9F29-62E5FF94D363}">
      <dsp:nvSpPr>
        <dsp:cNvPr id="0" name=""/>
        <dsp:cNvSpPr/>
      </dsp:nvSpPr>
      <dsp:spPr>
        <a:xfrm>
          <a:off x="-31243" y="0"/>
          <a:ext cx="6196404" cy="55626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81012-1DA8-428C-8D04-D3882B894F9F}">
      <dsp:nvSpPr>
        <dsp:cNvPr id="0" name=""/>
        <dsp:cNvSpPr/>
      </dsp:nvSpPr>
      <dsp:spPr>
        <a:xfrm>
          <a:off x="2362849" y="556803"/>
          <a:ext cx="3849225" cy="7909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ĐẠI CƯƠNG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01459" y="595413"/>
        <a:ext cx="3772005" cy="713712"/>
      </dsp:txXfrm>
    </dsp:sp>
    <dsp:sp modelId="{5F297CC0-B1D7-4907-BD74-8265CA9EF69B}">
      <dsp:nvSpPr>
        <dsp:cNvPr id="0" name=""/>
        <dsp:cNvSpPr/>
      </dsp:nvSpPr>
      <dsp:spPr>
        <a:xfrm>
          <a:off x="2362849" y="1446601"/>
          <a:ext cx="3849225" cy="7909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NGUYÊN NHÂN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01459" y="1485211"/>
        <a:ext cx="3772005" cy="713712"/>
      </dsp:txXfrm>
    </dsp:sp>
    <dsp:sp modelId="{30B8796F-DD2D-4806-A809-5AC3FF5E4547}">
      <dsp:nvSpPr>
        <dsp:cNvPr id="0" name=""/>
        <dsp:cNvSpPr/>
      </dsp:nvSpPr>
      <dsp:spPr>
        <a:xfrm>
          <a:off x="2362849" y="2336400"/>
          <a:ext cx="3849225" cy="7909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Times New Roman" pitchFamily="18" charset="0"/>
              <a:cs typeface="Times New Roman" pitchFamily="18" charset="0"/>
            </a:rPr>
            <a:t>CƠ CHẾ BỆNH SINH</a:t>
          </a:r>
          <a:endParaRPr lang="en-US" sz="2800" kern="1200">
            <a:latin typeface="Times New Roman" pitchFamily="18" charset="0"/>
            <a:cs typeface="Times New Roman" pitchFamily="18" charset="0"/>
          </a:endParaRPr>
        </a:p>
      </dsp:txBody>
      <dsp:txXfrm>
        <a:off x="2401459" y="2375010"/>
        <a:ext cx="3772005" cy="713712"/>
      </dsp:txXfrm>
    </dsp:sp>
    <dsp:sp modelId="{91A9E5FA-D9AA-4710-876B-EE68E5560C83}">
      <dsp:nvSpPr>
        <dsp:cNvPr id="0" name=""/>
        <dsp:cNvSpPr/>
      </dsp:nvSpPr>
      <dsp:spPr>
        <a:xfrm>
          <a:off x="2362849" y="3226199"/>
          <a:ext cx="3849225" cy="7909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Times New Roman" pitchFamily="18" charset="0"/>
              <a:cs typeface="Times New Roman" pitchFamily="18" charset="0"/>
            </a:rPr>
            <a:t>TRIỆU CHỨNG</a:t>
          </a:r>
          <a:endParaRPr lang="en-US" sz="2800" kern="1200">
            <a:latin typeface="Times New Roman" pitchFamily="18" charset="0"/>
            <a:cs typeface="Times New Roman" pitchFamily="18" charset="0"/>
          </a:endParaRPr>
        </a:p>
      </dsp:txBody>
      <dsp:txXfrm>
        <a:off x="2401459" y="3264809"/>
        <a:ext cx="3772005" cy="713712"/>
      </dsp:txXfrm>
    </dsp:sp>
    <dsp:sp modelId="{6C0B4F36-D619-4FEC-A3F4-2AD1EC6CDD79}">
      <dsp:nvSpPr>
        <dsp:cNvPr id="0" name=""/>
        <dsp:cNvSpPr/>
      </dsp:nvSpPr>
      <dsp:spPr>
        <a:xfrm>
          <a:off x="2347276" y="4115998"/>
          <a:ext cx="3880372" cy="7909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Times New Roman" pitchFamily="18" charset="0"/>
              <a:cs typeface="Times New Roman" pitchFamily="18" charset="0"/>
            </a:rPr>
            <a:t>HƯỚNG XỬ TRÍ VÀ QTĐD</a:t>
          </a:r>
          <a:endParaRPr lang="en-US" sz="2800" kern="1200">
            <a:latin typeface="Times New Roman" pitchFamily="18" charset="0"/>
            <a:cs typeface="Times New Roman" pitchFamily="18" charset="0"/>
          </a:endParaRPr>
        </a:p>
      </dsp:txBody>
      <dsp:txXfrm>
        <a:off x="2385886" y="4154608"/>
        <a:ext cx="3803152" cy="713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267B6-EFAB-469F-9D5A-838A8CF2FFEB}">
      <dsp:nvSpPr>
        <dsp:cNvPr id="0" name=""/>
        <dsp:cNvSpPr/>
      </dsp:nvSpPr>
      <dsp:spPr>
        <a:xfrm>
          <a:off x="0" y="228592"/>
          <a:ext cx="2714624" cy="1628775"/>
        </a:xfrm>
        <a:prstGeom prst="rect">
          <a:avLst/>
        </a:prstGeom>
        <a:gradFill rotWithShape="1">
          <a:gsLst>
            <a:gs pos="0">
              <a:schemeClr val="accent3">
                <a:shade val="63000"/>
              </a:schemeClr>
            </a:gs>
            <a:gs pos="30000">
              <a:schemeClr val="accent3">
                <a:shade val="90000"/>
                <a:satMod val="110000"/>
              </a:schemeClr>
            </a:gs>
            <a:gs pos="45000">
              <a:schemeClr val="accent3">
                <a:shade val="100000"/>
                <a:satMod val="118000"/>
              </a:schemeClr>
            </a:gs>
            <a:gs pos="55000">
              <a:schemeClr val="accent3">
                <a:shade val="100000"/>
                <a:satMod val="118000"/>
              </a:schemeClr>
            </a:gs>
            <a:gs pos="73000">
              <a:schemeClr val="accent3">
                <a:shade val="90000"/>
                <a:satMod val="110000"/>
              </a:schemeClr>
            </a:gs>
            <a:gs pos="100000">
              <a:schemeClr val="accent3"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latin typeface="Times New Roman" pitchFamily="18" charset="0"/>
              <a:cs typeface="Times New Roman" pitchFamily="18" charset="0"/>
            </a:rPr>
            <a:t>Thần kinh trung ương</a:t>
          </a:r>
        </a:p>
      </dsp:txBody>
      <dsp:txXfrm>
        <a:off x="0" y="228592"/>
        <a:ext cx="2714624" cy="1628775"/>
      </dsp:txXfrm>
    </dsp:sp>
    <dsp:sp modelId="{6D349537-D607-41E4-99CC-95F02621EB34}">
      <dsp:nvSpPr>
        <dsp:cNvPr id="0" name=""/>
        <dsp:cNvSpPr/>
      </dsp:nvSpPr>
      <dsp:spPr>
        <a:xfrm>
          <a:off x="2986087" y="295274"/>
          <a:ext cx="2714624" cy="1628775"/>
        </a:xfrm>
        <a:prstGeom prst="rect">
          <a:avLst/>
        </a:prstGeom>
        <a:gradFill rotWithShape="1">
          <a:gsLst>
            <a:gs pos="0">
              <a:schemeClr val="accent3">
                <a:shade val="63000"/>
              </a:schemeClr>
            </a:gs>
            <a:gs pos="30000">
              <a:schemeClr val="accent3">
                <a:shade val="90000"/>
                <a:satMod val="110000"/>
              </a:schemeClr>
            </a:gs>
            <a:gs pos="45000">
              <a:schemeClr val="accent3">
                <a:shade val="100000"/>
                <a:satMod val="118000"/>
              </a:schemeClr>
            </a:gs>
            <a:gs pos="55000">
              <a:schemeClr val="accent3">
                <a:shade val="100000"/>
                <a:satMod val="118000"/>
              </a:schemeClr>
            </a:gs>
            <a:gs pos="73000">
              <a:schemeClr val="accent3">
                <a:shade val="90000"/>
                <a:satMod val="110000"/>
              </a:schemeClr>
            </a:gs>
            <a:gs pos="100000">
              <a:schemeClr val="accent3"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Hệ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thần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cơ</a:t>
          </a:r>
          <a:endParaRPr lang="en-US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86087" y="295274"/>
        <a:ext cx="2714624" cy="1628775"/>
      </dsp:txXfrm>
    </dsp:sp>
    <dsp:sp modelId="{173C900A-7407-4148-8696-537E27A205A5}">
      <dsp:nvSpPr>
        <dsp:cNvPr id="0" name=""/>
        <dsp:cNvSpPr/>
      </dsp:nvSpPr>
      <dsp:spPr>
        <a:xfrm>
          <a:off x="5972175" y="295274"/>
          <a:ext cx="2714624" cy="1628775"/>
        </a:xfrm>
        <a:prstGeom prst="rect">
          <a:avLst/>
        </a:prstGeom>
        <a:gradFill rotWithShape="1">
          <a:gsLst>
            <a:gs pos="0">
              <a:schemeClr val="accent3">
                <a:shade val="63000"/>
              </a:schemeClr>
            </a:gs>
            <a:gs pos="30000">
              <a:schemeClr val="accent3">
                <a:shade val="90000"/>
                <a:satMod val="110000"/>
              </a:schemeClr>
            </a:gs>
            <a:gs pos="45000">
              <a:schemeClr val="accent3">
                <a:shade val="100000"/>
                <a:satMod val="118000"/>
              </a:schemeClr>
            </a:gs>
            <a:gs pos="55000">
              <a:schemeClr val="accent3">
                <a:shade val="100000"/>
                <a:satMod val="118000"/>
              </a:schemeClr>
            </a:gs>
            <a:gs pos="73000">
              <a:schemeClr val="accent3">
                <a:shade val="90000"/>
                <a:satMod val="110000"/>
              </a:schemeClr>
            </a:gs>
            <a:gs pos="100000">
              <a:schemeClr val="accent3"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latin typeface="Times New Roman" pitchFamily="18" charset="0"/>
              <a:cs typeface="Times New Roman" pitchFamily="18" charset="0"/>
            </a:rPr>
            <a:t>Thành ngực và cơ hoành</a:t>
          </a:r>
          <a:endParaRPr lang="en-US" sz="3200" b="1" kern="1200">
            <a:latin typeface="Times New Roman" pitchFamily="18" charset="0"/>
            <a:cs typeface="Times New Roman" pitchFamily="18" charset="0"/>
          </a:endParaRPr>
        </a:p>
      </dsp:txBody>
      <dsp:txXfrm>
        <a:off x="5972175" y="295274"/>
        <a:ext cx="2714624" cy="1628775"/>
      </dsp:txXfrm>
    </dsp:sp>
    <dsp:sp modelId="{C5B72F87-0B5F-49B4-B119-E703E9AA1F0F}">
      <dsp:nvSpPr>
        <dsp:cNvPr id="0" name=""/>
        <dsp:cNvSpPr/>
      </dsp:nvSpPr>
      <dsp:spPr>
        <a:xfrm>
          <a:off x="0" y="2195512"/>
          <a:ext cx="2714624" cy="1628775"/>
        </a:xfrm>
        <a:prstGeom prst="rect">
          <a:avLst/>
        </a:prstGeom>
        <a:gradFill rotWithShape="1">
          <a:gsLst>
            <a:gs pos="0">
              <a:schemeClr val="accent3">
                <a:shade val="63000"/>
              </a:schemeClr>
            </a:gs>
            <a:gs pos="30000">
              <a:schemeClr val="accent3">
                <a:shade val="90000"/>
                <a:satMod val="110000"/>
              </a:schemeClr>
            </a:gs>
            <a:gs pos="45000">
              <a:schemeClr val="accent3">
                <a:shade val="100000"/>
                <a:satMod val="118000"/>
              </a:schemeClr>
            </a:gs>
            <a:gs pos="55000">
              <a:schemeClr val="accent3">
                <a:shade val="100000"/>
                <a:satMod val="118000"/>
              </a:schemeClr>
            </a:gs>
            <a:gs pos="73000">
              <a:schemeClr val="accent3">
                <a:shade val="90000"/>
                <a:satMod val="110000"/>
              </a:schemeClr>
            </a:gs>
            <a:gs pos="100000">
              <a:schemeClr val="accent3"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latin typeface="Times New Roman" pitchFamily="18" charset="0"/>
              <a:cs typeface="Times New Roman" pitchFamily="18" charset="0"/>
            </a:rPr>
            <a:t>Màng phổi</a:t>
          </a:r>
          <a:endParaRPr lang="en-US" sz="3200" b="1" kern="1200">
            <a:latin typeface="Times New Roman" pitchFamily="18" charset="0"/>
            <a:cs typeface="Times New Roman" pitchFamily="18" charset="0"/>
          </a:endParaRPr>
        </a:p>
      </dsp:txBody>
      <dsp:txXfrm>
        <a:off x="0" y="2195512"/>
        <a:ext cx="2714624" cy="1628775"/>
      </dsp:txXfrm>
    </dsp:sp>
    <dsp:sp modelId="{4AC99131-77BF-4946-83EA-E210BE5F5C63}">
      <dsp:nvSpPr>
        <dsp:cNvPr id="0" name=""/>
        <dsp:cNvSpPr/>
      </dsp:nvSpPr>
      <dsp:spPr>
        <a:xfrm>
          <a:off x="2986087" y="2195512"/>
          <a:ext cx="2714624" cy="1628775"/>
        </a:xfrm>
        <a:prstGeom prst="rect">
          <a:avLst/>
        </a:prstGeom>
        <a:gradFill rotWithShape="1">
          <a:gsLst>
            <a:gs pos="0">
              <a:schemeClr val="accent3">
                <a:shade val="63000"/>
              </a:schemeClr>
            </a:gs>
            <a:gs pos="30000">
              <a:schemeClr val="accent3">
                <a:shade val="90000"/>
                <a:satMod val="110000"/>
              </a:schemeClr>
            </a:gs>
            <a:gs pos="45000">
              <a:schemeClr val="accent3">
                <a:shade val="100000"/>
                <a:satMod val="118000"/>
              </a:schemeClr>
            </a:gs>
            <a:gs pos="55000">
              <a:schemeClr val="accent3">
                <a:shade val="100000"/>
                <a:satMod val="118000"/>
              </a:schemeClr>
            </a:gs>
            <a:gs pos="73000">
              <a:schemeClr val="accent3">
                <a:shade val="90000"/>
                <a:satMod val="110000"/>
              </a:schemeClr>
            </a:gs>
            <a:gs pos="100000">
              <a:schemeClr val="accent3"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latin typeface="Times New Roman" pitchFamily="18" charset="0"/>
              <a:cs typeface="Times New Roman" pitchFamily="18" charset="0"/>
            </a:rPr>
            <a:t>Các tổn thương nhu mô phổi</a:t>
          </a:r>
          <a:endParaRPr lang="en-US" sz="3200" b="1" kern="1200">
            <a:latin typeface="Times New Roman" pitchFamily="18" charset="0"/>
            <a:cs typeface="Times New Roman" pitchFamily="18" charset="0"/>
          </a:endParaRPr>
        </a:p>
      </dsp:txBody>
      <dsp:txXfrm>
        <a:off x="2986087" y="2195512"/>
        <a:ext cx="2714624" cy="1628775"/>
      </dsp:txXfrm>
    </dsp:sp>
    <dsp:sp modelId="{7CD310D6-219D-4875-B48C-DDDF32C1F649}">
      <dsp:nvSpPr>
        <dsp:cNvPr id="0" name=""/>
        <dsp:cNvSpPr/>
      </dsp:nvSpPr>
      <dsp:spPr>
        <a:xfrm>
          <a:off x="5972175" y="2195512"/>
          <a:ext cx="2714624" cy="1628775"/>
        </a:xfrm>
        <a:prstGeom prst="rect">
          <a:avLst/>
        </a:prstGeom>
        <a:gradFill rotWithShape="1">
          <a:gsLst>
            <a:gs pos="0">
              <a:schemeClr val="accent3">
                <a:shade val="63000"/>
              </a:schemeClr>
            </a:gs>
            <a:gs pos="30000">
              <a:schemeClr val="accent3">
                <a:shade val="90000"/>
                <a:satMod val="110000"/>
              </a:schemeClr>
            </a:gs>
            <a:gs pos="45000">
              <a:schemeClr val="accent3">
                <a:shade val="100000"/>
                <a:satMod val="118000"/>
              </a:schemeClr>
            </a:gs>
            <a:gs pos="55000">
              <a:schemeClr val="accent3">
                <a:shade val="100000"/>
                <a:satMod val="118000"/>
              </a:schemeClr>
            </a:gs>
            <a:gs pos="73000">
              <a:schemeClr val="accent3">
                <a:shade val="90000"/>
                <a:satMod val="110000"/>
              </a:schemeClr>
            </a:gs>
            <a:gs pos="100000">
              <a:schemeClr val="accent3"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latin typeface="Times New Roman" pitchFamily="18" charset="0"/>
              <a:cs typeface="Times New Roman" pitchFamily="18" charset="0"/>
            </a:rPr>
            <a:t>Đường dẫn khí</a:t>
          </a:r>
          <a:endParaRPr lang="en-US" sz="3200" b="1" kern="1200">
            <a:latin typeface="Times New Roman" pitchFamily="18" charset="0"/>
            <a:cs typeface="Times New Roman" pitchFamily="18" charset="0"/>
          </a:endParaRPr>
        </a:p>
      </dsp:txBody>
      <dsp:txXfrm>
        <a:off x="5972175" y="2195512"/>
        <a:ext cx="2714624" cy="1628775"/>
      </dsp:txXfrm>
    </dsp:sp>
    <dsp:sp modelId="{849FFE3B-AA55-47A1-BEDB-8513658E3A41}">
      <dsp:nvSpPr>
        <dsp:cNvPr id="0" name=""/>
        <dsp:cNvSpPr/>
      </dsp:nvSpPr>
      <dsp:spPr>
        <a:xfrm>
          <a:off x="1493043" y="4095750"/>
          <a:ext cx="2714624" cy="1628775"/>
        </a:xfrm>
        <a:prstGeom prst="rect">
          <a:avLst/>
        </a:prstGeom>
        <a:gradFill rotWithShape="1">
          <a:gsLst>
            <a:gs pos="0">
              <a:schemeClr val="accent3">
                <a:shade val="63000"/>
              </a:schemeClr>
            </a:gs>
            <a:gs pos="30000">
              <a:schemeClr val="accent3">
                <a:shade val="90000"/>
                <a:satMod val="110000"/>
              </a:schemeClr>
            </a:gs>
            <a:gs pos="45000">
              <a:schemeClr val="accent3">
                <a:shade val="100000"/>
                <a:satMod val="118000"/>
              </a:schemeClr>
            </a:gs>
            <a:gs pos="55000">
              <a:schemeClr val="accent3">
                <a:shade val="100000"/>
                <a:satMod val="118000"/>
              </a:schemeClr>
            </a:gs>
            <a:gs pos="73000">
              <a:schemeClr val="accent3">
                <a:shade val="90000"/>
                <a:satMod val="110000"/>
              </a:schemeClr>
            </a:gs>
            <a:gs pos="100000">
              <a:schemeClr val="accent3"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latin typeface="Times New Roman" pitchFamily="18" charset="0"/>
              <a:cs typeface="Times New Roman" pitchFamily="18" charset="0"/>
            </a:rPr>
            <a:t>Bệnh lý mạch phổi</a:t>
          </a:r>
          <a:endParaRPr lang="en-US" sz="3200" b="1" kern="1200">
            <a:latin typeface="Times New Roman" pitchFamily="18" charset="0"/>
            <a:cs typeface="Times New Roman" pitchFamily="18" charset="0"/>
          </a:endParaRPr>
        </a:p>
      </dsp:txBody>
      <dsp:txXfrm>
        <a:off x="1493043" y="4095750"/>
        <a:ext cx="2714624" cy="1628775"/>
      </dsp:txXfrm>
    </dsp:sp>
    <dsp:sp modelId="{AF1F5E6E-4DCE-4665-8A0A-C2AA6775E1A5}">
      <dsp:nvSpPr>
        <dsp:cNvPr id="0" name=""/>
        <dsp:cNvSpPr/>
      </dsp:nvSpPr>
      <dsp:spPr>
        <a:xfrm>
          <a:off x="4479131" y="4095750"/>
          <a:ext cx="2714624" cy="1628775"/>
        </a:xfrm>
        <a:prstGeom prst="rect">
          <a:avLst/>
        </a:prstGeom>
        <a:gradFill rotWithShape="1">
          <a:gsLst>
            <a:gs pos="0">
              <a:schemeClr val="accent3">
                <a:shade val="63000"/>
              </a:schemeClr>
            </a:gs>
            <a:gs pos="30000">
              <a:schemeClr val="accent3">
                <a:shade val="90000"/>
                <a:satMod val="110000"/>
              </a:schemeClr>
            </a:gs>
            <a:gs pos="45000">
              <a:schemeClr val="accent3">
                <a:shade val="100000"/>
                <a:satMod val="118000"/>
              </a:schemeClr>
            </a:gs>
            <a:gs pos="55000">
              <a:schemeClr val="accent3">
                <a:shade val="100000"/>
                <a:satMod val="118000"/>
              </a:schemeClr>
            </a:gs>
            <a:gs pos="73000">
              <a:schemeClr val="accent3">
                <a:shade val="90000"/>
                <a:satMod val="110000"/>
              </a:schemeClr>
            </a:gs>
            <a:gs pos="100000">
              <a:schemeClr val="accent3"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latin typeface="Times New Roman" pitchFamily="18" charset="0"/>
              <a:cs typeface="Times New Roman" pitchFamily="18" charset="0"/>
            </a:rPr>
            <a:t>Nguyên nhân khác</a:t>
          </a:r>
          <a:endParaRPr lang="en-US" sz="3200" b="1" kern="1200">
            <a:latin typeface="Times New Roman" pitchFamily="18" charset="0"/>
            <a:cs typeface="Times New Roman" pitchFamily="18" charset="0"/>
          </a:endParaRPr>
        </a:p>
      </dsp:txBody>
      <dsp:txXfrm>
        <a:off x="4479131" y="4095750"/>
        <a:ext cx="2714624" cy="1628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999E4-980D-4744-8196-0B617B1E72F0}">
      <dsp:nvSpPr>
        <dsp:cNvPr id="0" name=""/>
        <dsp:cNvSpPr/>
      </dsp:nvSpPr>
      <dsp:spPr>
        <a:xfrm>
          <a:off x="3048744" y="2308"/>
          <a:ext cx="4567535" cy="2586224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180000"/>
                <a:lumMod val="100000"/>
              </a:schemeClr>
            </a:gs>
            <a:gs pos="40000">
              <a:schemeClr val="accent6">
                <a:tint val="60000"/>
                <a:satMod val="130000"/>
                <a:lumMod val="100000"/>
              </a:schemeClr>
            </a:gs>
            <a:gs pos="100000">
              <a:schemeClr val="accent6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smtClean="0">
              <a:latin typeface="Times New Roman" pitchFamily="18" charset="0"/>
              <a:cs typeface="Times New Roman" pitchFamily="18" charset="0"/>
            </a:rPr>
            <a:t>Giảm thông khí phế nang</a:t>
          </a:r>
          <a:endParaRPr lang="en-US" sz="2800" b="0" kern="120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smtClean="0">
              <a:latin typeface="Times New Roman" pitchFamily="18" charset="0"/>
              <a:cs typeface="Times New Roman" pitchFamily="18" charset="0"/>
            </a:rPr>
            <a:t>Sự mất cân bằng giữa thông khí / tưới máu</a:t>
          </a:r>
          <a:endParaRPr lang="en-US" sz="2800" b="0" kern="120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smtClean="0">
              <a:latin typeface="Times New Roman" pitchFamily="18" charset="0"/>
              <a:cs typeface="Times New Roman" pitchFamily="18" charset="0"/>
            </a:rPr>
            <a:t>Rối loạn khuếch tán</a:t>
          </a:r>
          <a:endParaRPr lang="en-US" sz="2800" b="0" kern="1200">
            <a:latin typeface="Times New Roman" pitchFamily="18" charset="0"/>
            <a:cs typeface="Times New Roman" pitchFamily="18" charset="0"/>
          </a:endParaRPr>
        </a:p>
      </dsp:txBody>
      <dsp:txXfrm>
        <a:off x="3048744" y="325586"/>
        <a:ext cx="3597701" cy="1939668"/>
      </dsp:txXfrm>
    </dsp:sp>
    <dsp:sp modelId="{9695BDFC-8449-47C9-8966-799723A48391}">
      <dsp:nvSpPr>
        <dsp:cNvPr id="0" name=""/>
        <dsp:cNvSpPr/>
      </dsp:nvSpPr>
      <dsp:spPr>
        <a:xfrm>
          <a:off x="3720" y="152439"/>
          <a:ext cx="3045023" cy="2285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latin typeface="Times New Roman" pitchFamily="18" charset="0"/>
              <a:cs typeface="Times New Roman" pitchFamily="18" charset="0"/>
            </a:rPr>
            <a:t>CƠ CHẾ GÂY NÊN THIẾU OXY MÁU</a:t>
          </a:r>
          <a:endParaRPr lang="en-US" sz="3200" b="1" kern="1200">
            <a:latin typeface="Times New Roman" pitchFamily="18" charset="0"/>
            <a:cs typeface="Times New Roman" pitchFamily="18" charset="0"/>
          </a:endParaRPr>
        </a:p>
      </dsp:txBody>
      <dsp:txXfrm>
        <a:off x="115311" y="264030"/>
        <a:ext cx="2821841" cy="2062780"/>
      </dsp:txXfrm>
    </dsp:sp>
    <dsp:sp modelId="{F0059FE9-2B7D-4641-9F7B-DE121864CE24}">
      <dsp:nvSpPr>
        <dsp:cNvPr id="0" name=""/>
        <dsp:cNvSpPr/>
      </dsp:nvSpPr>
      <dsp:spPr>
        <a:xfrm>
          <a:off x="3047999" y="2817128"/>
          <a:ext cx="4572000" cy="2285962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180000"/>
                <a:lumMod val="100000"/>
              </a:schemeClr>
            </a:gs>
            <a:gs pos="40000">
              <a:schemeClr val="accent6">
                <a:tint val="60000"/>
                <a:satMod val="130000"/>
                <a:lumMod val="100000"/>
              </a:schemeClr>
            </a:gs>
            <a:gs pos="100000">
              <a:schemeClr val="accent6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smtClean="0">
              <a:latin typeface="Times New Roman" pitchFamily="18" charset="0"/>
              <a:cs typeface="Times New Roman" pitchFamily="18" charset="0"/>
            </a:rPr>
            <a:t>Giảm khí cácbonic máu</a:t>
          </a:r>
          <a:endParaRPr lang="en-US" sz="2800" b="0" kern="120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smtClean="0">
              <a:latin typeface="Times New Roman" pitchFamily="18" charset="0"/>
              <a:cs typeface="Times New Roman" pitchFamily="18" charset="0"/>
            </a:rPr>
            <a:t>Tăng khí cácbonic máu</a:t>
          </a:r>
          <a:endParaRPr lang="en-US" sz="2800" b="0" kern="1200">
            <a:latin typeface="Times New Roman" pitchFamily="18" charset="0"/>
            <a:cs typeface="Times New Roman" pitchFamily="18" charset="0"/>
          </a:endParaRPr>
        </a:p>
      </dsp:txBody>
      <dsp:txXfrm>
        <a:off x="3047999" y="3102873"/>
        <a:ext cx="3714764" cy="1714472"/>
      </dsp:txXfrm>
    </dsp:sp>
    <dsp:sp modelId="{6B2AE502-BAFD-4A36-91C1-CC7F7C039200}">
      <dsp:nvSpPr>
        <dsp:cNvPr id="0" name=""/>
        <dsp:cNvSpPr/>
      </dsp:nvSpPr>
      <dsp:spPr>
        <a:xfrm>
          <a:off x="0" y="2817128"/>
          <a:ext cx="3048000" cy="2285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latin typeface="Times New Roman" pitchFamily="18" charset="0"/>
              <a:cs typeface="Times New Roman" pitchFamily="18" charset="0"/>
            </a:rPr>
            <a:t>CƠ CHẾ GÂY NÊN SỰ THAY ĐỔI KHÍ CO2 TRONG MÁU</a:t>
          </a:r>
          <a:endParaRPr lang="en-US" sz="3200" b="1" kern="1200">
            <a:latin typeface="Times New Roman" pitchFamily="18" charset="0"/>
            <a:cs typeface="Times New Roman" pitchFamily="18" charset="0"/>
          </a:endParaRPr>
        </a:p>
      </dsp:txBody>
      <dsp:txXfrm>
        <a:off x="111591" y="2928719"/>
        <a:ext cx="2824818" cy="2062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3DD33-3E71-45B7-83EF-3B6AE14E4E12}">
      <dsp:nvSpPr>
        <dsp:cNvPr id="0" name=""/>
        <dsp:cNvSpPr/>
      </dsp:nvSpPr>
      <dsp:spPr>
        <a:xfrm>
          <a:off x="2951741" y="2"/>
          <a:ext cx="2114865" cy="14446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latin typeface="Times New Roman" pitchFamily="18" charset="0"/>
              <a:cs typeface="Times New Roman" pitchFamily="18" charset="0"/>
            </a:rPr>
            <a:t>định</a:t>
          </a:r>
          <a:endParaRPr lang="vi-VN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1456" y="211559"/>
        <a:ext cx="1495435" cy="1021486"/>
      </dsp:txXfrm>
    </dsp:sp>
    <dsp:sp modelId="{FDD67327-31C4-4F40-9A33-E2F4B05A5EAD}">
      <dsp:nvSpPr>
        <dsp:cNvPr id="0" name=""/>
        <dsp:cNvSpPr/>
      </dsp:nvSpPr>
      <dsp:spPr>
        <a:xfrm rot="2018907">
          <a:off x="4868207" y="1179615"/>
          <a:ext cx="388516" cy="487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200" kern="1200"/>
        </a:p>
      </dsp:txBody>
      <dsp:txXfrm>
        <a:off x="4877971" y="1244834"/>
        <a:ext cx="271961" cy="292532"/>
      </dsp:txXfrm>
    </dsp:sp>
    <dsp:sp modelId="{57C96D70-D847-4AF2-8FDA-03747800B7D4}">
      <dsp:nvSpPr>
        <dsp:cNvPr id="0" name=""/>
        <dsp:cNvSpPr/>
      </dsp:nvSpPr>
      <dsp:spPr>
        <a:xfrm>
          <a:off x="5001387" y="1440154"/>
          <a:ext cx="2342838" cy="1444600"/>
        </a:xfrm>
        <a:prstGeom prst="ellipse">
          <a:avLst/>
        </a:prstGeom>
        <a:gradFill rotWithShape="0">
          <a:gsLst>
            <a:gs pos="0">
              <a:schemeClr val="accent3">
                <a:hueOff val="944043"/>
                <a:satOff val="9385"/>
                <a:lumOff val="1030"/>
                <a:alphaOff val="0"/>
              </a:schemeClr>
            </a:gs>
            <a:gs pos="100000">
              <a:schemeClr val="accent3">
                <a:hueOff val="944043"/>
                <a:satOff val="9385"/>
                <a:lumOff val="103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Chẩn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đoán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ĐD</a:t>
          </a:r>
          <a:endParaRPr lang="vi-VN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44488" y="1651711"/>
        <a:ext cx="1656636" cy="1021486"/>
      </dsp:txXfrm>
    </dsp:sp>
    <dsp:sp modelId="{D695A86C-7AF8-401B-BA9E-61D8BF10904F}">
      <dsp:nvSpPr>
        <dsp:cNvPr id="0" name=""/>
        <dsp:cNvSpPr/>
      </dsp:nvSpPr>
      <dsp:spPr>
        <a:xfrm rot="6313764">
          <a:off x="5796466" y="2848550"/>
          <a:ext cx="246374" cy="487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44043"/>
            <a:satOff val="9385"/>
            <a:lumOff val="103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200" kern="1200"/>
        </a:p>
      </dsp:txBody>
      <dsp:txXfrm rot="10800000">
        <a:off x="5843130" y="2910402"/>
        <a:ext cx="172462" cy="292532"/>
      </dsp:txXfrm>
    </dsp:sp>
    <dsp:sp modelId="{B6FABB7F-FF41-4071-B29E-CBE8E612C006}">
      <dsp:nvSpPr>
        <dsp:cNvPr id="0" name=""/>
        <dsp:cNvSpPr/>
      </dsp:nvSpPr>
      <dsp:spPr>
        <a:xfrm>
          <a:off x="4546856" y="3312367"/>
          <a:ext cx="2232499" cy="1444600"/>
        </a:xfrm>
        <a:prstGeom prst="ellipse">
          <a:avLst/>
        </a:prstGeom>
        <a:gradFill rotWithShape="0">
          <a:gsLst>
            <a:gs pos="0">
              <a:schemeClr val="accent3">
                <a:hueOff val="1888085"/>
                <a:satOff val="18770"/>
                <a:lumOff val="2059"/>
                <a:alphaOff val="0"/>
              </a:schemeClr>
            </a:gs>
            <a:gs pos="100000">
              <a:schemeClr val="accent3">
                <a:hueOff val="1888085"/>
                <a:satOff val="18770"/>
                <a:lumOff val="2059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Lập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KHCS</a:t>
          </a:r>
          <a:endParaRPr lang="vi-VN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73798" y="3523924"/>
        <a:ext cx="1578615" cy="1021486"/>
      </dsp:txXfrm>
    </dsp:sp>
    <dsp:sp modelId="{5E64B7C1-117B-4A83-8F5A-DB43C10FD144}">
      <dsp:nvSpPr>
        <dsp:cNvPr id="0" name=""/>
        <dsp:cNvSpPr/>
      </dsp:nvSpPr>
      <dsp:spPr>
        <a:xfrm rot="10799999">
          <a:off x="3981116" y="3790892"/>
          <a:ext cx="399789" cy="487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88085"/>
            <a:satOff val="18770"/>
            <a:lumOff val="2059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200" kern="1200"/>
        </a:p>
      </dsp:txBody>
      <dsp:txXfrm rot="10800000">
        <a:off x="4101053" y="3888402"/>
        <a:ext cx="279852" cy="292532"/>
      </dsp:txXfrm>
    </dsp:sp>
    <dsp:sp modelId="{4E9BF328-311F-46BB-8752-286E2BD8BEDF}">
      <dsp:nvSpPr>
        <dsp:cNvPr id="0" name=""/>
        <dsp:cNvSpPr/>
      </dsp:nvSpPr>
      <dsp:spPr>
        <a:xfrm>
          <a:off x="1450506" y="3312368"/>
          <a:ext cx="2342029" cy="1444600"/>
        </a:xfrm>
        <a:prstGeom prst="ellipse">
          <a:avLst/>
        </a:prstGeom>
        <a:gradFill rotWithShape="0">
          <a:gsLst>
            <a:gs pos="0">
              <a:schemeClr val="accent3">
                <a:hueOff val="2832128"/>
                <a:satOff val="28156"/>
                <a:lumOff val="3089"/>
                <a:alphaOff val="0"/>
              </a:schemeClr>
            </a:gs>
            <a:gs pos="100000">
              <a:schemeClr val="accent3">
                <a:hueOff val="2832128"/>
                <a:satOff val="28156"/>
                <a:lumOff val="3089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KHCS</a:t>
          </a:r>
          <a:endParaRPr lang="vi-VN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3488" y="3523925"/>
        <a:ext cx="1656065" cy="1021486"/>
      </dsp:txXfrm>
    </dsp:sp>
    <dsp:sp modelId="{133C33A3-B932-4F3B-8C83-6D0A60DCD928}">
      <dsp:nvSpPr>
        <dsp:cNvPr id="0" name=""/>
        <dsp:cNvSpPr/>
      </dsp:nvSpPr>
      <dsp:spPr>
        <a:xfrm rot="14989814">
          <a:off x="2115710" y="2826238"/>
          <a:ext cx="302930" cy="487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32128"/>
            <a:satOff val="28156"/>
            <a:lumOff val="3089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200" kern="1200"/>
        </a:p>
      </dsp:txBody>
      <dsp:txXfrm rot="10800000">
        <a:off x="2176817" y="2966401"/>
        <a:ext cx="212051" cy="292532"/>
      </dsp:txXfrm>
    </dsp:sp>
    <dsp:sp modelId="{368906FA-ECEF-4D6F-99D8-0AC624CDB976}">
      <dsp:nvSpPr>
        <dsp:cNvPr id="0" name=""/>
        <dsp:cNvSpPr/>
      </dsp:nvSpPr>
      <dsp:spPr>
        <a:xfrm>
          <a:off x="774785" y="1368148"/>
          <a:ext cx="2265133" cy="1444600"/>
        </a:xfrm>
        <a:prstGeom prst="ellipse">
          <a:avLst/>
        </a:prstGeom>
        <a:gradFill rotWithShape="0">
          <a:gsLst>
            <a:gs pos="0">
              <a:schemeClr val="accent3">
                <a:hueOff val="3776170"/>
                <a:satOff val="37541"/>
                <a:lumOff val="4118"/>
                <a:alphaOff val="0"/>
              </a:schemeClr>
            </a:gs>
            <a:gs pos="100000">
              <a:schemeClr val="accent3">
                <a:hueOff val="3776170"/>
                <a:satOff val="37541"/>
                <a:lumOff val="4118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giá</a:t>
          </a:r>
          <a:endParaRPr lang="vi-VN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06506" y="1579705"/>
        <a:ext cx="1601691" cy="1021486"/>
      </dsp:txXfrm>
    </dsp:sp>
    <dsp:sp modelId="{AF7077D0-6FD0-4E44-B0F8-7742746DB31A}">
      <dsp:nvSpPr>
        <dsp:cNvPr id="0" name=""/>
        <dsp:cNvSpPr/>
      </dsp:nvSpPr>
      <dsp:spPr>
        <a:xfrm rot="19616313">
          <a:off x="2791744" y="1159085"/>
          <a:ext cx="343832" cy="487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76170"/>
            <a:satOff val="37541"/>
            <a:lumOff val="4118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200" kern="1200"/>
        </a:p>
      </dsp:txBody>
      <dsp:txXfrm>
        <a:off x="2800095" y="1284731"/>
        <a:ext cx="240682" cy="2925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68DCC-57B3-4170-8E2E-46FDFA712BA5}">
      <dsp:nvSpPr>
        <dsp:cNvPr id="0" name=""/>
        <dsp:cNvSpPr/>
      </dsp:nvSpPr>
      <dsp:spPr>
        <a:xfrm>
          <a:off x="0" y="576819"/>
          <a:ext cx="896448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D3EAF1-8DA2-41A4-8E61-DF25229B9F47}">
      <dsp:nvSpPr>
        <dsp:cNvPr id="0" name=""/>
        <dsp:cNvSpPr/>
      </dsp:nvSpPr>
      <dsp:spPr>
        <a:xfrm>
          <a:off x="375188" y="72105"/>
          <a:ext cx="8589299" cy="7639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Tắc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nghẽn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thở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do co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thắt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khí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phế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tiết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đàm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nhớt</a:t>
          </a:r>
          <a:endParaRPr lang="vi-VN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2480" y="109397"/>
        <a:ext cx="8514715" cy="689355"/>
      </dsp:txXfrm>
    </dsp:sp>
    <dsp:sp modelId="{542E58C9-050B-46E5-B1E5-0A7E42DF0C07}">
      <dsp:nvSpPr>
        <dsp:cNvPr id="0" name=""/>
        <dsp:cNvSpPr/>
      </dsp:nvSpPr>
      <dsp:spPr>
        <a:xfrm>
          <a:off x="0" y="1781953"/>
          <a:ext cx="896448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9B5552-01D2-401F-A767-4F54CAC7DF92}">
      <dsp:nvSpPr>
        <dsp:cNvPr id="0" name=""/>
        <dsp:cNvSpPr/>
      </dsp:nvSpPr>
      <dsp:spPr>
        <a:xfrm>
          <a:off x="426776" y="1219419"/>
          <a:ext cx="8535514" cy="8724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Trao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đổi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khí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kém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liên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tổn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thương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phổi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xẹp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phế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nang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vi-VN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9368" y="1262011"/>
        <a:ext cx="8450330" cy="787310"/>
      </dsp:txXfrm>
    </dsp:sp>
    <dsp:sp modelId="{450C9D18-9562-4B8F-B25E-09B854204251}">
      <dsp:nvSpPr>
        <dsp:cNvPr id="0" name=""/>
        <dsp:cNvSpPr/>
      </dsp:nvSpPr>
      <dsp:spPr>
        <a:xfrm>
          <a:off x="0" y="2984540"/>
          <a:ext cx="896448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042236-ADA8-46DB-912D-416643056B04}">
      <dsp:nvSpPr>
        <dsp:cNvPr id="0" name=""/>
        <dsp:cNvSpPr/>
      </dsp:nvSpPr>
      <dsp:spPr>
        <a:xfrm>
          <a:off x="426776" y="2424553"/>
          <a:ext cx="8535514" cy="86994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Hô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hấp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kém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hiệu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quả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liên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giảm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thành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ngực</a:t>
          </a:r>
          <a:endParaRPr lang="vi-VN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9243" y="2467020"/>
        <a:ext cx="8450580" cy="785012"/>
      </dsp:txXfrm>
    </dsp:sp>
    <dsp:sp modelId="{D8FE27EE-4AD6-4A4C-8D53-307B37356424}">
      <dsp:nvSpPr>
        <dsp:cNvPr id="0" name=""/>
        <dsp:cNvSpPr/>
      </dsp:nvSpPr>
      <dsp:spPr>
        <a:xfrm>
          <a:off x="0" y="4182036"/>
          <a:ext cx="896448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D60138-C4EA-4D0D-8228-7167F10F64E3}">
      <dsp:nvSpPr>
        <dsp:cNvPr id="0" name=""/>
        <dsp:cNvSpPr/>
      </dsp:nvSpPr>
      <dsp:spPr>
        <a:xfrm>
          <a:off x="426776" y="3627140"/>
          <a:ext cx="8535514" cy="8648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Rối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loạn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tri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giác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liên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giảm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oxy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máu</a:t>
          </a:r>
          <a:endParaRPr lang="vi-VN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8995" y="3669359"/>
        <a:ext cx="8451076" cy="780418"/>
      </dsp:txXfrm>
    </dsp:sp>
    <dsp:sp modelId="{4E13AD47-0C04-44B3-932A-AED722F69479}">
      <dsp:nvSpPr>
        <dsp:cNvPr id="0" name=""/>
        <dsp:cNvSpPr/>
      </dsp:nvSpPr>
      <dsp:spPr>
        <a:xfrm>
          <a:off x="0" y="5369347"/>
          <a:ext cx="896448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6D30CC-72F6-44DC-94C1-E190BA76ED7C}">
      <dsp:nvSpPr>
        <dsp:cNvPr id="0" name=""/>
        <dsp:cNvSpPr/>
      </dsp:nvSpPr>
      <dsp:spPr>
        <a:xfrm>
          <a:off x="426776" y="4824636"/>
          <a:ext cx="8535514" cy="85467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Lo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lắng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liên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thiếu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hiểu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bệnh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tật</a:t>
          </a:r>
          <a:endParaRPr lang="vi-VN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8498" y="4866358"/>
        <a:ext cx="8452070" cy="7712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39344-6DC4-4EF5-BD30-8C0C94199477}">
      <dsp:nvSpPr>
        <dsp:cNvPr id="0" name=""/>
        <dsp:cNvSpPr/>
      </dsp:nvSpPr>
      <dsp:spPr>
        <a:xfrm>
          <a:off x="1769250" y="0"/>
          <a:ext cx="4781128" cy="478112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493EF2-7964-48F6-8EF1-479147C404F0}">
      <dsp:nvSpPr>
        <dsp:cNvPr id="0" name=""/>
        <dsp:cNvSpPr/>
      </dsp:nvSpPr>
      <dsp:spPr>
        <a:xfrm>
          <a:off x="874443" y="100604"/>
          <a:ext cx="3341262" cy="23214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Cải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thiện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oxy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khí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vi-VN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87766" y="213927"/>
        <a:ext cx="3114616" cy="2094782"/>
      </dsp:txXfrm>
    </dsp:sp>
    <dsp:sp modelId="{1EC46272-30BE-4396-864D-AC850120A8DB}">
      <dsp:nvSpPr>
        <dsp:cNvPr id="0" name=""/>
        <dsp:cNvSpPr/>
      </dsp:nvSpPr>
      <dsp:spPr>
        <a:xfrm>
          <a:off x="4186818" y="100614"/>
          <a:ext cx="3203814" cy="2347342"/>
        </a:xfrm>
        <a:prstGeom prst="roundRect">
          <a:avLst/>
        </a:prstGeom>
        <a:gradFill rotWithShape="0">
          <a:gsLst>
            <a:gs pos="0">
              <a:schemeClr val="accent5">
                <a:hueOff val="893326"/>
                <a:satOff val="-6211"/>
                <a:lumOff val="-785"/>
                <a:alphaOff val="0"/>
              </a:schemeClr>
            </a:gs>
            <a:gs pos="100000">
              <a:schemeClr val="accent5">
                <a:hueOff val="893326"/>
                <a:satOff val="-6211"/>
                <a:lumOff val="-785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Điều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trị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bệnh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lí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nhân</a:t>
          </a:r>
          <a:endParaRPr lang="vi-VN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01406" y="215202"/>
        <a:ext cx="2974638" cy="2118166"/>
      </dsp:txXfrm>
    </dsp:sp>
    <dsp:sp modelId="{8A601250-8184-4C52-B9FC-EDD1E3266D14}">
      <dsp:nvSpPr>
        <dsp:cNvPr id="0" name=""/>
        <dsp:cNvSpPr/>
      </dsp:nvSpPr>
      <dsp:spPr>
        <a:xfrm>
          <a:off x="802439" y="2349140"/>
          <a:ext cx="3383872" cy="2431987"/>
        </a:xfrm>
        <a:prstGeom prst="roundRect">
          <a:avLst/>
        </a:prstGeom>
        <a:gradFill rotWithShape="0">
          <a:gsLst>
            <a:gs pos="0">
              <a:schemeClr val="accent5">
                <a:hueOff val="1786651"/>
                <a:satOff val="-12423"/>
                <a:lumOff val="-1569"/>
                <a:alphaOff val="0"/>
              </a:schemeClr>
            </a:gs>
            <a:gs pos="100000">
              <a:schemeClr val="accent5">
                <a:hueOff val="1786651"/>
                <a:satOff val="-12423"/>
                <a:lumOff val="-1569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Phòng</a:t>
          </a: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xử</a:t>
          </a: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lí</a:t>
          </a: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chứng</a:t>
          </a:r>
          <a:endParaRPr lang="vi-VN" sz="4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1159" y="2467860"/>
        <a:ext cx="3146432" cy="2194547"/>
      </dsp:txXfrm>
    </dsp:sp>
    <dsp:sp modelId="{C6B01DFD-C7D8-402F-92E1-8CE733BACAD8}">
      <dsp:nvSpPr>
        <dsp:cNvPr id="0" name=""/>
        <dsp:cNvSpPr/>
      </dsp:nvSpPr>
      <dsp:spPr>
        <a:xfrm>
          <a:off x="4186818" y="2384042"/>
          <a:ext cx="3174439" cy="2397085"/>
        </a:xfrm>
        <a:prstGeom prst="roundRect">
          <a:avLst/>
        </a:prstGeom>
        <a:gradFill rotWithShape="0">
          <a:gsLst>
            <a:gs pos="0">
              <a:schemeClr val="accent5">
                <a:hueOff val="2679977"/>
                <a:satOff val="-18634"/>
                <a:lumOff val="-2354"/>
                <a:alphaOff val="0"/>
              </a:schemeClr>
            </a:gs>
            <a:gs pos="100000">
              <a:schemeClr val="accent5">
                <a:hueOff val="2679977"/>
                <a:satOff val="-18634"/>
                <a:lumOff val="-2354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latin typeface="Times New Roman" pitchFamily="18" charset="0"/>
              <a:cs typeface="Times New Roman" pitchFamily="18" charset="0"/>
            </a:rPr>
            <a:t>Giảm</a:t>
          </a:r>
          <a:r>
            <a:rPr lang="en-US" sz="4200" kern="1200" dirty="0" smtClean="0">
              <a:latin typeface="Times New Roman" pitchFamily="18" charset="0"/>
              <a:cs typeface="Times New Roman" pitchFamily="18" charset="0"/>
            </a:rPr>
            <a:t> lo </a:t>
          </a:r>
          <a:r>
            <a:rPr lang="en-US" sz="4200" kern="1200" dirty="0" err="1" smtClean="0">
              <a:latin typeface="Times New Roman" pitchFamily="18" charset="0"/>
              <a:cs typeface="Times New Roman" pitchFamily="18" charset="0"/>
            </a:rPr>
            <a:t>lắng</a:t>
          </a:r>
          <a:endParaRPr lang="vi-VN" sz="4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03834" y="2501058"/>
        <a:ext cx="2940407" cy="2163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F0348A-C9EA-4EFC-A939-207765B364E8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A5945F-563D-4D79-9914-7E1C1DC0C270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5438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 ĐẠI HỌC 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DUY TÂN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 K19YDD2_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124200"/>
            <a:ext cx="8458200" cy="1981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THUYẾT TRÌNH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CHĂM SÓC BỆNH NHÂN SUY HÔ HẤP CẤP</a:t>
            </a:r>
          </a:p>
          <a:p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GVHD: NGUYỄN PHÚC HỌC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37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V</a:t>
            </a:r>
            <a:r>
              <a:rPr lang="vi-VN" b="1" dirty="0" smtClean="0"/>
              <a:t>.XỬ TRÍ</a:t>
            </a:r>
            <a:endParaRPr lang="vi-V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2138" y="609600"/>
            <a:ext cx="6483262" cy="604867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3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300" dirty="0" smtClean="0">
                <a:latin typeface="+mj-lt"/>
              </a:rPr>
              <a:t>: </a:t>
            </a:r>
            <a:endParaRPr lang="vi-VN" sz="3300" dirty="0" smtClean="0">
              <a:latin typeface="+mj-lt"/>
            </a:endParaRPr>
          </a:p>
          <a:p>
            <a:pPr marL="0" indent="0"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Hemlich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đòn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ambu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4" name="Right Arrow 3"/>
          <p:cNvSpPr/>
          <p:nvPr/>
        </p:nvSpPr>
        <p:spPr>
          <a:xfrm>
            <a:off x="0" y="1600200"/>
            <a:ext cx="2438400" cy="3557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XỬ  TRÍ BAN ĐẦU VÀ VẬN CHUYỂN CẤP CỨU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15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5580112" cy="6741368"/>
          </a:xfrm>
        </p:spPr>
        <p:txBody>
          <a:bodyPr>
            <a:normAutofit fontScale="25000" lnSpcReduction="20000"/>
          </a:bodyPr>
          <a:lstStyle/>
          <a:p>
            <a:r>
              <a:rPr lang="en-US" sz="9800" b="1" dirty="0" smtClean="0">
                <a:latin typeface="Times New Roman" pitchFamily="18" charset="0"/>
                <a:cs typeface="Times New Roman" pitchFamily="18" charset="0"/>
              </a:rPr>
              <a:t>XỬ TRÍ TẠI BỆNH VIỆN</a:t>
            </a:r>
          </a:p>
          <a:p>
            <a:pPr marL="0" indent="0">
              <a:buNone/>
            </a:pP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nghẽn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khạc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oxy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oxy.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pH &lt; 7,25.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: PaCO</a:t>
            </a:r>
            <a:r>
              <a:rPr lang="en-US" sz="9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oxy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oxy.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66" y="3645024"/>
            <a:ext cx="3710934" cy="3212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66" y="-12041"/>
            <a:ext cx="3710933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71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51045" cy="60751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VI. QUY TRÌNH ĐIỀU DƯỠNG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436745"/>
              </p:ext>
            </p:extLst>
          </p:nvPr>
        </p:nvGraphicFramePr>
        <p:xfrm>
          <a:off x="457200" y="1447800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9906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1. NHẬN ĐỊNH</a:t>
            </a:r>
            <a:endParaRPr lang="vi-VN" sz="4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692698"/>
            <a:ext cx="9012297" cy="2952327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oxy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,…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co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nghẹt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TKMP,…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SHH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5"/>
            <a:ext cx="4536504" cy="3052808"/>
          </a:xfrm>
          <a:prstGeom prst="rect">
            <a:avLst/>
          </a:prstGeom>
        </p:spPr>
      </p:pic>
      <p:pic>
        <p:nvPicPr>
          <p:cNvPr id="8" name="Picture 7" descr="images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645025"/>
            <a:ext cx="4248472" cy="305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22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2. CHẨN ĐOÁN ĐIỀU DƯỠNG 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005572"/>
              </p:ext>
            </p:extLst>
          </p:nvPr>
        </p:nvGraphicFramePr>
        <p:xfrm>
          <a:off x="0" y="836612"/>
          <a:ext cx="8964488" cy="602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6074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202485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3. LẬP KẾ HOẠCH CHĂM SÓC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179620"/>
              </p:ext>
            </p:extLst>
          </p:nvPr>
        </p:nvGraphicFramePr>
        <p:xfrm>
          <a:off x="381000" y="14478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0509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" y="-76200"/>
            <a:ext cx="9036496" cy="745054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4.THỰC HIỆN KẾ HOẠCH CHĂM SÓC</a:t>
            </a:r>
            <a:endParaRPr lang="vi-VN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6267400"/>
          </a:xfrm>
        </p:spPr>
        <p:txBody>
          <a:bodyPr>
            <a:normAutofit fontScale="32500" lnSpcReduction="20000"/>
          </a:bodyPr>
          <a:lstStyle/>
          <a:p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thoáng:nằm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ưỡn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cổ,đặt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mayor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BN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, ho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khạc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kém,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đàm</a:t>
            </a:r>
            <a:endParaRPr lang="vi-VN" sz="6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Heimlich</a:t>
            </a:r>
          </a:p>
          <a:p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triệt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6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, corticoid, adrenalin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,… </a:t>
            </a:r>
            <a:endParaRPr lang="vi-VN" sz="6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morphin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nitrat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ngậm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TM,…</a:t>
            </a:r>
            <a:endParaRPr lang="vi-VN" sz="6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TM, corticoid,…</a:t>
            </a:r>
            <a:endParaRPr lang="vi-VN" sz="6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Xẹp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,…</a:t>
            </a:r>
            <a:endParaRPr lang="vi-VN" sz="6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+ TKMP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, TDMP: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tĩnh,quan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BN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vi-VN" sz="6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BN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sợ</a:t>
            </a:r>
            <a:endParaRPr lang="vi-VN" sz="6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vi-VN" sz="6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BN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vã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6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6200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pPr marL="0" indent="0">
              <a:buNone/>
            </a:pPr>
            <a:endParaRPr lang="vi-VN" dirty="0"/>
          </a:p>
          <a:p>
            <a:endParaRPr lang="vi-VN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72921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5.LƯỢNG GIÁ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Mạch, HA, nhiệt độ, nhịp thở trở về bình thường.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Các y lệnh và xét nghiệm thực hiện đầy đủ, chính xác.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Theo dõi sát, phát hiện kịp thời các biến chứng.</a:t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46236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787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533400"/>
            <a:ext cx="776908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965245" cy="121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 VIÊN NHÓM 7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467600" cy="4351469"/>
          </a:xfrm>
        </p:spPr>
        <p:txBody>
          <a:bodyPr numCol="2">
            <a:noAutofit/>
          </a:bodyPr>
          <a:lstStyle/>
          <a:p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ĐOÀN KIỀU THU HẰNG</a:t>
            </a:r>
          </a:p>
          <a:p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 THỊ ÁNH TUYẾT</a:t>
            </a:r>
          </a:p>
          <a:p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 THỊ HOÀI</a:t>
            </a:r>
          </a:p>
          <a:p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 THỊ MỸ LINH</a:t>
            </a:r>
          </a:p>
          <a:p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 THỊ DIỄM MY</a:t>
            </a:r>
          </a:p>
          <a:p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ĐẶNG THỊ THU</a:t>
            </a:r>
          </a:p>
          <a:p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HUỲNH THỊ THÚY HẬU</a:t>
            </a:r>
          </a:p>
          <a:p>
            <a:endParaRPr lang="en-US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ĐỖ VÂN ANH</a:t>
            </a:r>
          </a:p>
          <a:p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ĐINH NGUYỄN ANH BÁCH</a:t>
            </a:r>
          </a:p>
          <a:p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 NGỌC TÂN</a:t>
            </a:r>
          </a:p>
          <a:p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BÙI THỊ HỒNG NHUNG</a:t>
            </a:r>
          </a:p>
          <a:p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HUỲNH THỊ THÚY DIỄM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98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75638"/>
              </p:ext>
            </p:extLst>
          </p:nvPr>
        </p:nvGraphicFramePr>
        <p:xfrm>
          <a:off x="2133600" y="685800"/>
          <a:ext cx="6196405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304800" y="1295400"/>
            <a:ext cx="4191000" cy="4419600"/>
          </a:xfrm>
          <a:prstGeom prst="rightArrow">
            <a:avLst>
              <a:gd name="adj1" fmla="val 50000"/>
              <a:gd name="adj2" fmla="val 4760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5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57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34636"/>
            <a:ext cx="9157855" cy="686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1" y="2667000"/>
            <a:ext cx="80772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70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70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70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endParaRPr lang="en-US" sz="70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21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6095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I. ĐẠI CƯƠNG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620000" cy="495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oxy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C02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Pa02 ≤ 50-60mmHg.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PaC02 ≥ 50mmHg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pH &lt; 7,36.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35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965245" cy="60959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II. NGUYÊN NHÂN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32696869"/>
              </p:ext>
            </p:extLst>
          </p:nvPr>
        </p:nvGraphicFramePr>
        <p:xfrm>
          <a:off x="228600" y="838200"/>
          <a:ext cx="8686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175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442288"/>
              </p:ext>
            </p:extLst>
          </p:nvPr>
        </p:nvGraphicFramePr>
        <p:xfrm>
          <a:off x="685800" y="1524000"/>
          <a:ext cx="7620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914400" y="315191"/>
            <a:ext cx="7467600" cy="990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CƠ CHẾ BỆNH SINH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3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965245" cy="589767"/>
          </a:xfrm>
        </p:spPr>
        <p:txBody>
          <a:bodyPr>
            <a:normAutofit fontScale="90000"/>
          </a:bodyPr>
          <a:lstStyle/>
          <a:p>
            <a:r>
              <a:rPr lang="vi-VN" b="1" dirty="0" smtClean="0"/>
              <a:t>IV/TRIỆU CHỨNG</a:t>
            </a:r>
            <a:endParaRPr lang="vi-VN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466925"/>
              </p:ext>
            </p:extLst>
          </p:nvPr>
        </p:nvGraphicFramePr>
        <p:xfrm>
          <a:off x="76200" y="609600"/>
          <a:ext cx="8991600" cy="6371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3810000"/>
              </a:tblGrid>
              <a:tr h="51930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latin typeface="+mj-lt"/>
                        </a:rPr>
                        <a:t>Lâm</a:t>
                      </a:r>
                      <a:r>
                        <a:rPr lang="vi-VN" sz="2400" baseline="0" dirty="0" smtClean="0">
                          <a:latin typeface="+mj-lt"/>
                        </a:rPr>
                        <a:t> sàng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latin typeface="+mj-lt"/>
                        </a:rPr>
                        <a:t>Cận lâm</a:t>
                      </a:r>
                      <a:r>
                        <a:rPr lang="vi-VN" sz="2400" baseline="0" dirty="0" smtClean="0">
                          <a:latin typeface="+mj-lt"/>
                        </a:rPr>
                        <a:t> sàng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</a:tr>
              <a:tr h="565289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Thở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nhanh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tần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thở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khoảng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40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lần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phút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phối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kéo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hô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hấp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thấy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rõ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ở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hỏm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trên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xương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ức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khoảng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sườn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trường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tổn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thương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do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liệt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tần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thở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thường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giảm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biên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hô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hấp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yếu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bệnh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nhân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ho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do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gây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nên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ứ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đọng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đàm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giải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phế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quản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dấu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chứng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chủ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yếu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ở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môi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đầu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chân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hay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toàn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thân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hemoblogine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khử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&gt; 50g / l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lvl="0" indent="-285750" fontAlgn="base">
                        <a:buFont typeface="Arial" pitchFamily="34" charset="0"/>
                        <a:buChar char="•"/>
                      </a:pP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Dấu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hiệu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suy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thất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cấp: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Dấu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chứng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chính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lớn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dấu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phản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hồi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tĩnh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mạch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cổ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nặng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hơn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tĩnh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mạch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cổ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nổi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tự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nhiên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lvl="0" indent="-285750" fontAlgn="base">
                        <a:buFont typeface="Arial" pitchFamily="34" charset="0"/>
                        <a:buChar char="•"/>
                      </a:pP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Dấu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chứng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thần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kinh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tâm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thần</a:t>
                      </a:r>
                      <a:endParaRPr lang="vi-VN" sz="20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fontAlgn="base"/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Dấu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chứng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nầy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gặp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hô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hấp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cấp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nặng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trạng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thái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kích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thích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vật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vã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rối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tri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giác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lơ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mơ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hay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hôn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mê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indent="-285750" fontAlgn="base">
                        <a:buFont typeface="Arial" pitchFamily="34" charset="0"/>
                        <a:buChar char="•"/>
                      </a:pP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base"/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Thiếu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oxy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máu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PaO2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giảm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còn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25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mmHg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fontAlgn="base"/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Rối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loạn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cácbonic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sẽ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đưa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đến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rối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loạn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cân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toan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kiềm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fontAlgn="base"/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Tăng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PaCO2: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đưa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đến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toan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hô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hấp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bù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trừ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Giảm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PaCO2: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đưa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đến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kiềm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hô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hấp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giảm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bicarbonate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huyết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tương</a:t>
                      </a: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lvl="0" indent="-285750" fontAlgn="base">
                        <a:buFont typeface="Arial" pitchFamily="34" charset="0"/>
                        <a:buChar char="•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Khảo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mạch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lvl="0" indent="0" fontAlgn="base">
                        <a:buFont typeface="Arial" pitchFamily="34" charset="0"/>
                        <a:buNone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tâm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đồ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thông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siêu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âm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Dopler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khảo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tổn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thương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tim.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lvl="0" indent="-285750" fontAlgn="base">
                        <a:buFont typeface="Arial" pitchFamily="34" charset="0"/>
                        <a:buChar char="•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Phim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lồng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ngực:Xét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nghiệm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nầy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phát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tổn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thương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ở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chủ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mô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phổi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phổi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trung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thất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vi-V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200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92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49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216</TotalTime>
  <Words>1141</Words>
  <Application>Microsoft Office PowerPoint</Application>
  <PresentationFormat>On-screen Show (4:3)</PresentationFormat>
  <Paragraphs>129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Pushpin</vt:lpstr>
      <vt:lpstr>Origin</vt:lpstr>
      <vt:lpstr>TRƯỜNG ĐẠI HỌC  DUY TÂN LỚP K19YDD2_ nhóm 7</vt:lpstr>
      <vt:lpstr>THÀNH VIÊN NHÓM 7</vt:lpstr>
      <vt:lpstr>PowerPoint Presentation</vt:lpstr>
      <vt:lpstr>PowerPoint Presentation</vt:lpstr>
      <vt:lpstr>I. ĐẠI CƯƠNG</vt:lpstr>
      <vt:lpstr>II. NGUYÊN NHÂN</vt:lpstr>
      <vt:lpstr>PowerPoint Presentation</vt:lpstr>
      <vt:lpstr>IV/TRIỆU CHỨNG</vt:lpstr>
      <vt:lpstr>PowerPoint Presentation</vt:lpstr>
      <vt:lpstr>V.XỬ TRÍ</vt:lpstr>
      <vt:lpstr>PowerPoint Presentation</vt:lpstr>
      <vt:lpstr>VI. QUY TRÌNH ĐIỀU DƯỠNG</vt:lpstr>
      <vt:lpstr>1. NHẬN ĐỊNH</vt:lpstr>
      <vt:lpstr>2. CHẨN ĐOÁN ĐIỀU DƯỠNG </vt:lpstr>
      <vt:lpstr>3. LẬP KẾ HOẠCH CHĂM SÓC</vt:lpstr>
      <vt:lpstr>4.THỰC HIỆN KẾ HOẠCH CHĂM SÓC</vt:lpstr>
      <vt:lpstr>5.LƯỢNG GIÁ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DUY TÂN LỚP K19YDD2_ nhóm 7</dc:title>
  <dc:creator>PC</dc:creator>
  <cp:lastModifiedBy>Anh Tuyet</cp:lastModifiedBy>
  <cp:revision>22</cp:revision>
  <dcterms:created xsi:type="dcterms:W3CDTF">2016-08-28T14:20:40Z</dcterms:created>
  <dcterms:modified xsi:type="dcterms:W3CDTF">2016-08-28T18:07:28Z</dcterms:modified>
</cp:coreProperties>
</file>