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Lst>
  <p:notesMasterIdLst>
    <p:notesMasterId r:id="rId19"/>
  </p:notesMasterIdLst>
  <p:sldIdLst>
    <p:sldId id="257" r:id="rId3"/>
    <p:sldId id="304" r:id="rId4"/>
    <p:sldId id="352" r:id="rId5"/>
    <p:sldId id="353" r:id="rId6"/>
    <p:sldId id="354" r:id="rId7"/>
    <p:sldId id="355" r:id="rId8"/>
    <p:sldId id="356" r:id="rId9"/>
    <p:sldId id="357" r:id="rId10"/>
    <p:sldId id="358" r:id="rId11"/>
    <p:sldId id="359" r:id="rId12"/>
    <p:sldId id="360" r:id="rId13"/>
    <p:sldId id="362" r:id="rId14"/>
    <p:sldId id="363" r:id="rId15"/>
    <p:sldId id="364" r:id="rId16"/>
    <p:sldId id="365" r:id="rId17"/>
    <p:sldId id="340"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5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0DD"/>
    <a:srgbClr val="E6C6D0"/>
    <a:srgbClr val="6C4C8B"/>
    <a:srgbClr val="B81A4D"/>
    <a:srgbClr val="D9D9D9"/>
    <a:srgbClr val="BDA8D1"/>
    <a:srgbClr val="F4879C"/>
    <a:srgbClr val="BFBFBF"/>
    <a:srgbClr val="E7E3EB"/>
    <a:srgbClr val="F2DC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79" autoAdjust="0"/>
    <p:restoredTop sz="86477" autoAdjust="0"/>
  </p:normalViewPr>
  <p:slideViewPr>
    <p:cSldViewPr snapToGrid="0" showGuides="1">
      <p:cViewPr>
        <p:scale>
          <a:sx n="76" d="100"/>
          <a:sy n="76" d="100"/>
        </p:scale>
        <p:origin x="-408" y="12"/>
      </p:cViewPr>
      <p:guideLst>
        <p:guide orient="horz" pos="2150"/>
        <p:guide pos="3840"/>
      </p:guideLst>
    </p:cSldViewPr>
  </p:slideViewPr>
  <p:outlineViewPr>
    <p:cViewPr>
      <p:scale>
        <a:sx n="33" d="100"/>
        <a:sy n="33" d="100"/>
      </p:scale>
      <p:origin x="258"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image" Target="../media/image12.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image" Target="../media/image1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BA68FC-E2DF-4D5C-A406-C302CCB053C0}" type="doc">
      <dgm:prSet loTypeId="urn:microsoft.com/office/officeart/2005/8/layout/vList3" loCatId="picture" qsTypeId="urn:microsoft.com/office/officeart/2005/8/quickstyle/simple1" qsCatId="simple" csTypeId="urn:microsoft.com/office/officeart/2005/8/colors/accent1_2" csCatId="accent1" phldr="1"/>
      <dgm:spPr/>
    </dgm:pt>
    <dgm:pt modelId="{7B4B236A-DD13-41B3-8E11-85633B57135A}">
      <dgm:prSet phldrT="[Text]" custT="1"/>
      <dgm:spPr>
        <a:solidFill>
          <a:srgbClr val="D7D0DD"/>
        </a:solidFill>
        <a:ln>
          <a:solidFill>
            <a:schemeClr val="tx1"/>
          </a:solidFill>
          <a:prstDash val="sysDot"/>
        </a:ln>
        <a:effectLst>
          <a:glow rad="127000">
            <a:schemeClr val="bg1"/>
          </a:glow>
          <a:outerShdw blurRad="50800" dist="50800" dir="5400000" algn="ctr" rotWithShape="0">
            <a:schemeClr val="bg1"/>
          </a:outerShdw>
        </a:effectLst>
      </dgm:spPr>
      <dgm:t>
        <a:bodyPr/>
        <a:lstStyle/>
        <a:p>
          <a:pPr algn="ctr"/>
          <a:r>
            <a:rPr lang="vi-VN" sz="2000" b="1" dirty="0" smtClean="0">
              <a:solidFill>
                <a:schemeClr val="tx1"/>
              </a:solidFill>
              <a:latin typeface="Times New Roman" pitchFamily="18" charset="0"/>
              <a:cs typeface="Times New Roman" pitchFamily="18" charset="0"/>
            </a:rPr>
            <a:t>Nguyên nhân trước thận</a:t>
          </a:r>
          <a:endParaRPr lang="en-US" sz="2000" b="1" dirty="0" smtClean="0">
            <a:solidFill>
              <a:schemeClr val="tx1"/>
            </a:solidFill>
            <a:latin typeface="Times New Roman" pitchFamily="18" charset="0"/>
            <a:cs typeface="Times New Roman" pitchFamily="18" charset="0"/>
          </a:endParaRPr>
        </a:p>
        <a:p>
          <a:pPr algn="l"/>
          <a:r>
            <a:rPr lang="en-US" sz="2000" dirty="0" smtClean="0">
              <a:solidFill>
                <a:schemeClr val="tx1"/>
              </a:solidFill>
              <a:latin typeface="Times New Roman" pitchFamily="18" charset="0"/>
              <a:cs typeface="Times New Roman" pitchFamily="18" charset="0"/>
            </a:rPr>
            <a:t>- </a:t>
          </a:r>
          <a:r>
            <a:rPr lang="vi-VN" sz="2000" dirty="0" smtClean="0">
              <a:solidFill>
                <a:schemeClr val="tx1"/>
              </a:solidFill>
              <a:latin typeface="Times New Roman" pitchFamily="18" charset="0"/>
              <a:cs typeface="Times New Roman" pitchFamily="18" charset="0"/>
            </a:rPr>
            <a:t>(</a:t>
          </a:r>
          <a:r>
            <a:rPr lang="en-US" sz="2000" dirty="0" err="1" smtClean="0">
              <a:solidFill>
                <a:schemeClr val="tx1"/>
              </a:solidFill>
              <a:latin typeface="Times New Roman" pitchFamily="18" charset="0"/>
              <a:cs typeface="Times New Roman" pitchFamily="18" charset="0"/>
            </a:rPr>
            <a:t>Sốc</a:t>
          </a:r>
          <a:r>
            <a:rPr lang="vi-VN" sz="2000" dirty="0" smtClean="0">
              <a:solidFill>
                <a:schemeClr val="tx1"/>
              </a:solidFill>
              <a:latin typeface="Times New Roman" pitchFamily="18" charset="0"/>
              <a:cs typeface="Times New Roman" pitchFamily="18" charset="0"/>
            </a:rPr>
            <a:t> tim, sốc nhiễm khuẩn, xơ gan mất bù,…): giảm mấu hiệu dụng  đến thận</a:t>
          </a:r>
          <a:r>
            <a:rPr lang="en-US" sz="2000" dirty="0" smtClean="0">
              <a:solidFill>
                <a:schemeClr val="tx1"/>
              </a:solidFill>
              <a:latin typeface="Times New Roman" pitchFamily="18" charset="0"/>
              <a:cs typeface="Times New Roman" pitchFamily="18" charset="0"/>
            </a:rPr>
            <a:t> </a:t>
          </a:r>
          <a:r>
            <a:rPr lang="vi-VN" sz="2000" dirty="0" smtClean="0">
              <a:solidFill>
                <a:schemeClr val="tx1"/>
              </a:solidFill>
              <a:latin typeface="Times New Roman" pitchFamily="18" charset="0"/>
              <a:cs typeface="Times New Roman" pitchFamily="18" charset="0"/>
            </a:rPr>
            <a:t>→</a:t>
          </a:r>
          <a:endParaRPr lang="en-US" sz="2000" dirty="0" smtClean="0">
            <a:solidFill>
              <a:schemeClr val="tx1"/>
            </a:solidFill>
            <a:latin typeface="Times New Roman" pitchFamily="18" charset="0"/>
            <a:cs typeface="Times New Roman" pitchFamily="18" charset="0"/>
          </a:endParaRPr>
        </a:p>
        <a:p>
          <a:pPr algn="l"/>
          <a:r>
            <a:rPr lang="vi-VN" sz="2000" dirty="0" smtClean="0">
              <a:solidFill>
                <a:schemeClr val="tx1"/>
              </a:solidFill>
              <a:latin typeface="Times New Roman" pitchFamily="18" charset="0"/>
              <a:cs typeface="Times New Roman" pitchFamily="18" charset="0"/>
            </a:rPr>
            <a:t>Giảm áp lực cầu thận→Thiểu niệu/ vô niệu</a:t>
          </a:r>
          <a:endParaRPr lang="en-US" sz="2000" dirty="0">
            <a:solidFill>
              <a:schemeClr val="tx1"/>
            </a:solidFill>
            <a:latin typeface="Times New Roman" pitchFamily="18" charset="0"/>
            <a:cs typeface="Times New Roman" pitchFamily="18" charset="0"/>
          </a:endParaRPr>
        </a:p>
      </dgm:t>
    </dgm:pt>
    <dgm:pt modelId="{2B45A151-FEC8-4816-B2B5-E84A38658BBD}" type="parTrans" cxnId="{6C6A6E75-EA7D-49C1-81AA-5A8B3F14BBE0}">
      <dgm:prSet/>
      <dgm:spPr/>
      <dgm:t>
        <a:bodyPr/>
        <a:lstStyle/>
        <a:p>
          <a:endParaRPr lang="en-US"/>
        </a:p>
      </dgm:t>
    </dgm:pt>
    <dgm:pt modelId="{B1619F32-EFEF-434C-8F5D-D42C080B326C}" type="sibTrans" cxnId="{6C6A6E75-EA7D-49C1-81AA-5A8B3F14BBE0}">
      <dgm:prSet/>
      <dgm:spPr/>
      <dgm:t>
        <a:bodyPr/>
        <a:lstStyle/>
        <a:p>
          <a:endParaRPr lang="en-US"/>
        </a:p>
      </dgm:t>
    </dgm:pt>
    <dgm:pt modelId="{60CD622D-7D25-49BD-9763-5F880FD380A7}">
      <dgm:prSet phldrT="[Text]" custT="1"/>
      <dgm:spPr>
        <a:solidFill>
          <a:srgbClr val="D7D0DD"/>
        </a:solidFill>
        <a:ln>
          <a:prstDash val="sysDot"/>
        </a:ln>
      </dgm:spPr>
      <dgm:t>
        <a:bodyPr/>
        <a:lstStyle/>
        <a:p>
          <a:pPr algn="ctr"/>
          <a:r>
            <a:rPr lang="en-US" sz="2000" b="1" dirty="0" err="1" smtClean="0">
              <a:solidFill>
                <a:schemeClr val="tx1"/>
              </a:solidFill>
              <a:latin typeface="Times New Roman" pitchFamily="18" charset="0"/>
              <a:cs typeface="Times New Roman" pitchFamily="18" charset="0"/>
            </a:rPr>
            <a:t>Nguyên</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nhân</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tại</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thận</a:t>
          </a:r>
          <a:endParaRPr lang="en-US" sz="2000" b="1" dirty="0" smtClean="0">
            <a:solidFill>
              <a:schemeClr val="tx1"/>
            </a:solidFill>
            <a:latin typeface="Times New Roman" pitchFamily="18" charset="0"/>
            <a:cs typeface="Times New Roman" pitchFamily="18" charset="0"/>
          </a:endParaRPr>
        </a:p>
        <a:p>
          <a:pPr algn="l"/>
          <a:r>
            <a:rPr lang="en-US" sz="2000" dirty="0" smtClean="0">
              <a:solidFill>
                <a:schemeClr val="tx1"/>
              </a:solidFill>
              <a:latin typeface="Times New Roman" pitchFamily="18" charset="0"/>
              <a:cs typeface="Times New Roman" pitchFamily="18" charset="0"/>
            </a:rPr>
            <a:t>- </a:t>
          </a:r>
          <a:r>
            <a:rPr lang="vi-VN" sz="2000" dirty="0" smtClean="0">
              <a:solidFill>
                <a:schemeClr val="tx1"/>
              </a:solidFill>
              <a:latin typeface="Times New Roman" pitchFamily="18" charset="0"/>
              <a:cs typeface="Times New Roman" pitchFamily="18" charset="0"/>
            </a:rPr>
            <a:t>Viêm cầu thận tiến triển nhanh, xơ cứng bì, tăng huyết áp ác tính,...→ Bệnh cầu thận và mạch máu nhỏ trong thận.</a:t>
          </a:r>
          <a:endParaRPr lang="en-US" sz="2000" dirty="0" smtClean="0">
            <a:solidFill>
              <a:schemeClr val="tx1"/>
            </a:solidFill>
            <a:latin typeface="Times New Roman" pitchFamily="18" charset="0"/>
            <a:cs typeface="Times New Roman" pitchFamily="18" charset="0"/>
          </a:endParaRPr>
        </a:p>
        <a:p>
          <a:pPr algn="l"/>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Viêm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thận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kẽ</a:t>
          </a:r>
          <a:r>
            <a:rPr lang="en-US" sz="2000" dirty="0" smtClean="0">
              <a:solidFill>
                <a:schemeClr val="tx1"/>
              </a:solidFill>
              <a:latin typeface="Times New Roman" pitchFamily="18" charset="0"/>
              <a:cs typeface="Times New Roman" pitchFamily="18" charset="0"/>
            </a:rPr>
            <a:t> do </a:t>
          </a:r>
          <a:r>
            <a:rPr lang="en-US" sz="2000" dirty="0" err="1" smtClean="0">
              <a:solidFill>
                <a:schemeClr val="tx1"/>
              </a:solidFill>
              <a:latin typeface="Times New Roman" pitchFamily="18" charset="0"/>
              <a:cs typeface="Times New Roman" pitchFamily="18" charset="0"/>
            </a:rPr>
            <a:t>nhiễm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khuẩn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xâm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nhập</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tế</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bào</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tính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vào</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mô</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kẽ</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thận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Bệnh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mô</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kẽ</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thận</a:t>
          </a:r>
          <a:r>
            <a:rPr lang="en-US" sz="2000" dirty="0" smtClean="0">
              <a:solidFill>
                <a:schemeClr val="tx1"/>
              </a:solidFill>
              <a:latin typeface="Times New Roman" pitchFamily="18" charset="0"/>
              <a:cs typeface="Times New Roman" pitchFamily="18" charset="0"/>
            </a:rPr>
            <a:t> </a:t>
          </a:r>
        </a:p>
        <a:p>
          <a:pPr algn="l"/>
          <a:r>
            <a:rPr lang="en-US" sz="2000" dirty="0" smtClean="0">
              <a:solidFill>
                <a:schemeClr val="tx1"/>
              </a:solidFill>
              <a:latin typeface="Times New Roman" pitchFamily="18" charset="0"/>
              <a:cs typeface="Times New Roman" pitchFamily="18" charset="0"/>
            </a:rPr>
            <a:t>- </a:t>
          </a:r>
          <a:r>
            <a:rPr lang="vi-VN" sz="2000" dirty="0" smtClean="0">
              <a:solidFill>
                <a:schemeClr val="tx1"/>
              </a:solidFill>
              <a:latin typeface="Times New Roman" pitchFamily="18" charset="0"/>
              <a:cs typeface="Times New Roman" pitchFamily="18" charset="0"/>
            </a:rPr>
            <a:t>Hoại từ thận sau thiếu máu, nhiễm độc thận,…→ Bệnh ống thận.</a:t>
          </a:r>
          <a:endParaRPr lang="en-US" sz="2000" dirty="0" smtClean="0">
            <a:solidFill>
              <a:schemeClr val="tx1"/>
            </a:solidFill>
            <a:latin typeface="Times New Roman" pitchFamily="18" charset="0"/>
            <a:cs typeface="Times New Roman" pitchFamily="18" charset="0"/>
          </a:endParaRPr>
        </a:p>
      </dgm:t>
    </dgm:pt>
    <dgm:pt modelId="{8E4E6D79-B84E-42E6-A8FD-5B90D86686D0}" type="parTrans" cxnId="{E358CE25-E9AC-46CD-98CE-D5FC93C6ED54}">
      <dgm:prSet/>
      <dgm:spPr/>
      <dgm:t>
        <a:bodyPr/>
        <a:lstStyle/>
        <a:p>
          <a:endParaRPr lang="en-US"/>
        </a:p>
      </dgm:t>
    </dgm:pt>
    <dgm:pt modelId="{531FA342-38F1-4F4B-AA7C-6B3212B7DAAC}" type="sibTrans" cxnId="{E358CE25-E9AC-46CD-98CE-D5FC93C6ED54}">
      <dgm:prSet/>
      <dgm:spPr/>
      <dgm:t>
        <a:bodyPr/>
        <a:lstStyle/>
        <a:p>
          <a:endParaRPr lang="en-US"/>
        </a:p>
      </dgm:t>
    </dgm:pt>
    <dgm:pt modelId="{8668C555-55F6-4794-90E9-5B714D89A196}">
      <dgm:prSet phldrT="[Text]" custT="1"/>
      <dgm:spPr>
        <a:solidFill>
          <a:srgbClr val="D7D0DD"/>
        </a:solidFill>
        <a:ln>
          <a:prstDash val="sysDot"/>
        </a:ln>
      </dgm:spPr>
      <dgm:t>
        <a:bodyPr/>
        <a:lstStyle/>
        <a:p>
          <a:pPr algn="ctr"/>
          <a:r>
            <a:rPr lang="en-US" sz="2000" b="1" dirty="0" err="1" smtClean="0">
              <a:solidFill>
                <a:schemeClr val="tx1"/>
              </a:solidFill>
              <a:latin typeface="Times New Roman" pitchFamily="18" charset="0"/>
              <a:cs typeface="Times New Roman" pitchFamily="18" charset="0"/>
            </a:rPr>
            <a:t>Nguyên</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nhân</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sau</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thận</a:t>
          </a:r>
          <a:endParaRPr lang="en-US" sz="2000" b="1" dirty="0" smtClean="0">
            <a:solidFill>
              <a:schemeClr val="tx1"/>
            </a:solidFill>
            <a:latin typeface="Times New Roman" pitchFamily="18" charset="0"/>
            <a:cs typeface="Times New Roman" pitchFamily="18" charset="0"/>
          </a:endParaRPr>
        </a:p>
        <a:p>
          <a:pPr algn="l"/>
          <a:r>
            <a:rPr lang="en-US" sz="2000" dirty="0" smtClean="0">
              <a:solidFill>
                <a:schemeClr val="tx1"/>
              </a:solidFill>
              <a:latin typeface="Times New Roman" pitchFamily="18" charset="0"/>
              <a:cs typeface="Times New Roman" pitchFamily="18" charset="0"/>
            </a:rPr>
            <a:t>- </a:t>
          </a:r>
          <a:r>
            <a:rPr lang="vi-VN" sz="2000" dirty="0" smtClean="0">
              <a:solidFill>
                <a:schemeClr val="tx1"/>
              </a:solidFill>
              <a:latin typeface="Times New Roman" pitchFamily="18" charset="0"/>
              <a:cs typeface="Times New Roman" pitchFamily="18" charset="0"/>
            </a:rPr>
            <a:t>Tắt đường tiểu niệu cao (sỏi, máu đông, u, xơ,…) </a:t>
          </a:r>
          <a:endParaRPr lang="en-US" sz="2000" dirty="0" smtClean="0">
            <a:solidFill>
              <a:schemeClr val="tx1"/>
            </a:solidFill>
            <a:latin typeface="Times New Roman" pitchFamily="18" charset="0"/>
            <a:cs typeface="Times New Roman" pitchFamily="18" charset="0"/>
          </a:endParaRPr>
        </a:p>
        <a:p>
          <a:pPr algn="l"/>
          <a:r>
            <a:rPr lang="en-US" sz="2000" dirty="0" smtClean="0">
              <a:solidFill>
                <a:schemeClr val="tx1"/>
              </a:solidFill>
              <a:latin typeface="Times New Roman" pitchFamily="18" charset="0"/>
              <a:cs typeface="Times New Roman" pitchFamily="18" charset="0"/>
            </a:rPr>
            <a:t>- </a:t>
          </a:r>
          <a:r>
            <a:rPr lang="vi-VN" sz="2000" dirty="0" smtClean="0">
              <a:solidFill>
                <a:schemeClr val="tx1"/>
              </a:solidFill>
              <a:latin typeface="Times New Roman" pitchFamily="18" charset="0"/>
              <a:cs typeface="Times New Roman" pitchFamily="18" charset="0"/>
            </a:rPr>
            <a:t>Tắc đường tiểu niệu thấp( tắc ở niẹu đạo, cổ bàng quang).</a:t>
          </a:r>
          <a:endParaRPr lang="en-US" sz="2000" dirty="0" smtClean="0">
            <a:solidFill>
              <a:schemeClr val="tx1"/>
            </a:solidFill>
            <a:latin typeface="Times New Roman" pitchFamily="18" charset="0"/>
            <a:cs typeface="Times New Roman" pitchFamily="18" charset="0"/>
          </a:endParaRPr>
        </a:p>
        <a:p>
          <a:pPr algn="l"/>
          <a:endParaRPr lang="en-US" sz="2000" dirty="0">
            <a:solidFill>
              <a:schemeClr val="tx1"/>
            </a:solidFill>
            <a:latin typeface="Times New Roman" pitchFamily="18" charset="0"/>
            <a:cs typeface="Times New Roman" pitchFamily="18" charset="0"/>
          </a:endParaRPr>
        </a:p>
      </dgm:t>
    </dgm:pt>
    <dgm:pt modelId="{FC7FC012-F9E9-40B9-AC7E-EFF0F2E5652C}" type="parTrans" cxnId="{27D547DF-5BBC-43CB-B9A0-839A1A213469}">
      <dgm:prSet/>
      <dgm:spPr/>
      <dgm:t>
        <a:bodyPr/>
        <a:lstStyle/>
        <a:p>
          <a:endParaRPr lang="en-US"/>
        </a:p>
      </dgm:t>
    </dgm:pt>
    <dgm:pt modelId="{FC7B192B-D1CC-4568-978D-B3356C18F236}" type="sibTrans" cxnId="{27D547DF-5BBC-43CB-B9A0-839A1A213469}">
      <dgm:prSet/>
      <dgm:spPr/>
      <dgm:t>
        <a:bodyPr/>
        <a:lstStyle/>
        <a:p>
          <a:endParaRPr lang="en-US"/>
        </a:p>
      </dgm:t>
    </dgm:pt>
    <dgm:pt modelId="{B2FC659C-3F15-41F2-BF4E-BD8A846133CC}" type="pres">
      <dgm:prSet presAssocID="{F7BA68FC-E2DF-4D5C-A406-C302CCB053C0}" presName="linearFlow" presStyleCnt="0">
        <dgm:presLayoutVars>
          <dgm:dir/>
          <dgm:resizeHandles val="exact"/>
        </dgm:presLayoutVars>
      </dgm:prSet>
      <dgm:spPr/>
    </dgm:pt>
    <dgm:pt modelId="{A2C3EB48-CF1F-4CAB-9347-E312FB45CC20}" type="pres">
      <dgm:prSet presAssocID="{7B4B236A-DD13-41B3-8E11-85633B57135A}" presName="composite" presStyleCnt="0"/>
      <dgm:spPr/>
    </dgm:pt>
    <dgm:pt modelId="{77096FF1-1D14-40D4-AB2E-F3946E094317}" type="pres">
      <dgm:prSet presAssocID="{7B4B236A-DD13-41B3-8E11-85633B57135A}" presName="imgShp" presStyleLbl="fgImgPlace1" presStyleIdx="0" presStyleCnt="3" custLinFactNeighborX="-77859" custLinFactNeighborY="12334"/>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dgm:spPr>
    </dgm:pt>
    <dgm:pt modelId="{7A4D25BD-962E-4922-95D5-5CE3544DA404}" type="pres">
      <dgm:prSet presAssocID="{7B4B236A-DD13-41B3-8E11-85633B57135A}" presName="txShp" presStyleLbl="node1" presStyleIdx="0" presStyleCnt="3" custScaleX="134193" custLinFactNeighborX="4833" custLinFactNeighborY="20074">
        <dgm:presLayoutVars>
          <dgm:bulletEnabled val="1"/>
        </dgm:presLayoutVars>
      </dgm:prSet>
      <dgm:spPr/>
      <dgm:t>
        <a:bodyPr/>
        <a:lstStyle/>
        <a:p>
          <a:endParaRPr lang="en-US"/>
        </a:p>
      </dgm:t>
    </dgm:pt>
    <dgm:pt modelId="{6EE7DEC7-A711-4BB0-9F3B-D85E078B8581}" type="pres">
      <dgm:prSet presAssocID="{B1619F32-EFEF-434C-8F5D-D42C080B326C}" presName="spacing" presStyleCnt="0"/>
      <dgm:spPr/>
    </dgm:pt>
    <dgm:pt modelId="{465E5240-1E49-4855-A94B-5C053B84E687}" type="pres">
      <dgm:prSet presAssocID="{60CD622D-7D25-49BD-9763-5F880FD380A7}" presName="composite" presStyleCnt="0"/>
      <dgm:spPr/>
    </dgm:pt>
    <dgm:pt modelId="{6420CFB9-8CB0-4897-A692-2949E20A56E2}" type="pres">
      <dgm:prSet presAssocID="{60CD622D-7D25-49BD-9763-5F880FD380A7}" presName="imgShp" presStyleLbl="fgImgPlace1" presStyleIdx="1" presStyleCnt="3" custLinFactNeighborX="-88491" custLinFactNeighborY="3158"/>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C325D115-0ABA-422F-8E0C-8726BB8FD249}" type="pres">
      <dgm:prSet presAssocID="{60CD622D-7D25-49BD-9763-5F880FD380A7}" presName="txShp" presStyleLbl="node1" presStyleIdx="1" presStyleCnt="3" custScaleX="135138" custScaleY="129476" custLinFactNeighborX="4756" custLinFactNeighborY="771">
        <dgm:presLayoutVars>
          <dgm:bulletEnabled val="1"/>
        </dgm:presLayoutVars>
      </dgm:prSet>
      <dgm:spPr/>
      <dgm:t>
        <a:bodyPr/>
        <a:lstStyle/>
        <a:p>
          <a:endParaRPr lang="en-US"/>
        </a:p>
      </dgm:t>
    </dgm:pt>
    <dgm:pt modelId="{CBC738D7-3051-4E62-95B1-B1662ACFEEC5}" type="pres">
      <dgm:prSet presAssocID="{531FA342-38F1-4F4B-AA7C-6B3212B7DAAC}" presName="spacing" presStyleCnt="0"/>
      <dgm:spPr/>
    </dgm:pt>
    <dgm:pt modelId="{7929D835-5B6C-40A4-A971-7506A06167D8}" type="pres">
      <dgm:prSet presAssocID="{8668C555-55F6-4794-90E9-5B714D89A196}" presName="composite" presStyleCnt="0"/>
      <dgm:spPr/>
    </dgm:pt>
    <dgm:pt modelId="{EAD95284-13DE-4BB1-8A47-FAE2DBDCD217}" type="pres">
      <dgm:prSet presAssocID="{8668C555-55F6-4794-90E9-5B714D89A196}" presName="imgShp" presStyleLbl="fgImgPlace1" presStyleIdx="2" presStyleCnt="3" custLinFactNeighborX="-81566" custLinFactNeighborY="-7709"/>
      <dgm:spPr>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dgm:spPr>
    </dgm:pt>
    <dgm:pt modelId="{D4484707-8EE5-47CE-AC1C-7D548942BE57}" type="pres">
      <dgm:prSet presAssocID="{8668C555-55F6-4794-90E9-5B714D89A196}" presName="txShp" presStyleLbl="node1" presStyleIdx="2" presStyleCnt="3" custScaleX="130883" custScaleY="89686" custLinFactNeighborX="6281" custLinFactNeighborY="-8364">
        <dgm:presLayoutVars>
          <dgm:bulletEnabled val="1"/>
        </dgm:presLayoutVars>
      </dgm:prSet>
      <dgm:spPr/>
      <dgm:t>
        <a:bodyPr/>
        <a:lstStyle/>
        <a:p>
          <a:endParaRPr lang="en-US"/>
        </a:p>
      </dgm:t>
    </dgm:pt>
  </dgm:ptLst>
  <dgm:cxnLst>
    <dgm:cxn modelId="{E358CE25-E9AC-46CD-98CE-D5FC93C6ED54}" srcId="{F7BA68FC-E2DF-4D5C-A406-C302CCB053C0}" destId="{60CD622D-7D25-49BD-9763-5F880FD380A7}" srcOrd="1" destOrd="0" parTransId="{8E4E6D79-B84E-42E6-A8FD-5B90D86686D0}" sibTransId="{531FA342-38F1-4F4B-AA7C-6B3212B7DAAC}"/>
    <dgm:cxn modelId="{6C6A6E75-EA7D-49C1-81AA-5A8B3F14BBE0}" srcId="{F7BA68FC-E2DF-4D5C-A406-C302CCB053C0}" destId="{7B4B236A-DD13-41B3-8E11-85633B57135A}" srcOrd="0" destOrd="0" parTransId="{2B45A151-FEC8-4816-B2B5-E84A38658BBD}" sibTransId="{B1619F32-EFEF-434C-8F5D-D42C080B326C}"/>
    <dgm:cxn modelId="{27D547DF-5BBC-43CB-B9A0-839A1A213469}" srcId="{F7BA68FC-E2DF-4D5C-A406-C302CCB053C0}" destId="{8668C555-55F6-4794-90E9-5B714D89A196}" srcOrd="2" destOrd="0" parTransId="{FC7FC012-F9E9-40B9-AC7E-EFF0F2E5652C}" sibTransId="{FC7B192B-D1CC-4568-978D-B3356C18F236}"/>
    <dgm:cxn modelId="{E66594FA-E50E-4010-B7C3-0D2FA3215801}" type="presOf" srcId="{8668C555-55F6-4794-90E9-5B714D89A196}" destId="{D4484707-8EE5-47CE-AC1C-7D548942BE57}" srcOrd="0" destOrd="0" presId="urn:microsoft.com/office/officeart/2005/8/layout/vList3"/>
    <dgm:cxn modelId="{852EA9D7-2E30-48DA-8C37-EA9EBDB99DAD}" type="presOf" srcId="{60CD622D-7D25-49BD-9763-5F880FD380A7}" destId="{C325D115-0ABA-422F-8E0C-8726BB8FD249}" srcOrd="0" destOrd="0" presId="urn:microsoft.com/office/officeart/2005/8/layout/vList3"/>
    <dgm:cxn modelId="{10FC2451-41E1-42A7-8FC5-C6518B58DA7B}" type="presOf" srcId="{F7BA68FC-E2DF-4D5C-A406-C302CCB053C0}" destId="{B2FC659C-3F15-41F2-BF4E-BD8A846133CC}" srcOrd="0" destOrd="0" presId="urn:microsoft.com/office/officeart/2005/8/layout/vList3"/>
    <dgm:cxn modelId="{F6C567D6-C666-48B6-9696-9797649335F3}" type="presOf" srcId="{7B4B236A-DD13-41B3-8E11-85633B57135A}" destId="{7A4D25BD-962E-4922-95D5-5CE3544DA404}" srcOrd="0" destOrd="0" presId="urn:microsoft.com/office/officeart/2005/8/layout/vList3"/>
    <dgm:cxn modelId="{B9A74931-0416-448D-AFCF-DCEDCB319B56}" type="presParOf" srcId="{B2FC659C-3F15-41F2-BF4E-BD8A846133CC}" destId="{A2C3EB48-CF1F-4CAB-9347-E312FB45CC20}" srcOrd="0" destOrd="0" presId="urn:microsoft.com/office/officeart/2005/8/layout/vList3"/>
    <dgm:cxn modelId="{F30CA434-FE3B-4864-93AD-FEBE01671971}" type="presParOf" srcId="{A2C3EB48-CF1F-4CAB-9347-E312FB45CC20}" destId="{77096FF1-1D14-40D4-AB2E-F3946E094317}" srcOrd="0" destOrd="0" presId="urn:microsoft.com/office/officeart/2005/8/layout/vList3"/>
    <dgm:cxn modelId="{CE512DC0-A12D-4300-B1BF-56E0CF1AB3ED}" type="presParOf" srcId="{A2C3EB48-CF1F-4CAB-9347-E312FB45CC20}" destId="{7A4D25BD-962E-4922-95D5-5CE3544DA404}" srcOrd="1" destOrd="0" presId="urn:microsoft.com/office/officeart/2005/8/layout/vList3"/>
    <dgm:cxn modelId="{1AB7D302-6CEC-4CE8-AD44-382F7507D269}" type="presParOf" srcId="{B2FC659C-3F15-41F2-BF4E-BD8A846133CC}" destId="{6EE7DEC7-A711-4BB0-9F3B-D85E078B8581}" srcOrd="1" destOrd="0" presId="urn:microsoft.com/office/officeart/2005/8/layout/vList3"/>
    <dgm:cxn modelId="{230DC43A-A2FE-4BC4-8D96-61B7D2D95DDC}" type="presParOf" srcId="{B2FC659C-3F15-41F2-BF4E-BD8A846133CC}" destId="{465E5240-1E49-4855-A94B-5C053B84E687}" srcOrd="2" destOrd="0" presId="urn:microsoft.com/office/officeart/2005/8/layout/vList3"/>
    <dgm:cxn modelId="{750604A6-6727-4D50-A72C-D342C20B2D46}" type="presParOf" srcId="{465E5240-1E49-4855-A94B-5C053B84E687}" destId="{6420CFB9-8CB0-4897-A692-2949E20A56E2}" srcOrd="0" destOrd="0" presId="urn:microsoft.com/office/officeart/2005/8/layout/vList3"/>
    <dgm:cxn modelId="{AE4A49FB-4B9E-43B5-A594-4FD27F0F12D8}" type="presParOf" srcId="{465E5240-1E49-4855-A94B-5C053B84E687}" destId="{C325D115-0ABA-422F-8E0C-8726BB8FD249}" srcOrd="1" destOrd="0" presId="urn:microsoft.com/office/officeart/2005/8/layout/vList3"/>
    <dgm:cxn modelId="{D8F93F4A-70B1-4CBC-814D-4847769295C7}" type="presParOf" srcId="{B2FC659C-3F15-41F2-BF4E-BD8A846133CC}" destId="{CBC738D7-3051-4E62-95B1-B1662ACFEEC5}" srcOrd="3" destOrd="0" presId="urn:microsoft.com/office/officeart/2005/8/layout/vList3"/>
    <dgm:cxn modelId="{BBF6A10D-59C3-4925-AB43-068084044127}" type="presParOf" srcId="{B2FC659C-3F15-41F2-BF4E-BD8A846133CC}" destId="{7929D835-5B6C-40A4-A971-7506A06167D8}" srcOrd="4" destOrd="0" presId="urn:microsoft.com/office/officeart/2005/8/layout/vList3"/>
    <dgm:cxn modelId="{01C2BCC7-5A3C-470C-B28A-97F14BD4B7DF}" type="presParOf" srcId="{7929D835-5B6C-40A4-A971-7506A06167D8}" destId="{EAD95284-13DE-4BB1-8A47-FAE2DBDCD217}" srcOrd="0" destOrd="0" presId="urn:microsoft.com/office/officeart/2005/8/layout/vList3"/>
    <dgm:cxn modelId="{2059D73F-0E12-4B08-AD2F-7BA0A32797EA}" type="presParOf" srcId="{7929D835-5B6C-40A4-A971-7506A06167D8}" destId="{D4484707-8EE5-47CE-AC1C-7D548942BE5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D25BD-962E-4922-95D5-5CE3544DA404}">
      <dsp:nvSpPr>
        <dsp:cNvPr id="0" name=""/>
        <dsp:cNvSpPr/>
      </dsp:nvSpPr>
      <dsp:spPr>
        <a:xfrm rot="10800000">
          <a:off x="1002091" y="318932"/>
          <a:ext cx="10404577" cy="1586759"/>
        </a:xfrm>
        <a:prstGeom prst="homePlate">
          <a:avLst/>
        </a:prstGeom>
        <a:solidFill>
          <a:srgbClr val="D7D0DD"/>
        </a:solidFill>
        <a:ln w="25400" cap="flat" cmpd="sng" algn="ctr">
          <a:solidFill>
            <a:schemeClr val="tx1"/>
          </a:solidFill>
          <a:prstDash val="sysDot"/>
        </a:ln>
        <a:effectLst>
          <a:glow rad="127000">
            <a:schemeClr val="bg1"/>
          </a:glow>
          <a:outerShdw blurRad="50800" dist="50800" dir="5400000" algn="ctr" rotWithShape="0">
            <a:schemeClr val="bg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99717" tIns="76200" rIns="142240" bIns="76200" numCol="1" spcCol="1270" anchor="ctr" anchorCtr="0">
          <a:noAutofit/>
        </a:bodyPr>
        <a:lstStyle/>
        <a:p>
          <a:pPr lvl="0" algn="ctr" defTabSz="889000">
            <a:lnSpc>
              <a:spcPct val="90000"/>
            </a:lnSpc>
            <a:spcBef>
              <a:spcPct val="0"/>
            </a:spcBef>
            <a:spcAft>
              <a:spcPct val="35000"/>
            </a:spcAft>
          </a:pPr>
          <a:r>
            <a:rPr lang="vi-VN" sz="2000" b="1" kern="1200" dirty="0" smtClean="0">
              <a:solidFill>
                <a:schemeClr val="tx1"/>
              </a:solidFill>
              <a:latin typeface="Times New Roman" pitchFamily="18" charset="0"/>
              <a:cs typeface="Times New Roman" pitchFamily="18" charset="0"/>
            </a:rPr>
            <a:t>Nguyên nhân trước thận</a:t>
          </a:r>
          <a:endParaRPr lang="en-US" sz="2000" b="1" kern="1200" dirty="0" smtClean="0">
            <a:solidFill>
              <a:schemeClr val="tx1"/>
            </a:solidFill>
            <a:latin typeface="Times New Roman" pitchFamily="18" charset="0"/>
            <a:cs typeface="Times New Roman" pitchFamily="18" charset="0"/>
          </a:endParaRPr>
        </a:p>
        <a:p>
          <a:pPr lvl="0" algn="l" defTabSz="889000">
            <a:lnSpc>
              <a:spcPct val="90000"/>
            </a:lnSpc>
            <a:spcBef>
              <a:spcPct val="0"/>
            </a:spcBef>
            <a:spcAft>
              <a:spcPct val="35000"/>
            </a:spcAft>
          </a:pPr>
          <a:r>
            <a:rPr lang="en-US" sz="2000" kern="1200" dirty="0" smtClean="0">
              <a:solidFill>
                <a:schemeClr val="tx1"/>
              </a:solidFill>
              <a:latin typeface="Times New Roman" pitchFamily="18" charset="0"/>
              <a:cs typeface="Times New Roman" pitchFamily="18" charset="0"/>
            </a:rPr>
            <a:t>- </a:t>
          </a:r>
          <a:r>
            <a:rPr lang="vi-VN" sz="2000" kern="1200" dirty="0" smtClean="0">
              <a:solidFill>
                <a:schemeClr val="tx1"/>
              </a:solidFill>
              <a:latin typeface="Times New Roman" pitchFamily="18" charset="0"/>
              <a:cs typeface="Times New Roman" pitchFamily="18" charset="0"/>
            </a:rPr>
            <a:t>(</a:t>
          </a:r>
          <a:r>
            <a:rPr lang="en-US" sz="2000" kern="1200" dirty="0" err="1" smtClean="0">
              <a:solidFill>
                <a:schemeClr val="tx1"/>
              </a:solidFill>
              <a:latin typeface="Times New Roman" pitchFamily="18" charset="0"/>
              <a:cs typeface="Times New Roman" pitchFamily="18" charset="0"/>
            </a:rPr>
            <a:t>Sốc</a:t>
          </a:r>
          <a:r>
            <a:rPr lang="vi-VN" sz="2000" kern="1200" dirty="0" smtClean="0">
              <a:solidFill>
                <a:schemeClr val="tx1"/>
              </a:solidFill>
              <a:latin typeface="Times New Roman" pitchFamily="18" charset="0"/>
              <a:cs typeface="Times New Roman" pitchFamily="18" charset="0"/>
            </a:rPr>
            <a:t> tim, sốc nhiễm khuẩn, xơ gan mất bù,…): giảm mấu hiệu dụng  đến thận</a:t>
          </a:r>
          <a:r>
            <a:rPr lang="en-US" sz="2000" kern="1200" dirty="0" smtClean="0">
              <a:solidFill>
                <a:schemeClr val="tx1"/>
              </a:solidFill>
              <a:latin typeface="Times New Roman" pitchFamily="18" charset="0"/>
              <a:cs typeface="Times New Roman" pitchFamily="18" charset="0"/>
            </a:rPr>
            <a:t> </a:t>
          </a:r>
          <a:r>
            <a:rPr lang="vi-VN" sz="2000" kern="1200" dirty="0" smtClean="0">
              <a:solidFill>
                <a:schemeClr val="tx1"/>
              </a:solidFill>
              <a:latin typeface="Times New Roman" pitchFamily="18" charset="0"/>
              <a:cs typeface="Times New Roman" pitchFamily="18" charset="0"/>
            </a:rPr>
            <a:t>→</a:t>
          </a:r>
          <a:endParaRPr lang="en-US" sz="2000" kern="1200" dirty="0" smtClean="0">
            <a:solidFill>
              <a:schemeClr val="tx1"/>
            </a:solidFill>
            <a:latin typeface="Times New Roman" pitchFamily="18" charset="0"/>
            <a:cs typeface="Times New Roman" pitchFamily="18" charset="0"/>
          </a:endParaRPr>
        </a:p>
        <a:p>
          <a:pPr lvl="0" algn="l" defTabSz="889000">
            <a:lnSpc>
              <a:spcPct val="90000"/>
            </a:lnSpc>
            <a:spcBef>
              <a:spcPct val="0"/>
            </a:spcBef>
            <a:spcAft>
              <a:spcPct val="35000"/>
            </a:spcAft>
          </a:pPr>
          <a:r>
            <a:rPr lang="vi-VN" sz="2000" kern="1200" dirty="0" smtClean="0">
              <a:solidFill>
                <a:schemeClr val="tx1"/>
              </a:solidFill>
              <a:latin typeface="Times New Roman" pitchFamily="18" charset="0"/>
              <a:cs typeface="Times New Roman" pitchFamily="18" charset="0"/>
            </a:rPr>
            <a:t>Giảm áp lực cầu thận→Thiểu niệu/ vô niệu</a:t>
          </a:r>
          <a:endParaRPr lang="en-US" sz="2000" kern="1200" dirty="0">
            <a:solidFill>
              <a:schemeClr val="tx1"/>
            </a:solidFill>
            <a:latin typeface="Times New Roman" pitchFamily="18" charset="0"/>
            <a:cs typeface="Times New Roman" pitchFamily="18" charset="0"/>
          </a:endParaRPr>
        </a:p>
      </dsp:txBody>
      <dsp:txXfrm rot="10800000">
        <a:off x="1398781" y="318932"/>
        <a:ext cx="10007887" cy="1586759"/>
      </dsp:txXfrm>
    </dsp:sp>
    <dsp:sp modelId="{77096FF1-1D14-40D4-AB2E-F3946E094317}">
      <dsp:nvSpPr>
        <dsp:cNvPr id="0" name=""/>
        <dsp:cNvSpPr/>
      </dsp:nvSpPr>
      <dsp:spPr>
        <a:xfrm>
          <a:off x="0" y="196117"/>
          <a:ext cx="1586759" cy="158675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25D115-0ABA-422F-8E0C-8726BB8FD249}">
      <dsp:nvSpPr>
        <dsp:cNvPr id="0" name=""/>
        <dsp:cNvSpPr/>
      </dsp:nvSpPr>
      <dsp:spPr>
        <a:xfrm rot="10800000">
          <a:off x="959486" y="2073059"/>
          <a:ext cx="10477847" cy="2054472"/>
        </a:xfrm>
        <a:prstGeom prst="homePlate">
          <a:avLst/>
        </a:prstGeom>
        <a:solidFill>
          <a:srgbClr val="D7D0DD"/>
        </a:solidFill>
        <a:ln w="2540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699717" tIns="76200" rIns="142240" bIns="762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tx1"/>
              </a:solidFill>
              <a:latin typeface="Times New Roman" pitchFamily="18" charset="0"/>
              <a:cs typeface="Times New Roman" pitchFamily="18" charset="0"/>
            </a:rPr>
            <a:t>Nguyên</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nhân</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tại</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thận</a:t>
          </a:r>
          <a:endParaRPr lang="en-US" sz="2000" b="1" kern="1200" dirty="0" smtClean="0">
            <a:solidFill>
              <a:schemeClr val="tx1"/>
            </a:solidFill>
            <a:latin typeface="Times New Roman" pitchFamily="18" charset="0"/>
            <a:cs typeface="Times New Roman" pitchFamily="18" charset="0"/>
          </a:endParaRPr>
        </a:p>
        <a:p>
          <a:pPr lvl="0" algn="l" defTabSz="889000">
            <a:lnSpc>
              <a:spcPct val="90000"/>
            </a:lnSpc>
            <a:spcBef>
              <a:spcPct val="0"/>
            </a:spcBef>
            <a:spcAft>
              <a:spcPct val="35000"/>
            </a:spcAft>
          </a:pPr>
          <a:r>
            <a:rPr lang="en-US" sz="2000" kern="1200" dirty="0" smtClean="0">
              <a:solidFill>
                <a:schemeClr val="tx1"/>
              </a:solidFill>
              <a:latin typeface="Times New Roman" pitchFamily="18" charset="0"/>
              <a:cs typeface="Times New Roman" pitchFamily="18" charset="0"/>
            </a:rPr>
            <a:t>- </a:t>
          </a:r>
          <a:r>
            <a:rPr lang="vi-VN" sz="2000" kern="1200" dirty="0" smtClean="0">
              <a:solidFill>
                <a:schemeClr val="tx1"/>
              </a:solidFill>
              <a:latin typeface="Times New Roman" pitchFamily="18" charset="0"/>
              <a:cs typeface="Times New Roman" pitchFamily="18" charset="0"/>
            </a:rPr>
            <a:t>Viêm cầu thận tiến triển nhanh, xơ cứng bì, tăng huyết áp ác tính,...→ Bệnh cầu thận và mạch máu nhỏ trong thận.</a:t>
          </a:r>
          <a:endParaRPr lang="en-US" sz="2000" kern="1200" dirty="0" smtClean="0">
            <a:solidFill>
              <a:schemeClr val="tx1"/>
            </a:solidFill>
            <a:latin typeface="Times New Roman" pitchFamily="18" charset="0"/>
            <a:cs typeface="Times New Roman" pitchFamily="18" charset="0"/>
          </a:endParaRPr>
        </a:p>
        <a:p>
          <a:pPr lvl="0" algn="l" defTabSz="889000">
            <a:lnSpc>
              <a:spcPct val="90000"/>
            </a:lnSpc>
            <a:spcBef>
              <a:spcPct val="0"/>
            </a:spcBef>
            <a:spcAft>
              <a:spcPct val="35000"/>
            </a:spcAft>
          </a:pP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Viêm</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thận</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kẽ</a:t>
          </a:r>
          <a:r>
            <a:rPr lang="en-US" sz="2000" kern="1200" dirty="0" smtClean="0">
              <a:solidFill>
                <a:schemeClr val="tx1"/>
              </a:solidFill>
              <a:latin typeface="Times New Roman" pitchFamily="18" charset="0"/>
              <a:cs typeface="Times New Roman" pitchFamily="18" charset="0"/>
            </a:rPr>
            <a:t> do </a:t>
          </a:r>
          <a:r>
            <a:rPr lang="en-US" sz="2000" kern="1200" dirty="0" err="1" smtClean="0">
              <a:solidFill>
                <a:schemeClr val="tx1"/>
              </a:solidFill>
              <a:latin typeface="Times New Roman" pitchFamily="18" charset="0"/>
              <a:cs typeface="Times New Roman" pitchFamily="18" charset="0"/>
            </a:rPr>
            <a:t>nhiễm</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khuẩn</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xâm</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nhập</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tế</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bào</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ác</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tính</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vào</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mô</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kẽ</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thận</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Bệnh</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mô</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kẽ</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thận</a:t>
          </a:r>
          <a:r>
            <a:rPr lang="en-US" sz="2000" kern="1200" dirty="0" smtClean="0">
              <a:solidFill>
                <a:schemeClr val="tx1"/>
              </a:solidFill>
              <a:latin typeface="Times New Roman" pitchFamily="18" charset="0"/>
              <a:cs typeface="Times New Roman" pitchFamily="18" charset="0"/>
            </a:rPr>
            <a:t> </a:t>
          </a:r>
        </a:p>
        <a:p>
          <a:pPr lvl="0" algn="l" defTabSz="889000">
            <a:lnSpc>
              <a:spcPct val="90000"/>
            </a:lnSpc>
            <a:spcBef>
              <a:spcPct val="0"/>
            </a:spcBef>
            <a:spcAft>
              <a:spcPct val="35000"/>
            </a:spcAft>
          </a:pPr>
          <a:r>
            <a:rPr lang="en-US" sz="2000" kern="1200" dirty="0" smtClean="0">
              <a:solidFill>
                <a:schemeClr val="tx1"/>
              </a:solidFill>
              <a:latin typeface="Times New Roman" pitchFamily="18" charset="0"/>
              <a:cs typeface="Times New Roman" pitchFamily="18" charset="0"/>
            </a:rPr>
            <a:t>- </a:t>
          </a:r>
          <a:r>
            <a:rPr lang="vi-VN" sz="2000" kern="1200" dirty="0" smtClean="0">
              <a:solidFill>
                <a:schemeClr val="tx1"/>
              </a:solidFill>
              <a:latin typeface="Times New Roman" pitchFamily="18" charset="0"/>
              <a:cs typeface="Times New Roman" pitchFamily="18" charset="0"/>
            </a:rPr>
            <a:t>Hoại từ thận sau thiếu máu, nhiễm độc thận,…→ Bệnh ống thận.</a:t>
          </a:r>
          <a:endParaRPr lang="en-US" sz="2000" kern="1200" dirty="0" smtClean="0">
            <a:solidFill>
              <a:schemeClr val="tx1"/>
            </a:solidFill>
            <a:latin typeface="Times New Roman" pitchFamily="18" charset="0"/>
            <a:cs typeface="Times New Roman" pitchFamily="18" charset="0"/>
          </a:endParaRPr>
        </a:p>
      </dsp:txBody>
      <dsp:txXfrm rot="10800000">
        <a:off x="1473104" y="2073059"/>
        <a:ext cx="9964229" cy="2054472"/>
      </dsp:txXfrm>
    </dsp:sp>
    <dsp:sp modelId="{6420CFB9-8CB0-4897-A692-2949E20A56E2}">
      <dsp:nvSpPr>
        <dsp:cNvPr id="0" name=""/>
        <dsp:cNvSpPr/>
      </dsp:nvSpPr>
      <dsp:spPr>
        <a:xfrm>
          <a:off x="0" y="2344792"/>
          <a:ext cx="1586759" cy="158675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484707-8EE5-47CE-AC1C-7D548942BE57}">
      <dsp:nvSpPr>
        <dsp:cNvPr id="0" name=""/>
        <dsp:cNvSpPr/>
      </dsp:nvSpPr>
      <dsp:spPr>
        <a:xfrm rot="10800000">
          <a:off x="1242680" y="4538071"/>
          <a:ext cx="10147938" cy="1423101"/>
        </a:xfrm>
        <a:prstGeom prst="homePlate">
          <a:avLst/>
        </a:prstGeom>
        <a:solidFill>
          <a:srgbClr val="D7D0DD"/>
        </a:solidFill>
        <a:ln w="2540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699717" tIns="76200" rIns="142240" bIns="762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tx1"/>
              </a:solidFill>
              <a:latin typeface="Times New Roman" pitchFamily="18" charset="0"/>
              <a:cs typeface="Times New Roman" pitchFamily="18" charset="0"/>
            </a:rPr>
            <a:t>Nguyên</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nhân</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sau</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thận</a:t>
          </a:r>
          <a:endParaRPr lang="en-US" sz="2000" b="1" kern="1200" dirty="0" smtClean="0">
            <a:solidFill>
              <a:schemeClr val="tx1"/>
            </a:solidFill>
            <a:latin typeface="Times New Roman" pitchFamily="18" charset="0"/>
            <a:cs typeface="Times New Roman" pitchFamily="18" charset="0"/>
          </a:endParaRPr>
        </a:p>
        <a:p>
          <a:pPr lvl="0" algn="l" defTabSz="889000">
            <a:lnSpc>
              <a:spcPct val="90000"/>
            </a:lnSpc>
            <a:spcBef>
              <a:spcPct val="0"/>
            </a:spcBef>
            <a:spcAft>
              <a:spcPct val="35000"/>
            </a:spcAft>
          </a:pPr>
          <a:r>
            <a:rPr lang="en-US" sz="2000" kern="1200" dirty="0" smtClean="0">
              <a:solidFill>
                <a:schemeClr val="tx1"/>
              </a:solidFill>
              <a:latin typeface="Times New Roman" pitchFamily="18" charset="0"/>
              <a:cs typeface="Times New Roman" pitchFamily="18" charset="0"/>
            </a:rPr>
            <a:t>- </a:t>
          </a:r>
          <a:r>
            <a:rPr lang="vi-VN" sz="2000" kern="1200" dirty="0" smtClean="0">
              <a:solidFill>
                <a:schemeClr val="tx1"/>
              </a:solidFill>
              <a:latin typeface="Times New Roman" pitchFamily="18" charset="0"/>
              <a:cs typeface="Times New Roman" pitchFamily="18" charset="0"/>
            </a:rPr>
            <a:t>Tắt đường tiểu niệu cao (sỏi, máu đông, u, xơ,…) </a:t>
          </a:r>
          <a:endParaRPr lang="en-US" sz="2000" kern="1200" dirty="0" smtClean="0">
            <a:solidFill>
              <a:schemeClr val="tx1"/>
            </a:solidFill>
            <a:latin typeface="Times New Roman" pitchFamily="18" charset="0"/>
            <a:cs typeface="Times New Roman" pitchFamily="18" charset="0"/>
          </a:endParaRPr>
        </a:p>
        <a:p>
          <a:pPr lvl="0" algn="l" defTabSz="889000">
            <a:lnSpc>
              <a:spcPct val="90000"/>
            </a:lnSpc>
            <a:spcBef>
              <a:spcPct val="0"/>
            </a:spcBef>
            <a:spcAft>
              <a:spcPct val="35000"/>
            </a:spcAft>
          </a:pPr>
          <a:r>
            <a:rPr lang="en-US" sz="2000" kern="1200" dirty="0" smtClean="0">
              <a:solidFill>
                <a:schemeClr val="tx1"/>
              </a:solidFill>
              <a:latin typeface="Times New Roman" pitchFamily="18" charset="0"/>
              <a:cs typeface="Times New Roman" pitchFamily="18" charset="0"/>
            </a:rPr>
            <a:t>- </a:t>
          </a:r>
          <a:r>
            <a:rPr lang="vi-VN" sz="2000" kern="1200" dirty="0" smtClean="0">
              <a:solidFill>
                <a:schemeClr val="tx1"/>
              </a:solidFill>
              <a:latin typeface="Times New Roman" pitchFamily="18" charset="0"/>
              <a:cs typeface="Times New Roman" pitchFamily="18" charset="0"/>
            </a:rPr>
            <a:t>Tắc đường tiểu niệu thấp( tắc ở niẹu đạo, cổ bàng quang).</a:t>
          </a:r>
          <a:endParaRPr lang="en-US" sz="2000" kern="1200" dirty="0" smtClean="0">
            <a:solidFill>
              <a:schemeClr val="tx1"/>
            </a:solidFill>
            <a:latin typeface="Times New Roman" pitchFamily="18" charset="0"/>
            <a:cs typeface="Times New Roman" pitchFamily="18" charset="0"/>
          </a:endParaRPr>
        </a:p>
        <a:p>
          <a:pPr lvl="0" algn="l" defTabSz="889000">
            <a:lnSpc>
              <a:spcPct val="90000"/>
            </a:lnSpc>
            <a:spcBef>
              <a:spcPct val="0"/>
            </a:spcBef>
            <a:spcAft>
              <a:spcPct val="35000"/>
            </a:spcAft>
          </a:pPr>
          <a:endParaRPr lang="en-US" sz="2000" kern="1200" dirty="0">
            <a:solidFill>
              <a:schemeClr val="tx1"/>
            </a:solidFill>
            <a:latin typeface="Times New Roman" pitchFamily="18" charset="0"/>
            <a:cs typeface="Times New Roman" pitchFamily="18" charset="0"/>
          </a:endParaRPr>
        </a:p>
      </dsp:txBody>
      <dsp:txXfrm rot="10800000">
        <a:off x="1598455" y="4538071"/>
        <a:ext cx="9792163" cy="1423101"/>
      </dsp:txXfrm>
    </dsp:sp>
    <dsp:sp modelId="{EAD95284-13DE-4BB1-8A47-FAE2DBDCD217}">
      <dsp:nvSpPr>
        <dsp:cNvPr id="0" name=""/>
        <dsp:cNvSpPr/>
      </dsp:nvSpPr>
      <dsp:spPr>
        <a:xfrm>
          <a:off x="0" y="4466635"/>
          <a:ext cx="1586759" cy="158675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76E6A-3CED-4DB7-B758-0F9329665BDA}" type="datetimeFigureOut">
              <a:rPr lang="zh-CN" altLang="en-US" smtClean="0"/>
              <a:t>2019/4/23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3DA8BB-8B6E-49E3-A235-9623A7178669}" type="slidenum">
              <a:rPr lang="zh-CN" altLang="en-US" smtClean="0"/>
              <a:t>‹#›</a:t>
            </a:fld>
            <a:endParaRPr lang="zh-CN" altLang="en-US"/>
          </a:p>
        </p:txBody>
      </p:sp>
    </p:spTree>
    <p:extLst>
      <p:ext uri="{BB962C8B-B14F-4D97-AF65-F5344CB8AC3E}">
        <p14:creationId xmlns:p14="http://schemas.microsoft.com/office/powerpoint/2010/main" val="2846437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제목 및 내용">
    <p:spTree>
      <p:nvGrpSpPr>
        <p:cNvPr id="1" name=""/>
        <p:cNvGrpSpPr/>
        <p:nvPr/>
      </p:nvGrpSpPr>
      <p:grpSpPr>
        <a:xfrm>
          <a:off x="0" y="0"/>
          <a:ext cx="0" cy="0"/>
          <a:chOff x="0" y="0"/>
          <a:chExt cx="0" cy="0"/>
        </a:xfrm>
      </p:grpSpPr>
      <p:grpSp>
        <p:nvGrpSpPr>
          <p:cNvPr id="2" name="그룹 1"/>
          <p:cNvGrpSpPr/>
          <p:nvPr/>
        </p:nvGrpSpPr>
        <p:grpSpPr>
          <a:xfrm>
            <a:off x="0" y="76545"/>
            <a:ext cx="6215317" cy="6704913"/>
            <a:chOff x="0" y="57408"/>
            <a:chExt cx="4661488" cy="5028685"/>
          </a:xfrm>
        </p:grpSpPr>
        <p:sp>
          <p:nvSpPr>
            <p:cNvPr id="68" name="Freeform 97"/>
            <p:cNvSpPr/>
            <p:nvPr userDrawn="1"/>
          </p:nvSpPr>
          <p:spPr bwMode="auto">
            <a:xfrm>
              <a:off x="2684826" y="58600"/>
              <a:ext cx="960910" cy="960910"/>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69" name="Freeform 98"/>
            <p:cNvSpPr/>
            <p:nvPr userDrawn="1"/>
          </p:nvSpPr>
          <p:spPr bwMode="auto">
            <a:xfrm>
              <a:off x="0" y="57408"/>
              <a:ext cx="3078251" cy="962103"/>
            </a:xfrm>
            <a:custGeom>
              <a:avLst/>
              <a:gdLst>
                <a:gd name="T0" fmla="*/ 2178 w 2582"/>
                <a:gd name="T1" fmla="*/ 0 h 807"/>
                <a:gd name="T2" fmla="*/ 0 w 2582"/>
                <a:gd name="T3" fmla="*/ 0 h 807"/>
                <a:gd name="T4" fmla="*/ 0 w 2582"/>
                <a:gd name="T5" fmla="*/ 807 h 807"/>
                <a:gd name="T6" fmla="*/ 2178 w 2582"/>
                <a:gd name="T7" fmla="*/ 807 h 807"/>
                <a:gd name="T8" fmla="*/ 2582 w 2582"/>
                <a:gd name="T9" fmla="*/ 404 h 807"/>
                <a:gd name="T10" fmla="*/ 2178 w 2582"/>
                <a:gd name="T11" fmla="*/ 0 h 807"/>
              </a:gdLst>
              <a:ahLst/>
              <a:cxnLst>
                <a:cxn ang="0">
                  <a:pos x="T0" y="T1"/>
                </a:cxn>
                <a:cxn ang="0">
                  <a:pos x="T2" y="T3"/>
                </a:cxn>
                <a:cxn ang="0">
                  <a:pos x="T4" y="T5"/>
                </a:cxn>
                <a:cxn ang="0">
                  <a:pos x="T6" y="T7"/>
                </a:cxn>
                <a:cxn ang="0">
                  <a:pos x="T8" y="T9"/>
                </a:cxn>
                <a:cxn ang="0">
                  <a:pos x="T10" y="T11"/>
                </a:cxn>
              </a:cxnLst>
              <a:rect l="0" t="0" r="r" b="b"/>
              <a:pathLst>
                <a:path w="2582" h="807">
                  <a:moveTo>
                    <a:pt x="2178" y="0"/>
                  </a:moveTo>
                  <a:lnTo>
                    <a:pt x="0" y="0"/>
                  </a:lnTo>
                  <a:lnTo>
                    <a:pt x="0" y="807"/>
                  </a:lnTo>
                  <a:lnTo>
                    <a:pt x="2178" y="807"/>
                  </a:lnTo>
                  <a:lnTo>
                    <a:pt x="2582" y="404"/>
                  </a:lnTo>
                  <a:lnTo>
                    <a:pt x="2178" y="0"/>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70" name="Freeform 99"/>
            <p:cNvSpPr/>
            <p:nvPr userDrawn="1"/>
          </p:nvSpPr>
          <p:spPr bwMode="auto">
            <a:xfrm>
              <a:off x="0" y="1074351"/>
              <a:ext cx="2063692" cy="962103"/>
            </a:xfrm>
            <a:custGeom>
              <a:avLst/>
              <a:gdLst>
                <a:gd name="T0" fmla="*/ 1327 w 1731"/>
                <a:gd name="T1" fmla="*/ 0 h 807"/>
                <a:gd name="T2" fmla="*/ 0 w 1731"/>
                <a:gd name="T3" fmla="*/ 0 h 807"/>
                <a:gd name="T4" fmla="*/ 0 w 1731"/>
                <a:gd name="T5" fmla="*/ 807 h 807"/>
                <a:gd name="T6" fmla="*/ 1327 w 1731"/>
                <a:gd name="T7" fmla="*/ 807 h 807"/>
                <a:gd name="T8" fmla="*/ 1731 w 1731"/>
                <a:gd name="T9" fmla="*/ 403 h 807"/>
                <a:gd name="T10" fmla="*/ 1327 w 1731"/>
                <a:gd name="T11" fmla="*/ 0 h 807"/>
              </a:gdLst>
              <a:ahLst/>
              <a:cxnLst>
                <a:cxn ang="0">
                  <a:pos x="T0" y="T1"/>
                </a:cxn>
                <a:cxn ang="0">
                  <a:pos x="T2" y="T3"/>
                </a:cxn>
                <a:cxn ang="0">
                  <a:pos x="T4" y="T5"/>
                </a:cxn>
                <a:cxn ang="0">
                  <a:pos x="T6" y="T7"/>
                </a:cxn>
                <a:cxn ang="0">
                  <a:pos x="T8" y="T9"/>
                </a:cxn>
                <a:cxn ang="0">
                  <a:pos x="T10" y="T11"/>
                </a:cxn>
              </a:cxnLst>
              <a:rect l="0" t="0" r="r" b="b"/>
              <a:pathLst>
                <a:path w="1731" h="807">
                  <a:moveTo>
                    <a:pt x="1327" y="0"/>
                  </a:moveTo>
                  <a:lnTo>
                    <a:pt x="0" y="0"/>
                  </a:lnTo>
                  <a:lnTo>
                    <a:pt x="0" y="807"/>
                  </a:lnTo>
                  <a:lnTo>
                    <a:pt x="1327" y="807"/>
                  </a:lnTo>
                  <a:lnTo>
                    <a:pt x="1731" y="403"/>
                  </a:lnTo>
                  <a:lnTo>
                    <a:pt x="1327" y="0"/>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71" name="Freeform 100"/>
            <p:cNvSpPr/>
            <p:nvPr userDrawn="1"/>
          </p:nvSpPr>
          <p:spPr bwMode="auto">
            <a:xfrm>
              <a:off x="0" y="2091295"/>
              <a:ext cx="1043172" cy="960910"/>
            </a:xfrm>
            <a:custGeom>
              <a:avLst/>
              <a:gdLst>
                <a:gd name="T0" fmla="*/ 471 w 875"/>
                <a:gd name="T1" fmla="*/ 0 h 806"/>
                <a:gd name="T2" fmla="*/ 0 w 875"/>
                <a:gd name="T3" fmla="*/ 0 h 806"/>
                <a:gd name="T4" fmla="*/ 0 w 875"/>
                <a:gd name="T5" fmla="*/ 806 h 806"/>
                <a:gd name="T6" fmla="*/ 471 w 875"/>
                <a:gd name="T7" fmla="*/ 806 h 806"/>
                <a:gd name="T8" fmla="*/ 875 w 875"/>
                <a:gd name="T9" fmla="*/ 403 h 806"/>
                <a:gd name="T10" fmla="*/ 471 w 875"/>
                <a:gd name="T11" fmla="*/ 0 h 806"/>
              </a:gdLst>
              <a:ahLst/>
              <a:cxnLst>
                <a:cxn ang="0">
                  <a:pos x="T0" y="T1"/>
                </a:cxn>
                <a:cxn ang="0">
                  <a:pos x="T2" y="T3"/>
                </a:cxn>
                <a:cxn ang="0">
                  <a:pos x="T4" y="T5"/>
                </a:cxn>
                <a:cxn ang="0">
                  <a:pos x="T6" y="T7"/>
                </a:cxn>
                <a:cxn ang="0">
                  <a:pos x="T8" y="T9"/>
                </a:cxn>
                <a:cxn ang="0">
                  <a:pos x="T10" y="T11"/>
                </a:cxn>
              </a:cxnLst>
              <a:rect l="0" t="0" r="r" b="b"/>
              <a:pathLst>
                <a:path w="875" h="806">
                  <a:moveTo>
                    <a:pt x="471" y="0"/>
                  </a:moveTo>
                  <a:lnTo>
                    <a:pt x="0" y="0"/>
                  </a:lnTo>
                  <a:lnTo>
                    <a:pt x="0" y="806"/>
                  </a:lnTo>
                  <a:lnTo>
                    <a:pt x="471" y="806"/>
                  </a:lnTo>
                  <a:lnTo>
                    <a:pt x="875" y="403"/>
                  </a:lnTo>
                  <a:lnTo>
                    <a:pt x="471" y="0"/>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72" name="Freeform 101"/>
            <p:cNvSpPr/>
            <p:nvPr userDrawn="1"/>
          </p:nvSpPr>
          <p:spPr bwMode="auto">
            <a:xfrm>
              <a:off x="0" y="4123990"/>
              <a:ext cx="2063692" cy="962103"/>
            </a:xfrm>
            <a:custGeom>
              <a:avLst/>
              <a:gdLst>
                <a:gd name="T0" fmla="*/ 1327 w 1731"/>
                <a:gd name="T1" fmla="*/ 807 h 807"/>
                <a:gd name="T2" fmla="*/ 0 w 1731"/>
                <a:gd name="T3" fmla="*/ 807 h 807"/>
                <a:gd name="T4" fmla="*/ 0 w 1731"/>
                <a:gd name="T5" fmla="*/ 0 h 807"/>
                <a:gd name="T6" fmla="*/ 1327 w 1731"/>
                <a:gd name="T7" fmla="*/ 0 h 807"/>
                <a:gd name="T8" fmla="*/ 1731 w 1731"/>
                <a:gd name="T9" fmla="*/ 403 h 807"/>
                <a:gd name="T10" fmla="*/ 1327 w 1731"/>
                <a:gd name="T11" fmla="*/ 807 h 807"/>
              </a:gdLst>
              <a:ahLst/>
              <a:cxnLst>
                <a:cxn ang="0">
                  <a:pos x="T0" y="T1"/>
                </a:cxn>
                <a:cxn ang="0">
                  <a:pos x="T2" y="T3"/>
                </a:cxn>
                <a:cxn ang="0">
                  <a:pos x="T4" y="T5"/>
                </a:cxn>
                <a:cxn ang="0">
                  <a:pos x="T6" y="T7"/>
                </a:cxn>
                <a:cxn ang="0">
                  <a:pos x="T8" y="T9"/>
                </a:cxn>
                <a:cxn ang="0">
                  <a:pos x="T10" y="T11"/>
                </a:cxn>
              </a:cxnLst>
              <a:rect l="0" t="0" r="r" b="b"/>
              <a:pathLst>
                <a:path w="1731" h="807">
                  <a:moveTo>
                    <a:pt x="1327" y="807"/>
                  </a:moveTo>
                  <a:lnTo>
                    <a:pt x="0" y="807"/>
                  </a:lnTo>
                  <a:lnTo>
                    <a:pt x="0" y="0"/>
                  </a:lnTo>
                  <a:lnTo>
                    <a:pt x="1327" y="0"/>
                  </a:lnTo>
                  <a:lnTo>
                    <a:pt x="1731" y="403"/>
                  </a:lnTo>
                  <a:lnTo>
                    <a:pt x="1327" y="807"/>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73" name="Freeform 102"/>
            <p:cNvSpPr/>
            <p:nvPr userDrawn="1"/>
          </p:nvSpPr>
          <p:spPr bwMode="auto">
            <a:xfrm>
              <a:off x="0" y="3107047"/>
              <a:ext cx="1043172" cy="962103"/>
            </a:xfrm>
            <a:custGeom>
              <a:avLst/>
              <a:gdLst>
                <a:gd name="T0" fmla="*/ 471 w 875"/>
                <a:gd name="T1" fmla="*/ 807 h 807"/>
                <a:gd name="T2" fmla="*/ 0 w 875"/>
                <a:gd name="T3" fmla="*/ 807 h 807"/>
                <a:gd name="T4" fmla="*/ 0 w 875"/>
                <a:gd name="T5" fmla="*/ 0 h 807"/>
                <a:gd name="T6" fmla="*/ 471 w 875"/>
                <a:gd name="T7" fmla="*/ 0 h 807"/>
                <a:gd name="T8" fmla="*/ 875 w 875"/>
                <a:gd name="T9" fmla="*/ 404 h 807"/>
                <a:gd name="T10" fmla="*/ 471 w 875"/>
                <a:gd name="T11" fmla="*/ 807 h 807"/>
              </a:gdLst>
              <a:ahLst/>
              <a:cxnLst>
                <a:cxn ang="0">
                  <a:pos x="T0" y="T1"/>
                </a:cxn>
                <a:cxn ang="0">
                  <a:pos x="T2" y="T3"/>
                </a:cxn>
                <a:cxn ang="0">
                  <a:pos x="T4" y="T5"/>
                </a:cxn>
                <a:cxn ang="0">
                  <a:pos x="T6" y="T7"/>
                </a:cxn>
                <a:cxn ang="0">
                  <a:pos x="T8" y="T9"/>
                </a:cxn>
                <a:cxn ang="0">
                  <a:pos x="T10" y="T11"/>
                </a:cxn>
              </a:cxnLst>
              <a:rect l="0" t="0" r="r" b="b"/>
              <a:pathLst>
                <a:path w="875" h="807">
                  <a:moveTo>
                    <a:pt x="471" y="807"/>
                  </a:moveTo>
                  <a:lnTo>
                    <a:pt x="0" y="807"/>
                  </a:lnTo>
                  <a:lnTo>
                    <a:pt x="0" y="0"/>
                  </a:lnTo>
                  <a:lnTo>
                    <a:pt x="471" y="0"/>
                  </a:lnTo>
                  <a:lnTo>
                    <a:pt x="875" y="404"/>
                  </a:lnTo>
                  <a:lnTo>
                    <a:pt x="471" y="807"/>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74" name="Freeform 103"/>
            <p:cNvSpPr/>
            <p:nvPr userDrawn="1"/>
          </p:nvSpPr>
          <p:spPr bwMode="auto">
            <a:xfrm>
              <a:off x="2684826" y="58600"/>
              <a:ext cx="960910" cy="960910"/>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sp>
          <p:nvSpPr>
            <p:cNvPr id="75" name="Freeform 104"/>
            <p:cNvSpPr/>
            <p:nvPr userDrawn="1"/>
          </p:nvSpPr>
          <p:spPr bwMode="auto">
            <a:xfrm>
              <a:off x="3700578" y="58600"/>
              <a:ext cx="960910" cy="960910"/>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chemeClr val="bg1">
                <a:lumMod val="85000"/>
              </a:schemeClr>
            </a:solidFill>
            <a:ln>
              <a:noFill/>
            </a:ln>
          </p:spPr>
          <p:txBody>
            <a:bodyPr vert="horz" wrap="square" lIns="91440" tIns="45720" rIns="91440" bIns="45720" numCol="1" anchor="t" anchorCtr="0" compatLnSpc="1"/>
            <a:lstStyle/>
            <a:p>
              <a:pPr lvl="0"/>
              <a:endParaRPr lang="ko-KR" altLang="en-US" sz="2400"/>
            </a:p>
          </p:txBody>
        </p:sp>
        <p:sp>
          <p:nvSpPr>
            <p:cNvPr id="76" name="Freeform 105"/>
            <p:cNvSpPr/>
            <p:nvPr userDrawn="1"/>
          </p:nvSpPr>
          <p:spPr bwMode="auto">
            <a:xfrm>
              <a:off x="1669075" y="1074351"/>
              <a:ext cx="960910" cy="962103"/>
            </a:xfrm>
            <a:custGeom>
              <a:avLst/>
              <a:gdLst>
                <a:gd name="T0" fmla="*/ 806 w 806"/>
                <a:gd name="T1" fmla="*/ 807 h 807"/>
                <a:gd name="T2" fmla="*/ 0 w 806"/>
                <a:gd name="T3" fmla="*/ 0 h 807"/>
                <a:gd name="T4" fmla="*/ 806 w 806"/>
                <a:gd name="T5" fmla="*/ 0 h 807"/>
                <a:gd name="T6" fmla="*/ 806 w 806"/>
                <a:gd name="T7" fmla="*/ 807 h 807"/>
              </a:gdLst>
              <a:ahLst/>
              <a:cxnLst>
                <a:cxn ang="0">
                  <a:pos x="T0" y="T1"/>
                </a:cxn>
                <a:cxn ang="0">
                  <a:pos x="T2" y="T3"/>
                </a:cxn>
                <a:cxn ang="0">
                  <a:pos x="T4" y="T5"/>
                </a:cxn>
                <a:cxn ang="0">
                  <a:pos x="T6" y="T7"/>
                </a:cxn>
              </a:cxnLst>
              <a:rect l="0" t="0" r="r" b="b"/>
              <a:pathLst>
                <a:path w="806" h="807">
                  <a:moveTo>
                    <a:pt x="806" y="807"/>
                  </a:moveTo>
                  <a:lnTo>
                    <a:pt x="0" y="0"/>
                  </a:lnTo>
                  <a:lnTo>
                    <a:pt x="806" y="0"/>
                  </a:lnTo>
                  <a:lnTo>
                    <a:pt x="806" y="807"/>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77" name="Freeform 106"/>
            <p:cNvSpPr/>
            <p:nvPr userDrawn="1"/>
          </p:nvSpPr>
          <p:spPr bwMode="auto">
            <a:xfrm>
              <a:off x="1669075" y="1074351"/>
              <a:ext cx="960910" cy="962103"/>
            </a:xfrm>
            <a:custGeom>
              <a:avLst/>
              <a:gdLst>
                <a:gd name="T0" fmla="*/ 806 w 806"/>
                <a:gd name="T1" fmla="*/ 0 h 807"/>
                <a:gd name="T2" fmla="*/ 0 w 806"/>
                <a:gd name="T3" fmla="*/ 807 h 807"/>
                <a:gd name="T4" fmla="*/ 806 w 806"/>
                <a:gd name="T5" fmla="*/ 807 h 807"/>
                <a:gd name="T6" fmla="*/ 806 w 806"/>
                <a:gd name="T7" fmla="*/ 0 h 807"/>
              </a:gdLst>
              <a:ahLst/>
              <a:cxnLst>
                <a:cxn ang="0">
                  <a:pos x="T0" y="T1"/>
                </a:cxn>
                <a:cxn ang="0">
                  <a:pos x="T2" y="T3"/>
                </a:cxn>
                <a:cxn ang="0">
                  <a:pos x="T4" y="T5"/>
                </a:cxn>
                <a:cxn ang="0">
                  <a:pos x="T6" y="T7"/>
                </a:cxn>
              </a:cxnLst>
              <a:rect l="0" t="0" r="r" b="b"/>
              <a:pathLst>
                <a:path w="806" h="807">
                  <a:moveTo>
                    <a:pt x="806" y="0"/>
                  </a:moveTo>
                  <a:lnTo>
                    <a:pt x="0" y="807"/>
                  </a:lnTo>
                  <a:lnTo>
                    <a:pt x="806" y="807"/>
                  </a:lnTo>
                  <a:lnTo>
                    <a:pt x="806" y="0"/>
                  </a:lnTo>
                  <a:close/>
                </a:path>
              </a:pathLst>
            </a:custGeom>
            <a:solidFill>
              <a:srgbClr val="6C4C8B"/>
            </a:solidFill>
            <a:ln>
              <a:noFill/>
            </a:ln>
          </p:spPr>
          <p:txBody>
            <a:bodyPr vert="horz" wrap="square" lIns="91440" tIns="45720" rIns="91440" bIns="45720" numCol="1" anchor="t" anchorCtr="0" compatLnSpc="1"/>
            <a:lstStyle/>
            <a:p>
              <a:pPr lvl="0"/>
              <a:endParaRPr lang="ko-KR" altLang="en-US" sz="2400"/>
            </a:p>
          </p:txBody>
        </p:sp>
        <p:sp>
          <p:nvSpPr>
            <p:cNvPr id="78" name="Freeform 107"/>
            <p:cNvSpPr/>
            <p:nvPr userDrawn="1"/>
          </p:nvSpPr>
          <p:spPr bwMode="auto">
            <a:xfrm>
              <a:off x="2684826" y="1074351"/>
              <a:ext cx="960910" cy="962103"/>
            </a:xfrm>
            <a:custGeom>
              <a:avLst/>
              <a:gdLst>
                <a:gd name="T0" fmla="*/ 806 w 806"/>
                <a:gd name="T1" fmla="*/ 807 h 807"/>
                <a:gd name="T2" fmla="*/ 0 w 806"/>
                <a:gd name="T3" fmla="*/ 0 h 807"/>
                <a:gd name="T4" fmla="*/ 0 w 806"/>
                <a:gd name="T5" fmla="*/ 807 h 807"/>
                <a:gd name="T6" fmla="*/ 806 w 806"/>
                <a:gd name="T7" fmla="*/ 807 h 807"/>
              </a:gdLst>
              <a:ahLst/>
              <a:cxnLst>
                <a:cxn ang="0">
                  <a:pos x="T0" y="T1"/>
                </a:cxn>
                <a:cxn ang="0">
                  <a:pos x="T2" y="T3"/>
                </a:cxn>
                <a:cxn ang="0">
                  <a:pos x="T4" y="T5"/>
                </a:cxn>
                <a:cxn ang="0">
                  <a:pos x="T6" y="T7"/>
                </a:cxn>
              </a:cxnLst>
              <a:rect l="0" t="0" r="r" b="b"/>
              <a:pathLst>
                <a:path w="806" h="807">
                  <a:moveTo>
                    <a:pt x="806" y="807"/>
                  </a:moveTo>
                  <a:lnTo>
                    <a:pt x="0" y="0"/>
                  </a:lnTo>
                  <a:lnTo>
                    <a:pt x="0" y="807"/>
                  </a:lnTo>
                  <a:lnTo>
                    <a:pt x="806" y="807"/>
                  </a:lnTo>
                  <a:close/>
                </a:path>
              </a:pathLst>
            </a:custGeom>
            <a:solidFill>
              <a:schemeClr val="bg1">
                <a:lumMod val="8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79" name="Freeform 109"/>
            <p:cNvSpPr/>
            <p:nvPr userDrawn="1"/>
          </p:nvSpPr>
          <p:spPr bwMode="auto">
            <a:xfrm>
              <a:off x="2691890" y="4125183"/>
              <a:ext cx="960910" cy="960910"/>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endParaRPr lang="ko-KR" altLang="en-US" sz="2400"/>
            </a:p>
          </p:txBody>
        </p:sp>
        <p:sp>
          <p:nvSpPr>
            <p:cNvPr id="80" name="Freeform 111"/>
            <p:cNvSpPr/>
            <p:nvPr userDrawn="1"/>
          </p:nvSpPr>
          <p:spPr bwMode="auto">
            <a:xfrm>
              <a:off x="1669075" y="4123990"/>
              <a:ext cx="960910" cy="960910"/>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81" name="Freeform 112"/>
            <p:cNvSpPr/>
            <p:nvPr userDrawn="1"/>
          </p:nvSpPr>
          <p:spPr bwMode="auto">
            <a:xfrm>
              <a:off x="1669075" y="4123990"/>
              <a:ext cx="960910" cy="960910"/>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sp>
          <p:nvSpPr>
            <p:cNvPr id="82" name="Freeform 113"/>
            <p:cNvSpPr/>
            <p:nvPr userDrawn="1"/>
          </p:nvSpPr>
          <p:spPr bwMode="auto">
            <a:xfrm>
              <a:off x="644979" y="2091295"/>
              <a:ext cx="960910" cy="960910"/>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83" name="Freeform 114"/>
            <p:cNvSpPr/>
            <p:nvPr userDrawn="1"/>
          </p:nvSpPr>
          <p:spPr bwMode="auto">
            <a:xfrm>
              <a:off x="644979" y="2091295"/>
              <a:ext cx="960910" cy="960910"/>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F4879C"/>
            </a:solidFill>
            <a:ln>
              <a:noFill/>
            </a:ln>
          </p:spPr>
          <p:txBody>
            <a:bodyPr vert="horz" wrap="square" lIns="91440" tIns="45720" rIns="91440" bIns="45720" numCol="1" anchor="t" anchorCtr="0" compatLnSpc="1"/>
            <a:lstStyle/>
            <a:p>
              <a:pPr lvl="0"/>
              <a:endParaRPr lang="ko-KR" altLang="en-US" sz="2400"/>
            </a:p>
          </p:txBody>
        </p:sp>
        <p:sp>
          <p:nvSpPr>
            <p:cNvPr id="84" name="Freeform 115"/>
            <p:cNvSpPr/>
            <p:nvPr userDrawn="1"/>
          </p:nvSpPr>
          <p:spPr bwMode="auto">
            <a:xfrm>
              <a:off x="1659537" y="2091295"/>
              <a:ext cx="960910" cy="960910"/>
            </a:xfrm>
            <a:custGeom>
              <a:avLst/>
              <a:gdLst>
                <a:gd name="T0" fmla="*/ 806 w 806"/>
                <a:gd name="T1" fmla="*/ 806 h 806"/>
                <a:gd name="T2" fmla="*/ 0 w 806"/>
                <a:gd name="T3" fmla="*/ 0 h 806"/>
                <a:gd name="T4" fmla="*/ 0 w 806"/>
                <a:gd name="T5" fmla="*/ 806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0" y="806"/>
                  </a:lnTo>
                  <a:lnTo>
                    <a:pt x="806" y="806"/>
                  </a:lnTo>
                  <a:close/>
                </a:path>
              </a:pathLst>
            </a:custGeom>
            <a:solidFill>
              <a:schemeClr val="accent5">
                <a:alpha val="20000"/>
              </a:schemeClr>
            </a:solidFill>
            <a:ln>
              <a:noFill/>
            </a:ln>
          </p:spPr>
          <p:txBody>
            <a:bodyPr vert="horz" wrap="square" lIns="91440" tIns="45720" rIns="91440" bIns="45720" numCol="1" anchor="t" anchorCtr="0" compatLnSpc="1"/>
            <a:lstStyle/>
            <a:p>
              <a:pPr lvl="0"/>
              <a:endParaRPr lang="ko-KR" altLang="en-US" sz="2400"/>
            </a:p>
          </p:txBody>
        </p:sp>
        <p:sp>
          <p:nvSpPr>
            <p:cNvPr id="85" name="Freeform 117"/>
            <p:cNvSpPr/>
            <p:nvPr userDrawn="1"/>
          </p:nvSpPr>
          <p:spPr bwMode="auto">
            <a:xfrm>
              <a:off x="1659537" y="3107047"/>
              <a:ext cx="960910" cy="962103"/>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86" name="Freeform 119"/>
            <p:cNvSpPr/>
            <p:nvPr userDrawn="1"/>
          </p:nvSpPr>
          <p:spPr bwMode="auto">
            <a:xfrm>
              <a:off x="644979" y="3108239"/>
              <a:ext cx="960910" cy="960910"/>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87" name="Freeform 120"/>
            <p:cNvSpPr/>
            <p:nvPr userDrawn="1"/>
          </p:nvSpPr>
          <p:spPr bwMode="auto">
            <a:xfrm>
              <a:off x="643786" y="3107047"/>
              <a:ext cx="962103" cy="962103"/>
            </a:xfrm>
            <a:custGeom>
              <a:avLst/>
              <a:gdLst>
                <a:gd name="T0" fmla="*/ 807 w 807"/>
                <a:gd name="T1" fmla="*/ 807 h 807"/>
                <a:gd name="T2" fmla="*/ 0 w 807"/>
                <a:gd name="T3" fmla="*/ 0 h 807"/>
                <a:gd name="T4" fmla="*/ 807 w 807"/>
                <a:gd name="T5" fmla="*/ 0 h 807"/>
                <a:gd name="T6" fmla="*/ 807 w 807"/>
                <a:gd name="T7" fmla="*/ 807 h 807"/>
              </a:gdLst>
              <a:ahLst/>
              <a:cxnLst>
                <a:cxn ang="0">
                  <a:pos x="T0" y="T1"/>
                </a:cxn>
                <a:cxn ang="0">
                  <a:pos x="T2" y="T3"/>
                </a:cxn>
                <a:cxn ang="0">
                  <a:pos x="T4" y="T5"/>
                </a:cxn>
                <a:cxn ang="0">
                  <a:pos x="T6" y="T7"/>
                </a:cxn>
              </a:cxnLst>
              <a:rect l="0" t="0" r="r" b="b"/>
              <a:pathLst>
                <a:path w="807" h="807">
                  <a:moveTo>
                    <a:pt x="807" y="807"/>
                  </a:moveTo>
                  <a:lnTo>
                    <a:pt x="0" y="0"/>
                  </a:lnTo>
                  <a:lnTo>
                    <a:pt x="807" y="0"/>
                  </a:lnTo>
                  <a:lnTo>
                    <a:pt x="807" y="807"/>
                  </a:lnTo>
                  <a:close/>
                </a:path>
              </a:pathLst>
            </a:custGeom>
            <a:solidFill>
              <a:srgbClr val="342D57"/>
            </a:solidFill>
            <a:ln>
              <a:noFill/>
            </a:ln>
          </p:spPr>
          <p:txBody>
            <a:bodyPr vert="horz" wrap="square" lIns="91440" tIns="45720" rIns="91440" bIns="45720" numCol="1" anchor="t" anchorCtr="0" compatLnSpc="1"/>
            <a:lstStyle/>
            <a:p>
              <a:pPr lvl="0"/>
              <a:endParaRPr lang="ko-KR" altLang="en-US" sz="2400"/>
            </a:p>
          </p:txBody>
        </p:sp>
        <p:grpSp>
          <p:nvGrpSpPr>
            <p:cNvPr id="90" name="그룹 89"/>
            <p:cNvGrpSpPr/>
            <p:nvPr userDrawn="1"/>
          </p:nvGrpSpPr>
          <p:grpSpPr>
            <a:xfrm>
              <a:off x="1328107" y="3390790"/>
              <a:ext cx="277782" cy="678359"/>
              <a:chOff x="1812925" y="4535488"/>
              <a:chExt cx="369888" cy="903287"/>
            </a:xfrm>
            <a:solidFill>
              <a:schemeClr val="accent2">
                <a:lumMod val="50000"/>
              </a:schemeClr>
            </a:solidFill>
          </p:grpSpPr>
          <p:sp>
            <p:nvSpPr>
              <p:cNvPr id="91" name="Freeform 5"/>
              <p:cNvSpPr/>
              <p:nvPr userDrawn="1"/>
            </p:nvSpPr>
            <p:spPr bwMode="auto">
              <a:xfrm>
                <a:off x="2027238" y="4535488"/>
                <a:ext cx="155575" cy="382588"/>
              </a:xfrm>
              <a:custGeom>
                <a:avLst/>
                <a:gdLst>
                  <a:gd name="T0" fmla="*/ 98 w 98"/>
                  <a:gd name="T1" fmla="*/ 0 h 241"/>
                  <a:gd name="T2" fmla="*/ 98 w 98"/>
                  <a:gd name="T3" fmla="*/ 0 h 241"/>
                  <a:gd name="T4" fmla="*/ 88 w 98"/>
                  <a:gd name="T5" fmla="*/ 2 h 241"/>
                  <a:gd name="T6" fmla="*/ 77 w 98"/>
                  <a:gd name="T7" fmla="*/ 7 h 241"/>
                  <a:gd name="T8" fmla="*/ 68 w 98"/>
                  <a:gd name="T9" fmla="*/ 11 h 241"/>
                  <a:gd name="T10" fmla="*/ 59 w 98"/>
                  <a:gd name="T11" fmla="*/ 16 h 241"/>
                  <a:gd name="T12" fmla="*/ 50 w 98"/>
                  <a:gd name="T13" fmla="*/ 21 h 241"/>
                  <a:gd name="T14" fmla="*/ 43 w 98"/>
                  <a:gd name="T15" fmla="*/ 28 h 241"/>
                  <a:gd name="T16" fmla="*/ 35 w 98"/>
                  <a:gd name="T17" fmla="*/ 35 h 241"/>
                  <a:gd name="T18" fmla="*/ 28 w 98"/>
                  <a:gd name="T19" fmla="*/ 42 h 241"/>
                  <a:gd name="T20" fmla="*/ 22 w 98"/>
                  <a:gd name="T21" fmla="*/ 51 h 241"/>
                  <a:gd name="T22" fmla="*/ 17 w 98"/>
                  <a:gd name="T23" fmla="*/ 60 h 241"/>
                  <a:gd name="T24" fmla="*/ 11 w 98"/>
                  <a:gd name="T25" fmla="*/ 68 h 241"/>
                  <a:gd name="T26" fmla="*/ 7 w 98"/>
                  <a:gd name="T27" fmla="*/ 79 h 241"/>
                  <a:gd name="T28" fmla="*/ 4 w 98"/>
                  <a:gd name="T29" fmla="*/ 88 h 241"/>
                  <a:gd name="T30" fmla="*/ 2 w 98"/>
                  <a:gd name="T31" fmla="*/ 99 h 241"/>
                  <a:gd name="T32" fmla="*/ 1 w 98"/>
                  <a:gd name="T33" fmla="*/ 109 h 241"/>
                  <a:gd name="T34" fmla="*/ 0 w 98"/>
                  <a:gd name="T35" fmla="*/ 121 h 241"/>
                  <a:gd name="T36" fmla="*/ 0 w 98"/>
                  <a:gd name="T37" fmla="*/ 121 h 241"/>
                  <a:gd name="T38" fmla="*/ 1 w 98"/>
                  <a:gd name="T39" fmla="*/ 131 h 241"/>
                  <a:gd name="T40" fmla="*/ 2 w 98"/>
                  <a:gd name="T41" fmla="*/ 143 h 241"/>
                  <a:gd name="T42" fmla="*/ 4 w 98"/>
                  <a:gd name="T43" fmla="*/ 153 h 241"/>
                  <a:gd name="T44" fmla="*/ 7 w 98"/>
                  <a:gd name="T45" fmla="*/ 162 h 241"/>
                  <a:gd name="T46" fmla="*/ 11 w 98"/>
                  <a:gd name="T47" fmla="*/ 172 h 241"/>
                  <a:gd name="T48" fmla="*/ 17 w 98"/>
                  <a:gd name="T49" fmla="*/ 181 h 241"/>
                  <a:gd name="T50" fmla="*/ 22 w 98"/>
                  <a:gd name="T51" fmla="*/ 191 h 241"/>
                  <a:gd name="T52" fmla="*/ 28 w 98"/>
                  <a:gd name="T53" fmla="*/ 199 h 241"/>
                  <a:gd name="T54" fmla="*/ 35 w 98"/>
                  <a:gd name="T55" fmla="*/ 206 h 241"/>
                  <a:gd name="T56" fmla="*/ 43 w 98"/>
                  <a:gd name="T57" fmla="*/ 214 h 241"/>
                  <a:gd name="T58" fmla="*/ 50 w 98"/>
                  <a:gd name="T59" fmla="*/ 220 h 241"/>
                  <a:gd name="T60" fmla="*/ 59 w 98"/>
                  <a:gd name="T61" fmla="*/ 225 h 241"/>
                  <a:gd name="T62" fmla="*/ 68 w 98"/>
                  <a:gd name="T63" fmla="*/ 230 h 241"/>
                  <a:gd name="T64" fmla="*/ 77 w 98"/>
                  <a:gd name="T65" fmla="*/ 235 h 241"/>
                  <a:gd name="T66" fmla="*/ 88 w 98"/>
                  <a:gd name="T67" fmla="*/ 238 h 241"/>
                  <a:gd name="T68" fmla="*/ 98 w 98"/>
                  <a:gd name="T69" fmla="*/ 241 h 241"/>
                  <a:gd name="T70" fmla="*/ 98 w 98"/>
                  <a:gd name="T7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41">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92" name="Freeform 7"/>
              <p:cNvSpPr/>
              <p:nvPr userDrawn="1"/>
            </p:nvSpPr>
            <p:spPr bwMode="auto">
              <a:xfrm>
                <a:off x="1812925" y="4949825"/>
                <a:ext cx="369888" cy="488950"/>
              </a:xfrm>
              <a:custGeom>
                <a:avLst/>
                <a:gdLst>
                  <a:gd name="T0" fmla="*/ 203 w 233"/>
                  <a:gd name="T1" fmla="*/ 0 h 308"/>
                  <a:gd name="T2" fmla="*/ 203 w 233"/>
                  <a:gd name="T3" fmla="*/ 0 h 308"/>
                  <a:gd name="T4" fmla="*/ 182 w 233"/>
                  <a:gd name="T5" fmla="*/ 0 h 308"/>
                  <a:gd name="T6" fmla="*/ 157 w 233"/>
                  <a:gd name="T7" fmla="*/ 2 h 308"/>
                  <a:gd name="T8" fmla="*/ 129 w 233"/>
                  <a:gd name="T9" fmla="*/ 6 h 308"/>
                  <a:gd name="T10" fmla="*/ 114 w 233"/>
                  <a:gd name="T11" fmla="*/ 8 h 308"/>
                  <a:gd name="T12" fmla="*/ 99 w 233"/>
                  <a:gd name="T13" fmla="*/ 12 h 308"/>
                  <a:gd name="T14" fmla="*/ 85 w 233"/>
                  <a:gd name="T15" fmla="*/ 16 h 308"/>
                  <a:gd name="T16" fmla="*/ 70 w 233"/>
                  <a:gd name="T17" fmla="*/ 22 h 308"/>
                  <a:gd name="T18" fmla="*/ 56 w 233"/>
                  <a:gd name="T19" fmla="*/ 28 h 308"/>
                  <a:gd name="T20" fmla="*/ 43 w 233"/>
                  <a:gd name="T21" fmla="*/ 35 h 308"/>
                  <a:gd name="T22" fmla="*/ 30 w 233"/>
                  <a:gd name="T23" fmla="*/ 44 h 308"/>
                  <a:gd name="T24" fmla="*/ 19 w 233"/>
                  <a:gd name="T25" fmla="*/ 53 h 308"/>
                  <a:gd name="T26" fmla="*/ 9 w 233"/>
                  <a:gd name="T27" fmla="*/ 63 h 308"/>
                  <a:gd name="T28" fmla="*/ 0 w 233"/>
                  <a:gd name="T29" fmla="*/ 76 h 308"/>
                  <a:gd name="T30" fmla="*/ 233 w 233"/>
                  <a:gd name="T31" fmla="*/ 308 h 308"/>
                  <a:gd name="T32" fmla="*/ 233 w 233"/>
                  <a:gd name="T33" fmla="*/ 1 h 308"/>
                  <a:gd name="T34" fmla="*/ 225 w 233"/>
                  <a:gd name="T35" fmla="*/ 1 h 308"/>
                  <a:gd name="T36" fmla="*/ 225 w 233"/>
                  <a:gd name="T37" fmla="*/ 1 h 308"/>
                  <a:gd name="T38" fmla="*/ 203 w 233"/>
                  <a:gd name="T3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308">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17" name="Freeform 36"/>
            <p:cNvSpPr/>
            <p:nvPr userDrawn="1"/>
          </p:nvSpPr>
          <p:spPr bwMode="auto">
            <a:xfrm>
              <a:off x="3700578" y="192350"/>
              <a:ext cx="164523" cy="513837"/>
            </a:xfrm>
            <a:custGeom>
              <a:avLst/>
              <a:gdLst>
                <a:gd name="T0" fmla="*/ 0 w 138"/>
                <a:gd name="T1" fmla="*/ 0 h 431"/>
                <a:gd name="T2" fmla="*/ 0 w 138"/>
                <a:gd name="T3" fmla="*/ 85 h 431"/>
                <a:gd name="T4" fmla="*/ 0 w 138"/>
                <a:gd name="T5" fmla="*/ 85 h 431"/>
                <a:gd name="T6" fmla="*/ 15 w 138"/>
                <a:gd name="T7" fmla="*/ 96 h 431"/>
                <a:gd name="T8" fmla="*/ 27 w 138"/>
                <a:gd name="T9" fmla="*/ 110 h 431"/>
                <a:gd name="T10" fmla="*/ 38 w 138"/>
                <a:gd name="T11" fmla="*/ 124 h 431"/>
                <a:gd name="T12" fmla="*/ 47 w 138"/>
                <a:gd name="T13" fmla="*/ 141 h 431"/>
                <a:gd name="T14" fmla="*/ 56 w 138"/>
                <a:gd name="T15" fmla="*/ 158 h 431"/>
                <a:gd name="T16" fmla="*/ 61 w 138"/>
                <a:gd name="T17" fmla="*/ 177 h 431"/>
                <a:gd name="T18" fmla="*/ 64 w 138"/>
                <a:gd name="T19" fmla="*/ 195 h 431"/>
                <a:gd name="T20" fmla="*/ 65 w 138"/>
                <a:gd name="T21" fmla="*/ 215 h 431"/>
                <a:gd name="T22" fmla="*/ 65 w 138"/>
                <a:gd name="T23" fmla="*/ 215 h 431"/>
                <a:gd name="T24" fmla="*/ 64 w 138"/>
                <a:gd name="T25" fmla="*/ 235 h 431"/>
                <a:gd name="T26" fmla="*/ 61 w 138"/>
                <a:gd name="T27" fmla="*/ 254 h 431"/>
                <a:gd name="T28" fmla="*/ 56 w 138"/>
                <a:gd name="T29" fmla="*/ 272 h 431"/>
                <a:gd name="T30" fmla="*/ 47 w 138"/>
                <a:gd name="T31" fmla="*/ 290 h 431"/>
                <a:gd name="T32" fmla="*/ 38 w 138"/>
                <a:gd name="T33" fmla="*/ 305 h 431"/>
                <a:gd name="T34" fmla="*/ 27 w 138"/>
                <a:gd name="T35" fmla="*/ 321 h 431"/>
                <a:gd name="T36" fmla="*/ 15 w 138"/>
                <a:gd name="T37" fmla="*/ 333 h 431"/>
                <a:gd name="T38" fmla="*/ 0 w 138"/>
                <a:gd name="T39" fmla="*/ 346 h 431"/>
                <a:gd name="T40" fmla="*/ 0 w 138"/>
                <a:gd name="T41" fmla="*/ 431 h 431"/>
                <a:gd name="T42" fmla="*/ 0 w 138"/>
                <a:gd name="T43" fmla="*/ 431 h 431"/>
                <a:gd name="T44" fmla="*/ 15 w 138"/>
                <a:gd name="T45" fmla="*/ 423 h 431"/>
                <a:gd name="T46" fmla="*/ 30 w 138"/>
                <a:gd name="T47" fmla="*/ 414 h 431"/>
                <a:gd name="T48" fmla="*/ 43 w 138"/>
                <a:gd name="T49" fmla="*/ 405 h 431"/>
                <a:gd name="T50" fmla="*/ 57 w 138"/>
                <a:gd name="T51" fmla="*/ 394 h 431"/>
                <a:gd name="T52" fmla="*/ 68 w 138"/>
                <a:gd name="T53" fmla="*/ 384 h 431"/>
                <a:gd name="T54" fmla="*/ 80 w 138"/>
                <a:gd name="T55" fmla="*/ 371 h 431"/>
                <a:gd name="T56" fmla="*/ 90 w 138"/>
                <a:gd name="T57" fmla="*/ 359 h 431"/>
                <a:gd name="T58" fmla="*/ 100 w 138"/>
                <a:gd name="T59" fmla="*/ 345 h 431"/>
                <a:gd name="T60" fmla="*/ 109 w 138"/>
                <a:gd name="T61" fmla="*/ 330 h 431"/>
                <a:gd name="T62" fmla="*/ 116 w 138"/>
                <a:gd name="T63" fmla="*/ 316 h 431"/>
                <a:gd name="T64" fmla="*/ 123 w 138"/>
                <a:gd name="T65" fmla="*/ 300 h 431"/>
                <a:gd name="T66" fmla="*/ 128 w 138"/>
                <a:gd name="T67" fmla="*/ 283 h 431"/>
                <a:gd name="T68" fmla="*/ 133 w 138"/>
                <a:gd name="T69" fmla="*/ 268 h 431"/>
                <a:gd name="T70" fmla="*/ 136 w 138"/>
                <a:gd name="T71" fmla="*/ 250 h 431"/>
                <a:gd name="T72" fmla="*/ 138 w 138"/>
                <a:gd name="T73" fmla="*/ 233 h 431"/>
                <a:gd name="T74" fmla="*/ 138 w 138"/>
                <a:gd name="T75" fmla="*/ 215 h 431"/>
                <a:gd name="T76" fmla="*/ 138 w 138"/>
                <a:gd name="T77" fmla="*/ 215 h 431"/>
                <a:gd name="T78" fmla="*/ 138 w 138"/>
                <a:gd name="T79" fmla="*/ 198 h 431"/>
                <a:gd name="T80" fmla="*/ 136 w 138"/>
                <a:gd name="T81" fmla="*/ 180 h 431"/>
                <a:gd name="T82" fmla="*/ 133 w 138"/>
                <a:gd name="T83" fmla="*/ 163 h 431"/>
                <a:gd name="T84" fmla="*/ 128 w 138"/>
                <a:gd name="T85" fmla="*/ 146 h 431"/>
                <a:gd name="T86" fmla="*/ 123 w 138"/>
                <a:gd name="T87" fmla="*/ 131 h 431"/>
                <a:gd name="T88" fmla="*/ 116 w 138"/>
                <a:gd name="T89" fmla="*/ 115 h 431"/>
                <a:gd name="T90" fmla="*/ 109 w 138"/>
                <a:gd name="T91" fmla="*/ 100 h 431"/>
                <a:gd name="T92" fmla="*/ 100 w 138"/>
                <a:gd name="T93" fmla="*/ 86 h 431"/>
                <a:gd name="T94" fmla="*/ 90 w 138"/>
                <a:gd name="T95" fmla="*/ 72 h 431"/>
                <a:gd name="T96" fmla="*/ 80 w 138"/>
                <a:gd name="T97" fmla="*/ 60 h 431"/>
                <a:gd name="T98" fmla="*/ 68 w 138"/>
                <a:gd name="T99" fmla="*/ 47 h 431"/>
                <a:gd name="T100" fmla="*/ 57 w 138"/>
                <a:gd name="T101" fmla="*/ 36 h 431"/>
                <a:gd name="T102" fmla="*/ 43 w 138"/>
                <a:gd name="T103" fmla="*/ 25 h 431"/>
                <a:gd name="T104" fmla="*/ 30 w 138"/>
                <a:gd name="T105" fmla="*/ 16 h 431"/>
                <a:gd name="T106" fmla="*/ 15 w 138"/>
                <a:gd name="T107" fmla="*/ 7 h 431"/>
                <a:gd name="T108" fmla="*/ 0 w 138"/>
                <a:gd name="T109"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 h="431">
                  <a:moveTo>
                    <a:pt x="0" y="0"/>
                  </a:moveTo>
                  <a:lnTo>
                    <a:pt x="0" y="85"/>
                  </a:lnTo>
                  <a:lnTo>
                    <a:pt x="0" y="85"/>
                  </a:lnTo>
                  <a:lnTo>
                    <a:pt x="15" y="96"/>
                  </a:lnTo>
                  <a:lnTo>
                    <a:pt x="27" y="110"/>
                  </a:lnTo>
                  <a:lnTo>
                    <a:pt x="38" y="124"/>
                  </a:lnTo>
                  <a:lnTo>
                    <a:pt x="47" y="141"/>
                  </a:lnTo>
                  <a:lnTo>
                    <a:pt x="56" y="158"/>
                  </a:lnTo>
                  <a:lnTo>
                    <a:pt x="61" y="177"/>
                  </a:lnTo>
                  <a:lnTo>
                    <a:pt x="64" y="195"/>
                  </a:lnTo>
                  <a:lnTo>
                    <a:pt x="65" y="215"/>
                  </a:lnTo>
                  <a:lnTo>
                    <a:pt x="65" y="215"/>
                  </a:lnTo>
                  <a:lnTo>
                    <a:pt x="64" y="235"/>
                  </a:lnTo>
                  <a:lnTo>
                    <a:pt x="61" y="254"/>
                  </a:lnTo>
                  <a:lnTo>
                    <a:pt x="56" y="272"/>
                  </a:lnTo>
                  <a:lnTo>
                    <a:pt x="47" y="290"/>
                  </a:lnTo>
                  <a:lnTo>
                    <a:pt x="38" y="305"/>
                  </a:lnTo>
                  <a:lnTo>
                    <a:pt x="27" y="321"/>
                  </a:lnTo>
                  <a:lnTo>
                    <a:pt x="15" y="333"/>
                  </a:lnTo>
                  <a:lnTo>
                    <a:pt x="0" y="346"/>
                  </a:lnTo>
                  <a:lnTo>
                    <a:pt x="0" y="431"/>
                  </a:lnTo>
                  <a:lnTo>
                    <a:pt x="0" y="431"/>
                  </a:lnTo>
                  <a:lnTo>
                    <a:pt x="15" y="423"/>
                  </a:lnTo>
                  <a:lnTo>
                    <a:pt x="30" y="414"/>
                  </a:lnTo>
                  <a:lnTo>
                    <a:pt x="43" y="405"/>
                  </a:lnTo>
                  <a:lnTo>
                    <a:pt x="57" y="394"/>
                  </a:lnTo>
                  <a:lnTo>
                    <a:pt x="68" y="384"/>
                  </a:lnTo>
                  <a:lnTo>
                    <a:pt x="80" y="371"/>
                  </a:lnTo>
                  <a:lnTo>
                    <a:pt x="90" y="359"/>
                  </a:lnTo>
                  <a:lnTo>
                    <a:pt x="100" y="345"/>
                  </a:lnTo>
                  <a:lnTo>
                    <a:pt x="109" y="330"/>
                  </a:lnTo>
                  <a:lnTo>
                    <a:pt x="116" y="316"/>
                  </a:lnTo>
                  <a:lnTo>
                    <a:pt x="123" y="300"/>
                  </a:lnTo>
                  <a:lnTo>
                    <a:pt x="128" y="283"/>
                  </a:lnTo>
                  <a:lnTo>
                    <a:pt x="133" y="268"/>
                  </a:lnTo>
                  <a:lnTo>
                    <a:pt x="136" y="250"/>
                  </a:lnTo>
                  <a:lnTo>
                    <a:pt x="138" y="233"/>
                  </a:lnTo>
                  <a:lnTo>
                    <a:pt x="138" y="215"/>
                  </a:lnTo>
                  <a:lnTo>
                    <a:pt x="138" y="215"/>
                  </a:lnTo>
                  <a:lnTo>
                    <a:pt x="138" y="198"/>
                  </a:lnTo>
                  <a:lnTo>
                    <a:pt x="136" y="180"/>
                  </a:lnTo>
                  <a:lnTo>
                    <a:pt x="133" y="163"/>
                  </a:lnTo>
                  <a:lnTo>
                    <a:pt x="128" y="146"/>
                  </a:lnTo>
                  <a:lnTo>
                    <a:pt x="123" y="131"/>
                  </a:lnTo>
                  <a:lnTo>
                    <a:pt x="116" y="115"/>
                  </a:lnTo>
                  <a:lnTo>
                    <a:pt x="109" y="100"/>
                  </a:lnTo>
                  <a:lnTo>
                    <a:pt x="100" y="86"/>
                  </a:lnTo>
                  <a:lnTo>
                    <a:pt x="90" y="72"/>
                  </a:lnTo>
                  <a:lnTo>
                    <a:pt x="80" y="60"/>
                  </a:lnTo>
                  <a:lnTo>
                    <a:pt x="68" y="47"/>
                  </a:lnTo>
                  <a:lnTo>
                    <a:pt x="57" y="36"/>
                  </a:lnTo>
                  <a:lnTo>
                    <a:pt x="43" y="25"/>
                  </a:lnTo>
                  <a:lnTo>
                    <a:pt x="30" y="16"/>
                  </a:lnTo>
                  <a:lnTo>
                    <a:pt x="15" y="7"/>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8" name="Freeform 38"/>
            <p:cNvSpPr/>
            <p:nvPr userDrawn="1"/>
          </p:nvSpPr>
          <p:spPr bwMode="auto">
            <a:xfrm>
              <a:off x="3195087" y="168988"/>
              <a:ext cx="450650" cy="656901"/>
            </a:xfrm>
            <a:custGeom>
              <a:avLst/>
              <a:gdLst>
                <a:gd name="T0" fmla="*/ 326 w 378"/>
                <a:gd name="T1" fmla="*/ 0 h 551"/>
                <a:gd name="T2" fmla="*/ 286 w 378"/>
                <a:gd name="T3" fmla="*/ 3 h 551"/>
                <a:gd name="T4" fmla="*/ 93 w 378"/>
                <a:gd name="T5" fmla="*/ 198 h 551"/>
                <a:gd name="T6" fmla="*/ 89 w 378"/>
                <a:gd name="T7" fmla="*/ 237 h 551"/>
                <a:gd name="T8" fmla="*/ 90 w 378"/>
                <a:gd name="T9" fmla="*/ 253 h 551"/>
                <a:gd name="T10" fmla="*/ 94 w 378"/>
                <a:gd name="T11" fmla="*/ 283 h 551"/>
                <a:gd name="T12" fmla="*/ 101 w 378"/>
                <a:gd name="T13" fmla="*/ 313 h 551"/>
                <a:gd name="T14" fmla="*/ 113 w 378"/>
                <a:gd name="T15" fmla="*/ 340 h 551"/>
                <a:gd name="T16" fmla="*/ 15 w 378"/>
                <a:gd name="T17" fmla="*/ 458 h 551"/>
                <a:gd name="T18" fmla="*/ 9 w 378"/>
                <a:gd name="T19" fmla="*/ 466 h 551"/>
                <a:gd name="T20" fmla="*/ 1 w 378"/>
                <a:gd name="T21" fmla="*/ 486 h 551"/>
                <a:gd name="T22" fmla="*/ 1 w 378"/>
                <a:gd name="T23" fmla="*/ 507 h 551"/>
                <a:gd name="T24" fmla="*/ 9 w 378"/>
                <a:gd name="T25" fmla="*/ 526 h 551"/>
                <a:gd name="T26" fmla="*/ 15 w 378"/>
                <a:gd name="T27" fmla="*/ 535 h 551"/>
                <a:gd name="T28" fmla="*/ 34 w 378"/>
                <a:gd name="T29" fmla="*/ 547 h 551"/>
                <a:gd name="T30" fmla="*/ 54 w 378"/>
                <a:gd name="T31" fmla="*/ 551 h 551"/>
                <a:gd name="T32" fmla="*/ 65 w 378"/>
                <a:gd name="T33" fmla="*/ 550 h 551"/>
                <a:gd name="T34" fmla="*/ 84 w 378"/>
                <a:gd name="T35" fmla="*/ 542 h 551"/>
                <a:gd name="T36" fmla="*/ 194 w 378"/>
                <a:gd name="T37" fmla="*/ 434 h 551"/>
                <a:gd name="T38" fmla="*/ 209 w 378"/>
                <a:gd name="T39" fmla="*/ 443 h 551"/>
                <a:gd name="T40" fmla="*/ 239 w 378"/>
                <a:gd name="T41" fmla="*/ 458 h 551"/>
                <a:gd name="T42" fmla="*/ 273 w 378"/>
                <a:gd name="T43" fmla="*/ 468 h 551"/>
                <a:gd name="T44" fmla="*/ 308 w 378"/>
                <a:gd name="T45" fmla="*/ 474 h 551"/>
                <a:gd name="T46" fmla="*/ 326 w 378"/>
                <a:gd name="T47" fmla="*/ 475 h 551"/>
                <a:gd name="T48" fmla="*/ 353 w 378"/>
                <a:gd name="T49" fmla="*/ 473 h 551"/>
                <a:gd name="T50" fmla="*/ 378 w 378"/>
                <a:gd name="T51" fmla="*/ 468 h 551"/>
                <a:gd name="T52" fmla="*/ 378 w 378"/>
                <a:gd name="T53" fmla="*/ 393 h 551"/>
                <a:gd name="T54" fmla="*/ 353 w 378"/>
                <a:gd name="T55" fmla="*/ 399 h 551"/>
                <a:gd name="T56" fmla="*/ 326 w 378"/>
                <a:gd name="T57" fmla="*/ 401 h 551"/>
                <a:gd name="T58" fmla="*/ 309 w 378"/>
                <a:gd name="T59" fmla="*/ 400 h 551"/>
                <a:gd name="T60" fmla="*/ 278 w 378"/>
                <a:gd name="T61" fmla="*/ 394 h 551"/>
                <a:gd name="T62" fmla="*/ 249 w 378"/>
                <a:gd name="T63" fmla="*/ 382 h 551"/>
                <a:gd name="T64" fmla="*/ 221 w 378"/>
                <a:gd name="T65" fmla="*/ 364 h 551"/>
                <a:gd name="T66" fmla="*/ 199 w 378"/>
                <a:gd name="T67" fmla="*/ 342 h 551"/>
                <a:gd name="T68" fmla="*/ 182 w 378"/>
                <a:gd name="T69" fmla="*/ 316 h 551"/>
                <a:gd name="T70" fmla="*/ 169 w 378"/>
                <a:gd name="T71" fmla="*/ 285 h 551"/>
                <a:gd name="T72" fmla="*/ 163 w 378"/>
                <a:gd name="T73" fmla="*/ 254 h 551"/>
                <a:gd name="T74" fmla="*/ 162 w 378"/>
                <a:gd name="T75" fmla="*/ 237 h 551"/>
                <a:gd name="T76" fmla="*/ 165 w 378"/>
                <a:gd name="T77" fmla="*/ 204 h 551"/>
                <a:gd name="T78" fmla="*/ 175 w 378"/>
                <a:gd name="T79" fmla="*/ 174 h 551"/>
                <a:gd name="T80" fmla="*/ 190 w 378"/>
                <a:gd name="T81" fmla="*/ 145 h 551"/>
                <a:gd name="T82" fmla="*/ 210 w 378"/>
                <a:gd name="T83" fmla="*/ 121 h 551"/>
                <a:gd name="T84" fmla="*/ 235 w 378"/>
                <a:gd name="T85" fmla="*/ 101 h 551"/>
                <a:gd name="T86" fmla="*/ 262 w 378"/>
                <a:gd name="T87" fmla="*/ 86 h 551"/>
                <a:gd name="T88" fmla="*/ 294 w 378"/>
                <a:gd name="T89" fmla="*/ 76 h 551"/>
                <a:gd name="T90" fmla="*/ 326 w 378"/>
                <a:gd name="T91" fmla="*/ 73 h 551"/>
                <a:gd name="T92" fmla="*/ 340 w 378"/>
                <a:gd name="T93" fmla="*/ 73 h 551"/>
                <a:gd name="T94" fmla="*/ 366 w 378"/>
                <a:gd name="T95" fmla="*/ 77 h 551"/>
                <a:gd name="T96" fmla="*/ 378 w 378"/>
                <a:gd name="T97" fmla="*/ 5 h 551"/>
                <a:gd name="T98" fmla="*/ 366 w 378"/>
                <a:gd name="T99" fmla="*/ 3 h 551"/>
                <a:gd name="T100" fmla="*/ 340 w 378"/>
                <a:gd name="T10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551">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9" name="Freeform 42"/>
            <p:cNvSpPr/>
            <p:nvPr userDrawn="1"/>
          </p:nvSpPr>
          <p:spPr bwMode="auto">
            <a:xfrm>
              <a:off x="2435657" y="1327973"/>
              <a:ext cx="194328" cy="664054"/>
            </a:xfrm>
            <a:custGeom>
              <a:avLst/>
              <a:gdLst>
                <a:gd name="T0" fmla="*/ 74 w 163"/>
                <a:gd name="T1" fmla="*/ 186 h 557"/>
                <a:gd name="T2" fmla="*/ 76 w 163"/>
                <a:gd name="T3" fmla="*/ 166 h 557"/>
                <a:gd name="T4" fmla="*/ 82 w 163"/>
                <a:gd name="T5" fmla="*/ 147 h 557"/>
                <a:gd name="T6" fmla="*/ 89 w 163"/>
                <a:gd name="T7" fmla="*/ 129 h 557"/>
                <a:gd name="T8" fmla="*/ 100 w 163"/>
                <a:gd name="T9" fmla="*/ 115 h 557"/>
                <a:gd name="T10" fmla="*/ 113 w 163"/>
                <a:gd name="T11" fmla="*/ 101 h 557"/>
                <a:gd name="T12" fmla="*/ 128 w 163"/>
                <a:gd name="T13" fmla="*/ 90 h 557"/>
                <a:gd name="T14" fmla="*/ 145 w 163"/>
                <a:gd name="T15" fmla="*/ 81 h 557"/>
                <a:gd name="T16" fmla="*/ 163 w 163"/>
                <a:gd name="T17" fmla="*/ 76 h 557"/>
                <a:gd name="T18" fmla="*/ 163 w 163"/>
                <a:gd name="T19" fmla="*/ 0 h 557"/>
                <a:gd name="T20" fmla="*/ 130 w 163"/>
                <a:gd name="T21" fmla="*/ 7 h 557"/>
                <a:gd name="T22" fmla="*/ 99 w 163"/>
                <a:gd name="T23" fmla="*/ 21 h 557"/>
                <a:gd name="T24" fmla="*/ 71 w 163"/>
                <a:gd name="T25" fmla="*/ 38 h 557"/>
                <a:gd name="T26" fmla="*/ 47 w 163"/>
                <a:gd name="T27" fmla="*/ 61 h 557"/>
                <a:gd name="T28" fmla="*/ 27 w 163"/>
                <a:gd name="T29" fmla="*/ 88 h 557"/>
                <a:gd name="T30" fmla="*/ 13 w 163"/>
                <a:gd name="T31" fmla="*/ 118 h 557"/>
                <a:gd name="T32" fmla="*/ 3 w 163"/>
                <a:gd name="T33" fmla="*/ 150 h 557"/>
                <a:gd name="T34" fmla="*/ 0 w 163"/>
                <a:gd name="T35" fmla="*/ 186 h 557"/>
                <a:gd name="T36" fmla="*/ 1 w 163"/>
                <a:gd name="T37" fmla="*/ 202 h 557"/>
                <a:gd name="T38" fmla="*/ 10 w 163"/>
                <a:gd name="T39" fmla="*/ 242 h 557"/>
                <a:gd name="T40" fmla="*/ 27 w 163"/>
                <a:gd name="T41" fmla="*/ 289 h 557"/>
                <a:gd name="T42" fmla="*/ 63 w 163"/>
                <a:gd name="T43" fmla="*/ 369 h 557"/>
                <a:gd name="T44" fmla="*/ 116 w 163"/>
                <a:gd name="T45" fmla="*/ 473 h 557"/>
                <a:gd name="T46" fmla="*/ 163 w 163"/>
                <a:gd name="T47" fmla="*/ 557 h 557"/>
                <a:gd name="T48" fmla="*/ 163 w 163"/>
                <a:gd name="T49" fmla="*/ 295 h 557"/>
                <a:gd name="T50" fmla="*/ 145 w 163"/>
                <a:gd name="T51" fmla="*/ 289 h 557"/>
                <a:gd name="T52" fmla="*/ 128 w 163"/>
                <a:gd name="T53" fmla="*/ 281 h 557"/>
                <a:gd name="T54" fmla="*/ 113 w 163"/>
                <a:gd name="T55" fmla="*/ 270 h 557"/>
                <a:gd name="T56" fmla="*/ 100 w 163"/>
                <a:gd name="T57" fmla="*/ 257 h 557"/>
                <a:gd name="T58" fmla="*/ 89 w 163"/>
                <a:gd name="T59" fmla="*/ 241 h 557"/>
                <a:gd name="T60" fmla="*/ 82 w 163"/>
                <a:gd name="T61" fmla="*/ 224 h 557"/>
                <a:gd name="T62" fmla="*/ 76 w 163"/>
                <a:gd name="T63" fmla="*/ 205 h 557"/>
                <a:gd name="T64" fmla="*/ 74 w 163"/>
                <a:gd name="T65" fmla="*/ 18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20" name="Freeform 46"/>
            <p:cNvSpPr/>
            <p:nvPr userDrawn="1"/>
          </p:nvSpPr>
          <p:spPr bwMode="auto">
            <a:xfrm>
              <a:off x="2430888" y="4684322"/>
              <a:ext cx="199097" cy="323086"/>
            </a:xfrm>
            <a:custGeom>
              <a:avLst/>
              <a:gdLst>
                <a:gd name="T0" fmla="*/ 167 w 167"/>
                <a:gd name="T1" fmla="*/ 0 h 271"/>
                <a:gd name="T2" fmla="*/ 0 w 167"/>
                <a:gd name="T3" fmla="*/ 167 h 271"/>
                <a:gd name="T4" fmla="*/ 103 w 167"/>
                <a:gd name="T5" fmla="*/ 271 h 271"/>
                <a:gd name="T6" fmla="*/ 137 w 167"/>
                <a:gd name="T7" fmla="*/ 259 h 271"/>
                <a:gd name="T8" fmla="*/ 137 w 167"/>
                <a:gd name="T9" fmla="*/ 201 h 271"/>
                <a:gd name="T10" fmla="*/ 167 w 167"/>
                <a:gd name="T11" fmla="*/ 173 h 271"/>
                <a:gd name="T12" fmla="*/ 167 w 167"/>
                <a:gd name="T13" fmla="*/ 0 h 271"/>
              </a:gdLst>
              <a:ahLst/>
              <a:cxnLst>
                <a:cxn ang="0">
                  <a:pos x="T0" y="T1"/>
                </a:cxn>
                <a:cxn ang="0">
                  <a:pos x="T2" y="T3"/>
                </a:cxn>
                <a:cxn ang="0">
                  <a:pos x="T4" y="T5"/>
                </a:cxn>
                <a:cxn ang="0">
                  <a:pos x="T6" y="T7"/>
                </a:cxn>
                <a:cxn ang="0">
                  <a:pos x="T8" y="T9"/>
                </a:cxn>
                <a:cxn ang="0">
                  <a:pos x="T10" y="T11"/>
                </a:cxn>
                <a:cxn ang="0">
                  <a:pos x="T12" y="T13"/>
                </a:cxn>
              </a:cxnLst>
              <a:rect l="0" t="0" r="r" b="b"/>
              <a:pathLst>
                <a:path w="167" h="271">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pic>
          <p:nvPicPr>
            <p:cNvPr id="121" name="그림 1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8100000" flipH="1">
              <a:off x="1858594" y="2891696"/>
              <a:ext cx="297062" cy="823433"/>
            </a:xfrm>
            <a:prstGeom prst="rect">
              <a:avLst/>
            </a:prstGeom>
          </p:spPr>
        </p:pic>
        <p:sp>
          <p:nvSpPr>
            <p:cNvPr id="122" name="Freeform 118"/>
            <p:cNvSpPr/>
            <p:nvPr userDrawn="1"/>
          </p:nvSpPr>
          <p:spPr bwMode="auto">
            <a:xfrm>
              <a:off x="1659537" y="3107047"/>
              <a:ext cx="960910" cy="962103"/>
            </a:xfrm>
            <a:custGeom>
              <a:avLst/>
              <a:gdLst>
                <a:gd name="T0" fmla="*/ 0 w 806"/>
                <a:gd name="T1" fmla="*/ 0 h 807"/>
                <a:gd name="T2" fmla="*/ 806 w 806"/>
                <a:gd name="T3" fmla="*/ 807 h 807"/>
                <a:gd name="T4" fmla="*/ 0 w 806"/>
                <a:gd name="T5" fmla="*/ 807 h 807"/>
                <a:gd name="T6" fmla="*/ 0 w 806"/>
                <a:gd name="T7" fmla="*/ 0 h 807"/>
              </a:gdLst>
              <a:ahLst/>
              <a:cxnLst>
                <a:cxn ang="0">
                  <a:pos x="T0" y="T1"/>
                </a:cxn>
                <a:cxn ang="0">
                  <a:pos x="T2" y="T3"/>
                </a:cxn>
                <a:cxn ang="0">
                  <a:pos x="T4" y="T5"/>
                </a:cxn>
                <a:cxn ang="0">
                  <a:pos x="T6" y="T7"/>
                </a:cxn>
              </a:cxnLst>
              <a:rect l="0" t="0" r="r" b="b"/>
              <a:pathLst>
                <a:path w="806" h="807">
                  <a:moveTo>
                    <a:pt x="0" y="0"/>
                  </a:moveTo>
                  <a:lnTo>
                    <a:pt x="806" y="807"/>
                  </a:lnTo>
                  <a:lnTo>
                    <a:pt x="0" y="807"/>
                  </a:lnTo>
                  <a:lnTo>
                    <a:pt x="0" y="0"/>
                  </a:lnTo>
                  <a:close/>
                </a:path>
              </a:pathLst>
            </a:custGeom>
            <a:solidFill>
              <a:srgbClr val="BDA8D1"/>
            </a:solidFill>
            <a:ln>
              <a:noFill/>
            </a:ln>
          </p:spPr>
          <p:txBody>
            <a:bodyPr vert="horz" wrap="square" lIns="91440" tIns="45720" rIns="91440" bIns="45720" numCol="1" anchor="t" anchorCtr="0" compatLnSpc="1"/>
            <a:lstStyle/>
            <a:p>
              <a:pPr lvl="0"/>
              <a:endParaRPr lang="ko-KR" altLang="en-US" sz="2400"/>
            </a:p>
          </p:txBody>
        </p:sp>
        <p:grpSp>
          <p:nvGrpSpPr>
            <p:cNvPr id="123" name="그룹 122"/>
            <p:cNvGrpSpPr/>
            <p:nvPr userDrawn="1"/>
          </p:nvGrpSpPr>
          <p:grpSpPr>
            <a:xfrm>
              <a:off x="1659537" y="3390790"/>
              <a:ext cx="305202" cy="678359"/>
              <a:chOff x="2209800" y="4519614"/>
              <a:chExt cx="406400" cy="903287"/>
            </a:xfrm>
            <a:solidFill>
              <a:schemeClr val="accent1">
                <a:lumMod val="50000"/>
              </a:schemeClr>
            </a:solidFill>
          </p:grpSpPr>
          <p:sp>
            <p:nvSpPr>
              <p:cNvPr id="124" name="Freeform 9"/>
              <p:cNvSpPr/>
              <p:nvPr userDrawn="1"/>
            </p:nvSpPr>
            <p:spPr bwMode="auto">
              <a:xfrm>
                <a:off x="2209800" y="4519614"/>
                <a:ext cx="171450" cy="385763"/>
              </a:xfrm>
              <a:custGeom>
                <a:avLst/>
                <a:gdLst>
                  <a:gd name="T0" fmla="*/ 0 w 108"/>
                  <a:gd name="T1" fmla="*/ 0 h 243"/>
                  <a:gd name="T2" fmla="*/ 0 w 108"/>
                  <a:gd name="T3" fmla="*/ 243 h 243"/>
                  <a:gd name="T4" fmla="*/ 0 w 108"/>
                  <a:gd name="T5" fmla="*/ 243 h 243"/>
                  <a:gd name="T6" fmla="*/ 11 w 108"/>
                  <a:gd name="T7" fmla="*/ 242 h 243"/>
                  <a:gd name="T8" fmla="*/ 22 w 108"/>
                  <a:gd name="T9" fmla="*/ 239 h 243"/>
                  <a:gd name="T10" fmla="*/ 33 w 108"/>
                  <a:gd name="T11" fmla="*/ 234 h 243"/>
                  <a:gd name="T12" fmla="*/ 42 w 108"/>
                  <a:gd name="T13" fmla="*/ 230 h 243"/>
                  <a:gd name="T14" fmla="*/ 51 w 108"/>
                  <a:gd name="T15" fmla="*/ 224 h 243"/>
                  <a:gd name="T16" fmla="*/ 61 w 108"/>
                  <a:gd name="T17" fmla="*/ 218 h 243"/>
                  <a:gd name="T18" fmla="*/ 69 w 108"/>
                  <a:gd name="T19" fmla="*/ 210 h 243"/>
                  <a:gd name="T20" fmla="*/ 77 w 108"/>
                  <a:gd name="T21" fmla="*/ 203 h 243"/>
                  <a:gd name="T22" fmla="*/ 83 w 108"/>
                  <a:gd name="T23" fmla="*/ 195 h 243"/>
                  <a:gd name="T24" fmla="*/ 89 w 108"/>
                  <a:gd name="T25" fmla="*/ 185 h 243"/>
                  <a:gd name="T26" fmla="*/ 94 w 108"/>
                  <a:gd name="T27" fmla="*/ 176 h 243"/>
                  <a:gd name="T28" fmla="*/ 100 w 108"/>
                  <a:gd name="T29" fmla="*/ 165 h 243"/>
                  <a:gd name="T30" fmla="*/ 103 w 108"/>
                  <a:gd name="T31" fmla="*/ 155 h 243"/>
                  <a:gd name="T32" fmla="*/ 106 w 108"/>
                  <a:gd name="T33" fmla="*/ 145 h 243"/>
                  <a:gd name="T34" fmla="*/ 107 w 108"/>
                  <a:gd name="T35" fmla="*/ 133 h 243"/>
                  <a:gd name="T36" fmla="*/ 108 w 108"/>
                  <a:gd name="T37" fmla="*/ 122 h 243"/>
                  <a:gd name="T38" fmla="*/ 108 w 108"/>
                  <a:gd name="T39" fmla="*/ 122 h 243"/>
                  <a:gd name="T40" fmla="*/ 107 w 108"/>
                  <a:gd name="T41" fmla="*/ 110 h 243"/>
                  <a:gd name="T42" fmla="*/ 106 w 108"/>
                  <a:gd name="T43" fmla="*/ 99 h 243"/>
                  <a:gd name="T44" fmla="*/ 103 w 108"/>
                  <a:gd name="T45" fmla="*/ 88 h 243"/>
                  <a:gd name="T46" fmla="*/ 100 w 108"/>
                  <a:gd name="T47" fmla="*/ 77 h 243"/>
                  <a:gd name="T48" fmla="*/ 94 w 108"/>
                  <a:gd name="T49" fmla="*/ 67 h 243"/>
                  <a:gd name="T50" fmla="*/ 89 w 108"/>
                  <a:gd name="T51" fmla="*/ 58 h 243"/>
                  <a:gd name="T52" fmla="*/ 83 w 108"/>
                  <a:gd name="T53" fmla="*/ 48 h 243"/>
                  <a:gd name="T54" fmla="*/ 77 w 108"/>
                  <a:gd name="T55" fmla="*/ 40 h 243"/>
                  <a:gd name="T56" fmla="*/ 69 w 108"/>
                  <a:gd name="T57" fmla="*/ 32 h 243"/>
                  <a:gd name="T58" fmla="*/ 61 w 108"/>
                  <a:gd name="T59" fmla="*/ 25 h 243"/>
                  <a:gd name="T60" fmla="*/ 51 w 108"/>
                  <a:gd name="T61" fmla="*/ 19 h 243"/>
                  <a:gd name="T62" fmla="*/ 42 w 108"/>
                  <a:gd name="T63" fmla="*/ 13 h 243"/>
                  <a:gd name="T64" fmla="*/ 33 w 108"/>
                  <a:gd name="T65" fmla="*/ 9 h 243"/>
                  <a:gd name="T66" fmla="*/ 22 w 108"/>
                  <a:gd name="T67" fmla="*/ 4 h 243"/>
                  <a:gd name="T68" fmla="*/ 11 w 108"/>
                  <a:gd name="T69" fmla="*/ 1 h 243"/>
                  <a:gd name="T70" fmla="*/ 0 w 108"/>
                  <a:gd name="T7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43">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25" name="Freeform 11"/>
              <p:cNvSpPr/>
              <p:nvPr userDrawn="1"/>
            </p:nvSpPr>
            <p:spPr bwMode="auto">
              <a:xfrm>
                <a:off x="2209800" y="4935538"/>
                <a:ext cx="406400" cy="487363"/>
              </a:xfrm>
              <a:custGeom>
                <a:avLst/>
                <a:gdLst>
                  <a:gd name="T0" fmla="*/ 35 w 256"/>
                  <a:gd name="T1" fmla="*/ 0 h 307"/>
                  <a:gd name="T2" fmla="*/ 0 w 256"/>
                  <a:gd name="T3" fmla="*/ 0 h 307"/>
                  <a:gd name="T4" fmla="*/ 0 w 256"/>
                  <a:gd name="T5" fmla="*/ 307 h 307"/>
                  <a:gd name="T6" fmla="*/ 126 w 256"/>
                  <a:gd name="T7" fmla="*/ 307 h 307"/>
                  <a:gd name="T8" fmla="*/ 126 w 256"/>
                  <a:gd name="T9" fmla="*/ 215 h 307"/>
                  <a:gd name="T10" fmla="*/ 144 w 256"/>
                  <a:gd name="T11" fmla="*/ 215 h 307"/>
                  <a:gd name="T12" fmla="*/ 144 w 256"/>
                  <a:gd name="T13" fmla="*/ 307 h 307"/>
                  <a:gd name="T14" fmla="*/ 256 w 256"/>
                  <a:gd name="T15" fmla="*/ 307 h 307"/>
                  <a:gd name="T16" fmla="*/ 256 w 256"/>
                  <a:gd name="T17" fmla="*/ 134 h 307"/>
                  <a:gd name="T18" fmla="*/ 256 w 256"/>
                  <a:gd name="T19" fmla="*/ 134 h 307"/>
                  <a:gd name="T20" fmla="*/ 255 w 256"/>
                  <a:gd name="T21" fmla="*/ 128 h 307"/>
                  <a:gd name="T22" fmla="*/ 255 w 256"/>
                  <a:gd name="T23" fmla="*/ 128 h 307"/>
                  <a:gd name="T24" fmla="*/ 255 w 256"/>
                  <a:gd name="T25" fmla="*/ 123 h 307"/>
                  <a:gd name="T26" fmla="*/ 255 w 256"/>
                  <a:gd name="T27" fmla="*/ 123 h 307"/>
                  <a:gd name="T28" fmla="*/ 254 w 256"/>
                  <a:gd name="T29" fmla="*/ 121 h 307"/>
                  <a:gd name="T30" fmla="*/ 254 w 256"/>
                  <a:gd name="T31" fmla="*/ 121 h 307"/>
                  <a:gd name="T32" fmla="*/ 253 w 256"/>
                  <a:gd name="T33" fmla="*/ 113 h 307"/>
                  <a:gd name="T34" fmla="*/ 251 w 256"/>
                  <a:gd name="T35" fmla="*/ 104 h 307"/>
                  <a:gd name="T36" fmla="*/ 248 w 256"/>
                  <a:gd name="T37" fmla="*/ 97 h 307"/>
                  <a:gd name="T38" fmla="*/ 244 w 256"/>
                  <a:gd name="T39" fmla="*/ 90 h 307"/>
                  <a:gd name="T40" fmla="*/ 240 w 256"/>
                  <a:gd name="T41" fmla="*/ 82 h 307"/>
                  <a:gd name="T42" fmla="*/ 235 w 256"/>
                  <a:gd name="T43" fmla="*/ 76 h 307"/>
                  <a:gd name="T44" fmla="*/ 225 w 256"/>
                  <a:gd name="T45" fmla="*/ 63 h 307"/>
                  <a:gd name="T46" fmla="*/ 212 w 256"/>
                  <a:gd name="T47" fmla="*/ 53 h 307"/>
                  <a:gd name="T48" fmla="*/ 199 w 256"/>
                  <a:gd name="T49" fmla="*/ 44 h 307"/>
                  <a:gd name="T50" fmla="*/ 184 w 256"/>
                  <a:gd name="T51" fmla="*/ 35 h 307"/>
                  <a:gd name="T52" fmla="*/ 169 w 256"/>
                  <a:gd name="T53" fmla="*/ 28 h 307"/>
                  <a:gd name="T54" fmla="*/ 152 w 256"/>
                  <a:gd name="T55" fmla="*/ 22 h 307"/>
                  <a:gd name="T56" fmla="*/ 135 w 256"/>
                  <a:gd name="T57" fmla="*/ 16 h 307"/>
                  <a:gd name="T58" fmla="*/ 119 w 256"/>
                  <a:gd name="T59" fmla="*/ 12 h 307"/>
                  <a:gd name="T60" fmla="*/ 103 w 256"/>
                  <a:gd name="T61" fmla="*/ 8 h 307"/>
                  <a:gd name="T62" fmla="*/ 72 w 256"/>
                  <a:gd name="T63" fmla="*/ 4 h 307"/>
                  <a:gd name="T64" fmla="*/ 46 w 256"/>
                  <a:gd name="T65" fmla="*/ 1 h 307"/>
                  <a:gd name="T66" fmla="*/ 46 w 256"/>
                  <a:gd name="T67" fmla="*/ 1 h 307"/>
                  <a:gd name="T68" fmla="*/ 40 w 256"/>
                  <a:gd name="T69" fmla="*/ 0 h 307"/>
                  <a:gd name="T70" fmla="*/ 35 w 256"/>
                  <a:gd name="T7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07">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pic>
          <p:nvPicPr>
            <p:cNvPr id="126" name="그림 1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8100000" flipH="1">
              <a:off x="2834439" y="3871555"/>
              <a:ext cx="297062" cy="823433"/>
            </a:xfrm>
            <a:prstGeom prst="rect">
              <a:avLst/>
            </a:prstGeom>
          </p:spPr>
        </p:pic>
        <p:sp>
          <p:nvSpPr>
            <p:cNvPr id="127" name="Freeform 110"/>
            <p:cNvSpPr/>
            <p:nvPr userDrawn="1"/>
          </p:nvSpPr>
          <p:spPr bwMode="auto">
            <a:xfrm>
              <a:off x="2684826" y="4123990"/>
              <a:ext cx="960910" cy="960910"/>
            </a:xfrm>
            <a:custGeom>
              <a:avLst/>
              <a:gdLst>
                <a:gd name="T0" fmla="*/ 0 w 806"/>
                <a:gd name="T1" fmla="*/ 0 h 806"/>
                <a:gd name="T2" fmla="*/ 806 w 806"/>
                <a:gd name="T3" fmla="*/ 806 h 806"/>
                <a:gd name="T4" fmla="*/ 0 w 806"/>
                <a:gd name="T5" fmla="*/ 806 h 806"/>
                <a:gd name="T6" fmla="*/ 0 w 806"/>
                <a:gd name="T7" fmla="*/ 0 h 806"/>
              </a:gdLst>
              <a:ahLst/>
              <a:cxnLst>
                <a:cxn ang="0">
                  <a:pos x="T0" y="T1"/>
                </a:cxn>
                <a:cxn ang="0">
                  <a:pos x="T2" y="T3"/>
                </a:cxn>
                <a:cxn ang="0">
                  <a:pos x="T4" y="T5"/>
                </a:cxn>
                <a:cxn ang="0">
                  <a:pos x="T6" y="T7"/>
                </a:cxn>
              </a:cxnLst>
              <a:rect l="0" t="0" r="r" b="b"/>
              <a:pathLst>
                <a:path w="806" h="806">
                  <a:moveTo>
                    <a:pt x="0" y="0"/>
                  </a:moveTo>
                  <a:lnTo>
                    <a:pt x="806" y="806"/>
                  </a:lnTo>
                  <a:lnTo>
                    <a:pt x="0" y="806"/>
                  </a:lnTo>
                  <a:lnTo>
                    <a:pt x="0" y="0"/>
                  </a:lnTo>
                  <a:close/>
                </a:path>
              </a:pathLst>
            </a:custGeom>
            <a:solidFill>
              <a:schemeClr val="bg1">
                <a:lumMod val="75000"/>
              </a:schemeClr>
            </a:solidFill>
            <a:ln>
              <a:noFill/>
            </a:ln>
          </p:spPr>
          <p:txBody>
            <a:bodyPr vert="horz" wrap="square" lIns="91440" tIns="45720" rIns="91440" bIns="45720" numCol="1" anchor="t" anchorCtr="0" compatLnSpc="1"/>
            <a:lstStyle/>
            <a:p>
              <a:pPr lvl="0"/>
              <a:endParaRPr lang="ko-KR" altLang="en-US" sz="2400"/>
            </a:p>
          </p:txBody>
        </p:sp>
        <p:sp>
          <p:nvSpPr>
            <p:cNvPr id="128" name="Freeform 43"/>
            <p:cNvSpPr>
              <a:spLocks noEditPoints="1"/>
            </p:cNvSpPr>
            <p:nvPr userDrawn="1"/>
          </p:nvSpPr>
          <p:spPr bwMode="auto">
            <a:xfrm>
              <a:off x="2684826" y="4425020"/>
              <a:ext cx="299242" cy="473302"/>
            </a:xfrm>
            <a:custGeom>
              <a:avLst/>
              <a:gdLst>
                <a:gd name="T0" fmla="*/ 134 w 251"/>
                <a:gd name="T1" fmla="*/ 142 h 397"/>
                <a:gd name="T2" fmla="*/ 124 w 251"/>
                <a:gd name="T3" fmla="*/ 141 h 397"/>
                <a:gd name="T4" fmla="*/ 116 w 251"/>
                <a:gd name="T5" fmla="*/ 135 h 397"/>
                <a:gd name="T6" fmla="*/ 113 w 251"/>
                <a:gd name="T7" fmla="*/ 131 h 397"/>
                <a:gd name="T8" fmla="*/ 109 w 251"/>
                <a:gd name="T9" fmla="*/ 121 h 397"/>
                <a:gd name="T10" fmla="*/ 109 w 251"/>
                <a:gd name="T11" fmla="*/ 112 h 397"/>
                <a:gd name="T12" fmla="*/ 113 w 251"/>
                <a:gd name="T13" fmla="*/ 102 h 397"/>
                <a:gd name="T14" fmla="*/ 116 w 251"/>
                <a:gd name="T15" fmla="*/ 98 h 397"/>
                <a:gd name="T16" fmla="*/ 124 w 251"/>
                <a:gd name="T17" fmla="*/ 92 h 397"/>
                <a:gd name="T18" fmla="*/ 134 w 251"/>
                <a:gd name="T19" fmla="*/ 91 h 397"/>
                <a:gd name="T20" fmla="*/ 139 w 251"/>
                <a:gd name="T21" fmla="*/ 91 h 397"/>
                <a:gd name="T22" fmla="*/ 148 w 251"/>
                <a:gd name="T23" fmla="*/ 95 h 397"/>
                <a:gd name="T24" fmla="*/ 153 w 251"/>
                <a:gd name="T25" fmla="*/ 98 h 397"/>
                <a:gd name="T26" fmla="*/ 159 w 251"/>
                <a:gd name="T27" fmla="*/ 107 h 397"/>
                <a:gd name="T28" fmla="*/ 160 w 251"/>
                <a:gd name="T29" fmla="*/ 117 h 397"/>
                <a:gd name="T30" fmla="*/ 159 w 251"/>
                <a:gd name="T31" fmla="*/ 127 h 397"/>
                <a:gd name="T32" fmla="*/ 153 w 251"/>
                <a:gd name="T33" fmla="*/ 135 h 397"/>
                <a:gd name="T34" fmla="*/ 148 w 251"/>
                <a:gd name="T35" fmla="*/ 138 h 397"/>
                <a:gd name="T36" fmla="*/ 139 w 251"/>
                <a:gd name="T37" fmla="*/ 142 h 397"/>
                <a:gd name="T38" fmla="*/ 105 w 251"/>
                <a:gd name="T39" fmla="*/ 0 h 397"/>
                <a:gd name="T40" fmla="*/ 91 w 251"/>
                <a:gd name="T41" fmla="*/ 1 h 397"/>
                <a:gd name="T42" fmla="*/ 64 w 251"/>
                <a:gd name="T43" fmla="*/ 6 h 397"/>
                <a:gd name="T44" fmla="*/ 38 w 251"/>
                <a:gd name="T45" fmla="*/ 17 h 397"/>
                <a:gd name="T46" fmla="*/ 13 w 251"/>
                <a:gd name="T47" fmla="*/ 33 h 397"/>
                <a:gd name="T48" fmla="*/ 2 w 251"/>
                <a:gd name="T49" fmla="*/ 43 h 397"/>
                <a:gd name="T50" fmla="*/ 0 w 251"/>
                <a:gd name="T51" fmla="*/ 397 h 397"/>
                <a:gd name="T52" fmla="*/ 17 w 251"/>
                <a:gd name="T53" fmla="*/ 322 h 397"/>
                <a:gd name="T54" fmla="*/ 56 w 251"/>
                <a:gd name="T55" fmla="*/ 282 h 397"/>
                <a:gd name="T56" fmla="*/ 80 w 251"/>
                <a:gd name="T57" fmla="*/ 289 h 397"/>
                <a:gd name="T58" fmla="*/ 106 w 251"/>
                <a:gd name="T59" fmla="*/ 291 h 397"/>
                <a:gd name="T60" fmla="*/ 119 w 251"/>
                <a:gd name="T61" fmla="*/ 291 h 397"/>
                <a:gd name="T62" fmla="*/ 146 w 251"/>
                <a:gd name="T63" fmla="*/ 285 h 397"/>
                <a:gd name="T64" fmla="*/ 172 w 251"/>
                <a:gd name="T65" fmla="*/ 275 h 397"/>
                <a:gd name="T66" fmla="*/ 197 w 251"/>
                <a:gd name="T67" fmla="*/ 259 h 397"/>
                <a:gd name="T68" fmla="*/ 208 w 251"/>
                <a:gd name="T69" fmla="*/ 249 h 397"/>
                <a:gd name="T70" fmla="*/ 227 w 251"/>
                <a:gd name="T71" fmla="*/ 226 h 397"/>
                <a:gd name="T72" fmla="*/ 239 w 251"/>
                <a:gd name="T73" fmla="*/ 201 h 397"/>
                <a:gd name="T74" fmla="*/ 248 w 251"/>
                <a:gd name="T75" fmla="*/ 174 h 397"/>
                <a:gd name="T76" fmla="*/ 251 w 251"/>
                <a:gd name="T77" fmla="*/ 146 h 397"/>
                <a:gd name="T78" fmla="*/ 248 w 251"/>
                <a:gd name="T79" fmla="*/ 118 h 397"/>
                <a:gd name="T80" fmla="*/ 239 w 251"/>
                <a:gd name="T81" fmla="*/ 91 h 397"/>
                <a:gd name="T82" fmla="*/ 227 w 251"/>
                <a:gd name="T83" fmla="*/ 66 h 397"/>
                <a:gd name="T84" fmla="*/ 208 w 251"/>
                <a:gd name="T85" fmla="*/ 43 h 397"/>
                <a:gd name="T86" fmla="*/ 197 w 251"/>
                <a:gd name="T87" fmla="*/ 33 h 397"/>
                <a:gd name="T88" fmla="*/ 172 w 251"/>
                <a:gd name="T89" fmla="*/ 17 h 397"/>
                <a:gd name="T90" fmla="*/ 146 w 251"/>
                <a:gd name="T91" fmla="*/ 6 h 397"/>
                <a:gd name="T92" fmla="*/ 119 w 251"/>
                <a:gd name="T93" fmla="*/ 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397">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pic>
          <p:nvPicPr>
            <p:cNvPr id="129" name="그림 1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flipH="1" flipV="1">
              <a:off x="1847633" y="2516305"/>
              <a:ext cx="337210" cy="823433"/>
            </a:xfrm>
            <a:prstGeom prst="rect">
              <a:avLst/>
            </a:prstGeom>
          </p:spPr>
        </p:pic>
        <p:sp>
          <p:nvSpPr>
            <p:cNvPr id="130" name="Freeform 116"/>
            <p:cNvSpPr/>
            <p:nvPr userDrawn="1"/>
          </p:nvSpPr>
          <p:spPr bwMode="auto">
            <a:xfrm>
              <a:off x="1659537" y="2091295"/>
              <a:ext cx="960910" cy="960910"/>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B81A4D"/>
            </a:solidFill>
            <a:ln>
              <a:noFill/>
            </a:ln>
          </p:spPr>
          <p:txBody>
            <a:bodyPr vert="horz" wrap="square" lIns="91440" tIns="45720" rIns="91440" bIns="45720" numCol="1" anchor="t" anchorCtr="0" compatLnSpc="1"/>
            <a:lstStyle/>
            <a:p>
              <a:pPr lvl="0"/>
              <a:endParaRPr lang="ko-KR" altLang="en-US" sz="2400"/>
            </a:p>
          </p:txBody>
        </p:sp>
        <p:pic>
          <p:nvPicPr>
            <p:cNvPr id="131" name="그림 1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flipH="1" flipV="1">
              <a:off x="2883716" y="1476207"/>
              <a:ext cx="337210" cy="823433"/>
            </a:xfrm>
            <a:prstGeom prst="rect">
              <a:avLst/>
            </a:prstGeom>
          </p:spPr>
        </p:pic>
        <p:sp>
          <p:nvSpPr>
            <p:cNvPr id="132" name="Freeform 108"/>
            <p:cNvSpPr/>
            <p:nvPr userDrawn="1"/>
          </p:nvSpPr>
          <p:spPr bwMode="auto">
            <a:xfrm>
              <a:off x="2684826" y="1074351"/>
              <a:ext cx="960910" cy="962103"/>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F4879C"/>
            </a:solidFill>
            <a:ln>
              <a:noFill/>
            </a:ln>
          </p:spPr>
          <p:txBody>
            <a:bodyPr vert="horz" wrap="square" lIns="91440" tIns="45720" rIns="91440" bIns="45720" numCol="1" anchor="t" anchorCtr="0" compatLnSpc="1"/>
            <a:lstStyle/>
            <a:p>
              <a:pPr lvl="0"/>
              <a:endParaRPr lang="ko-KR" altLang="en-US" sz="2400"/>
            </a:p>
          </p:txBody>
        </p:sp>
        <p:sp>
          <p:nvSpPr>
            <p:cNvPr id="133" name="Freeform 40"/>
            <p:cNvSpPr/>
            <p:nvPr userDrawn="1"/>
          </p:nvSpPr>
          <p:spPr bwMode="auto">
            <a:xfrm>
              <a:off x="2684826" y="1327973"/>
              <a:ext cx="194328" cy="664054"/>
            </a:xfrm>
            <a:custGeom>
              <a:avLst/>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46" name="텍스트 개체 틀 3"/>
          <p:cNvSpPr>
            <a:spLocks noGrp="1"/>
          </p:cNvSpPr>
          <p:nvPr>
            <p:ph type="body" sz="quarter" idx="10" hasCustomPrompt="1"/>
          </p:nvPr>
        </p:nvSpPr>
        <p:spPr>
          <a:xfrm>
            <a:off x="4210064" y="2788394"/>
            <a:ext cx="7742587" cy="689045"/>
          </a:xfrm>
          <a:prstGeom prst="rect">
            <a:avLst/>
          </a:prstGeom>
        </p:spPr>
        <p:txBody>
          <a:bodyPr lIns="0" tIns="0" rIns="0" bIns="0"/>
          <a:lstStyle>
            <a:lvl1pPr marL="0" indent="0" algn="l">
              <a:buNone/>
              <a:defRPr sz="4800" b="1"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smtClean="0"/>
              <a:t>Presentation title </a:t>
            </a:r>
            <a:endParaRPr lang="ko-KR" altLang="en-US" smtClean="0"/>
          </a:p>
        </p:txBody>
      </p:sp>
      <p:sp>
        <p:nvSpPr>
          <p:cNvPr id="147" name="텍스트 개체 틀 3"/>
          <p:cNvSpPr>
            <a:spLocks noGrp="1"/>
          </p:cNvSpPr>
          <p:nvPr>
            <p:ph type="body" sz="quarter" idx="11" hasCustomPrompt="1"/>
          </p:nvPr>
        </p:nvSpPr>
        <p:spPr>
          <a:xfrm>
            <a:off x="4210064" y="3525011"/>
            <a:ext cx="7742587" cy="358891"/>
          </a:xfrm>
          <a:prstGeom prst="rect">
            <a:avLst/>
          </a:prstGeom>
        </p:spPr>
        <p:txBody>
          <a:bodyPr lIns="0" tIns="0" rIns="0" bIns="0"/>
          <a:lstStyle>
            <a:lvl1pPr marL="0" indent="0" algn="l">
              <a:buNone/>
              <a:defRPr sz="2400" b="0"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smtClean="0"/>
              <a:t>Presentation sub title</a:t>
            </a:r>
            <a:endParaRPr lang="ko-KR" altLang="en-US" smtClean="0"/>
          </a:p>
        </p:txBody>
      </p:sp>
      <p:grpSp>
        <p:nvGrpSpPr>
          <p:cNvPr id="112" name="그룹 1"/>
          <p:cNvGrpSpPr/>
          <p:nvPr userDrawn="1"/>
        </p:nvGrpSpPr>
        <p:grpSpPr>
          <a:xfrm>
            <a:off x="0" y="76545"/>
            <a:ext cx="6215317" cy="6704913"/>
            <a:chOff x="0" y="57408"/>
            <a:chExt cx="4661488" cy="5028685"/>
          </a:xfrm>
        </p:grpSpPr>
        <p:sp>
          <p:nvSpPr>
            <p:cNvPr id="113" name="Freeform 97"/>
            <p:cNvSpPr/>
            <p:nvPr userDrawn="1"/>
          </p:nvSpPr>
          <p:spPr bwMode="auto">
            <a:xfrm>
              <a:off x="2684826" y="58600"/>
              <a:ext cx="960910" cy="960910"/>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14" name="Freeform 98"/>
            <p:cNvSpPr/>
            <p:nvPr userDrawn="1"/>
          </p:nvSpPr>
          <p:spPr bwMode="auto">
            <a:xfrm>
              <a:off x="0" y="57408"/>
              <a:ext cx="3078251" cy="962103"/>
            </a:xfrm>
            <a:custGeom>
              <a:avLst/>
              <a:gdLst>
                <a:gd name="T0" fmla="*/ 2178 w 2582"/>
                <a:gd name="T1" fmla="*/ 0 h 807"/>
                <a:gd name="T2" fmla="*/ 0 w 2582"/>
                <a:gd name="T3" fmla="*/ 0 h 807"/>
                <a:gd name="T4" fmla="*/ 0 w 2582"/>
                <a:gd name="T5" fmla="*/ 807 h 807"/>
                <a:gd name="T6" fmla="*/ 2178 w 2582"/>
                <a:gd name="T7" fmla="*/ 807 h 807"/>
                <a:gd name="T8" fmla="*/ 2582 w 2582"/>
                <a:gd name="T9" fmla="*/ 404 h 807"/>
                <a:gd name="T10" fmla="*/ 2178 w 2582"/>
                <a:gd name="T11" fmla="*/ 0 h 807"/>
              </a:gdLst>
              <a:ahLst/>
              <a:cxnLst>
                <a:cxn ang="0">
                  <a:pos x="T0" y="T1"/>
                </a:cxn>
                <a:cxn ang="0">
                  <a:pos x="T2" y="T3"/>
                </a:cxn>
                <a:cxn ang="0">
                  <a:pos x="T4" y="T5"/>
                </a:cxn>
                <a:cxn ang="0">
                  <a:pos x="T6" y="T7"/>
                </a:cxn>
                <a:cxn ang="0">
                  <a:pos x="T8" y="T9"/>
                </a:cxn>
                <a:cxn ang="0">
                  <a:pos x="T10" y="T11"/>
                </a:cxn>
              </a:cxnLst>
              <a:rect l="0" t="0" r="r" b="b"/>
              <a:pathLst>
                <a:path w="2582" h="807">
                  <a:moveTo>
                    <a:pt x="2178" y="0"/>
                  </a:moveTo>
                  <a:lnTo>
                    <a:pt x="0" y="0"/>
                  </a:lnTo>
                  <a:lnTo>
                    <a:pt x="0" y="807"/>
                  </a:lnTo>
                  <a:lnTo>
                    <a:pt x="2178" y="807"/>
                  </a:lnTo>
                  <a:lnTo>
                    <a:pt x="2582" y="404"/>
                  </a:lnTo>
                  <a:lnTo>
                    <a:pt x="2178" y="0"/>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15" name="Freeform 99"/>
            <p:cNvSpPr/>
            <p:nvPr userDrawn="1"/>
          </p:nvSpPr>
          <p:spPr bwMode="auto">
            <a:xfrm>
              <a:off x="0" y="1074351"/>
              <a:ext cx="2063692" cy="962103"/>
            </a:xfrm>
            <a:custGeom>
              <a:avLst/>
              <a:gdLst>
                <a:gd name="T0" fmla="*/ 1327 w 1731"/>
                <a:gd name="T1" fmla="*/ 0 h 807"/>
                <a:gd name="T2" fmla="*/ 0 w 1731"/>
                <a:gd name="T3" fmla="*/ 0 h 807"/>
                <a:gd name="T4" fmla="*/ 0 w 1731"/>
                <a:gd name="T5" fmla="*/ 807 h 807"/>
                <a:gd name="T6" fmla="*/ 1327 w 1731"/>
                <a:gd name="T7" fmla="*/ 807 h 807"/>
                <a:gd name="T8" fmla="*/ 1731 w 1731"/>
                <a:gd name="T9" fmla="*/ 403 h 807"/>
                <a:gd name="T10" fmla="*/ 1327 w 1731"/>
                <a:gd name="T11" fmla="*/ 0 h 807"/>
              </a:gdLst>
              <a:ahLst/>
              <a:cxnLst>
                <a:cxn ang="0">
                  <a:pos x="T0" y="T1"/>
                </a:cxn>
                <a:cxn ang="0">
                  <a:pos x="T2" y="T3"/>
                </a:cxn>
                <a:cxn ang="0">
                  <a:pos x="T4" y="T5"/>
                </a:cxn>
                <a:cxn ang="0">
                  <a:pos x="T6" y="T7"/>
                </a:cxn>
                <a:cxn ang="0">
                  <a:pos x="T8" y="T9"/>
                </a:cxn>
                <a:cxn ang="0">
                  <a:pos x="T10" y="T11"/>
                </a:cxn>
              </a:cxnLst>
              <a:rect l="0" t="0" r="r" b="b"/>
              <a:pathLst>
                <a:path w="1731" h="807">
                  <a:moveTo>
                    <a:pt x="1327" y="0"/>
                  </a:moveTo>
                  <a:lnTo>
                    <a:pt x="0" y="0"/>
                  </a:lnTo>
                  <a:lnTo>
                    <a:pt x="0" y="807"/>
                  </a:lnTo>
                  <a:lnTo>
                    <a:pt x="1327" y="807"/>
                  </a:lnTo>
                  <a:lnTo>
                    <a:pt x="1731" y="403"/>
                  </a:lnTo>
                  <a:lnTo>
                    <a:pt x="1327" y="0"/>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16" name="Freeform 100"/>
            <p:cNvSpPr/>
            <p:nvPr userDrawn="1"/>
          </p:nvSpPr>
          <p:spPr bwMode="auto">
            <a:xfrm>
              <a:off x="0" y="2091295"/>
              <a:ext cx="1043172" cy="960910"/>
            </a:xfrm>
            <a:custGeom>
              <a:avLst/>
              <a:gdLst>
                <a:gd name="T0" fmla="*/ 471 w 875"/>
                <a:gd name="T1" fmla="*/ 0 h 806"/>
                <a:gd name="T2" fmla="*/ 0 w 875"/>
                <a:gd name="T3" fmla="*/ 0 h 806"/>
                <a:gd name="T4" fmla="*/ 0 w 875"/>
                <a:gd name="T5" fmla="*/ 806 h 806"/>
                <a:gd name="T6" fmla="*/ 471 w 875"/>
                <a:gd name="T7" fmla="*/ 806 h 806"/>
                <a:gd name="T8" fmla="*/ 875 w 875"/>
                <a:gd name="T9" fmla="*/ 403 h 806"/>
                <a:gd name="T10" fmla="*/ 471 w 875"/>
                <a:gd name="T11" fmla="*/ 0 h 806"/>
              </a:gdLst>
              <a:ahLst/>
              <a:cxnLst>
                <a:cxn ang="0">
                  <a:pos x="T0" y="T1"/>
                </a:cxn>
                <a:cxn ang="0">
                  <a:pos x="T2" y="T3"/>
                </a:cxn>
                <a:cxn ang="0">
                  <a:pos x="T4" y="T5"/>
                </a:cxn>
                <a:cxn ang="0">
                  <a:pos x="T6" y="T7"/>
                </a:cxn>
                <a:cxn ang="0">
                  <a:pos x="T8" y="T9"/>
                </a:cxn>
                <a:cxn ang="0">
                  <a:pos x="T10" y="T11"/>
                </a:cxn>
              </a:cxnLst>
              <a:rect l="0" t="0" r="r" b="b"/>
              <a:pathLst>
                <a:path w="875" h="806">
                  <a:moveTo>
                    <a:pt x="471" y="0"/>
                  </a:moveTo>
                  <a:lnTo>
                    <a:pt x="0" y="0"/>
                  </a:lnTo>
                  <a:lnTo>
                    <a:pt x="0" y="806"/>
                  </a:lnTo>
                  <a:lnTo>
                    <a:pt x="471" y="806"/>
                  </a:lnTo>
                  <a:lnTo>
                    <a:pt x="875" y="403"/>
                  </a:lnTo>
                  <a:lnTo>
                    <a:pt x="471" y="0"/>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34" name="Freeform 101"/>
            <p:cNvSpPr/>
            <p:nvPr userDrawn="1"/>
          </p:nvSpPr>
          <p:spPr bwMode="auto">
            <a:xfrm>
              <a:off x="0" y="4123990"/>
              <a:ext cx="2063692" cy="962103"/>
            </a:xfrm>
            <a:custGeom>
              <a:avLst/>
              <a:gdLst>
                <a:gd name="T0" fmla="*/ 1327 w 1731"/>
                <a:gd name="T1" fmla="*/ 807 h 807"/>
                <a:gd name="T2" fmla="*/ 0 w 1731"/>
                <a:gd name="T3" fmla="*/ 807 h 807"/>
                <a:gd name="T4" fmla="*/ 0 w 1731"/>
                <a:gd name="T5" fmla="*/ 0 h 807"/>
                <a:gd name="T6" fmla="*/ 1327 w 1731"/>
                <a:gd name="T7" fmla="*/ 0 h 807"/>
                <a:gd name="T8" fmla="*/ 1731 w 1731"/>
                <a:gd name="T9" fmla="*/ 403 h 807"/>
                <a:gd name="T10" fmla="*/ 1327 w 1731"/>
                <a:gd name="T11" fmla="*/ 807 h 807"/>
              </a:gdLst>
              <a:ahLst/>
              <a:cxnLst>
                <a:cxn ang="0">
                  <a:pos x="T0" y="T1"/>
                </a:cxn>
                <a:cxn ang="0">
                  <a:pos x="T2" y="T3"/>
                </a:cxn>
                <a:cxn ang="0">
                  <a:pos x="T4" y="T5"/>
                </a:cxn>
                <a:cxn ang="0">
                  <a:pos x="T6" y="T7"/>
                </a:cxn>
                <a:cxn ang="0">
                  <a:pos x="T8" y="T9"/>
                </a:cxn>
                <a:cxn ang="0">
                  <a:pos x="T10" y="T11"/>
                </a:cxn>
              </a:cxnLst>
              <a:rect l="0" t="0" r="r" b="b"/>
              <a:pathLst>
                <a:path w="1731" h="807">
                  <a:moveTo>
                    <a:pt x="1327" y="807"/>
                  </a:moveTo>
                  <a:lnTo>
                    <a:pt x="0" y="807"/>
                  </a:lnTo>
                  <a:lnTo>
                    <a:pt x="0" y="0"/>
                  </a:lnTo>
                  <a:lnTo>
                    <a:pt x="1327" y="0"/>
                  </a:lnTo>
                  <a:lnTo>
                    <a:pt x="1731" y="403"/>
                  </a:lnTo>
                  <a:lnTo>
                    <a:pt x="1327" y="807"/>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35" name="Freeform 102"/>
            <p:cNvSpPr/>
            <p:nvPr userDrawn="1"/>
          </p:nvSpPr>
          <p:spPr bwMode="auto">
            <a:xfrm>
              <a:off x="0" y="3107047"/>
              <a:ext cx="1043172" cy="962103"/>
            </a:xfrm>
            <a:custGeom>
              <a:avLst/>
              <a:gdLst>
                <a:gd name="T0" fmla="*/ 471 w 875"/>
                <a:gd name="T1" fmla="*/ 807 h 807"/>
                <a:gd name="T2" fmla="*/ 0 w 875"/>
                <a:gd name="T3" fmla="*/ 807 h 807"/>
                <a:gd name="T4" fmla="*/ 0 w 875"/>
                <a:gd name="T5" fmla="*/ 0 h 807"/>
                <a:gd name="T6" fmla="*/ 471 w 875"/>
                <a:gd name="T7" fmla="*/ 0 h 807"/>
                <a:gd name="T8" fmla="*/ 875 w 875"/>
                <a:gd name="T9" fmla="*/ 404 h 807"/>
                <a:gd name="T10" fmla="*/ 471 w 875"/>
                <a:gd name="T11" fmla="*/ 807 h 807"/>
              </a:gdLst>
              <a:ahLst/>
              <a:cxnLst>
                <a:cxn ang="0">
                  <a:pos x="T0" y="T1"/>
                </a:cxn>
                <a:cxn ang="0">
                  <a:pos x="T2" y="T3"/>
                </a:cxn>
                <a:cxn ang="0">
                  <a:pos x="T4" y="T5"/>
                </a:cxn>
                <a:cxn ang="0">
                  <a:pos x="T6" y="T7"/>
                </a:cxn>
                <a:cxn ang="0">
                  <a:pos x="T8" y="T9"/>
                </a:cxn>
                <a:cxn ang="0">
                  <a:pos x="T10" y="T11"/>
                </a:cxn>
              </a:cxnLst>
              <a:rect l="0" t="0" r="r" b="b"/>
              <a:pathLst>
                <a:path w="875" h="807">
                  <a:moveTo>
                    <a:pt x="471" y="807"/>
                  </a:moveTo>
                  <a:lnTo>
                    <a:pt x="0" y="807"/>
                  </a:lnTo>
                  <a:lnTo>
                    <a:pt x="0" y="0"/>
                  </a:lnTo>
                  <a:lnTo>
                    <a:pt x="471" y="0"/>
                  </a:lnTo>
                  <a:lnTo>
                    <a:pt x="875" y="404"/>
                  </a:lnTo>
                  <a:lnTo>
                    <a:pt x="471" y="807"/>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136" name="Freeform 103"/>
            <p:cNvSpPr/>
            <p:nvPr userDrawn="1"/>
          </p:nvSpPr>
          <p:spPr bwMode="auto">
            <a:xfrm>
              <a:off x="2684826" y="58600"/>
              <a:ext cx="960910" cy="960910"/>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sp>
          <p:nvSpPr>
            <p:cNvPr id="137" name="Freeform 104"/>
            <p:cNvSpPr/>
            <p:nvPr userDrawn="1"/>
          </p:nvSpPr>
          <p:spPr bwMode="auto">
            <a:xfrm>
              <a:off x="3700578" y="58600"/>
              <a:ext cx="960910" cy="960910"/>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chemeClr val="bg1">
                <a:lumMod val="85000"/>
              </a:schemeClr>
            </a:solidFill>
            <a:ln>
              <a:noFill/>
            </a:ln>
          </p:spPr>
          <p:txBody>
            <a:bodyPr vert="horz" wrap="square" lIns="91440" tIns="45720" rIns="91440" bIns="45720" numCol="1" anchor="t" anchorCtr="0" compatLnSpc="1"/>
            <a:lstStyle/>
            <a:p>
              <a:pPr lvl="0"/>
              <a:endParaRPr lang="ko-KR" altLang="en-US" sz="2400"/>
            </a:p>
          </p:txBody>
        </p:sp>
        <p:sp>
          <p:nvSpPr>
            <p:cNvPr id="138" name="Freeform 105"/>
            <p:cNvSpPr/>
            <p:nvPr userDrawn="1"/>
          </p:nvSpPr>
          <p:spPr bwMode="auto">
            <a:xfrm>
              <a:off x="1669075" y="1074351"/>
              <a:ext cx="960910" cy="962103"/>
            </a:xfrm>
            <a:custGeom>
              <a:avLst/>
              <a:gdLst>
                <a:gd name="T0" fmla="*/ 806 w 806"/>
                <a:gd name="T1" fmla="*/ 807 h 807"/>
                <a:gd name="T2" fmla="*/ 0 w 806"/>
                <a:gd name="T3" fmla="*/ 0 h 807"/>
                <a:gd name="T4" fmla="*/ 806 w 806"/>
                <a:gd name="T5" fmla="*/ 0 h 807"/>
                <a:gd name="T6" fmla="*/ 806 w 806"/>
                <a:gd name="T7" fmla="*/ 807 h 807"/>
              </a:gdLst>
              <a:ahLst/>
              <a:cxnLst>
                <a:cxn ang="0">
                  <a:pos x="T0" y="T1"/>
                </a:cxn>
                <a:cxn ang="0">
                  <a:pos x="T2" y="T3"/>
                </a:cxn>
                <a:cxn ang="0">
                  <a:pos x="T4" y="T5"/>
                </a:cxn>
                <a:cxn ang="0">
                  <a:pos x="T6" y="T7"/>
                </a:cxn>
              </a:cxnLst>
              <a:rect l="0" t="0" r="r" b="b"/>
              <a:pathLst>
                <a:path w="806" h="807">
                  <a:moveTo>
                    <a:pt x="806" y="807"/>
                  </a:moveTo>
                  <a:lnTo>
                    <a:pt x="0" y="0"/>
                  </a:lnTo>
                  <a:lnTo>
                    <a:pt x="806" y="0"/>
                  </a:lnTo>
                  <a:lnTo>
                    <a:pt x="806" y="807"/>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39" name="Freeform 106"/>
            <p:cNvSpPr/>
            <p:nvPr userDrawn="1"/>
          </p:nvSpPr>
          <p:spPr bwMode="auto">
            <a:xfrm>
              <a:off x="1669075" y="1074351"/>
              <a:ext cx="960910" cy="962103"/>
            </a:xfrm>
            <a:custGeom>
              <a:avLst/>
              <a:gdLst>
                <a:gd name="T0" fmla="*/ 806 w 806"/>
                <a:gd name="T1" fmla="*/ 0 h 807"/>
                <a:gd name="T2" fmla="*/ 0 w 806"/>
                <a:gd name="T3" fmla="*/ 807 h 807"/>
                <a:gd name="T4" fmla="*/ 806 w 806"/>
                <a:gd name="T5" fmla="*/ 807 h 807"/>
                <a:gd name="T6" fmla="*/ 806 w 806"/>
                <a:gd name="T7" fmla="*/ 0 h 807"/>
              </a:gdLst>
              <a:ahLst/>
              <a:cxnLst>
                <a:cxn ang="0">
                  <a:pos x="T0" y="T1"/>
                </a:cxn>
                <a:cxn ang="0">
                  <a:pos x="T2" y="T3"/>
                </a:cxn>
                <a:cxn ang="0">
                  <a:pos x="T4" y="T5"/>
                </a:cxn>
                <a:cxn ang="0">
                  <a:pos x="T6" y="T7"/>
                </a:cxn>
              </a:cxnLst>
              <a:rect l="0" t="0" r="r" b="b"/>
              <a:pathLst>
                <a:path w="806" h="807">
                  <a:moveTo>
                    <a:pt x="806" y="0"/>
                  </a:moveTo>
                  <a:lnTo>
                    <a:pt x="0" y="807"/>
                  </a:lnTo>
                  <a:lnTo>
                    <a:pt x="806" y="807"/>
                  </a:lnTo>
                  <a:lnTo>
                    <a:pt x="806" y="0"/>
                  </a:lnTo>
                  <a:close/>
                </a:path>
              </a:pathLst>
            </a:custGeom>
            <a:solidFill>
              <a:srgbClr val="6C4C8B"/>
            </a:solidFill>
            <a:ln>
              <a:noFill/>
            </a:ln>
          </p:spPr>
          <p:txBody>
            <a:bodyPr vert="horz" wrap="square" lIns="91440" tIns="45720" rIns="91440" bIns="45720" numCol="1" anchor="t" anchorCtr="0" compatLnSpc="1"/>
            <a:lstStyle/>
            <a:p>
              <a:pPr lvl="0"/>
              <a:endParaRPr lang="ko-KR" altLang="en-US" sz="2400"/>
            </a:p>
          </p:txBody>
        </p:sp>
        <p:sp>
          <p:nvSpPr>
            <p:cNvPr id="140" name="Freeform 107"/>
            <p:cNvSpPr/>
            <p:nvPr userDrawn="1"/>
          </p:nvSpPr>
          <p:spPr bwMode="auto">
            <a:xfrm>
              <a:off x="2684826" y="1074351"/>
              <a:ext cx="960910" cy="962103"/>
            </a:xfrm>
            <a:custGeom>
              <a:avLst/>
              <a:gdLst>
                <a:gd name="T0" fmla="*/ 806 w 806"/>
                <a:gd name="T1" fmla="*/ 807 h 807"/>
                <a:gd name="T2" fmla="*/ 0 w 806"/>
                <a:gd name="T3" fmla="*/ 0 h 807"/>
                <a:gd name="T4" fmla="*/ 0 w 806"/>
                <a:gd name="T5" fmla="*/ 807 h 807"/>
                <a:gd name="T6" fmla="*/ 806 w 806"/>
                <a:gd name="T7" fmla="*/ 807 h 807"/>
              </a:gdLst>
              <a:ahLst/>
              <a:cxnLst>
                <a:cxn ang="0">
                  <a:pos x="T0" y="T1"/>
                </a:cxn>
                <a:cxn ang="0">
                  <a:pos x="T2" y="T3"/>
                </a:cxn>
                <a:cxn ang="0">
                  <a:pos x="T4" y="T5"/>
                </a:cxn>
                <a:cxn ang="0">
                  <a:pos x="T6" y="T7"/>
                </a:cxn>
              </a:cxnLst>
              <a:rect l="0" t="0" r="r" b="b"/>
              <a:pathLst>
                <a:path w="806" h="807">
                  <a:moveTo>
                    <a:pt x="806" y="807"/>
                  </a:moveTo>
                  <a:lnTo>
                    <a:pt x="0" y="0"/>
                  </a:lnTo>
                  <a:lnTo>
                    <a:pt x="0" y="807"/>
                  </a:lnTo>
                  <a:lnTo>
                    <a:pt x="806" y="807"/>
                  </a:lnTo>
                  <a:close/>
                </a:path>
              </a:pathLst>
            </a:custGeom>
            <a:solidFill>
              <a:schemeClr val="bg1">
                <a:lumMod val="8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41" name="Freeform 109"/>
            <p:cNvSpPr/>
            <p:nvPr userDrawn="1"/>
          </p:nvSpPr>
          <p:spPr bwMode="auto">
            <a:xfrm>
              <a:off x="2691890" y="4125183"/>
              <a:ext cx="960910" cy="960910"/>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endParaRPr lang="ko-KR" altLang="en-US" sz="2400"/>
            </a:p>
          </p:txBody>
        </p:sp>
        <p:sp>
          <p:nvSpPr>
            <p:cNvPr id="142" name="Freeform 111"/>
            <p:cNvSpPr/>
            <p:nvPr userDrawn="1"/>
          </p:nvSpPr>
          <p:spPr bwMode="auto">
            <a:xfrm>
              <a:off x="1669075" y="4123990"/>
              <a:ext cx="960910" cy="960910"/>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43" name="Freeform 112"/>
            <p:cNvSpPr/>
            <p:nvPr userDrawn="1"/>
          </p:nvSpPr>
          <p:spPr bwMode="auto">
            <a:xfrm>
              <a:off x="1669075" y="4123990"/>
              <a:ext cx="960910" cy="960910"/>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sp>
          <p:nvSpPr>
            <p:cNvPr id="144" name="Freeform 113"/>
            <p:cNvSpPr/>
            <p:nvPr userDrawn="1"/>
          </p:nvSpPr>
          <p:spPr bwMode="auto">
            <a:xfrm>
              <a:off x="644979" y="2091295"/>
              <a:ext cx="960910" cy="960910"/>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45" name="Freeform 114"/>
            <p:cNvSpPr/>
            <p:nvPr userDrawn="1"/>
          </p:nvSpPr>
          <p:spPr bwMode="auto">
            <a:xfrm>
              <a:off x="644979" y="2091295"/>
              <a:ext cx="960910" cy="960910"/>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F4879C"/>
            </a:solidFill>
            <a:ln>
              <a:noFill/>
            </a:ln>
          </p:spPr>
          <p:txBody>
            <a:bodyPr vert="horz" wrap="square" lIns="91440" tIns="45720" rIns="91440" bIns="45720" numCol="1" anchor="t" anchorCtr="0" compatLnSpc="1"/>
            <a:lstStyle/>
            <a:p>
              <a:pPr lvl="0"/>
              <a:endParaRPr lang="ko-KR" altLang="en-US" sz="2400"/>
            </a:p>
          </p:txBody>
        </p:sp>
        <p:sp>
          <p:nvSpPr>
            <p:cNvPr id="148" name="Freeform 115"/>
            <p:cNvSpPr/>
            <p:nvPr userDrawn="1"/>
          </p:nvSpPr>
          <p:spPr bwMode="auto">
            <a:xfrm>
              <a:off x="1659537" y="2091295"/>
              <a:ext cx="960910" cy="960910"/>
            </a:xfrm>
            <a:custGeom>
              <a:avLst/>
              <a:gdLst>
                <a:gd name="T0" fmla="*/ 806 w 806"/>
                <a:gd name="T1" fmla="*/ 806 h 806"/>
                <a:gd name="T2" fmla="*/ 0 w 806"/>
                <a:gd name="T3" fmla="*/ 0 h 806"/>
                <a:gd name="T4" fmla="*/ 0 w 806"/>
                <a:gd name="T5" fmla="*/ 806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0" y="806"/>
                  </a:lnTo>
                  <a:lnTo>
                    <a:pt x="806" y="806"/>
                  </a:lnTo>
                  <a:close/>
                </a:path>
              </a:pathLst>
            </a:custGeom>
            <a:solidFill>
              <a:schemeClr val="accent5">
                <a:alpha val="20000"/>
              </a:schemeClr>
            </a:solidFill>
            <a:ln>
              <a:noFill/>
            </a:ln>
          </p:spPr>
          <p:txBody>
            <a:bodyPr vert="horz" wrap="square" lIns="91440" tIns="45720" rIns="91440" bIns="45720" numCol="1" anchor="t" anchorCtr="0" compatLnSpc="1"/>
            <a:lstStyle/>
            <a:p>
              <a:pPr lvl="0"/>
              <a:endParaRPr lang="ko-KR" altLang="en-US" sz="2400"/>
            </a:p>
          </p:txBody>
        </p:sp>
        <p:sp>
          <p:nvSpPr>
            <p:cNvPr id="149" name="Freeform 117"/>
            <p:cNvSpPr/>
            <p:nvPr userDrawn="1"/>
          </p:nvSpPr>
          <p:spPr bwMode="auto">
            <a:xfrm>
              <a:off x="1659537" y="3107047"/>
              <a:ext cx="960910" cy="962103"/>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50" name="Freeform 119"/>
            <p:cNvSpPr/>
            <p:nvPr userDrawn="1"/>
          </p:nvSpPr>
          <p:spPr bwMode="auto">
            <a:xfrm>
              <a:off x="644979" y="3108239"/>
              <a:ext cx="960910" cy="960910"/>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151" name="Freeform 120"/>
            <p:cNvSpPr/>
            <p:nvPr userDrawn="1"/>
          </p:nvSpPr>
          <p:spPr bwMode="auto">
            <a:xfrm>
              <a:off x="643786" y="3107047"/>
              <a:ext cx="962103" cy="962103"/>
            </a:xfrm>
            <a:custGeom>
              <a:avLst/>
              <a:gdLst>
                <a:gd name="T0" fmla="*/ 807 w 807"/>
                <a:gd name="T1" fmla="*/ 807 h 807"/>
                <a:gd name="T2" fmla="*/ 0 w 807"/>
                <a:gd name="T3" fmla="*/ 0 h 807"/>
                <a:gd name="T4" fmla="*/ 807 w 807"/>
                <a:gd name="T5" fmla="*/ 0 h 807"/>
                <a:gd name="T6" fmla="*/ 807 w 807"/>
                <a:gd name="T7" fmla="*/ 807 h 807"/>
              </a:gdLst>
              <a:ahLst/>
              <a:cxnLst>
                <a:cxn ang="0">
                  <a:pos x="T0" y="T1"/>
                </a:cxn>
                <a:cxn ang="0">
                  <a:pos x="T2" y="T3"/>
                </a:cxn>
                <a:cxn ang="0">
                  <a:pos x="T4" y="T5"/>
                </a:cxn>
                <a:cxn ang="0">
                  <a:pos x="T6" y="T7"/>
                </a:cxn>
              </a:cxnLst>
              <a:rect l="0" t="0" r="r" b="b"/>
              <a:pathLst>
                <a:path w="807" h="807">
                  <a:moveTo>
                    <a:pt x="807" y="807"/>
                  </a:moveTo>
                  <a:lnTo>
                    <a:pt x="0" y="0"/>
                  </a:lnTo>
                  <a:lnTo>
                    <a:pt x="807" y="0"/>
                  </a:lnTo>
                  <a:lnTo>
                    <a:pt x="807" y="807"/>
                  </a:lnTo>
                  <a:close/>
                </a:path>
              </a:pathLst>
            </a:custGeom>
            <a:solidFill>
              <a:srgbClr val="342D57"/>
            </a:solidFill>
            <a:ln>
              <a:noFill/>
            </a:ln>
          </p:spPr>
          <p:txBody>
            <a:bodyPr vert="horz" wrap="square" lIns="91440" tIns="45720" rIns="91440" bIns="45720" numCol="1" anchor="t" anchorCtr="0" compatLnSpc="1"/>
            <a:lstStyle/>
            <a:p>
              <a:pPr lvl="0"/>
              <a:endParaRPr lang="ko-KR" altLang="en-US" sz="2400"/>
            </a:p>
          </p:txBody>
        </p:sp>
        <p:grpSp>
          <p:nvGrpSpPr>
            <p:cNvPr id="174" name="그룹 89"/>
            <p:cNvGrpSpPr/>
            <p:nvPr userDrawn="1"/>
          </p:nvGrpSpPr>
          <p:grpSpPr>
            <a:xfrm>
              <a:off x="1328107" y="3390790"/>
              <a:ext cx="277782" cy="678359"/>
              <a:chOff x="1812925" y="4535488"/>
              <a:chExt cx="369888" cy="903287"/>
            </a:xfrm>
            <a:solidFill>
              <a:schemeClr val="accent2">
                <a:lumMod val="50000"/>
              </a:schemeClr>
            </a:solidFill>
          </p:grpSpPr>
          <p:sp>
            <p:nvSpPr>
              <p:cNvPr id="192" name="Freeform 5"/>
              <p:cNvSpPr/>
              <p:nvPr userDrawn="1"/>
            </p:nvSpPr>
            <p:spPr bwMode="auto">
              <a:xfrm>
                <a:off x="2027238" y="4535488"/>
                <a:ext cx="155575" cy="382588"/>
              </a:xfrm>
              <a:custGeom>
                <a:avLst/>
                <a:gdLst>
                  <a:gd name="T0" fmla="*/ 98 w 98"/>
                  <a:gd name="T1" fmla="*/ 0 h 241"/>
                  <a:gd name="T2" fmla="*/ 98 w 98"/>
                  <a:gd name="T3" fmla="*/ 0 h 241"/>
                  <a:gd name="T4" fmla="*/ 88 w 98"/>
                  <a:gd name="T5" fmla="*/ 2 h 241"/>
                  <a:gd name="T6" fmla="*/ 77 w 98"/>
                  <a:gd name="T7" fmla="*/ 7 h 241"/>
                  <a:gd name="T8" fmla="*/ 68 w 98"/>
                  <a:gd name="T9" fmla="*/ 11 h 241"/>
                  <a:gd name="T10" fmla="*/ 59 w 98"/>
                  <a:gd name="T11" fmla="*/ 16 h 241"/>
                  <a:gd name="T12" fmla="*/ 50 w 98"/>
                  <a:gd name="T13" fmla="*/ 21 h 241"/>
                  <a:gd name="T14" fmla="*/ 43 w 98"/>
                  <a:gd name="T15" fmla="*/ 28 h 241"/>
                  <a:gd name="T16" fmla="*/ 35 w 98"/>
                  <a:gd name="T17" fmla="*/ 35 h 241"/>
                  <a:gd name="T18" fmla="*/ 28 w 98"/>
                  <a:gd name="T19" fmla="*/ 42 h 241"/>
                  <a:gd name="T20" fmla="*/ 22 w 98"/>
                  <a:gd name="T21" fmla="*/ 51 h 241"/>
                  <a:gd name="T22" fmla="*/ 17 w 98"/>
                  <a:gd name="T23" fmla="*/ 60 h 241"/>
                  <a:gd name="T24" fmla="*/ 11 w 98"/>
                  <a:gd name="T25" fmla="*/ 68 h 241"/>
                  <a:gd name="T26" fmla="*/ 7 w 98"/>
                  <a:gd name="T27" fmla="*/ 79 h 241"/>
                  <a:gd name="T28" fmla="*/ 4 w 98"/>
                  <a:gd name="T29" fmla="*/ 88 h 241"/>
                  <a:gd name="T30" fmla="*/ 2 w 98"/>
                  <a:gd name="T31" fmla="*/ 99 h 241"/>
                  <a:gd name="T32" fmla="*/ 1 w 98"/>
                  <a:gd name="T33" fmla="*/ 109 h 241"/>
                  <a:gd name="T34" fmla="*/ 0 w 98"/>
                  <a:gd name="T35" fmla="*/ 121 h 241"/>
                  <a:gd name="T36" fmla="*/ 0 w 98"/>
                  <a:gd name="T37" fmla="*/ 121 h 241"/>
                  <a:gd name="T38" fmla="*/ 1 w 98"/>
                  <a:gd name="T39" fmla="*/ 131 h 241"/>
                  <a:gd name="T40" fmla="*/ 2 w 98"/>
                  <a:gd name="T41" fmla="*/ 143 h 241"/>
                  <a:gd name="T42" fmla="*/ 4 w 98"/>
                  <a:gd name="T43" fmla="*/ 153 h 241"/>
                  <a:gd name="T44" fmla="*/ 7 w 98"/>
                  <a:gd name="T45" fmla="*/ 162 h 241"/>
                  <a:gd name="T46" fmla="*/ 11 w 98"/>
                  <a:gd name="T47" fmla="*/ 172 h 241"/>
                  <a:gd name="T48" fmla="*/ 17 w 98"/>
                  <a:gd name="T49" fmla="*/ 181 h 241"/>
                  <a:gd name="T50" fmla="*/ 22 w 98"/>
                  <a:gd name="T51" fmla="*/ 191 h 241"/>
                  <a:gd name="T52" fmla="*/ 28 w 98"/>
                  <a:gd name="T53" fmla="*/ 199 h 241"/>
                  <a:gd name="T54" fmla="*/ 35 w 98"/>
                  <a:gd name="T55" fmla="*/ 206 h 241"/>
                  <a:gd name="T56" fmla="*/ 43 w 98"/>
                  <a:gd name="T57" fmla="*/ 214 h 241"/>
                  <a:gd name="T58" fmla="*/ 50 w 98"/>
                  <a:gd name="T59" fmla="*/ 220 h 241"/>
                  <a:gd name="T60" fmla="*/ 59 w 98"/>
                  <a:gd name="T61" fmla="*/ 225 h 241"/>
                  <a:gd name="T62" fmla="*/ 68 w 98"/>
                  <a:gd name="T63" fmla="*/ 230 h 241"/>
                  <a:gd name="T64" fmla="*/ 77 w 98"/>
                  <a:gd name="T65" fmla="*/ 235 h 241"/>
                  <a:gd name="T66" fmla="*/ 88 w 98"/>
                  <a:gd name="T67" fmla="*/ 238 h 241"/>
                  <a:gd name="T68" fmla="*/ 98 w 98"/>
                  <a:gd name="T69" fmla="*/ 241 h 241"/>
                  <a:gd name="T70" fmla="*/ 98 w 98"/>
                  <a:gd name="T7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41">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93" name="Freeform 7"/>
              <p:cNvSpPr/>
              <p:nvPr userDrawn="1"/>
            </p:nvSpPr>
            <p:spPr bwMode="auto">
              <a:xfrm>
                <a:off x="1812925" y="4949825"/>
                <a:ext cx="369888" cy="488950"/>
              </a:xfrm>
              <a:custGeom>
                <a:avLst/>
                <a:gdLst>
                  <a:gd name="T0" fmla="*/ 203 w 233"/>
                  <a:gd name="T1" fmla="*/ 0 h 308"/>
                  <a:gd name="T2" fmla="*/ 203 w 233"/>
                  <a:gd name="T3" fmla="*/ 0 h 308"/>
                  <a:gd name="T4" fmla="*/ 182 w 233"/>
                  <a:gd name="T5" fmla="*/ 0 h 308"/>
                  <a:gd name="T6" fmla="*/ 157 w 233"/>
                  <a:gd name="T7" fmla="*/ 2 h 308"/>
                  <a:gd name="T8" fmla="*/ 129 w 233"/>
                  <a:gd name="T9" fmla="*/ 6 h 308"/>
                  <a:gd name="T10" fmla="*/ 114 w 233"/>
                  <a:gd name="T11" fmla="*/ 8 h 308"/>
                  <a:gd name="T12" fmla="*/ 99 w 233"/>
                  <a:gd name="T13" fmla="*/ 12 h 308"/>
                  <a:gd name="T14" fmla="*/ 85 w 233"/>
                  <a:gd name="T15" fmla="*/ 16 h 308"/>
                  <a:gd name="T16" fmla="*/ 70 w 233"/>
                  <a:gd name="T17" fmla="*/ 22 h 308"/>
                  <a:gd name="T18" fmla="*/ 56 w 233"/>
                  <a:gd name="T19" fmla="*/ 28 h 308"/>
                  <a:gd name="T20" fmla="*/ 43 w 233"/>
                  <a:gd name="T21" fmla="*/ 35 h 308"/>
                  <a:gd name="T22" fmla="*/ 30 w 233"/>
                  <a:gd name="T23" fmla="*/ 44 h 308"/>
                  <a:gd name="T24" fmla="*/ 19 w 233"/>
                  <a:gd name="T25" fmla="*/ 53 h 308"/>
                  <a:gd name="T26" fmla="*/ 9 w 233"/>
                  <a:gd name="T27" fmla="*/ 63 h 308"/>
                  <a:gd name="T28" fmla="*/ 0 w 233"/>
                  <a:gd name="T29" fmla="*/ 76 h 308"/>
                  <a:gd name="T30" fmla="*/ 233 w 233"/>
                  <a:gd name="T31" fmla="*/ 308 h 308"/>
                  <a:gd name="T32" fmla="*/ 233 w 233"/>
                  <a:gd name="T33" fmla="*/ 1 h 308"/>
                  <a:gd name="T34" fmla="*/ 225 w 233"/>
                  <a:gd name="T35" fmla="*/ 1 h 308"/>
                  <a:gd name="T36" fmla="*/ 225 w 233"/>
                  <a:gd name="T37" fmla="*/ 1 h 308"/>
                  <a:gd name="T38" fmla="*/ 203 w 233"/>
                  <a:gd name="T3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308">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75" name="Freeform 36"/>
            <p:cNvSpPr/>
            <p:nvPr userDrawn="1"/>
          </p:nvSpPr>
          <p:spPr bwMode="auto">
            <a:xfrm>
              <a:off x="3700578" y="192350"/>
              <a:ext cx="164523" cy="513837"/>
            </a:xfrm>
            <a:custGeom>
              <a:avLst/>
              <a:gdLst>
                <a:gd name="T0" fmla="*/ 0 w 138"/>
                <a:gd name="T1" fmla="*/ 0 h 431"/>
                <a:gd name="T2" fmla="*/ 0 w 138"/>
                <a:gd name="T3" fmla="*/ 85 h 431"/>
                <a:gd name="T4" fmla="*/ 0 w 138"/>
                <a:gd name="T5" fmla="*/ 85 h 431"/>
                <a:gd name="T6" fmla="*/ 15 w 138"/>
                <a:gd name="T7" fmla="*/ 96 h 431"/>
                <a:gd name="T8" fmla="*/ 27 w 138"/>
                <a:gd name="T9" fmla="*/ 110 h 431"/>
                <a:gd name="T10" fmla="*/ 38 w 138"/>
                <a:gd name="T11" fmla="*/ 124 h 431"/>
                <a:gd name="T12" fmla="*/ 47 w 138"/>
                <a:gd name="T13" fmla="*/ 141 h 431"/>
                <a:gd name="T14" fmla="*/ 56 w 138"/>
                <a:gd name="T15" fmla="*/ 158 h 431"/>
                <a:gd name="T16" fmla="*/ 61 w 138"/>
                <a:gd name="T17" fmla="*/ 177 h 431"/>
                <a:gd name="T18" fmla="*/ 64 w 138"/>
                <a:gd name="T19" fmla="*/ 195 h 431"/>
                <a:gd name="T20" fmla="*/ 65 w 138"/>
                <a:gd name="T21" fmla="*/ 215 h 431"/>
                <a:gd name="T22" fmla="*/ 65 w 138"/>
                <a:gd name="T23" fmla="*/ 215 h 431"/>
                <a:gd name="T24" fmla="*/ 64 w 138"/>
                <a:gd name="T25" fmla="*/ 235 h 431"/>
                <a:gd name="T26" fmla="*/ 61 w 138"/>
                <a:gd name="T27" fmla="*/ 254 h 431"/>
                <a:gd name="T28" fmla="*/ 56 w 138"/>
                <a:gd name="T29" fmla="*/ 272 h 431"/>
                <a:gd name="T30" fmla="*/ 47 w 138"/>
                <a:gd name="T31" fmla="*/ 290 h 431"/>
                <a:gd name="T32" fmla="*/ 38 w 138"/>
                <a:gd name="T33" fmla="*/ 305 h 431"/>
                <a:gd name="T34" fmla="*/ 27 w 138"/>
                <a:gd name="T35" fmla="*/ 321 h 431"/>
                <a:gd name="T36" fmla="*/ 15 w 138"/>
                <a:gd name="T37" fmla="*/ 333 h 431"/>
                <a:gd name="T38" fmla="*/ 0 w 138"/>
                <a:gd name="T39" fmla="*/ 346 h 431"/>
                <a:gd name="T40" fmla="*/ 0 w 138"/>
                <a:gd name="T41" fmla="*/ 431 h 431"/>
                <a:gd name="T42" fmla="*/ 0 w 138"/>
                <a:gd name="T43" fmla="*/ 431 h 431"/>
                <a:gd name="T44" fmla="*/ 15 w 138"/>
                <a:gd name="T45" fmla="*/ 423 h 431"/>
                <a:gd name="T46" fmla="*/ 30 w 138"/>
                <a:gd name="T47" fmla="*/ 414 h 431"/>
                <a:gd name="T48" fmla="*/ 43 w 138"/>
                <a:gd name="T49" fmla="*/ 405 h 431"/>
                <a:gd name="T50" fmla="*/ 57 w 138"/>
                <a:gd name="T51" fmla="*/ 394 h 431"/>
                <a:gd name="T52" fmla="*/ 68 w 138"/>
                <a:gd name="T53" fmla="*/ 384 h 431"/>
                <a:gd name="T54" fmla="*/ 80 w 138"/>
                <a:gd name="T55" fmla="*/ 371 h 431"/>
                <a:gd name="T56" fmla="*/ 90 w 138"/>
                <a:gd name="T57" fmla="*/ 359 h 431"/>
                <a:gd name="T58" fmla="*/ 100 w 138"/>
                <a:gd name="T59" fmla="*/ 345 h 431"/>
                <a:gd name="T60" fmla="*/ 109 w 138"/>
                <a:gd name="T61" fmla="*/ 330 h 431"/>
                <a:gd name="T62" fmla="*/ 116 w 138"/>
                <a:gd name="T63" fmla="*/ 316 h 431"/>
                <a:gd name="T64" fmla="*/ 123 w 138"/>
                <a:gd name="T65" fmla="*/ 300 h 431"/>
                <a:gd name="T66" fmla="*/ 128 w 138"/>
                <a:gd name="T67" fmla="*/ 283 h 431"/>
                <a:gd name="T68" fmla="*/ 133 w 138"/>
                <a:gd name="T69" fmla="*/ 268 h 431"/>
                <a:gd name="T70" fmla="*/ 136 w 138"/>
                <a:gd name="T71" fmla="*/ 250 h 431"/>
                <a:gd name="T72" fmla="*/ 138 w 138"/>
                <a:gd name="T73" fmla="*/ 233 h 431"/>
                <a:gd name="T74" fmla="*/ 138 w 138"/>
                <a:gd name="T75" fmla="*/ 215 h 431"/>
                <a:gd name="T76" fmla="*/ 138 w 138"/>
                <a:gd name="T77" fmla="*/ 215 h 431"/>
                <a:gd name="T78" fmla="*/ 138 w 138"/>
                <a:gd name="T79" fmla="*/ 198 h 431"/>
                <a:gd name="T80" fmla="*/ 136 w 138"/>
                <a:gd name="T81" fmla="*/ 180 h 431"/>
                <a:gd name="T82" fmla="*/ 133 w 138"/>
                <a:gd name="T83" fmla="*/ 163 h 431"/>
                <a:gd name="T84" fmla="*/ 128 w 138"/>
                <a:gd name="T85" fmla="*/ 146 h 431"/>
                <a:gd name="T86" fmla="*/ 123 w 138"/>
                <a:gd name="T87" fmla="*/ 131 h 431"/>
                <a:gd name="T88" fmla="*/ 116 w 138"/>
                <a:gd name="T89" fmla="*/ 115 h 431"/>
                <a:gd name="T90" fmla="*/ 109 w 138"/>
                <a:gd name="T91" fmla="*/ 100 h 431"/>
                <a:gd name="T92" fmla="*/ 100 w 138"/>
                <a:gd name="T93" fmla="*/ 86 h 431"/>
                <a:gd name="T94" fmla="*/ 90 w 138"/>
                <a:gd name="T95" fmla="*/ 72 h 431"/>
                <a:gd name="T96" fmla="*/ 80 w 138"/>
                <a:gd name="T97" fmla="*/ 60 h 431"/>
                <a:gd name="T98" fmla="*/ 68 w 138"/>
                <a:gd name="T99" fmla="*/ 47 h 431"/>
                <a:gd name="T100" fmla="*/ 57 w 138"/>
                <a:gd name="T101" fmla="*/ 36 h 431"/>
                <a:gd name="T102" fmla="*/ 43 w 138"/>
                <a:gd name="T103" fmla="*/ 25 h 431"/>
                <a:gd name="T104" fmla="*/ 30 w 138"/>
                <a:gd name="T105" fmla="*/ 16 h 431"/>
                <a:gd name="T106" fmla="*/ 15 w 138"/>
                <a:gd name="T107" fmla="*/ 7 h 431"/>
                <a:gd name="T108" fmla="*/ 0 w 138"/>
                <a:gd name="T109"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 h="431">
                  <a:moveTo>
                    <a:pt x="0" y="0"/>
                  </a:moveTo>
                  <a:lnTo>
                    <a:pt x="0" y="85"/>
                  </a:lnTo>
                  <a:lnTo>
                    <a:pt x="0" y="85"/>
                  </a:lnTo>
                  <a:lnTo>
                    <a:pt x="15" y="96"/>
                  </a:lnTo>
                  <a:lnTo>
                    <a:pt x="27" y="110"/>
                  </a:lnTo>
                  <a:lnTo>
                    <a:pt x="38" y="124"/>
                  </a:lnTo>
                  <a:lnTo>
                    <a:pt x="47" y="141"/>
                  </a:lnTo>
                  <a:lnTo>
                    <a:pt x="56" y="158"/>
                  </a:lnTo>
                  <a:lnTo>
                    <a:pt x="61" y="177"/>
                  </a:lnTo>
                  <a:lnTo>
                    <a:pt x="64" y="195"/>
                  </a:lnTo>
                  <a:lnTo>
                    <a:pt x="65" y="215"/>
                  </a:lnTo>
                  <a:lnTo>
                    <a:pt x="65" y="215"/>
                  </a:lnTo>
                  <a:lnTo>
                    <a:pt x="64" y="235"/>
                  </a:lnTo>
                  <a:lnTo>
                    <a:pt x="61" y="254"/>
                  </a:lnTo>
                  <a:lnTo>
                    <a:pt x="56" y="272"/>
                  </a:lnTo>
                  <a:lnTo>
                    <a:pt x="47" y="290"/>
                  </a:lnTo>
                  <a:lnTo>
                    <a:pt x="38" y="305"/>
                  </a:lnTo>
                  <a:lnTo>
                    <a:pt x="27" y="321"/>
                  </a:lnTo>
                  <a:lnTo>
                    <a:pt x="15" y="333"/>
                  </a:lnTo>
                  <a:lnTo>
                    <a:pt x="0" y="346"/>
                  </a:lnTo>
                  <a:lnTo>
                    <a:pt x="0" y="431"/>
                  </a:lnTo>
                  <a:lnTo>
                    <a:pt x="0" y="431"/>
                  </a:lnTo>
                  <a:lnTo>
                    <a:pt x="15" y="423"/>
                  </a:lnTo>
                  <a:lnTo>
                    <a:pt x="30" y="414"/>
                  </a:lnTo>
                  <a:lnTo>
                    <a:pt x="43" y="405"/>
                  </a:lnTo>
                  <a:lnTo>
                    <a:pt x="57" y="394"/>
                  </a:lnTo>
                  <a:lnTo>
                    <a:pt x="68" y="384"/>
                  </a:lnTo>
                  <a:lnTo>
                    <a:pt x="80" y="371"/>
                  </a:lnTo>
                  <a:lnTo>
                    <a:pt x="90" y="359"/>
                  </a:lnTo>
                  <a:lnTo>
                    <a:pt x="100" y="345"/>
                  </a:lnTo>
                  <a:lnTo>
                    <a:pt x="109" y="330"/>
                  </a:lnTo>
                  <a:lnTo>
                    <a:pt x="116" y="316"/>
                  </a:lnTo>
                  <a:lnTo>
                    <a:pt x="123" y="300"/>
                  </a:lnTo>
                  <a:lnTo>
                    <a:pt x="128" y="283"/>
                  </a:lnTo>
                  <a:lnTo>
                    <a:pt x="133" y="268"/>
                  </a:lnTo>
                  <a:lnTo>
                    <a:pt x="136" y="250"/>
                  </a:lnTo>
                  <a:lnTo>
                    <a:pt x="138" y="233"/>
                  </a:lnTo>
                  <a:lnTo>
                    <a:pt x="138" y="215"/>
                  </a:lnTo>
                  <a:lnTo>
                    <a:pt x="138" y="215"/>
                  </a:lnTo>
                  <a:lnTo>
                    <a:pt x="138" y="198"/>
                  </a:lnTo>
                  <a:lnTo>
                    <a:pt x="136" y="180"/>
                  </a:lnTo>
                  <a:lnTo>
                    <a:pt x="133" y="163"/>
                  </a:lnTo>
                  <a:lnTo>
                    <a:pt x="128" y="146"/>
                  </a:lnTo>
                  <a:lnTo>
                    <a:pt x="123" y="131"/>
                  </a:lnTo>
                  <a:lnTo>
                    <a:pt x="116" y="115"/>
                  </a:lnTo>
                  <a:lnTo>
                    <a:pt x="109" y="100"/>
                  </a:lnTo>
                  <a:lnTo>
                    <a:pt x="100" y="86"/>
                  </a:lnTo>
                  <a:lnTo>
                    <a:pt x="90" y="72"/>
                  </a:lnTo>
                  <a:lnTo>
                    <a:pt x="80" y="60"/>
                  </a:lnTo>
                  <a:lnTo>
                    <a:pt x="68" y="47"/>
                  </a:lnTo>
                  <a:lnTo>
                    <a:pt x="57" y="36"/>
                  </a:lnTo>
                  <a:lnTo>
                    <a:pt x="43" y="25"/>
                  </a:lnTo>
                  <a:lnTo>
                    <a:pt x="30" y="16"/>
                  </a:lnTo>
                  <a:lnTo>
                    <a:pt x="15" y="7"/>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6" name="Freeform 38"/>
            <p:cNvSpPr/>
            <p:nvPr userDrawn="1"/>
          </p:nvSpPr>
          <p:spPr bwMode="auto">
            <a:xfrm>
              <a:off x="3195087" y="168988"/>
              <a:ext cx="450650" cy="656901"/>
            </a:xfrm>
            <a:custGeom>
              <a:avLst/>
              <a:gdLst>
                <a:gd name="T0" fmla="*/ 326 w 378"/>
                <a:gd name="T1" fmla="*/ 0 h 551"/>
                <a:gd name="T2" fmla="*/ 286 w 378"/>
                <a:gd name="T3" fmla="*/ 3 h 551"/>
                <a:gd name="T4" fmla="*/ 93 w 378"/>
                <a:gd name="T5" fmla="*/ 198 h 551"/>
                <a:gd name="T6" fmla="*/ 89 w 378"/>
                <a:gd name="T7" fmla="*/ 237 h 551"/>
                <a:gd name="T8" fmla="*/ 90 w 378"/>
                <a:gd name="T9" fmla="*/ 253 h 551"/>
                <a:gd name="T10" fmla="*/ 94 w 378"/>
                <a:gd name="T11" fmla="*/ 283 h 551"/>
                <a:gd name="T12" fmla="*/ 101 w 378"/>
                <a:gd name="T13" fmla="*/ 313 h 551"/>
                <a:gd name="T14" fmla="*/ 113 w 378"/>
                <a:gd name="T15" fmla="*/ 340 h 551"/>
                <a:gd name="T16" fmla="*/ 15 w 378"/>
                <a:gd name="T17" fmla="*/ 458 h 551"/>
                <a:gd name="T18" fmla="*/ 9 w 378"/>
                <a:gd name="T19" fmla="*/ 466 h 551"/>
                <a:gd name="T20" fmla="*/ 1 w 378"/>
                <a:gd name="T21" fmla="*/ 486 h 551"/>
                <a:gd name="T22" fmla="*/ 1 w 378"/>
                <a:gd name="T23" fmla="*/ 507 h 551"/>
                <a:gd name="T24" fmla="*/ 9 w 378"/>
                <a:gd name="T25" fmla="*/ 526 h 551"/>
                <a:gd name="T26" fmla="*/ 15 w 378"/>
                <a:gd name="T27" fmla="*/ 535 h 551"/>
                <a:gd name="T28" fmla="*/ 34 w 378"/>
                <a:gd name="T29" fmla="*/ 547 h 551"/>
                <a:gd name="T30" fmla="*/ 54 w 378"/>
                <a:gd name="T31" fmla="*/ 551 h 551"/>
                <a:gd name="T32" fmla="*/ 65 w 378"/>
                <a:gd name="T33" fmla="*/ 550 h 551"/>
                <a:gd name="T34" fmla="*/ 84 w 378"/>
                <a:gd name="T35" fmla="*/ 542 h 551"/>
                <a:gd name="T36" fmla="*/ 194 w 378"/>
                <a:gd name="T37" fmla="*/ 434 h 551"/>
                <a:gd name="T38" fmla="*/ 209 w 378"/>
                <a:gd name="T39" fmla="*/ 443 h 551"/>
                <a:gd name="T40" fmla="*/ 239 w 378"/>
                <a:gd name="T41" fmla="*/ 458 h 551"/>
                <a:gd name="T42" fmla="*/ 273 w 378"/>
                <a:gd name="T43" fmla="*/ 468 h 551"/>
                <a:gd name="T44" fmla="*/ 308 w 378"/>
                <a:gd name="T45" fmla="*/ 474 h 551"/>
                <a:gd name="T46" fmla="*/ 326 w 378"/>
                <a:gd name="T47" fmla="*/ 475 h 551"/>
                <a:gd name="T48" fmla="*/ 353 w 378"/>
                <a:gd name="T49" fmla="*/ 473 h 551"/>
                <a:gd name="T50" fmla="*/ 378 w 378"/>
                <a:gd name="T51" fmla="*/ 468 h 551"/>
                <a:gd name="T52" fmla="*/ 378 w 378"/>
                <a:gd name="T53" fmla="*/ 393 h 551"/>
                <a:gd name="T54" fmla="*/ 353 w 378"/>
                <a:gd name="T55" fmla="*/ 399 h 551"/>
                <a:gd name="T56" fmla="*/ 326 w 378"/>
                <a:gd name="T57" fmla="*/ 401 h 551"/>
                <a:gd name="T58" fmla="*/ 309 w 378"/>
                <a:gd name="T59" fmla="*/ 400 h 551"/>
                <a:gd name="T60" fmla="*/ 278 w 378"/>
                <a:gd name="T61" fmla="*/ 394 h 551"/>
                <a:gd name="T62" fmla="*/ 249 w 378"/>
                <a:gd name="T63" fmla="*/ 382 h 551"/>
                <a:gd name="T64" fmla="*/ 221 w 378"/>
                <a:gd name="T65" fmla="*/ 364 h 551"/>
                <a:gd name="T66" fmla="*/ 199 w 378"/>
                <a:gd name="T67" fmla="*/ 342 h 551"/>
                <a:gd name="T68" fmla="*/ 182 w 378"/>
                <a:gd name="T69" fmla="*/ 316 h 551"/>
                <a:gd name="T70" fmla="*/ 169 w 378"/>
                <a:gd name="T71" fmla="*/ 285 h 551"/>
                <a:gd name="T72" fmla="*/ 163 w 378"/>
                <a:gd name="T73" fmla="*/ 254 h 551"/>
                <a:gd name="T74" fmla="*/ 162 w 378"/>
                <a:gd name="T75" fmla="*/ 237 h 551"/>
                <a:gd name="T76" fmla="*/ 165 w 378"/>
                <a:gd name="T77" fmla="*/ 204 h 551"/>
                <a:gd name="T78" fmla="*/ 175 w 378"/>
                <a:gd name="T79" fmla="*/ 174 h 551"/>
                <a:gd name="T80" fmla="*/ 190 w 378"/>
                <a:gd name="T81" fmla="*/ 145 h 551"/>
                <a:gd name="T82" fmla="*/ 210 w 378"/>
                <a:gd name="T83" fmla="*/ 121 h 551"/>
                <a:gd name="T84" fmla="*/ 235 w 378"/>
                <a:gd name="T85" fmla="*/ 101 h 551"/>
                <a:gd name="T86" fmla="*/ 262 w 378"/>
                <a:gd name="T87" fmla="*/ 86 h 551"/>
                <a:gd name="T88" fmla="*/ 294 w 378"/>
                <a:gd name="T89" fmla="*/ 76 h 551"/>
                <a:gd name="T90" fmla="*/ 326 w 378"/>
                <a:gd name="T91" fmla="*/ 73 h 551"/>
                <a:gd name="T92" fmla="*/ 340 w 378"/>
                <a:gd name="T93" fmla="*/ 73 h 551"/>
                <a:gd name="T94" fmla="*/ 366 w 378"/>
                <a:gd name="T95" fmla="*/ 77 h 551"/>
                <a:gd name="T96" fmla="*/ 378 w 378"/>
                <a:gd name="T97" fmla="*/ 5 h 551"/>
                <a:gd name="T98" fmla="*/ 366 w 378"/>
                <a:gd name="T99" fmla="*/ 3 h 551"/>
                <a:gd name="T100" fmla="*/ 340 w 378"/>
                <a:gd name="T10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551">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7" name="Freeform 42"/>
            <p:cNvSpPr/>
            <p:nvPr userDrawn="1"/>
          </p:nvSpPr>
          <p:spPr bwMode="auto">
            <a:xfrm>
              <a:off x="2435657" y="1327973"/>
              <a:ext cx="194328" cy="664054"/>
            </a:xfrm>
            <a:custGeom>
              <a:avLst/>
              <a:gdLst>
                <a:gd name="T0" fmla="*/ 74 w 163"/>
                <a:gd name="T1" fmla="*/ 186 h 557"/>
                <a:gd name="T2" fmla="*/ 76 w 163"/>
                <a:gd name="T3" fmla="*/ 166 h 557"/>
                <a:gd name="T4" fmla="*/ 82 w 163"/>
                <a:gd name="T5" fmla="*/ 147 h 557"/>
                <a:gd name="T6" fmla="*/ 89 w 163"/>
                <a:gd name="T7" fmla="*/ 129 h 557"/>
                <a:gd name="T8" fmla="*/ 100 w 163"/>
                <a:gd name="T9" fmla="*/ 115 h 557"/>
                <a:gd name="T10" fmla="*/ 113 w 163"/>
                <a:gd name="T11" fmla="*/ 101 h 557"/>
                <a:gd name="T12" fmla="*/ 128 w 163"/>
                <a:gd name="T13" fmla="*/ 90 h 557"/>
                <a:gd name="T14" fmla="*/ 145 w 163"/>
                <a:gd name="T15" fmla="*/ 81 h 557"/>
                <a:gd name="T16" fmla="*/ 163 w 163"/>
                <a:gd name="T17" fmla="*/ 76 h 557"/>
                <a:gd name="T18" fmla="*/ 163 w 163"/>
                <a:gd name="T19" fmla="*/ 0 h 557"/>
                <a:gd name="T20" fmla="*/ 130 w 163"/>
                <a:gd name="T21" fmla="*/ 7 h 557"/>
                <a:gd name="T22" fmla="*/ 99 w 163"/>
                <a:gd name="T23" fmla="*/ 21 h 557"/>
                <a:gd name="T24" fmla="*/ 71 w 163"/>
                <a:gd name="T25" fmla="*/ 38 h 557"/>
                <a:gd name="T26" fmla="*/ 47 w 163"/>
                <a:gd name="T27" fmla="*/ 61 h 557"/>
                <a:gd name="T28" fmla="*/ 27 w 163"/>
                <a:gd name="T29" fmla="*/ 88 h 557"/>
                <a:gd name="T30" fmla="*/ 13 w 163"/>
                <a:gd name="T31" fmla="*/ 118 h 557"/>
                <a:gd name="T32" fmla="*/ 3 w 163"/>
                <a:gd name="T33" fmla="*/ 150 h 557"/>
                <a:gd name="T34" fmla="*/ 0 w 163"/>
                <a:gd name="T35" fmla="*/ 186 h 557"/>
                <a:gd name="T36" fmla="*/ 1 w 163"/>
                <a:gd name="T37" fmla="*/ 202 h 557"/>
                <a:gd name="T38" fmla="*/ 10 w 163"/>
                <a:gd name="T39" fmla="*/ 242 h 557"/>
                <a:gd name="T40" fmla="*/ 27 w 163"/>
                <a:gd name="T41" fmla="*/ 289 h 557"/>
                <a:gd name="T42" fmla="*/ 63 w 163"/>
                <a:gd name="T43" fmla="*/ 369 h 557"/>
                <a:gd name="T44" fmla="*/ 116 w 163"/>
                <a:gd name="T45" fmla="*/ 473 h 557"/>
                <a:gd name="T46" fmla="*/ 163 w 163"/>
                <a:gd name="T47" fmla="*/ 557 h 557"/>
                <a:gd name="T48" fmla="*/ 163 w 163"/>
                <a:gd name="T49" fmla="*/ 295 h 557"/>
                <a:gd name="T50" fmla="*/ 145 w 163"/>
                <a:gd name="T51" fmla="*/ 289 h 557"/>
                <a:gd name="T52" fmla="*/ 128 w 163"/>
                <a:gd name="T53" fmla="*/ 281 h 557"/>
                <a:gd name="T54" fmla="*/ 113 w 163"/>
                <a:gd name="T55" fmla="*/ 270 h 557"/>
                <a:gd name="T56" fmla="*/ 100 w 163"/>
                <a:gd name="T57" fmla="*/ 257 h 557"/>
                <a:gd name="T58" fmla="*/ 89 w 163"/>
                <a:gd name="T59" fmla="*/ 241 h 557"/>
                <a:gd name="T60" fmla="*/ 82 w 163"/>
                <a:gd name="T61" fmla="*/ 224 h 557"/>
                <a:gd name="T62" fmla="*/ 76 w 163"/>
                <a:gd name="T63" fmla="*/ 205 h 557"/>
                <a:gd name="T64" fmla="*/ 74 w 163"/>
                <a:gd name="T65" fmla="*/ 18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8" name="Freeform 46"/>
            <p:cNvSpPr/>
            <p:nvPr userDrawn="1"/>
          </p:nvSpPr>
          <p:spPr bwMode="auto">
            <a:xfrm>
              <a:off x="2430888" y="4684322"/>
              <a:ext cx="199097" cy="323086"/>
            </a:xfrm>
            <a:custGeom>
              <a:avLst/>
              <a:gdLst>
                <a:gd name="T0" fmla="*/ 167 w 167"/>
                <a:gd name="T1" fmla="*/ 0 h 271"/>
                <a:gd name="T2" fmla="*/ 0 w 167"/>
                <a:gd name="T3" fmla="*/ 167 h 271"/>
                <a:gd name="T4" fmla="*/ 103 w 167"/>
                <a:gd name="T5" fmla="*/ 271 h 271"/>
                <a:gd name="T6" fmla="*/ 137 w 167"/>
                <a:gd name="T7" fmla="*/ 259 h 271"/>
                <a:gd name="T8" fmla="*/ 137 w 167"/>
                <a:gd name="T9" fmla="*/ 201 h 271"/>
                <a:gd name="T10" fmla="*/ 167 w 167"/>
                <a:gd name="T11" fmla="*/ 173 h 271"/>
                <a:gd name="T12" fmla="*/ 167 w 167"/>
                <a:gd name="T13" fmla="*/ 0 h 271"/>
              </a:gdLst>
              <a:ahLst/>
              <a:cxnLst>
                <a:cxn ang="0">
                  <a:pos x="T0" y="T1"/>
                </a:cxn>
                <a:cxn ang="0">
                  <a:pos x="T2" y="T3"/>
                </a:cxn>
                <a:cxn ang="0">
                  <a:pos x="T4" y="T5"/>
                </a:cxn>
                <a:cxn ang="0">
                  <a:pos x="T6" y="T7"/>
                </a:cxn>
                <a:cxn ang="0">
                  <a:pos x="T8" y="T9"/>
                </a:cxn>
                <a:cxn ang="0">
                  <a:pos x="T10" y="T11"/>
                </a:cxn>
                <a:cxn ang="0">
                  <a:pos x="T12" y="T13"/>
                </a:cxn>
              </a:cxnLst>
              <a:rect l="0" t="0" r="r" b="b"/>
              <a:pathLst>
                <a:path w="167" h="271">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pic>
          <p:nvPicPr>
            <p:cNvPr id="179" name="그림 1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8100000" flipH="1">
              <a:off x="1858594" y="2891696"/>
              <a:ext cx="297062" cy="823433"/>
            </a:xfrm>
            <a:prstGeom prst="rect">
              <a:avLst/>
            </a:prstGeom>
          </p:spPr>
        </p:pic>
        <p:sp>
          <p:nvSpPr>
            <p:cNvPr id="180" name="Freeform 118"/>
            <p:cNvSpPr/>
            <p:nvPr userDrawn="1"/>
          </p:nvSpPr>
          <p:spPr bwMode="auto">
            <a:xfrm>
              <a:off x="1659537" y="3107047"/>
              <a:ext cx="960910" cy="962103"/>
            </a:xfrm>
            <a:custGeom>
              <a:avLst/>
              <a:gdLst>
                <a:gd name="T0" fmla="*/ 0 w 806"/>
                <a:gd name="T1" fmla="*/ 0 h 807"/>
                <a:gd name="T2" fmla="*/ 806 w 806"/>
                <a:gd name="T3" fmla="*/ 807 h 807"/>
                <a:gd name="T4" fmla="*/ 0 w 806"/>
                <a:gd name="T5" fmla="*/ 807 h 807"/>
                <a:gd name="T6" fmla="*/ 0 w 806"/>
                <a:gd name="T7" fmla="*/ 0 h 807"/>
              </a:gdLst>
              <a:ahLst/>
              <a:cxnLst>
                <a:cxn ang="0">
                  <a:pos x="T0" y="T1"/>
                </a:cxn>
                <a:cxn ang="0">
                  <a:pos x="T2" y="T3"/>
                </a:cxn>
                <a:cxn ang="0">
                  <a:pos x="T4" y="T5"/>
                </a:cxn>
                <a:cxn ang="0">
                  <a:pos x="T6" y="T7"/>
                </a:cxn>
              </a:cxnLst>
              <a:rect l="0" t="0" r="r" b="b"/>
              <a:pathLst>
                <a:path w="806" h="807">
                  <a:moveTo>
                    <a:pt x="0" y="0"/>
                  </a:moveTo>
                  <a:lnTo>
                    <a:pt x="806" y="807"/>
                  </a:lnTo>
                  <a:lnTo>
                    <a:pt x="0" y="807"/>
                  </a:lnTo>
                  <a:lnTo>
                    <a:pt x="0" y="0"/>
                  </a:lnTo>
                  <a:close/>
                </a:path>
              </a:pathLst>
            </a:custGeom>
            <a:solidFill>
              <a:srgbClr val="BDA8D1"/>
            </a:solidFill>
            <a:ln>
              <a:noFill/>
            </a:ln>
          </p:spPr>
          <p:txBody>
            <a:bodyPr vert="horz" wrap="square" lIns="91440" tIns="45720" rIns="91440" bIns="45720" numCol="1" anchor="t" anchorCtr="0" compatLnSpc="1"/>
            <a:lstStyle/>
            <a:p>
              <a:pPr lvl="0"/>
              <a:endParaRPr lang="ko-KR" altLang="en-US" sz="2400"/>
            </a:p>
          </p:txBody>
        </p:sp>
        <p:grpSp>
          <p:nvGrpSpPr>
            <p:cNvPr id="181" name="그룹 122"/>
            <p:cNvGrpSpPr/>
            <p:nvPr userDrawn="1"/>
          </p:nvGrpSpPr>
          <p:grpSpPr>
            <a:xfrm>
              <a:off x="1659537" y="3390790"/>
              <a:ext cx="305202" cy="678359"/>
              <a:chOff x="2209800" y="4519614"/>
              <a:chExt cx="406400" cy="903287"/>
            </a:xfrm>
            <a:solidFill>
              <a:schemeClr val="accent1">
                <a:lumMod val="50000"/>
              </a:schemeClr>
            </a:solidFill>
          </p:grpSpPr>
          <p:sp>
            <p:nvSpPr>
              <p:cNvPr id="190" name="Freeform 9"/>
              <p:cNvSpPr/>
              <p:nvPr userDrawn="1"/>
            </p:nvSpPr>
            <p:spPr bwMode="auto">
              <a:xfrm>
                <a:off x="2209800" y="4519614"/>
                <a:ext cx="171450" cy="385763"/>
              </a:xfrm>
              <a:custGeom>
                <a:avLst/>
                <a:gdLst>
                  <a:gd name="T0" fmla="*/ 0 w 108"/>
                  <a:gd name="T1" fmla="*/ 0 h 243"/>
                  <a:gd name="T2" fmla="*/ 0 w 108"/>
                  <a:gd name="T3" fmla="*/ 243 h 243"/>
                  <a:gd name="T4" fmla="*/ 0 w 108"/>
                  <a:gd name="T5" fmla="*/ 243 h 243"/>
                  <a:gd name="T6" fmla="*/ 11 w 108"/>
                  <a:gd name="T7" fmla="*/ 242 h 243"/>
                  <a:gd name="T8" fmla="*/ 22 w 108"/>
                  <a:gd name="T9" fmla="*/ 239 h 243"/>
                  <a:gd name="T10" fmla="*/ 33 w 108"/>
                  <a:gd name="T11" fmla="*/ 234 h 243"/>
                  <a:gd name="T12" fmla="*/ 42 w 108"/>
                  <a:gd name="T13" fmla="*/ 230 h 243"/>
                  <a:gd name="T14" fmla="*/ 51 w 108"/>
                  <a:gd name="T15" fmla="*/ 224 h 243"/>
                  <a:gd name="T16" fmla="*/ 61 w 108"/>
                  <a:gd name="T17" fmla="*/ 218 h 243"/>
                  <a:gd name="T18" fmla="*/ 69 w 108"/>
                  <a:gd name="T19" fmla="*/ 210 h 243"/>
                  <a:gd name="T20" fmla="*/ 77 w 108"/>
                  <a:gd name="T21" fmla="*/ 203 h 243"/>
                  <a:gd name="T22" fmla="*/ 83 w 108"/>
                  <a:gd name="T23" fmla="*/ 195 h 243"/>
                  <a:gd name="T24" fmla="*/ 89 w 108"/>
                  <a:gd name="T25" fmla="*/ 185 h 243"/>
                  <a:gd name="T26" fmla="*/ 94 w 108"/>
                  <a:gd name="T27" fmla="*/ 176 h 243"/>
                  <a:gd name="T28" fmla="*/ 100 w 108"/>
                  <a:gd name="T29" fmla="*/ 165 h 243"/>
                  <a:gd name="T30" fmla="*/ 103 w 108"/>
                  <a:gd name="T31" fmla="*/ 155 h 243"/>
                  <a:gd name="T32" fmla="*/ 106 w 108"/>
                  <a:gd name="T33" fmla="*/ 145 h 243"/>
                  <a:gd name="T34" fmla="*/ 107 w 108"/>
                  <a:gd name="T35" fmla="*/ 133 h 243"/>
                  <a:gd name="T36" fmla="*/ 108 w 108"/>
                  <a:gd name="T37" fmla="*/ 122 h 243"/>
                  <a:gd name="T38" fmla="*/ 108 w 108"/>
                  <a:gd name="T39" fmla="*/ 122 h 243"/>
                  <a:gd name="T40" fmla="*/ 107 w 108"/>
                  <a:gd name="T41" fmla="*/ 110 h 243"/>
                  <a:gd name="T42" fmla="*/ 106 w 108"/>
                  <a:gd name="T43" fmla="*/ 99 h 243"/>
                  <a:gd name="T44" fmla="*/ 103 w 108"/>
                  <a:gd name="T45" fmla="*/ 88 h 243"/>
                  <a:gd name="T46" fmla="*/ 100 w 108"/>
                  <a:gd name="T47" fmla="*/ 77 h 243"/>
                  <a:gd name="T48" fmla="*/ 94 w 108"/>
                  <a:gd name="T49" fmla="*/ 67 h 243"/>
                  <a:gd name="T50" fmla="*/ 89 w 108"/>
                  <a:gd name="T51" fmla="*/ 58 h 243"/>
                  <a:gd name="T52" fmla="*/ 83 w 108"/>
                  <a:gd name="T53" fmla="*/ 48 h 243"/>
                  <a:gd name="T54" fmla="*/ 77 w 108"/>
                  <a:gd name="T55" fmla="*/ 40 h 243"/>
                  <a:gd name="T56" fmla="*/ 69 w 108"/>
                  <a:gd name="T57" fmla="*/ 32 h 243"/>
                  <a:gd name="T58" fmla="*/ 61 w 108"/>
                  <a:gd name="T59" fmla="*/ 25 h 243"/>
                  <a:gd name="T60" fmla="*/ 51 w 108"/>
                  <a:gd name="T61" fmla="*/ 19 h 243"/>
                  <a:gd name="T62" fmla="*/ 42 w 108"/>
                  <a:gd name="T63" fmla="*/ 13 h 243"/>
                  <a:gd name="T64" fmla="*/ 33 w 108"/>
                  <a:gd name="T65" fmla="*/ 9 h 243"/>
                  <a:gd name="T66" fmla="*/ 22 w 108"/>
                  <a:gd name="T67" fmla="*/ 4 h 243"/>
                  <a:gd name="T68" fmla="*/ 11 w 108"/>
                  <a:gd name="T69" fmla="*/ 1 h 243"/>
                  <a:gd name="T70" fmla="*/ 0 w 108"/>
                  <a:gd name="T7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43">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91" name="Freeform 11"/>
              <p:cNvSpPr/>
              <p:nvPr userDrawn="1"/>
            </p:nvSpPr>
            <p:spPr bwMode="auto">
              <a:xfrm>
                <a:off x="2209800" y="4935538"/>
                <a:ext cx="406400" cy="487363"/>
              </a:xfrm>
              <a:custGeom>
                <a:avLst/>
                <a:gdLst>
                  <a:gd name="T0" fmla="*/ 35 w 256"/>
                  <a:gd name="T1" fmla="*/ 0 h 307"/>
                  <a:gd name="T2" fmla="*/ 0 w 256"/>
                  <a:gd name="T3" fmla="*/ 0 h 307"/>
                  <a:gd name="T4" fmla="*/ 0 w 256"/>
                  <a:gd name="T5" fmla="*/ 307 h 307"/>
                  <a:gd name="T6" fmla="*/ 126 w 256"/>
                  <a:gd name="T7" fmla="*/ 307 h 307"/>
                  <a:gd name="T8" fmla="*/ 126 w 256"/>
                  <a:gd name="T9" fmla="*/ 215 h 307"/>
                  <a:gd name="T10" fmla="*/ 144 w 256"/>
                  <a:gd name="T11" fmla="*/ 215 h 307"/>
                  <a:gd name="T12" fmla="*/ 144 w 256"/>
                  <a:gd name="T13" fmla="*/ 307 h 307"/>
                  <a:gd name="T14" fmla="*/ 256 w 256"/>
                  <a:gd name="T15" fmla="*/ 307 h 307"/>
                  <a:gd name="T16" fmla="*/ 256 w 256"/>
                  <a:gd name="T17" fmla="*/ 134 h 307"/>
                  <a:gd name="T18" fmla="*/ 256 w 256"/>
                  <a:gd name="T19" fmla="*/ 134 h 307"/>
                  <a:gd name="T20" fmla="*/ 255 w 256"/>
                  <a:gd name="T21" fmla="*/ 128 h 307"/>
                  <a:gd name="T22" fmla="*/ 255 w 256"/>
                  <a:gd name="T23" fmla="*/ 128 h 307"/>
                  <a:gd name="T24" fmla="*/ 255 w 256"/>
                  <a:gd name="T25" fmla="*/ 123 h 307"/>
                  <a:gd name="T26" fmla="*/ 255 w 256"/>
                  <a:gd name="T27" fmla="*/ 123 h 307"/>
                  <a:gd name="T28" fmla="*/ 254 w 256"/>
                  <a:gd name="T29" fmla="*/ 121 h 307"/>
                  <a:gd name="T30" fmla="*/ 254 w 256"/>
                  <a:gd name="T31" fmla="*/ 121 h 307"/>
                  <a:gd name="T32" fmla="*/ 253 w 256"/>
                  <a:gd name="T33" fmla="*/ 113 h 307"/>
                  <a:gd name="T34" fmla="*/ 251 w 256"/>
                  <a:gd name="T35" fmla="*/ 104 h 307"/>
                  <a:gd name="T36" fmla="*/ 248 w 256"/>
                  <a:gd name="T37" fmla="*/ 97 h 307"/>
                  <a:gd name="T38" fmla="*/ 244 w 256"/>
                  <a:gd name="T39" fmla="*/ 90 h 307"/>
                  <a:gd name="T40" fmla="*/ 240 w 256"/>
                  <a:gd name="T41" fmla="*/ 82 h 307"/>
                  <a:gd name="T42" fmla="*/ 235 w 256"/>
                  <a:gd name="T43" fmla="*/ 76 h 307"/>
                  <a:gd name="T44" fmla="*/ 225 w 256"/>
                  <a:gd name="T45" fmla="*/ 63 h 307"/>
                  <a:gd name="T46" fmla="*/ 212 w 256"/>
                  <a:gd name="T47" fmla="*/ 53 h 307"/>
                  <a:gd name="T48" fmla="*/ 199 w 256"/>
                  <a:gd name="T49" fmla="*/ 44 h 307"/>
                  <a:gd name="T50" fmla="*/ 184 w 256"/>
                  <a:gd name="T51" fmla="*/ 35 h 307"/>
                  <a:gd name="T52" fmla="*/ 169 w 256"/>
                  <a:gd name="T53" fmla="*/ 28 h 307"/>
                  <a:gd name="T54" fmla="*/ 152 w 256"/>
                  <a:gd name="T55" fmla="*/ 22 h 307"/>
                  <a:gd name="T56" fmla="*/ 135 w 256"/>
                  <a:gd name="T57" fmla="*/ 16 h 307"/>
                  <a:gd name="T58" fmla="*/ 119 w 256"/>
                  <a:gd name="T59" fmla="*/ 12 h 307"/>
                  <a:gd name="T60" fmla="*/ 103 w 256"/>
                  <a:gd name="T61" fmla="*/ 8 h 307"/>
                  <a:gd name="T62" fmla="*/ 72 w 256"/>
                  <a:gd name="T63" fmla="*/ 4 h 307"/>
                  <a:gd name="T64" fmla="*/ 46 w 256"/>
                  <a:gd name="T65" fmla="*/ 1 h 307"/>
                  <a:gd name="T66" fmla="*/ 46 w 256"/>
                  <a:gd name="T67" fmla="*/ 1 h 307"/>
                  <a:gd name="T68" fmla="*/ 40 w 256"/>
                  <a:gd name="T69" fmla="*/ 0 h 307"/>
                  <a:gd name="T70" fmla="*/ 35 w 256"/>
                  <a:gd name="T7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07">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pic>
          <p:nvPicPr>
            <p:cNvPr id="182" name="그림 1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8100000" flipH="1">
              <a:off x="2834439" y="3871555"/>
              <a:ext cx="297062" cy="823433"/>
            </a:xfrm>
            <a:prstGeom prst="rect">
              <a:avLst/>
            </a:prstGeom>
          </p:spPr>
        </p:pic>
        <p:sp>
          <p:nvSpPr>
            <p:cNvPr id="183" name="Freeform 110"/>
            <p:cNvSpPr/>
            <p:nvPr userDrawn="1"/>
          </p:nvSpPr>
          <p:spPr bwMode="auto">
            <a:xfrm>
              <a:off x="2684826" y="4123990"/>
              <a:ext cx="960910" cy="960910"/>
            </a:xfrm>
            <a:custGeom>
              <a:avLst/>
              <a:gdLst>
                <a:gd name="T0" fmla="*/ 0 w 806"/>
                <a:gd name="T1" fmla="*/ 0 h 806"/>
                <a:gd name="T2" fmla="*/ 806 w 806"/>
                <a:gd name="T3" fmla="*/ 806 h 806"/>
                <a:gd name="T4" fmla="*/ 0 w 806"/>
                <a:gd name="T5" fmla="*/ 806 h 806"/>
                <a:gd name="T6" fmla="*/ 0 w 806"/>
                <a:gd name="T7" fmla="*/ 0 h 806"/>
              </a:gdLst>
              <a:ahLst/>
              <a:cxnLst>
                <a:cxn ang="0">
                  <a:pos x="T0" y="T1"/>
                </a:cxn>
                <a:cxn ang="0">
                  <a:pos x="T2" y="T3"/>
                </a:cxn>
                <a:cxn ang="0">
                  <a:pos x="T4" y="T5"/>
                </a:cxn>
                <a:cxn ang="0">
                  <a:pos x="T6" y="T7"/>
                </a:cxn>
              </a:cxnLst>
              <a:rect l="0" t="0" r="r" b="b"/>
              <a:pathLst>
                <a:path w="806" h="806">
                  <a:moveTo>
                    <a:pt x="0" y="0"/>
                  </a:moveTo>
                  <a:lnTo>
                    <a:pt x="806" y="806"/>
                  </a:lnTo>
                  <a:lnTo>
                    <a:pt x="0" y="806"/>
                  </a:lnTo>
                  <a:lnTo>
                    <a:pt x="0" y="0"/>
                  </a:lnTo>
                  <a:close/>
                </a:path>
              </a:pathLst>
            </a:custGeom>
            <a:solidFill>
              <a:schemeClr val="bg1">
                <a:lumMod val="75000"/>
              </a:schemeClr>
            </a:solidFill>
            <a:ln>
              <a:noFill/>
            </a:ln>
          </p:spPr>
          <p:txBody>
            <a:bodyPr vert="horz" wrap="square" lIns="91440" tIns="45720" rIns="91440" bIns="45720" numCol="1" anchor="t" anchorCtr="0" compatLnSpc="1"/>
            <a:lstStyle/>
            <a:p>
              <a:pPr lvl="0"/>
              <a:endParaRPr lang="ko-KR" altLang="en-US" sz="2400"/>
            </a:p>
          </p:txBody>
        </p:sp>
        <p:sp>
          <p:nvSpPr>
            <p:cNvPr id="184" name="Freeform 43"/>
            <p:cNvSpPr>
              <a:spLocks noEditPoints="1"/>
            </p:cNvSpPr>
            <p:nvPr userDrawn="1"/>
          </p:nvSpPr>
          <p:spPr bwMode="auto">
            <a:xfrm>
              <a:off x="2684826" y="4425020"/>
              <a:ext cx="299242" cy="473302"/>
            </a:xfrm>
            <a:custGeom>
              <a:avLst/>
              <a:gdLst>
                <a:gd name="T0" fmla="*/ 134 w 251"/>
                <a:gd name="T1" fmla="*/ 142 h 397"/>
                <a:gd name="T2" fmla="*/ 124 w 251"/>
                <a:gd name="T3" fmla="*/ 141 h 397"/>
                <a:gd name="T4" fmla="*/ 116 w 251"/>
                <a:gd name="T5" fmla="*/ 135 h 397"/>
                <a:gd name="T6" fmla="*/ 113 w 251"/>
                <a:gd name="T7" fmla="*/ 131 h 397"/>
                <a:gd name="T8" fmla="*/ 109 w 251"/>
                <a:gd name="T9" fmla="*/ 121 h 397"/>
                <a:gd name="T10" fmla="*/ 109 w 251"/>
                <a:gd name="T11" fmla="*/ 112 h 397"/>
                <a:gd name="T12" fmla="*/ 113 w 251"/>
                <a:gd name="T13" fmla="*/ 102 h 397"/>
                <a:gd name="T14" fmla="*/ 116 w 251"/>
                <a:gd name="T15" fmla="*/ 98 h 397"/>
                <a:gd name="T16" fmla="*/ 124 w 251"/>
                <a:gd name="T17" fmla="*/ 92 h 397"/>
                <a:gd name="T18" fmla="*/ 134 w 251"/>
                <a:gd name="T19" fmla="*/ 91 h 397"/>
                <a:gd name="T20" fmla="*/ 139 w 251"/>
                <a:gd name="T21" fmla="*/ 91 h 397"/>
                <a:gd name="T22" fmla="*/ 148 w 251"/>
                <a:gd name="T23" fmla="*/ 95 h 397"/>
                <a:gd name="T24" fmla="*/ 153 w 251"/>
                <a:gd name="T25" fmla="*/ 98 h 397"/>
                <a:gd name="T26" fmla="*/ 159 w 251"/>
                <a:gd name="T27" fmla="*/ 107 h 397"/>
                <a:gd name="T28" fmla="*/ 160 w 251"/>
                <a:gd name="T29" fmla="*/ 117 h 397"/>
                <a:gd name="T30" fmla="*/ 159 w 251"/>
                <a:gd name="T31" fmla="*/ 127 h 397"/>
                <a:gd name="T32" fmla="*/ 153 w 251"/>
                <a:gd name="T33" fmla="*/ 135 h 397"/>
                <a:gd name="T34" fmla="*/ 148 w 251"/>
                <a:gd name="T35" fmla="*/ 138 h 397"/>
                <a:gd name="T36" fmla="*/ 139 w 251"/>
                <a:gd name="T37" fmla="*/ 142 h 397"/>
                <a:gd name="T38" fmla="*/ 105 w 251"/>
                <a:gd name="T39" fmla="*/ 0 h 397"/>
                <a:gd name="T40" fmla="*/ 91 w 251"/>
                <a:gd name="T41" fmla="*/ 1 h 397"/>
                <a:gd name="T42" fmla="*/ 64 w 251"/>
                <a:gd name="T43" fmla="*/ 6 h 397"/>
                <a:gd name="T44" fmla="*/ 38 w 251"/>
                <a:gd name="T45" fmla="*/ 17 h 397"/>
                <a:gd name="T46" fmla="*/ 13 w 251"/>
                <a:gd name="T47" fmla="*/ 33 h 397"/>
                <a:gd name="T48" fmla="*/ 2 w 251"/>
                <a:gd name="T49" fmla="*/ 43 h 397"/>
                <a:gd name="T50" fmla="*/ 0 w 251"/>
                <a:gd name="T51" fmla="*/ 397 h 397"/>
                <a:gd name="T52" fmla="*/ 17 w 251"/>
                <a:gd name="T53" fmla="*/ 322 h 397"/>
                <a:gd name="T54" fmla="*/ 56 w 251"/>
                <a:gd name="T55" fmla="*/ 282 h 397"/>
                <a:gd name="T56" fmla="*/ 80 w 251"/>
                <a:gd name="T57" fmla="*/ 289 h 397"/>
                <a:gd name="T58" fmla="*/ 106 w 251"/>
                <a:gd name="T59" fmla="*/ 291 h 397"/>
                <a:gd name="T60" fmla="*/ 119 w 251"/>
                <a:gd name="T61" fmla="*/ 291 h 397"/>
                <a:gd name="T62" fmla="*/ 146 w 251"/>
                <a:gd name="T63" fmla="*/ 285 h 397"/>
                <a:gd name="T64" fmla="*/ 172 w 251"/>
                <a:gd name="T65" fmla="*/ 275 h 397"/>
                <a:gd name="T66" fmla="*/ 197 w 251"/>
                <a:gd name="T67" fmla="*/ 259 h 397"/>
                <a:gd name="T68" fmla="*/ 208 w 251"/>
                <a:gd name="T69" fmla="*/ 249 h 397"/>
                <a:gd name="T70" fmla="*/ 227 w 251"/>
                <a:gd name="T71" fmla="*/ 226 h 397"/>
                <a:gd name="T72" fmla="*/ 239 w 251"/>
                <a:gd name="T73" fmla="*/ 201 h 397"/>
                <a:gd name="T74" fmla="*/ 248 w 251"/>
                <a:gd name="T75" fmla="*/ 174 h 397"/>
                <a:gd name="T76" fmla="*/ 251 w 251"/>
                <a:gd name="T77" fmla="*/ 146 h 397"/>
                <a:gd name="T78" fmla="*/ 248 w 251"/>
                <a:gd name="T79" fmla="*/ 118 h 397"/>
                <a:gd name="T80" fmla="*/ 239 w 251"/>
                <a:gd name="T81" fmla="*/ 91 h 397"/>
                <a:gd name="T82" fmla="*/ 227 w 251"/>
                <a:gd name="T83" fmla="*/ 66 h 397"/>
                <a:gd name="T84" fmla="*/ 208 w 251"/>
                <a:gd name="T85" fmla="*/ 43 h 397"/>
                <a:gd name="T86" fmla="*/ 197 w 251"/>
                <a:gd name="T87" fmla="*/ 33 h 397"/>
                <a:gd name="T88" fmla="*/ 172 w 251"/>
                <a:gd name="T89" fmla="*/ 17 h 397"/>
                <a:gd name="T90" fmla="*/ 146 w 251"/>
                <a:gd name="T91" fmla="*/ 6 h 397"/>
                <a:gd name="T92" fmla="*/ 119 w 251"/>
                <a:gd name="T93" fmla="*/ 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397">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pic>
          <p:nvPicPr>
            <p:cNvPr id="185" name="그림 1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flipH="1" flipV="1">
              <a:off x="1847633" y="2516305"/>
              <a:ext cx="337210" cy="823433"/>
            </a:xfrm>
            <a:prstGeom prst="rect">
              <a:avLst/>
            </a:prstGeom>
          </p:spPr>
        </p:pic>
        <p:sp>
          <p:nvSpPr>
            <p:cNvPr id="186" name="Freeform 116"/>
            <p:cNvSpPr/>
            <p:nvPr userDrawn="1"/>
          </p:nvSpPr>
          <p:spPr bwMode="auto">
            <a:xfrm>
              <a:off x="1659537" y="2091295"/>
              <a:ext cx="960910" cy="960910"/>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B81A4D"/>
            </a:solidFill>
            <a:ln>
              <a:noFill/>
            </a:ln>
          </p:spPr>
          <p:txBody>
            <a:bodyPr vert="horz" wrap="square" lIns="91440" tIns="45720" rIns="91440" bIns="45720" numCol="1" anchor="t" anchorCtr="0" compatLnSpc="1"/>
            <a:lstStyle/>
            <a:p>
              <a:pPr lvl="0"/>
              <a:endParaRPr lang="ko-KR" altLang="en-US" sz="2400"/>
            </a:p>
          </p:txBody>
        </p:sp>
        <p:pic>
          <p:nvPicPr>
            <p:cNvPr id="187" name="그림 1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flipH="1" flipV="1">
              <a:off x="2883716" y="1476207"/>
              <a:ext cx="337210" cy="823433"/>
            </a:xfrm>
            <a:prstGeom prst="rect">
              <a:avLst/>
            </a:prstGeom>
          </p:spPr>
        </p:pic>
        <p:sp>
          <p:nvSpPr>
            <p:cNvPr id="188" name="Freeform 108"/>
            <p:cNvSpPr/>
            <p:nvPr userDrawn="1"/>
          </p:nvSpPr>
          <p:spPr bwMode="auto">
            <a:xfrm>
              <a:off x="2684826" y="1074351"/>
              <a:ext cx="960910" cy="962103"/>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F4879C"/>
            </a:solidFill>
            <a:ln>
              <a:noFill/>
            </a:ln>
          </p:spPr>
          <p:txBody>
            <a:bodyPr vert="horz" wrap="square" lIns="91440" tIns="45720" rIns="91440" bIns="45720" numCol="1" anchor="t" anchorCtr="0" compatLnSpc="1"/>
            <a:lstStyle/>
            <a:p>
              <a:pPr lvl="0"/>
              <a:endParaRPr lang="ko-KR" altLang="en-US" sz="2400"/>
            </a:p>
          </p:txBody>
        </p:sp>
        <p:sp>
          <p:nvSpPr>
            <p:cNvPr id="189" name="Freeform 40"/>
            <p:cNvSpPr/>
            <p:nvPr userDrawn="1"/>
          </p:nvSpPr>
          <p:spPr bwMode="auto">
            <a:xfrm>
              <a:off x="2684826" y="1327973"/>
              <a:ext cx="194328" cy="664054"/>
            </a:xfrm>
            <a:custGeom>
              <a:avLst/>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Tree>
  </p:cSld>
  <p:clrMapOvr>
    <a:masterClrMapping/>
  </p:clrMapOvr>
  <p:transition advClick="0" advTm="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제목 및 내용">
    <p:spTree>
      <p:nvGrpSpPr>
        <p:cNvPr id="1" name=""/>
        <p:cNvGrpSpPr/>
        <p:nvPr/>
      </p:nvGrpSpPr>
      <p:grpSpPr>
        <a:xfrm>
          <a:off x="0" y="0"/>
          <a:ext cx="0" cy="0"/>
          <a:chOff x="0" y="0"/>
          <a:chExt cx="0" cy="0"/>
        </a:xfrm>
      </p:grpSpPr>
      <p:grpSp>
        <p:nvGrpSpPr>
          <p:cNvPr id="117" name="그룹 116"/>
          <p:cNvGrpSpPr/>
          <p:nvPr userDrawn="1"/>
        </p:nvGrpSpPr>
        <p:grpSpPr>
          <a:xfrm>
            <a:off x="8082789" y="69450"/>
            <a:ext cx="4109211" cy="6719103"/>
            <a:chOff x="5048873" y="80963"/>
            <a:chExt cx="4095127" cy="6696075"/>
          </a:xfrm>
        </p:grpSpPr>
        <p:sp>
          <p:nvSpPr>
            <p:cNvPr id="118" name="Freeform 6"/>
            <p:cNvSpPr/>
            <p:nvPr userDrawn="1"/>
          </p:nvSpPr>
          <p:spPr bwMode="auto">
            <a:xfrm flipH="1">
              <a:off x="7158660" y="80963"/>
              <a:ext cx="1985340" cy="1281113"/>
            </a:xfrm>
            <a:custGeom>
              <a:avLst/>
              <a:gdLst/>
              <a:ahLst/>
              <a:cxnLst/>
              <a:rect l="l" t="t" r="r" b="b"/>
              <a:pathLst>
                <a:path w="1985340" h="1281113">
                  <a:moveTo>
                    <a:pt x="1345578" y="0"/>
                  </a:moveTo>
                  <a:lnTo>
                    <a:pt x="0" y="0"/>
                  </a:lnTo>
                  <a:lnTo>
                    <a:pt x="0" y="1281113"/>
                  </a:lnTo>
                  <a:lnTo>
                    <a:pt x="1345578" y="1281113"/>
                  </a:lnTo>
                  <a:lnTo>
                    <a:pt x="1985340" y="641350"/>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19" name="Freeform 7"/>
            <p:cNvSpPr/>
            <p:nvPr userDrawn="1"/>
          </p:nvSpPr>
          <p:spPr bwMode="auto">
            <a:xfrm flipH="1">
              <a:off x="6403010" y="82550"/>
              <a:ext cx="1279525" cy="1279525"/>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20" name="Freeform 8"/>
            <p:cNvSpPr/>
            <p:nvPr userDrawn="1"/>
          </p:nvSpPr>
          <p:spPr bwMode="auto">
            <a:xfrm flipH="1">
              <a:off x="5052048" y="1436688"/>
              <a:ext cx="1279525" cy="1279525"/>
            </a:xfrm>
            <a:custGeom>
              <a:avLst/>
              <a:gdLst>
                <a:gd name="T0" fmla="*/ 806 w 806"/>
                <a:gd name="T1" fmla="*/ 806 h 806"/>
                <a:gd name="T2" fmla="*/ 0 w 806"/>
                <a:gd name="T3" fmla="*/ 0 h 806"/>
                <a:gd name="T4" fmla="*/ 0 w 806"/>
                <a:gd name="T5" fmla="*/ 806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0" y="806"/>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21" name="Freeform 9"/>
            <p:cNvSpPr/>
            <p:nvPr userDrawn="1"/>
          </p:nvSpPr>
          <p:spPr bwMode="auto">
            <a:xfrm flipH="1">
              <a:off x="5048873" y="82550"/>
              <a:ext cx="1279525" cy="1279525"/>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342D57">
                <a:alpha val="10196"/>
              </a:srgbClr>
            </a:solidFill>
            <a:ln>
              <a:noFill/>
            </a:ln>
          </p:spPr>
          <p:txBody>
            <a:bodyPr vert="horz" wrap="square" lIns="91440" tIns="45720" rIns="91440" bIns="45720" numCol="1" anchor="t" anchorCtr="0" compatLnSpc="1"/>
            <a:lstStyle/>
            <a:p>
              <a:endParaRPr lang="ko-KR" altLang="en-US" sz="2400"/>
            </a:p>
          </p:txBody>
        </p:sp>
        <p:sp>
          <p:nvSpPr>
            <p:cNvPr id="122" name="Freeform 10"/>
            <p:cNvSpPr/>
            <p:nvPr userDrawn="1"/>
          </p:nvSpPr>
          <p:spPr bwMode="auto">
            <a:xfrm flipH="1">
              <a:off x="5048873" y="82550"/>
              <a:ext cx="1279525" cy="1279525"/>
            </a:xfrm>
            <a:custGeom>
              <a:avLst/>
              <a:gdLst>
                <a:gd name="T0" fmla="*/ 0 w 806"/>
                <a:gd name="T1" fmla="*/ 0 h 806"/>
                <a:gd name="T2" fmla="*/ 806 w 806"/>
                <a:gd name="T3" fmla="*/ 806 h 806"/>
                <a:gd name="T4" fmla="*/ 0 w 806"/>
                <a:gd name="T5" fmla="*/ 806 h 806"/>
                <a:gd name="T6" fmla="*/ 0 w 806"/>
                <a:gd name="T7" fmla="*/ 0 h 806"/>
              </a:gdLst>
              <a:ahLst/>
              <a:cxnLst>
                <a:cxn ang="0">
                  <a:pos x="T0" y="T1"/>
                </a:cxn>
                <a:cxn ang="0">
                  <a:pos x="T2" y="T3"/>
                </a:cxn>
                <a:cxn ang="0">
                  <a:pos x="T4" y="T5"/>
                </a:cxn>
                <a:cxn ang="0">
                  <a:pos x="T6" y="T7"/>
                </a:cxn>
              </a:cxnLst>
              <a:rect l="0" t="0" r="r" b="b"/>
              <a:pathLst>
                <a:path w="806" h="806">
                  <a:moveTo>
                    <a:pt x="0" y="0"/>
                  </a:moveTo>
                  <a:lnTo>
                    <a:pt x="806" y="806"/>
                  </a:lnTo>
                  <a:lnTo>
                    <a:pt x="0" y="806"/>
                  </a:lnTo>
                  <a:lnTo>
                    <a:pt x="0" y="0"/>
                  </a:lnTo>
                  <a:close/>
                </a:path>
              </a:pathLst>
            </a:custGeom>
            <a:solidFill>
              <a:srgbClr val="342D57"/>
            </a:solidFill>
            <a:ln>
              <a:noFill/>
            </a:ln>
          </p:spPr>
          <p:txBody>
            <a:bodyPr vert="horz" wrap="square" lIns="91440" tIns="45720" rIns="91440" bIns="45720" numCol="1" anchor="t" anchorCtr="0" compatLnSpc="1"/>
            <a:lstStyle/>
            <a:p>
              <a:endParaRPr lang="ko-KR" altLang="en-US" sz="2400"/>
            </a:p>
          </p:txBody>
        </p:sp>
        <p:sp>
          <p:nvSpPr>
            <p:cNvPr id="123" name="Freeform 13"/>
            <p:cNvSpPr/>
            <p:nvPr userDrawn="1"/>
          </p:nvSpPr>
          <p:spPr bwMode="auto">
            <a:xfrm flipH="1">
              <a:off x="7158660" y="1435100"/>
              <a:ext cx="1985340" cy="1281113"/>
            </a:xfrm>
            <a:custGeom>
              <a:avLst/>
              <a:gdLst/>
              <a:ahLst/>
              <a:cxnLst/>
              <a:rect l="l" t="t" r="r" b="b"/>
              <a:pathLst>
                <a:path w="1985340" h="1281113">
                  <a:moveTo>
                    <a:pt x="1345578" y="0"/>
                  </a:moveTo>
                  <a:lnTo>
                    <a:pt x="0" y="0"/>
                  </a:lnTo>
                  <a:lnTo>
                    <a:pt x="0" y="1281113"/>
                  </a:lnTo>
                  <a:lnTo>
                    <a:pt x="1345578" y="1281113"/>
                  </a:lnTo>
                  <a:lnTo>
                    <a:pt x="1985340" y="639763"/>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24" name="Freeform 14"/>
            <p:cNvSpPr/>
            <p:nvPr userDrawn="1"/>
          </p:nvSpPr>
          <p:spPr bwMode="auto">
            <a:xfrm flipH="1">
              <a:off x="8517560" y="2802560"/>
              <a:ext cx="626440" cy="1254436"/>
            </a:xfrm>
            <a:custGeom>
              <a:avLst/>
              <a:gdLst/>
              <a:ahLst/>
              <a:cxnLst/>
              <a:rect l="l" t="t" r="r" b="b"/>
              <a:pathLst>
                <a:path w="626440" h="1254436">
                  <a:moveTo>
                    <a:pt x="0" y="0"/>
                  </a:moveTo>
                  <a:lnTo>
                    <a:pt x="0" y="1254436"/>
                  </a:lnTo>
                  <a:lnTo>
                    <a:pt x="626440" y="626441"/>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25" name="Freeform 15"/>
            <p:cNvSpPr/>
            <p:nvPr userDrawn="1"/>
          </p:nvSpPr>
          <p:spPr bwMode="auto">
            <a:xfrm flipH="1">
              <a:off x="6403010" y="1436688"/>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26" name="Freeform 16"/>
            <p:cNvSpPr/>
            <p:nvPr userDrawn="1"/>
          </p:nvSpPr>
          <p:spPr bwMode="auto">
            <a:xfrm flipH="1">
              <a:off x="7768260" y="2789238"/>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27" name="Freeform 17"/>
            <p:cNvSpPr/>
            <p:nvPr userDrawn="1"/>
          </p:nvSpPr>
          <p:spPr bwMode="auto">
            <a:xfrm flipH="1">
              <a:off x="6403010" y="1436688"/>
              <a:ext cx="1279525" cy="1281113"/>
            </a:xfrm>
            <a:custGeom>
              <a:avLst/>
              <a:gdLst>
                <a:gd name="T0" fmla="*/ 806 w 806"/>
                <a:gd name="T1" fmla="*/ 0 h 807"/>
                <a:gd name="T2" fmla="*/ 0 w 806"/>
                <a:gd name="T3" fmla="*/ 807 h 807"/>
                <a:gd name="T4" fmla="*/ 806 w 806"/>
                <a:gd name="T5" fmla="*/ 807 h 807"/>
                <a:gd name="T6" fmla="*/ 806 w 806"/>
                <a:gd name="T7" fmla="*/ 0 h 807"/>
              </a:gdLst>
              <a:ahLst/>
              <a:cxnLst>
                <a:cxn ang="0">
                  <a:pos x="T0" y="T1"/>
                </a:cxn>
                <a:cxn ang="0">
                  <a:pos x="T2" y="T3"/>
                </a:cxn>
                <a:cxn ang="0">
                  <a:pos x="T4" y="T5"/>
                </a:cxn>
                <a:cxn ang="0">
                  <a:pos x="T6" y="T7"/>
                </a:cxn>
              </a:cxnLst>
              <a:rect l="0" t="0" r="r" b="b"/>
              <a:pathLst>
                <a:path w="806" h="807">
                  <a:moveTo>
                    <a:pt x="806" y="0"/>
                  </a:moveTo>
                  <a:lnTo>
                    <a:pt x="0" y="807"/>
                  </a:lnTo>
                  <a:lnTo>
                    <a:pt x="806" y="807"/>
                  </a:lnTo>
                  <a:lnTo>
                    <a:pt x="806"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128" name="Freeform 18"/>
            <p:cNvSpPr/>
            <p:nvPr userDrawn="1"/>
          </p:nvSpPr>
          <p:spPr bwMode="auto">
            <a:xfrm flipH="1">
              <a:off x="7768260" y="2790825"/>
              <a:ext cx="1279525" cy="1279525"/>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129" name="Freeform 19"/>
            <p:cNvSpPr/>
            <p:nvPr userDrawn="1"/>
          </p:nvSpPr>
          <p:spPr bwMode="auto">
            <a:xfrm flipH="1">
              <a:off x="6415710" y="2790825"/>
              <a:ext cx="1279525" cy="1279525"/>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130" name="Freeform 20"/>
            <p:cNvSpPr/>
            <p:nvPr userDrawn="1"/>
          </p:nvSpPr>
          <p:spPr bwMode="auto">
            <a:xfrm flipH="1">
              <a:off x="7158660" y="5495925"/>
              <a:ext cx="1985340" cy="1281113"/>
            </a:xfrm>
            <a:custGeom>
              <a:avLst/>
              <a:gdLst/>
              <a:ahLst/>
              <a:cxnLst/>
              <a:rect l="l" t="t" r="r" b="b"/>
              <a:pathLst>
                <a:path w="1985340" h="1281113">
                  <a:moveTo>
                    <a:pt x="1345578" y="0"/>
                  </a:moveTo>
                  <a:lnTo>
                    <a:pt x="0" y="0"/>
                  </a:lnTo>
                  <a:lnTo>
                    <a:pt x="0" y="1281113"/>
                  </a:lnTo>
                  <a:lnTo>
                    <a:pt x="1345578" y="1281113"/>
                  </a:lnTo>
                  <a:lnTo>
                    <a:pt x="1985340" y="641350"/>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31" name="Freeform 21"/>
            <p:cNvSpPr/>
            <p:nvPr userDrawn="1"/>
          </p:nvSpPr>
          <p:spPr bwMode="auto">
            <a:xfrm flipH="1">
              <a:off x="8517560" y="4155143"/>
              <a:ext cx="626440" cy="1254436"/>
            </a:xfrm>
            <a:custGeom>
              <a:avLst/>
              <a:gdLst/>
              <a:ahLst/>
              <a:cxnLst/>
              <a:rect l="l" t="t" r="r" b="b"/>
              <a:pathLst>
                <a:path w="626440" h="1254436">
                  <a:moveTo>
                    <a:pt x="0" y="0"/>
                  </a:moveTo>
                  <a:lnTo>
                    <a:pt x="0" y="1254436"/>
                  </a:lnTo>
                  <a:lnTo>
                    <a:pt x="626440" y="627995"/>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132" name="Freeform 22"/>
            <p:cNvSpPr/>
            <p:nvPr userDrawn="1"/>
          </p:nvSpPr>
          <p:spPr bwMode="auto">
            <a:xfrm flipH="1">
              <a:off x="5050460" y="5495925"/>
              <a:ext cx="1281113" cy="1279525"/>
            </a:xfrm>
            <a:custGeom>
              <a:avLst/>
              <a:gdLst>
                <a:gd name="T0" fmla="*/ 0 w 807"/>
                <a:gd name="T1" fmla="*/ 806 h 806"/>
                <a:gd name="T2" fmla="*/ 807 w 807"/>
                <a:gd name="T3" fmla="*/ 0 h 806"/>
                <a:gd name="T4" fmla="*/ 0 w 807"/>
                <a:gd name="T5" fmla="*/ 0 h 806"/>
                <a:gd name="T6" fmla="*/ 0 w 807"/>
                <a:gd name="T7" fmla="*/ 806 h 806"/>
              </a:gdLst>
              <a:ahLst/>
              <a:cxnLst>
                <a:cxn ang="0">
                  <a:pos x="T0" y="T1"/>
                </a:cxn>
                <a:cxn ang="0">
                  <a:pos x="T2" y="T3"/>
                </a:cxn>
                <a:cxn ang="0">
                  <a:pos x="T4" y="T5"/>
                </a:cxn>
                <a:cxn ang="0">
                  <a:pos x="T6" y="T7"/>
                </a:cxn>
              </a:cxnLst>
              <a:rect l="0" t="0" r="r" b="b"/>
              <a:pathLst>
                <a:path w="807" h="806">
                  <a:moveTo>
                    <a:pt x="0" y="806"/>
                  </a:moveTo>
                  <a:lnTo>
                    <a:pt x="807" y="0"/>
                  </a:lnTo>
                  <a:lnTo>
                    <a:pt x="0" y="0"/>
                  </a:lnTo>
                  <a:lnTo>
                    <a:pt x="0"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33" name="Freeform 24"/>
            <p:cNvSpPr/>
            <p:nvPr userDrawn="1"/>
          </p:nvSpPr>
          <p:spPr bwMode="auto">
            <a:xfrm flipH="1">
              <a:off x="6403010" y="5495925"/>
              <a:ext cx="1279525" cy="1279525"/>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34" name="Freeform 25"/>
            <p:cNvSpPr/>
            <p:nvPr userDrawn="1"/>
          </p:nvSpPr>
          <p:spPr bwMode="auto">
            <a:xfrm flipH="1">
              <a:off x="6403010" y="5495925"/>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sp>
          <p:nvSpPr>
            <p:cNvPr id="135" name="Freeform 26"/>
            <p:cNvSpPr/>
            <p:nvPr userDrawn="1"/>
          </p:nvSpPr>
          <p:spPr bwMode="auto">
            <a:xfrm flipH="1">
              <a:off x="6415710" y="4143375"/>
              <a:ext cx="1279525" cy="1279525"/>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36" name="Freeform 28"/>
            <p:cNvSpPr/>
            <p:nvPr userDrawn="1"/>
          </p:nvSpPr>
          <p:spPr bwMode="auto">
            <a:xfrm flipH="1">
              <a:off x="7768260" y="4143375"/>
              <a:ext cx="1279525" cy="1279525"/>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137" name="Freeform 29"/>
            <p:cNvSpPr/>
            <p:nvPr userDrawn="1"/>
          </p:nvSpPr>
          <p:spPr bwMode="auto">
            <a:xfrm flipH="1">
              <a:off x="7768260" y="4143375"/>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342D57"/>
            </a:solidFill>
            <a:ln>
              <a:noFill/>
            </a:ln>
          </p:spPr>
          <p:txBody>
            <a:bodyPr vert="horz" wrap="square" lIns="91440" tIns="45720" rIns="91440" bIns="45720" numCol="1" anchor="t" anchorCtr="0" compatLnSpc="1"/>
            <a:lstStyle/>
            <a:p>
              <a:endParaRPr lang="ko-KR" altLang="en-US" sz="2400"/>
            </a:p>
          </p:txBody>
        </p:sp>
        <p:pic>
          <p:nvPicPr>
            <p:cNvPr id="138" name="그림 13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8100000" flipV="1">
              <a:off x="5630087" y="1977633"/>
              <a:ext cx="449020" cy="1096463"/>
            </a:xfrm>
            <a:prstGeom prst="rect">
              <a:avLst/>
            </a:prstGeom>
          </p:spPr>
        </p:pic>
        <p:sp>
          <p:nvSpPr>
            <p:cNvPr id="139" name="Freeform 12"/>
            <p:cNvSpPr/>
            <p:nvPr userDrawn="1"/>
          </p:nvSpPr>
          <p:spPr bwMode="auto">
            <a:xfrm flipH="1">
              <a:off x="5048873" y="1436688"/>
              <a:ext cx="1279525" cy="1281113"/>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pic>
          <p:nvPicPr>
            <p:cNvPr id="140" name="그림 1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a:off x="5735205" y="5159789"/>
              <a:ext cx="395560" cy="1096463"/>
            </a:xfrm>
            <a:prstGeom prst="rect">
              <a:avLst/>
            </a:prstGeom>
          </p:spPr>
        </p:pic>
        <p:sp>
          <p:nvSpPr>
            <p:cNvPr id="141" name="Freeform 23"/>
            <p:cNvSpPr/>
            <p:nvPr userDrawn="1"/>
          </p:nvSpPr>
          <p:spPr bwMode="auto">
            <a:xfrm flipH="1">
              <a:off x="5050460" y="5495925"/>
              <a:ext cx="1281113" cy="1279525"/>
            </a:xfrm>
            <a:custGeom>
              <a:avLst/>
              <a:gdLst>
                <a:gd name="T0" fmla="*/ 0 w 807"/>
                <a:gd name="T1" fmla="*/ 0 h 806"/>
                <a:gd name="T2" fmla="*/ 807 w 807"/>
                <a:gd name="T3" fmla="*/ 806 h 806"/>
                <a:gd name="T4" fmla="*/ 0 w 807"/>
                <a:gd name="T5" fmla="*/ 806 h 806"/>
                <a:gd name="T6" fmla="*/ 0 w 807"/>
                <a:gd name="T7" fmla="*/ 0 h 806"/>
              </a:gdLst>
              <a:ahLst/>
              <a:cxnLst>
                <a:cxn ang="0">
                  <a:pos x="T0" y="T1"/>
                </a:cxn>
                <a:cxn ang="0">
                  <a:pos x="T2" y="T3"/>
                </a:cxn>
                <a:cxn ang="0">
                  <a:pos x="T4" y="T5"/>
                </a:cxn>
                <a:cxn ang="0">
                  <a:pos x="T6" y="T7"/>
                </a:cxn>
              </a:cxnLst>
              <a:rect l="0" t="0" r="r" b="b"/>
              <a:pathLst>
                <a:path w="807" h="806">
                  <a:moveTo>
                    <a:pt x="0" y="0"/>
                  </a:moveTo>
                  <a:lnTo>
                    <a:pt x="807" y="806"/>
                  </a:lnTo>
                  <a:lnTo>
                    <a:pt x="0" y="806"/>
                  </a:lnTo>
                  <a:lnTo>
                    <a:pt x="0" y="0"/>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pic>
          <p:nvPicPr>
            <p:cNvPr id="142" name="그림 14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a:off x="7034616" y="3855032"/>
              <a:ext cx="395560" cy="1096463"/>
            </a:xfrm>
            <a:prstGeom prst="rect">
              <a:avLst/>
            </a:prstGeom>
          </p:spPr>
        </p:pic>
        <p:sp>
          <p:nvSpPr>
            <p:cNvPr id="143" name="Freeform 27"/>
            <p:cNvSpPr/>
            <p:nvPr userDrawn="1"/>
          </p:nvSpPr>
          <p:spPr bwMode="auto">
            <a:xfrm flipH="1">
              <a:off x="6415710" y="4143375"/>
              <a:ext cx="1279525" cy="1279525"/>
            </a:xfrm>
            <a:custGeom>
              <a:avLst/>
              <a:gdLst>
                <a:gd name="T0" fmla="*/ 0 w 806"/>
                <a:gd name="T1" fmla="*/ 0 h 806"/>
                <a:gd name="T2" fmla="*/ 806 w 806"/>
                <a:gd name="T3" fmla="*/ 806 h 806"/>
                <a:gd name="T4" fmla="*/ 0 w 806"/>
                <a:gd name="T5" fmla="*/ 806 h 806"/>
                <a:gd name="T6" fmla="*/ 0 w 806"/>
                <a:gd name="T7" fmla="*/ 0 h 806"/>
              </a:gdLst>
              <a:ahLst/>
              <a:cxnLst>
                <a:cxn ang="0">
                  <a:pos x="T0" y="T1"/>
                </a:cxn>
                <a:cxn ang="0">
                  <a:pos x="T2" y="T3"/>
                </a:cxn>
                <a:cxn ang="0">
                  <a:pos x="T4" y="T5"/>
                </a:cxn>
                <a:cxn ang="0">
                  <a:pos x="T6" y="T7"/>
                </a:cxn>
              </a:cxnLst>
              <a:rect l="0" t="0" r="r" b="b"/>
              <a:pathLst>
                <a:path w="806" h="806">
                  <a:moveTo>
                    <a:pt x="0" y="0"/>
                  </a:moveTo>
                  <a:lnTo>
                    <a:pt x="806" y="806"/>
                  </a:lnTo>
                  <a:lnTo>
                    <a:pt x="0" y="806"/>
                  </a:lnTo>
                  <a:lnTo>
                    <a:pt x="0"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pic>
          <p:nvPicPr>
            <p:cNvPr id="144" name="그림 14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3500000" flipH="1" flipV="1">
              <a:off x="6650300" y="618867"/>
              <a:ext cx="449020" cy="1096463"/>
            </a:xfrm>
            <a:prstGeom prst="rect">
              <a:avLst/>
            </a:prstGeom>
          </p:spPr>
        </p:pic>
        <p:sp>
          <p:nvSpPr>
            <p:cNvPr id="145" name="Freeform 11"/>
            <p:cNvSpPr/>
            <p:nvPr userDrawn="1"/>
          </p:nvSpPr>
          <p:spPr bwMode="auto">
            <a:xfrm flipH="1">
              <a:off x="6401423" y="82550"/>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grpSp>
          <p:nvGrpSpPr>
            <p:cNvPr id="146" name="그룹 145"/>
            <p:cNvGrpSpPr/>
            <p:nvPr userDrawn="1"/>
          </p:nvGrpSpPr>
          <p:grpSpPr>
            <a:xfrm flipH="1">
              <a:off x="6401008" y="458788"/>
              <a:ext cx="369888" cy="903287"/>
              <a:chOff x="1812925" y="4535488"/>
              <a:chExt cx="369888" cy="903287"/>
            </a:xfrm>
            <a:solidFill>
              <a:schemeClr val="accent1">
                <a:lumMod val="50000"/>
              </a:schemeClr>
            </a:solidFill>
          </p:grpSpPr>
          <p:sp>
            <p:nvSpPr>
              <p:cNvPr id="155" name="Freeform 5"/>
              <p:cNvSpPr/>
              <p:nvPr userDrawn="1"/>
            </p:nvSpPr>
            <p:spPr bwMode="auto">
              <a:xfrm>
                <a:off x="2027238" y="4535488"/>
                <a:ext cx="155575" cy="382588"/>
              </a:xfrm>
              <a:custGeom>
                <a:avLst/>
                <a:gdLst>
                  <a:gd name="T0" fmla="*/ 98 w 98"/>
                  <a:gd name="T1" fmla="*/ 0 h 241"/>
                  <a:gd name="T2" fmla="*/ 98 w 98"/>
                  <a:gd name="T3" fmla="*/ 0 h 241"/>
                  <a:gd name="T4" fmla="*/ 88 w 98"/>
                  <a:gd name="T5" fmla="*/ 2 h 241"/>
                  <a:gd name="T6" fmla="*/ 77 w 98"/>
                  <a:gd name="T7" fmla="*/ 7 h 241"/>
                  <a:gd name="T8" fmla="*/ 68 w 98"/>
                  <a:gd name="T9" fmla="*/ 11 h 241"/>
                  <a:gd name="T10" fmla="*/ 59 w 98"/>
                  <a:gd name="T11" fmla="*/ 16 h 241"/>
                  <a:gd name="T12" fmla="*/ 50 w 98"/>
                  <a:gd name="T13" fmla="*/ 21 h 241"/>
                  <a:gd name="T14" fmla="*/ 43 w 98"/>
                  <a:gd name="T15" fmla="*/ 28 h 241"/>
                  <a:gd name="T16" fmla="*/ 35 w 98"/>
                  <a:gd name="T17" fmla="*/ 35 h 241"/>
                  <a:gd name="T18" fmla="*/ 28 w 98"/>
                  <a:gd name="T19" fmla="*/ 42 h 241"/>
                  <a:gd name="T20" fmla="*/ 22 w 98"/>
                  <a:gd name="T21" fmla="*/ 51 h 241"/>
                  <a:gd name="T22" fmla="*/ 17 w 98"/>
                  <a:gd name="T23" fmla="*/ 60 h 241"/>
                  <a:gd name="T24" fmla="*/ 11 w 98"/>
                  <a:gd name="T25" fmla="*/ 68 h 241"/>
                  <a:gd name="T26" fmla="*/ 7 w 98"/>
                  <a:gd name="T27" fmla="*/ 79 h 241"/>
                  <a:gd name="T28" fmla="*/ 4 w 98"/>
                  <a:gd name="T29" fmla="*/ 88 h 241"/>
                  <a:gd name="T30" fmla="*/ 2 w 98"/>
                  <a:gd name="T31" fmla="*/ 99 h 241"/>
                  <a:gd name="T32" fmla="*/ 1 w 98"/>
                  <a:gd name="T33" fmla="*/ 109 h 241"/>
                  <a:gd name="T34" fmla="*/ 0 w 98"/>
                  <a:gd name="T35" fmla="*/ 121 h 241"/>
                  <a:gd name="T36" fmla="*/ 0 w 98"/>
                  <a:gd name="T37" fmla="*/ 121 h 241"/>
                  <a:gd name="T38" fmla="*/ 1 w 98"/>
                  <a:gd name="T39" fmla="*/ 131 h 241"/>
                  <a:gd name="T40" fmla="*/ 2 w 98"/>
                  <a:gd name="T41" fmla="*/ 143 h 241"/>
                  <a:gd name="T42" fmla="*/ 4 w 98"/>
                  <a:gd name="T43" fmla="*/ 153 h 241"/>
                  <a:gd name="T44" fmla="*/ 7 w 98"/>
                  <a:gd name="T45" fmla="*/ 162 h 241"/>
                  <a:gd name="T46" fmla="*/ 11 w 98"/>
                  <a:gd name="T47" fmla="*/ 172 h 241"/>
                  <a:gd name="T48" fmla="*/ 17 w 98"/>
                  <a:gd name="T49" fmla="*/ 181 h 241"/>
                  <a:gd name="T50" fmla="*/ 22 w 98"/>
                  <a:gd name="T51" fmla="*/ 191 h 241"/>
                  <a:gd name="T52" fmla="*/ 28 w 98"/>
                  <a:gd name="T53" fmla="*/ 199 h 241"/>
                  <a:gd name="T54" fmla="*/ 35 w 98"/>
                  <a:gd name="T55" fmla="*/ 206 h 241"/>
                  <a:gd name="T56" fmla="*/ 43 w 98"/>
                  <a:gd name="T57" fmla="*/ 214 h 241"/>
                  <a:gd name="T58" fmla="*/ 50 w 98"/>
                  <a:gd name="T59" fmla="*/ 220 h 241"/>
                  <a:gd name="T60" fmla="*/ 59 w 98"/>
                  <a:gd name="T61" fmla="*/ 225 h 241"/>
                  <a:gd name="T62" fmla="*/ 68 w 98"/>
                  <a:gd name="T63" fmla="*/ 230 h 241"/>
                  <a:gd name="T64" fmla="*/ 77 w 98"/>
                  <a:gd name="T65" fmla="*/ 235 h 241"/>
                  <a:gd name="T66" fmla="*/ 88 w 98"/>
                  <a:gd name="T67" fmla="*/ 238 h 241"/>
                  <a:gd name="T68" fmla="*/ 98 w 98"/>
                  <a:gd name="T69" fmla="*/ 241 h 241"/>
                  <a:gd name="T70" fmla="*/ 98 w 98"/>
                  <a:gd name="T7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41">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56" name="Freeform 7"/>
              <p:cNvSpPr/>
              <p:nvPr userDrawn="1"/>
            </p:nvSpPr>
            <p:spPr bwMode="auto">
              <a:xfrm>
                <a:off x="1812925" y="4949825"/>
                <a:ext cx="369888" cy="488950"/>
              </a:xfrm>
              <a:custGeom>
                <a:avLst/>
                <a:gdLst>
                  <a:gd name="T0" fmla="*/ 203 w 233"/>
                  <a:gd name="T1" fmla="*/ 0 h 308"/>
                  <a:gd name="T2" fmla="*/ 203 w 233"/>
                  <a:gd name="T3" fmla="*/ 0 h 308"/>
                  <a:gd name="T4" fmla="*/ 182 w 233"/>
                  <a:gd name="T5" fmla="*/ 0 h 308"/>
                  <a:gd name="T6" fmla="*/ 157 w 233"/>
                  <a:gd name="T7" fmla="*/ 2 h 308"/>
                  <a:gd name="T8" fmla="*/ 129 w 233"/>
                  <a:gd name="T9" fmla="*/ 6 h 308"/>
                  <a:gd name="T10" fmla="*/ 114 w 233"/>
                  <a:gd name="T11" fmla="*/ 8 h 308"/>
                  <a:gd name="T12" fmla="*/ 99 w 233"/>
                  <a:gd name="T13" fmla="*/ 12 h 308"/>
                  <a:gd name="T14" fmla="*/ 85 w 233"/>
                  <a:gd name="T15" fmla="*/ 16 h 308"/>
                  <a:gd name="T16" fmla="*/ 70 w 233"/>
                  <a:gd name="T17" fmla="*/ 22 h 308"/>
                  <a:gd name="T18" fmla="*/ 56 w 233"/>
                  <a:gd name="T19" fmla="*/ 28 h 308"/>
                  <a:gd name="T20" fmla="*/ 43 w 233"/>
                  <a:gd name="T21" fmla="*/ 35 h 308"/>
                  <a:gd name="T22" fmla="*/ 30 w 233"/>
                  <a:gd name="T23" fmla="*/ 44 h 308"/>
                  <a:gd name="T24" fmla="*/ 19 w 233"/>
                  <a:gd name="T25" fmla="*/ 53 h 308"/>
                  <a:gd name="T26" fmla="*/ 9 w 233"/>
                  <a:gd name="T27" fmla="*/ 63 h 308"/>
                  <a:gd name="T28" fmla="*/ 0 w 233"/>
                  <a:gd name="T29" fmla="*/ 76 h 308"/>
                  <a:gd name="T30" fmla="*/ 233 w 233"/>
                  <a:gd name="T31" fmla="*/ 308 h 308"/>
                  <a:gd name="T32" fmla="*/ 233 w 233"/>
                  <a:gd name="T33" fmla="*/ 1 h 308"/>
                  <a:gd name="T34" fmla="*/ 225 w 233"/>
                  <a:gd name="T35" fmla="*/ 1 h 308"/>
                  <a:gd name="T36" fmla="*/ 225 w 233"/>
                  <a:gd name="T37" fmla="*/ 1 h 308"/>
                  <a:gd name="T38" fmla="*/ 203 w 233"/>
                  <a:gd name="T3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308">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47" name="Freeform 38"/>
            <p:cNvSpPr/>
            <p:nvPr userDrawn="1"/>
          </p:nvSpPr>
          <p:spPr bwMode="auto">
            <a:xfrm>
              <a:off x="7095160" y="4305797"/>
              <a:ext cx="600075" cy="874713"/>
            </a:xfrm>
            <a:custGeom>
              <a:avLst/>
              <a:gdLst>
                <a:gd name="T0" fmla="*/ 326 w 378"/>
                <a:gd name="T1" fmla="*/ 0 h 551"/>
                <a:gd name="T2" fmla="*/ 286 w 378"/>
                <a:gd name="T3" fmla="*/ 3 h 551"/>
                <a:gd name="T4" fmla="*/ 93 w 378"/>
                <a:gd name="T5" fmla="*/ 198 h 551"/>
                <a:gd name="T6" fmla="*/ 89 w 378"/>
                <a:gd name="T7" fmla="*/ 237 h 551"/>
                <a:gd name="T8" fmla="*/ 90 w 378"/>
                <a:gd name="T9" fmla="*/ 253 h 551"/>
                <a:gd name="T10" fmla="*/ 94 w 378"/>
                <a:gd name="T11" fmla="*/ 283 h 551"/>
                <a:gd name="T12" fmla="*/ 101 w 378"/>
                <a:gd name="T13" fmla="*/ 313 h 551"/>
                <a:gd name="T14" fmla="*/ 113 w 378"/>
                <a:gd name="T15" fmla="*/ 340 h 551"/>
                <a:gd name="T16" fmla="*/ 15 w 378"/>
                <a:gd name="T17" fmla="*/ 458 h 551"/>
                <a:gd name="T18" fmla="*/ 9 w 378"/>
                <a:gd name="T19" fmla="*/ 466 h 551"/>
                <a:gd name="T20" fmla="*/ 1 w 378"/>
                <a:gd name="T21" fmla="*/ 486 h 551"/>
                <a:gd name="T22" fmla="*/ 1 w 378"/>
                <a:gd name="T23" fmla="*/ 507 h 551"/>
                <a:gd name="T24" fmla="*/ 9 w 378"/>
                <a:gd name="T25" fmla="*/ 526 h 551"/>
                <a:gd name="T26" fmla="*/ 15 w 378"/>
                <a:gd name="T27" fmla="*/ 535 h 551"/>
                <a:gd name="T28" fmla="*/ 34 w 378"/>
                <a:gd name="T29" fmla="*/ 547 h 551"/>
                <a:gd name="T30" fmla="*/ 54 w 378"/>
                <a:gd name="T31" fmla="*/ 551 h 551"/>
                <a:gd name="T32" fmla="*/ 65 w 378"/>
                <a:gd name="T33" fmla="*/ 550 h 551"/>
                <a:gd name="T34" fmla="*/ 84 w 378"/>
                <a:gd name="T35" fmla="*/ 542 h 551"/>
                <a:gd name="T36" fmla="*/ 194 w 378"/>
                <a:gd name="T37" fmla="*/ 434 h 551"/>
                <a:gd name="T38" fmla="*/ 209 w 378"/>
                <a:gd name="T39" fmla="*/ 443 h 551"/>
                <a:gd name="T40" fmla="*/ 239 w 378"/>
                <a:gd name="T41" fmla="*/ 458 h 551"/>
                <a:gd name="T42" fmla="*/ 273 w 378"/>
                <a:gd name="T43" fmla="*/ 468 h 551"/>
                <a:gd name="T44" fmla="*/ 308 w 378"/>
                <a:gd name="T45" fmla="*/ 474 h 551"/>
                <a:gd name="T46" fmla="*/ 326 w 378"/>
                <a:gd name="T47" fmla="*/ 475 h 551"/>
                <a:gd name="T48" fmla="*/ 353 w 378"/>
                <a:gd name="T49" fmla="*/ 473 h 551"/>
                <a:gd name="T50" fmla="*/ 378 w 378"/>
                <a:gd name="T51" fmla="*/ 468 h 551"/>
                <a:gd name="T52" fmla="*/ 378 w 378"/>
                <a:gd name="T53" fmla="*/ 393 h 551"/>
                <a:gd name="T54" fmla="*/ 353 w 378"/>
                <a:gd name="T55" fmla="*/ 399 h 551"/>
                <a:gd name="T56" fmla="*/ 326 w 378"/>
                <a:gd name="T57" fmla="*/ 401 h 551"/>
                <a:gd name="T58" fmla="*/ 309 w 378"/>
                <a:gd name="T59" fmla="*/ 400 h 551"/>
                <a:gd name="T60" fmla="*/ 278 w 378"/>
                <a:gd name="T61" fmla="*/ 394 h 551"/>
                <a:gd name="T62" fmla="*/ 249 w 378"/>
                <a:gd name="T63" fmla="*/ 382 h 551"/>
                <a:gd name="T64" fmla="*/ 221 w 378"/>
                <a:gd name="T65" fmla="*/ 364 h 551"/>
                <a:gd name="T66" fmla="*/ 199 w 378"/>
                <a:gd name="T67" fmla="*/ 342 h 551"/>
                <a:gd name="T68" fmla="*/ 182 w 378"/>
                <a:gd name="T69" fmla="*/ 316 h 551"/>
                <a:gd name="T70" fmla="*/ 169 w 378"/>
                <a:gd name="T71" fmla="*/ 285 h 551"/>
                <a:gd name="T72" fmla="*/ 163 w 378"/>
                <a:gd name="T73" fmla="*/ 254 h 551"/>
                <a:gd name="T74" fmla="*/ 162 w 378"/>
                <a:gd name="T75" fmla="*/ 237 h 551"/>
                <a:gd name="T76" fmla="*/ 165 w 378"/>
                <a:gd name="T77" fmla="*/ 204 h 551"/>
                <a:gd name="T78" fmla="*/ 175 w 378"/>
                <a:gd name="T79" fmla="*/ 174 h 551"/>
                <a:gd name="T80" fmla="*/ 190 w 378"/>
                <a:gd name="T81" fmla="*/ 145 h 551"/>
                <a:gd name="T82" fmla="*/ 210 w 378"/>
                <a:gd name="T83" fmla="*/ 121 h 551"/>
                <a:gd name="T84" fmla="*/ 235 w 378"/>
                <a:gd name="T85" fmla="*/ 101 h 551"/>
                <a:gd name="T86" fmla="*/ 262 w 378"/>
                <a:gd name="T87" fmla="*/ 86 h 551"/>
                <a:gd name="T88" fmla="*/ 294 w 378"/>
                <a:gd name="T89" fmla="*/ 76 h 551"/>
                <a:gd name="T90" fmla="*/ 326 w 378"/>
                <a:gd name="T91" fmla="*/ 73 h 551"/>
                <a:gd name="T92" fmla="*/ 340 w 378"/>
                <a:gd name="T93" fmla="*/ 73 h 551"/>
                <a:gd name="T94" fmla="*/ 366 w 378"/>
                <a:gd name="T95" fmla="*/ 77 h 551"/>
                <a:gd name="T96" fmla="*/ 378 w 378"/>
                <a:gd name="T97" fmla="*/ 5 h 551"/>
                <a:gd name="T98" fmla="*/ 366 w 378"/>
                <a:gd name="T99" fmla="*/ 3 h 551"/>
                <a:gd name="T100" fmla="*/ 340 w 378"/>
                <a:gd name="T10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551">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48" name="Freeform 42"/>
            <p:cNvSpPr/>
            <p:nvPr userDrawn="1"/>
          </p:nvSpPr>
          <p:spPr bwMode="auto">
            <a:xfrm flipH="1">
              <a:off x="7768260" y="3072276"/>
              <a:ext cx="258763" cy="884238"/>
            </a:xfrm>
            <a:custGeom>
              <a:avLst/>
              <a:gdLst>
                <a:gd name="T0" fmla="*/ 74 w 163"/>
                <a:gd name="T1" fmla="*/ 186 h 557"/>
                <a:gd name="T2" fmla="*/ 76 w 163"/>
                <a:gd name="T3" fmla="*/ 166 h 557"/>
                <a:gd name="T4" fmla="*/ 82 w 163"/>
                <a:gd name="T5" fmla="*/ 147 h 557"/>
                <a:gd name="T6" fmla="*/ 89 w 163"/>
                <a:gd name="T7" fmla="*/ 129 h 557"/>
                <a:gd name="T8" fmla="*/ 100 w 163"/>
                <a:gd name="T9" fmla="*/ 115 h 557"/>
                <a:gd name="T10" fmla="*/ 113 w 163"/>
                <a:gd name="T11" fmla="*/ 101 h 557"/>
                <a:gd name="T12" fmla="*/ 128 w 163"/>
                <a:gd name="T13" fmla="*/ 90 h 557"/>
                <a:gd name="T14" fmla="*/ 145 w 163"/>
                <a:gd name="T15" fmla="*/ 81 h 557"/>
                <a:gd name="T16" fmla="*/ 163 w 163"/>
                <a:gd name="T17" fmla="*/ 76 h 557"/>
                <a:gd name="T18" fmla="*/ 163 w 163"/>
                <a:gd name="T19" fmla="*/ 0 h 557"/>
                <a:gd name="T20" fmla="*/ 130 w 163"/>
                <a:gd name="T21" fmla="*/ 7 h 557"/>
                <a:gd name="T22" fmla="*/ 99 w 163"/>
                <a:gd name="T23" fmla="*/ 21 h 557"/>
                <a:gd name="T24" fmla="*/ 71 w 163"/>
                <a:gd name="T25" fmla="*/ 38 h 557"/>
                <a:gd name="T26" fmla="*/ 47 w 163"/>
                <a:gd name="T27" fmla="*/ 61 h 557"/>
                <a:gd name="T28" fmla="*/ 27 w 163"/>
                <a:gd name="T29" fmla="*/ 88 h 557"/>
                <a:gd name="T30" fmla="*/ 13 w 163"/>
                <a:gd name="T31" fmla="*/ 118 h 557"/>
                <a:gd name="T32" fmla="*/ 3 w 163"/>
                <a:gd name="T33" fmla="*/ 150 h 557"/>
                <a:gd name="T34" fmla="*/ 0 w 163"/>
                <a:gd name="T35" fmla="*/ 186 h 557"/>
                <a:gd name="T36" fmla="*/ 1 w 163"/>
                <a:gd name="T37" fmla="*/ 202 h 557"/>
                <a:gd name="T38" fmla="*/ 10 w 163"/>
                <a:gd name="T39" fmla="*/ 242 h 557"/>
                <a:gd name="T40" fmla="*/ 27 w 163"/>
                <a:gd name="T41" fmla="*/ 289 h 557"/>
                <a:gd name="T42" fmla="*/ 63 w 163"/>
                <a:gd name="T43" fmla="*/ 369 h 557"/>
                <a:gd name="T44" fmla="*/ 116 w 163"/>
                <a:gd name="T45" fmla="*/ 473 h 557"/>
                <a:gd name="T46" fmla="*/ 163 w 163"/>
                <a:gd name="T47" fmla="*/ 557 h 557"/>
                <a:gd name="T48" fmla="*/ 163 w 163"/>
                <a:gd name="T49" fmla="*/ 295 h 557"/>
                <a:gd name="T50" fmla="*/ 145 w 163"/>
                <a:gd name="T51" fmla="*/ 289 h 557"/>
                <a:gd name="T52" fmla="*/ 128 w 163"/>
                <a:gd name="T53" fmla="*/ 281 h 557"/>
                <a:gd name="T54" fmla="*/ 113 w 163"/>
                <a:gd name="T55" fmla="*/ 270 h 557"/>
                <a:gd name="T56" fmla="*/ 100 w 163"/>
                <a:gd name="T57" fmla="*/ 257 h 557"/>
                <a:gd name="T58" fmla="*/ 89 w 163"/>
                <a:gd name="T59" fmla="*/ 241 h 557"/>
                <a:gd name="T60" fmla="*/ 82 w 163"/>
                <a:gd name="T61" fmla="*/ 224 h 557"/>
                <a:gd name="T62" fmla="*/ 76 w 163"/>
                <a:gd name="T63" fmla="*/ 205 h 557"/>
                <a:gd name="T64" fmla="*/ 74 w 163"/>
                <a:gd name="T65" fmla="*/ 18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49" name="Freeform 46"/>
            <p:cNvSpPr/>
            <p:nvPr userDrawn="1"/>
          </p:nvSpPr>
          <p:spPr bwMode="auto">
            <a:xfrm flipH="1">
              <a:off x="6403010" y="6242050"/>
              <a:ext cx="265113" cy="430213"/>
            </a:xfrm>
            <a:custGeom>
              <a:avLst/>
              <a:gdLst>
                <a:gd name="T0" fmla="*/ 167 w 167"/>
                <a:gd name="T1" fmla="*/ 0 h 271"/>
                <a:gd name="T2" fmla="*/ 0 w 167"/>
                <a:gd name="T3" fmla="*/ 167 h 271"/>
                <a:gd name="T4" fmla="*/ 103 w 167"/>
                <a:gd name="T5" fmla="*/ 271 h 271"/>
                <a:gd name="T6" fmla="*/ 137 w 167"/>
                <a:gd name="T7" fmla="*/ 259 h 271"/>
                <a:gd name="T8" fmla="*/ 137 w 167"/>
                <a:gd name="T9" fmla="*/ 201 h 271"/>
                <a:gd name="T10" fmla="*/ 167 w 167"/>
                <a:gd name="T11" fmla="*/ 173 h 271"/>
                <a:gd name="T12" fmla="*/ 167 w 167"/>
                <a:gd name="T13" fmla="*/ 0 h 271"/>
              </a:gdLst>
              <a:ahLst/>
              <a:cxnLst>
                <a:cxn ang="0">
                  <a:pos x="T0" y="T1"/>
                </a:cxn>
                <a:cxn ang="0">
                  <a:pos x="T2" y="T3"/>
                </a:cxn>
                <a:cxn ang="0">
                  <a:pos x="T4" y="T5"/>
                </a:cxn>
                <a:cxn ang="0">
                  <a:pos x="T6" y="T7"/>
                </a:cxn>
                <a:cxn ang="0">
                  <a:pos x="T8" y="T9"/>
                </a:cxn>
                <a:cxn ang="0">
                  <a:pos x="T10" y="T11"/>
                </a:cxn>
                <a:cxn ang="0">
                  <a:pos x="T12" y="T13"/>
                </a:cxn>
              </a:cxnLst>
              <a:rect l="0" t="0" r="r" b="b"/>
              <a:pathLst>
                <a:path w="167" h="271">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nvGrpSpPr>
            <p:cNvPr id="150" name="그룹 149"/>
            <p:cNvGrpSpPr/>
            <p:nvPr userDrawn="1"/>
          </p:nvGrpSpPr>
          <p:grpSpPr>
            <a:xfrm flipH="1">
              <a:off x="5923171" y="458788"/>
              <a:ext cx="406400" cy="903287"/>
              <a:chOff x="2209800" y="4519614"/>
              <a:chExt cx="406400" cy="903287"/>
            </a:xfrm>
            <a:solidFill>
              <a:schemeClr val="accent2">
                <a:lumMod val="50000"/>
              </a:schemeClr>
            </a:solidFill>
          </p:grpSpPr>
          <p:sp>
            <p:nvSpPr>
              <p:cNvPr id="153" name="Freeform 9"/>
              <p:cNvSpPr/>
              <p:nvPr userDrawn="1"/>
            </p:nvSpPr>
            <p:spPr bwMode="auto">
              <a:xfrm>
                <a:off x="2209800" y="4519614"/>
                <a:ext cx="171450" cy="385763"/>
              </a:xfrm>
              <a:custGeom>
                <a:avLst/>
                <a:gdLst>
                  <a:gd name="T0" fmla="*/ 0 w 108"/>
                  <a:gd name="T1" fmla="*/ 0 h 243"/>
                  <a:gd name="T2" fmla="*/ 0 w 108"/>
                  <a:gd name="T3" fmla="*/ 243 h 243"/>
                  <a:gd name="T4" fmla="*/ 0 w 108"/>
                  <a:gd name="T5" fmla="*/ 243 h 243"/>
                  <a:gd name="T6" fmla="*/ 11 w 108"/>
                  <a:gd name="T7" fmla="*/ 242 h 243"/>
                  <a:gd name="T8" fmla="*/ 22 w 108"/>
                  <a:gd name="T9" fmla="*/ 239 h 243"/>
                  <a:gd name="T10" fmla="*/ 33 w 108"/>
                  <a:gd name="T11" fmla="*/ 234 h 243"/>
                  <a:gd name="T12" fmla="*/ 42 w 108"/>
                  <a:gd name="T13" fmla="*/ 230 h 243"/>
                  <a:gd name="T14" fmla="*/ 51 w 108"/>
                  <a:gd name="T15" fmla="*/ 224 h 243"/>
                  <a:gd name="T16" fmla="*/ 61 w 108"/>
                  <a:gd name="T17" fmla="*/ 218 h 243"/>
                  <a:gd name="T18" fmla="*/ 69 w 108"/>
                  <a:gd name="T19" fmla="*/ 210 h 243"/>
                  <a:gd name="T20" fmla="*/ 77 w 108"/>
                  <a:gd name="T21" fmla="*/ 203 h 243"/>
                  <a:gd name="T22" fmla="*/ 83 w 108"/>
                  <a:gd name="T23" fmla="*/ 195 h 243"/>
                  <a:gd name="T24" fmla="*/ 89 w 108"/>
                  <a:gd name="T25" fmla="*/ 185 h 243"/>
                  <a:gd name="T26" fmla="*/ 94 w 108"/>
                  <a:gd name="T27" fmla="*/ 176 h 243"/>
                  <a:gd name="T28" fmla="*/ 100 w 108"/>
                  <a:gd name="T29" fmla="*/ 165 h 243"/>
                  <a:gd name="T30" fmla="*/ 103 w 108"/>
                  <a:gd name="T31" fmla="*/ 155 h 243"/>
                  <a:gd name="T32" fmla="*/ 106 w 108"/>
                  <a:gd name="T33" fmla="*/ 145 h 243"/>
                  <a:gd name="T34" fmla="*/ 107 w 108"/>
                  <a:gd name="T35" fmla="*/ 133 h 243"/>
                  <a:gd name="T36" fmla="*/ 108 w 108"/>
                  <a:gd name="T37" fmla="*/ 122 h 243"/>
                  <a:gd name="T38" fmla="*/ 108 w 108"/>
                  <a:gd name="T39" fmla="*/ 122 h 243"/>
                  <a:gd name="T40" fmla="*/ 107 w 108"/>
                  <a:gd name="T41" fmla="*/ 110 h 243"/>
                  <a:gd name="T42" fmla="*/ 106 w 108"/>
                  <a:gd name="T43" fmla="*/ 99 h 243"/>
                  <a:gd name="T44" fmla="*/ 103 w 108"/>
                  <a:gd name="T45" fmla="*/ 88 h 243"/>
                  <a:gd name="T46" fmla="*/ 100 w 108"/>
                  <a:gd name="T47" fmla="*/ 77 h 243"/>
                  <a:gd name="T48" fmla="*/ 94 w 108"/>
                  <a:gd name="T49" fmla="*/ 67 h 243"/>
                  <a:gd name="T50" fmla="*/ 89 w 108"/>
                  <a:gd name="T51" fmla="*/ 58 h 243"/>
                  <a:gd name="T52" fmla="*/ 83 w 108"/>
                  <a:gd name="T53" fmla="*/ 48 h 243"/>
                  <a:gd name="T54" fmla="*/ 77 w 108"/>
                  <a:gd name="T55" fmla="*/ 40 h 243"/>
                  <a:gd name="T56" fmla="*/ 69 w 108"/>
                  <a:gd name="T57" fmla="*/ 32 h 243"/>
                  <a:gd name="T58" fmla="*/ 61 w 108"/>
                  <a:gd name="T59" fmla="*/ 25 h 243"/>
                  <a:gd name="T60" fmla="*/ 51 w 108"/>
                  <a:gd name="T61" fmla="*/ 19 h 243"/>
                  <a:gd name="T62" fmla="*/ 42 w 108"/>
                  <a:gd name="T63" fmla="*/ 13 h 243"/>
                  <a:gd name="T64" fmla="*/ 33 w 108"/>
                  <a:gd name="T65" fmla="*/ 9 h 243"/>
                  <a:gd name="T66" fmla="*/ 22 w 108"/>
                  <a:gd name="T67" fmla="*/ 4 h 243"/>
                  <a:gd name="T68" fmla="*/ 11 w 108"/>
                  <a:gd name="T69" fmla="*/ 1 h 243"/>
                  <a:gd name="T70" fmla="*/ 0 w 108"/>
                  <a:gd name="T7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43">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54" name="Freeform 11"/>
              <p:cNvSpPr/>
              <p:nvPr userDrawn="1"/>
            </p:nvSpPr>
            <p:spPr bwMode="auto">
              <a:xfrm>
                <a:off x="2209800" y="4935538"/>
                <a:ext cx="406400" cy="487363"/>
              </a:xfrm>
              <a:custGeom>
                <a:avLst/>
                <a:gdLst>
                  <a:gd name="T0" fmla="*/ 35 w 256"/>
                  <a:gd name="T1" fmla="*/ 0 h 307"/>
                  <a:gd name="T2" fmla="*/ 0 w 256"/>
                  <a:gd name="T3" fmla="*/ 0 h 307"/>
                  <a:gd name="T4" fmla="*/ 0 w 256"/>
                  <a:gd name="T5" fmla="*/ 307 h 307"/>
                  <a:gd name="T6" fmla="*/ 126 w 256"/>
                  <a:gd name="T7" fmla="*/ 307 h 307"/>
                  <a:gd name="T8" fmla="*/ 126 w 256"/>
                  <a:gd name="T9" fmla="*/ 215 h 307"/>
                  <a:gd name="T10" fmla="*/ 144 w 256"/>
                  <a:gd name="T11" fmla="*/ 215 h 307"/>
                  <a:gd name="T12" fmla="*/ 144 w 256"/>
                  <a:gd name="T13" fmla="*/ 307 h 307"/>
                  <a:gd name="T14" fmla="*/ 256 w 256"/>
                  <a:gd name="T15" fmla="*/ 307 h 307"/>
                  <a:gd name="T16" fmla="*/ 256 w 256"/>
                  <a:gd name="T17" fmla="*/ 134 h 307"/>
                  <a:gd name="T18" fmla="*/ 256 w 256"/>
                  <a:gd name="T19" fmla="*/ 134 h 307"/>
                  <a:gd name="T20" fmla="*/ 255 w 256"/>
                  <a:gd name="T21" fmla="*/ 128 h 307"/>
                  <a:gd name="T22" fmla="*/ 255 w 256"/>
                  <a:gd name="T23" fmla="*/ 128 h 307"/>
                  <a:gd name="T24" fmla="*/ 255 w 256"/>
                  <a:gd name="T25" fmla="*/ 123 h 307"/>
                  <a:gd name="T26" fmla="*/ 255 w 256"/>
                  <a:gd name="T27" fmla="*/ 123 h 307"/>
                  <a:gd name="T28" fmla="*/ 254 w 256"/>
                  <a:gd name="T29" fmla="*/ 121 h 307"/>
                  <a:gd name="T30" fmla="*/ 254 w 256"/>
                  <a:gd name="T31" fmla="*/ 121 h 307"/>
                  <a:gd name="T32" fmla="*/ 253 w 256"/>
                  <a:gd name="T33" fmla="*/ 113 h 307"/>
                  <a:gd name="T34" fmla="*/ 251 w 256"/>
                  <a:gd name="T35" fmla="*/ 104 h 307"/>
                  <a:gd name="T36" fmla="*/ 248 w 256"/>
                  <a:gd name="T37" fmla="*/ 97 h 307"/>
                  <a:gd name="T38" fmla="*/ 244 w 256"/>
                  <a:gd name="T39" fmla="*/ 90 h 307"/>
                  <a:gd name="T40" fmla="*/ 240 w 256"/>
                  <a:gd name="T41" fmla="*/ 82 h 307"/>
                  <a:gd name="T42" fmla="*/ 235 w 256"/>
                  <a:gd name="T43" fmla="*/ 76 h 307"/>
                  <a:gd name="T44" fmla="*/ 225 w 256"/>
                  <a:gd name="T45" fmla="*/ 63 h 307"/>
                  <a:gd name="T46" fmla="*/ 212 w 256"/>
                  <a:gd name="T47" fmla="*/ 53 h 307"/>
                  <a:gd name="T48" fmla="*/ 199 w 256"/>
                  <a:gd name="T49" fmla="*/ 44 h 307"/>
                  <a:gd name="T50" fmla="*/ 184 w 256"/>
                  <a:gd name="T51" fmla="*/ 35 h 307"/>
                  <a:gd name="T52" fmla="*/ 169 w 256"/>
                  <a:gd name="T53" fmla="*/ 28 h 307"/>
                  <a:gd name="T54" fmla="*/ 152 w 256"/>
                  <a:gd name="T55" fmla="*/ 22 h 307"/>
                  <a:gd name="T56" fmla="*/ 135 w 256"/>
                  <a:gd name="T57" fmla="*/ 16 h 307"/>
                  <a:gd name="T58" fmla="*/ 119 w 256"/>
                  <a:gd name="T59" fmla="*/ 12 h 307"/>
                  <a:gd name="T60" fmla="*/ 103 w 256"/>
                  <a:gd name="T61" fmla="*/ 8 h 307"/>
                  <a:gd name="T62" fmla="*/ 72 w 256"/>
                  <a:gd name="T63" fmla="*/ 4 h 307"/>
                  <a:gd name="T64" fmla="*/ 46 w 256"/>
                  <a:gd name="T65" fmla="*/ 1 h 307"/>
                  <a:gd name="T66" fmla="*/ 46 w 256"/>
                  <a:gd name="T67" fmla="*/ 1 h 307"/>
                  <a:gd name="T68" fmla="*/ 40 w 256"/>
                  <a:gd name="T69" fmla="*/ 0 h 307"/>
                  <a:gd name="T70" fmla="*/ 35 w 256"/>
                  <a:gd name="T7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07">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51" name="Freeform 43"/>
            <p:cNvSpPr>
              <a:spLocks noEditPoints="1"/>
            </p:cNvSpPr>
            <p:nvPr userDrawn="1"/>
          </p:nvSpPr>
          <p:spPr bwMode="auto">
            <a:xfrm flipH="1">
              <a:off x="5931522" y="5896769"/>
              <a:ext cx="398463" cy="630238"/>
            </a:xfrm>
            <a:custGeom>
              <a:avLst/>
              <a:gdLst>
                <a:gd name="T0" fmla="*/ 134 w 251"/>
                <a:gd name="T1" fmla="*/ 142 h 397"/>
                <a:gd name="T2" fmla="*/ 124 w 251"/>
                <a:gd name="T3" fmla="*/ 141 h 397"/>
                <a:gd name="T4" fmla="*/ 116 w 251"/>
                <a:gd name="T5" fmla="*/ 135 h 397"/>
                <a:gd name="T6" fmla="*/ 113 w 251"/>
                <a:gd name="T7" fmla="*/ 131 h 397"/>
                <a:gd name="T8" fmla="*/ 109 w 251"/>
                <a:gd name="T9" fmla="*/ 121 h 397"/>
                <a:gd name="T10" fmla="*/ 109 w 251"/>
                <a:gd name="T11" fmla="*/ 112 h 397"/>
                <a:gd name="T12" fmla="*/ 113 w 251"/>
                <a:gd name="T13" fmla="*/ 102 h 397"/>
                <a:gd name="T14" fmla="*/ 116 w 251"/>
                <a:gd name="T15" fmla="*/ 98 h 397"/>
                <a:gd name="T16" fmla="*/ 124 w 251"/>
                <a:gd name="T17" fmla="*/ 92 h 397"/>
                <a:gd name="T18" fmla="*/ 134 w 251"/>
                <a:gd name="T19" fmla="*/ 91 h 397"/>
                <a:gd name="T20" fmla="*/ 139 w 251"/>
                <a:gd name="T21" fmla="*/ 91 h 397"/>
                <a:gd name="T22" fmla="*/ 148 w 251"/>
                <a:gd name="T23" fmla="*/ 95 h 397"/>
                <a:gd name="T24" fmla="*/ 153 w 251"/>
                <a:gd name="T25" fmla="*/ 98 h 397"/>
                <a:gd name="T26" fmla="*/ 159 w 251"/>
                <a:gd name="T27" fmla="*/ 107 h 397"/>
                <a:gd name="T28" fmla="*/ 160 w 251"/>
                <a:gd name="T29" fmla="*/ 117 h 397"/>
                <a:gd name="T30" fmla="*/ 159 w 251"/>
                <a:gd name="T31" fmla="*/ 127 h 397"/>
                <a:gd name="T32" fmla="*/ 153 w 251"/>
                <a:gd name="T33" fmla="*/ 135 h 397"/>
                <a:gd name="T34" fmla="*/ 148 w 251"/>
                <a:gd name="T35" fmla="*/ 138 h 397"/>
                <a:gd name="T36" fmla="*/ 139 w 251"/>
                <a:gd name="T37" fmla="*/ 142 h 397"/>
                <a:gd name="T38" fmla="*/ 105 w 251"/>
                <a:gd name="T39" fmla="*/ 0 h 397"/>
                <a:gd name="T40" fmla="*/ 91 w 251"/>
                <a:gd name="T41" fmla="*/ 1 h 397"/>
                <a:gd name="T42" fmla="*/ 64 w 251"/>
                <a:gd name="T43" fmla="*/ 6 h 397"/>
                <a:gd name="T44" fmla="*/ 38 w 251"/>
                <a:gd name="T45" fmla="*/ 17 h 397"/>
                <a:gd name="T46" fmla="*/ 13 w 251"/>
                <a:gd name="T47" fmla="*/ 33 h 397"/>
                <a:gd name="T48" fmla="*/ 2 w 251"/>
                <a:gd name="T49" fmla="*/ 43 h 397"/>
                <a:gd name="T50" fmla="*/ 0 w 251"/>
                <a:gd name="T51" fmla="*/ 397 h 397"/>
                <a:gd name="T52" fmla="*/ 17 w 251"/>
                <a:gd name="T53" fmla="*/ 322 h 397"/>
                <a:gd name="T54" fmla="*/ 56 w 251"/>
                <a:gd name="T55" fmla="*/ 282 h 397"/>
                <a:gd name="T56" fmla="*/ 80 w 251"/>
                <a:gd name="T57" fmla="*/ 289 h 397"/>
                <a:gd name="T58" fmla="*/ 106 w 251"/>
                <a:gd name="T59" fmla="*/ 291 h 397"/>
                <a:gd name="T60" fmla="*/ 119 w 251"/>
                <a:gd name="T61" fmla="*/ 291 h 397"/>
                <a:gd name="T62" fmla="*/ 146 w 251"/>
                <a:gd name="T63" fmla="*/ 285 h 397"/>
                <a:gd name="T64" fmla="*/ 172 w 251"/>
                <a:gd name="T65" fmla="*/ 275 h 397"/>
                <a:gd name="T66" fmla="*/ 197 w 251"/>
                <a:gd name="T67" fmla="*/ 259 h 397"/>
                <a:gd name="T68" fmla="*/ 208 w 251"/>
                <a:gd name="T69" fmla="*/ 249 h 397"/>
                <a:gd name="T70" fmla="*/ 227 w 251"/>
                <a:gd name="T71" fmla="*/ 226 h 397"/>
                <a:gd name="T72" fmla="*/ 239 w 251"/>
                <a:gd name="T73" fmla="*/ 201 h 397"/>
                <a:gd name="T74" fmla="*/ 248 w 251"/>
                <a:gd name="T75" fmla="*/ 174 h 397"/>
                <a:gd name="T76" fmla="*/ 251 w 251"/>
                <a:gd name="T77" fmla="*/ 146 h 397"/>
                <a:gd name="T78" fmla="*/ 248 w 251"/>
                <a:gd name="T79" fmla="*/ 118 h 397"/>
                <a:gd name="T80" fmla="*/ 239 w 251"/>
                <a:gd name="T81" fmla="*/ 91 h 397"/>
                <a:gd name="T82" fmla="*/ 227 w 251"/>
                <a:gd name="T83" fmla="*/ 66 h 397"/>
                <a:gd name="T84" fmla="*/ 208 w 251"/>
                <a:gd name="T85" fmla="*/ 43 h 397"/>
                <a:gd name="T86" fmla="*/ 197 w 251"/>
                <a:gd name="T87" fmla="*/ 33 h 397"/>
                <a:gd name="T88" fmla="*/ 172 w 251"/>
                <a:gd name="T89" fmla="*/ 17 h 397"/>
                <a:gd name="T90" fmla="*/ 146 w 251"/>
                <a:gd name="T91" fmla="*/ 6 h 397"/>
                <a:gd name="T92" fmla="*/ 119 w 251"/>
                <a:gd name="T93" fmla="*/ 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397">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52" name="Freeform 40"/>
            <p:cNvSpPr/>
            <p:nvPr userDrawn="1"/>
          </p:nvSpPr>
          <p:spPr bwMode="auto">
            <a:xfrm flipH="1">
              <a:off x="7436472" y="3072276"/>
              <a:ext cx="258763" cy="884238"/>
            </a:xfrm>
            <a:custGeom>
              <a:avLst/>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grpSp>
        <p:nvGrpSpPr>
          <p:cNvPr id="95" name="그룹 94"/>
          <p:cNvGrpSpPr/>
          <p:nvPr userDrawn="1"/>
        </p:nvGrpSpPr>
        <p:grpSpPr>
          <a:xfrm>
            <a:off x="532056" y="1428888"/>
            <a:ext cx="1263128" cy="1281259"/>
            <a:chOff x="7668344" y="5495925"/>
            <a:chExt cx="1261419" cy="1279525"/>
          </a:xfrm>
        </p:grpSpPr>
        <p:sp>
          <p:nvSpPr>
            <p:cNvPr id="96" name="Freeform 13"/>
            <p:cNvSpPr/>
            <p:nvPr userDrawn="1"/>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97" name="Freeform 14"/>
            <p:cNvSpPr/>
            <p:nvPr userDrawn="1"/>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98" name="Freeform 15"/>
            <p:cNvSpPr/>
            <p:nvPr userDrawn="1"/>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sp>
          <p:nvSpPr>
            <p:cNvPr id="99" name="Freeform 16"/>
            <p:cNvSpPr/>
            <p:nvPr userDrawn="1"/>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0" name="Freeform 17"/>
            <p:cNvSpPr/>
            <p:nvPr userDrawn="1"/>
          </p:nvSpPr>
          <p:spPr bwMode="auto">
            <a:xfrm>
              <a:off x="8315651" y="5495925"/>
              <a:ext cx="614112" cy="614112"/>
            </a:xfrm>
            <a:custGeom>
              <a:avLst/>
              <a:gdLst>
                <a:gd name="T0" fmla="*/ 407 w 407"/>
                <a:gd name="T1" fmla="*/ 0 h 407"/>
                <a:gd name="T2" fmla="*/ 0 w 407"/>
                <a:gd name="T3" fmla="*/ 0 h 407"/>
                <a:gd name="T4" fmla="*/ 0 w 407"/>
                <a:gd name="T5" fmla="*/ 407 h 407"/>
                <a:gd name="T6" fmla="*/ 407 w 407"/>
                <a:gd name="T7" fmla="*/ 0 h 407"/>
              </a:gdLst>
              <a:ahLst/>
              <a:cxnLst>
                <a:cxn ang="0">
                  <a:pos x="T0" y="T1"/>
                </a:cxn>
                <a:cxn ang="0">
                  <a:pos x="T2" y="T3"/>
                </a:cxn>
                <a:cxn ang="0">
                  <a:pos x="T4" y="T5"/>
                </a:cxn>
                <a:cxn ang="0">
                  <a:pos x="T6" y="T7"/>
                </a:cxn>
              </a:cxnLst>
              <a:rect l="0" t="0" r="r" b="b"/>
              <a:pathLst>
                <a:path w="407" h="407">
                  <a:moveTo>
                    <a:pt x="407" y="0"/>
                  </a:moveTo>
                  <a:lnTo>
                    <a:pt x="0" y="0"/>
                  </a:lnTo>
                  <a:lnTo>
                    <a:pt x="0" y="407"/>
                  </a:lnTo>
                  <a:lnTo>
                    <a:pt x="407" y="0"/>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sp>
          <p:nvSpPr>
            <p:cNvPr id="101" name="Freeform 18"/>
            <p:cNvSpPr/>
            <p:nvPr userDrawn="1"/>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102" name="Freeform 19"/>
            <p:cNvSpPr/>
            <p:nvPr userDrawn="1"/>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3" name="Freeform 20"/>
            <p:cNvSpPr/>
            <p:nvPr userDrawn="1"/>
          </p:nvSpPr>
          <p:spPr bwMode="auto">
            <a:xfrm>
              <a:off x="7668344" y="5495925"/>
              <a:ext cx="612603" cy="614112"/>
            </a:xfrm>
            <a:custGeom>
              <a:avLst/>
              <a:gdLst>
                <a:gd name="T0" fmla="*/ 0 w 406"/>
                <a:gd name="T1" fmla="*/ 407 h 407"/>
                <a:gd name="T2" fmla="*/ 406 w 406"/>
                <a:gd name="T3" fmla="*/ 407 h 407"/>
                <a:gd name="T4" fmla="*/ 406 w 406"/>
                <a:gd name="T5" fmla="*/ 0 h 407"/>
                <a:gd name="T6" fmla="*/ 0 w 406"/>
                <a:gd name="T7" fmla="*/ 407 h 407"/>
              </a:gdLst>
              <a:ahLst/>
              <a:cxnLst>
                <a:cxn ang="0">
                  <a:pos x="T0" y="T1"/>
                </a:cxn>
                <a:cxn ang="0">
                  <a:pos x="T2" y="T3"/>
                </a:cxn>
                <a:cxn ang="0">
                  <a:pos x="T4" y="T5"/>
                </a:cxn>
                <a:cxn ang="0">
                  <a:pos x="T6" y="T7"/>
                </a:cxn>
              </a:cxnLst>
              <a:rect l="0" t="0" r="r" b="b"/>
              <a:pathLst>
                <a:path w="406" h="407">
                  <a:moveTo>
                    <a:pt x="0" y="407"/>
                  </a:moveTo>
                  <a:lnTo>
                    <a:pt x="406" y="407"/>
                  </a:lnTo>
                  <a:lnTo>
                    <a:pt x="406" y="0"/>
                  </a:lnTo>
                  <a:lnTo>
                    <a:pt x="0" y="4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104" name="Freeform 23"/>
            <p:cNvSpPr/>
            <p:nvPr userDrawn="1"/>
          </p:nvSpPr>
          <p:spPr bwMode="auto">
            <a:xfrm>
              <a:off x="8280947" y="616133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5" name="Freeform 24"/>
            <p:cNvSpPr/>
            <p:nvPr userDrawn="1"/>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106" name="Freeform 25"/>
            <p:cNvSpPr/>
            <p:nvPr userDrawn="1"/>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7" name="Freeform 26"/>
            <p:cNvSpPr/>
            <p:nvPr userDrawn="1"/>
          </p:nvSpPr>
          <p:spPr bwMode="auto">
            <a:xfrm>
              <a:off x="8315651" y="6161338"/>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108" name="Freeform 27"/>
            <p:cNvSpPr/>
            <p:nvPr userDrawn="1"/>
          </p:nvSpPr>
          <p:spPr bwMode="auto">
            <a:xfrm>
              <a:off x="8315651" y="6161338"/>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9" name="Freeform 28"/>
            <p:cNvSpPr/>
            <p:nvPr userDrawn="1"/>
          </p:nvSpPr>
          <p:spPr bwMode="auto">
            <a:xfrm>
              <a:off x="8197959" y="6292610"/>
              <a:ext cx="82989" cy="203698"/>
            </a:xfrm>
            <a:custGeom>
              <a:avLst/>
              <a:gdLst>
                <a:gd name="T0" fmla="*/ 55 w 55"/>
                <a:gd name="T1" fmla="*/ 0 h 135"/>
                <a:gd name="T2" fmla="*/ 55 w 55"/>
                <a:gd name="T3" fmla="*/ 0 h 135"/>
                <a:gd name="T4" fmla="*/ 44 w 55"/>
                <a:gd name="T5" fmla="*/ 3 h 135"/>
                <a:gd name="T6" fmla="*/ 33 w 55"/>
                <a:gd name="T7" fmla="*/ 8 h 135"/>
                <a:gd name="T8" fmla="*/ 24 w 55"/>
                <a:gd name="T9" fmla="*/ 16 h 135"/>
                <a:gd name="T10" fmla="*/ 16 w 55"/>
                <a:gd name="T11" fmla="*/ 24 h 135"/>
                <a:gd name="T12" fmla="*/ 9 w 55"/>
                <a:gd name="T13" fmla="*/ 34 h 135"/>
                <a:gd name="T14" fmla="*/ 4 w 55"/>
                <a:gd name="T15" fmla="*/ 44 h 135"/>
                <a:gd name="T16" fmla="*/ 1 w 55"/>
                <a:gd name="T17" fmla="*/ 55 h 135"/>
                <a:gd name="T18" fmla="*/ 0 w 55"/>
                <a:gd name="T19" fmla="*/ 68 h 135"/>
                <a:gd name="T20" fmla="*/ 0 w 55"/>
                <a:gd name="T21" fmla="*/ 68 h 135"/>
                <a:gd name="T22" fmla="*/ 1 w 55"/>
                <a:gd name="T23" fmla="*/ 80 h 135"/>
                <a:gd name="T24" fmla="*/ 4 w 55"/>
                <a:gd name="T25" fmla="*/ 91 h 135"/>
                <a:gd name="T26" fmla="*/ 9 w 55"/>
                <a:gd name="T27" fmla="*/ 101 h 135"/>
                <a:gd name="T28" fmla="*/ 16 w 55"/>
                <a:gd name="T29" fmla="*/ 112 h 135"/>
                <a:gd name="T30" fmla="*/ 24 w 55"/>
                <a:gd name="T31" fmla="*/ 119 h 135"/>
                <a:gd name="T32" fmla="*/ 33 w 55"/>
                <a:gd name="T33" fmla="*/ 127 h 135"/>
                <a:gd name="T34" fmla="*/ 44 w 55"/>
                <a:gd name="T35" fmla="*/ 132 h 135"/>
                <a:gd name="T36" fmla="*/ 55 w 55"/>
                <a:gd name="T37" fmla="*/ 135 h 135"/>
                <a:gd name="T38" fmla="*/ 55 w 55"/>
                <a:gd name="T3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135">
                  <a:moveTo>
                    <a:pt x="55" y="0"/>
                  </a:moveTo>
                  <a:lnTo>
                    <a:pt x="55" y="0"/>
                  </a:lnTo>
                  <a:lnTo>
                    <a:pt x="44" y="3"/>
                  </a:lnTo>
                  <a:lnTo>
                    <a:pt x="33" y="8"/>
                  </a:lnTo>
                  <a:lnTo>
                    <a:pt x="24" y="16"/>
                  </a:lnTo>
                  <a:lnTo>
                    <a:pt x="16" y="24"/>
                  </a:lnTo>
                  <a:lnTo>
                    <a:pt x="9" y="34"/>
                  </a:lnTo>
                  <a:lnTo>
                    <a:pt x="4" y="44"/>
                  </a:lnTo>
                  <a:lnTo>
                    <a:pt x="1" y="55"/>
                  </a:lnTo>
                  <a:lnTo>
                    <a:pt x="0" y="68"/>
                  </a:lnTo>
                  <a:lnTo>
                    <a:pt x="0" y="68"/>
                  </a:lnTo>
                  <a:lnTo>
                    <a:pt x="1" y="80"/>
                  </a:lnTo>
                  <a:lnTo>
                    <a:pt x="4" y="91"/>
                  </a:lnTo>
                  <a:lnTo>
                    <a:pt x="9" y="101"/>
                  </a:lnTo>
                  <a:lnTo>
                    <a:pt x="16" y="112"/>
                  </a:lnTo>
                  <a:lnTo>
                    <a:pt x="24" y="119"/>
                  </a:lnTo>
                  <a:lnTo>
                    <a:pt x="33" y="127"/>
                  </a:lnTo>
                  <a:lnTo>
                    <a:pt x="44" y="132"/>
                  </a:lnTo>
                  <a:lnTo>
                    <a:pt x="55" y="135"/>
                  </a:lnTo>
                  <a:lnTo>
                    <a:pt x="5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0" name="Freeform 30"/>
            <p:cNvSpPr/>
            <p:nvPr userDrawn="1"/>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1" name="Freeform 31"/>
            <p:cNvSpPr/>
            <p:nvPr userDrawn="1"/>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12" name="Freeform 32"/>
            <p:cNvSpPr/>
            <p:nvPr userDrawn="1"/>
          </p:nvSpPr>
          <p:spPr bwMode="auto">
            <a:xfrm>
              <a:off x="8315651" y="6291101"/>
              <a:ext cx="92042" cy="206716"/>
            </a:xfrm>
            <a:custGeom>
              <a:avLst/>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close/>
                </a:path>
              </a:pathLst>
            </a:custGeom>
            <a:solidFill>
              <a:srgbClr val="B733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nvGrpSpPr>
            <p:cNvPr id="113" name="그룹 112"/>
            <p:cNvGrpSpPr/>
            <p:nvPr userDrawn="1"/>
          </p:nvGrpSpPr>
          <p:grpSpPr>
            <a:xfrm>
              <a:off x="8315651" y="6291101"/>
              <a:ext cx="218787" cy="484348"/>
              <a:chOff x="8315651" y="6291101"/>
              <a:chExt cx="218787" cy="484348"/>
            </a:xfrm>
            <a:solidFill>
              <a:schemeClr val="accent5">
                <a:lumMod val="75000"/>
              </a:schemeClr>
            </a:solidFill>
          </p:grpSpPr>
          <p:sp>
            <p:nvSpPr>
              <p:cNvPr id="115" name="Freeform 33"/>
              <p:cNvSpPr/>
              <p:nvPr userDrawn="1"/>
            </p:nvSpPr>
            <p:spPr bwMode="auto">
              <a:xfrm>
                <a:off x="8315651" y="6291101"/>
                <a:ext cx="92042" cy="206716"/>
              </a:xfrm>
              <a:custGeom>
                <a:avLst/>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6" name="Freeform 34"/>
              <p:cNvSpPr/>
              <p:nvPr userDrawn="1"/>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14" name="Freeform 35"/>
            <p:cNvSpPr/>
            <p:nvPr userDrawn="1"/>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sp>
        <p:nvSpPr>
          <p:cNvPr id="2" name="텍스트 개체 틀 3"/>
          <p:cNvSpPr>
            <a:spLocks noGrp="1"/>
          </p:cNvSpPr>
          <p:nvPr>
            <p:ph type="body" sz="quarter" idx="10" hasCustomPrompt="1"/>
          </p:nvPr>
        </p:nvSpPr>
        <p:spPr>
          <a:xfrm>
            <a:off x="2255574" y="1493304"/>
            <a:ext cx="5723255" cy="601553"/>
          </a:xfrm>
          <a:prstGeom prst="rect">
            <a:avLst/>
          </a:prstGeom>
        </p:spPr>
        <p:txBody>
          <a:bodyPr lIns="0" tIns="0" rIns="0" bIns="0"/>
          <a:lstStyle>
            <a:lvl1pPr marL="0" indent="0" algn="l">
              <a:buNone/>
              <a:defRPr sz="3735" b="1"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Contents title</a:t>
            </a:r>
            <a:endParaRPr lang="ko-KR" altLang="en-US" smtClean="0"/>
          </a:p>
        </p:txBody>
      </p:sp>
      <p:sp>
        <p:nvSpPr>
          <p:cNvPr id="3" name="텍스트 개체 틀 3"/>
          <p:cNvSpPr>
            <a:spLocks noGrp="1"/>
          </p:cNvSpPr>
          <p:nvPr>
            <p:ph type="body" sz="quarter" idx="11" hasCustomPrompt="1"/>
          </p:nvPr>
        </p:nvSpPr>
        <p:spPr>
          <a:xfrm>
            <a:off x="2255574" y="2970542"/>
            <a:ext cx="5723255" cy="254087"/>
          </a:xfrm>
          <a:prstGeom prst="rect">
            <a:avLst/>
          </a:prstGeom>
        </p:spPr>
        <p:txBody>
          <a:bodyPr lIns="0" tIns="0" rIns="0" bIns="0"/>
          <a:lstStyle>
            <a:lvl1pPr marL="0" indent="0" algn="l">
              <a:buNone/>
              <a:defRPr sz="2135" b="1"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01. Contents title</a:t>
            </a:r>
            <a:endParaRPr lang="ko-KR" altLang="en-US" smtClean="0"/>
          </a:p>
        </p:txBody>
      </p:sp>
      <p:sp>
        <p:nvSpPr>
          <p:cNvPr id="4" name="텍스트 개체 틀 3"/>
          <p:cNvSpPr>
            <a:spLocks noGrp="1"/>
          </p:cNvSpPr>
          <p:nvPr>
            <p:ph type="body" sz="quarter" idx="12" hasCustomPrompt="1"/>
          </p:nvPr>
        </p:nvSpPr>
        <p:spPr>
          <a:xfrm>
            <a:off x="2764689" y="3283494"/>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 Content sub title</a:t>
            </a:r>
            <a:endParaRPr lang="ko-KR" altLang="en-US" smtClean="0"/>
          </a:p>
        </p:txBody>
      </p:sp>
      <p:sp>
        <p:nvSpPr>
          <p:cNvPr id="5" name="텍스트 개체 틀 3"/>
          <p:cNvSpPr>
            <a:spLocks noGrp="1"/>
          </p:cNvSpPr>
          <p:nvPr>
            <p:ph type="body" sz="quarter" idx="13" hasCustomPrompt="1"/>
          </p:nvPr>
        </p:nvSpPr>
        <p:spPr>
          <a:xfrm>
            <a:off x="2764689" y="3525256"/>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 Content sub title</a:t>
            </a:r>
            <a:endParaRPr lang="ko-KR" altLang="en-US" smtClean="0"/>
          </a:p>
        </p:txBody>
      </p:sp>
      <p:sp>
        <p:nvSpPr>
          <p:cNvPr id="6" name="텍스트 개체 틀 3"/>
          <p:cNvSpPr>
            <a:spLocks noGrp="1"/>
          </p:cNvSpPr>
          <p:nvPr>
            <p:ph type="body" sz="quarter" idx="14" hasCustomPrompt="1"/>
          </p:nvPr>
        </p:nvSpPr>
        <p:spPr>
          <a:xfrm>
            <a:off x="2255574" y="4167335"/>
            <a:ext cx="5723255" cy="254087"/>
          </a:xfrm>
          <a:prstGeom prst="rect">
            <a:avLst/>
          </a:prstGeom>
        </p:spPr>
        <p:txBody>
          <a:bodyPr lIns="0" tIns="0" rIns="0" bIns="0"/>
          <a:lstStyle>
            <a:lvl1pPr marL="0" indent="0" algn="l">
              <a:buNone/>
              <a:defRPr sz="2135" b="1"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02. Contents title</a:t>
            </a:r>
            <a:endParaRPr lang="ko-KR" altLang="en-US" smtClean="0"/>
          </a:p>
        </p:txBody>
      </p:sp>
      <p:sp>
        <p:nvSpPr>
          <p:cNvPr id="7" name="텍스트 개체 틀 3"/>
          <p:cNvSpPr>
            <a:spLocks noGrp="1"/>
          </p:cNvSpPr>
          <p:nvPr>
            <p:ph type="body" sz="quarter" idx="15" hasCustomPrompt="1"/>
          </p:nvPr>
        </p:nvSpPr>
        <p:spPr>
          <a:xfrm>
            <a:off x="2764689" y="4480288"/>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 Content sub title</a:t>
            </a:r>
            <a:endParaRPr lang="ko-KR" altLang="en-US" smtClean="0"/>
          </a:p>
        </p:txBody>
      </p:sp>
      <p:sp>
        <p:nvSpPr>
          <p:cNvPr id="8" name="텍스트 개체 틀 3"/>
          <p:cNvSpPr>
            <a:spLocks noGrp="1"/>
          </p:cNvSpPr>
          <p:nvPr>
            <p:ph type="body" sz="quarter" idx="16" hasCustomPrompt="1"/>
          </p:nvPr>
        </p:nvSpPr>
        <p:spPr>
          <a:xfrm>
            <a:off x="2764689" y="4722049"/>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 Content sub title</a:t>
            </a:r>
            <a:endParaRPr lang="ko-KR" altLang="en-US" smtClean="0"/>
          </a:p>
        </p:txBody>
      </p:sp>
      <p:sp>
        <p:nvSpPr>
          <p:cNvPr id="9" name="텍스트 개체 틀 3"/>
          <p:cNvSpPr>
            <a:spLocks noGrp="1"/>
          </p:cNvSpPr>
          <p:nvPr>
            <p:ph type="body" sz="quarter" idx="17" hasCustomPrompt="1"/>
          </p:nvPr>
        </p:nvSpPr>
        <p:spPr>
          <a:xfrm>
            <a:off x="2255574" y="5349214"/>
            <a:ext cx="5723255" cy="254087"/>
          </a:xfrm>
          <a:prstGeom prst="rect">
            <a:avLst/>
          </a:prstGeom>
        </p:spPr>
        <p:txBody>
          <a:bodyPr lIns="0" tIns="0" rIns="0" bIns="0"/>
          <a:lstStyle>
            <a:lvl1pPr marL="0" indent="0" algn="l">
              <a:buNone/>
              <a:defRPr sz="2135" b="1"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03. Contents title</a:t>
            </a:r>
            <a:endParaRPr lang="ko-KR" altLang="en-US" smtClean="0"/>
          </a:p>
        </p:txBody>
      </p:sp>
      <p:sp>
        <p:nvSpPr>
          <p:cNvPr id="10" name="텍스트 개체 틀 3"/>
          <p:cNvSpPr>
            <a:spLocks noGrp="1"/>
          </p:cNvSpPr>
          <p:nvPr>
            <p:ph type="body" sz="quarter" idx="18" hasCustomPrompt="1"/>
          </p:nvPr>
        </p:nvSpPr>
        <p:spPr>
          <a:xfrm>
            <a:off x="2764689" y="5675565"/>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 Content sub title</a:t>
            </a:r>
            <a:endParaRPr lang="ko-KR" altLang="en-US" smtClean="0"/>
          </a:p>
        </p:txBody>
      </p:sp>
      <p:sp>
        <p:nvSpPr>
          <p:cNvPr id="11" name="텍스트 개체 틀 3"/>
          <p:cNvSpPr>
            <a:spLocks noGrp="1"/>
          </p:cNvSpPr>
          <p:nvPr>
            <p:ph type="body" sz="quarter" idx="19" hasCustomPrompt="1"/>
          </p:nvPr>
        </p:nvSpPr>
        <p:spPr>
          <a:xfrm>
            <a:off x="2764689" y="5917326"/>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 Content sub title</a:t>
            </a:r>
            <a:endParaRPr lang="ko-KR" altLang="en-US" smtClean="0"/>
          </a:p>
        </p:txBody>
      </p:sp>
    </p:spTree>
  </p:cSld>
  <p:clrMapOvr>
    <a:masterClrMapping/>
  </p:clrMapOvr>
  <p:transition advClick="0" advTm="0"/>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제목 및 내용">
    <p:spTree>
      <p:nvGrpSpPr>
        <p:cNvPr id="1" name=""/>
        <p:cNvGrpSpPr/>
        <p:nvPr/>
      </p:nvGrpSpPr>
      <p:grpSpPr>
        <a:xfrm>
          <a:off x="0" y="0"/>
          <a:ext cx="0" cy="0"/>
          <a:chOff x="0" y="0"/>
          <a:chExt cx="0" cy="0"/>
        </a:xfrm>
      </p:grpSpPr>
      <p:grpSp>
        <p:nvGrpSpPr>
          <p:cNvPr id="152" name="그룹 151"/>
          <p:cNvGrpSpPr/>
          <p:nvPr/>
        </p:nvGrpSpPr>
        <p:grpSpPr>
          <a:xfrm>
            <a:off x="10569566" y="5478266"/>
            <a:ext cx="1296303" cy="1314909"/>
            <a:chOff x="7668344" y="5495925"/>
            <a:chExt cx="1261419" cy="1279525"/>
          </a:xfrm>
        </p:grpSpPr>
        <p:sp>
          <p:nvSpPr>
            <p:cNvPr id="153" name="Freeform 13"/>
            <p:cNvSpPr/>
            <p:nvPr userDrawn="1"/>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154" name="Freeform 14"/>
            <p:cNvSpPr/>
            <p:nvPr userDrawn="1"/>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55" name="Freeform 15"/>
            <p:cNvSpPr/>
            <p:nvPr userDrawn="1"/>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sp>
          <p:nvSpPr>
            <p:cNvPr id="156" name="Freeform 16"/>
            <p:cNvSpPr/>
            <p:nvPr userDrawn="1"/>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57" name="Freeform 17"/>
            <p:cNvSpPr/>
            <p:nvPr userDrawn="1"/>
          </p:nvSpPr>
          <p:spPr bwMode="auto">
            <a:xfrm>
              <a:off x="8315651" y="5495925"/>
              <a:ext cx="614112" cy="614112"/>
            </a:xfrm>
            <a:custGeom>
              <a:avLst/>
              <a:gdLst>
                <a:gd name="T0" fmla="*/ 407 w 407"/>
                <a:gd name="T1" fmla="*/ 0 h 407"/>
                <a:gd name="T2" fmla="*/ 0 w 407"/>
                <a:gd name="T3" fmla="*/ 0 h 407"/>
                <a:gd name="T4" fmla="*/ 0 w 407"/>
                <a:gd name="T5" fmla="*/ 407 h 407"/>
                <a:gd name="T6" fmla="*/ 407 w 407"/>
                <a:gd name="T7" fmla="*/ 0 h 407"/>
              </a:gdLst>
              <a:ahLst/>
              <a:cxnLst>
                <a:cxn ang="0">
                  <a:pos x="T0" y="T1"/>
                </a:cxn>
                <a:cxn ang="0">
                  <a:pos x="T2" y="T3"/>
                </a:cxn>
                <a:cxn ang="0">
                  <a:pos x="T4" y="T5"/>
                </a:cxn>
                <a:cxn ang="0">
                  <a:pos x="T6" y="T7"/>
                </a:cxn>
              </a:cxnLst>
              <a:rect l="0" t="0" r="r" b="b"/>
              <a:pathLst>
                <a:path w="407" h="407">
                  <a:moveTo>
                    <a:pt x="407" y="0"/>
                  </a:moveTo>
                  <a:lnTo>
                    <a:pt x="0" y="0"/>
                  </a:lnTo>
                  <a:lnTo>
                    <a:pt x="0" y="407"/>
                  </a:lnTo>
                  <a:lnTo>
                    <a:pt x="407" y="0"/>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sp>
          <p:nvSpPr>
            <p:cNvPr id="158" name="Freeform 18"/>
            <p:cNvSpPr/>
            <p:nvPr userDrawn="1"/>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159" name="Freeform 19"/>
            <p:cNvSpPr/>
            <p:nvPr userDrawn="1"/>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60" name="Freeform 20"/>
            <p:cNvSpPr/>
            <p:nvPr userDrawn="1"/>
          </p:nvSpPr>
          <p:spPr bwMode="auto">
            <a:xfrm>
              <a:off x="7668344" y="5495925"/>
              <a:ext cx="612603" cy="614112"/>
            </a:xfrm>
            <a:custGeom>
              <a:avLst/>
              <a:gdLst>
                <a:gd name="T0" fmla="*/ 0 w 406"/>
                <a:gd name="T1" fmla="*/ 407 h 407"/>
                <a:gd name="T2" fmla="*/ 406 w 406"/>
                <a:gd name="T3" fmla="*/ 407 h 407"/>
                <a:gd name="T4" fmla="*/ 406 w 406"/>
                <a:gd name="T5" fmla="*/ 0 h 407"/>
                <a:gd name="T6" fmla="*/ 0 w 406"/>
                <a:gd name="T7" fmla="*/ 407 h 407"/>
              </a:gdLst>
              <a:ahLst/>
              <a:cxnLst>
                <a:cxn ang="0">
                  <a:pos x="T0" y="T1"/>
                </a:cxn>
                <a:cxn ang="0">
                  <a:pos x="T2" y="T3"/>
                </a:cxn>
                <a:cxn ang="0">
                  <a:pos x="T4" y="T5"/>
                </a:cxn>
                <a:cxn ang="0">
                  <a:pos x="T6" y="T7"/>
                </a:cxn>
              </a:cxnLst>
              <a:rect l="0" t="0" r="r" b="b"/>
              <a:pathLst>
                <a:path w="406" h="407">
                  <a:moveTo>
                    <a:pt x="0" y="407"/>
                  </a:moveTo>
                  <a:lnTo>
                    <a:pt x="406" y="407"/>
                  </a:lnTo>
                  <a:lnTo>
                    <a:pt x="406" y="0"/>
                  </a:lnTo>
                  <a:lnTo>
                    <a:pt x="0" y="4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161" name="Freeform 23"/>
            <p:cNvSpPr/>
            <p:nvPr userDrawn="1"/>
          </p:nvSpPr>
          <p:spPr bwMode="auto">
            <a:xfrm>
              <a:off x="8280947" y="616133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62" name="Freeform 24"/>
            <p:cNvSpPr/>
            <p:nvPr userDrawn="1"/>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163" name="Freeform 25"/>
            <p:cNvSpPr/>
            <p:nvPr userDrawn="1"/>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64" name="Freeform 26"/>
            <p:cNvSpPr/>
            <p:nvPr userDrawn="1"/>
          </p:nvSpPr>
          <p:spPr bwMode="auto">
            <a:xfrm>
              <a:off x="8315651" y="6161338"/>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165" name="Freeform 27"/>
            <p:cNvSpPr/>
            <p:nvPr userDrawn="1"/>
          </p:nvSpPr>
          <p:spPr bwMode="auto">
            <a:xfrm>
              <a:off x="8315651" y="6161338"/>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66" name="Freeform 28"/>
            <p:cNvSpPr/>
            <p:nvPr userDrawn="1"/>
          </p:nvSpPr>
          <p:spPr bwMode="auto">
            <a:xfrm>
              <a:off x="8197959" y="6292610"/>
              <a:ext cx="82989" cy="203698"/>
            </a:xfrm>
            <a:custGeom>
              <a:avLst/>
              <a:gdLst>
                <a:gd name="T0" fmla="*/ 55 w 55"/>
                <a:gd name="T1" fmla="*/ 0 h 135"/>
                <a:gd name="T2" fmla="*/ 55 w 55"/>
                <a:gd name="T3" fmla="*/ 0 h 135"/>
                <a:gd name="T4" fmla="*/ 44 w 55"/>
                <a:gd name="T5" fmla="*/ 3 h 135"/>
                <a:gd name="T6" fmla="*/ 33 w 55"/>
                <a:gd name="T7" fmla="*/ 8 h 135"/>
                <a:gd name="T8" fmla="*/ 24 w 55"/>
                <a:gd name="T9" fmla="*/ 16 h 135"/>
                <a:gd name="T10" fmla="*/ 16 w 55"/>
                <a:gd name="T11" fmla="*/ 24 h 135"/>
                <a:gd name="T12" fmla="*/ 9 w 55"/>
                <a:gd name="T13" fmla="*/ 34 h 135"/>
                <a:gd name="T14" fmla="*/ 4 w 55"/>
                <a:gd name="T15" fmla="*/ 44 h 135"/>
                <a:gd name="T16" fmla="*/ 1 w 55"/>
                <a:gd name="T17" fmla="*/ 55 h 135"/>
                <a:gd name="T18" fmla="*/ 0 w 55"/>
                <a:gd name="T19" fmla="*/ 68 h 135"/>
                <a:gd name="T20" fmla="*/ 0 w 55"/>
                <a:gd name="T21" fmla="*/ 68 h 135"/>
                <a:gd name="T22" fmla="*/ 1 w 55"/>
                <a:gd name="T23" fmla="*/ 80 h 135"/>
                <a:gd name="T24" fmla="*/ 4 w 55"/>
                <a:gd name="T25" fmla="*/ 91 h 135"/>
                <a:gd name="T26" fmla="*/ 9 w 55"/>
                <a:gd name="T27" fmla="*/ 101 h 135"/>
                <a:gd name="T28" fmla="*/ 16 w 55"/>
                <a:gd name="T29" fmla="*/ 112 h 135"/>
                <a:gd name="T30" fmla="*/ 24 w 55"/>
                <a:gd name="T31" fmla="*/ 119 h 135"/>
                <a:gd name="T32" fmla="*/ 33 w 55"/>
                <a:gd name="T33" fmla="*/ 127 h 135"/>
                <a:gd name="T34" fmla="*/ 44 w 55"/>
                <a:gd name="T35" fmla="*/ 132 h 135"/>
                <a:gd name="T36" fmla="*/ 55 w 55"/>
                <a:gd name="T37" fmla="*/ 135 h 135"/>
                <a:gd name="T38" fmla="*/ 55 w 55"/>
                <a:gd name="T3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135">
                  <a:moveTo>
                    <a:pt x="55" y="0"/>
                  </a:moveTo>
                  <a:lnTo>
                    <a:pt x="55" y="0"/>
                  </a:lnTo>
                  <a:lnTo>
                    <a:pt x="44" y="3"/>
                  </a:lnTo>
                  <a:lnTo>
                    <a:pt x="33" y="8"/>
                  </a:lnTo>
                  <a:lnTo>
                    <a:pt x="24" y="16"/>
                  </a:lnTo>
                  <a:lnTo>
                    <a:pt x="16" y="24"/>
                  </a:lnTo>
                  <a:lnTo>
                    <a:pt x="9" y="34"/>
                  </a:lnTo>
                  <a:lnTo>
                    <a:pt x="4" y="44"/>
                  </a:lnTo>
                  <a:lnTo>
                    <a:pt x="1" y="55"/>
                  </a:lnTo>
                  <a:lnTo>
                    <a:pt x="0" y="68"/>
                  </a:lnTo>
                  <a:lnTo>
                    <a:pt x="0" y="68"/>
                  </a:lnTo>
                  <a:lnTo>
                    <a:pt x="1" y="80"/>
                  </a:lnTo>
                  <a:lnTo>
                    <a:pt x="4" y="91"/>
                  </a:lnTo>
                  <a:lnTo>
                    <a:pt x="9" y="101"/>
                  </a:lnTo>
                  <a:lnTo>
                    <a:pt x="16" y="112"/>
                  </a:lnTo>
                  <a:lnTo>
                    <a:pt x="24" y="119"/>
                  </a:lnTo>
                  <a:lnTo>
                    <a:pt x="33" y="127"/>
                  </a:lnTo>
                  <a:lnTo>
                    <a:pt x="44" y="132"/>
                  </a:lnTo>
                  <a:lnTo>
                    <a:pt x="55" y="135"/>
                  </a:lnTo>
                  <a:lnTo>
                    <a:pt x="5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67" name="Freeform 30"/>
            <p:cNvSpPr/>
            <p:nvPr userDrawn="1"/>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68" name="Freeform 31"/>
            <p:cNvSpPr/>
            <p:nvPr userDrawn="1"/>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69" name="Freeform 32"/>
            <p:cNvSpPr/>
            <p:nvPr userDrawn="1"/>
          </p:nvSpPr>
          <p:spPr bwMode="auto">
            <a:xfrm>
              <a:off x="8315651" y="6291101"/>
              <a:ext cx="92042" cy="206716"/>
            </a:xfrm>
            <a:custGeom>
              <a:avLst/>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close/>
                </a:path>
              </a:pathLst>
            </a:custGeom>
            <a:solidFill>
              <a:srgbClr val="B733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nvGrpSpPr>
            <p:cNvPr id="170" name="그룹 169"/>
            <p:cNvGrpSpPr/>
            <p:nvPr userDrawn="1"/>
          </p:nvGrpSpPr>
          <p:grpSpPr>
            <a:xfrm>
              <a:off x="8315651" y="6291101"/>
              <a:ext cx="218787" cy="484348"/>
              <a:chOff x="8315651" y="6291101"/>
              <a:chExt cx="218787" cy="484348"/>
            </a:xfrm>
            <a:solidFill>
              <a:schemeClr val="accent5">
                <a:lumMod val="75000"/>
              </a:schemeClr>
            </a:solidFill>
          </p:grpSpPr>
          <p:sp>
            <p:nvSpPr>
              <p:cNvPr id="172" name="Freeform 33"/>
              <p:cNvSpPr/>
              <p:nvPr userDrawn="1"/>
            </p:nvSpPr>
            <p:spPr bwMode="auto">
              <a:xfrm>
                <a:off x="8315651" y="6291101"/>
                <a:ext cx="92042" cy="206716"/>
              </a:xfrm>
              <a:custGeom>
                <a:avLst/>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3" name="Freeform 34"/>
              <p:cNvSpPr/>
              <p:nvPr userDrawn="1"/>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71" name="Freeform 35"/>
            <p:cNvSpPr/>
            <p:nvPr userDrawn="1"/>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grpSp>
        <p:nvGrpSpPr>
          <p:cNvPr id="2" name="그룹 1"/>
          <p:cNvGrpSpPr/>
          <p:nvPr/>
        </p:nvGrpSpPr>
        <p:grpSpPr>
          <a:xfrm>
            <a:off x="0" y="76545"/>
            <a:ext cx="6215317" cy="6704913"/>
            <a:chOff x="0" y="57408"/>
            <a:chExt cx="4661488" cy="5028685"/>
          </a:xfrm>
        </p:grpSpPr>
        <p:sp>
          <p:nvSpPr>
            <p:cNvPr id="68" name="Freeform 97"/>
            <p:cNvSpPr/>
            <p:nvPr userDrawn="1"/>
          </p:nvSpPr>
          <p:spPr bwMode="auto">
            <a:xfrm>
              <a:off x="2684826" y="58600"/>
              <a:ext cx="960910" cy="960910"/>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69" name="Freeform 98"/>
            <p:cNvSpPr/>
            <p:nvPr userDrawn="1"/>
          </p:nvSpPr>
          <p:spPr bwMode="auto">
            <a:xfrm>
              <a:off x="0" y="57408"/>
              <a:ext cx="3078251" cy="962103"/>
            </a:xfrm>
            <a:custGeom>
              <a:avLst/>
              <a:gdLst>
                <a:gd name="T0" fmla="*/ 2178 w 2582"/>
                <a:gd name="T1" fmla="*/ 0 h 807"/>
                <a:gd name="T2" fmla="*/ 0 w 2582"/>
                <a:gd name="T3" fmla="*/ 0 h 807"/>
                <a:gd name="T4" fmla="*/ 0 w 2582"/>
                <a:gd name="T5" fmla="*/ 807 h 807"/>
                <a:gd name="T6" fmla="*/ 2178 w 2582"/>
                <a:gd name="T7" fmla="*/ 807 h 807"/>
                <a:gd name="T8" fmla="*/ 2582 w 2582"/>
                <a:gd name="T9" fmla="*/ 404 h 807"/>
                <a:gd name="T10" fmla="*/ 2178 w 2582"/>
                <a:gd name="T11" fmla="*/ 0 h 807"/>
              </a:gdLst>
              <a:ahLst/>
              <a:cxnLst>
                <a:cxn ang="0">
                  <a:pos x="T0" y="T1"/>
                </a:cxn>
                <a:cxn ang="0">
                  <a:pos x="T2" y="T3"/>
                </a:cxn>
                <a:cxn ang="0">
                  <a:pos x="T4" y="T5"/>
                </a:cxn>
                <a:cxn ang="0">
                  <a:pos x="T6" y="T7"/>
                </a:cxn>
                <a:cxn ang="0">
                  <a:pos x="T8" y="T9"/>
                </a:cxn>
                <a:cxn ang="0">
                  <a:pos x="T10" y="T11"/>
                </a:cxn>
              </a:cxnLst>
              <a:rect l="0" t="0" r="r" b="b"/>
              <a:pathLst>
                <a:path w="2582" h="807">
                  <a:moveTo>
                    <a:pt x="2178" y="0"/>
                  </a:moveTo>
                  <a:lnTo>
                    <a:pt x="0" y="0"/>
                  </a:lnTo>
                  <a:lnTo>
                    <a:pt x="0" y="807"/>
                  </a:lnTo>
                  <a:lnTo>
                    <a:pt x="2178" y="807"/>
                  </a:lnTo>
                  <a:lnTo>
                    <a:pt x="2582" y="404"/>
                  </a:lnTo>
                  <a:lnTo>
                    <a:pt x="2178" y="0"/>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70" name="Freeform 99"/>
            <p:cNvSpPr/>
            <p:nvPr userDrawn="1"/>
          </p:nvSpPr>
          <p:spPr bwMode="auto">
            <a:xfrm>
              <a:off x="0" y="1074351"/>
              <a:ext cx="2063692" cy="962103"/>
            </a:xfrm>
            <a:custGeom>
              <a:avLst/>
              <a:gdLst>
                <a:gd name="T0" fmla="*/ 1327 w 1731"/>
                <a:gd name="T1" fmla="*/ 0 h 807"/>
                <a:gd name="T2" fmla="*/ 0 w 1731"/>
                <a:gd name="T3" fmla="*/ 0 h 807"/>
                <a:gd name="T4" fmla="*/ 0 w 1731"/>
                <a:gd name="T5" fmla="*/ 807 h 807"/>
                <a:gd name="T6" fmla="*/ 1327 w 1731"/>
                <a:gd name="T7" fmla="*/ 807 h 807"/>
                <a:gd name="T8" fmla="*/ 1731 w 1731"/>
                <a:gd name="T9" fmla="*/ 403 h 807"/>
                <a:gd name="T10" fmla="*/ 1327 w 1731"/>
                <a:gd name="T11" fmla="*/ 0 h 807"/>
              </a:gdLst>
              <a:ahLst/>
              <a:cxnLst>
                <a:cxn ang="0">
                  <a:pos x="T0" y="T1"/>
                </a:cxn>
                <a:cxn ang="0">
                  <a:pos x="T2" y="T3"/>
                </a:cxn>
                <a:cxn ang="0">
                  <a:pos x="T4" y="T5"/>
                </a:cxn>
                <a:cxn ang="0">
                  <a:pos x="T6" y="T7"/>
                </a:cxn>
                <a:cxn ang="0">
                  <a:pos x="T8" y="T9"/>
                </a:cxn>
                <a:cxn ang="0">
                  <a:pos x="T10" y="T11"/>
                </a:cxn>
              </a:cxnLst>
              <a:rect l="0" t="0" r="r" b="b"/>
              <a:pathLst>
                <a:path w="1731" h="807">
                  <a:moveTo>
                    <a:pt x="1327" y="0"/>
                  </a:moveTo>
                  <a:lnTo>
                    <a:pt x="0" y="0"/>
                  </a:lnTo>
                  <a:lnTo>
                    <a:pt x="0" y="807"/>
                  </a:lnTo>
                  <a:lnTo>
                    <a:pt x="1327" y="807"/>
                  </a:lnTo>
                  <a:lnTo>
                    <a:pt x="1731" y="403"/>
                  </a:lnTo>
                  <a:lnTo>
                    <a:pt x="1327" y="0"/>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71" name="Freeform 100"/>
            <p:cNvSpPr/>
            <p:nvPr userDrawn="1"/>
          </p:nvSpPr>
          <p:spPr bwMode="auto">
            <a:xfrm>
              <a:off x="0" y="2091295"/>
              <a:ext cx="1043172" cy="960910"/>
            </a:xfrm>
            <a:custGeom>
              <a:avLst/>
              <a:gdLst>
                <a:gd name="T0" fmla="*/ 471 w 875"/>
                <a:gd name="T1" fmla="*/ 0 h 806"/>
                <a:gd name="T2" fmla="*/ 0 w 875"/>
                <a:gd name="T3" fmla="*/ 0 h 806"/>
                <a:gd name="T4" fmla="*/ 0 w 875"/>
                <a:gd name="T5" fmla="*/ 806 h 806"/>
                <a:gd name="T6" fmla="*/ 471 w 875"/>
                <a:gd name="T7" fmla="*/ 806 h 806"/>
                <a:gd name="T8" fmla="*/ 875 w 875"/>
                <a:gd name="T9" fmla="*/ 403 h 806"/>
                <a:gd name="T10" fmla="*/ 471 w 875"/>
                <a:gd name="T11" fmla="*/ 0 h 806"/>
              </a:gdLst>
              <a:ahLst/>
              <a:cxnLst>
                <a:cxn ang="0">
                  <a:pos x="T0" y="T1"/>
                </a:cxn>
                <a:cxn ang="0">
                  <a:pos x="T2" y="T3"/>
                </a:cxn>
                <a:cxn ang="0">
                  <a:pos x="T4" y="T5"/>
                </a:cxn>
                <a:cxn ang="0">
                  <a:pos x="T6" y="T7"/>
                </a:cxn>
                <a:cxn ang="0">
                  <a:pos x="T8" y="T9"/>
                </a:cxn>
                <a:cxn ang="0">
                  <a:pos x="T10" y="T11"/>
                </a:cxn>
              </a:cxnLst>
              <a:rect l="0" t="0" r="r" b="b"/>
              <a:pathLst>
                <a:path w="875" h="806">
                  <a:moveTo>
                    <a:pt x="471" y="0"/>
                  </a:moveTo>
                  <a:lnTo>
                    <a:pt x="0" y="0"/>
                  </a:lnTo>
                  <a:lnTo>
                    <a:pt x="0" y="806"/>
                  </a:lnTo>
                  <a:lnTo>
                    <a:pt x="471" y="806"/>
                  </a:lnTo>
                  <a:lnTo>
                    <a:pt x="875" y="403"/>
                  </a:lnTo>
                  <a:lnTo>
                    <a:pt x="471" y="0"/>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72" name="Freeform 101"/>
            <p:cNvSpPr/>
            <p:nvPr userDrawn="1"/>
          </p:nvSpPr>
          <p:spPr bwMode="auto">
            <a:xfrm>
              <a:off x="0" y="4123990"/>
              <a:ext cx="2063692" cy="962103"/>
            </a:xfrm>
            <a:custGeom>
              <a:avLst/>
              <a:gdLst>
                <a:gd name="T0" fmla="*/ 1327 w 1731"/>
                <a:gd name="T1" fmla="*/ 807 h 807"/>
                <a:gd name="T2" fmla="*/ 0 w 1731"/>
                <a:gd name="T3" fmla="*/ 807 h 807"/>
                <a:gd name="T4" fmla="*/ 0 w 1731"/>
                <a:gd name="T5" fmla="*/ 0 h 807"/>
                <a:gd name="T6" fmla="*/ 1327 w 1731"/>
                <a:gd name="T7" fmla="*/ 0 h 807"/>
                <a:gd name="T8" fmla="*/ 1731 w 1731"/>
                <a:gd name="T9" fmla="*/ 403 h 807"/>
                <a:gd name="T10" fmla="*/ 1327 w 1731"/>
                <a:gd name="T11" fmla="*/ 807 h 807"/>
              </a:gdLst>
              <a:ahLst/>
              <a:cxnLst>
                <a:cxn ang="0">
                  <a:pos x="T0" y="T1"/>
                </a:cxn>
                <a:cxn ang="0">
                  <a:pos x="T2" y="T3"/>
                </a:cxn>
                <a:cxn ang="0">
                  <a:pos x="T4" y="T5"/>
                </a:cxn>
                <a:cxn ang="0">
                  <a:pos x="T6" y="T7"/>
                </a:cxn>
                <a:cxn ang="0">
                  <a:pos x="T8" y="T9"/>
                </a:cxn>
                <a:cxn ang="0">
                  <a:pos x="T10" y="T11"/>
                </a:cxn>
              </a:cxnLst>
              <a:rect l="0" t="0" r="r" b="b"/>
              <a:pathLst>
                <a:path w="1731" h="807">
                  <a:moveTo>
                    <a:pt x="1327" y="807"/>
                  </a:moveTo>
                  <a:lnTo>
                    <a:pt x="0" y="807"/>
                  </a:lnTo>
                  <a:lnTo>
                    <a:pt x="0" y="0"/>
                  </a:lnTo>
                  <a:lnTo>
                    <a:pt x="1327" y="0"/>
                  </a:lnTo>
                  <a:lnTo>
                    <a:pt x="1731" y="403"/>
                  </a:lnTo>
                  <a:lnTo>
                    <a:pt x="1327" y="807"/>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73" name="Freeform 102"/>
            <p:cNvSpPr/>
            <p:nvPr userDrawn="1"/>
          </p:nvSpPr>
          <p:spPr bwMode="auto">
            <a:xfrm>
              <a:off x="0" y="3107047"/>
              <a:ext cx="1043172" cy="962103"/>
            </a:xfrm>
            <a:custGeom>
              <a:avLst/>
              <a:gdLst>
                <a:gd name="T0" fmla="*/ 471 w 875"/>
                <a:gd name="T1" fmla="*/ 807 h 807"/>
                <a:gd name="T2" fmla="*/ 0 w 875"/>
                <a:gd name="T3" fmla="*/ 807 h 807"/>
                <a:gd name="T4" fmla="*/ 0 w 875"/>
                <a:gd name="T5" fmla="*/ 0 h 807"/>
                <a:gd name="T6" fmla="*/ 471 w 875"/>
                <a:gd name="T7" fmla="*/ 0 h 807"/>
                <a:gd name="T8" fmla="*/ 875 w 875"/>
                <a:gd name="T9" fmla="*/ 404 h 807"/>
                <a:gd name="T10" fmla="*/ 471 w 875"/>
                <a:gd name="T11" fmla="*/ 807 h 807"/>
              </a:gdLst>
              <a:ahLst/>
              <a:cxnLst>
                <a:cxn ang="0">
                  <a:pos x="T0" y="T1"/>
                </a:cxn>
                <a:cxn ang="0">
                  <a:pos x="T2" y="T3"/>
                </a:cxn>
                <a:cxn ang="0">
                  <a:pos x="T4" y="T5"/>
                </a:cxn>
                <a:cxn ang="0">
                  <a:pos x="T6" y="T7"/>
                </a:cxn>
                <a:cxn ang="0">
                  <a:pos x="T8" y="T9"/>
                </a:cxn>
                <a:cxn ang="0">
                  <a:pos x="T10" y="T11"/>
                </a:cxn>
              </a:cxnLst>
              <a:rect l="0" t="0" r="r" b="b"/>
              <a:pathLst>
                <a:path w="875" h="807">
                  <a:moveTo>
                    <a:pt x="471" y="807"/>
                  </a:moveTo>
                  <a:lnTo>
                    <a:pt x="0" y="807"/>
                  </a:lnTo>
                  <a:lnTo>
                    <a:pt x="0" y="0"/>
                  </a:lnTo>
                  <a:lnTo>
                    <a:pt x="471" y="0"/>
                  </a:lnTo>
                  <a:lnTo>
                    <a:pt x="875" y="404"/>
                  </a:lnTo>
                  <a:lnTo>
                    <a:pt x="471" y="807"/>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74" name="Freeform 103"/>
            <p:cNvSpPr/>
            <p:nvPr userDrawn="1"/>
          </p:nvSpPr>
          <p:spPr bwMode="auto">
            <a:xfrm>
              <a:off x="2684826" y="58600"/>
              <a:ext cx="960910" cy="960910"/>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sp>
          <p:nvSpPr>
            <p:cNvPr id="75" name="Freeform 104"/>
            <p:cNvSpPr/>
            <p:nvPr userDrawn="1"/>
          </p:nvSpPr>
          <p:spPr bwMode="auto">
            <a:xfrm>
              <a:off x="3700578" y="58600"/>
              <a:ext cx="960910" cy="960910"/>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chemeClr val="bg1">
                <a:lumMod val="85000"/>
              </a:schemeClr>
            </a:solidFill>
            <a:ln>
              <a:noFill/>
            </a:ln>
          </p:spPr>
          <p:txBody>
            <a:bodyPr vert="horz" wrap="square" lIns="91440" tIns="45720" rIns="91440" bIns="45720" numCol="1" anchor="t" anchorCtr="0" compatLnSpc="1"/>
            <a:lstStyle/>
            <a:p>
              <a:pPr lvl="0"/>
              <a:endParaRPr lang="ko-KR" altLang="en-US" sz="2400"/>
            </a:p>
          </p:txBody>
        </p:sp>
        <p:sp>
          <p:nvSpPr>
            <p:cNvPr id="76" name="Freeform 105"/>
            <p:cNvSpPr/>
            <p:nvPr userDrawn="1"/>
          </p:nvSpPr>
          <p:spPr bwMode="auto">
            <a:xfrm>
              <a:off x="1669075" y="1074351"/>
              <a:ext cx="960910" cy="962103"/>
            </a:xfrm>
            <a:custGeom>
              <a:avLst/>
              <a:gdLst>
                <a:gd name="T0" fmla="*/ 806 w 806"/>
                <a:gd name="T1" fmla="*/ 807 h 807"/>
                <a:gd name="T2" fmla="*/ 0 w 806"/>
                <a:gd name="T3" fmla="*/ 0 h 807"/>
                <a:gd name="T4" fmla="*/ 806 w 806"/>
                <a:gd name="T5" fmla="*/ 0 h 807"/>
                <a:gd name="T6" fmla="*/ 806 w 806"/>
                <a:gd name="T7" fmla="*/ 807 h 807"/>
              </a:gdLst>
              <a:ahLst/>
              <a:cxnLst>
                <a:cxn ang="0">
                  <a:pos x="T0" y="T1"/>
                </a:cxn>
                <a:cxn ang="0">
                  <a:pos x="T2" y="T3"/>
                </a:cxn>
                <a:cxn ang="0">
                  <a:pos x="T4" y="T5"/>
                </a:cxn>
                <a:cxn ang="0">
                  <a:pos x="T6" y="T7"/>
                </a:cxn>
              </a:cxnLst>
              <a:rect l="0" t="0" r="r" b="b"/>
              <a:pathLst>
                <a:path w="806" h="807">
                  <a:moveTo>
                    <a:pt x="806" y="807"/>
                  </a:moveTo>
                  <a:lnTo>
                    <a:pt x="0" y="0"/>
                  </a:lnTo>
                  <a:lnTo>
                    <a:pt x="806" y="0"/>
                  </a:lnTo>
                  <a:lnTo>
                    <a:pt x="806" y="807"/>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77" name="Freeform 106"/>
            <p:cNvSpPr/>
            <p:nvPr userDrawn="1"/>
          </p:nvSpPr>
          <p:spPr bwMode="auto">
            <a:xfrm>
              <a:off x="1669075" y="1074351"/>
              <a:ext cx="960910" cy="962103"/>
            </a:xfrm>
            <a:custGeom>
              <a:avLst/>
              <a:gdLst>
                <a:gd name="T0" fmla="*/ 806 w 806"/>
                <a:gd name="T1" fmla="*/ 0 h 807"/>
                <a:gd name="T2" fmla="*/ 0 w 806"/>
                <a:gd name="T3" fmla="*/ 807 h 807"/>
                <a:gd name="T4" fmla="*/ 806 w 806"/>
                <a:gd name="T5" fmla="*/ 807 h 807"/>
                <a:gd name="T6" fmla="*/ 806 w 806"/>
                <a:gd name="T7" fmla="*/ 0 h 807"/>
              </a:gdLst>
              <a:ahLst/>
              <a:cxnLst>
                <a:cxn ang="0">
                  <a:pos x="T0" y="T1"/>
                </a:cxn>
                <a:cxn ang="0">
                  <a:pos x="T2" y="T3"/>
                </a:cxn>
                <a:cxn ang="0">
                  <a:pos x="T4" y="T5"/>
                </a:cxn>
                <a:cxn ang="0">
                  <a:pos x="T6" y="T7"/>
                </a:cxn>
              </a:cxnLst>
              <a:rect l="0" t="0" r="r" b="b"/>
              <a:pathLst>
                <a:path w="806" h="807">
                  <a:moveTo>
                    <a:pt x="806" y="0"/>
                  </a:moveTo>
                  <a:lnTo>
                    <a:pt x="0" y="807"/>
                  </a:lnTo>
                  <a:lnTo>
                    <a:pt x="806" y="807"/>
                  </a:lnTo>
                  <a:lnTo>
                    <a:pt x="806" y="0"/>
                  </a:lnTo>
                  <a:close/>
                </a:path>
              </a:pathLst>
            </a:custGeom>
            <a:solidFill>
              <a:srgbClr val="6C4C8B"/>
            </a:solidFill>
            <a:ln>
              <a:noFill/>
            </a:ln>
          </p:spPr>
          <p:txBody>
            <a:bodyPr vert="horz" wrap="square" lIns="91440" tIns="45720" rIns="91440" bIns="45720" numCol="1" anchor="t" anchorCtr="0" compatLnSpc="1"/>
            <a:lstStyle/>
            <a:p>
              <a:pPr lvl="0"/>
              <a:endParaRPr lang="ko-KR" altLang="en-US" sz="2400"/>
            </a:p>
          </p:txBody>
        </p:sp>
        <p:sp>
          <p:nvSpPr>
            <p:cNvPr id="78" name="Freeform 107"/>
            <p:cNvSpPr/>
            <p:nvPr userDrawn="1"/>
          </p:nvSpPr>
          <p:spPr bwMode="auto">
            <a:xfrm>
              <a:off x="2684826" y="1074351"/>
              <a:ext cx="960910" cy="962103"/>
            </a:xfrm>
            <a:custGeom>
              <a:avLst/>
              <a:gdLst>
                <a:gd name="T0" fmla="*/ 806 w 806"/>
                <a:gd name="T1" fmla="*/ 807 h 807"/>
                <a:gd name="T2" fmla="*/ 0 w 806"/>
                <a:gd name="T3" fmla="*/ 0 h 807"/>
                <a:gd name="T4" fmla="*/ 0 w 806"/>
                <a:gd name="T5" fmla="*/ 807 h 807"/>
                <a:gd name="T6" fmla="*/ 806 w 806"/>
                <a:gd name="T7" fmla="*/ 807 h 807"/>
              </a:gdLst>
              <a:ahLst/>
              <a:cxnLst>
                <a:cxn ang="0">
                  <a:pos x="T0" y="T1"/>
                </a:cxn>
                <a:cxn ang="0">
                  <a:pos x="T2" y="T3"/>
                </a:cxn>
                <a:cxn ang="0">
                  <a:pos x="T4" y="T5"/>
                </a:cxn>
                <a:cxn ang="0">
                  <a:pos x="T6" y="T7"/>
                </a:cxn>
              </a:cxnLst>
              <a:rect l="0" t="0" r="r" b="b"/>
              <a:pathLst>
                <a:path w="806" h="807">
                  <a:moveTo>
                    <a:pt x="806" y="807"/>
                  </a:moveTo>
                  <a:lnTo>
                    <a:pt x="0" y="0"/>
                  </a:lnTo>
                  <a:lnTo>
                    <a:pt x="0" y="807"/>
                  </a:lnTo>
                  <a:lnTo>
                    <a:pt x="806" y="807"/>
                  </a:lnTo>
                  <a:close/>
                </a:path>
              </a:pathLst>
            </a:custGeom>
            <a:solidFill>
              <a:schemeClr val="bg1">
                <a:lumMod val="8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79" name="Freeform 109"/>
            <p:cNvSpPr/>
            <p:nvPr userDrawn="1"/>
          </p:nvSpPr>
          <p:spPr bwMode="auto">
            <a:xfrm>
              <a:off x="2691890" y="4125183"/>
              <a:ext cx="960910" cy="960910"/>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endParaRPr lang="ko-KR" altLang="en-US" sz="2400"/>
            </a:p>
          </p:txBody>
        </p:sp>
        <p:sp>
          <p:nvSpPr>
            <p:cNvPr id="80" name="Freeform 111"/>
            <p:cNvSpPr/>
            <p:nvPr userDrawn="1"/>
          </p:nvSpPr>
          <p:spPr bwMode="auto">
            <a:xfrm>
              <a:off x="1669075" y="4123990"/>
              <a:ext cx="960910" cy="960910"/>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81" name="Freeform 112"/>
            <p:cNvSpPr/>
            <p:nvPr userDrawn="1"/>
          </p:nvSpPr>
          <p:spPr bwMode="auto">
            <a:xfrm>
              <a:off x="1669075" y="4123990"/>
              <a:ext cx="960910" cy="960910"/>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sp>
          <p:nvSpPr>
            <p:cNvPr id="82" name="Freeform 113"/>
            <p:cNvSpPr/>
            <p:nvPr userDrawn="1"/>
          </p:nvSpPr>
          <p:spPr bwMode="auto">
            <a:xfrm>
              <a:off x="644979" y="2091295"/>
              <a:ext cx="960910" cy="960910"/>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83" name="Freeform 114"/>
            <p:cNvSpPr/>
            <p:nvPr userDrawn="1"/>
          </p:nvSpPr>
          <p:spPr bwMode="auto">
            <a:xfrm>
              <a:off x="644979" y="2091295"/>
              <a:ext cx="960910" cy="960910"/>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F4879C"/>
            </a:solidFill>
            <a:ln>
              <a:noFill/>
            </a:ln>
          </p:spPr>
          <p:txBody>
            <a:bodyPr vert="horz" wrap="square" lIns="91440" tIns="45720" rIns="91440" bIns="45720" numCol="1" anchor="t" anchorCtr="0" compatLnSpc="1"/>
            <a:lstStyle/>
            <a:p>
              <a:pPr lvl="0"/>
              <a:endParaRPr lang="ko-KR" altLang="en-US" sz="2400"/>
            </a:p>
          </p:txBody>
        </p:sp>
        <p:sp>
          <p:nvSpPr>
            <p:cNvPr id="84" name="Freeform 115"/>
            <p:cNvSpPr/>
            <p:nvPr userDrawn="1"/>
          </p:nvSpPr>
          <p:spPr bwMode="auto">
            <a:xfrm>
              <a:off x="1659537" y="2091295"/>
              <a:ext cx="960910" cy="960910"/>
            </a:xfrm>
            <a:custGeom>
              <a:avLst/>
              <a:gdLst>
                <a:gd name="T0" fmla="*/ 806 w 806"/>
                <a:gd name="T1" fmla="*/ 806 h 806"/>
                <a:gd name="T2" fmla="*/ 0 w 806"/>
                <a:gd name="T3" fmla="*/ 0 h 806"/>
                <a:gd name="T4" fmla="*/ 0 w 806"/>
                <a:gd name="T5" fmla="*/ 806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0" y="806"/>
                  </a:lnTo>
                  <a:lnTo>
                    <a:pt x="806" y="806"/>
                  </a:lnTo>
                  <a:close/>
                </a:path>
              </a:pathLst>
            </a:custGeom>
            <a:solidFill>
              <a:schemeClr val="accent5">
                <a:alpha val="20000"/>
              </a:schemeClr>
            </a:solidFill>
            <a:ln>
              <a:noFill/>
            </a:ln>
          </p:spPr>
          <p:txBody>
            <a:bodyPr vert="horz" wrap="square" lIns="91440" tIns="45720" rIns="91440" bIns="45720" numCol="1" anchor="t" anchorCtr="0" compatLnSpc="1"/>
            <a:lstStyle/>
            <a:p>
              <a:pPr lvl="0"/>
              <a:endParaRPr lang="ko-KR" altLang="en-US" sz="2400"/>
            </a:p>
          </p:txBody>
        </p:sp>
        <p:sp>
          <p:nvSpPr>
            <p:cNvPr id="85" name="Freeform 117"/>
            <p:cNvSpPr/>
            <p:nvPr userDrawn="1"/>
          </p:nvSpPr>
          <p:spPr bwMode="auto">
            <a:xfrm>
              <a:off x="1659537" y="3107047"/>
              <a:ext cx="960910" cy="962103"/>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86" name="Freeform 119"/>
            <p:cNvSpPr/>
            <p:nvPr userDrawn="1"/>
          </p:nvSpPr>
          <p:spPr bwMode="auto">
            <a:xfrm>
              <a:off x="644979" y="3108239"/>
              <a:ext cx="960910" cy="960910"/>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87" name="Freeform 120"/>
            <p:cNvSpPr/>
            <p:nvPr userDrawn="1"/>
          </p:nvSpPr>
          <p:spPr bwMode="auto">
            <a:xfrm>
              <a:off x="643786" y="3107047"/>
              <a:ext cx="962103" cy="962103"/>
            </a:xfrm>
            <a:custGeom>
              <a:avLst/>
              <a:gdLst>
                <a:gd name="T0" fmla="*/ 807 w 807"/>
                <a:gd name="T1" fmla="*/ 807 h 807"/>
                <a:gd name="T2" fmla="*/ 0 w 807"/>
                <a:gd name="T3" fmla="*/ 0 h 807"/>
                <a:gd name="T4" fmla="*/ 807 w 807"/>
                <a:gd name="T5" fmla="*/ 0 h 807"/>
                <a:gd name="T6" fmla="*/ 807 w 807"/>
                <a:gd name="T7" fmla="*/ 807 h 807"/>
              </a:gdLst>
              <a:ahLst/>
              <a:cxnLst>
                <a:cxn ang="0">
                  <a:pos x="T0" y="T1"/>
                </a:cxn>
                <a:cxn ang="0">
                  <a:pos x="T2" y="T3"/>
                </a:cxn>
                <a:cxn ang="0">
                  <a:pos x="T4" y="T5"/>
                </a:cxn>
                <a:cxn ang="0">
                  <a:pos x="T6" y="T7"/>
                </a:cxn>
              </a:cxnLst>
              <a:rect l="0" t="0" r="r" b="b"/>
              <a:pathLst>
                <a:path w="807" h="807">
                  <a:moveTo>
                    <a:pt x="807" y="807"/>
                  </a:moveTo>
                  <a:lnTo>
                    <a:pt x="0" y="0"/>
                  </a:lnTo>
                  <a:lnTo>
                    <a:pt x="807" y="0"/>
                  </a:lnTo>
                  <a:lnTo>
                    <a:pt x="807" y="807"/>
                  </a:lnTo>
                  <a:close/>
                </a:path>
              </a:pathLst>
            </a:custGeom>
            <a:solidFill>
              <a:srgbClr val="342D57"/>
            </a:solidFill>
            <a:ln>
              <a:noFill/>
            </a:ln>
          </p:spPr>
          <p:txBody>
            <a:bodyPr vert="horz" wrap="square" lIns="91440" tIns="45720" rIns="91440" bIns="45720" numCol="1" anchor="t" anchorCtr="0" compatLnSpc="1"/>
            <a:lstStyle/>
            <a:p>
              <a:pPr lvl="0"/>
              <a:endParaRPr lang="ko-KR" altLang="en-US" sz="2400"/>
            </a:p>
          </p:txBody>
        </p:sp>
        <p:grpSp>
          <p:nvGrpSpPr>
            <p:cNvPr id="90" name="그룹 89"/>
            <p:cNvGrpSpPr/>
            <p:nvPr userDrawn="1"/>
          </p:nvGrpSpPr>
          <p:grpSpPr>
            <a:xfrm>
              <a:off x="1328107" y="3390790"/>
              <a:ext cx="277782" cy="678359"/>
              <a:chOff x="1812925" y="4535488"/>
              <a:chExt cx="369888" cy="903287"/>
            </a:xfrm>
            <a:solidFill>
              <a:schemeClr val="accent2">
                <a:lumMod val="50000"/>
              </a:schemeClr>
            </a:solidFill>
          </p:grpSpPr>
          <p:sp>
            <p:nvSpPr>
              <p:cNvPr id="91" name="Freeform 5"/>
              <p:cNvSpPr/>
              <p:nvPr userDrawn="1"/>
            </p:nvSpPr>
            <p:spPr bwMode="auto">
              <a:xfrm>
                <a:off x="2027238" y="4535488"/>
                <a:ext cx="155575" cy="382588"/>
              </a:xfrm>
              <a:custGeom>
                <a:avLst/>
                <a:gdLst>
                  <a:gd name="T0" fmla="*/ 98 w 98"/>
                  <a:gd name="T1" fmla="*/ 0 h 241"/>
                  <a:gd name="T2" fmla="*/ 98 w 98"/>
                  <a:gd name="T3" fmla="*/ 0 h 241"/>
                  <a:gd name="T4" fmla="*/ 88 w 98"/>
                  <a:gd name="T5" fmla="*/ 2 h 241"/>
                  <a:gd name="T6" fmla="*/ 77 w 98"/>
                  <a:gd name="T7" fmla="*/ 7 h 241"/>
                  <a:gd name="T8" fmla="*/ 68 w 98"/>
                  <a:gd name="T9" fmla="*/ 11 h 241"/>
                  <a:gd name="T10" fmla="*/ 59 w 98"/>
                  <a:gd name="T11" fmla="*/ 16 h 241"/>
                  <a:gd name="T12" fmla="*/ 50 w 98"/>
                  <a:gd name="T13" fmla="*/ 21 h 241"/>
                  <a:gd name="T14" fmla="*/ 43 w 98"/>
                  <a:gd name="T15" fmla="*/ 28 h 241"/>
                  <a:gd name="T16" fmla="*/ 35 w 98"/>
                  <a:gd name="T17" fmla="*/ 35 h 241"/>
                  <a:gd name="T18" fmla="*/ 28 w 98"/>
                  <a:gd name="T19" fmla="*/ 42 h 241"/>
                  <a:gd name="T20" fmla="*/ 22 w 98"/>
                  <a:gd name="T21" fmla="*/ 51 h 241"/>
                  <a:gd name="T22" fmla="*/ 17 w 98"/>
                  <a:gd name="T23" fmla="*/ 60 h 241"/>
                  <a:gd name="T24" fmla="*/ 11 w 98"/>
                  <a:gd name="T25" fmla="*/ 68 h 241"/>
                  <a:gd name="T26" fmla="*/ 7 w 98"/>
                  <a:gd name="T27" fmla="*/ 79 h 241"/>
                  <a:gd name="T28" fmla="*/ 4 w 98"/>
                  <a:gd name="T29" fmla="*/ 88 h 241"/>
                  <a:gd name="T30" fmla="*/ 2 w 98"/>
                  <a:gd name="T31" fmla="*/ 99 h 241"/>
                  <a:gd name="T32" fmla="*/ 1 w 98"/>
                  <a:gd name="T33" fmla="*/ 109 h 241"/>
                  <a:gd name="T34" fmla="*/ 0 w 98"/>
                  <a:gd name="T35" fmla="*/ 121 h 241"/>
                  <a:gd name="T36" fmla="*/ 0 w 98"/>
                  <a:gd name="T37" fmla="*/ 121 h 241"/>
                  <a:gd name="T38" fmla="*/ 1 w 98"/>
                  <a:gd name="T39" fmla="*/ 131 h 241"/>
                  <a:gd name="T40" fmla="*/ 2 w 98"/>
                  <a:gd name="T41" fmla="*/ 143 h 241"/>
                  <a:gd name="T42" fmla="*/ 4 w 98"/>
                  <a:gd name="T43" fmla="*/ 153 h 241"/>
                  <a:gd name="T44" fmla="*/ 7 w 98"/>
                  <a:gd name="T45" fmla="*/ 162 h 241"/>
                  <a:gd name="T46" fmla="*/ 11 w 98"/>
                  <a:gd name="T47" fmla="*/ 172 h 241"/>
                  <a:gd name="T48" fmla="*/ 17 w 98"/>
                  <a:gd name="T49" fmla="*/ 181 h 241"/>
                  <a:gd name="T50" fmla="*/ 22 w 98"/>
                  <a:gd name="T51" fmla="*/ 191 h 241"/>
                  <a:gd name="T52" fmla="*/ 28 w 98"/>
                  <a:gd name="T53" fmla="*/ 199 h 241"/>
                  <a:gd name="T54" fmla="*/ 35 w 98"/>
                  <a:gd name="T55" fmla="*/ 206 h 241"/>
                  <a:gd name="T56" fmla="*/ 43 w 98"/>
                  <a:gd name="T57" fmla="*/ 214 h 241"/>
                  <a:gd name="T58" fmla="*/ 50 w 98"/>
                  <a:gd name="T59" fmla="*/ 220 h 241"/>
                  <a:gd name="T60" fmla="*/ 59 w 98"/>
                  <a:gd name="T61" fmla="*/ 225 h 241"/>
                  <a:gd name="T62" fmla="*/ 68 w 98"/>
                  <a:gd name="T63" fmla="*/ 230 h 241"/>
                  <a:gd name="T64" fmla="*/ 77 w 98"/>
                  <a:gd name="T65" fmla="*/ 235 h 241"/>
                  <a:gd name="T66" fmla="*/ 88 w 98"/>
                  <a:gd name="T67" fmla="*/ 238 h 241"/>
                  <a:gd name="T68" fmla="*/ 98 w 98"/>
                  <a:gd name="T69" fmla="*/ 241 h 241"/>
                  <a:gd name="T70" fmla="*/ 98 w 98"/>
                  <a:gd name="T7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41">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92" name="Freeform 7"/>
              <p:cNvSpPr/>
              <p:nvPr userDrawn="1"/>
            </p:nvSpPr>
            <p:spPr bwMode="auto">
              <a:xfrm>
                <a:off x="1812925" y="4949825"/>
                <a:ext cx="369888" cy="488950"/>
              </a:xfrm>
              <a:custGeom>
                <a:avLst/>
                <a:gdLst>
                  <a:gd name="T0" fmla="*/ 203 w 233"/>
                  <a:gd name="T1" fmla="*/ 0 h 308"/>
                  <a:gd name="T2" fmla="*/ 203 w 233"/>
                  <a:gd name="T3" fmla="*/ 0 h 308"/>
                  <a:gd name="T4" fmla="*/ 182 w 233"/>
                  <a:gd name="T5" fmla="*/ 0 h 308"/>
                  <a:gd name="T6" fmla="*/ 157 w 233"/>
                  <a:gd name="T7" fmla="*/ 2 h 308"/>
                  <a:gd name="T8" fmla="*/ 129 w 233"/>
                  <a:gd name="T9" fmla="*/ 6 h 308"/>
                  <a:gd name="T10" fmla="*/ 114 w 233"/>
                  <a:gd name="T11" fmla="*/ 8 h 308"/>
                  <a:gd name="T12" fmla="*/ 99 w 233"/>
                  <a:gd name="T13" fmla="*/ 12 h 308"/>
                  <a:gd name="T14" fmla="*/ 85 w 233"/>
                  <a:gd name="T15" fmla="*/ 16 h 308"/>
                  <a:gd name="T16" fmla="*/ 70 w 233"/>
                  <a:gd name="T17" fmla="*/ 22 h 308"/>
                  <a:gd name="T18" fmla="*/ 56 w 233"/>
                  <a:gd name="T19" fmla="*/ 28 h 308"/>
                  <a:gd name="T20" fmla="*/ 43 w 233"/>
                  <a:gd name="T21" fmla="*/ 35 h 308"/>
                  <a:gd name="T22" fmla="*/ 30 w 233"/>
                  <a:gd name="T23" fmla="*/ 44 h 308"/>
                  <a:gd name="T24" fmla="*/ 19 w 233"/>
                  <a:gd name="T25" fmla="*/ 53 h 308"/>
                  <a:gd name="T26" fmla="*/ 9 w 233"/>
                  <a:gd name="T27" fmla="*/ 63 h 308"/>
                  <a:gd name="T28" fmla="*/ 0 w 233"/>
                  <a:gd name="T29" fmla="*/ 76 h 308"/>
                  <a:gd name="T30" fmla="*/ 233 w 233"/>
                  <a:gd name="T31" fmla="*/ 308 h 308"/>
                  <a:gd name="T32" fmla="*/ 233 w 233"/>
                  <a:gd name="T33" fmla="*/ 1 h 308"/>
                  <a:gd name="T34" fmla="*/ 225 w 233"/>
                  <a:gd name="T35" fmla="*/ 1 h 308"/>
                  <a:gd name="T36" fmla="*/ 225 w 233"/>
                  <a:gd name="T37" fmla="*/ 1 h 308"/>
                  <a:gd name="T38" fmla="*/ 203 w 233"/>
                  <a:gd name="T3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308">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17" name="Freeform 36"/>
            <p:cNvSpPr/>
            <p:nvPr userDrawn="1"/>
          </p:nvSpPr>
          <p:spPr bwMode="auto">
            <a:xfrm>
              <a:off x="3700578" y="192350"/>
              <a:ext cx="164523" cy="513837"/>
            </a:xfrm>
            <a:custGeom>
              <a:avLst/>
              <a:gdLst>
                <a:gd name="T0" fmla="*/ 0 w 138"/>
                <a:gd name="T1" fmla="*/ 0 h 431"/>
                <a:gd name="T2" fmla="*/ 0 w 138"/>
                <a:gd name="T3" fmla="*/ 85 h 431"/>
                <a:gd name="T4" fmla="*/ 0 w 138"/>
                <a:gd name="T5" fmla="*/ 85 h 431"/>
                <a:gd name="T6" fmla="*/ 15 w 138"/>
                <a:gd name="T7" fmla="*/ 96 h 431"/>
                <a:gd name="T8" fmla="*/ 27 w 138"/>
                <a:gd name="T9" fmla="*/ 110 h 431"/>
                <a:gd name="T10" fmla="*/ 38 w 138"/>
                <a:gd name="T11" fmla="*/ 124 h 431"/>
                <a:gd name="T12" fmla="*/ 47 w 138"/>
                <a:gd name="T13" fmla="*/ 141 h 431"/>
                <a:gd name="T14" fmla="*/ 56 w 138"/>
                <a:gd name="T15" fmla="*/ 158 h 431"/>
                <a:gd name="T16" fmla="*/ 61 w 138"/>
                <a:gd name="T17" fmla="*/ 177 h 431"/>
                <a:gd name="T18" fmla="*/ 64 w 138"/>
                <a:gd name="T19" fmla="*/ 195 h 431"/>
                <a:gd name="T20" fmla="*/ 65 w 138"/>
                <a:gd name="T21" fmla="*/ 215 h 431"/>
                <a:gd name="T22" fmla="*/ 65 w 138"/>
                <a:gd name="T23" fmla="*/ 215 h 431"/>
                <a:gd name="T24" fmla="*/ 64 w 138"/>
                <a:gd name="T25" fmla="*/ 235 h 431"/>
                <a:gd name="T26" fmla="*/ 61 w 138"/>
                <a:gd name="T27" fmla="*/ 254 h 431"/>
                <a:gd name="T28" fmla="*/ 56 w 138"/>
                <a:gd name="T29" fmla="*/ 272 h 431"/>
                <a:gd name="T30" fmla="*/ 47 w 138"/>
                <a:gd name="T31" fmla="*/ 290 h 431"/>
                <a:gd name="T32" fmla="*/ 38 w 138"/>
                <a:gd name="T33" fmla="*/ 305 h 431"/>
                <a:gd name="T34" fmla="*/ 27 w 138"/>
                <a:gd name="T35" fmla="*/ 321 h 431"/>
                <a:gd name="T36" fmla="*/ 15 w 138"/>
                <a:gd name="T37" fmla="*/ 333 h 431"/>
                <a:gd name="T38" fmla="*/ 0 w 138"/>
                <a:gd name="T39" fmla="*/ 346 h 431"/>
                <a:gd name="T40" fmla="*/ 0 w 138"/>
                <a:gd name="T41" fmla="*/ 431 h 431"/>
                <a:gd name="T42" fmla="*/ 0 w 138"/>
                <a:gd name="T43" fmla="*/ 431 h 431"/>
                <a:gd name="T44" fmla="*/ 15 w 138"/>
                <a:gd name="T45" fmla="*/ 423 h 431"/>
                <a:gd name="T46" fmla="*/ 30 w 138"/>
                <a:gd name="T47" fmla="*/ 414 h 431"/>
                <a:gd name="T48" fmla="*/ 43 w 138"/>
                <a:gd name="T49" fmla="*/ 405 h 431"/>
                <a:gd name="T50" fmla="*/ 57 w 138"/>
                <a:gd name="T51" fmla="*/ 394 h 431"/>
                <a:gd name="T52" fmla="*/ 68 w 138"/>
                <a:gd name="T53" fmla="*/ 384 h 431"/>
                <a:gd name="T54" fmla="*/ 80 w 138"/>
                <a:gd name="T55" fmla="*/ 371 h 431"/>
                <a:gd name="T56" fmla="*/ 90 w 138"/>
                <a:gd name="T57" fmla="*/ 359 h 431"/>
                <a:gd name="T58" fmla="*/ 100 w 138"/>
                <a:gd name="T59" fmla="*/ 345 h 431"/>
                <a:gd name="T60" fmla="*/ 109 w 138"/>
                <a:gd name="T61" fmla="*/ 330 h 431"/>
                <a:gd name="T62" fmla="*/ 116 w 138"/>
                <a:gd name="T63" fmla="*/ 316 h 431"/>
                <a:gd name="T64" fmla="*/ 123 w 138"/>
                <a:gd name="T65" fmla="*/ 300 h 431"/>
                <a:gd name="T66" fmla="*/ 128 w 138"/>
                <a:gd name="T67" fmla="*/ 283 h 431"/>
                <a:gd name="T68" fmla="*/ 133 w 138"/>
                <a:gd name="T69" fmla="*/ 268 h 431"/>
                <a:gd name="T70" fmla="*/ 136 w 138"/>
                <a:gd name="T71" fmla="*/ 250 h 431"/>
                <a:gd name="T72" fmla="*/ 138 w 138"/>
                <a:gd name="T73" fmla="*/ 233 h 431"/>
                <a:gd name="T74" fmla="*/ 138 w 138"/>
                <a:gd name="T75" fmla="*/ 215 h 431"/>
                <a:gd name="T76" fmla="*/ 138 w 138"/>
                <a:gd name="T77" fmla="*/ 215 h 431"/>
                <a:gd name="T78" fmla="*/ 138 w 138"/>
                <a:gd name="T79" fmla="*/ 198 h 431"/>
                <a:gd name="T80" fmla="*/ 136 w 138"/>
                <a:gd name="T81" fmla="*/ 180 h 431"/>
                <a:gd name="T82" fmla="*/ 133 w 138"/>
                <a:gd name="T83" fmla="*/ 163 h 431"/>
                <a:gd name="T84" fmla="*/ 128 w 138"/>
                <a:gd name="T85" fmla="*/ 146 h 431"/>
                <a:gd name="T86" fmla="*/ 123 w 138"/>
                <a:gd name="T87" fmla="*/ 131 h 431"/>
                <a:gd name="T88" fmla="*/ 116 w 138"/>
                <a:gd name="T89" fmla="*/ 115 h 431"/>
                <a:gd name="T90" fmla="*/ 109 w 138"/>
                <a:gd name="T91" fmla="*/ 100 h 431"/>
                <a:gd name="T92" fmla="*/ 100 w 138"/>
                <a:gd name="T93" fmla="*/ 86 h 431"/>
                <a:gd name="T94" fmla="*/ 90 w 138"/>
                <a:gd name="T95" fmla="*/ 72 h 431"/>
                <a:gd name="T96" fmla="*/ 80 w 138"/>
                <a:gd name="T97" fmla="*/ 60 h 431"/>
                <a:gd name="T98" fmla="*/ 68 w 138"/>
                <a:gd name="T99" fmla="*/ 47 h 431"/>
                <a:gd name="T100" fmla="*/ 57 w 138"/>
                <a:gd name="T101" fmla="*/ 36 h 431"/>
                <a:gd name="T102" fmla="*/ 43 w 138"/>
                <a:gd name="T103" fmla="*/ 25 h 431"/>
                <a:gd name="T104" fmla="*/ 30 w 138"/>
                <a:gd name="T105" fmla="*/ 16 h 431"/>
                <a:gd name="T106" fmla="*/ 15 w 138"/>
                <a:gd name="T107" fmla="*/ 7 h 431"/>
                <a:gd name="T108" fmla="*/ 0 w 138"/>
                <a:gd name="T109"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 h="431">
                  <a:moveTo>
                    <a:pt x="0" y="0"/>
                  </a:moveTo>
                  <a:lnTo>
                    <a:pt x="0" y="85"/>
                  </a:lnTo>
                  <a:lnTo>
                    <a:pt x="0" y="85"/>
                  </a:lnTo>
                  <a:lnTo>
                    <a:pt x="15" y="96"/>
                  </a:lnTo>
                  <a:lnTo>
                    <a:pt x="27" y="110"/>
                  </a:lnTo>
                  <a:lnTo>
                    <a:pt x="38" y="124"/>
                  </a:lnTo>
                  <a:lnTo>
                    <a:pt x="47" y="141"/>
                  </a:lnTo>
                  <a:lnTo>
                    <a:pt x="56" y="158"/>
                  </a:lnTo>
                  <a:lnTo>
                    <a:pt x="61" y="177"/>
                  </a:lnTo>
                  <a:lnTo>
                    <a:pt x="64" y="195"/>
                  </a:lnTo>
                  <a:lnTo>
                    <a:pt x="65" y="215"/>
                  </a:lnTo>
                  <a:lnTo>
                    <a:pt x="65" y="215"/>
                  </a:lnTo>
                  <a:lnTo>
                    <a:pt x="64" y="235"/>
                  </a:lnTo>
                  <a:lnTo>
                    <a:pt x="61" y="254"/>
                  </a:lnTo>
                  <a:lnTo>
                    <a:pt x="56" y="272"/>
                  </a:lnTo>
                  <a:lnTo>
                    <a:pt x="47" y="290"/>
                  </a:lnTo>
                  <a:lnTo>
                    <a:pt x="38" y="305"/>
                  </a:lnTo>
                  <a:lnTo>
                    <a:pt x="27" y="321"/>
                  </a:lnTo>
                  <a:lnTo>
                    <a:pt x="15" y="333"/>
                  </a:lnTo>
                  <a:lnTo>
                    <a:pt x="0" y="346"/>
                  </a:lnTo>
                  <a:lnTo>
                    <a:pt x="0" y="431"/>
                  </a:lnTo>
                  <a:lnTo>
                    <a:pt x="0" y="431"/>
                  </a:lnTo>
                  <a:lnTo>
                    <a:pt x="15" y="423"/>
                  </a:lnTo>
                  <a:lnTo>
                    <a:pt x="30" y="414"/>
                  </a:lnTo>
                  <a:lnTo>
                    <a:pt x="43" y="405"/>
                  </a:lnTo>
                  <a:lnTo>
                    <a:pt x="57" y="394"/>
                  </a:lnTo>
                  <a:lnTo>
                    <a:pt x="68" y="384"/>
                  </a:lnTo>
                  <a:lnTo>
                    <a:pt x="80" y="371"/>
                  </a:lnTo>
                  <a:lnTo>
                    <a:pt x="90" y="359"/>
                  </a:lnTo>
                  <a:lnTo>
                    <a:pt x="100" y="345"/>
                  </a:lnTo>
                  <a:lnTo>
                    <a:pt x="109" y="330"/>
                  </a:lnTo>
                  <a:lnTo>
                    <a:pt x="116" y="316"/>
                  </a:lnTo>
                  <a:lnTo>
                    <a:pt x="123" y="300"/>
                  </a:lnTo>
                  <a:lnTo>
                    <a:pt x="128" y="283"/>
                  </a:lnTo>
                  <a:lnTo>
                    <a:pt x="133" y="268"/>
                  </a:lnTo>
                  <a:lnTo>
                    <a:pt x="136" y="250"/>
                  </a:lnTo>
                  <a:lnTo>
                    <a:pt x="138" y="233"/>
                  </a:lnTo>
                  <a:lnTo>
                    <a:pt x="138" y="215"/>
                  </a:lnTo>
                  <a:lnTo>
                    <a:pt x="138" y="215"/>
                  </a:lnTo>
                  <a:lnTo>
                    <a:pt x="138" y="198"/>
                  </a:lnTo>
                  <a:lnTo>
                    <a:pt x="136" y="180"/>
                  </a:lnTo>
                  <a:lnTo>
                    <a:pt x="133" y="163"/>
                  </a:lnTo>
                  <a:lnTo>
                    <a:pt x="128" y="146"/>
                  </a:lnTo>
                  <a:lnTo>
                    <a:pt x="123" y="131"/>
                  </a:lnTo>
                  <a:lnTo>
                    <a:pt x="116" y="115"/>
                  </a:lnTo>
                  <a:lnTo>
                    <a:pt x="109" y="100"/>
                  </a:lnTo>
                  <a:lnTo>
                    <a:pt x="100" y="86"/>
                  </a:lnTo>
                  <a:lnTo>
                    <a:pt x="90" y="72"/>
                  </a:lnTo>
                  <a:lnTo>
                    <a:pt x="80" y="60"/>
                  </a:lnTo>
                  <a:lnTo>
                    <a:pt x="68" y="47"/>
                  </a:lnTo>
                  <a:lnTo>
                    <a:pt x="57" y="36"/>
                  </a:lnTo>
                  <a:lnTo>
                    <a:pt x="43" y="25"/>
                  </a:lnTo>
                  <a:lnTo>
                    <a:pt x="30" y="16"/>
                  </a:lnTo>
                  <a:lnTo>
                    <a:pt x="15" y="7"/>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8" name="Freeform 38"/>
            <p:cNvSpPr/>
            <p:nvPr userDrawn="1"/>
          </p:nvSpPr>
          <p:spPr bwMode="auto">
            <a:xfrm>
              <a:off x="3195087" y="168988"/>
              <a:ext cx="450650" cy="656901"/>
            </a:xfrm>
            <a:custGeom>
              <a:avLst/>
              <a:gdLst>
                <a:gd name="T0" fmla="*/ 326 w 378"/>
                <a:gd name="T1" fmla="*/ 0 h 551"/>
                <a:gd name="T2" fmla="*/ 286 w 378"/>
                <a:gd name="T3" fmla="*/ 3 h 551"/>
                <a:gd name="T4" fmla="*/ 93 w 378"/>
                <a:gd name="T5" fmla="*/ 198 h 551"/>
                <a:gd name="T6" fmla="*/ 89 w 378"/>
                <a:gd name="T7" fmla="*/ 237 h 551"/>
                <a:gd name="T8" fmla="*/ 90 w 378"/>
                <a:gd name="T9" fmla="*/ 253 h 551"/>
                <a:gd name="T10" fmla="*/ 94 w 378"/>
                <a:gd name="T11" fmla="*/ 283 h 551"/>
                <a:gd name="T12" fmla="*/ 101 w 378"/>
                <a:gd name="T13" fmla="*/ 313 h 551"/>
                <a:gd name="T14" fmla="*/ 113 w 378"/>
                <a:gd name="T15" fmla="*/ 340 h 551"/>
                <a:gd name="T16" fmla="*/ 15 w 378"/>
                <a:gd name="T17" fmla="*/ 458 h 551"/>
                <a:gd name="T18" fmla="*/ 9 w 378"/>
                <a:gd name="T19" fmla="*/ 466 h 551"/>
                <a:gd name="T20" fmla="*/ 1 w 378"/>
                <a:gd name="T21" fmla="*/ 486 h 551"/>
                <a:gd name="T22" fmla="*/ 1 w 378"/>
                <a:gd name="T23" fmla="*/ 507 h 551"/>
                <a:gd name="T24" fmla="*/ 9 w 378"/>
                <a:gd name="T25" fmla="*/ 526 h 551"/>
                <a:gd name="T26" fmla="*/ 15 w 378"/>
                <a:gd name="T27" fmla="*/ 535 h 551"/>
                <a:gd name="T28" fmla="*/ 34 w 378"/>
                <a:gd name="T29" fmla="*/ 547 h 551"/>
                <a:gd name="T30" fmla="*/ 54 w 378"/>
                <a:gd name="T31" fmla="*/ 551 h 551"/>
                <a:gd name="T32" fmla="*/ 65 w 378"/>
                <a:gd name="T33" fmla="*/ 550 h 551"/>
                <a:gd name="T34" fmla="*/ 84 w 378"/>
                <a:gd name="T35" fmla="*/ 542 h 551"/>
                <a:gd name="T36" fmla="*/ 194 w 378"/>
                <a:gd name="T37" fmla="*/ 434 h 551"/>
                <a:gd name="T38" fmla="*/ 209 w 378"/>
                <a:gd name="T39" fmla="*/ 443 h 551"/>
                <a:gd name="T40" fmla="*/ 239 w 378"/>
                <a:gd name="T41" fmla="*/ 458 h 551"/>
                <a:gd name="T42" fmla="*/ 273 w 378"/>
                <a:gd name="T43" fmla="*/ 468 h 551"/>
                <a:gd name="T44" fmla="*/ 308 w 378"/>
                <a:gd name="T45" fmla="*/ 474 h 551"/>
                <a:gd name="T46" fmla="*/ 326 w 378"/>
                <a:gd name="T47" fmla="*/ 475 h 551"/>
                <a:gd name="T48" fmla="*/ 353 w 378"/>
                <a:gd name="T49" fmla="*/ 473 h 551"/>
                <a:gd name="T50" fmla="*/ 378 w 378"/>
                <a:gd name="T51" fmla="*/ 468 h 551"/>
                <a:gd name="T52" fmla="*/ 378 w 378"/>
                <a:gd name="T53" fmla="*/ 393 h 551"/>
                <a:gd name="T54" fmla="*/ 353 w 378"/>
                <a:gd name="T55" fmla="*/ 399 h 551"/>
                <a:gd name="T56" fmla="*/ 326 w 378"/>
                <a:gd name="T57" fmla="*/ 401 h 551"/>
                <a:gd name="T58" fmla="*/ 309 w 378"/>
                <a:gd name="T59" fmla="*/ 400 h 551"/>
                <a:gd name="T60" fmla="*/ 278 w 378"/>
                <a:gd name="T61" fmla="*/ 394 h 551"/>
                <a:gd name="T62" fmla="*/ 249 w 378"/>
                <a:gd name="T63" fmla="*/ 382 h 551"/>
                <a:gd name="T64" fmla="*/ 221 w 378"/>
                <a:gd name="T65" fmla="*/ 364 h 551"/>
                <a:gd name="T66" fmla="*/ 199 w 378"/>
                <a:gd name="T67" fmla="*/ 342 h 551"/>
                <a:gd name="T68" fmla="*/ 182 w 378"/>
                <a:gd name="T69" fmla="*/ 316 h 551"/>
                <a:gd name="T70" fmla="*/ 169 w 378"/>
                <a:gd name="T71" fmla="*/ 285 h 551"/>
                <a:gd name="T72" fmla="*/ 163 w 378"/>
                <a:gd name="T73" fmla="*/ 254 h 551"/>
                <a:gd name="T74" fmla="*/ 162 w 378"/>
                <a:gd name="T75" fmla="*/ 237 h 551"/>
                <a:gd name="T76" fmla="*/ 165 w 378"/>
                <a:gd name="T77" fmla="*/ 204 h 551"/>
                <a:gd name="T78" fmla="*/ 175 w 378"/>
                <a:gd name="T79" fmla="*/ 174 h 551"/>
                <a:gd name="T80" fmla="*/ 190 w 378"/>
                <a:gd name="T81" fmla="*/ 145 h 551"/>
                <a:gd name="T82" fmla="*/ 210 w 378"/>
                <a:gd name="T83" fmla="*/ 121 h 551"/>
                <a:gd name="T84" fmla="*/ 235 w 378"/>
                <a:gd name="T85" fmla="*/ 101 h 551"/>
                <a:gd name="T86" fmla="*/ 262 w 378"/>
                <a:gd name="T87" fmla="*/ 86 h 551"/>
                <a:gd name="T88" fmla="*/ 294 w 378"/>
                <a:gd name="T89" fmla="*/ 76 h 551"/>
                <a:gd name="T90" fmla="*/ 326 w 378"/>
                <a:gd name="T91" fmla="*/ 73 h 551"/>
                <a:gd name="T92" fmla="*/ 340 w 378"/>
                <a:gd name="T93" fmla="*/ 73 h 551"/>
                <a:gd name="T94" fmla="*/ 366 w 378"/>
                <a:gd name="T95" fmla="*/ 77 h 551"/>
                <a:gd name="T96" fmla="*/ 378 w 378"/>
                <a:gd name="T97" fmla="*/ 5 h 551"/>
                <a:gd name="T98" fmla="*/ 366 w 378"/>
                <a:gd name="T99" fmla="*/ 3 h 551"/>
                <a:gd name="T100" fmla="*/ 340 w 378"/>
                <a:gd name="T10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551">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9" name="Freeform 42"/>
            <p:cNvSpPr/>
            <p:nvPr userDrawn="1"/>
          </p:nvSpPr>
          <p:spPr bwMode="auto">
            <a:xfrm>
              <a:off x="2435657" y="1327973"/>
              <a:ext cx="194328" cy="664054"/>
            </a:xfrm>
            <a:custGeom>
              <a:avLst/>
              <a:gdLst>
                <a:gd name="T0" fmla="*/ 74 w 163"/>
                <a:gd name="T1" fmla="*/ 186 h 557"/>
                <a:gd name="T2" fmla="*/ 76 w 163"/>
                <a:gd name="T3" fmla="*/ 166 h 557"/>
                <a:gd name="T4" fmla="*/ 82 w 163"/>
                <a:gd name="T5" fmla="*/ 147 h 557"/>
                <a:gd name="T6" fmla="*/ 89 w 163"/>
                <a:gd name="T7" fmla="*/ 129 h 557"/>
                <a:gd name="T8" fmla="*/ 100 w 163"/>
                <a:gd name="T9" fmla="*/ 115 h 557"/>
                <a:gd name="T10" fmla="*/ 113 w 163"/>
                <a:gd name="T11" fmla="*/ 101 h 557"/>
                <a:gd name="T12" fmla="*/ 128 w 163"/>
                <a:gd name="T13" fmla="*/ 90 h 557"/>
                <a:gd name="T14" fmla="*/ 145 w 163"/>
                <a:gd name="T15" fmla="*/ 81 h 557"/>
                <a:gd name="T16" fmla="*/ 163 w 163"/>
                <a:gd name="T17" fmla="*/ 76 h 557"/>
                <a:gd name="T18" fmla="*/ 163 w 163"/>
                <a:gd name="T19" fmla="*/ 0 h 557"/>
                <a:gd name="T20" fmla="*/ 130 w 163"/>
                <a:gd name="T21" fmla="*/ 7 h 557"/>
                <a:gd name="T22" fmla="*/ 99 w 163"/>
                <a:gd name="T23" fmla="*/ 21 h 557"/>
                <a:gd name="T24" fmla="*/ 71 w 163"/>
                <a:gd name="T25" fmla="*/ 38 h 557"/>
                <a:gd name="T26" fmla="*/ 47 w 163"/>
                <a:gd name="T27" fmla="*/ 61 h 557"/>
                <a:gd name="T28" fmla="*/ 27 w 163"/>
                <a:gd name="T29" fmla="*/ 88 h 557"/>
                <a:gd name="T30" fmla="*/ 13 w 163"/>
                <a:gd name="T31" fmla="*/ 118 h 557"/>
                <a:gd name="T32" fmla="*/ 3 w 163"/>
                <a:gd name="T33" fmla="*/ 150 h 557"/>
                <a:gd name="T34" fmla="*/ 0 w 163"/>
                <a:gd name="T35" fmla="*/ 186 h 557"/>
                <a:gd name="T36" fmla="*/ 1 w 163"/>
                <a:gd name="T37" fmla="*/ 202 h 557"/>
                <a:gd name="T38" fmla="*/ 10 w 163"/>
                <a:gd name="T39" fmla="*/ 242 h 557"/>
                <a:gd name="T40" fmla="*/ 27 w 163"/>
                <a:gd name="T41" fmla="*/ 289 h 557"/>
                <a:gd name="T42" fmla="*/ 63 w 163"/>
                <a:gd name="T43" fmla="*/ 369 h 557"/>
                <a:gd name="T44" fmla="*/ 116 w 163"/>
                <a:gd name="T45" fmla="*/ 473 h 557"/>
                <a:gd name="T46" fmla="*/ 163 w 163"/>
                <a:gd name="T47" fmla="*/ 557 h 557"/>
                <a:gd name="T48" fmla="*/ 163 w 163"/>
                <a:gd name="T49" fmla="*/ 295 h 557"/>
                <a:gd name="T50" fmla="*/ 145 w 163"/>
                <a:gd name="T51" fmla="*/ 289 h 557"/>
                <a:gd name="T52" fmla="*/ 128 w 163"/>
                <a:gd name="T53" fmla="*/ 281 h 557"/>
                <a:gd name="T54" fmla="*/ 113 w 163"/>
                <a:gd name="T55" fmla="*/ 270 h 557"/>
                <a:gd name="T56" fmla="*/ 100 w 163"/>
                <a:gd name="T57" fmla="*/ 257 h 557"/>
                <a:gd name="T58" fmla="*/ 89 w 163"/>
                <a:gd name="T59" fmla="*/ 241 h 557"/>
                <a:gd name="T60" fmla="*/ 82 w 163"/>
                <a:gd name="T61" fmla="*/ 224 h 557"/>
                <a:gd name="T62" fmla="*/ 76 w 163"/>
                <a:gd name="T63" fmla="*/ 205 h 557"/>
                <a:gd name="T64" fmla="*/ 74 w 163"/>
                <a:gd name="T65" fmla="*/ 18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20" name="Freeform 46"/>
            <p:cNvSpPr/>
            <p:nvPr userDrawn="1"/>
          </p:nvSpPr>
          <p:spPr bwMode="auto">
            <a:xfrm>
              <a:off x="2430888" y="4684322"/>
              <a:ext cx="199097" cy="323086"/>
            </a:xfrm>
            <a:custGeom>
              <a:avLst/>
              <a:gdLst>
                <a:gd name="T0" fmla="*/ 167 w 167"/>
                <a:gd name="T1" fmla="*/ 0 h 271"/>
                <a:gd name="T2" fmla="*/ 0 w 167"/>
                <a:gd name="T3" fmla="*/ 167 h 271"/>
                <a:gd name="T4" fmla="*/ 103 w 167"/>
                <a:gd name="T5" fmla="*/ 271 h 271"/>
                <a:gd name="T6" fmla="*/ 137 w 167"/>
                <a:gd name="T7" fmla="*/ 259 h 271"/>
                <a:gd name="T8" fmla="*/ 137 w 167"/>
                <a:gd name="T9" fmla="*/ 201 h 271"/>
                <a:gd name="T10" fmla="*/ 167 w 167"/>
                <a:gd name="T11" fmla="*/ 173 h 271"/>
                <a:gd name="T12" fmla="*/ 167 w 167"/>
                <a:gd name="T13" fmla="*/ 0 h 271"/>
              </a:gdLst>
              <a:ahLst/>
              <a:cxnLst>
                <a:cxn ang="0">
                  <a:pos x="T0" y="T1"/>
                </a:cxn>
                <a:cxn ang="0">
                  <a:pos x="T2" y="T3"/>
                </a:cxn>
                <a:cxn ang="0">
                  <a:pos x="T4" y="T5"/>
                </a:cxn>
                <a:cxn ang="0">
                  <a:pos x="T6" y="T7"/>
                </a:cxn>
                <a:cxn ang="0">
                  <a:pos x="T8" y="T9"/>
                </a:cxn>
                <a:cxn ang="0">
                  <a:pos x="T10" y="T11"/>
                </a:cxn>
                <a:cxn ang="0">
                  <a:pos x="T12" y="T13"/>
                </a:cxn>
              </a:cxnLst>
              <a:rect l="0" t="0" r="r" b="b"/>
              <a:pathLst>
                <a:path w="167" h="271">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pic>
          <p:nvPicPr>
            <p:cNvPr id="121" name="그림 1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8100000" flipH="1">
              <a:off x="1858594" y="2891696"/>
              <a:ext cx="297062" cy="823433"/>
            </a:xfrm>
            <a:prstGeom prst="rect">
              <a:avLst/>
            </a:prstGeom>
          </p:spPr>
        </p:pic>
        <p:sp>
          <p:nvSpPr>
            <p:cNvPr id="122" name="Freeform 118"/>
            <p:cNvSpPr/>
            <p:nvPr userDrawn="1"/>
          </p:nvSpPr>
          <p:spPr bwMode="auto">
            <a:xfrm>
              <a:off x="1659537" y="3107047"/>
              <a:ext cx="960910" cy="962103"/>
            </a:xfrm>
            <a:custGeom>
              <a:avLst/>
              <a:gdLst>
                <a:gd name="T0" fmla="*/ 0 w 806"/>
                <a:gd name="T1" fmla="*/ 0 h 807"/>
                <a:gd name="T2" fmla="*/ 806 w 806"/>
                <a:gd name="T3" fmla="*/ 807 h 807"/>
                <a:gd name="T4" fmla="*/ 0 w 806"/>
                <a:gd name="T5" fmla="*/ 807 h 807"/>
                <a:gd name="T6" fmla="*/ 0 w 806"/>
                <a:gd name="T7" fmla="*/ 0 h 807"/>
              </a:gdLst>
              <a:ahLst/>
              <a:cxnLst>
                <a:cxn ang="0">
                  <a:pos x="T0" y="T1"/>
                </a:cxn>
                <a:cxn ang="0">
                  <a:pos x="T2" y="T3"/>
                </a:cxn>
                <a:cxn ang="0">
                  <a:pos x="T4" y="T5"/>
                </a:cxn>
                <a:cxn ang="0">
                  <a:pos x="T6" y="T7"/>
                </a:cxn>
              </a:cxnLst>
              <a:rect l="0" t="0" r="r" b="b"/>
              <a:pathLst>
                <a:path w="806" h="807">
                  <a:moveTo>
                    <a:pt x="0" y="0"/>
                  </a:moveTo>
                  <a:lnTo>
                    <a:pt x="806" y="807"/>
                  </a:lnTo>
                  <a:lnTo>
                    <a:pt x="0" y="807"/>
                  </a:lnTo>
                  <a:lnTo>
                    <a:pt x="0" y="0"/>
                  </a:lnTo>
                  <a:close/>
                </a:path>
              </a:pathLst>
            </a:custGeom>
            <a:solidFill>
              <a:srgbClr val="BDA8D1"/>
            </a:solidFill>
            <a:ln>
              <a:noFill/>
            </a:ln>
          </p:spPr>
          <p:txBody>
            <a:bodyPr vert="horz" wrap="square" lIns="91440" tIns="45720" rIns="91440" bIns="45720" numCol="1" anchor="t" anchorCtr="0" compatLnSpc="1"/>
            <a:lstStyle/>
            <a:p>
              <a:pPr lvl="0"/>
              <a:endParaRPr lang="ko-KR" altLang="en-US" sz="2400"/>
            </a:p>
          </p:txBody>
        </p:sp>
        <p:grpSp>
          <p:nvGrpSpPr>
            <p:cNvPr id="123" name="그룹 122"/>
            <p:cNvGrpSpPr/>
            <p:nvPr userDrawn="1"/>
          </p:nvGrpSpPr>
          <p:grpSpPr>
            <a:xfrm>
              <a:off x="1659537" y="3390790"/>
              <a:ext cx="305202" cy="678359"/>
              <a:chOff x="2209800" y="4519614"/>
              <a:chExt cx="406400" cy="903287"/>
            </a:xfrm>
            <a:solidFill>
              <a:schemeClr val="accent1">
                <a:lumMod val="50000"/>
              </a:schemeClr>
            </a:solidFill>
          </p:grpSpPr>
          <p:sp>
            <p:nvSpPr>
              <p:cNvPr id="124" name="Freeform 9"/>
              <p:cNvSpPr/>
              <p:nvPr userDrawn="1"/>
            </p:nvSpPr>
            <p:spPr bwMode="auto">
              <a:xfrm>
                <a:off x="2209800" y="4519614"/>
                <a:ext cx="171450" cy="385763"/>
              </a:xfrm>
              <a:custGeom>
                <a:avLst/>
                <a:gdLst>
                  <a:gd name="T0" fmla="*/ 0 w 108"/>
                  <a:gd name="T1" fmla="*/ 0 h 243"/>
                  <a:gd name="T2" fmla="*/ 0 w 108"/>
                  <a:gd name="T3" fmla="*/ 243 h 243"/>
                  <a:gd name="T4" fmla="*/ 0 w 108"/>
                  <a:gd name="T5" fmla="*/ 243 h 243"/>
                  <a:gd name="T6" fmla="*/ 11 w 108"/>
                  <a:gd name="T7" fmla="*/ 242 h 243"/>
                  <a:gd name="T8" fmla="*/ 22 w 108"/>
                  <a:gd name="T9" fmla="*/ 239 h 243"/>
                  <a:gd name="T10" fmla="*/ 33 w 108"/>
                  <a:gd name="T11" fmla="*/ 234 h 243"/>
                  <a:gd name="T12" fmla="*/ 42 w 108"/>
                  <a:gd name="T13" fmla="*/ 230 h 243"/>
                  <a:gd name="T14" fmla="*/ 51 w 108"/>
                  <a:gd name="T15" fmla="*/ 224 h 243"/>
                  <a:gd name="T16" fmla="*/ 61 w 108"/>
                  <a:gd name="T17" fmla="*/ 218 h 243"/>
                  <a:gd name="T18" fmla="*/ 69 w 108"/>
                  <a:gd name="T19" fmla="*/ 210 h 243"/>
                  <a:gd name="T20" fmla="*/ 77 w 108"/>
                  <a:gd name="T21" fmla="*/ 203 h 243"/>
                  <a:gd name="T22" fmla="*/ 83 w 108"/>
                  <a:gd name="T23" fmla="*/ 195 h 243"/>
                  <a:gd name="T24" fmla="*/ 89 w 108"/>
                  <a:gd name="T25" fmla="*/ 185 h 243"/>
                  <a:gd name="T26" fmla="*/ 94 w 108"/>
                  <a:gd name="T27" fmla="*/ 176 h 243"/>
                  <a:gd name="T28" fmla="*/ 100 w 108"/>
                  <a:gd name="T29" fmla="*/ 165 h 243"/>
                  <a:gd name="T30" fmla="*/ 103 w 108"/>
                  <a:gd name="T31" fmla="*/ 155 h 243"/>
                  <a:gd name="T32" fmla="*/ 106 w 108"/>
                  <a:gd name="T33" fmla="*/ 145 h 243"/>
                  <a:gd name="T34" fmla="*/ 107 w 108"/>
                  <a:gd name="T35" fmla="*/ 133 h 243"/>
                  <a:gd name="T36" fmla="*/ 108 w 108"/>
                  <a:gd name="T37" fmla="*/ 122 h 243"/>
                  <a:gd name="T38" fmla="*/ 108 w 108"/>
                  <a:gd name="T39" fmla="*/ 122 h 243"/>
                  <a:gd name="T40" fmla="*/ 107 w 108"/>
                  <a:gd name="T41" fmla="*/ 110 h 243"/>
                  <a:gd name="T42" fmla="*/ 106 w 108"/>
                  <a:gd name="T43" fmla="*/ 99 h 243"/>
                  <a:gd name="T44" fmla="*/ 103 w 108"/>
                  <a:gd name="T45" fmla="*/ 88 h 243"/>
                  <a:gd name="T46" fmla="*/ 100 w 108"/>
                  <a:gd name="T47" fmla="*/ 77 h 243"/>
                  <a:gd name="T48" fmla="*/ 94 w 108"/>
                  <a:gd name="T49" fmla="*/ 67 h 243"/>
                  <a:gd name="T50" fmla="*/ 89 w 108"/>
                  <a:gd name="T51" fmla="*/ 58 h 243"/>
                  <a:gd name="T52" fmla="*/ 83 w 108"/>
                  <a:gd name="T53" fmla="*/ 48 h 243"/>
                  <a:gd name="T54" fmla="*/ 77 w 108"/>
                  <a:gd name="T55" fmla="*/ 40 h 243"/>
                  <a:gd name="T56" fmla="*/ 69 w 108"/>
                  <a:gd name="T57" fmla="*/ 32 h 243"/>
                  <a:gd name="T58" fmla="*/ 61 w 108"/>
                  <a:gd name="T59" fmla="*/ 25 h 243"/>
                  <a:gd name="T60" fmla="*/ 51 w 108"/>
                  <a:gd name="T61" fmla="*/ 19 h 243"/>
                  <a:gd name="T62" fmla="*/ 42 w 108"/>
                  <a:gd name="T63" fmla="*/ 13 h 243"/>
                  <a:gd name="T64" fmla="*/ 33 w 108"/>
                  <a:gd name="T65" fmla="*/ 9 h 243"/>
                  <a:gd name="T66" fmla="*/ 22 w 108"/>
                  <a:gd name="T67" fmla="*/ 4 h 243"/>
                  <a:gd name="T68" fmla="*/ 11 w 108"/>
                  <a:gd name="T69" fmla="*/ 1 h 243"/>
                  <a:gd name="T70" fmla="*/ 0 w 108"/>
                  <a:gd name="T7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43">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25" name="Freeform 11"/>
              <p:cNvSpPr/>
              <p:nvPr userDrawn="1"/>
            </p:nvSpPr>
            <p:spPr bwMode="auto">
              <a:xfrm>
                <a:off x="2209800" y="4935538"/>
                <a:ext cx="406400" cy="487363"/>
              </a:xfrm>
              <a:custGeom>
                <a:avLst/>
                <a:gdLst>
                  <a:gd name="T0" fmla="*/ 35 w 256"/>
                  <a:gd name="T1" fmla="*/ 0 h 307"/>
                  <a:gd name="T2" fmla="*/ 0 w 256"/>
                  <a:gd name="T3" fmla="*/ 0 h 307"/>
                  <a:gd name="T4" fmla="*/ 0 w 256"/>
                  <a:gd name="T5" fmla="*/ 307 h 307"/>
                  <a:gd name="T6" fmla="*/ 126 w 256"/>
                  <a:gd name="T7" fmla="*/ 307 h 307"/>
                  <a:gd name="T8" fmla="*/ 126 w 256"/>
                  <a:gd name="T9" fmla="*/ 215 h 307"/>
                  <a:gd name="T10" fmla="*/ 144 w 256"/>
                  <a:gd name="T11" fmla="*/ 215 h 307"/>
                  <a:gd name="T12" fmla="*/ 144 w 256"/>
                  <a:gd name="T13" fmla="*/ 307 h 307"/>
                  <a:gd name="T14" fmla="*/ 256 w 256"/>
                  <a:gd name="T15" fmla="*/ 307 h 307"/>
                  <a:gd name="T16" fmla="*/ 256 w 256"/>
                  <a:gd name="T17" fmla="*/ 134 h 307"/>
                  <a:gd name="T18" fmla="*/ 256 w 256"/>
                  <a:gd name="T19" fmla="*/ 134 h 307"/>
                  <a:gd name="T20" fmla="*/ 255 w 256"/>
                  <a:gd name="T21" fmla="*/ 128 h 307"/>
                  <a:gd name="T22" fmla="*/ 255 w 256"/>
                  <a:gd name="T23" fmla="*/ 128 h 307"/>
                  <a:gd name="T24" fmla="*/ 255 w 256"/>
                  <a:gd name="T25" fmla="*/ 123 h 307"/>
                  <a:gd name="T26" fmla="*/ 255 w 256"/>
                  <a:gd name="T27" fmla="*/ 123 h 307"/>
                  <a:gd name="T28" fmla="*/ 254 w 256"/>
                  <a:gd name="T29" fmla="*/ 121 h 307"/>
                  <a:gd name="T30" fmla="*/ 254 w 256"/>
                  <a:gd name="T31" fmla="*/ 121 h 307"/>
                  <a:gd name="T32" fmla="*/ 253 w 256"/>
                  <a:gd name="T33" fmla="*/ 113 h 307"/>
                  <a:gd name="T34" fmla="*/ 251 w 256"/>
                  <a:gd name="T35" fmla="*/ 104 h 307"/>
                  <a:gd name="T36" fmla="*/ 248 w 256"/>
                  <a:gd name="T37" fmla="*/ 97 h 307"/>
                  <a:gd name="T38" fmla="*/ 244 w 256"/>
                  <a:gd name="T39" fmla="*/ 90 h 307"/>
                  <a:gd name="T40" fmla="*/ 240 w 256"/>
                  <a:gd name="T41" fmla="*/ 82 h 307"/>
                  <a:gd name="T42" fmla="*/ 235 w 256"/>
                  <a:gd name="T43" fmla="*/ 76 h 307"/>
                  <a:gd name="T44" fmla="*/ 225 w 256"/>
                  <a:gd name="T45" fmla="*/ 63 h 307"/>
                  <a:gd name="T46" fmla="*/ 212 w 256"/>
                  <a:gd name="T47" fmla="*/ 53 h 307"/>
                  <a:gd name="T48" fmla="*/ 199 w 256"/>
                  <a:gd name="T49" fmla="*/ 44 h 307"/>
                  <a:gd name="T50" fmla="*/ 184 w 256"/>
                  <a:gd name="T51" fmla="*/ 35 h 307"/>
                  <a:gd name="T52" fmla="*/ 169 w 256"/>
                  <a:gd name="T53" fmla="*/ 28 h 307"/>
                  <a:gd name="T54" fmla="*/ 152 w 256"/>
                  <a:gd name="T55" fmla="*/ 22 h 307"/>
                  <a:gd name="T56" fmla="*/ 135 w 256"/>
                  <a:gd name="T57" fmla="*/ 16 h 307"/>
                  <a:gd name="T58" fmla="*/ 119 w 256"/>
                  <a:gd name="T59" fmla="*/ 12 h 307"/>
                  <a:gd name="T60" fmla="*/ 103 w 256"/>
                  <a:gd name="T61" fmla="*/ 8 h 307"/>
                  <a:gd name="T62" fmla="*/ 72 w 256"/>
                  <a:gd name="T63" fmla="*/ 4 h 307"/>
                  <a:gd name="T64" fmla="*/ 46 w 256"/>
                  <a:gd name="T65" fmla="*/ 1 h 307"/>
                  <a:gd name="T66" fmla="*/ 46 w 256"/>
                  <a:gd name="T67" fmla="*/ 1 h 307"/>
                  <a:gd name="T68" fmla="*/ 40 w 256"/>
                  <a:gd name="T69" fmla="*/ 0 h 307"/>
                  <a:gd name="T70" fmla="*/ 35 w 256"/>
                  <a:gd name="T7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07">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pic>
          <p:nvPicPr>
            <p:cNvPr id="126" name="그림 1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8100000" flipH="1">
              <a:off x="2834439" y="3871555"/>
              <a:ext cx="297062" cy="823433"/>
            </a:xfrm>
            <a:prstGeom prst="rect">
              <a:avLst/>
            </a:prstGeom>
          </p:spPr>
        </p:pic>
        <p:sp>
          <p:nvSpPr>
            <p:cNvPr id="127" name="Freeform 110"/>
            <p:cNvSpPr/>
            <p:nvPr userDrawn="1"/>
          </p:nvSpPr>
          <p:spPr bwMode="auto">
            <a:xfrm>
              <a:off x="2684826" y="4123990"/>
              <a:ext cx="960910" cy="960910"/>
            </a:xfrm>
            <a:custGeom>
              <a:avLst/>
              <a:gdLst>
                <a:gd name="T0" fmla="*/ 0 w 806"/>
                <a:gd name="T1" fmla="*/ 0 h 806"/>
                <a:gd name="T2" fmla="*/ 806 w 806"/>
                <a:gd name="T3" fmla="*/ 806 h 806"/>
                <a:gd name="T4" fmla="*/ 0 w 806"/>
                <a:gd name="T5" fmla="*/ 806 h 806"/>
                <a:gd name="T6" fmla="*/ 0 w 806"/>
                <a:gd name="T7" fmla="*/ 0 h 806"/>
              </a:gdLst>
              <a:ahLst/>
              <a:cxnLst>
                <a:cxn ang="0">
                  <a:pos x="T0" y="T1"/>
                </a:cxn>
                <a:cxn ang="0">
                  <a:pos x="T2" y="T3"/>
                </a:cxn>
                <a:cxn ang="0">
                  <a:pos x="T4" y="T5"/>
                </a:cxn>
                <a:cxn ang="0">
                  <a:pos x="T6" y="T7"/>
                </a:cxn>
              </a:cxnLst>
              <a:rect l="0" t="0" r="r" b="b"/>
              <a:pathLst>
                <a:path w="806" h="806">
                  <a:moveTo>
                    <a:pt x="0" y="0"/>
                  </a:moveTo>
                  <a:lnTo>
                    <a:pt x="806" y="806"/>
                  </a:lnTo>
                  <a:lnTo>
                    <a:pt x="0" y="806"/>
                  </a:lnTo>
                  <a:lnTo>
                    <a:pt x="0" y="0"/>
                  </a:lnTo>
                  <a:close/>
                </a:path>
              </a:pathLst>
            </a:custGeom>
            <a:solidFill>
              <a:schemeClr val="bg1">
                <a:lumMod val="75000"/>
              </a:schemeClr>
            </a:solidFill>
            <a:ln>
              <a:noFill/>
            </a:ln>
          </p:spPr>
          <p:txBody>
            <a:bodyPr vert="horz" wrap="square" lIns="91440" tIns="45720" rIns="91440" bIns="45720" numCol="1" anchor="t" anchorCtr="0" compatLnSpc="1"/>
            <a:lstStyle/>
            <a:p>
              <a:pPr lvl="0"/>
              <a:endParaRPr lang="ko-KR" altLang="en-US" sz="2400"/>
            </a:p>
          </p:txBody>
        </p:sp>
        <p:sp>
          <p:nvSpPr>
            <p:cNvPr id="128" name="Freeform 43"/>
            <p:cNvSpPr>
              <a:spLocks noEditPoints="1"/>
            </p:cNvSpPr>
            <p:nvPr userDrawn="1"/>
          </p:nvSpPr>
          <p:spPr bwMode="auto">
            <a:xfrm>
              <a:off x="2684826" y="4425020"/>
              <a:ext cx="299242" cy="473302"/>
            </a:xfrm>
            <a:custGeom>
              <a:avLst/>
              <a:gdLst>
                <a:gd name="T0" fmla="*/ 134 w 251"/>
                <a:gd name="T1" fmla="*/ 142 h 397"/>
                <a:gd name="T2" fmla="*/ 124 w 251"/>
                <a:gd name="T3" fmla="*/ 141 h 397"/>
                <a:gd name="T4" fmla="*/ 116 w 251"/>
                <a:gd name="T5" fmla="*/ 135 h 397"/>
                <a:gd name="T6" fmla="*/ 113 w 251"/>
                <a:gd name="T7" fmla="*/ 131 h 397"/>
                <a:gd name="T8" fmla="*/ 109 w 251"/>
                <a:gd name="T9" fmla="*/ 121 h 397"/>
                <a:gd name="T10" fmla="*/ 109 w 251"/>
                <a:gd name="T11" fmla="*/ 112 h 397"/>
                <a:gd name="T12" fmla="*/ 113 w 251"/>
                <a:gd name="T13" fmla="*/ 102 h 397"/>
                <a:gd name="T14" fmla="*/ 116 w 251"/>
                <a:gd name="T15" fmla="*/ 98 h 397"/>
                <a:gd name="T16" fmla="*/ 124 w 251"/>
                <a:gd name="T17" fmla="*/ 92 h 397"/>
                <a:gd name="T18" fmla="*/ 134 w 251"/>
                <a:gd name="T19" fmla="*/ 91 h 397"/>
                <a:gd name="T20" fmla="*/ 139 w 251"/>
                <a:gd name="T21" fmla="*/ 91 h 397"/>
                <a:gd name="T22" fmla="*/ 148 w 251"/>
                <a:gd name="T23" fmla="*/ 95 h 397"/>
                <a:gd name="T24" fmla="*/ 153 w 251"/>
                <a:gd name="T25" fmla="*/ 98 h 397"/>
                <a:gd name="T26" fmla="*/ 159 w 251"/>
                <a:gd name="T27" fmla="*/ 107 h 397"/>
                <a:gd name="T28" fmla="*/ 160 w 251"/>
                <a:gd name="T29" fmla="*/ 117 h 397"/>
                <a:gd name="T30" fmla="*/ 159 w 251"/>
                <a:gd name="T31" fmla="*/ 127 h 397"/>
                <a:gd name="T32" fmla="*/ 153 w 251"/>
                <a:gd name="T33" fmla="*/ 135 h 397"/>
                <a:gd name="T34" fmla="*/ 148 w 251"/>
                <a:gd name="T35" fmla="*/ 138 h 397"/>
                <a:gd name="T36" fmla="*/ 139 w 251"/>
                <a:gd name="T37" fmla="*/ 142 h 397"/>
                <a:gd name="T38" fmla="*/ 105 w 251"/>
                <a:gd name="T39" fmla="*/ 0 h 397"/>
                <a:gd name="T40" fmla="*/ 91 w 251"/>
                <a:gd name="T41" fmla="*/ 1 h 397"/>
                <a:gd name="T42" fmla="*/ 64 w 251"/>
                <a:gd name="T43" fmla="*/ 6 h 397"/>
                <a:gd name="T44" fmla="*/ 38 w 251"/>
                <a:gd name="T45" fmla="*/ 17 h 397"/>
                <a:gd name="T46" fmla="*/ 13 w 251"/>
                <a:gd name="T47" fmla="*/ 33 h 397"/>
                <a:gd name="T48" fmla="*/ 2 w 251"/>
                <a:gd name="T49" fmla="*/ 43 h 397"/>
                <a:gd name="T50" fmla="*/ 0 w 251"/>
                <a:gd name="T51" fmla="*/ 397 h 397"/>
                <a:gd name="T52" fmla="*/ 17 w 251"/>
                <a:gd name="T53" fmla="*/ 322 h 397"/>
                <a:gd name="T54" fmla="*/ 56 w 251"/>
                <a:gd name="T55" fmla="*/ 282 h 397"/>
                <a:gd name="T56" fmla="*/ 80 w 251"/>
                <a:gd name="T57" fmla="*/ 289 h 397"/>
                <a:gd name="T58" fmla="*/ 106 w 251"/>
                <a:gd name="T59" fmla="*/ 291 h 397"/>
                <a:gd name="T60" fmla="*/ 119 w 251"/>
                <a:gd name="T61" fmla="*/ 291 h 397"/>
                <a:gd name="T62" fmla="*/ 146 w 251"/>
                <a:gd name="T63" fmla="*/ 285 h 397"/>
                <a:gd name="T64" fmla="*/ 172 w 251"/>
                <a:gd name="T65" fmla="*/ 275 h 397"/>
                <a:gd name="T66" fmla="*/ 197 w 251"/>
                <a:gd name="T67" fmla="*/ 259 h 397"/>
                <a:gd name="T68" fmla="*/ 208 w 251"/>
                <a:gd name="T69" fmla="*/ 249 h 397"/>
                <a:gd name="T70" fmla="*/ 227 w 251"/>
                <a:gd name="T71" fmla="*/ 226 h 397"/>
                <a:gd name="T72" fmla="*/ 239 w 251"/>
                <a:gd name="T73" fmla="*/ 201 h 397"/>
                <a:gd name="T74" fmla="*/ 248 w 251"/>
                <a:gd name="T75" fmla="*/ 174 h 397"/>
                <a:gd name="T76" fmla="*/ 251 w 251"/>
                <a:gd name="T77" fmla="*/ 146 h 397"/>
                <a:gd name="T78" fmla="*/ 248 w 251"/>
                <a:gd name="T79" fmla="*/ 118 h 397"/>
                <a:gd name="T80" fmla="*/ 239 w 251"/>
                <a:gd name="T81" fmla="*/ 91 h 397"/>
                <a:gd name="T82" fmla="*/ 227 w 251"/>
                <a:gd name="T83" fmla="*/ 66 h 397"/>
                <a:gd name="T84" fmla="*/ 208 w 251"/>
                <a:gd name="T85" fmla="*/ 43 h 397"/>
                <a:gd name="T86" fmla="*/ 197 w 251"/>
                <a:gd name="T87" fmla="*/ 33 h 397"/>
                <a:gd name="T88" fmla="*/ 172 w 251"/>
                <a:gd name="T89" fmla="*/ 17 h 397"/>
                <a:gd name="T90" fmla="*/ 146 w 251"/>
                <a:gd name="T91" fmla="*/ 6 h 397"/>
                <a:gd name="T92" fmla="*/ 119 w 251"/>
                <a:gd name="T93" fmla="*/ 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397">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pic>
          <p:nvPicPr>
            <p:cNvPr id="129" name="그림 1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flipH="1" flipV="1">
              <a:off x="1847633" y="2516305"/>
              <a:ext cx="337210" cy="823433"/>
            </a:xfrm>
            <a:prstGeom prst="rect">
              <a:avLst/>
            </a:prstGeom>
          </p:spPr>
        </p:pic>
        <p:sp>
          <p:nvSpPr>
            <p:cNvPr id="130" name="Freeform 116"/>
            <p:cNvSpPr/>
            <p:nvPr userDrawn="1"/>
          </p:nvSpPr>
          <p:spPr bwMode="auto">
            <a:xfrm>
              <a:off x="1659537" y="2091295"/>
              <a:ext cx="960910" cy="960910"/>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B81A4D"/>
            </a:solidFill>
            <a:ln>
              <a:noFill/>
            </a:ln>
          </p:spPr>
          <p:txBody>
            <a:bodyPr vert="horz" wrap="square" lIns="91440" tIns="45720" rIns="91440" bIns="45720" numCol="1" anchor="t" anchorCtr="0" compatLnSpc="1"/>
            <a:lstStyle/>
            <a:p>
              <a:pPr lvl="0"/>
              <a:endParaRPr lang="ko-KR" altLang="en-US" sz="2400"/>
            </a:p>
          </p:txBody>
        </p:sp>
        <p:pic>
          <p:nvPicPr>
            <p:cNvPr id="131" name="그림 1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flipH="1" flipV="1">
              <a:off x="2883716" y="1476207"/>
              <a:ext cx="337210" cy="823433"/>
            </a:xfrm>
            <a:prstGeom prst="rect">
              <a:avLst/>
            </a:prstGeom>
          </p:spPr>
        </p:pic>
        <p:sp>
          <p:nvSpPr>
            <p:cNvPr id="132" name="Freeform 108"/>
            <p:cNvSpPr/>
            <p:nvPr userDrawn="1"/>
          </p:nvSpPr>
          <p:spPr bwMode="auto">
            <a:xfrm>
              <a:off x="2684826" y="1074351"/>
              <a:ext cx="960910" cy="962103"/>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F4879C"/>
            </a:solidFill>
            <a:ln>
              <a:noFill/>
            </a:ln>
          </p:spPr>
          <p:txBody>
            <a:bodyPr vert="horz" wrap="square" lIns="91440" tIns="45720" rIns="91440" bIns="45720" numCol="1" anchor="t" anchorCtr="0" compatLnSpc="1"/>
            <a:lstStyle/>
            <a:p>
              <a:pPr lvl="0"/>
              <a:endParaRPr lang="ko-KR" altLang="en-US" sz="2400"/>
            </a:p>
          </p:txBody>
        </p:sp>
        <p:sp>
          <p:nvSpPr>
            <p:cNvPr id="133" name="Freeform 40"/>
            <p:cNvSpPr/>
            <p:nvPr userDrawn="1"/>
          </p:nvSpPr>
          <p:spPr bwMode="auto">
            <a:xfrm>
              <a:off x="2684826" y="1327973"/>
              <a:ext cx="194328" cy="664054"/>
            </a:xfrm>
            <a:custGeom>
              <a:avLst/>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46" name="텍스트 개체 틀 3"/>
          <p:cNvSpPr>
            <a:spLocks noGrp="1"/>
          </p:cNvSpPr>
          <p:nvPr>
            <p:ph type="body" sz="quarter" idx="10" hasCustomPrompt="1"/>
          </p:nvPr>
        </p:nvSpPr>
        <p:spPr>
          <a:xfrm>
            <a:off x="4210064" y="2788394"/>
            <a:ext cx="7742587" cy="689045"/>
          </a:xfrm>
          <a:prstGeom prst="rect">
            <a:avLst/>
          </a:prstGeom>
        </p:spPr>
        <p:txBody>
          <a:bodyPr lIns="0" tIns="0" rIns="0" bIns="0"/>
          <a:lstStyle>
            <a:lvl1pPr marL="0" indent="0" algn="l">
              <a:buNone/>
              <a:defRPr sz="4800" b="1"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smtClean="0"/>
              <a:t>Presentation title </a:t>
            </a:r>
            <a:endParaRPr lang="ko-KR" altLang="en-US" smtClean="0"/>
          </a:p>
        </p:txBody>
      </p:sp>
      <p:sp>
        <p:nvSpPr>
          <p:cNvPr id="147" name="텍스트 개체 틀 3"/>
          <p:cNvSpPr>
            <a:spLocks noGrp="1"/>
          </p:cNvSpPr>
          <p:nvPr>
            <p:ph type="body" sz="quarter" idx="11" hasCustomPrompt="1"/>
          </p:nvPr>
        </p:nvSpPr>
        <p:spPr>
          <a:xfrm>
            <a:off x="4210064" y="3525011"/>
            <a:ext cx="7742587" cy="358891"/>
          </a:xfrm>
          <a:prstGeom prst="rect">
            <a:avLst/>
          </a:prstGeom>
        </p:spPr>
        <p:txBody>
          <a:bodyPr lIns="0" tIns="0" rIns="0" bIns="0"/>
          <a:lstStyle>
            <a:lvl1pPr marL="0" indent="0" algn="l">
              <a:buNone/>
              <a:defRPr sz="2400" b="0"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smtClean="0"/>
              <a:t>Presentation sub title</a:t>
            </a:r>
            <a:endParaRPr lang="ko-KR" altLang="en-US" smtClean="0"/>
          </a:p>
        </p:txBody>
      </p:sp>
      <p:grpSp>
        <p:nvGrpSpPr>
          <p:cNvPr id="67" name="그룹 151"/>
          <p:cNvGrpSpPr/>
          <p:nvPr userDrawn="1"/>
        </p:nvGrpSpPr>
        <p:grpSpPr>
          <a:xfrm>
            <a:off x="10569566" y="5478266"/>
            <a:ext cx="1296303" cy="1314909"/>
            <a:chOff x="7668344" y="5495925"/>
            <a:chExt cx="1261419" cy="1279525"/>
          </a:xfrm>
        </p:grpSpPr>
        <p:sp>
          <p:nvSpPr>
            <p:cNvPr id="88" name="Freeform 13"/>
            <p:cNvSpPr/>
            <p:nvPr userDrawn="1"/>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89" name="Freeform 14"/>
            <p:cNvSpPr/>
            <p:nvPr userDrawn="1"/>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93" name="Freeform 15"/>
            <p:cNvSpPr/>
            <p:nvPr userDrawn="1"/>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sp>
          <p:nvSpPr>
            <p:cNvPr id="94" name="Freeform 16"/>
            <p:cNvSpPr/>
            <p:nvPr userDrawn="1"/>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95" name="Freeform 17"/>
            <p:cNvSpPr/>
            <p:nvPr userDrawn="1"/>
          </p:nvSpPr>
          <p:spPr bwMode="auto">
            <a:xfrm>
              <a:off x="8315651" y="5495925"/>
              <a:ext cx="614112" cy="614112"/>
            </a:xfrm>
            <a:custGeom>
              <a:avLst/>
              <a:gdLst>
                <a:gd name="T0" fmla="*/ 407 w 407"/>
                <a:gd name="T1" fmla="*/ 0 h 407"/>
                <a:gd name="T2" fmla="*/ 0 w 407"/>
                <a:gd name="T3" fmla="*/ 0 h 407"/>
                <a:gd name="T4" fmla="*/ 0 w 407"/>
                <a:gd name="T5" fmla="*/ 407 h 407"/>
                <a:gd name="T6" fmla="*/ 407 w 407"/>
                <a:gd name="T7" fmla="*/ 0 h 407"/>
              </a:gdLst>
              <a:ahLst/>
              <a:cxnLst>
                <a:cxn ang="0">
                  <a:pos x="T0" y="T1"/>
                </a:cxn>
                <a:cxn ang="0">
                  <a:pos x="T2" y="T3"/>
                </a:cxn>
                <a:cxn ang="0">
                  <a:pos x="T4" y="T5"/>
                </a:cxn>
                <a:cxn ang="0">
                  <a:pos x="T6" y="T7"/>
                </a:cxn>
              </a:cxnLst>
              <a:rect l="0" t="0" r="r" b="b"/>
              <a:pathLst>
                <a:path w="407" h="407">
                  <a:moveTo>
                    <a:pt x="407" y="0"/>
                  </a:moveTo>
                  <a:lnTo>
                    <a:pt x="0" y="0"/>
                  </a:lnTo>
                  <a:lnTo>
                    <a:pt x="0" y="407"/>
                  </a:lnTo>
                  <a:lnTo>
                    <a:pt x="407" y="0"/>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sp>
          <p:nvSpPr>
            <p:cNvPr id="96" name="Freeform 18"/>
            <p:cNvSpPr/>
            <p:nvPr userDrawn="1"/>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97" name="Freeform 19"/>
            <p:cNvSpPr/>
            <p:nvPr userDrawn="1"/>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98" name="Freeform 20"/>
            <p:cNvSpPr/>
            <p:nvPr userDrawn="1"/>
          </p:nvSpPr>
          <p:spPr bwMode="auto">
            <a:xfrm>
              <a:off x="7668344" y="5495925"/>
              <a:ext cx="612603" cy="614112"/>
            </a:xfrm>
            <a:custGeom>
              <a:avLst/>
              <a:gdLst>
                <a:gd name="T0" fmla="*/ 0 w 406"/>
                <a:gd name="T1" fmla="*/ 407 h 407"/>
                <a:gd name="T2" fmla="*/ 406 w 406"/>
                <a:gd name="T3" fmla="*/ 407 h 407"/>
                <a:gd name="T4" fmla="*/ 406 w 406"/>
                <a:gd name="T5" fmla="*/ 0 h 407"/>
                <a:gd name="T6" fmla="*/ 0 w 406"/>
                <a:gd name="T7" fmla="*/ 407 h 407"/>
              </a:gdLst>
              <a:ahLst/>
              <a:cxnLst>
                <a:cxn ang="0">
                  <a:pos x="T0" y="T1"/>
                </a:cxn>
                <a:cxn ang="0">
                  <a:pos x="T2" y="T3"/>
                </a:cxn>
                <a:cxn ang="0">
                  <a:pos x="T4" y="T5"/>
                </a:cxn>
                <a:cxn ang="0">
                  <a:pos x="T6" y="T7"/>
                </a:cxn>
              </a:cxnLst>
              <a:rect l="0" t="0" r="r" b="b"/>
              <a:pathLst>
                <a:path w="406" h="407">
                  <a:moveTo>
                    <a:pt x="0" y="407"/>
                  </a:moveTo>
                  <a:lnTo>
                    <a:pt x="406" y="407"/>
                  </a:lnTo>
                  <a:lnTo>
                    <a:pt x="406" y="0"/>
                  </a:lnTo>
                  <a:lnTo>
                    <a:pt x="0" y="4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99" name="Freeform 23"/>
            <p:cNvSpPr/>
            <p:nvPr userDrawn="1"/>
          </p:nvSpPr>
          <p:spPr bwMode="auto">
            <a:xfrm>
              <a:off x="8280947" y="616133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0" name="Freeform 24"/>
            <p:cNvSpPr/>
            <p:nvPr userDrawn="1"/>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101" name="Freeform 25"/>
            <p:cNvSpPr/>
            <p:nvPr userDrawn="1"/>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2" name="Freeform 26"/>
            <p:cNvSpPr/>
            <p:nvPr userDrawn="1"/>
          </p:nvSpPr>
          <p:spPr bwMode="auto">
            <a:xfrm>
              <a:off x="8315651" y="6161338"/>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103" name="Freeform 27"/>
            <p:cNvSpPr/>
            <p:nvPr userDrawn="1"/>
          </p:nvSpPr>
          <p:spPr bwMode="auto">
            <a:xfrm>
              <a:off x="8315651" y="6161338"/>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4" name="Freeform 28"/>
            <p:cNvSpPr/>
            <p:nvPr userDrawn="1"/>
          </p:nvSpPr>
          <p:spPr bwMode="auto">
            <a:xfrm>
              <a:off x="8197959" y="6292610"/>
              <a:ext cx="82989" cy="203698"/>
            </a:xfrm>
            <a:custGeom>
              <a:avLst/>
              <a:gdLst>
                <a:gd name="T0" fmla="*/ 55 w 55"/>
                <a:gd name="T1" fmla="*/ 0 h 135"/>
                <a:gd name="T2" fmla="*/ 55 w 55"/>
                <a:gd name="T3" fmla="*/ 0 h 135"/>
                <a:gd name="T4" fmla="*/ 44 w 55"/>
                <a:gd name="T5" fmla="*/ 3 h 135"/>
                <a:gd name="T6" fmla="*/ 33 w 55"/>
                <a:gd name="T7" fmla="*/ 8 h 135"/>
                <a:gd name="T8" fmla="*/ 24 w 55"/>
                <a:gd name="T9" fmla="*/ 16 h 135"/>
                <a:gd name="T10" fmla="*/ 16 w 55"/>
                <a:gd name="T11" fmla="*/ 24 h 135"/>
                <a:gd name="T12" fmla="*/ 9 w 55"/>
                <a:gd name="T13" fmla="*/ 34 h 135"/>
                <a:gd name="T14" fmla="*/ 4 w 55"/>
                <a:gd name="T15" fmla="*/ 44 h 135"/>
                <a:gd name="T16" fmla="*/ 1 w 55"/>
                <a:gd name="T17" fmla="*/ 55 h 135"/>
                <a:gd name="T18" fmla="*/ 0 w 55"/>
                <a:gd name="T19" fmla="*/ 68 h 135"/>
                <a:gd name="T20" fmla="*/ 0 w 55"/>
                <a:gd name="T21" fmla="*/ 68 h 135"/>
                <a:gd name="T22" fmla="*/ 1 w 55"/>
                <a:gd name="T23" fmla="*/ 80 h 135"/>
                <a:gd name="T24" fmla="*/ 4 w 55"/>
                <a:gd name="T25" fmla="*/ 91 h 135"/>
                <a:gd name="T26" fmla="*/ 9 w 55"/>
                <a:gd name="T27" fmla="*/ 101 h 135"/>
                <a:gd name="T28" fmla="*/ 16 w 55"/>
                <a:gd name="T29" fmla="*/ 112 h 135"/>
                <a:gd name="T30" fmla="*/ 24 w 55"/>
                <a:gd name="T31" fmla="*/ 119 h 135"/>
                <a:gd name="T32" fmla="*/ 33 w 55"/>
                <a:gd name="T33" fmla="*/ 127 h 135"/>
                <a:gd name="T34" fmla="*/ 44 w 55"/>
                <a:gd name="T35" fmla="*/ 132 h 135"/>
                <a:gd name="T36" fmla="*/ 55 w 55"/>
                <a:gd name="T37" fmla="*/ 135 h 135"/>
                <a:gd name="T38" fmla="*/ 55 w 55"/>
                <a:gd name="T3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135">
                  <a:moveTo>
                    <a:pt x="55" y="0"/>
                  </a:moveTo>
                  <a:lnTo>
                    <a:pt x="55" y="0"/>
                  </a:lnTo>
                  <a:lnTo>
                    <a:pt x="44" y="3"/>
                  </a:lnTo>
                  <a:lnTo>
                    <a:pt x="33" y="8"/>
                  </a:lnTo>
                  <a:lnTo>
                    <a:pt x="24" y="16"/>
                  </a:lnTo>
                  <a:lnTo>
                    <a:pt x="16" y="24"/>
                  </a:lnTo>
                  <a:lnTo>
                    <a:pt x="9" y="34"/>
                  </a:lnTo>
                  <a:lnTo>
                    <a:pt x="4" y="44"/>
                  </a:lnTo>
                  <a:lnTo>
                    <a:pt x="1" y="55"/>
                  </a:lnTo>
                  <a:lnTo>
                    <a:pt x="0" y="68"/>
                  </a:lnTo>
                  <a:lnTo>
                    <a:pt x="0" y="68"/>
                  </a:lnTo>
                  <a:lnTo>
                    <a:pt x="1" y="80"/>
                  </a:lnTo>
                  <a:lnTo>
                    <a:pt x="4" y="91"/>
                  </a:lnTo>
                  <a:lnTo>
                    <a:pt x="9" y="101"/>
                  </a:lnTo>
                  <a:lnTo>
                    <a:pt x="16" y="112"/>
                  </a:lnTo>
                  <a:lnTo>
                    <a:pt x="24" y="119"/>
                  </a:lnTo>
                  <a:lnTo>
                    <a:pt x="33" y="127"/>
                  </a:lnTo>
                  <a:lnTo>
                    <a:pt x="44" y="132"/>
                  </a:lnTo>
                  <a:lnTo>
                    <a:pt x="55" y="135"/>
                  </a:lnTo>
                  <a:lnTo>
                    <a:pt x="5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05" name="Freeform 30"/>
            <p:cNvSpPr/>
            <p:nvPr userDrawn="1"/>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06" name="Freeform 31"/>
            <p:cNvSpPr/>
            <p:nvPr userDrawn="1"/>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7" name="Freeform 32"/>
            <p:cNvSpPr/>
            <p:nvPr userDrawn="1"/>
          </p:nvSpPr>
          <p:spPr bwMode="auto">
            <a:xfrm>
              <a:off x="8315651" y="6291101"/>
              <a:ext cx="92042" cy="206716"/>
            </a:xfrm>
            <a:custGeom>
              <a:avLst/>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close/>
                </a:path>
              </a:pathLst>
            </a:custGeom>
            <a:solidFill>
              <a:srgbClr val="B733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nvGrpSpPr>
            <p:cNvPr id="108" name="그룹 169"/>
            <p:cNvGrpSpPr/>
            <p:nvPr userDrawn="1"/>
          </p:nvGrpSpPr>
          <p:grpSpPr>
            <a:xfrm>
              <a:off x="8315651" y="6291101"/>
              <a:ext cx="218787" cy="484348"/>
              <a:chOff x="8315651" y="6291101"/>
              <a:chExt cx="218787" cy="484348"/>
            </a:xfrm>
            <a:solidFill>
              <a:schemeClr val="accent5">
                <a:lumMod val="75000"/>
              </a:schemeClr>
            </a:solidFill>
          </p:grpSpPr>
          <p:sp>
            <p:nvSpPr>
              <p:cNvPr id="110" name="Freeform 33"/>
              <p:cNvSpPr/>
              <p:nvPr userDrawn="1"/>
            </p:nvSpPr>
            <p:spPr bwMode="auto">
              <a:xfrm>
                <a:off x="8315651" y="6291101"/>
                <a:ext cx="92042" cy="206716"/>
              </a:xfrm>
              <a:custGeom>
                <a:avLst/>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1" name="Freeform 34"/>
              <p:cNvSpPr/>
              <p:nvPr userDrawn="1"/>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09" name="Freeform 35"/>
            <p:cNvSpPr/>
            <p:nvPr userDrawn="1"/>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grpSp>
        <p:nvGrpSpPr>
          <p:cNvPr id="112" name="그룹 1"/>
          <p:cNvGrpSpPr/>
          <p:nvPr userDrawn="1"/>
        </p:nvGrpSpPr>
        <p:grpSpPr>
          <a:xfrm>
            <a:off x="0" y="76545"/>
            <a:ext cx="6215317" cy="6704913"/>
            <a:chOff x="0" y="57408"/>
            <a:chExt cx="4661488" cy="5028685"/>
          </a:xfrm>
        </p:grpSpPr>
        <p:sp>
          <p:nvSpPr>
            <p:cNvPr id="113" name="Freeform 97"/>
            <p:cNvSpPr/>
            <p:nvPr userDrawn="1"/>
          </p:nvSpPr>
          <p:spPr bwMode="auto">
            <a:xfrm>
              <a:off x="2684826" y="58600"/>
              <a:ext cx="960910" cy="960910"/>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14" name="Freeform 98"/>
            <p:cNvSpPr/>
            <p:nvPr userDrawn="1"/>
          </p:nvSpPr>
          <p:spPr bwMode="auto">
            <a:xfrm>
              <a:off x="0" y="57408"/>
              <a:ext cx="3078251" cy="962103"/>
            </a:xfrm>
            <a:custGeom>
              <a:avLst/>
              <a:gdLst>
                <a:gd name="T0" fmla="*/ 2178 w 2582"/>
                <a:gd name="T1" fmla="*/ 0 h 807"/>
                <a:gd name="T2" fmla="*/ 0 w 2582"/>
                <a:gd name="T3" fmla="*/ 0 h 807"/>
                <a:gd name="T4" fmla="*/ 0 w 2582"/>
                <a:gd name="T5" fmla="*/ 807 h 807"/>
                <a:gd name="T6" fmla="*/ 2178 w 2582"/>
                <a:gd name="T7" fmla="*/ 807 h 807"/>
                <a:gd name="T8" fmla="*/ 2582 w 2582"/>
                <a:gd name="T9" fmla="*/ 404 h 807"/>
                <a:gd name="T10" fmla="*/ 2178 w 2582"/>
                <a:gd name="T11" fmla="*/ 0 h 807"/>
              </a:gdLst>
              <a:ahLst/>
              <a:cxnLst>
                <a:cxn ang="0">
                  <a:pos x="T0" y="T1"/>
                </a:cxn>
                <a:cxn ang="0">
                  <a:pos x="T2" y="T3"/>
                </a:cxn>
                <a:cxn ang="0">
                  <a:pos x="T4" y="T5"/>
                </a:cxn>
                <a:cxn ang="0">
                  <a:pos x="T6" y="T7"/>
                </a:cxn>
                <a:cxn ang="0">
                  <a:pos x="T8" y="T9"/>
                </a:cxn>
                <a:cxn ang="0">
                  <a:pos x="T10" y="T11"/>
                </a:cxn>
              </a:cxnLst>
              <a:rect l="0" t="0" r="r" b="b"/>
              <a:pathLst>
                <a:path w="2582" h="807">
                  <a:moveTo>
                    <a:pt x="2178" y="0"/>
                  </a:moveTo>
                  <a:lnTo>
                    <a:pt x="0" y="0"/>
                  </a:lnTo>
                  <a:lnTo>
                    <a:pt x="0" y="807"/>
                  </a:lnTo>
                  <a:lnTo>
                    <a:pt x="2178" y="807"/>
                  </a:lnTo>
                  <a:lnTo>
                    <a:pt x="2582" y="404"/>
                  </a:lnTo>
                  <a:lnTo>
                    <a:pt x="2178" y="0"/>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15" name="Freeform 99"/>
            <p:cNvSpPr/>
            <p:nvPr userDrawn="1"/>
          </p:nvSpPr>
          <p:spPr bwMode="auto">
            <a:xfrm>
              <a:off x="0" y="1074351"/>
              <a:ext cx="2063692" cy="962103"/>
            </a:xfrm>
            <a:custGeom>
              <a:avLst/>
              <a:gdLst>
                <a:gd name="T0" fmla="*/ 1327 w 1731"/>
                <a:gd name="T1" fmla="*/ 0 h 807"/>
                <a:gd name="T2" fmla="*/ 0 w 1731"/>
                <a:gd name="T3" fmla="*/ 0 h 807"/>
                <a:gd name="T4" fmla="*/ 0 w 1731"/>
                <a:gd name="T5" fmla="*/ 807 h 807"/>
                <a:gd name="T6" fmla="*/ 1327 w 1731"/>
                <a:gd name="T7" fmla="*/ 807 h 807"/>
                <a:gd name="T8" fmla="*/ 1731 w 1731"/>
                <a:gd name="T9" fmla="*/ 403 h 807"/>
                <a:gd name="T10" fmla="*/ 1327 w 1731"/>
                <a:gd name="T11" fmla="*/ 0 h 807"/>
              </a:gdLst>
              <a:ahLst/>
              <a:cxnLst>
                <a:cxn ang="0">
                  <a:pos x="T0" y="T1"/>
                </a:cxn>
                <a:cxn ang="0">
                  <a:pos x="T2" y="T3"/>
                </a:cxn>
                <a:cxn ang="0">
                  <a:pos x="T4" y="T5"/>
                </a:cxn>
                <a:cxn ang="0">
                  <a:pos x="T6" y="T7"/>
                </a:cxn>
                <a:cxn ang="0">
                  <a:pos x="T8" y="T9"/>
                </a:cxn>
                <a:cxn ang="0">
                  <a:pos x="T10" y="T11"/>
                </a:cxn>
              </a:cxnLst>
              <a:rect l="0" t="0" r="r" b="b"/>
              <a:pathLst>
                <a:path w="1731" h="807">
                  <a:moveTo>
                    <a:pt x="1327" y="0"/>
                  </a:moveTo>
                  <a:lnTo>
                    <a:pt x="0" y="0"/>
                  </a:lnTo>
                  <a:lnTo>
                    <a:pt x="0" y="807"/>
                  </a:lnTo>
                  <a:lnTo>
                    <a:pt x="1327" y="807"/>
                  </a:lnTo>
                  <a:lnTo>
                    <a:pt x="1731" y="403"/>
                  </a:lnTo>
                  <a:lnTo>
                    <a:pt x="1327" y="0"/>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16" name="Freeform 100"/>
            <p:cNvSpPr/>
            <p:nvPr userDrawn="1"/>
          </p:nvSpPr>
          <p:spPr bwMode="auto">
            <a:xfrm>
              <a:off x="0" y="2091295"/>
              <a:ext cx="1043172" cy="960910"/>
            </a:xfrm>
            <a:custGeom>
              <a:avLst/>
              <a:gdLst>
                <a:gd name="T0" fmla="*/ 471 w 875"/>
                <a:gd name="T1" fmla="*/ 0 h 806"/>
                <a:gd name="T2" fmla="*/ 0 w 875"/>
                <a:gd name="T3" fmla="*/ 0 h 806"/>
                <a:gd name="T4" fmla="*/ 0 w 875"/>
                <a:gd name="T5" fmla="*/ 806 h 806"/>
                <a:gd name="T6" fmla="*/ 471 w 875"/>
                <a:gd name="T7" fmla="*/ 806 h 806"/>
                <a:gd name="T8" fmla="*/ 875 w 875"/>
                <a:gd name="T9" fmla="*/ 403 h 806"/>
                <a:gd name="T10" fmla="*/ 471 w 875"/>
                <a:gd name="T11" fmla="*/ 0 h 806"/>
              </a:gdLst>
              <a:ahLst/>
              <a:cxnLst>
                <a:cxn ang="0">
                  <a:pos x="T0" y="T1"/>
                </a:cxn>
                <a:cxn ang="0">
                  <a:pos x="T2" y="T3"/>
                </a:cxn>
                <a:cxn ang="0">
                  <a:pos x="T4" y="T5"/>
                </a:cxn>
                <a:cxn ang="0">
                  <a:pos x="T6" y="T7"/>
                </a:cxn>
                <a:cxn ang="0">
                  <a:pos x="T8" y="T9"/>
                </a:cxn>
                <a:cxn ang="0">
                  <a:pos x="T10" y="T11"/>
                </a:cxn>
              </a:cxnLst>
              <a:rect l="0" t="0" r="r" b="b"/>
              <a:pathLst>
                <a:path w="875" h="806">
                  <a:moveTo>
                    <a:pt x="471" y="0"/>
                  </a:moveTo>
                  <a:lnTo>
                    <a:pt x="0" y="0"/>
                  </a:lnTo>
                  <a:lnTo>
                    <a:pt x="0" y="806"/>
                  </a:lnTo>
                  <a:lnTo>
                    <a:pt x="471" y="806"/>
                  </a:lnTo>
                  <a:lnTo>
                    <a:pt x="875" y="403"/>
                  </a:lnTo>
                  <a:lnTo>
                    <a:pt x="471" y="0"/>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34" name="Freeform 101"/>
            <p:cNvSpPr/>
            <p:nvPr userDrawn="1"/>
          </p:nvSpPr>
          <p:spPr bwMode="auto">
            <a:xfrm>
              <a:off x="0" y="4123990"/>
              <a:ext cx="2063692" cy="962103"/>
            </a:xfrm>
            <a:custGeom>
              <a:avLst/>
              <a:gdLst>
                <a:gd name="T0" fmla="*/ 1327 w 1731"/>
                <a:gd name="T1" fmla="*/ 807 h 807"/>
                <a:gd name="T2" fmla="*/ 0 w 1731"/>
                <a:gd name="T3" fmla="*/ 807 h 807"/>
                <a:gd name="T4" fmla="*/ 0 w 1731"/>
                <a:gd name="T5" fmla="*/ 0 h 807"/>
                <a:gd name="T6" fmla="*/ 1327 w 1731"/>
                <a:gd name="T7" fmla="*/ 0 h 807"/>
                <a:gd name="T8" fmla="*/ 1731 w 1731"/>
                <a:gd name="T9" fmla="*/ 403 h 807"/>
                <a:gd name="T10" fmla="*/ 1327 w 1731"/>
                <a:gd name="T11" fmla="*/ 807 h 807"/>
              </a:gdLst>
              <a:ahLst/>
              <a:cxnLst>
                <a:cxn ang="0">
                  <a:pos x="T0" y="T1"/>
                </a:cxn>
                <a:cxn ang="0">
                  <a:pos x="T2" y="T3"/>
                </a:cxn>
                <a:cxn ang="0">
                  <a:pos x="T4" y="T5"/>
                </a:cxn>
                <a:cxn ang="0">
                  <a:pos x="T6" y="T7"/>
                </a:cxn>
                <a:cxn ang="0">
                  <a:pos x="T8" y="T9"/>
                </a:cxn>
                <a:cxn ang="0">
                  <a:pos x="T10" y="T11"/>
                </a:cxn>
              </a:cxnLst>
              <a:rect l="0" t="0" r="r" b="b"/>
              <a:pathLst>
                <a:path w="1731" h="807">
                  <a:moveTo>
                    <a:pt x="1327" y="807"/>
                  </a:moveTo>
                  <a:lnTo>
                    <a:pt x="0" y="807"/>
                  </a:lnTo>
                  <a:lnTo>
                    <a:pt x="0" y="0"/>
                  </a:lnTo>
                  <a:lnTo>
                    <a:pt x="1327" y="0"/>
                  </a:lnTo>
                  <a:lnTo>
                    <a:pt x="1731" y="403"/>
                  </a:lnTo>
                  <a:lnTo>
                    <a:pt x="1327" y="807"/>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35" name="Freeform 102"/>
            <p:cNvSpPr/>
            <p:nvPr userDrawn="1"/>
          </p:nvSpPr>
          <p:spPr bwMode="auto">
            <a:xfrm>
              <a:off x="0" y="3107047"/>
              <a:ext cx="1043172" cy="962103"/>
            </a:xfrm>
            <a:custGeom>
              <a:avLst/>
              <a:gdLst>
                <a:gd name="T0" fmla="*/ 471 w 875"/>
                <a:gd name="T1" fmla="*/ 807 h 807"/>
                <a:gd name="T2" fmla="*/ 0 w 875"/>
                <a:gd name="T3" fmla="*/ 807 h 807"/>
                <a:gd name="T4" fmla="*/ 0 w 875"/>
                <a:gd name="T5" fmla="*/ 0 h 807"/>
                <a:gd name="T6" fmla="*/ 471 w 875"/>
                <a:gd name="T7" fmla="*/ 0 h 807"/>
                <a:gd name="T8" fmla="*/ 875 w 875"/>
                <a:gd name="T9" fmla="*/ 404 h 807"/>
                <a:gd name="T10" fmla="*/ 471 w 875"/>
                <a:gd name="T11" fmla="*/ 807 h 807"/>
              </a:gdLst>
              <a:ahLst/>
              <a:cxnLst>
                <a:cxn ang="0">
                  <a:pos x="T0" y="T1"/>
                </a:cxn>
                <a:cxn ang="0">
                  <a:pos x="T2" y="T3"/>
                </a:cxn>
                <a:cxn ang="0">
                  <a:pos x="T4" y="T5"/>
                </a:cxn>
                <a:cxn ang="0">
                  <a:pos x="T6" y="T7"/>
                </a:cxn>
                <a:cxn ang="0">
                  <a:pos x="T8" y="T9"/>
                </a:cxn>
                <a:cxn ang="0">
                  <a:pos x="T10" y="T11"/>
                </a:cxn>
              </a:cxnLst>
              <a:rect l="0" t="0" r="r" b="b"/>
              <a:pathLst>
                <a:path w="875" h="807">
                  <a:moveTo>
                    <a:pt x="471" y="807"/>
                  </a:moveTo>
                  <a:lnTo>
                    <a:pt x="0" y="807"/>
                  </a:lnTo>
                  <a:lnTo>
                    <a:pt x="0" y="0"/>
                  </a:lnTo>
                  <a:lnTo>
                    <a:pt x="471" y="0"/>
                  </a:lnTo>
                  <a:lnTo>
                    <a:pt x="875" y="404"/>
                  </a:lnTo>
                  <a:lnTo>
                    <a:pt x="471" y="807"/>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136" name="Freeform 103"/>
            <p:cNvSpPr/>
            <p:nvPr userDrawn="1"/>
          </p:nvSpPr>
          <p:spPr bwMode="auto">
            <a:xfrm>
              <a:off x="2684826" y="58600"/>
              <a:ext cx="960910" cy="960910"/>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sp>
          <p:nvSpPr>
            <p:cNvPr id="137" name="Freeform 104"/>
            <p:cNvSpPr/>
            <p:nvPr userDrawn="1"/>
          </p:nvSpPr>
          <p:spPr bwMode="auto">
            <a:xfrm>
              <a:off x="3700578" y="58600"/>
              <a:ext cx="960910" cy="960910"/>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chemeClr val="bg1">
                <a:lumMod val="85000"/>
              </a:schemeClr>
            </a:solidFill>
            <a:ln>
              <a:noFill/>
            </a:ln>
          </p:spPr>
          <p:txBody>
            <a:bodyPr vert="horz" wrap="square" lIns="91440" tIns="45720" rIns="91440" bIns="45720" numCol="1" anchor="t" anchorCtr="0" compatLnSpc="1"/>
            <a:lstStyle/>
            <a:p>
              <a:pPr lvl="0"/>
              <a:endParaRPr lang="ko-KR" altLang="en-US" sz="2400"/>
            </a:p>
          </p:txBody>
        </p:sp>
        <p:sp>
          <p:nvSpPr>
            <p:cNvPr id="138" name="Freeform 105"/>
            <p:cNvSpPr/>
            <p:nvPr userDrawn="1"/>
          </p:nvSpPr>
          <p:spPr bwMode="auto">
            <a:xfrm>
              <a:off x="1669075" y="1074351"/>
              <a:ext cx="960910" cy="962103"/>
            </a:xfrm>
            <a:custGeom>
              <a:avLst/>
              <a:gdLst>
                <a:gd name="T0" fmla="*/ 806 w 806"/>
                <a:gd name="T1" fmla="*/ 807 h 807"/>
                <a:gd name="T2" fmla="*/ 0 w 806"/>
                <a:gd name="T3" fmla="*/ 0 h 807"/>
                <a:gd name="T4" fmla="*/ 806 w 806"/>
                <a:gd name="T5" fmla="*/ 0 h 807"/>
                <a:gd name="T6" fmla="*/ 806 w 806"/>
                <a:gd name="T7" fmla="*/ 807 h 807"/>
              </a:gdLst>
              <a:ahLst/>
              <a:cxnLst>
                <a:cxn ang="0">
                  <a:pos x="T0" y="T1"/>
                </a:cxn>
                <a:cxn ang="0">
                  <a:pos x="T2" y="T3"/>
                </a:cxn>
                <a:cxn ang="0">
                  <a:pos x="T4" y="T5"/>
                </a:cxn>
                <a:cxn ang="0">
                  <a:pos x="T6" y="T7"/>
                </a:cxn>
              </a:cxnLst>
              <a:rect l="0" t="0" r="r" b="b"/>
              <a:pathLst>
                <a:path w="806" h="807">
                  <a:moveTo>
                    <a:pt x="806" y="807"/>
                  </a:moveTo>
                  <a:lnTo>
                    <a:pt x="0" y="0"/>
                  </a:lnTo>
                  <a:lnTo>
                    <a:pt x="806" y="0"/>
                  </a:lnTo>
                  <a:lnTo>
                    <a:pt x="806" y="807"/>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39" name="Freeform 106"/>
            <p:cNvSpPr/>
            <p:nvPr userDrawn="1"/>
          </p:nvSpPr>
          <p:spPr bwMode="auto">
            <a:xfrm>
              <a:off x="1669075" y="1074351"/>
              <a:ext cx="960910" cy="962103"/>
            </a:xfrm>
            <a:custGeom>
              <a:avLst/>
              <a:gdLst>
                <a:gd name="T0" fmla="*/ 806 w 806"/>
                <a:gd name="T1" fmla="*/ 0 h 807"/>
                <a:gd name="T2" fmla="*/ 0 w 806"/>
                <a:gd name="T3" fmla="*/ 807 h 807"/>
                <a:gd name="T4" fmla="*/ 806 w 806"/>
                <a:gd name="T5" fmla="*/ 807 h 807"/>
                <a:gd name="T6" fmla="*/ 806 w 806"/>
                <a:gd name="T7" fmla="*/ 0 h 807"/>
              </a:gdLst>
              <a:ahLst/>
              <a:cxnLst>
                <a:cxn ang="0">
                  <a:pos x="T0" y="T1"/>
                </a:cxn>
                <a:cxn ang="0">
                  <a:pos x="T2" y="T3"/>
                </a:cxn>
                <a:cxn ang="0">
                  <a:pos x="T4" y="T5"/>
                </a:cxn>
                <a:cxn ang="0">
                  <a:pos x="T6" y="T7"/>
                </a:cxn>
              </a:cxnLst>
              <a:rect l="0" t="0" r="r" b="b"/>
              <a:pathLst>
                <a:path w="806" h="807">
                  <a:moveTo>
                    <a:pt x="806" y="0"/>
                  </a:moveTo>
                  <a:lnTo>
                    <a:pt x="0" y="807"/>
                  </a:lnTo>
                  <a:lnTo>
                    <a:pt x="806" y="807"/>
                  </a:lnTo>
                  <a:lnTo>
                    <a:pt x="806" y="0"/>
                  </a:lnTo>
                  <a:close/>
                </a:path>
              </a:pathLst>
            </a:custGeom>
            <a:solidFill>
              <a:srgbClr val="6C4C8B"/>
            </a:solidFill>
            <a:ln>
              <a:noFill/>
            </a:ln>
          </p:spPr>
          <p:txBody>
            <a:bodyPr vert="horz" wrap="square" lIns="91440" tIns="45720" rIns="91440" bIns="45720" numCol="1" anchor="t" anchorCtr="0" compatLnSpc="1"/>
            <a:lstStyle/>
            <a:p>
              <a:pPr lvl="0"/>
              <a:endParaRPr lang="ko-KR" altLang="en-US" sz="2400"/>
            </a:p>
          </p:txBody>
        </p:sp>
        <p:sp>
          <p:nvSpPr>
            <p:cNvPr id="140" name="Freeform 107"/>
            <p:cNvSpPr/>
            <p:nvPr userDrawn="1"/>
          </p:nvSpPr>
          <p:spPr bwMode="auto">
            <a:xfrm>
              <a:off x="2684826" y="1074351"/>
              <a:ext cx="960910" cy="962103"/>
            </a:xfrm>
            <a:custGeom>
              <a:avLst/>
              <a:gdLst>
                <a:gd name="T0" fmla="*/ 806 w 806"/>
                <a:gd name="T1" fmla="*/ 807 h 807"/>
                <a:gd name="T2" fmla="*/ 0 w 806"/>
                <a:gd name="T3" fmla="*/ 0 h 807"/>
                <a:gd name="T4" fmla="*/ 0 w 806"/>
                <a:gd name="T5" fmla="*/ 807 h 807"/>
                <a:gd name="T6" fmla="*/ 806 w 806"/>
                <a:gd name="T7" fmla="*/ 807 h 807"/>
              </a:gdLst>
              <a:ahLst/>
              <a:cxnLst>
                <a:cxn ang="0">
                  <a:pos x="T0" y="T1"/>
                </a:cxn>
                <a:cxn ang="0">
                  <a:pos x="T2" y="T3"/>
                </a:cxn>
                <a:cxn ang="0">
                  <a:pos x="T4" y="T5"/>
                </a:cxn>
                <a:cxn ang="0">
                  <a:pos x="T6" y="T7"/>
                </a:cxn>
              </a:cxnLst>
              <a:rect l="0" t="0" r="r" b="b"/>
              <a:pathLst>
                <a:path w="806" h="807">
                  <a:moveTo>
                    <a:pt x="806" y="807"/>
                  </a:moveTo>
                  <a:lnTo>
                    <a:pt x="0" y="0"/>
                  </a:lnTo>
                  <a:lnTo>
                    <a:pt x="0" y="807"/>
                  </a:lnTo>
                  <a:lnTo>
                    <a:pt x="806" y="807"/>
                  </a:lnTo>
                  <a:close/>
                </a:path>
              </a:pathLst>
            </a:custGeom>
            <a:solidFill>
              <a:schemeClr val="bg1">
                <a:lumMod val="8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41" name="Freeform 109"/>
            <p:cNvSpPr/>
            <p:nvPr userDrawn="1"/>
          </p:nvSpPr>
          <p:spPr bwMode="auto">
            <a:xfrm>
              <a:off x="2691890" y="4125183"/>
              <a:ext cx="960910" cy="960910"/>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endParaRPr lang="ko-KR" altLang="en-US" sz="2400"/>
            </a:p>
          </p:txBody>
        </p:sp>
        <p:sp>
          <p:nvSpPr>
            <p:cNvPr id="142" name="Freeform 111"/>
            <p:cNvSpPr/>
            <p:nvPr userDrawn="1"/>
          </p:nvSpPr>
          <p:spPr bwMode="auto">
            <a:xfrm>
              <a:off x="1669075" y="4123990"/>
              <a:ext cx="960910" cy="960910"/>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43" name="Freeform 112"/>
            <p:cNvSpPr/>
            <p:nvPr userDrawn="1"/>
          </p:nvSpPr>
          <p:spPr bwMode="auto">
            <a:xfrm>
              <a:off x="1669075" y="4123990"/>
              <a:ext cx="960910" cy="960910"/>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sp>
          <p:nvSpPr>
            <p:cNvPr id="144" name="Freeform 113"/>
            <p:cNvSpPr/>
            <p:nvPr userDrawn="1"/>
          </p:nvSpPr>
          <p:spPr bwMode="auto">
            <a:xfrm>
              <a:off x="644979" y="2091295"/>
              <a:ext cx="960910" cy="960910"/>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45" name="Freeform 114"/>
            <p:cNvSpPr/>
            <p:nvPr userDrawn="1"/>
          </p:nvSpPr>
          <p:spPr bwMode="auto">
            <a:xfrm>
              <a:off x="644979" y="2091295"/>
              <a:ext cx="960910" cy="960910"/>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F4879C"/>
            </a:solidFill>
            <a:ln>
              <a:noFill/>
            </a:ln>
          </p:spPr>
          <p:txBody>
            <a:bodyPr vert="horz" wrap="square" lIns="91440" tIns="45720" rIns="91440" bIns="45720" numCol="1" anchor="t" anchorCtr="0" compatLnSpc="1"/>
            <a:lstStyle/>
            <a:p>
              <a:pPr lvl="0"/>
              <a:endParaRPr lang="ko-KR" altLang="en-US" sz="2400"/>
            </a:p>
          </p:txBody>
        </p:sp>
        <p:sp>
          <p:nvSpPr>
            <p:cNvPr id="148" name="Freeform 115"/>
            <p:cNvSpPr/>
            <p:nvPr userDrawn="1"/>
          </p:nvSpPr>
          <p:spPr bwMode="auto">
            <a:xfrm>
              <a:off x="1659537" y="2091295"/>
              <a:ext cx="960910" cy="960910"/>
            </a:xfrm>
            <a:custGeom>
              <a:avLst/>
              <a:gdLst>
                <a:gd name="T0" fmla="*/ 806 w 806"/>
                <a:gd name="T1" fmla="*/ 806 h 806"/>
                <a:gd name="T2" fmla="*/ 0 w 806"/>
                <a:gd name="T3" fmla="*/ 0 h 806"/>
                <a:gd name="T4" fmla="*/ 0 w 806"/>
                <a:gd name="T5" fmla="*/ 806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0" y="806"/>
                  </a:lnTo>
                  <a:lnTo>
                    <a:pt x="806" y="806"/>
                  </a:lnTo>
                  <a:close/>
                </a:path>
              </a:pathLst>
            </a:custGeom>
            <a:solidFill>
              <a:schemeClr val="accent5">
                <a:alpha val="20000"/>
              </a:schemeClr>
            </a:solidFill>
            <a:ln>
              <a:noFill/>
            </a:ln>
          </p:spPr>
          <p:txBody>
            <a:bodyPr vert="horz" wrap="square" lIns="91440" tIns="45720" rIns="91440" bIns="45720" numCol="1" anchor="t" anchorCtr="0" compatLnSpc="1"/>
            <a:lstStyle/>
            <a:p>
              <a:pPr lvl="0"/>
              <a:endParaRPr lang="ko-KR" altLang="en-US" sz="2400"/>
            </a:p>
          </p:txBody>
        </p:sp>
        <p:sp>
          <p:nvSpPr>
            <p:cNvPr id="149" name="Freeform 117"/>
            <p:cNvSpPr/>
            <p:nvPr userDrawn="1"/>
          </p:nvSpPr>
          <p:spPr bwMode="auto">
            <a:xfrm>
              <a:off x="1659537" y="3107047"/>
              <a:ext cx="960910" cy="962103"/>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50" name="Freeform 119"/>
            <p:cNvSpPr/>
            <p:nvPr userDrawn="1"/>
          </p:nvSpPr>
          <p:spPr bwMode="auto">
            <a:xfrm>
              <a:off x="644979" y="3108239"/>
              <a:ext cx="960910" cy="960910"/>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151" name="Freeform 120"/>
            <p:cNvSpPr/>
            <p:nvPr userDrawn="1"/>
          </p:nvSpPr>
          <p:spPr bwMode="auto">
            <a:xfrm>
              <a:off x="643786" y="3107047"/>
              <a:ext cx="962103" cy="962103"/>
            </a:xfrm>
            <a:custGeom>
              <a:avLst/>
              <a:gdLst>
                <a:gd name="T0" fmla="*/ 807 w 807"/>
                <a:gd name="T1" fmla="*/ 807 h 807"/>
                <a:gd name="T2" fmla="*/ 0 w 807"/>
                <a:gd name="T3" fmla="*/ 0 h 807"/>
                <a:gd name="T4" fmla="*/ 807 w 807"/>
                <a:gd name="T5" fmla="*/ 0 h 807"/>
                <a:gd name="T6" fmla="*/ 807 w 807"/>
                <a:gd name="T7" fmla="*/ 807 h 807"/>
              </a:gdLst>
              <a:ahLst/>
              <a:cxnLst>
                <a:cxn ang="0">
                  <a:pos x="T0" y="T1"/>
                </a:cxn>
                <a:cxn ang="0">
                  <a:pos x="T2" y="T3"/>
                </a:cxn>
                <a:cxn ang="0">
                  <a:pos x="T4" y="T5"/>
                </a:cxn>
                <a:cxn ang="0">
                  <a:pos x="T6" y="T7"/>
                </a:cxn>
              </a:cxnLst>
              <a:rect l="0" t="0" r="r" b="b"/>
              <a:pathLst>
                <a:path w="807" h="807">
                  <a:moveTo>
                    <a:pt x="807" y="807"/>
                  </a:moveTo>
                  <a:lnTo>
                    <a:pt x="0" y="0"/>
                  </a:lnTo>
                  <a:lnTo>
                    <a:pt x="807" y="0"/>
                  </a:lnTo>
                  <a:lnTo>
                    <a:pt x="807" y="807"/>
                  </a:lnTo>
                  <a:close/>
                </a:path>
              </a:pathLst>
            </a:custGeom>
            <a:solidFill>
              <a:srgbClr val="342D57"/>
            </a:solidFill>
            <a:ln>
              <a:noFill/>
            </a:ln>
          </p:spPr>
          <p:txBody>
            <a:bodyPr vert="horz" wrap="square" lIns="91440" tIns="45720" rIns="91440" bIns="45720" numCol="1" anchor="t" anchorCtr="0" compatLnSpc="1"/>
            <a:lstStyle/>
            <a:p>
              <a:pPr lvl="0"/>
              <a:endParaRPr lang="ko-KR" altLang="en-US" sz="2400"/>
            </a:p>
          </p:txBody>
        </p:sp>
        <p:grpSp>
          <p:nvGrpSpPr>
            <p:cNvPr id="174" name="그룹 89"/>
            <p:cNvGrpSpPr/>
            <p:nvPr userDrawn="1"/>
          </p:nvGrpSpPr>
          <p:grpSpPr>
            <a:xfrm>
              <a:off x="1328107" y="3390790"/>
              <a:ext cx="277782" cy="678359"/>
              <a:chOff x="1812925" y="4535488"/>
              <a:chExt cx="369888" cy="903287"/>
            </a:xfrm>
            <a:solidFill>
              <a:schemeClr val="accent2">
                <a:lumMod val="50000"/>
              </a:schemeClr>
            </a:solidFill>
          </p:grpSpPr>
          <p:sp>
            <p:nvSpPr>
              <p:cNvPr id="192" name="Freeform 5"/>
              <p:cNvSpPr/>
              <p:nvPr userDrawn="1"/>
            </p:nvSpPr>
            <p:spPr bwMode="auto">
              <a:xfrm>
                <a:off x="2027238" y="4535488"/>
                <a:ext cx="155575" cy="382588"/>
              </a:xfrm>
              <a:custGeom>
                <a:avLst/>
                <a:gdLst>
                  <a:gd name="T0" fmla="*/ 98 w 98"/>
                  <a:gd name="T1" fmla="*/ 0 h 241"/>
                  <a:gd name="T2" fmla="*/ 98 w 98"/>
                  <a:gd name="T3" fmla="*/ 0 h 241"/>
                  <a:gd name="T4" fmla="*/ 88 w 98"/>
                  <a:gd name="T5" fmla="*/ 2 h 241"/>
                  <a:gd name="T6" fmla="*/ 77 w 98"/>
                  <a:gd name="T7" fmla="*/ 7 h 241"/>
                  <a:gd name="T8" fmla="*/ 68 w 98"/>
                  <a:gd name="T9" fmla="*/ 11 h 241"/>
                  <a:gd name="T10" fmla="*/ 59 w 98"/>
                  <a:gd name="T11" fmla="*/ 16 h 241"/>
                  <a:gd name="T12" fmla="*/ 50 w 98"/>
                  <a:gd name="T13" fmla="*/ 21 h 241"/>
                  <a:gd name="T14" fmla="*/ 43 w 98"/>
                  <a:gd name="T15" fmla="*/ 28 h 241"/>
                  <a:gd name="T16" fmla="*/ 35 w 98"/>
                  <a:gd name="T17" fmla="*/ 35 h 241"/>
                  <a:gd name="T18" fmla="*/ 28 w 98"/>
                  <a:gd name="T19" fmla="*/ 42 h 241"/>
                  <a:gd name="T20" fmla="*/ 22 w 98"/>
                  <a:gd name="T21" fmla="*/ 51 h 241"/>
                  <a:gd name="T22" fmla="*/ 17 w 98"/>
                  <a:gd name="T23" fmla="*/ 60 h 241"/>
                  <a:gd name="T24" fmla="*/ 11 w 98"/>
                  <a:gd name="T25" fmla="*/ 68 h 241"/>
                  <a:gd name="T26" fmla="*/ 7 w 98"/>
                  <a:gd name="T27" fmla="*/ 79 h 241"/>
                  <a:gd name="T28" fmla="*/ 4 w 98"/>
                  <a:gd name="T29" fmla="*/ 88 h 241"/>
                  <a:gd name="T30" fmla="*/ 2 w 98"/>
                  <a:gd name="T31" fmla="*/ 99 h 241"/>
                  <a:gd name="T32" fmla="*/ 1 w 98"/>
                  <a:gd name="T33" fmla="*/ 109 h 241"/>
                  <a:gd name="T34" fmla="*/ 0 w 98"/>
                  <a:gd name="T35" fmla="*/ 121 h 241"/>
                  <a:gd name="T36" fmla="*/ 0 w 98"/>
                  <a:gd name="T37" fmla="*/ 121 h 241"/>
                  <a:gd name="T38" fmla="*/ 1 w 98"/>
                  <a:gd name="T39" fmla="*/ 131 h 241"/>
                  <a:gd name="T40" fmla="*/ 2 w 98"/>
                  <a:gd name="T41" fmla="*/ 143 h 241"/>
                  <a:gd name="T42" fmla="*/ 4 w 98"/>
                  <a:gd name="T43" fmla="*/ 153 h 241"/>
                  <a:gd name="T44" fmla="*/ 7 w 98"/>
                  <a:gd name="T45" fmla="*/ 162 h 241"/>
                  <a:gd name="T46" fmla="*/ 11 w 98"/>
                  <a:gd name="T47" fmla="*/ 172 h 241"/>
                  <a:gd name="T48" fmla="*/ 17 w 98"/>
                  <a:gd name="T49" fmla="*/ 181 h 241"/>
                  <a:gd name="T50" fmla="*/ 22 w 98"/>
                  <a:gd name="T51" fmla="*/ 191 h 241"/>
                  <a:gd name="T52" fmla="*/ 28 w 98"/>
                  <a:gd name="T53" fmla="*/ 199 h 241"/>
                  <a:gd name="T54" fmla="*/ 35 w 98"/>
                  <a:gd name="T55" fmla="*/ 206 h 241"/>
                  <a:gd name="T56" fmla="*/ 43 w 98"/>
                  <a:gd name="T57" fmla="*/ 214 h 241"/>
                  <a:gd name="T58" fmla="*/ 50 w 98"/>
                  <a:gd name="T59" fmla="*/ 220 h 241"/>
                  <a:gd name="T60" fmla="*/ 59 w 98"/>
                  <a:gd name="T61" fmla="*/ 225 h 241"/>
                  <a:gd name="T62" fmla="*/ 68 w 98"/>
                  <a:gd name="T63" fmla="*/ 230 h 241"/>
                  <a:gd name="T64" fmla="*/ 77 w 98"/>
                  <a:gd name="T65" fmla="*/ 235 h 241"/>
                  <a:gd name="T66" fmla="*/ 88 w 98"/>
                  <a:gd name="T67" fmla="*/ 238 h 241"/>
                  <a:gd name="T68" fmla="*/ 98 w 98"/>
                  <a:gd name="T69" fmla="*/ 241 h 241"/>
                  <a:gd name="T70" fmla="*/ 98 w 98"/>
                  <a:gd name="T7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41">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93" name="Freeform 7"/>
              <p:cNvSpPr/>
              <p:nvPr userDrawn="1"/>
            </p:nvSpPr>
            <p:spPr bwMode="auto">
              <a:xfrm>
                <a:off x="1812925" y="4949825"/>
                <a:ext cx="369888" cy="488950"/>
              </a:xfrm>
              <a:custGeom>
                <a:avLst/>
                <a:gdLst>
                  <a:gd name="T0" fmla="*/ 203 w 233"/>
                  <a:gd name="T1" fmla="*/ 0 h 308"/>
                  <a:gd name="T2" fmla="*/ 203 w 233"/>
                  <a:gd name="T3" fmla="*/ 0 h 308"/>
                  <a:gd name="T4" fmla="*/ 182 w 233"/>
                  <a:gd name="T5" fmla="*/ 0 h 308"/>
                  <a:gd name="T6" fmla="*/ 157 w 233"/>
                  <a:gd name="T7" fmla="*/ 2 h 308"/>
                  <a:gd name="T8" fmla="*/ 129 w 233"/>
                  <a:gd name="T9" fmla="*/ 6 h 308"/>
                  <a:gd name="T10" fmla="*/ 114 w 233"/>
                  <a:gd name="T11" fmla="*/ 8 h 308"/>
                  <a:gd name="T12" fmla="*/ 99 w 233"/>
                  <a:gd name="T13" fmla="*/ 12 h 308"/>
                  <a:gd name="T14" fmla="*/ 85 w 233"/>
                  <a:gd name="T15" fmla="*/ 16 h 308"/>
                  <a:gd name="T16" fmla="*/ 70 w 233"/>
                  <a:gd name="T17" fmla="*/ 22 h 308"/>
                  <a:gd name="T18" fmla="*/ 56 w 233"/>
                  <a:gd name="T19" fmla="*/ 28 h 308"/>
                  <a:gd name="T20" fmla="*/ 43 w 233"/>
                  <a:gd name="T21" fmla="*/ 35 h 308"/>
                  <a:gd name="T22" fmla="*/ 30 w 233"/>
                  <a:gd name="T23" fmla="*/ 44 h 308"/>
                  <a:gd name="T24" fmla="*/ 19 w 233"/>
                  <a:gd name="T25" fmla="*/ 53 h 308"/>
                  <a:gd name="T26" fmla="*/ 9 w 233"/>
                  <a:gd name="T27" fmla="*/ 63 h 308"/>
                  <a:gd name="T28" fmla="*/ 0 w 233"/>
                  <a:gd name="T29" fmla="*/ 76 h 308"/>
                  <a:gd name="T30" fmla="*/ 233 w 233"/>
                  <a:gd name="T31" fmla="*/ 308 h 308"/>
                  <a:gd name="T32" fmla="*/ 233 w 233"/>
                  <a:gd name="T33" fmla="*/ 1 h 308"/>
                  <a:gd name="T34" fmla="*/ 225 w 233"/>
                  <a:gd name="T35" fmla="*/ 1 h 308"/>
                  <a:gd name="T36" fmla="*/ 225 w 233"/>
                  <a:gd name="T37" fmla="*/ 1 h 308"/>
                  <a:gd name="T38" fmla="*/ 203 w 233"/>
                  <a:gd name="T3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308">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75" name="Freeform 36"/>
            <p:cNvSpPr/>
            <p:nvPr userDrawn="1"/>
          </p:nvSpPr>
          <p:spPr bwMode="auto">
            <a:xfrm>
              <a:off x="3700578" y="192350"/>
              <a:ext cx="164523" cy="513837"/>
            </a:xfrm>
            <a:custGeom>
              <a:avLst/>
              <a:gdLst>
                <a:gd name="T0" fmla="*/ 0 w 138"/>
                <a:gd name="T1" fmla="*/ 0 h 431"/>
                <a:gd name="T2" fmla="*/ 0 w 138"/>
                <a:gd name="T3" fmla="*/ 85 h 431"/>
                <a:gd name="T4" fmla="*/ 0 w 138"/>
                <a:gd name="T5" fmla="*/ 85 h 431"/>
                <a:gd name="T6" fmla="*/ 15 w 138"/>
                <a:gd name="T7" fmla="*/ 96 h 431"/>
                <a:gd name="T8" fmla="*/ 27 w 138"/>
                <a:gd name="T9" fmla="*/ 110 h 431"/>
                <a:gd name="T10" fmla="*/ 38 w 138"/>
                <a:gd name="T11" fmla="*/ 124 h 431"/>
                <a:gd name="T12" fmla="*/ 47 w 138"/>
                <a:gd name="T13" fmla="*/ 141 h 431"/>
                <a:gd name="T14" fmla="*/ 56 w 138"/>
                <a:gd name="T15" fmla="*/ 158 h 431"/>
                <a:gd name="T16" fmla="*/ 61 w 138"/>
                <a:gd name="T17" fmla="*/ 177 h 431"/>
                <a:gd name="T18" fmla="*/ 64 w 138"/>
                <a:gd name="T19" fmla="*/ 195 h 431"/>
                <a:gd name="T20" fmla="*/ 65 w 138"/>
                <a:gd name="T21" fmla="*/ 215 h 431"/>
                <a:gd name="T22" fmla="*/ 65 w 138"/>
                <a:gd name="T23" fmla="*/ 215 h 431"/>
                <a:gd name="T24" fmla="*/ 64 w 138"/>
                <a:gd name="T25" fmla="*/ 235 h 431"/>
                <a:gd name="T26" fmla="*/ 61 w 138"/>
                <a:gd name="T27" fmla="*/ 254 h 431"/>
                <a:gd name="T28" fmla="*/ 56 w 138"/>
                <a:gd name="T29" fmla="*/ 272 h 431"/>
                <a:gd name="T30" fmla="*/ 47 w 138"/>
                <a:gd name="T31" fmla="*/ 290 h 431"/>
                <a:gd name="T32" fmla="*/ 38 w 138"/>
                <a:gd name="T33" fmla="*/ 305 h 431"/>
                <a:gd name="T34" fmla="*/ 27 w 138"/>
                <a:gd name="T35" fmla="*/ 321 h 431"/>
                <a:gd name="T36" fmla="*/ 15 w 138"/>
                <a:gd name="T37" fmla="*/ 333 h 431"/>
                <a:gd name="T38" fmla="*/ 0 w 138"/>
                <a:gd name="T39" fmla="*/ 346 h 431"/>
                <a:gd name="T40" fmla="*/ 0 w 138"/>
                <a:gd name="T41" fmla="*/ 431 h 431"/>
                <a:gd name="T42" fmla="*/ 0 w 138"/>
                <a:gd name="T43" fmla="*/ 431 h 431"/>
                <a:gd name="T44" fmla="*/ 15 w 138"/>
                <a:gd name="T45" fmla="*/ 423 h 431"/>
                <a:gd name="T46" fmla="*/ 30 w 138"/>
                <a:gd name="T47" fmla="*/ 414 h 431"/>
                <a:gd name="T48" fmla="*/ 43 w 138"/>
                <a:gd name="T49" fmla="*/ 405 h 431"/>
                <a:gd name="T50" fmla="*/ 57 w 138"/>
                <a:gd name="T51" fmla="*/ 394 h 431"/>
                <a:gd name="T52" fmla="*/ 68 w 138"/>
                <a:gd name="T53" fmla="*/ 384 h 431"/>
                <a:gd name="T54" fmla="*/ 80 w 138"/>
                <a:gd name="T55" fmla="*/ 371 h 431"/>
                <a:gd name="T56" fmla="*/ 90 w 138"/>
                <a:gd name="T57" fmla="*/ 359 h 431"/>
                <a:gd name="T58" fmla="*/ 100 w 138"/>
                <a:gd name="T59" fmla="*/ 345 h 431"/>
                <a:gd name="T60" fmla="*/ 109 w 138"/>
                <a:gd name="T61" fmla="*/ 330 h 431"/>
                <a:gd name="T62" fmla="*/ 116 w 138"/>
                <a:gd name="T63" fmla="*/ 316 h 431"/>
                <a:gd name="T64" fmla="*/ 123 w 138"/>
                <a:gd name="T65" fmla="*/ 300 h 431"/>
                <a:gd name="T66" fmla="*/ 128 w 138"/>
                <a:gd name="T67" fmla="*/ 283 h 431"/>
                <a:gd name="T68" fmla="*/ 133 w 138"/>
                <a:gd name="T69" fmla="*/ 268 h 431"/>
                <a:gd name="T70" fmla="*/ 136 w 138"/>
                <a:gd name="T71" fmla="*/ 250 h 431"/>
                <a:gd name="T72" fmla="*/ 138 w 138"/>
                <a:gd name="T73" fmla="*/ 233 h 431"/>
                <a:gd name="T74" fmla="*/ 138 w 138"/>
                <a:gd name="T75" fmla="*/ 215 h 431"/>
                <a:gd name="T76" fmla="*/ 138 w 138"/>
                <a:gd name="T77" fmla="*/ 215 h 431"/>
                <a:gd name="T78" fmla="*/ 138 w 138"/>
                <a:gd name="T79" fmla="*/ 198 h 431"/>
                <a:gd name="T80" fmla="*/ 136 w 138"/>
                <a:gd name="T81" fmla="*/ 180 h 431"/>
                <a:gd name="T82" fmla="*/ 133 w 138"/>
                <a:gd name="T83" fmla="*/ 163 h 431"/>
                <a:gd name="T84" fmla="*/ 128 w 138"/>
                <a:gd name="T85" fmla="*/ 146 h 431"/>
                <a:gd name="T86" fmla="*/ 123 w 138"/>
                <a:gd name="T87" fmla="*/ 131 h 431"/>
                <a:gd name="T88" fmla="*/ 116 w 138"/>
                <a:gd name="T89" fmla="*/ 115 h 431"/>
                <a:gd name="T90" fmla="*/ 109 w 138"/>
                <a:gd name="T91" fmla="*/ 100 h 431"/>
                <a:gd name="T92" fmla="*/ 100 w 138"/>
                <a:gd name="T93" fmla="*/ 86 h 431"/>
                <a:gd name="T94" fmla="*/ 90 w 138"/>
                <a:gd name="T95" fmla="*/ 72 h 431"/>
                <a:gd name="T96" fmla="*/ 80 w 138"/>
                <a:gd name="T97" fmla="*/ 60 h 431"/>
                <a:gd name="T98" fmla="*/ 68 w 138"/>
                <a:gd name="T99" fmla="*/ 47 h 431"/>
                <a:gd name="T100" fmla="*/ 57 w 138"/>
                <a:gd name="T101" fmla="*/ 36 h 431"/>
                <a:gd name="T102" fmla="*/ 43 w 138"/>
                <a:gd name="T103" fmla="*/ 25 h 431"/>
                <a:gd name="T104" fmla="*/ 30 w 138"/>
                <a:gd name="T105" fmla="*/ 16 h 431"/>
                <a:gd name="T106" fmla="*/ 15 w 138"/>
                <a:gd name="T107" fmla="*/ 7 h 431"/>
                <a:gd name="T108" fmla="*/ 0 w 138"/>
                <a:gd name="T109"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 h="431">
                  <a:moveTo>
                    <a:pt x="0" y="0"/>
                  </a:moveTo>
                  <a:lnTo>
                    <a:pt x="0" y="85"/>
                  </a:lnTo>
                  <a:lnTo>
                    <a:pt x="0" y="85"/>
                  </a:lnTo>
                  <a:lnTo>
                    <a:pt x="15" y="96"/>
                  </a:lnTo>
                  <a:lnTo>
                    <a:pt x="27" y="110"/>
                  </a:lnTo>
                  <a:lnTo>
                    <a:pt x="38" y="124"/>
                  </a:lnTo>
                  <a:lnTo>
                    <a:pt x="47" y="141"/>
                  </a:lnTo>
                  <a:lnTo>
                    <a:pt x="56" y="158"/>
                  </a:lnTo>
                  <a:lnTo>
                    <a:pt x="61" y="177"/>
                  </a:lnTo>
                  <a:lnTo>
                    <a:pt x="64" y="195"/>
                  </a:lnTo>
                  <a:lnTo>
                    <a:pt x="65" y="215"/>
                  </a:lnTo>
                  <a:lnTo>
                    <a:pt x="65" y="215"/>
                  </a:lnTo>
                  <a:lnTo>
                    <a:pt x="64" y="235"/>
                  </a:lnTo>
                  <a:lnTo>
                    <a:pt x="61" y="254"/>
                  </a:lnTo>
                  <a:lnTo>
                    <a:pt x="56" y="272"/>
                  </a:lnTo>
                  <a:lnTo>
                    <a:pt x="47" y="290"/>
                  </a:lnTo>
                  <a:lnTo>
                    <a:pt x="38" y="305"/>
                  </a:lnTo>
                  <a:lnTo>
                    <a:pt x="27" y="321"/>
                  </a:lnTo>
                  <a:lnTo>
                    <a:pt x="15" y="333"/>
                  </a:lnTo>
                  <a:lnTo>
                    <a:pt x="0" y="346"/>
                  </a:lnTo>
                  <a:lnTo>
                    <a:pt x="0" y="431"/>
                  </a:lnTo>
                  <a:lnTo>
                    <a:pt x="0" y="431"/>
                  </a:lnTo>
                  <a:lnTo>
                    <a:pt x="15" y="423"/>
                  </a:lnTo>
                  <a:lnTo>
                    <a:pt x="30" y="414"/>
                  </a:lnTo>
                  <a:lnTo>
                    <a:pt x="43" y="405"/>
                  </a:lnTo>
                  <a:lnTo>
                    <a:pt x="57" y="394"/>
                  </a:lnTo>
                  <a:lnTo>
                    <a:pt x="68" y="384"/>
                  </a:lnTo>
                  <a:lnTo>
                    <a:pt x="80" y="371"/>
                  </a:lnTo>
                  <a:lnTo>
                    <a:pt x="90" y="359"/>
                  </a:lnTo>
                  <a:lnTo>
                    <a:pt x="100" y="345"/>
                  </a:lnTo>
                  <a:lnTo>
                    <a:pt x="109" y="330"/>
                  </a:lnTo>
                  <a:lnTo>
                    <a:pt x="116" y="316"/>
                  </a:lnTo>
                  <a:lnTo>
                    <a:pt x="123" y="300"/>
                  </a:lnTo>
                  <a:lnTo>
                    <a:pt x="128" y="283"/>
                  </a:lnTo>
                  <a:lnTo>
                    <a:pt x="133" y="268"/>
                  </a:lnTo>
                  <a:lnTo>
                    <a:pt x="136" y="250"/>
                  </a:lnTo>
                  <a:lnTo>
                    <a:pt x="138" y="233"/>
                  </a:lnTo>
                  <a:lnTo>
                    <a:pt x="138" y="215"/>
                  </a:lnTo>
                  <a:lnTo>
                    <a:pt x="138" y="215"/>
                  </a:lnTo>
                  <a:lnTo>
                    <a:pt x="138" y="198"/>
                  </a:lnTo>
                  <a:lnTo>
                    <a:pt x="136" y="180"/>
                  </a:lnTo>
                  <a:lnTo>
                    <a:pt x="133" y="163"/>
                  </a:lnTo>
                  <a:lnTo>
                    <a:pt x="128" y="146"/>
                  </a:lnTo>
                  <a:lnTo>
                    <a:pt x="123" y="131"/>
                  </a:lnTo>
                  <a:lnTo>
                    <a:pt x="116" y="115"/>
                  </a:lnTo>
                  <a:lnTo>
                    <a:pt x="109" y="100"/>
                  </a:lnTo>
                  <a:lnTo>
                    <a:pt x="100" y="86"/>
                  </a:lnTo>
                  <a:lnTo>
                    <a:pt x="90" y="72"/>
                  </a:lnTo>
                  <a:lnTo>
                    <a:pt x="80" y="60"/>
                  </a:lnTo>
                  <a:lnTo>
                    <a:pt x="68" y="47"/>
                  </a:lnTo>
                  <a:lnTo>
                    <a:pt x="57" y="36"/>
                  </a:lnTo>
                  <a:lnTo>
                    <a:pt x="43" y="25"/>
                  </a:lnTo>
                  <a:lnTo>
                    <a:pt x="30" y="16"/>
                  </a:lnTo>
                  <a:lnTo>
                    <a:pt x="15" y="7"/>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6" name="Freeform 38"/>
            <p:cNvSpPr/>
            <p:nvPr userDrawn="1"/>
          </p:nvSpPr>
          <p:spPr bwMode="auto">
            <a:xfrm>
              <a:off x="3195087" y="168988"/>
              <a:ext cx="450650" cy="656901"/>
            </a:xfrm>
            <a:custGeom>
              <a:avLst/>
              <a:gdLst>
                <a:gd name="T0" fmla="*/ 326 w 378"/>
                <a:gd name="T1" fmla="*/ 0 h 551"/>
                <a:gd name="T2" fmla="*/ 286 w 378"/>
                <a:gd name="T3" fmla="*/ 3 h 551"/>
                <a:gd name="T4" fmla="*/ 93 w 378"/>
                <a:gd name="T5" fmla="*/ 198 h 551"/>
                <a:gd name="T6" fmla="*/ 89 w 378"/>
                <a:gd name="T7" fmla="*/ 237 h 551"/>
                <a:gd name="T8" fmla="*/ 90 w 378"/>
                <a:gd name="T9" fmla="*/ 253 h 551"/>
                <a:gd name="T10" fmla="*/ 94 w 378"/>
                <a:gd name="T11" fmla="*/ 283 h 551"/>
                <a:gd name="T12" fmla="*/ 101 w 378"/>
                <a:gd name="T13" fmla="*/ 313 h 551"/>
                <a:gd name="T14" fmla="*/ 113 w 378"/>
                <a:gd name="T15" fmla="*/ 340 h 551"/>
                <a:gd name="T16" fmla="*/ 15 w 378"/>
                <a:gd name="T17" fmla="*/ 458 h 551"/>
                <a:gd name="T18" fmla="*/ 9 w 378"/>
                <a:gd name="T19" fmla="*/ 466 h 551"/>
                <a:gd name="T20" fmla="*/ 1 w 378"/>
                <a:gd name="T21" fmla="*/ 486 h 551"/>
                <a:gd name="T22" fmla="*/ 1 w 378"/>
                <a:gd name="T23" fmla="*/ 507 h 551"/>
                <a:gd name="T24" fmla="*/ 9 w 378"/>
                <a:gd name="T25" fmla="*/ 526 h 551"/>
                <a:gd name="T26" fmla="*/ 15 w 378"/>
                <a:gd name="T27" fmla="*/ 535 h 551"/>
                <a:gd name="T28" fmla="*/ 34 w 378"/>
                <a:gd name="T29" fmla="*/ 547 h 551"/>
                <a:gd name="T30" fmla="*/ 54 w 378"/>
                <a:gd name="T31" fmla="*/ 551 h 551"/>
                <a:gd name="T32" fmla="*/ 65 w 378"/>
                <a:gd name="T33" fmla="*/ 550 h 551"/>
                <a:gd name="T34" fmla="*/ 84 w 378"/>
                <a:gd name="T35" fmla="*/ 542 h 551"/>
                <a:gd name="T36" fmla="*/ 194 w 378"/>
                <a:gd name="T37" fmla="*/ 434 h 551"/>
                <a:gd name="T38" fmla="*/ 209 w 378"/>
                <a:gd name="T39" fmla="*/ 443 h 551"/>
                <a:gd name="T40" fmla="*/ 239 w 378"/>
                <a:gd name="T41" fmla="*/ 458 h 551"/>
                <a:gd name="T42" fmla="*/ 273 w 378"/>
                <a:gd name="T43" fmla="*/ 468 h 551"/>
                <a:gd name="T44" fmla="*/ 308 w 378"/>
                <a:gd name="T45" fmla="*/ 474 h 551"/>
                <a:gd name="T46" fmla="*/ 326 w 378"/>
                <a:gd name="T47" fmla="*/ 475 h 551"/>
                <a:gd name="T48" fmla="*/ 353 w 378"/>
                <a:gd name="T49" fmla="*/ 473 h 551"/>
                <a:gd name="T50" fmla="*/ 378 w 378"/>
                <a:gd name="T51" fmla="*/ 468 h 551"/>
                <a:gd name="T52" fmla="*/ 378 w 378"/>
                <a:gd name="T53" fmla="*/ 393 h 551"/>
                <a:gd name="T54" fmla="*/ 353 w 378"/>
                <a:gd name="T55" fmla="*/ 399 h 551"/>
                <a:gd name="T56" fmla="*/ 326 w 378"/>
                <a:gd name="T57" fmla="*/ 401 h 551"/>
                <a:gd name="T58" fmla="*/ 309 w 378"/>
                <a:gd name="T59" fmla="*/ 400 h 551"/>
                <a:gd name="T60" fmla="*/ 278 w 378"/>
                <a:gd name="T61" fmla="*/ 394 h 551"/>
                <a:gd name="T62" fmla="*/ 249 w 378"/>
                <a:gd name="T63" fmla="*/ 382 h 551"/>
                <a:gd name="T64" fmla="*/ 221 w 378"/>
                <a:gd name="T65" fmla="*/ 364 h 551"/>
                <a:gd name="T66" fmla="*/ 199 w 378"/>
                <a:gd name="T67" fmla="*/ 342 h 551"/>
                <a:gd name="T68" fmla="*/ 182 w 378"/>
                <a:gd name="T69" fmla="*/ 316 h 551"/>
                <a:gd name="T70" fmla="*/ 169 w 378"/>
                <a:gd name="T71" fmla="*/ 285 h 551"/>
                <a:gd name="T72" fmla="*/ 163 w 378"/>
                <a:gd name="T73" fmla="*/ 254 h 551"/>
                <a:gd name="T74" fmla="*/ 162 w 378"/>
                <a:gd name="T75" fmla="*/ 237 h 551"/>
                <a:gd name="T76" fmla="*/ 165 w 378"/>
                <a:gd name="T77" fmla="*/ 204 h 551"/>
                <a:gd name="T78" fmla="*/ 175 w 378"/>
                <a:gd name="T79" fmla="*/ 174 h 551"/>
                <a:gd name="T80" fmla="*/ 190 w 378"/>
                <a:gd name="T81" fmla="*/ 145 h 551"/>
                <a:gd name="T82" fmla="*/ 210 w 378"/>
                <a:gd name="T83" fmla="*/ 121 h 551"/>
                <a:gd name="T84" fmla="*/ 235 w 378"/>
                <a:gd name="T85" fmla="*/ 101 h 551"/>
                <a:gd name="T86" fmla="*/ 262 w 378"/>
                <a:gd name="T87" fmla="*/ 86 h 551"/>
                <a:gd name="T88" fmla="*/ 294 w 378"/>
                <a:gd name="T89" fmla="*/ 76 h 551"/>
                <a:gd name="T90" fmla="*/ 326 w 378"/>
                <a:gd name="T91" fmla="*/ 73 h 551"/>
                <a:gd name="T92" fmla="*/ 340 w 378"/>
                <a:gd name="T93" fmla="*/ 73 h 551"/>
                <a:gd name="T94" fmla="*/ 366 w 378"/>
                <a:gd name="T95" fmla="*/ 77 h 551"/>
                <a:gd name="T96" fmla="*/ 378 w 378"/>
                <a:gd name="T97" fmla="*/ 5 h 551"/>
                <a:gd name="T98" fmla="*/ 366 w 378"/>
                <a:gd name="T99" fmla="*/ 3 h 551"/>
                <a:gd name="T100" fmla="*/ 340 w 378"/>
                <a:gd name="T10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551">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7" name="Freeform 42"/>
            <p:cNvSpPr/>
            <p:nvPr userDrawn="1"/>
          </p:nvSpPr>
          <p:spPr bwMode="auto">
            <a:xfrm>
              <a:off x="2435657" y="1327973"/>
              <a:ext cx="194328" cy="664054"/>
            </a:xfrm>
            <a:custGeom>
              <a:avLst/>
              <a:gdLst>
                <a:gd name="T0" fmla="*/ 74 w 163"/>
                <a:gd name="T1" fmla="*/ 186 h 557"/>
                <a:gd name="T2" fmla="*/ 76 w 163"/>
                <a:gd name="T3" fmla="*/ 166 h 557"/>
                <a:gd name="T4" fmla="*/ 82 w 163"/>
                <a:gd name="T5" fmla="*/ 147 h 557"/>
                <a:gd name="T6" fmla="*/ 89 w 163"/>
                <a:gd name="T7" fmla="*/ 129 h 557"/>
                <a:gd name="T8" fmla="*/ 100 w 163"/>
                <a:gd name="T9" fmla="*/ 115 h 557"/>
                <a:gd name="T10" fmla="*/ 113 w 163"/>
                <a:gd name="T11" fmla="*/ 101 h 557"/>
                <a:gd name="T12" fmla="*/ 128 w 163"/>
                <a:gd name="T13" fmla="*/ 90 h 557"/>
                <a:gd name="T14" fmla="*/ 145 w 163"/>
                <a:gd name="T15" fmla="*/ 81 h 557"/>
                <a:gd name="T16" fmla="*/ 163 w 163"/>
                <a:gd name="T17" fmla="*/ 76 h 557"/>
                <a:gd name="T18" fmla="*/ 163 w 163"/>
                <a:gd name="T19" fmla="*/ 0 h 557"/>
                <a:gd name="T20" fmla="*/ 130 w 163"/>
                <a:gd name="T21" fmla="*/ 7 h 557"/>
                <a:gd name="T22" fmla="*/ 99 w 163"/>
                <a:gd name="T23" fmla="*/ 21 h 557"/>
                <a:gd name="T24" fmla="*/ 71 w 163"/>
                <a:gd name="T25" fmla="*/ 38 h 557"/>
                <a:gd name="T26" fmla="*/ 47 w 163"/>
                <a:gd name="T27" fmla="*/ 61 h 557"/>
                <a:gd name="T28" fmla="*/ 27 w 163"/>
                <a:gd name="T29" fmla="*/ 88 h 557"/>
                <a:gd name="T30" fmla="*/ 13 w 163"/>
                <a:gd name="T31" fmla="*/ 118 h 557"/>
                <a:gd name="T32" fmla="*/ 3 w 163"/>
                <a:gd name="T33" fmla="*/ 150 h 557"/>
                <a:gd name="T34" fmla="*/ 0 w 163"/>
                <a:gd name="T35" fmla="*/ 186 h 557"/>
                <a:gd name="T36" fmla="*/ 1 w 163"/>
                <a:gd name="T37" fmla="*/ 202 h 557"/>
                <a:gd name="T38" fmla="*/ 10 w 163"/>
                <a:gd name="T39" fmla="*/ 242 h 557"/>
                <a:gd name="T40" fmla="*/ 27 w 163"/>
                <a:gd name="T41" fmla="*/ 289 h 557"/>
                <a:gd name="T42" fmla="*/ 63 w 163"/>
                <a:gd name="T43" fmla="*/ 369 h 557"/>
                <a:gd name="T44" fmla="*/ 116 w 163"/>
                <a:gd name="T45" fmla="*/ 473 h 557"/>
                <a:gd name="T46" fmla="*/ 163 w 163"/>
                <a:gd name="T47" fmla="*/ 557 h 557"/>
                <a:gd name="T48" fmla="*/ 163 w 163"/>
                <a:gd name="T49" fmla="*/ 295 h 557"/>
                <a:gd name="T50" fmla="*/ 145 w 163"/>
                <a:gd name="T51" fmla="*/ 289 h 557"/>
                <a:gd name="T52" fmla="*/ 128 w 163"/>
                <a:gd name="T53" fmla="*/ 281 h 557"/>
                <a:gd name="T54" fmla="*/ 113 w 163"/>
                <a:gd name="T55" fmla="*/ 270 h 557"/>
                <a:gd name="T56" fmla="*/ 100 w 163"/>
                <a:gd name="T57" fmla="*/ 257 h 557"/>
                <a:gd name="T58" fmla="*/ 89 w 163"/>
                <a:gd name="T59" fmla="*/ 241 h 557"/>
                <a:gd name="T60" fmla="*/ 82 w 163"/>
                <a:gd name="T61" fmla="*/ 224 h 557"/>
                <a:gd name="T62" fmla="*/ 76 w 163"/>
                <a:gd name="T63" fmla="*/ 205 h 557"/>
                <a:gd name="T64" fmla="*/ 74 w 163"/>
                <a:gd name="T65" fmla="*/ 18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8" name="Freeform 46"/>
            <p:cNvSpPr/>
            <p:nvPr userDrawn="1"/>
          </p:nvSpPr>
          <p:spPr bwMode="auto">
            <a:xfrm>
              <a:off x="2430888" y="4684322"/>
              <a:ext cx="199097" cy="323086"/>
            </a:xfrm>
            <a:custGeom>
              <a:avLst/>
              <a:gdLst>
                <a:gd name="T0" fmla="*/ 167 w 167"/>
                <a:gd name="T1" fmla="*/ 0 h 271"/>
                <a:gd name="T2" fmla="*/ 0 w 167"/>
                <a:gd name="T3" fmla="*/ 167 h 271"/>
                <a:gd name="T4" fmla="*/ 103 w 167"/>
                <a:gd name="T5" fmla="*/ 271 h 271"/>
                <a:gd name="T6" fmla="*/ 137 w 167"/>
                <a:gd name="T7" fmla="*/ 259 h 271"/>
                <a:gd name="T8" fmla="*/ 137 w 167"/>
                <a:gd name="T9" fmla="*/ 201 h 271"/>
                <a:gd name="T10" fmla="*/ 167 w 167"/>
                <a:gd name="T11" fmla="*/ 173 h 271"/>
                <a:gd name="T12" fmla="*/ 167 w 167"/>
                <a:gd name="T13" fmla="*/ 0 h 271"/>
              </a:gdLst>
              <a:ahLst/>
              <a:cxnLst>
                <a:cxn ang="0">
                  <a:pos x="T0" y="T1"/>
                </a:cxn>
                <a:cxn ang="0">
                  <a:pos x="T2" y="T3"/>
                </a:cxn>
                <a:cxn ang="0">
                  <a:pos x="T4" y="T5"/>
                </a:cxn>
                <a:cxn ang="0">
                  <a:pos x="T6" y="T7"/>
                </a:cxn>
                <a:cxn ang="0">
                  <a:pos x="T8" y="T9"/>
                </a:cxn>
                <a:cxn ang="0">
                  <a:pos x="T10" y="T11"/>
                </a:cxn>
                <a:cxn ang="0">
                  <a:pos x="T12" y="T13"/>
                </a:cxn>
              </a:cxnLst>
              <a:rect l="0" t="0" r="r" b="b"/>
              <a:pathLst>
                <a:path w="167" h="271">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pic>
          <p:nvPicPr>
            <p:cNvPr id="179" name="그림 1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8100000" flipH="1">
              <a:off x="1858594" y="2891696"/>
              <a:ext cx="297062" cy="823433"/>
            </a:xfrm>
            <a:prstGeom prst="rect">
              <a:avLst/>
            </a:prstGeom>
          </p:spPr>
        </p:pic>
        <p:sp>
          <p:nvSpPr>
            <p:cNvPr id="180" name="Freeform 118"/>
            <p:cNvSpPr/>
            <p:nvPr userDrawn="1"/>
          </p:nvSpPr>
          <p:spPr bwMode="auto">
            <a:xfrm>
              <a:off x="1659537" y="3107047"/>
              <a:ext cx="960910" cy="962103"/>
            </a:xfrm>
            <a:custGeom>
              <a:avLst/>
              <a:gdLst>
                <a:gd name="T0" fmla="*/ 0 w 806"/>
                <a:gd name="T1" fmla="*/ 0 h 807"/>
                <a:gd name="T2" fmla="*/ 806 w 806"/>
                <a:gd name="T3" fmla="*/ 807 h 807"/>
                <a:gd name="T4" fmla="*/ 0 w 806"/>
                <a:gd name="T5" fmla="*/ 807 h 807"/>
                <a:gd name="T6" fmla="*/ 0 w 806"/>
                <a:gd name="T7" fmla="*/ 0 h 807"/>
              </a:gdLst>
              <a:ahLst/>
              <a:cxnLst>
                <a:cxn ang="0">
                  <a:pos x="T0" y="T1"/>
                </a:cxn>
                <a:cxn ang="0">
                  <a:pos x="T2" y="T3"/>
                </a:cxn>
                <a:cxn ang="0">
                  <a:pos x="T4" y="T5"/>
                </a:cxn>
                <a:cxn ang="0">
                  <a:pos x="T6" y="T7"/>
                </a:cxn>
              </a:cxnLst>
              <a:rect l="0" t="0" r="r" b="b"/>
              <a:pathLst>
                <a:path w="806" h="807">
                  <a:moveTo>
                    <a:pt x="0" y="0"/>
                  </a:moveTo>
                  <a:lnTo>
                    <a:pt x="806" y="807"/>
                  </a:lnTo>
                  <a:lnTo>
                    <a:pt x="0" y="807"/>
                  </a:lnTo>
                  <a:lnTo>
                    <a:pt x="0" y="0"/>
                  </a:lnTo>
                  <a:close/>
                </a:path>
              </a:pathLst>
            </a:custGeom>
            <a:solidFill>
              <a:srgbClr val="BDA8D1"/>
            </a:solidFill>
            <a:ln>
              <a:noFill/>
            </a:ln>
          </p:spPr>
          <p:txBody>
            <a:bodyPr vert="horz" wrap="square" lIns="91440" tIns="45720" rIns="91440" bIns="45720" numCol="1" anchor="t" anchorCtr="0" compatLnSpc="1"/>
            <a:lstStyle/>
            <a:p>
              <a:pPr lvl="0"/>
              <a:endParaRPr lang="ko-KR" altLang="en-US" sz="2400"/>
            </a:p>
          </p:txBody>
        </p:sp>
        <p:grpSp>
          <p:nvGrpSpPr>
            <p:cNvPr id="181" name="그룹 122"/>
            <p:cNvGrpSpPr/>
            <p:nvPr userDrawn="1"/>
          </p:nvGrpSpPr>
          <p:grpSpPr>
            <a:xfrm>
              <a:off x="1659537" y="3390790"/>
              <a:ext cx="305202" cy="678359"/>
              <a:chOff x="2209800" y="4519614"/>
              <a:chExt cx="406400" cy="903287"/>
            </a:xfrm>
            <a:solidFill>
              <a:schemeClr val="accent1">
                <a:lumMod val="50000"/>
              </a:schemeClr>
            </a:solidFill>
          </p:grpSpPr>
          <p:sp>
            <p:nvSpPr>
              <p:cNvPr id="190" name="Freeform 9"/>
              <p:cNvSpPr/>
              <p:nvPr userDrawn="1"/>
            </p:nvSpPr>
            <p:spPr bwMode="auto">
              <a:xfrm>
                <a:off x="2209800" y="4519614"/>
                <a:ext cx="171450" cy="385763"/>
              </a:xfrm>
              <a:custGeom>
                <a:avLst/>
                <a:gdLst>
                  <a:gd name="T0" fmla="*/ 0 w 108"/>
                  <a:gd name="T1" fmla="*/ 0 h 243"/>
                  <a:gd name="T2" fmla="*/ 0 w 108"/>
                  <a:gd name="T3" fmla="*/ 243 h 243"/>
                  <a:gd name="T4" fmla="*/ 0 w 108"/>
                  <a:gd name="T5" fmla="*/ 243 h 243"/>
                  <a:gd name="T6" fmla="*/ 11 w 108"/>
                  <a:gd name="T7" fmla="*/ 242 h 243"/>
                  <a:gd name="T8" fmla="*/ 22 w 108"/>
                  <a:gd name="T9" fmla="*/ 239 h 243"/>
                  <a:gd name="T10" fmla="*/ 33 w 108"/>
                  <a:gd name="T11" fmla="*/ 234 h 243"/>
                  <a:gd name="T12" fmla="*/ 42 w 108"/>
                  <a:gd name="T13" fmla="*/ 230 h 243"/>
                  <a:gd name="T14" fmla="*/ 51 w 108"/>
                  <a:gd name="T15" fmla="*/ 224 h 243"/>
                  <a:gd name="T16" fmla="*/ 61 w 108"/>
                  <a:gd name="T17" fmla="*/ 218 h 243"/>
                  <a:gd name="T18" fmla="*/ 69 w 108"/>
                  <a:gd name="T19" fmla="*/ 210 h 243"/>
                  <a:gd name="T20" fmla="*/ 77 w 108"/>
                  <a:gd name="T21" fmla="*/ 203 h 243"/>
                  <a:gd name="T22" fmla="*/ 83 w 108"/>
                  <a:gd name="T23" fmla="*/ 195 h 243"/>
                  <a:gd name="T24" fmla="*/ 89 w 108"/>
                  <a:gd name="T25" fmla="*/ 185 h 243"/>
                  <a:gd name="T26" fmla="*/ 94 w 108"/>
                  <a:gd name="T27" fmla="*/ 176 h 243"/>
                  <a:gd name="T28" fmla="*/ 100 w 108"/>
                  <a:gd name="T29" fmla="*/ 165 h 243"/>
                  <a:gd name="T30" fmla="*/ 103 w 108"/>
                  <a:gd name="T31" fmla="*/ 155 h 243"/>
                  <a:gd name="T32" fmla="*/ 106 w 108"/>
                  <a:gd name="T33" fmla="*/ 145 h 243"/>
                  <a:gd name="T34" fmla="*/ 107 w 108"/>
                  <a:gd name="T35" fmla="*/ 133 h 243"/>
                  <a:gd name="T36" fmla="*/ 108 w 108"/>
                  <a:gd name="T37" fmla="*/ 122 h 243"/>
                  <a:gd name="T38" fmla="*/ 108 w 108"/>
                  <a:gd name="T39" fmla="*/ 122 h 243"/>
                  <a:gd name="T40" fmla="*/ 107 w 108"/>
                  <a:gd name="T41" fmla="*/ 110 h 243"/>
                  <a:gd name="T42" fmla="*/ 106 w 108"/>
                  <a:gd name="T43" fmla="*/ 99 h 243"/>
                  <a:gd name="T44" fmla="*/ 103 w 108"/>
                  <a:gd name="T45" fmla="*/ 88 h 243"/>
                  <a:gd name="T46" fmla="*/ 100 w 108"/>
                  <a:gd name="T47" fmla="*/ 77 h 243"/>
                  <a:gd name="T48" fmla="*/ 94 w 108"/>
                  <a:gd name="T49" fmla="*/ 67 h 243"/>
                  <a:gd name="T50" fmla="*/ 89 w 108"/>
                  <a:gd name="T51" fmla="*/ 58 h 243"/>
                  <a:gd name="T52" fmla="*/ 83 w 108"/>
                  <a:gd name="T53" fmla="*/ 48 h 243"/>
                  <a:gd name="T54" fmla="*/ 77 w 108"/>
                  <a:gd name="T55" fmla="*/ 40 h 243"/>
                  <a:gd name="T56" fmla="*/ 69 w 108"/>
                  <a:gd name="T57" fmla="*/ 32 h 243"/>
                  <a:gd name="T58" fmla="*/ 61 w 108"/>
                  <a:gd name="T59" fmla="*/ 25 h 243"/>
                  <a:gd name="T60" fmla="*/ 51 w 108"/>
                  <a:gd name="T61" fmla="*/ 19 h 243"/>
                  <a:gd name="T62" fmla="*/ 42 w 108"/>
                  <a:gd name="T63" fmla="*/ 13 h 243"/>
                  <a:gd name="T64" fmla="*/ 33 w 108"/>
                  <a:gd name="T65" fmla="*/ 9 h 243"/>
                  <a:gd name="T66" fmla="*/ 22 w 108"/>
                  <a:gd name="T67" fmla="*/ 4 h 243"/>
                  <a:gd name="T68" fmla="*/ 11 w 108"/>
                  <a:gd name="T69" fmla="*/ 1 h 243"/>
                  <a:gd name="T70" fmla="*/ 0 w 108"/>
                  <a:gd name="T7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43">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91" name="Freeform 11"/>
              <p:cNvSpPr/>
              <p:nvPr userDrawn="1"/>
            </p:nvSpPr>
            <p:spPr bwMode="auto">
              <a:xfrm>
                <a:off x="2209800" y="4935538"/>
                <a:ext cx="406400" cy="487363"/>
              </a:xfrm>
              <a:custGeom>
                <a:avLst/>
                <a:gdLst>
                  <a:gd name="T0" fmla="*/ 35 w 256"/>
                  <a:gd name="T1" fmla="*/ 0 h 307"/>
                  <a:gd name="T2" fmla="*/ 0 w 256"/>
                  <a:gd name="T3" fmla="*/ 0 h 307"/>
                  <a:gd name="T4" fmla="*/ 0 w 256"/>
                  <a:gd name="T5" fmla="*/ 307 h 307"/>
                  <a:gd name="T6" fmla="*/ 126 w 256"/>
                  <a:gd name="T7" fmla="*/ 307 h 307"/>
                  <a:gd name="T8" fmla="*/ 126 w 256"/>
                  <a:gd name="T9" fmla="*/ 215 h 307"/>
                  <a:gd name="T10" fmla="*/ 144 w 256"/>
                  <a:gd name="T11" fmla="*/ 215 h 307"/>
                  <a:gd name="T12" fmla="*/ 144 w 256"/>
                  <a:gd name="T13" fmla="*/ 307 h 307"/>
                  <a:gd name="T14" fmla="*/ 256 w 256"/>
                  <a:gd name="T15" fmla="*/ 307 h 307"/>
                  <a:gd name="T16" fmla="*/ 256 w 256"/>
                  <a:gd name="T17" fmla="*/ 134 h 307"/>
                  <a:gd name="T18" fmla="*/ 256 w 256"/>
                  <a:gd name="T19" fmla="*/ 134 h 307"/>
                  <a:gd name="T20" fmla="*/ 255 w 256"/>
                  <a:gd name="T21" fmla="*/ 128 h 307"/>
                  <a:gd name="T22" fmla="*/ 255 w 256"/>
                  <a:gd name="T23" fmla="*/ 128 h 307"/>
                  <a:gd name="T24" fmla="*/ 255 w 256"/>
                  <a:gd name="T25" fmla="*/ 123 h 307"/>
                  <a:gd name="T26" fmla="*/ 255 w 256"/>
                  <a:gd name="T27" fmla="*/ 123 h 307"/>
                  <a:gd name="T28" fmla="*/ 254 w 256"/>
                  <a:gd name="T29" fmla="*/ 121 h 307"/>
                  <a:gd name="T30" fmla="*/ 254 w 256"/>
                  <a:gd name="T31" fmla="*/ 121 h 307"/>
                  <a:gd name="T32" fmla="*/ 253 w 256"/>
                  <a:gd name="T33" fmla="*/ 113 h 307"/>
                  <a:gd name="T34" fmla="*/ 251 w 256"/>
                  <a:gd name="T35" fmla="*/ 104 h 307"/>
                  <a:gd name="T36" fmla="*/ 248 w 256"/>
                  <a:gd name="T37" fmla="*/ 97 h 307"/>
                  <a:gd name="T38" fmla="*/ 244 w 256"/>
                  <a:gd name="T39" fmla="*/ 90 h 307"/>
                  <a:gd name="T40" fmla="*/ 240 w 256"/>
                  <a:gd name="T41" fmla="*/ 82 h 307"/>
                  <a:gd name="T42" fmla="*/ 235 w 256"/>
                  <a:gd name="T43" fmla="*/ 76 h 307"/>
                  <a:gd name="T44" fmla="*/ 225 w 256"/>
                  <a:gd name="T45" fmla="*/ 63 h 307"/>
                  <a:gd name="T46" fmla="*/ 212 w 256"/>
                  <a:gd name="T47" fmla="*/ 53 h 307"/>
                  <a:gd name="T48" fmla="*/ 199 w 256"/>
                  <a:gd name="T49" fmla="*/ 44 h 307"/>
                  <a:gd name="T50" fmla="*/ 184 w 256"/>
                  <a:gd name="T51" fmla="*/ 35 h 307"/>
                  <a:gd name="T52" fmla="*/ 169 w 256"/>
                  <a:gd name="T53" fmla="*/ 28 h 307"/>
                  <a:gd name="T54" fmla="*/ 152 w 256"/>
                  <a:gd name="T55" fmla="*/ 22 h 307"/>
                  <a:gd name="T56" fmla="*/ 135 w 256"/>
                  <a:gd name="T57" fmla="*/ 16 h 307"/>
                  <a:gd name="T58" fmla="*/ 119 w 256"/>
                  <a:gd name="T59" fmla="*/ 12 h 307"/>
                  <a:gd name="T60" fmla="*/ 103 w 256"/>
                  <a:gd name="T61" fmla="*/ 8 h 307"/>
                  <a:gd name="T62" fmla="*/ 72 w 256"/>
                  <a:gd name="T63" fmla="*/ 4 h 307"/>
                  <a:gd name="T64" fmla="*/ 46 w 256"/>
                  <a:gd name="T65" fmla="*/ 1 h 307"/>
                  <a:gd name="T66" fmla="*/ 46 w 256"/>
                  <a:gd name="T67" fmla="*/ 1 h 307"/>
                  <a:gd name="T68" fmla="*/ 40 w 256"/>
                  <a:gd name="T69" fmla="*/ 0 h 307"/>
                  <a:gd name="T70" fmla="*/ 35 w 256"/>
                  <a:gd name="T7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07">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pic>
          <p:nvPicPr>
            <p:cNvPr id="182" name="그림 1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8100000" flipH="1">
              <a:off x="2834439" y="3871555"/>
              <a:ext cx="297062" cy="823433"/>
            </a:xfrm>
            <a:prstGeom prst="rect">
              <a:avLst/>
            </a:prstGeom>
          </p:spPr>
        </p:pic>
        <p:sp>
          <p:nvSpPr>
            <p:cNvPr id="183" name="Freeform 110"/>
            <p:cNvSpPr/>
            <p:nvPr userDrawn="1"/>
          </p:nvSpPr>
          <p:spPr bwMode="auto">
            <a:xfrm>
              <a:off x="2684826" y="4123990"/>
              <a:ext cx="960910" cy="960910"/>
            </a:xfrm>
            <a:custGeom>
              <a:avLst/>
              <a:gdLst>
                <a:gd name="T0" fmla="*/ 0 w 806"/>
                <a:gd name="T1" fmla="*/ 0 h 806"/>
                <a:gd name="T2" fmla="*/ 806 w 806"/>
                <a:gd name="T3" fmla="*/ 806 h 806"/>
                <a:gd name="T4" fmla="*/ 0 w 806"/>
                <a:gd name="T5" fmla="*/ 806 h 806"/>
                <a:gd name="T6" fmla="*/ 0 w 806"/>
                <a:gd name="T7" fmla="*/ 0 h 806"/>
              </a:gdLst>
              <a:ahLst/>
              <a:cxnLst>
                <a:cxn ang="0">
                  <a:pos x="T0" y="T1"/>
                </a:cxn>
                <a:cxn ang="0">
                  <a:pos x="T2" y="T3"/>
                </a:cxn>
                <a:cxn ang="0">
                  <a:pos x="T4" y="T5"/>
                </a:cxn>
                <a:cxn ang="0">
                  <a:pos x="T6" y="T7"/>
                </a:cxn>
              </a:cxnLst>
              <a:rect l="0" t="0" r="r" b="b"/>
              <a:pathLst>
                <a:path w="806" h="806">
                  <a:moveTo>
                    <a:pt x="0" y="0"/>
                  </a:moveTo>
                  <a:lnTo>
                    <a:pt x="806" y="806"/>
                  </a:lnTo>
                  <a:lnTo>
                    <a:pt x="0" y="806"/>
                  </a:lnTo>
                  <a:lnTo>
                    <a:pt x="0" y="0"/>
                  </a:lnTo>
                  <a:close/>
                </a:path>
              </a:pathLst>
            </a:custGeom>
            <a:solidFill>
              <a:schemeClr val="bg1">
                <a:lumMod val="75000"/>
              </a:schemeClr>
            </a:solidFill>
            <a:ln>
              <a:noFill/>
            </a:ln>
          </p:spPr>
          <p:txBody>
            <a:bodyPr vert="horz" wrap="square" lIns="91440" tIns="45720" rIns="91440" bIns="45720" numCol="1" anchor="t" anchorCtr="0" compatLnSpc="1"/>
            <a:lstStyle/>
            <a:p>
              <a:pPr lvl="0"/>
              <a:endParaRPr lang="ko-KR" altLang="en-US" sz="2400"/>
            </a:p>
          </p:txBody>
        </p:sp>
        <p:sp>
          <p:nvSpPr>
            <p:cNvPr id="184" name="Freeform 43"/>
            <p:cNvSpPr>
              <a:spLocks noEditPoints="1"/>
            </p:cNvSpPr>
            <p:nvPr userDrawn="1"/>
          </p:nvSpPr>
          <p:spPr bwMode="auto">
            <a:xfrm>
              <a:off x="2684826" y="4425020"/>
              <a:ext cx="299242" cy="473302"/>
            </a:xfrm>
            <a:custGeom>
              <a:avLst/>
              <a:gdLst>
                <a:gd name="T0" fmla="*/ 134 w 251"/>
                <a:gd name="T1" fmla="*/ 142 h 397"/>
                <a:gd name="T2" fmla="*/ 124 w 251"/>
                <a:gd name="T3" fmla="*/ 141 h 397"/>
                <a:gd name="T4" fmla="*/ 116 w 251"/>
                <a:gd name="T5" fmla="*/ 135 h 397"/>
                <a:gd name="T6" fmla="*/ 113 w 251"/>
                <a:gd name="T7" fmla="*/ 131 h 397"/>
                <a:gd name="T8" fmla="*/ 109 w 251"/>
                <a:gd name="T9" fmla="*/ 121 h 397"/>
                <a:gd name="T10" fmla="*/ 109 w 251"/>
                <a:gd name="T11" fmla="*/ 112 h 397"/>
                <a:gd name="T12" fmla="*/ 113 w 251"/>
                <a:gd name="T13" fmla="*/ 102 h 397"/>
                <a:gd name="T14" fmla="*/ 116 w 251"/>
                <a:gd name="T15" fmla="*/ 98 h 397"/>
                <a:gd name="T16" fmla="*/ 124 w 251"/>
                <a:gd name="T17" fmla="*/ 92 h 397"/>
                <a:gd name="T18" fmla="*/ 134 w 251"/>
                <a:gd name="T19" fmla="*/ 91 h 397"/>
                <a:gd name="T20" fmla="*/ 139 w 251"/>
                <a:gd name="T21" fmla="*/ 91 h 397"/>
                <a:gd name="T22" fmla="*/ 148 w 251"/>
                <a:gd name="T23" fmla="*/ 95 h 397"/>
                <a:gd name="T24" fmla="*/ 153 w 251"/>
                <a:gd name="T25" fmla="*/ 98 h 397"/>
                <a:gd name="T26" fmla="*/ 159 w 251"/>
                <a:gd name="T27" fmla="*/ 107 h 397"/>
                <a:gd name="T28" fmla="*/ 160 w 251"/>
                <a:gd name="T29" fmla="*/ 117 h 397"/>
                <a:gd name="T30" fmla="*/ 159 w 251"/>
                <a:gd name="T31" fmla="*/ 127 h 397"/>
                <a:gd name="T32" fmla="*/ 153 w 251"/>
                <a:gd name="T33" fmla="*/ 135 h 397"/>
                <a:gd name="T34" fmla="*/ 148 w 251"/>
                <a:gd name="T35" fmla="*/ 138 h 397"/>
                <a:gd name="T36" fmla="*/ 139 w 251"/>
                <a:gd name="T37" fmla="*/ 142 h 397"/>
                <a:gd name="T38" fmla="*/ 105 w 251"/>
                <a:gd name="T39" fmla="*/ 0 h 397"/>
                <a:gd name="T40" fmla="*/ 91 w 251"/>
                <a:gd name="T41" fmla="*/ 1 h 397"/>
                <a:gd name="T42" fmla="*/ 64 w 251"/>
                <a:gd name="T43" fmla="*/ 6 h 397"/>
                <a:gd name="T44" fmla="*/ 38 w 251"/>
                <a:gd name="T45" fmla="*/ 17 h 397"/>
                <a:gd name="T46" fmla="*/ 13 w 251"/>
                <a:gd name="T47" fmla="*/ 33 h 397"/>
                <a:gd name="T48" fmla="*/ 2 w 251"/>
                <a:gd name="T49" fmla="*/ 43 h 397"/>
                <a:gd name="T50" fmla="*/ 0 w 251"/>
                <a:gd name="T51" fmla="*/ 397 h 397"/>
                <a:gd name="T52" fmla="*/ 17 w 251"/>
                <a:gd name="T53" fmla="*/ 322 h 397"/>
                <a:gd name="T54" fmla="*/ 56 w 251"/>
                <a:gd name="T55" fmla="*/ 282 h 397"/>
                <a:gd name="T56" fmla="*/ 80 w 251"/>
                <a:gd name="T57" fmla="*/ 289 h 397"/>
                <a:gd name="T58" fmla="*/ 106 w 251"/>
                <a:gd name="T59" fmla="*/ 291 h 397"/>
                <a:gd name="T60" fmla="*/ 119 w 251"/>
                <a:gd name="T61" fmla="*/ 291 h 397"/>
                <a:gd name="T62" fmla="*/ 146 w 251"/>
                <a:gd name="T63" fmla="*/ 285 h 397"/>
                <a:gd name="T64" fmla="*/ 172 w 251"/>
                <a:gd name="T65" fmla="*/ 275 h 397"/>
                <a:gd name="T66" fmla="*/ 197 w 251"/>
                <a:gd name="T67" fmla="*/ 259 h 397"/>
                <a:gd name="T68" fmla="*/ 208 w 251"/>
                <a:gd name="T69" fmla="*/ 249 h 397"/>
                <a:gd name="T70" fmla="*/ 227 w 251"/>
                <a:gd name="T71" fmla="*/ 226 h 397"/>
                <a:gd name="T72" fmla="*/ 239 w 251"/>
                <a:gd name="T73" fmla="*/ 201 h 397"/>
                <a:gd name="T74" fmla="*/ 248 w 251"/>
                <a:gd name="T75" fmla="*/ 174 h 397"/>
                <a:gd name="T76" fmla="*/ 251 w 251"/>
                <a:gd name="T77" fmla="*/ 146 h 397"/>
                <a:gd name="T78" fmla="*/ 248 w 251"/>
                <a:gd name="T79" fmla="*/ 118 h 397"/>
                <a:gd name="T80" fmla="*/ 239 w 251"/>
                <a:gd name="T81" fmla="*/ 91 h 397"/>
                <a:gd name="T82" fmla="*/ 227 w 251"/>
                <a:gd name="T83" fmla="*/ 66 h 397"/>
                <a:gd name="T84" fmla="*/ 208 w 251"/>
                <a:gd name="T85" fmla="*/ 43 h 397"/>
                <a:gd name="T86" fmla="*/ 197 w 251"/>
                <a:gd name="T87" fmla="*/ 33 h 397"/>
                <a:gd name="T88" fmla="*/ 172 w 251"/>
                <a:gd name="T89" fmla="*/ 17 h 397"/>
                <a:gd name="T90" fmla="*/ 146 w 251"/>
                <a:gd name="T91" fmla="*/ 6 h 397"/>
                <a:gd name="T92" fmla="*/ 119 w 251"/>
                <a:gd name="T93" fmla="*/ 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397">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pic>
          <p:nvPicPr>
            <p:cNvPr id="185" name="그림 1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flipH="1" flipV="1">
              <a:off x="1847633" y="2516305"/>
              <a:ext cx="337210" cy="823433"/>
            </a:xfrm>
            <a:prstGeom prst="rect">
              <a:avLst/>
            </a:prstGeom>
          </p:spPr>
        </p:pic>
        <p:sp>
          <p:nvSpPr>
            <p:cNvPr id="186" name="Freeform 116"/>
            <p:cNvSpPr/>
            <p:nvPr userDrawn="1"/>
          </p:nvSpPr>
          <p:spPr bwMode="auto">
            <a:xfrm>
              <a:off x="1659537" y="2091295"/>
              <a:ext cx="960910" cy="960910"/>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B81A4D"/>
            </a:solidFill>
            <a:ln>
              <a:noFill/>
            </a:ln>
          </p:spPr>
          <p:txBody>
            <a:bodyPr vert="horz" wrap="square" lIns="91440" tIns="45720" rIns="91440" bIns="45720" numCol="1" anchor="t" anchorCtr="0" compatLnSpc="1"/>
            <a:lstStyle/>
            <a:p>
              <a:pPr lvl="0"/>
              <a:endParaRPr lang="ko-KR" altLang="en-US" sz="2400"/>
            </a:p>
          </p:txBody>
        </p:sp>
        <p:pic>
          <p:nvPicPr>
            <p:cNvPr id="187" name="그림 1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flipH="1" flipV="1">
              <a:off x="2883716" y="1476207"/>
              <a:ext cx="337210" cy="823433"/>
            </a:xfrm>
            <a:prstGeom prst="rect">
              <a:avLst/>
            </a:prstGeom>
          </p:spPr>
        </p:pic>
        <p:sp>
          <p:nvSpPr>
            <p:cNvPr id="188" name="Freeform 108"/>
            <p:cNvSpPr/>
            <p:nvPr userDrawn="1"/>
          </p:nvSpPr>
          <p:spPr bwMode="auto">
            <a:xfrm>
              <a:off x="2684826" y="1074351"/>
              <a:ext cx="960910" cy="962103"/>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F4879C"/>
            </a:solidFill>
            <a:ln>
              <a:noFill/>
            </a:ln>
          </p:spPr>
          <p:txBody>
            <a:bodyPr vert="horz" wrap="square" lIns="91440" tIns="45720" rIns="91440" bIns="45720" numCol="1" anchor="t" anchorCtr="0" compatLnSpc="1"/>
            <a:lstStyle/>
            <a:p>
              <a:pPr lvl="0"/>
              <a:endParaRPr lang="ko-KR" altLang="en-US" sz="2400"/>
            </a:p>
          </p:txBody>
        </p:sp>
        <p:sp>
          <p:nvSpPr>
            <p:cNvPr id="189" name="Freeform 40"/>
            <p:cNvSpPr/>
            <p:nvPr userDrawn="1"/>
          </p:nvSpPr>
          <p:spPr bwMode="auto">
            <a:xfrm>
              <a:off x="2684826" y="1327973"/>
              <a:ext cx="194328" cy="664054"/>
            </a:xfrm>
            <a:custGeom>
              <a:avLst/>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Tree>
  </p:cSld>
  <p:clrMapOvr>
    <a:masterClrMapping/>
  </p:clrMapOvr>
  <p:transition advClick="0" advTm="0"/>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제목 및 내용">
    <p:spTree>
      <p:nvGrpSpPr>
        <p:cNvPr id="1" name=""/>
        <p:cNvGrpSpPr/>
        <p:nvPr/>
      </p:nvGrpSpPr>
      <p:grpSpPr>
        <a:xfrm>
          <a:off x="0" y="0"/>
          <a:ext cx="0" cy="0"/>
          <a:chOff x="0" y="0"/>
          <a:chExt cx="0" cy="0"/>
        </a:xfrm>
      </p:grpSpPr>
      <p:grpSp>
        <p:nvGrpSpPr>
          <p:cNvPr id="117" name="그룹 116"/>
          <p:cNvGrpSpPr/>
          <p:nvPr/>
        </p:nvGrpSpPr>
        <p:grpSpPr>
          <a:xfrm>
            <a:off x="8082789" y="69450"/>
            <a:ext cx="4109211" cy="6719103"/>
            <a:chOff x="5048873" y="80963"/>
            <a:chExt cx="4095127" cy="6696075"/>
          </a:xfrm>
        </p:grpSpPr>
        <p:sp>
          <p:nvSpPr>
            <p:cNvPr id="118" name="Freeform 6"/>
            <p:cNvSpPr/>
            <p:nvPr userDrawn="1"/>
          </p:nvSpPr>
          <p:spPr bwMode="auto">
            <a:xfrm flipH="1">
              <a:off x="7158660" y="80963"/>
              <a:ext cx="1985340" cy="1281113"/>
            </a:xfrm>
            <a:custGeom>
              <a:avLst/>
              <a:gdLst/>
              <a:ahLst/>
              <a:cxnLst/>
              <a:rect l="l" t="t" r="r" b="b"/>
              <a:pathLst>
                <a:path w="1985340" h="1281113">
                  <a:moveTo>
                    <a:pt x="1345578" y="0"/>
                  </a:moveTo>
                  <a:lnTo>
                    <a:pt x="0" y="0"/>
                  </a:lnTo>
                  <a:lnTo>
                    <a:pt x="0" y="1281113"/>
                  </a:lnTo>
                  <a:lnTo>
                    <a:pt x="1345578" y="1281113"/>
                  </a:lnTo>
                  <a:lnTo>
                    <a:pt x="1985340" y="641350"/>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19" name="Freeform 7"/>
            <p:cNvSpPr/>
            <p:nvPr userDrawn="1"/>
          </p:nvSpPr>
          <p:spPr bwMode="auto">
            <a:xfrm flipH="1">
              <a:off x="6403010" y="82550"/>
              <a:ext cx="1279525" cy="1279525"/>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20" name="Freeform 8"/>
            <p:cNvSpPr/>
            <p:nvPr userDrawn="1"/>
          </p:nvSpPr>
          <p:spPr bwMode="auto">
            <a:xfrm flipH="1">
              <a:off x="5052048" y="1436688"/>
              <a:ext cx="1279525" cy="1279525"/>
            </a:xfrm>
            <a:custGeom>
              <a:avLst/>
              <a:gdLst>
                <a:gd name="T0" fmla="*/ 806 w 806"/>
                <a:gd name="T1" fmla="*/ 806 h 806"/>
                <a:gd name="T2" fmla="*/ 0 w 806"/>
                <a:gd name="T3" fmla="*/ 0 h 806"/>
                <a:gd name="T4" fmla="*/ 0 w 806"/>
                <a:gd name="T5" fmla="*/ 806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0" y="806"/>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21" name="Freeform 9"/>
            <p:cNvSpPr/>
            <p:nvPr userDrawn="1"/>
          </p:nvSpPr>
          <p:spPr bwMode="auto">
            <a:xfrm flipH="1">
              <a:off x="5048873" y="82550"/>
              <a:ext cx="1279525" cy="1279525"/>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342D57">
                <a:alpha val="10196"/>
              </a:srgbClr>
            </a:solidFill>
            <a:ln>
              <a:noFill/>
            </a:ln>
          </p:spPr>
          <p:txBody>
            <a:bodyPr vert="horz" wrap="square" lIns="91440" tIns="45720" rIns="91440" bIns="45720" numCol="1" anchor="t" anchorCtr="0" compatLnSpc="1"/>
            <a:lstStyle/>
            <a:p>
              <a:endParaRPr lang="ko-KR" altLang="en-US" sz="2400"/>
            </a:p>
          </p:txBody>
        </p:sp>
        <p:sp>
          <p:nvSpPr>
            <p:cNvPr id="122" name="Freeform 10"/>
            <p:cNvSpPr/>
            <p:nvPr userDrawn="1"/>
          </p:nvSpPr>
          <p:spPr bwMode="auto">
            <a:xfrm flipH="1">
              <a:off x="5048873" y="82550"/>
              <a:ext cx="1279525" cy="1279525"/>
            </a:xfrm>
            <a:custGeom>
              <a:avLst/>
              <a:gdLst>
                <a:gd name="T0" fmla="*/ 0 w 806"/>
                <a:gd name="T1" fmla="*/ 0 h 806"/>
                <a:gd name="T2" fmla="*/ 806 w 806"/>
                <a:gd name="T3" fmla="*/ 806 h 806"/>
                <a:gd name="T4" fmla="*/ 0 w 806"/>
                <a:gd name="T5" fmla="*/ 806 h 806"/>
                <a:gd name="T6" fmla="*/ 0 w 806"/>
                <a:gd name="T7" fmla="*/ 0 h 806"/>
              </a:gdLst>
              <a:ahLst/>
              <a:cxnLst>
                <a:cxn ang="0">
                  <a:pos x="T0" y="T1"/>
                </a:cxn>
                <a:cxn ang="0">
                  <a:pos x="T2" y="T3"/>
                </a:cxn>
                <a:cxn ang="0">
                  <a:pos x="T4" y="T5"/>
                </a:cxn>
                <a:cxn ang="0">
                  <a:pos x="T6" y="T7"/>
                </a:cxn>
              </a:cxnLst>
              <a:rect l="0" t="0" r="r" b="b"/>
              <a:pathLst>
                <a:path w="806" h="806">
                  <a:moveTo>
                    <a:pt x="0" y="0"/>
                  </a:moveTo>
                  <a:lnTo>
                    <a:pt x="806" y="806"/>
                  </a:lnTo>
                  <a:lnTo>
                    <a:pt x="0" y="806"/>
                  </a:lnTo>
                  <a:lnTo>
                    <a:pt x="0" y="0"/>
                  </a:lnTo>
                  <a:close/>
                </a:path>
              </a:pathLst>
            </a:custGeom>
            <a:solidFill>
              <a:srgbClr val="342D57"/>
            </a:solidFill>
            <a:ln>
              <a:noFill/>
            </a:ln>
          </p:spPr>
          <p:txBody>
            <a:bodyPr vert="horz" wrap="square" lIns="91440" tIns="45720" rIns="91440" bIns="45720" numCol="1" anchor="t" anchorCtr="0" compatLnSpc="1"/>
            <a:lstStyle/>
            <a:p>
              <a:endParaRPr lang="ko-KR" altLang="en-US" sz="2400"/>
            </a:p>
          </p:txBody>
        </p:sp>
        <p:sp>
          <p:nvSpPr>
            <p:cNvPr id="123" name="Freeform 13"/>
            <p:cNvSpPr/>
            <p:nvPr userDrawn="1"/>
          </p:nvSpPr>
          <p:spPr bwMode="auto">
            <a:xfrm flipH="1">
              <a:off x="7158660" y="1435100"/>
              <a:ext cx="1985340" cy="1281113"/>
            </a:xfrm>
            <a:custGeom>
              <a:avLst/>
              <a:gdLst/>
              <a:ahLst/>
              <a:cxnLst/>
              <a:rect l="l" t="t" r="r" b="b"/>
              <a:pathLst>
                <a:path w="1985340" h="1281113">
                  <a:moveTo>
                    <a:pt x="1345578" y="0"/>
                  </a:moveTo>
                  <a:lnTo>
                    <a:pt x="0" y="0"/>
                  </a:lnTo>
                  <a:lnTo>
                    <a:pt x="0" y="1281113"/>
                  </a:lnTo>
                  <a:lnTo>
                    <a:pt x="1345578" y="1281113"/>
                  </a:lnTo>
                  <a:lnTo>
                    <a:pt x="1985340" y="639763"/>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24" name="Freeform 14"/>
            <p:cNvSpPr/>
            <p:nvPr userDrawn="1"/>
          </p:nvSpPr>
          <p:spPr bwMode="auto">
            <a:xfrm flipH="1">
              <a:off x="8517560" y="2802560"/>
              <a:ext cx="626440" cy="1254436"/>
            </a:xfrm>
            <a:custGeom>
              <a:avLst/>
              <a:gdLst/>
              <a:ahLst/>
              <a:cxnLst/>
              <a:rect l="l" t="t" r="r" b="b"/>
              <a:pathLst>
                <a:path w="626440" h="1254436">
                  <a:moveTo>
                    <a:pt x="0" y="0"/>
                  </a:moveTo>
                  <a:lnTo>
                    <a:pt x="0" y="1254436"/>
                  </a:lnTo>
                  <a:lnTo>
                    <a:pt x="626440" y="626441"/>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25" name="Freeform 15"/>
            <p:cNvSpPr/>
            <p:nvPr userDrawn="1"/>
          </p:nvSpPr>
          <p:spPr bwMode="auto">
            <a:xfrm flipH="1">
              <a:off x="6403010" y="1436688"/>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26" name="Freeform 16"/>
            <p:cNvSpPr/>
            <p:nvPr userDrawn="1"/>
          </p:nvSpPr>
          <p:spPr bwMode="auto">
            <a:xfrm flipH="1">
              <a:off x="7768260" y="2789238"/>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27" name="Freeform 17"/>
            <p:cNvSpPr/>
            <p:nvPr userDrawn="1"/>
          </p:nvSpPr>
          <p:spPr bwMode="auto">
            <a:xfrm flipH="1">
              <a:off x="6403010" y="1436688"/>
              <a:ext cx="1279525" cy="1281113"/>
            </a:xfrm>
            <a:custGeom>
              <a:avLst/>
              <a:gdLst>
                <a:gd name="T0" fmla="*/ 806 w 806"/>
                <a:gd name="T1" fmla="*/ 0 h 807"/>
                <a:gd name="T2" fmla="*/ 0 w 806"/>
                <a:gd name="T3" fmla="*/ 807 h 807"/>
                <a:gd name="T4" fmla="*/ 806 w 806"/>
                <a:gd name="T5" fmla="*/ 807 h 807"/>
                <a:gd name="T6" fmla="*/ 806 w 806"/>
                <a:gd name="T7" fmla="*/ 0 h 807"/>
              </a:gdLst>
              <a:ahLst/>
              <a:cxnLst>
                <a:cxn ang="0">
                  <a:pos x="T0" y="T1"/>
                </a:cxn>
                <a:cxn ang="0">
                  <a:pos x="T2" y="T3"/>
                </a:cxn>
                <a:cxn ang="0">
                  <a:pos x="T4" y="T5"/>
                </a:cxn>
                <a:cxn ang="0">
                  <a:pos x="T6" y="T7"/>
                </a:cxn>
              </a:cxnLst>
              <a:rect l="0" t="0" r="r" b="b"/>
              <a:pathLst>
                <a:path w="806" h="807">
                  <a:moveTo>
                    <a:pt x="806" y="0"/>
                  </a:moveTo>
                  <a:lnTo>
                    <a:pt x="0" y="807"/>
                  </a:lnTo>
                  <a:lnTo>
                    <a:pt x="806" y="807"/>
                  </a:lnTo>
                  <a:lnTo>
                    <a:pt x="806"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128" name="Freeform 18"/>
            <p:cNvSpPr/>
            <p:nvPr userDrawn="1"/>
          </p:nvSpPr>
          <p:spPr bwMode="auto">
            <a:xfrm flipH="1">
              <a:off x="7768260" y="2790825"/>
              <a:ext cx="1279525" cy="1279525"/>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129" name="Freeform 19"/>
            <p:cNvSpPr/>
            <p:nvPr userDrawn="1"/>
          </p:nvSpPr>
          <p:spPr bwMode="auto">
            <a:xfrm flipH="1">
              <a:off x="6415710" y="2790825"/>
              <a:ext cx="1279525" cy="1279525"/>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130" name="Freeform 20"/>
            <p:cNvSpPr/>
            <p:nvPr userDrawn="1"/>
          </p:nvSpPr>
          <p:spPr bwMode="auto">
            <a:xfrm flipH="1">
              <a:off x="7158660" y="5495925"/>
              <a:ext cx="1985340" cy="1281113"/>
            </a:xfrm>
            <a:custGeom>
              <a:avLst/>
              <a:gdLst/>
              <a:ahLst/>
              <a:cxnLst/>
              <a:rect l="l" t="t" r="r" b="b"/>
              <a:pathLst>
                <a:path w="1985340" h="1281113">
                  <a:moveTo>
                    <a:pt x="1345578" y="0"/>
                  </a:moveTo>
                  <a:lnTo>
                    <a:pt x="0" y="0"/>
                  </a:lnTo>
                  <a:lnTo>
                    <a:pt x="0" y="1281113"/>
                  </a:lnTo>
                  <a:lnTo>
                    <a:pt x="1345578" y="1281113"/>
                  </a:lnTo>
                  <a:lnTo>
                    <a:pt x="1985340" y="641350"/>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31" name="Freeform 21"/>
            <p:cNvSpPr/>
            <p:nvPr userDrawn="1"/>
          </p:nvSpPr>
          <p:spPr bwMode="auto">
            <a:xfrm flipH="1">
              <a:off x="8517560" y="4155143"/>
              <a:ext cx="626440" cy="1254436"/>
            </a:xfrm>
            <a:custGeom>
              <a:avLst/>
              <a:gdLst/>
              <a:ahLst/>
              <a:cxnLst/>
              <a:rect l="l" t="t" r="r" b="b"/>
              <a:pathLst>
                <a:path w="626440" h="1254436">
                  <a:moveTo>
                    <a:pt x="0" y="0"/>
                  </a:moveTo>
                  <a:lnTo>
                    <a:pt x="0" y="1254436"/>
                  </a:lnTo>
                  <a:lnTo>
                    <a:pt x="626440" y="627995"/>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132" name="Freeform 22"/>
            <p:cNvSpPr/>
            <p:nvPr userDrawn="1"/>
          </p:nvSpPr>
          <p:spPr bwMode="auto">
            <a:xfrm flipH="1">
              <a:off x="5050460" y="5495925"/>
              <a:ext cx="1281113" cy="1279525"/>
            </a:xfrm>
            <a:custGeom>
              <a:avLst/>
              <a:gdLst>
                <a:gd name="T0" fmla="*/ 0 w 807"/>
                <a:gd name="T1" fmla="*/ 806 h 806"/>
                <a:gd name="T2" fmla="*/ 807 w 807"/>
                <a:gd name="T3" fmla="*/ 0 h 806"/>
                <a:gd name="T4" fmla="*/ 0 w 807"/>
                <a:gd name="T5" fmla="*/ 0 h 806"/>
                <a:gd name="T6" fmla="*/ 0 w 807"/>
                <a:gd name="T7" fmla="*/ 806 h 806"/>
              </a:gdLst>
              <a:ahLst/>
              <a:cxnLst>
                <a:cxn ang="0">
                  <a:pos x="T0" y="T1"/>
                </a:cxn>
                <a:cxn ang="0">
                  <a:pos x="T2" y="T3"/>
                </a:cxn>
                <a:cxn ang="0">
                  <a:pos x="T4" y="T5"/>
                </a:cxn>
                <a:cxn ang="0">
                  <a:pos x="T6" y="T7"/>
                </a:cxn>
              </a:cxnLst>
              <a:rect l="0" t="0" r="r" b="b"/>
              <a:pathLst>
                <a:path w="807" h="806">
                  <a:moveTo>
                    <a:pt x="0" y="806"/>
                  </a:moveTo>
                  <a:lnTo>
                    <a:pt x="807" y="0"/>
                  </a:lnTo>
                  <a:lnTo>
                    <a:pt x="0" y="0"/>
                  </a:lnTo>
                  <a:lnTo>
                    <a:pt x="0"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33" name="Freeform 24"/>
            <p:cNvSpPr/>
            <p:nvPr userDrawn="1"/>
          </p:nvSpPr>
          <p:spPr bwMode="auto">
            <a:xfrm flipH="1">
              <a:off x="6403010" y="5495925"/>
              <a:ext cx="1279525" cy="1279525"/>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34" name="Freeform 25"/>
            <p:cNvSpPr/>
            <p:nvPr userDrawn="1"/>
          </p:nvSpPr>
          <p:spPr bwMode="auto">
            <a:xfrm flipH="1">
              <a:off x="6403010" y="5495925"/>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sp>
          <p:nvSpPr>
            <p:cNvPr id="135" name="Freeform 26"/>
            <p:cNvSpPr/>
            <p:nvPr userDrawn="1"/>
          </p:nvSpPr>
          <p:spPr bwMode="auto">
            <a:xfrm flipH="1">
              <a:off x="6415710" y="4143375"/>
              <a:ext cx="1279525" cy="1279525"/>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36" name="Freeform 28"/>
            <p:cNvSpPr/>
            <p:nvPr userDrawn="1"/>
          </p:nvSpPr>
          <p:spPr bwMode="auto">
            <a:xfrm flipH="1">
              <a:off x="7768260" y="4143375"/>
              <a:ext cx="1279525" cy="1279525"/>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137" name="Freeform 29"/>
            <p:cNvSpPr/>
            <p:nvPr userDrawn="1"/>
          </p:nvSpPr>
          <p:spPr bwMode="auto">
            <a:xfrm flipH="1">
              <a:off x="7768260" y="4143375"/>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342D57"/>
            </a:solidFill>
            <a:ln>
              <a:noFill/>
            </a:ln>
          </p:spPr>
          <p:txBody>
            <a:bodyPr vert="horz" wrap="square" lIns="91440" tIns="45720" rIns="91440" bIns="45720" numCol="1" anchor="t" anchorCtr="0" compatLnSpc="1"/>
            <a:lstStyle/>
            <a:p>
              <a:endParaRPr lang="ko-KR" altLang="en-US" sz="2400"/>
            </a:p>
          </p:txBody>
        </p:sp>
        <p:pic>
          <p:nvPicPr>
            <p:cNvPr id="138" name="그림 13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8100000" flipV="1">
              <a:off x="5630087" y="1977633"/>
              <a:ext cx="449020" cy="1096463"/>
            </a:xfrm>
            <a:prstGeom prst="rect">
              <a:avLst/>
            </a:prstGeom>
          </p:spPr>
        </p:pic>
        <p:sp>
          <p:nvSpPr>
            <p:cNvPr id="139" name="Freeform 12"/>
            <p:cNvSpPr/>
            <p:nvPr userDrawn="1"/>
          </p:nvSpPr>
          <p:spPr bwMode="auto">
            <a:xfrm flipH="1">
              <a:off x="5048873" y="1436688"/>
              <a:ext cx="1279525" cy="1281113"/>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pic>
          <p:nvPicPr>
            <p:cNvPr id="140" name="그림 1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a:off x="5735205" y="5159789"/>
              <a:ext cx="395560" cy="1096463"/>
            </a:xfrm>
            <a:prstGeom prst="rect">
              <a:avLst/>
            </a:prstGeom>
          </p:spPr>
        </p:pic>
        <p:sp>
          <p:nvSpPr>
            <p:cNvPr id="141" name="Freeform 23"/>
            <p:cNvSpPr/>
            <p:nvPr userDrawn="1"/>
          </p:nvSpPr>
          <p:spPr bwMode="auto">
            <a:xfrm flipH="1">
              <a:off x="5050460" y="5495925"/>
              <a:ext cx="1281113" cy="1279525"/>
            </a:xfrm>
            <a:custGeom>
              <a:avLst/>
              <a:gdLst>
                <a:gd name="T0" fmla="*/ 0 w 807"/>
                <a:gd name="T1" fmla="*/ 0 h 806"/>
                <a:gd name="T2" fmla="*/ 807 w 807"/>
                <a:gd name="T3" fmla="*/ 806 h 806"/>
                <a:gd name="T4" fmla="*/ 0 w 807"/>
                <a:gd name="T5" fmla="*/ 806 h 806"/>
                <a:gd name="T6" fmla="*/ 0 w 807"/>
                <a:gd name="T7" fmla="*/ 0 h 806"/>
              </a:gdLst>
              <a:ahLst/>
              <a:cxnLst>
                <a:cxn ang="0">
                  <a:pos x="T0" y="T1"/>
                </a:cxn>
                <a:cxn ang="0">
                  <a:pos x="T2" y="T3"/>
                </a:cxn>
                <a:cxn ang="0">
                  <a:pos x="T4" y="T5"/>
                </a:cxn>
                <a:cxn ang="0">
                  <a:pos x="T6" y="T7"/>
                </a:cxn>
              </a:cxnLst>
              <a:rect l="0" t="0" r="r" b="b"/>
              <a:pathLst>
                <a:path w="807" h="806">
                  <a:moveTo>
                    <a:pt x="0" y="0"/>
                  </a:moveTo>
                  <a:lnTo>
                    <a:pt x="807" y="806"/>
                  </a:lnTo>
                  <a:lnTo>
                    <a:pt x="0" y="806"/>
                  </a:lnTo>
                  <a:lnTo>
                    <a:pt x="0" y="0"/>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pic>
          <p:nvPicPr>
            <p:cNvPr id="142" name="그림 14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a:off x="7034616" y="3855032"/>
              <a:ext cx="395560" cy="1096463"/>
            </a:xfrm>
            <a:prstGeom prst="rect">
              <a:avLst/>
            </a:prstGeom>
          </p:spPr>
        </p:pic>
        <p:sp>
          <p:nvSpPr>
            <p:cNvPr id="143" name="Freeform 27"/>
            <p:cNvSpPr/>
            <p:nvPr userDrawn="1"/>
          </p:nvSpPr>
          <p:spPr bwMode="auto">
            <a:xfrm flipH="1">
              <a:off x="6415710" y="4143375"/>
              <a:ext cx="1279525" cy="1279525"/>
            </a:xfrm>
            <a:custGeom>
              <a:avLst/>
              <a:gdLst>
                <a:gd name="T0" fmla="*/ 0 w 806"/>
                <a:gd name="T1" fmla="*/ 0 h 806"/>
                <a:gd name="T2" fmla="*/ 806 w 806"/>
                <a:gd name="T3" fmla="*/ 806 h 806"/>
                <a:gd name="T4" fmla="*/ 0 w 806"/>
                <a:gd name="T5" fmla="*/ 806 h 806"/>
                <a:gd name="T6" fmla="*/ 0 w 806"/>
                <a:gd name="T7" fmla="*/ 0 h 806"/>
              </a:gdLst>
              <a:ahLst/>
              <a:cxnLst>
                <a:cxn ang="0">
                  <a:pos x="T0" y="T1"/>
                </a:cxn>
                <a:cxn ang="0">
                  <a:pos x="T2" y="T3"/>
                </a:cxn>
                <a:cxn ang="0">
                  <a:pos x="T4" y="T5"/>
                </a:cxn>
                <a:cxn ang="0">
                  <a:pos x="T6" y="T7"/>
                </a:cxn>
              </a:cxnLst>
              <a:rect l="0" t="0" r="r" b="b"/>
              <a:pathLst>
                <a:path w="806" h="806">
                  <a:moveTo>
                    <a:pt x="0" y="0"/>
                  </a:moveTo>
                  <a:lnTo>
                    <a:pt x="806" y="806"/>
                  </a:lnTo>
                  <a:lnTo>
                    <a:pt x="0" y="806"/>
                  </a:lnTo>
                  <a:lnTo>
                    <a:pt x="0"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pic>
          <p:nvPicPr>
            <p:cNvPr id="144" name="그림 14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3500000" flipH="1" flipV="1">
              <a:off x="6650300" y="618867"/>
              <a:ext cx="449020" cy="1096463"/>
            </a:xfrm>
            <a:prstGeom prst="rect">
              <a:avLst/>
            </a:prstGeom>
          </p:spPr>
        </p:pic>
        <p:sp>
          <p:nvSpPr>
            <p:cNvPr id="145" name="Freeform 11"/>
            <p:cNvSpPr/>
            <p:nvPr userDrawn="1"/>
          </p:nvSpPr>
          <p:spPr bwMode="auto">
            <a:xfrm flipH="1">
              <a:off x="6401423" y="82550"/>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grpSp>
          <p:nvGrpSpPr>
            <p:cNvPr id="146" name="그룹 145"/>
            <p:cNvGrpSpPr/>
            <p:nvPr userDrawn="1"/>
          </p:nvGrpSpPr>
          <p:grpSpPr>
            <a:xfrm flipH="1">
              <a:off x="6401008" y="458788"/>
              <a:ext cx="369888" cy="903287"/>
              <a:chOff x="1812925" y="4535488"/>
              <a:chExt cx="369888" cy="903287"/>
            </a:xfrm>
            <a:solidFill>
              <a:schemeClr val="accent1">
                <a:lumMod val="50000"/>
              </a:schemeClr>
            </a:solidFill>
          </p:grpSpPr>
          <p:sp>
            <p:nvSpPr>
              <p:cNvPr id="155" name="Freeform 5"/>
              <p:cNvSpPr/>
              <p:nvPr userDrawn="1"/>
            </p:nvSpPr>
            <p:spPr bwMode="auto">
              <a:xfrm>
                <a:off x="2027238" y="4535488"/>
                <a:ext cx="155575" cy="382588"/>
              </a:xfrm>
              <a:custGeom>
                <a:avLst/>
                <a:gdLst>
                  <a:gd name="T0" fmla="*/ 98 w 98"/>
                  <a:gd name="T1" fmla="*/ 0 h 241"/>
                  <a:gd name="T2" fmla="*/ 98 w 98"/>
                  <a:gd name="T3" fmla="*/ 0 h 241"/>
                  <a:gd name="T4" fmla="*/ 88 w 98"/>
                  <a:gd name="T5" fmla="*/ 2 h 241"/>
                  <a:gd name="T6" fmla="*/ 77 w 98"/>
                  <a:gd name="T7" fmla="*/ 7 h 241"/>
                  <a:gd name="T8" fmla="*/ 68 w 98"/>
                  <a:gd name="T9" fmla="*/ 11 h 241"/>
                  <a:gd name="T10" fmla="*/ 59 w 98"/>
                  <a:gd name="T11" fmla="*/ 16 h 241"/>
                  <a:gd name="T12" fmla="*/ 50 w 98"/>
                  <a:gd name="T13" fmla="*/ 21 h 241"/>
                  <a:gd name="T14" fmla="*/ 43 w 98"/>
                  <a:gd name="T15" fmla="*/ 28 h 241"/>
                  <a:gd name="T16" fmla="*/ 35 w 98"/>
                  <a:gd name="T17" fmla="*/ 35 h 241"/>
                  <a:gd name="T18" fmla="*/ 28 w 98"/>
                  <a:gd name="T19" fmla="*/ 42 h 241"/>
                  <a:gd name="T20" fmla="*/ 22 w 98"/>
                  <a:gd name="T21" fmla="*/ 51 h 241"/>
                  <a:gd name="T22" fmla="*/ 17 w 98"/>
                  <a:gd name="T23" fmla="*/ 60 h 241"/>
                  <a:gd name="T24" fmla="*/ 11 w 98"/>
                  <a:gd name="T25" fmla="*/ 68 h 241"/>
                  <a:gd name="T26" fmla="*/ 7 w 98"/>
                  <a:gd name="T27" fmla="*/ 79 h 241"/>
                  <a:gd name="T28" fmla="*/ 4 w 98"/>
                  <a:gd name="T29" fmla="*/ 88 h 241"/>
                  <a:gd name="T30" fmla="*/ 2 w 98"/>
                  <a:gd name="T31" fmla="*/ 99 h 241"/>
                  <a:gd name="T32" fmla="*/ 1 w 98"/>
                  <a:gd name="T33" fmla="*/ 109 h 241"/>
                  <a:gd name="T34" fmla="*/ 0 w 98"/>
                  <a:gd name="T35" fmla="*/ 121 h 241"/>
                  <a:gd name="T36" fmla="*/ 0 w 98"/>
                  <a:gd name="T37" fmla="*/ 121 h 241"/>
                  <a:gd name="T38" fmla="*/ 1 w 98"/>
                  <a:gd name="T39" fmla="*/ 131 h 241"/>
                  <a:gd name="T40" fmla="*/ 2 w 98"/>
                  <a:gd name="T41" fmla="*/ 143 h 241"/>
                  <a:gd name="T42" fmla="*/ 4 w 98"/>
                  <a:gd name="T43" fmla="*/ 153 h 241"/>
                  <a:gd name="T44" fmla="*/ 7 w 98"/>
                  <a:gd name="T45" fmla="*/ 162 h 241"/>
                  <a:gd name="T46" fmla="*/ 11 w 98"/>
                  <a:gd name="T47" fmla="*/ 172 h 241"/>
                  <a:gd name="T48" fmla="*/ 17 w 98"/>
                  <a:gd name="T49" fmla="*/ 181 h 241"/>
                  <a:gd name="T50" fmla="*/ 22 w 98"/>
                  <a:gd name="T51" fmla="*/ 191 h 241"/>
                  <a:gd name="T52" fmla="*/ 28 w 98"/>
                  <a:gd name="T53" fmla="*/ 199 h 241"/>
                  <a:gd name="T54" fmla="*/ 35 w 98"/>
                  <a:gd name="T55" fmla="*/ 206 h 241"/>
                  <a:gd name="T56" fmla="*/ 43 w 98"/>
                  <a:gd name="T57" fmla="*/ 214 h 241"/>
                  <a:gd name="T58" fmla="*/ 50 w 98"/>
                  <a:gd name="T59" fmla="*/ 220 h 241"/>
                  <a:gd name="T60" fmla="*/ 59 w 98"/>
                  <a:gd name="T61" fmla="*/ 225 h 241"/>
                  <a:gd name="T62" fmla="*/ 68 w 98"/>
                  <a:gd name="T63" fmla="*/ 230 h 241"/>
                  <a:gd name="T64" fmla="*/ 77 w 98"/>
                  <a:gd name="T65" fmla="*/ 235 h 241"/>
                  <a:gd name="T66" fmla="*/ 88 w 98"/>
                  <a:gd name="T67" fmla="*/ 238 h 241"/>
                  <a:gd name="T68" fmla="*/ 98 w 98"/>
                  <a:gd name="T69" fmla="*/ 241 h 241"/>
                  <a:gd name="T70" fmla="*/ 98 w 98"/>
                  <a:gd name="T7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41">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56" name="Freeform 7"/>
              <p:cNvSpPr/>
              <p:nvPr userDrawn="1"/>
            </p:nvSpPr>
            <p:spPr bwMode="auto">
              <a:xfrm>
                <a:off x="1812925" y="4949825"/>
                <a:ext cx="369888" cy="488950"/>
              </a:xfrm>
              <a:custGeom>
                <a:avLst/>
                <a:gdLst>
                  <a:gd name="T0" fmla="*/ 203 w 233"/>
                  <a:gd name="T1" fmla="*/ 0 h 308"/>
                  <a:gd name="T2" fmla="*/ 203 w 233"/>
                  <a:gd name="T3" fmla="*/ 0 h 308"/>
                  <a:gd name="T4" fmla="*/ 182 w 233"/>
                  <a:gd name="T5" fmla="*/ 0 h 308"/>
                  <a:gd name="T6" fmla="*/ 157 w 233"/>
                  <a:gd name="T7" fmla="*/ 2 h 308"/>
                  <a:gd name="T8" fmla="*/ 129 w 233"/>
                  <a:gd name="T9" fmla="*/ 6 h 308"/>
                  <a:gd name="T10" fmla="*/ 114 w 233"/>
                  <a:gd name="T11" fmla="*/ 8 h 308"/>
                  <a:gd name="T12" fmla="*/ 99 w 233"/>
                  <a:gd name="T13" fmla="*/ 12 h 308"/>
                  <a:gd name="T14" fmla="*/ 85 w 233"/>
                  <a:gd name="T15" fmla="*/ 16 h 308"/>
                  <a:gd name="T16" fmla="*/ 70 w 233"/>
                  <a:gd name="T17" fmla="*/ 22 h 308"/>
                  <a:gd name="T18" fmla="*/ 56 w 233"/>
                  <a:gd name="T19" fmla="*/ 28 h 308"/>
                  <a:gd name="T20" fmla="*/ 43 w 233"/>
                  <a:gd name="T21" fmla="*/ 35 h 308"/>
                  <a:gd name="T22" fmla="*/ 30 w 233"/>
                  <a:gd name="T23" fmla="*/ 44 h 308"/>
                  <a:gd name="T24" fmla="*/ 19 w 233"/>
                  <a:gd name="T25" fmla="*/ 53 h 308"/>
                  <a:gd name="T26" fmla="*/ 9 w 233"/>
                  <a:gd name="T27" fmla="*/ 63 h 308"/>
                  <a:gd name="T28" fmla="*/ 0 w 233"/>
                  <a:gd name="T29" fmla="*/ 76 h 308"/>
                  <a:gd name="T30" fmla="*/ 233 w 233"/>
                  <a:gd name="T31" fmla="*/ 308 h 308"/>
                  <a:gd name="T32" fmla="*/ 233 w 233"/>
                  <a:gd name="T33" fmla="*/ 1 h 308"/>
                  <a:gd name="T34" fmla="*/ 225 w 233"/>
                  <a:gd name="T35" fmla="*/ 1 h 308"/>
                  <a:gd name="T36" fmla="*/ 225 w 233"/>
                  <a:gd name="T37" fmla="*/ 1 h 308"/>
                  <a:gd name="T38" fmla="*/ 203 w 233"/>
                  <a:gd name="T3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308">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47" name="Freeform 38"/>
            <p:cNvSpPr/>
            <p:nvPr userDrawn="1"/>
          </p:nvSpPr>
          <p:spPr bwMode="auto">
            <a:xfrm>
              <a:off x="7095160" y="4305797"/>
              <a:ext cx="600075" cy="874713"/>
            </a:xfrm>
            <a:custGeom>
              <a:avLst/>
              <a:gdLst>
                <a:gd name="T0" fmla="*/ 326 w 378"/>
                <a:gd name="T1" fmla="*/ 0 h 551"/>
                <a:gd name="T2" fmla="*/ 286 w 378"/>
                <a:gd name="T3" fmla="*/ 3 h 551"/>
                <a:gd name="T4" fmla="*/ 93 w 378"/>
                <a:gd name="T5" fmla="*/ 198 h 551"/>
                <a:gd name="T6" fmla="*/ 89 w 378"/>
                <a:gd name="T7" fmla="*/ 237 h 551"/>
                <a:gd name="T8" fmla="*/ 90 w 378"/>
                <a:gd name="T9" fmla="*/ 253 h 551"/>
                <a:gd name="T10" fmla="*/ 94 w 378"/>
                <a:gd name="T11" fmla="*/ 283 h 551"/>
                <a:gd name="T12" fmla="*/ 101 w 378"/>
                <a:gd name="T13" fmla="*/ 313 h 551"/>
                <a:gd name="T14" fmla="*/ 113 w 378"/>
                <a:gd name="T15" fmla="*/ 340 h 551"/>
                <a:gd name="T16" fmla="*/ 15 w 378"/>
                <a:gd name="T17" fmla="*/ 458 h 551"/>
                <a:gd name="T18" fmla="*/ 9 w 378"/>
                <a:gd name="T19" fmla="*/ 466 h 551"/>
                <a:gd name="T20" fmla="*/ 1 w 378"/>
                <a:gd name="T21" fmla="*/ 486 h 551"/>
                <a:gd name="T22" fmla="*/ 1 w 378"/>
                <a:gd name="T23" fmla="*/ 507 h 551"/>
                <a:gd name="T24" fmla="*/ 9 w 378"/>
                <a:gd name="T25" fmla="*/ 526 h 551"/>
                <a:gd name="T26" fmla="*/ 15 w 378"/>
                <a:gd name="T27" fmla="*/ 535 h 551"/>
                <a:gd name="T28" fmla="*/ 34 w 378"/>
                <a:gd name="T29" fmla="*/ 547 h 551"/>
                <a:gd name="T30" fmla="*/ 54 w 378"/>
                <a:gd name="T31" fmla="*/ 551 h 551"/>
                <a:gd name="T32" fmla="*/ 65 w 378"/>
                <a:gd name="T33" fmla="*/ 550 h 551"/>
                <a:gd name="T34" fmla="*/ 84 w 378"/>
                <a:gd name="T35" fmla="*/ 542 h 551"/>
                <a:gd name="T36" fmla="*/ 194 w 378"/>
                <a:gd name="T37" fmla="*/ 434 h 551"/>
                <a:gd name="T38" fmla="*/ 209 w 378"/>
                <a:gd name="T39" fmla="*/ 443 h 551"/>
                <a:gd name="T40" fmla="*/ 239 w 378"/>
                <a:gd name="T41" fmla="*/ 458 h 551"/>
                <a:gd name="T42" fmla="*/ 273 w 378"/>
                <a:gd name="T43" fmla="*/ 468 h 551"/>
                <a:gd name="T44" fmla="*/ 308 w 378"/>
                <a:gd name="T45" fmla="*/ 474 h 551"/>
                <a:gd name="T46" fmla="*/ 326 w 378"/>
                <a:gd name="T47" fmla="*/ 475 h 551"/>
                <a:gd name="T48" fmla="*/ 353 w 378"/>
                <a:gd name="T49" fmla="*/ 473 h 551"/>
                <a:gd name="T50" fmla="*/ 378 w 378"/>
                <a:gd name="T51" fmla="*/ 468 h 551"/>
                <a:gd name="T52" fmla="*/ 378 w 378"/>
                <a:gd name="T53" fmla="*/ 393 h 551"/>
                <a:gd name="T54" fmla="*/ 353 w 378"/>
                <a:gd name="T55" fmla="*/ 399 h 551"/>
                <a:gd name="T56" fmla="*/ 326 w 378"/>
                <a:gd name="T57" fmla="*/ 401 h 551"/>
                <a:gd name="T58" fmla="*/ 309 w 378"/>
                <a:gd name="T59" fmla="*/ 400 h 551"/>
                <a:gd name="T60" fmla="*/ 278 w 378"/>
                <a:gd name="T61" fmla="*/ 394 h 551"/>
                <a:gd name="T62" fmla="*/ 249 w 378"/>
                <a:gd name="T63" fmla="*/ 382 h 551"/>
                <a:gd name="T64" fmla="*/ 221 w 378"/>
                <a:gd name="T65" fmla="*/ 364 h 551"/>
                <a:gd name="T66" fmla="*/ 199 w 378"/>
                <a:gd name="T67" fmla="*/ 342 h 551"/>
                <a:gd name="T68" fmla="*/ 182 w 378"/>
                <a:gd name="T69" fmla="*/ 316 h 551"/>
                <a:gd name="T70" fmla="*/ 169 w 378"/>
                <a:gd name="T71" fmla="*/ 285 h 551"/>
                <a:gd name="T72" fmla="*/ 163 w 378"/>
                <a:gd name="T73" fmla="*/ 254 h 551"/>
                <a:gd name="T74" fmla="*/ 162 w 378"/>
                <a:gd name="T75" fmla="*/ 237 h 551"/>
                <a:gd name="T76" fmla="*/ 165 w 378"/>
                <a:gd name="T77" fmla="*/ 204 h 551"/>
                <a:gd name="T78" fmla="*/ 175 w 378"/>
                <a:gd name="T79" fmla="*/ 174 h 551"/>
                <a:gd name="T80" fmla="*/ 190 w 378"/>
                <a:gd name="T81" fmla="*/ 145 h 551"/>
                <a:gd name="T82" fmla="*/ 210 w 378"/>
                <a:gd name="T83" fmla="*/ 121 h 551"/>
                <a:gd name="T84" fmla="*/ 235 w 378"/>
                <a:gd name="T85" fmla="*/ 101 h 551"/>
                <a:gd name="T86" fmla="*/ 262 w 378"/>
                <a:gd name="T87" fmla="*/ 86 h 551"/>
                <a:gd name="T88" fmla="*/ 294 w 378"/>
                <a:gd name="T89" fmla="*/ 76 h 551"/>
                <a:gd name="T90" fmla="*/ 326 w 378"/>
                <a:gd name="T91" fmla="*/ 73 h 551"/>
                <a:gd name="T92" fmla="*/ 340 w 378"/>
                <a:gd name="T93" fmla="*/ 73 h 551"/>
                <a:gd name="T94" fmla="*/ 366 w 378"/>
                <a:gd name="T95" fmla="*/ 77 h 551"/>
                <a:gd name="T96" fmla="*/ 378 w 378"/>
                <a:gd name="T97" fmla="*/ 5 h 551"/>
                <a:gd name="T98" fmla="*/ 366 w 378"/>
                <a:gd name="T99" fmla="*/ 3 h 551"/>
                <a:gd name="T100" fmla="*/ 340 w 378"/>
                <a:gd name="T10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551">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48" name="Freeform 42"/>
            <p:cNvSpPr/>
            <p:nvPr userDrawn="1"/>
          </p:nvSpPr>
          <p:spPr bwMode="auto">
            <a:xfrm flipH="1">
              <a:off x="7768260" y="3072276"/>
              <a:ext cx="258763" cy="884238"/>
            </a:xfrm>
            <a:custGeom>
              <a:avLst/>
              <a:gdLst>
                <a:gd name="T0" fmla="*/ 74 w 163"/>
                <a:gd name="T1" fmla="*/ 186 h 557"/>
                <a:gd name="T2" fmla="*/ 76 w 163"/>
                <a:gd name="T3" fmla="*/ 166 h 557"/>
                <a:gd name="T4" fmla="*/ 82 w 163"/>
                <a:gd name="T5" fmla="*/ 147 h 557"/>
                <a:gd name="T6" fmla="*/ 89 w 163"/>
                <a:gd name="T7" fmla="*/ 129 h 557"/>
                <a:gd name="T8" fmla="*/ 100 w 163"/>
                <a:gd name="T9" fmla="*/ 115 h 557"/>
                <a:gd name="T10" fmla="*/ 113 w 163"/>
                <a:gd name="T11" fmla="*/ 101 h 557"/>
                <a:gd name="T12" fmla="*/ 128 w 163"/>
                <a:gd name="T13" fmla="*/ 90 h 557"/>
                <a:gd name="T14" fmla="*/ 145 w 163"/>
                <a:gd name="T15" fmla="*/ 81 h 557"/>
                <a:gd name="T16" fmla="*/ 163 w 163"/>
                <a:gd name="T17" fmla="*/ 76 h 557"/>
                <a:gd name="T18" fmla="*/ 163 w 163"/>
                <a:gd name="T19" fmla="*/ 0 h 557"/>
                <a:gd name="T20" fmla="*/ 130 w 163"/>
                <a:gd name="T21" fmla="*/ 7 h 557"/>
                <a:gd name="T22" fmla="*/ 99 w 163"/>
                <a:gd name="T23" fmla="*/ 21 h 557"/>
                <a:gd name="T24" fmla="*/ 71 w 163"/>
                <a:gd name="T25" fmla="*/ 38 h 557"/>
                <a:gd name="T26" fmla="*/ 47 w 163"/>
                <a:gd name="T27" fmla="*/ 61 h 557"/>
                <a:gd name="T28" fmla="*/ 27 w 163"/>
                <a:gd name="T29" fmla="*/ 88 h 557"/>
                <a:gd name="T30" fmla="*/ 13 w 163"/>
                <a:gd name="T31" fmla="*/ 118 h 557"/>
                <a:gd name="T32" fmla="*/ 3 w 163"/>
                <a:gd name="T33" fmla="*/ 150 h 557"/>
                <a:gd name="T34" fmla="*/ 0 w 163"/>
                <a:gd name="T35" fmla="*/ 186 h 557"/>
                <a:gd name="T36" fmla="*/ 1 w 163"/>
                <a:gd name="T37" fmla="*/ 202 h 557"/>
                <a:gd name="T38" fmla="*/ 10 w 163"/>
                <a:gd name="T39" fmla="*/ 242 h 557"/>
                <a:gd name="T40" fmla="*/ 27 w 163"/>
                <a:gd name="T41" fmla="*/ 289 h 557"/>
                <a:gd name="T42" fmla="*/ 63 w 163"/>
                <a:gd name="T43" fmla="*/ 369 h 557"/>
                <a:gd name="T44" fmla="*/ 116 w 163"/>
                <a:gd name="T45" fmla="*/ 473 h 557"/>
                <a:gd name="T46" fmla="*/ 163 w 163"/>
                <a:gd name="T47" fmla="*/ 557 h 557"/>
                <a:gd name="T48" fmla="*/ 163 w 163"/>
                <a:gd name="T49" fmla="*/ 295 h 557"/>
                <a:gd name="T50" fmla="*/ 145 w 163"/>
                <a:gd name="T51" fmla="*/ 289 h 557"/>
                <a:gd name="T52" fmla="*/ 128 w 163"/>
                <a:gd name="T53" fmla="*/ 281 h 557"/>
                <a:gd name="T54" fmla="*/ 113 w 163"/>
                <a:gd name="T55" fmla="*/ 270 h 557"/>
                <a:gd name="T56" fmla="*/ 100 w 163"/>
                <a:gd name="T57" fmla="*/ 257 h 557"/>
                <a:gd name="T58" fmla="*/ 89 w 163"/>
                <a:gd name="T59" fmla="*/ 241 h 557"/>
                <a:gd name="T60" fmla="*/ 82 w 163"/>
                <a:gd name="T61" fmla="*/ 224 h 557"/>
                <a:gd name="T62" fmla="*/ 76 w 163"/>
                <a:gd name="T63" fmla="*/ 205 h 557"/>
                <a:gd name="T64" fmla="*/ 74 w 163"/>
                <a:gd name="T65" fmla="*/ 18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49" name="Freeform 46"/>
            <p:cNvSpPr/>
            <p:nvPr userDrawn="1"/>
          </p:nvSpPr>
          <p:spPr bwMode="auto">
            <a:xfrm flipH="1">
              <a:off x="6403010" y="6242050"/>
              <a:ext cx="265113" cy="430213"/>
            </a:xfrm>
            <a:custGeom>
              <a:avLst/>
              <a:gdLst>
                <a:gd name="T0" fmla="*/ 167 w 167"/>
                <a:gd name="T1" fmla="*/ 0 h 271"/>
                <a:gd name="T2" fmla="*/ 0 w 167"/>
                <a:gd name="T3" fmla="*/ 167 h 271"/>
                <a:gd name="T4" fmla="*/ 103 w 167"/>
                <a:gd name="T5" fmla="*/ 271 h 271"/>
                <a:gd name="T6" fmla="*/ 137 w 167"/>
                <a:gd name="T7" fmla="*/ 259 h 271"/>
                <a:gd name="T8" fmla="*/ 137 w 167"/>
                <a:gd name="T9" fmla="*/ 201 h 271"/>
                <a:gd name="T10" fmla="*/ 167 w 167"/>
                <a:gd name="T11" fmla="*/ 173 h 271"/>
                <a:gd name="T12" fmla="*/ 167 w 167"/>
                <a:gd name="T13" fmla="*/ 0 h 271"/>
              </a:gdLst>
              <a:ahLst/>
              <a:cxnLst>
                <a:cxn ang="0">
                  <a:pos x="T0" y="T1"/>
                </a:cxn>
                <a:cxn ang="0">
                  <a:pos x="T2" y="T3"/>
                </a:cxn>
                <a:cxn ang="0">
                  <a:pos x="T4" y="T5"/>
                </a:cxn>
                <a:cxn ang="0">
                  <a:pos x="T6" y="T7"/>
                </a:cxn>
                <a:cxn ang="0">
                  <a:pos x="T8" y="T9"/>
                </a:cxn>
                <a:cxn ang="0">
                  <a:pos x="T10" y="T11"/>
                </a:cxn>
                <a:cxn ang="0">
                  <a:pos x="T12" y="T13"/>
                </a:cxn>
              </a:cxnLst>
              <a:rect l="0" t="0" r="r" b="b"/>
              <a:pathLst>
                <a:path w="167" h="271">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nvGrpSpPr>
            <p:cNvPr id="150" name="그룹 149"/>
            <p:cNvGrpSpPr/>
            <p:nvPr userDrawn="1"/>
          </p:nvGrpSpPr>
          <p:grpSpPr>
            <a:xfrm flipH="1">
              <a:off x="5923171" y="458788"/>
              <a:ext cx="406400" cy="903287"/>
              <a:chOff x="2209800" y="4519614"/>
              <a:chExt cx="406400" cy="903287"/>
            </a:xfrm>
            <a:solidFill>
              <a:schemeClr val="accent2">
                <a:lumMod val="50000"/>
              </a:schemeClr>
            </a:solidFill>
          </p:grpSpPr>
          <p:sp>
            <p:nvSpPr>
              <p:cNvPr id="153" name="Freeform 9"/>
              <p:cNvSpPr/>
              <p:nvPr userDrawn="1"/>
            </p:nvSpPr>
            <p:spPr bwMode="auto">
              <a:xfrm>
                <a:off x="2209800" y="4519614"/>
                <a:ext cx="171450" cy="385763"/>
              </a:xfrm>
              <a:custGeom>
                <a:avLst/>
                <a:gdLst>
                  <a:gd name="T0" fmla="*/ 0 w 108"/>
                  <a:gd name="T1" fmla="*/ 0 h 243"/>
                  <a:gd name="T2" fmla="*/ 0 w 108"/>
                  <a:gd name="T3" fmla="*/ 243 h 243"/>
                  <a:gd name="T4" fmla="*/ 0 w 108"/>
                  <a:gd name="T5" fmla="*/ 243 h 243"/>
                  <a:gd name="T6" fmla="*/ 11 w 108"/>
                  <a:gd name="T7" fmla="*/ 242 h 243"/>
                  <a:gd name="T8" fmla="*/ 22 w 108"/>
                  <a:gd name="T9" fmla="*/ 239 h 243"/>
                  <a:gd name="T10" fmla="*/ 33 w 108"/>
                  <a:gd name="T11" fmla="*/ 234 h 243"/>
                  <a:gd name="T12" fmla="*/ 42 w 108"/>
                  <a:gd name="T13" fmla="*/ 230 h 243"/>
                  <a:gd name="T14" fmla="*/ 51 w 108"/>
                  <a:gd name="T15" fmla="*/ 224 h 243"/>
                  <a:gd name="T16" fmla="*/ 61 w 108"/>
                  <a:gd name="T17" fmla="*/ 218 h 243"/>
                  <a:gd name="T18" fmla="*/ 69 w 108"/>
                  <a:gd name="T19" fmla="*/ 210 h 243"/>
                  <a:gd name="T20" fmla="*/ 77 w 108"/>
                  <a:gd name="T21" fmla="*/ 203 h 243"/>
                  <a:gd name="T22" fmla="*/ 83 w 108"/>
                  <a:gd name="T23" fmla="*/ 195 h 243"/>
                  <a:gd name="T24" fmla="*/ 89 w 108"/>
                  <a:gd name="T25" fmla="*/ 185 h 243"/>
                  <a:gd name="T26" fmla="*/ 94 w 108"/>
                  <a:gd name="T27" fmla="*/ 176 h 243"/>
                  <a:gd name="T28" fmla="*/ 100 w 108"/>
                  <a:gd name="T29" fmla="*/ 165 h 243"/>
                  <a:gd name="T30" fmla="*/ 103 w 108"/>
                  <a:gd name="T31" fmla="*/ 155 h 243"/>
                  <a:gd name="T32" fmla="*/ 106 w 108"/>
                  <a:gd name="T33" fmla="*/ 145 h 243"/>
                  <a:gd name="T34" fmla="*/ 107 w 108"/>
                  <a:gd name="T35" fmla="*/ 133 h 243"/>
                  <a:gd name="T36" fmla="*/ 108 w 108"/>
                  <a:gd name="T37" fmla="*/ 122 h 243"/>
                  <a:gd name="T38" fmla="*/ 108 w 108"/>
                  <a:gd name="T39" fmla="*/ 122 h 243"/>
                  <a:gd name="T40" fmla="*/ 107 w 108"/>
                  <a:gd name="T41" fmla="*/ 110 h 243"/>
                  <a:gd name="T42" fmla="*/ 106 w 108"/>
                  <a:gd name="T43" fmla="*/ 99 h 243"/>
                  <a:gd name="T44" fmla="*/ 103 w 108"/>
                  <a:gd name="T45" fmla="*/ 88 h 243"/>
                  <a:gd name="T46" fmla="*/ 100 w 108"/>
                  <a:gd name="T47" fmla="*/ 77 h 243"/>
                  <a:gd name="T48" fmla="*/ 94 w 108"/>
                  <a:gd name="T49" fmla="*/ 67 h 243"/>
                  <a:gd name="T50" fmla="*/ 89 w 108"/>
                  <a:gd name="T51" fmla="*/ 58 h 243"/>
                  <a:gd name="T52" fmla="*/ 83 w 108"/>
                  <a:gd name="T53" fmla="*/ 48 h 243"/>
                  <a:gd name="T54" fmla="*/ 77 w 108"/>
                  <a:gd name="T55" fmla="*/ 40 h 243"/>
                  <a:gd name="T56" fmla="*/ 69 w 108"/>
                  <a:gd name="T57" fmla="*/ 32 h 243"/>
                  <a:gd name="T58" fmla="*/ 61 w 108"/>
                  <a:gd name="T59" fmla="*/ 25 h 243"/>
                  <a:gd name="T60" fmla="*/ 51 w 108"/>
                  <a:gd name="T61" fmla="*/ 19 h 243"/>
                  <a:gd name="T62" fmla="*/ 42 w 108"/>
                  <a:gd name="T63" fmla="*/ 13 h 243"/>
                  <a:gd name="T64" fmla="*/ 33 w 108"/>
                  <a:gd name="T65" fmla="*/ 9 h 243"/>
                  <a:gd name="T66" fmla="*/ 22 w 108"/>
                  <a:gd name="T67" fmla="*/ 4 h 243"/>
                  <a:gd name="T68" fmla="*/ 11 w 108"/>
                  <a:gd name="T69" fmla="*/ 1 h 243"/>
                  <a:gd name="T70" fmla="*/ 0 w 108"/>
                  <a:gd name="T7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43">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54" name="Freeform 11"/>
              <p:cNvSpPr/>
              <p:nvPr userDrawn="1"/>
            </p:nvSpPr>
            <p:spPr bwMode="auto">
              <a:xfrm>
                <a:off x="2209800" y="4935538"/>
                <a:ext cx="406400" cy="487363"/>
              </a:xfrm>
              <a:custGeom>
                <a:avLst/>
                <a:gdLst>
                  <a:gd name="T0" fmla="*/ 35 w 256"/>
                  <a:gd name="T1" fmla="*/ 0 h 307"/>
                  <a:gd name="T2" fmla="*/ 0 w 256"/>
                  <a:gd name="T3" fmla="*/ 0 h 307"/>
                  <a:gd name="T4" fmla="*/ 0 w 256"/>
                  <a:gd name="T5" fmla="*/ 307 h 307"/>
                  <a:gd name="T6" fmla="*/ 126 w 256"/>
                  <a:gd name="T7" fmla="*/ 307 h 307"/>
                  <a:gd name="T8" fmla="*/ 126 w 256"/>
                  <a:gd name="T9" fmla="*/ 215 h 307"/>
                  <a:gd name="T10" fmla="*/ 144 w 256"/>
                  <a:gd name="T11" fmla="*/ 215 h 307"/>
                  <a:gd name="T12" fmla="*/ 144 w 256"/>
                  <a:gd name="T13" fmla="*/ 307 h 307"/>
                  <a:gd name="T14" fmla="*/ 256 w 256"/>
                  <a:gd name="T15" fmla="*/ 307 h 307"/>
                  <a:gd name="T16" fmla="*/ 256 w 256"/>
                  <a:gd name="T17" fmla="*/ 134 h 307"/>
                  <a:gd name="T18" fmla="*/ 256 w 256"/>
                  <a:gd name="T19" fmla="*/ 134 h 307"/>
                  <a:gd name="T20" fmla="*/ 255 w 256"/>
                  <a:gd name="T21" fmla="*/ 128 h 307"/>
                  <a:gd name="T22" fmla="*/ 255 w 256"/>
                  <a:gd name="T23" fmla="*/ 128 h 307"/>
                  <a:gd name="T24" fmla="*/ 255 w 256"/>
                  <a:gd name="T25" fmla="*/ 123 h 307"/>
                  <a:gd name="T26" fmla="*/ 255 w 256"/>
                  <a:gd name="T27" fmla="*/ 123 h 307"/>
                  <a:gd name="T28" fmla="*/ 254 w 256"/>
                  <a:gd name="T29" fmla="*/ 121 h 307"/>
                  <a:gd name="T30" fmla="*/ 254 w 256"/>
                  <a:gd name="T31" fmla="*/ 121 h 307"/>
                  <a:gd name="T32" fmla="*/ 253 w 256"/>
                  <a:gd name="T33" fmla="*/ 113 h 307"/>
                  <a:gd name="T34" fmla="*/ 251 w 256"/>
                  <a:gd name="T35" fmla="*/ 104 h 307"/>
                  <a:gd name="T36" fmla="*/ 248 w 256"/>
                  <a:gd name="T37" fmla="*/ 97 h 307"/>
                  <a:gd name="T38" fmla="*/ 244 w 256"/>
                  <a:gd name="T39" fmla="*/ 90 h 307"/>
                  <a:gd name="T40" fmla="*/ 240 w 256"/>
                  <a:gd name="T41" fmla="*/ 82 h 307"/>
                  <a:gd name="T42" fmla="*/ 235 w 256"/>
                  <a:gd name="T43" fmla="*/ 76 h 307"/>
                  <a:gd name="T44" fmla="*/ 225 w 256"/>
                  <a:gd name="T45" fmla="*/ 63 h 307"/>
                  <a:gd name="T46" fmla="*/ 212 w 256"/>
                  <a:gd name="T47" fmla="*/ 53 h 307"/>
                  <a:gd name="T48" fmla="*/ 199 w 256"/>
                  <a:gd name="T49" fmla="*/ 44 h 307"/>
                  <a:gd name="T50" fmla="*/ 184 w 256"/>
                  <a:gd name="T51" fmla="*/ 35 h 307"/>
                  <a:gd name="T52" fmla="*/ 169 w 256"/>
                  <a:gd name="T53" fmla="*/ 28 h 307"/>
                  <a:gd name="T54" fmla="*/ 152 w 256"/>
                  <a:gd name="T55" fmla="*/ 22 h 307"/>
                  <a:gd name="T56" fmla="*/ 135 w 256"/>
                  <a:gd name="T57" fmla="*/ 16 h 307"/>
                  <a:gd name="T58" fmla="*/ 119 w 256"/>
                  <a:gd name="T59" fmla="*/ 12 h 307"/>
                  <a:gd name="T60" fmla="*/ 103 w 256"/>
                  <a:gd name="T61" fmla="*/ 8 h 307"/>
                  <a:gd name="T62" fmla="*/ 72 w 256"/>
                  <a:gd name="T63" fmla="*/ 4 h 307"/>
                  <a:gd name="T64" fmla="*/ 46 w 256"/>
                  <a:gd name="T65" fmla="*/ 1 h 307"/>
                  <a:gd name="T66" fmla="*/ 46 w 256"/>
                  <a:gd name="T67" fmla="*/ 1 h 307"/>
                  <a:gd name="T68" fmla="*/ 40 w 256"/>
                  <a:gd name="T69" fmla="*/ 0 h 307"/>
                  <a:gd name="T70" fmla="*/ 35 w 256"/>
                  <a:gd name="T7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07">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51" name="Freeform 43"/>
            <p:cNvSpPr>
              <a:spLocks noEditPoints="1"/>
            </p:cNvSpPr>
            <p:nvPr userDrawn="1"/>
          </p:nvSpPr>
          <p:spPr bwMode="auto">
            <a:xfrm flipH="1">
              <a:off x="5931522" y="5896769"/>
              <a:ext cx="398463" cy="630238"/>
            </a:xfrm>
            <a:custGeom>
              <a:avLst/>
              <a:gdLst>
                <a:gd name="T0" fmla="*/ 134 w 251"/>
                <a:gd name="T1" fmla="*/ 142 h 397"/>
                <a:gd name="T2" fmla="*/ 124 w 251"/>
                <a:gd name="T3" fmla="*/ 141 h 397"/>
                <a:gd name="T4" fmla="*/ 116 w 251"/>
                <a:gd name="T5" fmla="*/ 135 h 397"/>
                <a:gd name="T6" fmla="*/ 113 w 251"/>
                <a:gd name="T7" fmla="*/ 131 h 397"/>
                <a:gd name="T8" fmla="*/ 109 w 251"/>
                <a:gd name="T9" fmla="*/ 121 h 397"/>
                <a:gd name="T10" fmla="*/ 109 w 251"/>
                <a:gd name="T11" fmla="*/ 112 h 397"/>
                <a:gd name="T12" fmla="*/ 113 w 251"/>
                <a:gd name="T13" fmla="*/ 102 h 397"/>
                <a:gd name="T14" fmla="*/ 116 w 251"/>
                <a:gd name="T15" fmla="*/ 98 h 397"/>
                <a:gd name="T16" fmla="*/ 124 w 251"/>
                <a:gd name="T17" fmla="*/ 92 h 397"/>
                <a:gd name="T18" fmla="*/ 134 w 251"/>
                <a:gd name="T19" fmla="*/ 91 h 397"/>
                <a:gd name="T20" fmla="*/ 139 w 251"/>
                <a:gd name="T21" fmla="*/ 91 h 397"/>
                <a:gd name="T22" fmla="*/ 148 w 251"/>
                <a:gd name="T23" fmla="*/ 95 h 397"/>
                <a:gd name="T24" fmla="*/ 153 w 251"/>
                <a:gd name="T25" fmla="*/ 98 h 397"/>
                <a:gd name="T26" fmla="*/ 159 w 251"/>
                <a:gd name="T27" fmla="*/ 107 h 397"/>
                <a:gd name="T28" fmla="*/ 160 w 251"/>
                <a:gd name="T29" fmla="*/ 117 h 397"/>
                <a:gd name="T30" fmla="*/ 159 w 251"/>
                <a:gd name="T31" fmla="*/ 127 h 397"/>
                <a:gd name="T32" fmla="*/ 153 w 251"/>
                <a:gd name="T33" fmla="*/ 135 h 397"/>
                <a:gd name="T34" fmla="*/ 148 w 251"/>
                <a:gd name="T35" fmla="*/ 138 h 397"/>
                <a:gd name="T36" fmla="*/ 139 w 251"/>
                <a:gd name="T37" fmla="*/ 142 h 397"/>
                <a:gd name="T38" fmla="*/ 105 w 251"/>
                <a:gd name="T39" fmla="*/ 0 h 397"/>
                <a:gd name="T40" fmla="*/ 91 w 251"/>
                <a:gd name="T41" fmla="*/ 1 h 397"/>
                <a:gd name="T42" fmla="*/ 64 w 251"/>
                <a:gd name="T43" fmla="*/ 6 h 397"/>
                <a:gd name="T44" fmla="*/ 38 w 251"/>
                <a:gd name="T45" fmla="*/ 17 h 397"/>
                <a:gd name="T46" fmla="*/ 13 w 251"/>
                <a:gd name="T47" fmla="*/ 33 h 397"/>
                <a:gd name="T48" fmla="*/ 2 w 251"/>
                <a:gd name="T49" fmla="*/ 43 h 397"/>
                <a:gd name="T50" fmla="*/ 0 w 251"/>
                <a:gd name="T51" fmla="*/ 397 h 397"/>
                <a:gd name="T52" fmla="*/ 17 w 251"/>
                <a:gd name="T53" fmla="*/ 322 h 397"/>
                <a:gd name="T54" fmla="*/ 56 w 251"/>
                <a:gd name="T55" fmla="*/ 282 h 397"/>
                <a:gd name="T56" fmla="*/ 80 w 251"/>
                <a:gd name="T57" fmla="*/ 289 h 397"/>
                <a:gd name="T58" fmla="*/ 106 w 251"/>
                <a:gd name="T59" fmla="*/ 291 h 397"/>
                <a:gd name="T60" fmla="*/ 119 w 251"/>
                <a:gd name="T61" fmla="*/ 291 h 397"/>
                <a:gd name="T62" fmla="*/ 146 w 251"/>
                <a:gd name="T63" fmla="*/ 285 h 397"/>
                <a:gd name="T64" fmla="*/ 172 w 251"/>
                <a:gd name="T65" fmla="*/ 275 h 397"/>
                <a:gd name="T66" fmla="*/ 197 w 251"/>
                <a:gd name="T67" fmla="*/ 259 h 397"/>
                <a:gd name="T68" fmla="*/ 208 w 251"/>
                <a:gd name="T69" fmla="*/ 249 h 397"/>
                <a:gd name="T70" fmla="*/ 227 w 251"/>
                <a:gd name="T71" fmla="*/ 226 h 397"/>
                <a:gd name="T72" fmla="*/ 239 w 251"/>
                <a:gd name="T73" fmla="*/ 201 h 397"/>
                <a:gd name="T74" fmla="*/ 248 w 251"/>
                <a:gd name="T75" fmla="*/ 174 h 397"/>
                <a:gd name="T76" fmla="*/ 251 w 251"/>
                <a:gd name="T77" fmla="*/ 146 h 397"/>
                <a:gd name="T78" fmla="*/ 248 w 251"/>
                <a:gd name="T79" fmla="*/ 118 h 397"/>
                <a:gd name="T80" fmla="*/ 239 w 251"/>
                <a:gd name="T81" fmla="*/ 91 h 397"/>
                <a:gd name="T82" fmla="*/ 227 w 251"/>
                <a:gd name="T83" fmla="*/ 66 h 397"/>
                <a:gd name="T84" fmla="*/ 208 w 251"/>
                <a:gd name="T85" fmla="*/ 43 h 397"/>
                <a:gd name="T86" fmla="*/ 197 w 251"/>
                <a:gd name="T87" fmla="*/ 33 h 397"/>
                <a:gd name="T88" fmla="*/ 172 w 251"/>
                <a:gd name="T89" fmla="*/ 17 h 397"/>
                <a:gd name="T90" fmla="*/ 146 w 251"/>
                <a:gd name="T91" fmla="*/ 6 h 397"/>
                <a:gd name="T92" fmla="*/ 119 w 251"/>
                <a:gd name="T93" fmla="*/ 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397">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52" name="Freeform 40"/>
            <p:cNvSpPr/>
            <p:nvPr userDrawn="1"/>
          </p:nvSpPr>
          <p:spPr bwMode="auto">
            <a:xfrm flipH="1">
              <a:off x="7436472" y="3072276"/>
              <a:ext cx="258763" cy="884238"/>
            </a:xfrm>
            <a:custGeom>
              <a:avLst/>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grpSp>
        <p:nvGrpSpPr>
          <p:cNvPr id="95" name="그룹 94"/>
          <p:cNvGrpSpPr/>
          <p:nvPr/>
        </p:nvGrpSpPr>
        <p:grpSpPr>
          <a:xfrm>
            <a:off x="532056" y="1428888"/>
            <a:ext cx="1263128" cy="1281259"/>
            <a:chOff x="7668344" y="5495925"/>
            <a:chExt cx="1261419" cy="1279525"/>
          </a:xfrm>
        </p:grpSpPr>
        <p:sp>
          <p:nvSpPr>
            <p:cNvPr id="96" name="Freeform 13"/>
            <p:cNvSpPr/>
            <p:nvPr userDrawn="1"/>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97" name="Freeform 14"/>
            <p:cNvSpPr/>
            <p:nvPr userDrawn="1"/>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98" name="Freeform 15"/>
            <p:cNvSpPr/>
            <p:nvPr userDrawn="1"/>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sp>
          <p:nvSpPr>
            <p:cNvPr id="99" name="Freeform 16"/>
            <p:cNvSpPr/>
            <p:nvPr userDrawn="1"/>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0" name="Freeform 17"/>
            <p:cNvSpPr/>
            <p:nvPr userDrawn="1"/>
          </p:nvSpPr>
          <p:spPr bwMode="auto">
            <a:xfrm>
              <a:off x="8315651" y="5495925"/>
              <a:ext cx="614112" cy="614112"/>
            </a:xfrm>
            <a:custGeom>
              <a:avLst/>
              <a:gdLst>
                <a:gd name="T0" fmla="*/ 407 w 407"/>
                <a:gd name="T1" fmla="*/ 0 h 407"/>
                <a:gd name="T2" fmla="*/ 0 w 407"/>
                <a:gd name="T3" fmla="*/ 0 h 407"/>
                <a:gd name="T4" fmla="*/ 0 w 407"/>
                <a:gd name="T5" fmla="*/ 407 h 407"/>
                <a:gd name="T6" fmla="*/ 407 w 407"/>
                <a:gd name="T7" fmla="*/ 0 h 407"/>
              </a:gdLst>
              <a:ahLst/>
              <a:cxnLst>
                <a:cxn ang="0">
                  <a:pos x="T0" y="T1"/>
                </a:cxn>
                <a:cxn ang="0">
                  <a:pos x="T2" y="T3"/>
                </a:cxn>
                <a:cxn ang="0">
                  <a:pos x="T4" y="T5"/>
                </a:cxn>
                <a:cxn ang="0">
                  <a:pos x="T6" y="T7"/>
                </a:cxn>
              </a:cxnLst>
              <a:rect l="0" t="0" r="r" b="b"/>
              <a:pathLst>
                <a:path w="407" h="407">
                  <a:moveTo>
                    <a:pt x="407" y="0"/>
                  </a:moveTo>
                  <a:lnTo>
                    <a:pt x="0" y="0"/>
                  </a:lnTo>
                  <a:lnTo>
                    <a:pt x="0" y="407"/>
                  </a:lnTo>
                  <a:lnTo>
                    <a:pt x="407" y="0"/>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sp>
          <p:nvSpPr>
            <p:cNvPr id="101" name="Freeform 18"/>
            <p:cNvSpPr/>
            <p:nvPr userDrawn="1"/>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102" name="Freeform 19"/>
            <p:cNvSpPr/>
            <p:nvPr userDrawn="1"/>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3" name="Freeform 20"/>
            <p:cNvSpPr/>
            <p:nvPr userDrawn="1"/>
          </p:nvSpPr>
          <p:spPr bwMode="auto">
            <a:xfrm>
              <a:off x="7668344" y="5495925"/>
              <a:ext cx="612603" cy="614112"/>
            </a:xfrm>
            <a:custGeom>
              <a:avLst/>
              <a:gdLst>
                <a:gd name="T0" fmla="*/ 0 w 406"/>
                <a:gd name="T1" fmla="*/ 407 h 407"/>
                <a:gd name="T2" fmla="*/ 406 w 406"/>
                <a:gd name="T3" fmla="*/ 407 h 407"/>
                <a:gd name="T4" fmla="*/ 406 w 406"/>
                <a:gd name="T5" fmla="*/ 0 h 407"/>
                <a:gd name="T6" fmla="*/ 0 w 406"/>
                <a:gd name="T7" fmla="*/ 407 h 407"/>
              </a:gdLst>
              <a:ahLst/>
              <a:cxnLst>
                <a:cxn ang="0">
                  <a:pos x="T0" y="T1"/>
                </a:cxn>
                <a:cxn ang="0">
                  <a:pos x="T2" y="T3"/>
                </a:cxn>
                <a:cxn ang="0">
                  <a:pos x="T4" y="T5"/>
                </a:cxn>
                <a:cxn ang="0">
                  <a:pos x="T6" y="T7"/>
                </a:cxn>
              </a:cxnLst>
              <a:rect l="0" t="0" r="r" b="b"/>
              <a:pathLst>
                <a:path w="406" h="407">
                  <a:moveTo>
                    <a:pt x="0" y="407"/>
                  </a:moveTo>
                  <a:lnTo>
                    <a:pt x="406" y="407"/>
                  </a:lnTo>
                  <a:lnTo>
                    <a:pt x="406" y="0"/>
                  </a:lnTo>
                  <a:lnTo>
                    <a:pt x="0" y="4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104" name="Freeform 23"/>
            <p:cNvSpPr/>
            <p:nvPr userDrawn="1"/>
          </p:nvSpPr>
          <p:spPr bwMode="auto">
            <a:xfrm>
              <a:off x="8280947" y="616133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5" name="Freeform 24"/>
            <p:cNvSpPr/>
            <p:nvPr userDrawn="1"/>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106" name="Freeform 25"/>
            <p:cNvSpPr/>
            <p:nvPr userDrawn="1"/>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7" name="Freeform 26"/>
            <p:cNvSpPr/>
            <p:nvPr userDrawn="1"/>
          </p:nvSpPr>
          <p:spPr bwMode="auto">
            <a:xfrm>
              <a:off x="8315651" y="6161338"/>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108" name="Freeform 27"/>
            <p:cNvSpPr/>
            <p:nvPr userDrawn="1"/>
          </p:nvSpPr>
          <p:spPr bwMode="auto">
            <a:xfrm>
              <a:off x="8315651" y="6161338"/>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9" name="Freeform 28"/>
            <p:cNvSpPr/>
            <p:nvPr userDrawn="1"/>
          </p:nvSpPr>
          <p:spPr bwMode="auto">
            <a:xfrm>
              <a:off x="8197959" y="6292610"/>
              <a:ext cx="82989" cy="203698"/>
            </a:xfrm>
            <a:custGeom>
              <a:avLst/>
              <a:gdLst>
                <a:gd name="T0" fmla="*/ 55 w 55"/>
                <a:gd name="T1" fmla="*/ 0 h 135"/>
                <a:gd name="T2" fmla="*/ 55 w 55"/>
                <a:gd name="T3" fmla="*/ 0 h 135"/>
                <a:gd name="T4" fmla="*/ 44 w 55"/>
                <a:gd name="T5" fmla="*/ 3 h 135"/>
                <a:gd name="T6" fmla="*/ 33 w 55"/>
                <a:gd name="T7" fmla="*/ 8 h 135"/>
                <a:gd name="T8" fmla="*/ 24 w 55"/>
                <a:gd name="T9" fmla="*/ 16 h 135"/>
                <a:gd name="T10" fmla="*/ 16 w 55"/>
                <a:gd name="T11" fmla="*/ 24 h 135"/>
                <a:gd name="T12" fmla="*/ 9 w 55"/>
                <a:gd name="T13" fmla="*/ 34 h 135"/>
                <a:gd name="T14" fmla="*/ 4 w 55"/>
                <a:gd name="T15" fmla="*/ 44 h 135"/>
                <a:gd name="T16" fmla="*/ 1 w 55"/>
                <a:gd name="T17" fmla="*/ 55 h 135"/>
                <a:gd name="T18" fmla="*/ 0 w 55"/>
                <a:gd name="T19" fmla="*/ 68 h 135"/>
                <a:gd name="T20" fmla="*/ 0 w 55"/>
                <a:gd name="T21" fmla="*/ 68 h 135"/>
                <a:gd name="T22" fmla="*/ 1 w 55"/>
                <a:gd name="T23" fmla="*/ 80 h 135"/>
                <a:gd name="T24" fmla="*/ 4 w 55"/>
                <a:gd name="T25" fmla="*/ 91 h 135"/>
                <a:gd name="T26" fmla="*/ 9 w 55"/>
                <a:gd name="T27" fmla="*/ 101 h 135"/>
                <a:gd name="T28" fmla="*/ 16 w 55"/>
                <a:gd name="T29" fmla="*/ 112 h 135"/>
                <a:gd name="T30" fmla="*/ 24 w 55"/>
                <a:gd name="T31" fmla="*/ 119 h 135"/>
                <a:gd name="T32" fmla="*/ 33 w 55"/>
                <a:gd name="T33" fmla="*/ 127 h 135"/>
                <a:gd name="T34" fmla="*/ 44 w 55"/>
                <a:gd name="T35" fmla="*/ 132 h 135"/>
                <a:gd name="T36" fmla="*/ 55 w 55"/>
                <a:gd name="T37" fmla="*/ 135 h 135"/>
                <a:gd name="T38" fmla="*/ 55 w 55"/>
                <a:gd name="T3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135">
                  <a:moveTo>
                    <a:pt x="55" y="0"/>
                  </a:moveTo>
                  <a:lnTo>
                    <a:pt x="55" y="0"/>
                  </a:lnTo>
                  <a:lnTo>
                    <a:pt x="44" y="3"/>
                  </a:lnTo>
                  <a:lnTo>
                    <a:pt x="33" y="8"/>
                  </a:lnTo>
                  <a:lnTo>
                    <a:pt x="24" y="16"/>
                  </a:lnTo>
                  <a:lnTo>
                    <a:pt x="16" y="24"/>
                  </a:lnTo>
                  <a:lnTo>
                    <a:pt x="9" y="34"/>
                  </a:lnTo>
                  <a:lnTo>
                    <a:pt x="4" y="44"/>
                  </a:lnTo>
                  <a:lnTo>
                    <a:pt x="1" y="55"/>
                  </a:lnTo>
                  <a:lnTo>
                    <a:pt x="0" y="68"/>
                  </a:lnTo>
                  <a:lnTo>
                    <a:pt x="0" y="68"/>
                  </a:lnTo>
                  <a:lnTo>
                    <a:pt x="1" y="80"/>
                  </a:lnTo>
                  <a:lnTo>
                    <a:pt x="4" y="91"/>
                  </a:lnTo>
                  <a:lnTo>
                    <a:pt x="9" y="101"/>
                  </a:lnTo>
                  <a:lnTo>
                    <a:pt x="16" y="112"/>
                  </a:lnTo>
                  <a:lnTo>
                    <a:pt x="24" y="119"/>
                  </a:lnTo>
                  <a:lnTo>
                    <a:pt x="33" y="127"/>
                  </a:lnTo>
                  <a:lnTo>
                    <a:pt x="44" y="132"/>
                  </a:lnTo>
                  <a:lnTo>
                    <a:pt x="55" y="135"/>
                  </a:lnTo>
                  <a:lnTo>
                    <a:pt x="5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0" name="Freeform 30"/>
            <p:cNvSpPr/>
            <p:nvPr userDrawn="1"/>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1" name="Freeform 31"/>
            <p:cNvSpPr/>
            <p:nvPr userDrawn="1"/>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12" name="Freeform 32"/>
            <p:cNvSpPr/>
            <p:nvPr userDrawn="1"/>
          </p:nvSpPr>
          <p:spPr bwMode="auto">
            <a:xfrm>
              <a:off x="8315651" y="6291101"/>
              <a:ext cx="92042" cy="206716"/>
            </a:xfrm>
            <a:custGeom>
              <a:avLst/>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close/>
                </a:path>
              </a:pathLst>
            </a:custGeom>
            <a:solidFill>
              <a:srgbClr val="B733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nvGrpSpPr>
            <p:cNvPr id="113" name="그룹 112"/>
            <p:cNvGrpSpPr/>
            <p:nvPr userDrawn="1"/>
          </p:nvGrpSpPr>
          <p:grpSpPr>
            <a:xfrm>
              <a:off x="8315651" y="6291101"/>
              <a:ext cx="218787" cy="484348"/>
              <a:chOff x="8315651" y="6291101"/>
              <a:chExt cx="218787" cy="484348"/>
            </a:xfrm>
            <a:solidFill>
              <a:schemeClr val="accent5">
                <a:lumMod val="75000"/>
              </a:schemeClr>
            </a:solidFill>
          </p:grpSpPr>
          <p:sp>
            <p:nvSpPr>
              <p:cNvPr id="115" name="Freeform 33"/>
              <p:cNvSpPr/>
              <p:nvPr userDrawn="1"/>
            </p:nvSpPr>
            <p:spPr bwMode="auto">
              <a:xfrm>
                <a:off x="8315651" y="6291101"/>
                <a:ext cx="92042" cy="206716"/>
              </a:xfrm>
              <a:custGeom>
                <a:avLst/>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6" name="Freeform 34"/>
              <p:cNvSpPr/>
              <p:nvPr userDrawn="1"/>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14" name="Freeform 35"/>
            <p:cNvSpPr/>
            <p:nvPr userDrawn="1"/>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sp>
        <p:nvSpPr>
          <p:cNvPr id="2" name="텍스트 개체 틀 3"/>
          <p:cNvSpPr>
            <a:spLocks noGrp="1"/>
          </p:cNvSpPr>
          <p:nvPr>
            <p:ph type="body" sz="quarter" idx="10" hasCustomPrompt="1"/>
          </p:nvPr>
        </p:nvSpPr>
        <p:spPr>
          <a:xfrm>
            <a:off x="2255574" y="1493304"/>
            <a:ext cx="5723255" cy="601553"/>
          </a:xfrm>
          <a:prstGeom prst="rect">
            <a:avLst/>
          </a:prstGeom>
        </p:spPr>
        <p:txBody>
          <a:bodyPr lIns="0" tIns="0" rIns="0" bIns="0"/>
          <a:lstStyle>
            <a:lvl1pPr marL="0" indent="0" algn="l">
              <a:buNone/>
              <a:defRPr sz="3735" b="1"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Contents title</a:t>
            </a:r>
            <a:endParaRPr lang="ko-KR" altLang="en-US" smtClean="0"/>
          </a:p>
        </p:txBody>
      </p:sp>
      <p:sp>
        <p:nvSpPr>
          <p:cNvPr id="3" name="텍스트 개체 틀 3"/>
          <p:cNvSpPr>
            <a:spLocks noGrp="1"/>
          </p:cNvSpPr>
          <p:nvPr>
            <p:ph type="body" sz="quarter" idx="11" hasCustomPrompt="1"/>
          </p:nvPr>
        </p:nvSpPr>
        <p:spPr>
          <a:xfrm>
            <a:off x="2255574" y="2970542"/>
            <a:ext cx="5723255" cy="254087"/>
          </a:xfrm>
          <a:prstGeom prst="rect">
            <a:avLst/>
          </a:prstGeom>
        </p:spPr>
        <p:txBody>
          <a:bodyPr lIns="0" tIns="0" rIns="0" bIns="0"/>
          <a:lstStyle>
            <a:lvl1pPr marL="0" indent="0" algn="l">
              <a:buNone/>
              <a:defRPr sz="2135" b="1"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01. Contents title</a:t>
            </a:r>
            <a:endParaRPr lang="ko-KR" altLang="en-US" smtClean="0"/>
          </a:p>
        </p:txBody>
      </p:sp>
      <p:sp>
        <p:nvSpPr>
          <p:cNvPr id="4" name="텍스트 개체 틀 3"/>
          <p:cNvSpPr>
            <a:spLocks noGrp="1"/>
          </p:cNvSpPr>
          <p:nvPr>
            <p:ph type="body" sz="quarter" idx="12" hasCustomPrompt="1"/>
          </p:nvPr>
        </p:nvSpPr>
        <p:spPr>
          <a:xfrm>
            <a:off x="2764689" y="3283494"/>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 Content sub title</a:t>
            </a:r>
            <a:endParaRPr lang="ko-KR" altLang="en-US" smtClean="0"/>
          </a:p>
        </p:txBody>
      </p:sp>
      <p:sp>
        <p:nvSpPr>
          <p:cNvPr id="5" name="텍스트 개체 틀 3"/>
          <p:cNvSpPr>
            <a:spLocks noGrp="1"/>
          </p:cNvSpPr>
          <p:nvPr>
            <p:ph type="body" sz="quarter" idx="13" hasCustomPrompt="1"/>
          </p:nvPr>
        </p:nvSpPr>
        <p:spPr>
          <a:xfrm>
            <a:off x="2764689" y="3525256"/>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 Content sub title</a:t>
            </a:r>
            <a:endParaRPr lang="ko-KR" altLang="en-US" smtClean="0"/>
          </a:p>
        </p:txBody>
      </p:sp>
      <p:sp>
        <p:nvSpPr>
          <p:cNvPr id="6" name="텍스트 개체 틀 3"/>
          <p:cNvSpPr>
            <a:spLocks noGrp="1"/>
          </p:cNvSpPr>
          <p:nvPr>
            <p:ph type="body" sz="quarter" idx="14" hasCustomPrompt="1"/>
          </p:nvPr>
        </p:nvSpPr>
        <p:spPr>
          <a:xfrm>
            <a:off x="2255574" y="4167335"/>
            <a:ext cx="5723255" cy="254087"/>
          </a:xfrm>
          <a:prstGeom prst="rect">
            <a:avLst/>
          </a:prstGeom>
        </p:spPr>
        <p:txBody>
          <a:bodyPr lIns="0" tIns="0" rIns="0" bIns="0"/>
          <a:lstStyle>
            <a:lvl1pPr marL="0" indent="0" algn="l">
              <a:buNone/>
              <a:defRPr sz="2135" b="1"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02. Contents title</a:t>
            </a:r>
            <a:endParaRPr lang="ko-KR" altLang="en-US" smtClean="0"/>
          </a:p>
        </p:txBody>
      </p:sp>
      <p:sp>
        <p:nvSpPr>
          <p:cNvPr id="7" name="텍스트 개체 틀 3"/>
          <p:cNvSpPr>
            <a:spLocks noGrp="1"/>
          </p:cNvSpPr>
          <p:nvPr>
            <p:ph type="body" sz="quarter" idx="15" hasCustomPrompt="1"/>
          </p:nvPr>
        </p:nvSpPr>
        <p:spPr>
          <a:xfrm>
            <a:off x="2764689" y="4480288"/>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 Content sub title</a:t>
            </a:r>
            <a:endParaRPr lang="ko-KR" altLang="en-US" smtClean="0"/>
          </a:p>
        </p:txBody>
      </p:sp>
      <p:sp>
        <p:nvSpPr>
          <p:cNvPr id="8" name="텍스트 개체 틀 3"/>
          <p:cNvSpPr>
            <a:spLocks noGrp="1"/>
          </p:cNvSpPr>
          <p:nvPr>
            <p:ph type="body" sz="quarter" idx="16" hasCustomPrompt="1"/>
          </p:nvPr>
        </p:nvSpPr>
        <p:spPr>
          <a:xfrm>
            <a:off x="2764689" y="4722049"/>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 Content sub title</a:t>
            </a:r>
            <a:endParaRPr lang="ko-KR" altLang="en-US" smtClean="0"/>
          </a:p>
        </p:txBody>
      </p:sp>
      <p:sp>
        <p:nvSpPr>
          <p:cNvPr id="9" name="텍스트 개체 틀 3"/>
          <p:cNvSpPr>
            <a:spLocks noGrp="1"/>
          </p:cNvSpPr>
          <p:nvPr>
            <p:ph type="body" sz="quarter" idx="17" hasCustomPrompt="1"/>
          </p:nvPr>
        </p:nvSpPr>
        <p:spPr>
          <a:xfrm>
            <a:off x="2255574" y="5349214"/>
            <a:ext cx="5723255" cy="254087"/>
          </a:xfrm>
          <a:prstGeom prst="rect">
            <a:avLst/>
          </a:prstGeom>
        </p:spPr>
        <p:txBody>
          <a:bodyPr lIns="0" tIns="0" rIns="0" bIns="0"/>
          <a:lstStyle>
            <a:lvl1pPr marL="0" indent="0" algn="l">
              <a:buNone/>
              <a:defRPr sz="2135" b="1"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03. Contents title</a:t>
            </a:r>
            <a:endParaRPr lang="ko-KR" altLang="en-US" smtClean="0"/>
          </a:p>
        </p:txBody>
      </p:sp>
      <p:sp>
        <p:nvSpPr>
          <p:cNvPr id="10" name="텍스트 개체 틀 3"/>
          <p:cNvSpPr>
            <a:spLocks noGrp="1"/>
          </p:cNvSpPr>
          <p:nvPr>
            <p:ph type="body" sz="quarter" idx="18" hasCustomPrompt="1"/>
          </p:nvPr>
        </p:nvSpPr>
        <p:spPr>
          <a:xfrm>
            <a:off x="2764689" y="5675565"/>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 Content sub title</a:t>
            </a:r>
            <a:endParaRPr lang="ko-KR" altLang="en-US" smtClean="0"/>
          </a:p>
        </p:txBody>
      </p:sp>
      <p:sp>
        <p:nvSpPr>
          <p:cNvPr id="11" name="텍스트 개체 틀 3"/>
          <p:cNvSpPr>
            <a:spLocks noGrp="1"/>
          </p:cNvSpPr>
          <p:nvPr>
            <p:ph type="body" sz="quarter" idx="19" hasCustomPrompt="1"/>
          </p:nvPr>
        </p:nvSpPr>
        <p:spPr>
          <a:xfrm>
            <a:off x="2764689" y="5917326"/>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smtClean="0"/>
              <a:t>- Content sub title</a:t>
            </a:r>
            <a:endParaRPr lang="ko-KR" altLang="en-US" smtClean="0"/>
          </a:p>
        </p:txBody>
      </p:sp>
      <p:grpSp>
        <p:nvGrpSpPr>
          <p:cNvPr id="74" name="그룹 116"/>
          <p:cNvGrpSpPr/>
          <p:nvPr userDrawn="1"/>
        </p:nvGrpSpPr>
        <p:grpSpPr>
          <a:xfrm>
            <a:off x="8082789" y="69450"/>
            <a:ext cx="4109211" cy="6719103"/>
            <a:chOff x="5048873" y="80963"/>
            <a:chExt cx="4095127" cy="6696075"/>
          </a:xfrm>
        </p:grpSpPr>
        <p:sp>
          <p:nvSpPr>
            <p:cNvPr id="75" name="Freeform 6"/>
            <p:cNvSpPr/>
            <p:nvPr userDrawn="1"/>
          </p:nvSpPr>
          <p:spPr bwMode="auto">
            <a:xfrm flipH="1">
              <a:off x="7158660" y="80963"/>
              <a:ext cx="1985340" cy="1281113"/>
            </a:xfrm>
            <a:custGeom>
              <a:avLst/>
              <a:gdLst/>
              <a:ahLst/>
              <a:cxnLst/>
              <a:rect l="l" t="t" r="r" b="b"/>
              <a:pathLst>
                <a:path w="1985340" h="1281113">
                  <a:moveTo>
                    <a:pt x="1345578" y="0"/>
                  </a:moveTo>
                  <a:lnTo>
                    <a:pt x="0" y="0"/>
                  </a:lnTo>
                  <a:lnTo>
                    <a:pt x="0" y="1281113"/>
                  </a:lnTo>
                  <a:lnTo>
                    <a:pt x="1345578" y="1281113"/>
                  </a:lnTo>
                  <a:lnTo>
                    <a:pt x="1985340" y="641350"/>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76" name="Freeform 7"/>
            <p:cNvSpPr/>
            <p:nvPr userDrawn="1"/>
          </p:nvSpPr>
          <p:spPr bwMode="auto">
            <a:xfrm flipH="1">
              <a:off x="6403010" y="82550"/>
              <a:ext cx="1279525" cy="1279525"/>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77" name="Freeform 8"/>
            <p:cNvSpPr/>
            <p:nvPr userDrawn="1"/>
          </p:nvSpPr>
          <p:spPr bwMode="auto">
            <a:xfrm flipH="1">
              <a:off x="5052048" y="1436688"/>
              <a:ext cx="1279525" cy="1279525"/>
            </a:xfrm>
            <a:custGeom>
              <a:avLst/>
              <a:gdLst>
                <a:gd name="T0" fmla="*/ 806 w 806"/>
                <a:gd name="T1" fmla="*/ 806 h 806"/>
                <a:gd name="T2" fmla="*/ 0 w 806"/>
                <a:gd name="T3" fmla="*/ 0 h 806"/>
                <a:gd name="T4" fmla="*/ 0 w 806"/>
                <a:gd name="T5" fmla="*/ 806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0" y="806"/>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78" name="Freeform 9"/>
            <p:cNvSpPr/>
            <p:nvPr userDrawn="1"/>
          </p:nvSpPr>
          <p:spPr bwMode="auto">
            <a:xfrm flipH="1">
              <a:off x="5048873" y="82550"/>
              <a:ext cx="1279525" cy="1279525"/>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342D57">
                <a:alpha val="10196"/>
              </a:srgbClr>
            </a:solidFill>
            <a:ln>
              <a:noFill/>
            </a:ln>
          </p:spPr>
          <p:txBody>
            <a:bodyPr vert="horz" wrap="square" lIns="91440" tIns="45720" rIns="91440" bIns="45720" numCol="1" anchor="t" anchorCtr="0" compatLnSpc="1"/>
            <a:lstStyle/>
            <a:p>
              <a:endParaRPr lang="ko-KR" altLang="en-US" sz="2400"/>
            </a:p>
          </p:txBody>
        </p:sp>
        <p:sp>
          <p:nvSpPr>
            <p:cNvPr id="79" name="Freeform 10"/>
            <p:cNvSpPr/>
            <p:nvPr userDrawn="1"/>
          </p:nvSpPr>
          <p:spPr bwMode="auto">
            <a:xfrm flipH="1">
              <a:off x="5048873" y="82550"/>
              <a:ext cx="1279525" cy="1279525"/>
            </a:xfrm>
            <a:custGeom>
              <a:avLst/>
              <a:gdLst>
                <a:gd name="T0" fmla="*/ 0 w 806"/>
                <a:gd name="T1" fmla="*/ 0 h 806"/>
                <a:gd name="T2" fmla="*/ 806 w 806"/>
                <a:gd name="T3" fmla="*/ 806 h 806"/>
                <a:gd name="T4" fmla="*/ 0 w 806"/>
                <a:gd name="T5" fmla="*/ 806 h 806"/>
                <a:gd name="T6" fmla="*/ 0 w 806"/>
                <a:gd name="T7" fmla="*/ 0 h 806"/>
              </a:gdLst>
              <a:ahLst/>
              <a:cxnLst>
                <a:cxn ang="0">
                  <a:pos x="T0" y="T1"/>
                </a:cxn>
                <a:cxn ang="0">
                  <a:pos x="T2" y="T3"/>
                </a:cxn>
                <a:cxn ang="0">
                  <a:pos x="T4" y="T5"/>
                </a:cxn>
                <a:cxn ang="0">
                  <a:pos x="T6" y="T7"/>
                </a:cxn>
              </a:cxnLst>
              <a:rect l="0" t="0" r="r" b="b"/>
              <a:pathLst>
                <a:path w="806" h="806">
                  <a:moveTo>
                    <a:pt x="0" y="0"/>
                  </a:moveTo>
                  <a:lnTo>
                    <a:pt x="806" y="806"/>
                  </a:lnTo>
                  <a:lnTo>
                    <a:pt x="0" y="806"/>
                  </a:lnTo>
                  <a:lnTo>
                    <a:pt x="0" y="0"/>
                  </a:lnTo>
                  <a:close/>
                </a:path>
              </a:pathLst>
            </a:custGeom>
            <a:solidFill>
              <a:srgbClr val="342D57"/>
            </a:solidFill>
            <a:ln>
              <a:noFill/>
            </a:ln>
          </p:spPr>
          <p:txBody>
            <a:bodyPr vert="horz" wrap="square" lIns="91440" tIns="45720" rIns="91440" bIns="45720" numCol="1" anchor="t" anchorCtr="0" compatLnSpc="1"/>
            <a:lstStyle/>
            <a:p>
              <a:endParaRPr lang="ko-KR" altLang="en-US" sz="2400"/>
            </a:p>
          </p:txBody>
        </p:sp>
        <p:sp>
          <p:nvSpPr>
            <p:cNvPr id="80" name="Freeform 13"/>
            <p:cNvSpPr/>
            <p:nvPr userDrawn="1"/>
          </p:nvSpPr>
          <p:spPr bwMode="auto">
            <a:xfrm flipH="1">
              <a:off x="7158660" y="1435100"/>
              <a:ext cx="1985340" cy="1281113"/>
            </a:xfrm>
            <a:custGeom>
              <a:avLst/>
              <a:gdLst/>
              <a:ahLst/>
              <a:cxnLst/>
              <a:rect l="l" t="t" r="r" b="b"/>
              <a:pathLst>
                <a:path w="1985340" h="1281113">
                  <a:moveTo>
                    <a:pt x="1345578" y="0"/>
                  </a:moveTo>
                  <a:lnTo>
                    <a:pt x="0" y="0"/>
                  </a:lnTo>
                  <a:lnTo>
                    <a:pt x="0" y="1281113"/>
                  </a:lnTo>
                  <a:lnTo>
                    <a:pt x="1345578" y="1281113"/>
                  </a:lnTo>
                  <a:lnTo>
                    <a:pt x="1985340" y="639763"/>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81" name="Freeform 14"/>
            <p:cNvSpPr/>
            <p:nvPr userDrawn="1"/>
          </p:nvSpPr>
          <p:spPr bwMode="auto">
            <a:xfrm flipH="1">
              <a:off x="8517560" y="2802560"/>
              <a:ext cx="626440" cy="1254436"/>
            </a:xfrm>
            <a:custGeom>
              <a:avLst/>
              <a:gdLst/>
              <a:ahLst/>
              <a:cxnLst/>
              <a:rect l="l" t="t" r="r" b="b"/>
              <a:pathLst>
                <a:path w="626440" h="1254436">
                  <a:moveTo>
                    <a:pt x="0" y="0"/>
                  </a:moveTo>
                  <a:lnTo>
                    <a:pt x="0" y="1254436"/>
                  </a:lnTo>
                  <a:lnTo>
                    <a:pt x="626440" y="626441"/>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82" name="Freeform 15"/>
            <p:cNvSpPr/>
            <p:nvPr userDrawn="1"/>
          </p:nvSpPr>
          <p:spPr bwMode="auto">
            <a:xfrm flipH="1">
              <a:off x="6403010" y="1436688"/>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83" name="Freeform 16"/>
            <p:cNvSpPr/>
            <p:nvPr userDrawn="1"/>
          </p:nvSpPr>
          <p:spPr bwMode="auto">
            <a:xfrm flipH="1">
              <a:off x="7768260" y="2789238"/>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84" name="Freeform 17"/>
            <p:cNvSpPr/>
            <p:nvPr userDrawn="1"/>
          </p:nvSpPr>
          <p:spPr bwMode="auto">
            <a:xfrm flipH="1">
              <a:off x="6403010" y="1436688"/>
              <a:ext cx="1279525" cy="1281113"/>
            </a:xfrm>
            <a:custGeom>
              <a:avLst/>
              <a:gdLst>
                <a:gd name="T0" fmla="*/ 806 w 806"/>
                <a:gd name="T1" fmla="*/ 0 h 807"/>
                <a:gd name="T2" fmla="*/ 0 w 806"/>
                <a:gd name="T3" fmla="*/ 807 h 807"/>
                <a:gd name="T4" fmla="*/ 806 w 806"/>
                <a:gd name="T5" fmla="*/ 807 h 807"/>
                <a:gd name="T6" fmla="*/ 806 w 806"/>
                <a:gd name="T7" fmla="*/ 0 h 807"/>
              </a:gdLst>
              <a:ahLst/>
              <a:cxnLst>
                <a:cxn ang="0">
                  <a:pos x="T0" y="T1"/>
                </a:cxn>
                <a:cxn ang="0">
                  <a:pos x="T2" y="T3"/>
                </a:cxn>
                <a:cxn ang="0">
                  <a:pos x="T4" y="T5"/>
                </a:cxn>
                <a:cxn ang="0">
                  <a:pos x="T6" y="T7"/>
                </a:cxn>
              </a:cxnLst>
              <a:rect l="0" t="0" r="r" b="b"/>
              <a:pathLst>
                <a:path w="806" h="807">
                  <a:moveTo>
                    <a:pt x="806" y="0"/>
                  </a:moveTo>
                  <a:lnTo>
                    <a:pt x="0" y="807"/>
                  </a:lnTo>
                  <a:lnTo>
                    <a:pt x="806" y="807"/>
                  </a:lnTo>
                  <a:lnTo>
                    <a:pt x="806"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85" name="Freeform 18"/>
            <p:cNvSpPr/>
            <p:nvPr userDrawn="1"/>
          </p:nvSpPr>
          <p:spPr bwMode="auto">
            <a:xfrm flipH="1">
              <a:off x="7768260" y="2790825"/>
              <a:ext cx="1279525" cy="1279525"/>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86" name="Freeform 19"/>
            <p:cNvSpPr/>
            <p:nvPr userDrawn="1"/>
          </p:nvSpPr>
          <p:spPr bwMode="auto">
            <a:xfrm flipH="1">
              <a:off x="6415710" y="2790825"/>
              <a:ext cx="1279525" cy="1279525"/>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87" name="Freeform 20"/>
            <p:cNvSpPr/>
            <p:nvPr userDrawn="1"/>
          </p:nvSpPr>
          <p:spPr bwMode="auto">
            <a:xfrm flipH="1">
              <a:off x="7158660" y="5495925"/>
              <a:ext cx="1985340" cy="1281113"/>
            </a:xfrm>
            <a:custGeom>
              <a:avLst/>
              <a:gdLst/>
              <a:ahLst/>
              <a:cxnLst/>
              <a:rect l="l" t="t" r="r" b="b"/>
              <a:pathLst>
                <a:path w="1985340" h="1281113">
                  <a:moveTo>
                    <a:pt x="1345578" y="0"/>
                  </a:moveTo>
                  <a:lnTo>
                    <a:pt x="0" y="0"/>
                  </a:lnTo>
                  <a:lnTo>
                    <a:pt x="0" y="1281113"/>
                  </a:lnTo>
                  <a:lnTo>
                    <a:pt x="1345578" y="1281113"/>
                  </a:lnTo>
                  <a:lnTo>
                    <a:pt x="1985340" y="641350"/>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88" name="Freeform 21"/>
            <p:cNvSpPr/>
            <p:nvPr userDrawn="1"/>
          </p:nvSpPr>
          <p:spPr bwMode="auto">
            <a:xfrm flipH="1">
              <a:off x="8517560" y="4155143"/>
              <a:ext cx="626440" cy="1254436"/>
            </a:xfrm>
            <a:custGeom>
              <a:avLst/>
              <a:gdLst/>
              <a:ahLst/>
              <a:cxnLst/>
              <a:rect l="l" t="t" r="r" b="b"/>
              <a:pathLst>
                <a:path w="626440" h="1254436">
                  <a:moveTo>
                    <a:pt x="0" y="0"/>
                  </a:moveTo>
                  <a:lnTo>
                    <a:pt x="0" y="1254436"/>
                  </a:lnTo>
                  <a:lnTo>
                    <a:pt x="626440" y="627995"/>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89" name="Freeform 22"/>
            <p:cNvSpPr/>
            <p:nvPr userDrawn="1"/>
          </p:nvSpPr>
          <p:spPr bwMode="auto">
            <a:xfrm flipH="1">
              <a:off x="5050460" y="5495925"/>
              <a:ext cx="1281113" cy="1279525"/>
            </a:xfrm>
            <a:custGeom>
              <a:avLst/>
              <a:gdLst>
                <a:gd name="T0" fmla="*/ 0 w 807"/>
                <a:gd name="T1" fmla="*/ 806 h 806"/>
                <a:gd name="T2" fmla="*/ 807 w 807"/>
                <a:gd name="T3" fmla="*/ 0 h 806"/>
                <a:gd name="T4" fmla="*/ 0 w 807"/>
                <a:gd name="T5" fmla="*/ 0 h 806"/>
                <a:gd name="T6" fmla="*/ 0 w 807"/>
                <a:gd name="T7" fmla="*/ 806 h 806"/>
              </a:gdLst>
              <a:ahLst/>
              <a:cxnLst>
                <a:cxn ang="0">
                  <a:pos x="T0" y="T1"/>
                </a:cxn>
                <a:cxn ang="0">
                  <a:pos x="T2" y="T3"/>
                </a:cxn>
                <a:cxn ang="0">
                  <a:pos x="T4" y="T5"/>
                </a:cxn>
                <a:cxn ang="0">
                  <a:pos x="T6" y="T7"/>
                </a:cxn>
              </a:cxnLst>
              <a:rect l="0" t="0" r="r" b="b"/>
              <a:pathLst>
                <a:path w="807" h="806">
                  <a:moveTo>
                    <a:pt x="0" y="806"/>
                  </a:moveTo>
                  <a:lnTo>
                    <a:pt x="807" y="0"/>
                  </a:lnTo>
                  <a:lnTo>
                    <a:pt x="0" y="0"/>
                  </a:lnTo>
                  <a:lnTo>
                    <a:pt x="0"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90" name="Freeform 24"/>
            <p:cNvSpPr/>
            <p:nvPr userDrawn="1"/>
          </p:nvSpPr>
          <p:spPr bwMode="auto">
            <a:xfrm flipH="1">
              <a:off x="6403010" y="5495925"/>
              <a:ext cx="1279525" cy="1279525"/>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91" name="Freeform 25"/>
            <p:cNvSpPr/>
            <p:nvPr userDrawn="1"/>
          </p:nvSpPr>
          <p:spPr bwMode="auto">
            <a:xfrm flipH="1">
              <a:off x="6403010" y="5495925"/>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sp>
          <p:nvSpPr>
            <p:cNvPr id="92" name="Freeform 26"/>
            <p:cNvSpPr/>
            <p:nvPr userDrawn="1"/>
          </p:nvSpPr>
          <p:spPr bwMode="auto">
            <a:xfrm flipH="1">
              <a:off x="6415710" y="4143375"/>
              <a:ext cx="1279525" cy="1279525"/>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93" name="Freeform 28"/>
            <p:cNvSpPr/>
            <p:nvPr userDrawn="1"/>
          </p:nvSpPr>
          <p:spPr bwMode="auto">
            <a:xfrm flipH="1">
              <a:off x="7768260" y="4143375"/>
              <a:ext cx="1279525" cy="1279525"/>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94" name="Freeform 29"/>
            <p:cNvSpPr/>
            <p:nvPr userDrawn="1"/>
          </p:nvSpPr>
          <p:spPr bwMode="auto">
            <a:xfrm flipH="1">
              <a:off x="7768260" y="4143375"/>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342D57"/>
            </a:solidFill>
            <a:ln>
              <a:noFill/>
            </a:ln>
          </p:spPr>
          <p:txBody>
            <a:bodyPr vert="horz" wrap="square" lIns="91440" tIns="45720" rIns="91440" bIns="45720" numCol="1" anchor="t" anchorCtr="0" compatLnSpc="1"/>
            <a:lstStyle/>
            <a:p>
              <a:endParaRPr lang="ko-KR" altLang="en-US" sz="2400"/>
            </a:p>
          </p:txBody>
        </p:sp>
        <p:pic>
          <p:nvPicPr>
            <p:cNvPr id="157" name="그림 13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8100000" flipV="1">
              <a:off x="5630087" y="1977633"/>
              <a:ext cx="449020" cy="1096463"/>
            </a:xfrm>
            <a:prstGeom prst="rect">
              <a:avLst/>
            </a:prstGeom>
          </p:spPr>
        </p:pic>
        <p:sp>
          <p:nvSpPr>
            <p:cNvPr id="158" name="Freeform 12"/>
            <p:cNvSpPr/>
            <p:nvPr userDrawn="1"/>
          </p:nvSpPr>
          <p:spPr bwMode="auto">
            <a:xfrm flipH="1">
              <a:off x="5048873" y="1436688"/>
              <a:ext cx="1279525" cy="1281113"/>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pic>
          <p:nvPicPr>
            <p:cNvPr id="159" name="그림 1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a:off x="5735205" y="5159789"/>
              <a:ext cx="395560" cy="1096463"/>
            </a:xfrm>
            <a:prstGeom prst="rect">
              <a:avLst/>
            </a:prstGeom>
          </p:spPr>
        </p:pic>
        <p:sp>
          <p:nvSpPr>
            <p:cNvPr id="160" name="Freeform 23"/>
            <p:cNvSpPr/>
            <p:nvPr userDrawn="1"/>
          </p:nvSpPr>
          <p:spPr bwMode="auto">
            <a:xfrm flipH="1">
              <a:off x="5050460" y="5495925"/>
              <a:ext cx="1281113" cy="1279525"/>
            </a:xfrm>
            <a:custGeom>
              <a:avLst/>
              <a:gdLst>
                <a:gd name="T0" fmla="*/ 0 w 807"/>
                <a:gd name="T1" fmla="*/ 0 h 806"/>
                <a:gd name="T2" fmla="*/ 807 w 807"/>
                <a:gd name="T3" fmla="*/ 806 h 806"/>
                <a:gd name="T4" fmla="*/ 0 w 807"/>
                <a:gd name="T5" fmla="*/ 806 h 806"/>
                <a:gd name="T6" fmla="*/ 0 w 807"/>
                <a:gd name="T7" fmla="*/ 0 h 806"/>
              </a:gdLst>
              <a:ahLst/>
              <a:cxnLst>
                <a:cxn ang="0">
                  <a:pos x="T0" y="T1"/>
                </a:cxn>
                <a:cxn ang="0">
                  <a:pos x="T2" y="T3"/>
                </a:cxn>
                <a:cxn ang="0">
                  <a:pos x="T4" y="T5"/>
                </a:cxn>
                <a:cxn ang="0">
                  <a:pos x="T6" y="T7"/>
                </a:cxn>
              </a:cxnLst>
              <a:rect l="0" t="0" r="r" b="b"/>
              <a:pathLst>
                <a:path w="807" h="806">
                  <a:moveTo>
                    <a:pt x="0" y="0"/>
                  </a:moveTo>
                  <a:lnTo>
                    <a:pt x="807" y="806"/>
                  </a:lnTo>
                  <a:lnTo>
                    <a:pt x="0" y="806"/>
                  </a:lnTo>
                  <a:lnTo>
                    <a:pt x="0" y="0"/>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pic>
          <p:nvPicPr>
            <p:cNvPr id="161" name="그림 14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a:off x="7034616" y="3855032"/>
              <a:ext cx="395560" cy="1096463"/>
            </a:xfrm>
            <a:prstGeom prst="rect">
              <a:avLst/>
            </a:prstGeom>
          </p:spPr>
        </p:pic>
        <p:sp>
          <p:nvSpPr>
            <p:cNvPr id="162" name="Freeform 27"/>
            <p:cNvSpPr/>
            <p:nvPr userDrawn="1"/>
          </p:nvSpPr>
          <p:spPr bwMode="auto">
            <a:xfrm flipH="1">
              <a:off x="6415710" y="4143375"/>
              <a:ext cx="1279525" cy="1279525"/>
            </a:xfrm>
            <a:custGeom>
              <a:avLst/>
              <a:gdLst>
                <a:gd name="T0" fmla="*/ 0 w 806"/>
                <a:gd name="T1" fmla="*/ 0 h 806"/>
                <a:gd name="T2" fmla="*/ 806 w 806"/>
                <a:gd name="T3" fmla="*/ 806 h 806"/>
                <a:gd name="T4" fmla="*/ 0 w 806"/>
                <a:gd name="T5" fmla="*/ 806 h 806"/>
                <a:gd name="T6" fmla="*/ 0 w 806"/>
                <a:gd name="T7" fmla="*/ 0 h 806"/>
              </a:gdLst>
              <a:ahLst/>
              <a:cxnLst>
                <a:cxn ang="0">
                  <a:pos x="T0" y="T1"/>
                </a:cxn>
                <a:cxn ang="0">
                  <a:pos x="T2" y="T3"/>
                </a:cxn>
                <a:cxn ang="0">
                  <a:pos x="T4" y="T5"/>
                </a:cxn>
                <a:cxn ang="0">
                  <a:pos x="T6" y="T7"/>
                </a:cxn>
              </a:cxnLst>
              <a:rect l="0" t="0" r="r" b="b"/>
              <a:pathLst>
                <a:path w="806" h="806">
                  <a:moveTo>
                    <a:pt x="0" y="0"/>
                  </a:moveTo>
                  <a:lnTo>
                    <a:pt x="806" y="806"/>
                  </a:lnTo>
                  <a:lnTo>
                    <a:pt x="0" y="806"/>
                  </a:lnTo>
                  <a:lnTo>
                    <a:pt x="0"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pic>
          <p:nvPicPr>
            <p:cNvPr id="163" name="그림 14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3500000" flipH="1" flipV="1">
              <a:off x="6650300" y="618867"/>
              <a:ext cx="449020" cy="1096463"/>
            </a:xfrm>
            <a:prstGeom prst="rect">
              <a:avLst/>
            </a:prstGeom>
          </p:spPr>
        </p:pic>
        <p:sp>
          <p:nvSpPr>
            <p:cNvPr id="164" name="Freeform 11"/>
            <p:cNvSpPr/>
            <p:nvPr userDrawn="1"/>
          </p:nvSpPr>
          <p:spPr bwMode="auto">
            <a:xfrm flipH="1">
              <a:off x="6401423" y="82550"/>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grpSp>
          <p:nvGrpSpPr>
            <p:cNvPr id="165" name="그룹 145"/>
            <p:cNvGrpSpPr/>
            <p:nvPr userDrawn="1"/>
          </p:nvGrpSpPr>
          <p:grpSpPr>
            <a:xfrm flipH="1">
              <a:off x="6401008" y="458788"/>
              <a:ext cx="369888" cy="903287"/>
              <a:chOff x="1812925" y="4535488"/>
              <a:chExt cx="369888" cy="903287"/>
            </a:xfrm>
            <a:solidFill>
              <a:schemeClr val="accent1">
                <a:lumMod val="50000"/>
              </a:schemeClr>
            </a:solidFill>
          </p:grpSpPr>
          <p:sp>
            <p:nvSpPr>
              <p:cNvPr id="174" name="Freeform 5"/>
              <p:cNvSpPr/>
              <p:nvPr userDrawn="1"/>
            </p:nvSpPr>
            <p:spPr bwMode="auto">
              <a:xfrm>
                <a:off x="2027238" y="4535488"/>
                <a:ext cx="155575" cy="382588"/>
              </a:xfrm>
              <a:custGeom>
                <a:avLst/>
                <a:gdLst>
                  <a:gd name="T0" fmla="*/ 98 w 98"/>
                  <a:gd name="T1" fmla="*/ 0 h 241"/>
                  <a:gd name="T2" fmla="*/ 98 w 98"/>
                  <a:gd name="T3" fmla="*/ 0 h 241"/>
                  <a:gd name="T4" fmla="*/ 88 w 98"/>
                  <a:gd name="T5" fmla="*/ 2 h 241"/>
                  <a:gd name="T6" fmla="*/ 77 w 98"/>
                  <a:gd name="T7" fmla="*/ 7 h 241"/>
                  <a:gd name="T8" fmla="*/ 68 w 98"/>
                  <a:gd name="T9" fmla="*/ 11 h 241"/>
                  <a:gd name="T10" fmla="*/ 59 w 98"/>
                  <a:gd name="T11" fmla="*/ 16 h 241"/>
                  <a:gd name="T12" fmla="*/ 50 w 98"/>
                  <a:gd name="T13" fmla="*/ 21 h 241"/>
                  <a:gd name="T14" fmla="*/ 43 w 98"/>
                  <a:gd name="T15" fmla="*/ 28 h 241"/>
                  <a:gd name="T16" fmla="*/ 35 w 98"/>
                  <a:gd name="T17" fmla="*/ 35 h 241"/>
                  <a:gd name="T18" fmla="*/ 28 w 98"/>
                  <a:gd name="T19" fmla="*/ 42 h 241"/>
                  <a:gd name="T20" fmla="*/ 22 w 98"/>
                  <a:gd name="T21" fmla="*/ 51 h 241"/>
                  <a:gd name="T22" fmla="*/ 17 w 98"/>
                  <a:gd name="T23" fmla="*/ 60 h 241"/>
                  <a:gd name="T24" fmla="*/ 11 w 98"/>
                  <a:gd name="T25" fmla="*/ 68 h 241"/>
                  <a:gd name="T26" fmla="*/ 7 w 98"/>
                  <a:gd name="T27" fmla="*/ 79 h 241"/>
                  <a:gd name="T28" fmla="*/ 4 w 98"/>
                  <a:gd name="T29" fmla="*/ 88 h 241"/>
                  <a:gd name="T30" fmla="*/ 2 w 98"/>
                  <a:gd name="T31" fmla="*/ 99 h 241"/>
                  <a:gd name="T32" fmla="*/ 1 w 98"/>
                  <a:gd name="T33" fmla="*/ 109 h 241"/>
                  <a:gd name="T34" fmla="*/ 0 w 98"/>
                  <a:gd name="T35" fmla="*/ 121 h 241"/>
                  <a:gd name="T36" fmla="*/ 0 w 98"/>
                  <a:gd name="T37" fmla="*/ 121 h 241"/>
                  <a:gd name="T38" fmla="*/ 1 w 98"/>
                  <a:gd name="T39" fmla="*/ 131 h 241"/>
                  <a:gd name="T40" fmla="*/ 2 w 98"/>
                  <a:gd name="T41" fmla="*/ 143 h 241"/>
                  <a:gd name="T42" fmla="*/ 4 w 98"/>
                  <a:gd name="T43" fmla="*/ 153 h 241"/>
                  <a:gd name="T44" fmla="*/ 7 w 98"/>
                  <a:gd name="T45" fmla="*/ 162 h 241"/>
                  <a:gd name="T46" fmla="*/ 11 w 98"/>
                  <a:gd name="T47" fmla="*/ 172 h 241"/>
                  <a:gd name="T48" fmla="*/ 17 w 98"/>
                  <a:gd name="T49" fmla="*/ 181 h 241"/>
                  <a:gd name="T50" fmla="*/ 22 w 98"/>
                  <a:gd name="T51" fmla="*/ 191 h 241"/>
                  <a:gd name="T52" fmla="*/ 28 w 98"/>
                  <a:gd name="T53" fmla="*/ 199 h 241"/>
                  <a:gd name="T54" fmla="*/ 35 w 98"/>
                  <a:gd name="T55" fmla="*/ 206 h 241"/>
                  <a:gd name="T56" fmla="*/ 43 w 98"/>
                  <a:gd name="T57" fmla="*/ 214 h 241"/>
                  <a:gd name="T58" fmla="*/ 50 w 98"/>
                  <a:gd name="T59" fmla="*/ 220 h 241"/>
                  <a:gd name="T60" fmla="*/ 59 w 98"/>
                  <a:gd name="T61" fmla="*/ 225 h 241"/>
                  <a:gd name="T62" fmla="*/ 68 w 98"/>
                  <a:gd name="T63" fmla="*/ 230 h 241"/>
                  <a:gd name="T64" fmla="*/ 77 w 98"/>
                  <a:gd name="T65" fmla="*/ 235 h 241"/>
                  <a:gd name="T66" fmla="*/ 88 w 98"/>
                  <a:gd name="T67" fmla="*/ 238 h 241"/>
                  <a:gd name="T68" fmla="*/ 98 w 98"/>
                  <a:gd name="T69" fmla="*/ 241 h 241"/>
                  <a:gd name="T70" fmla="*/ 98 w 98"/>
                  <a:gd name="T7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41">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5" name="Freeform 7"/>
              <p:cNvSpPr/>
              <p:nvPr userDrawn="1"/>
            </p:nvSpPr>
            <p:spPr bwMode="auto">
              <a:xfrm>
                <a:off x="1812925" y="4949825"/>
                <a:ext cx="369888" cy="488950"/>
              </a:xfrm>
              <a:custGeom>
                <a:avLst/>
                <a:gdLst>
                  <a:gd name="T0" fmla="*/ 203 w 233"/>
                  <a:gd name="T1" fmla="*/ 0 h 308"/>
                  <a:gd name="T2" fmla="*/ 203 w 233"/>
                  <a:gd name="T3" fmla="*/ 0 h 308"/>
                  <a:gd name="T4" fmla="*/ 182 w 233"/>
                  <a:gd name="T5" fmla="*/ 0 h 308"/>
                  <a:gd name="T6" fmla="*/ 157 w 233"/>
                  <a:gd name="T7" fmla="*/ 2 h 308"/>
                  <a:gd name="T8" fmla="*/ 129 w 233"/>
                  <a:gd name="T9" fmla="*/ 6 h 308"/>
                  <a:gd name="T10" fmla="*/ 114 w 233"/>
                  <a:gd name="T11" fmla="*/ 8 h 308"/>
                  <a:gd name="T12" fmla="*/ 99 w 233"/>
                  <a:gd name="T13" fmla="*/ 12 h 308"/>
                  <a:gd name="T14" fmla="*/ 85 w 233"/>
                  <a:gd name="T15" fmla="*/ 16 h 308"/>
                  <a:gd name="T16" fmla="*/ 70 w 233"/>
                  <a:gd name="T17" fmla="*/ 22 h 308"/>
                  <a:gd name="T18" fmla="*/ 56 w 233"/>
                  <a:gd name="T19" fmla="*/ 28 h 308"/>
                  <a:gd name="T20" fmla="*/ 43 w 233"/>
                  <a:gd name="T21" fmla="*/ 35 h 308"/>
                  <a:gd name="T22" fmla="*/ 30 w 233"/>
                  <a:gd name="T23" fmla="*/ 44 h 308"/>
                  <a:gd name="T24" fmla="*/ 19 w 233"/>
                  <a:gd name="T25" fmla="*/ 53 h 308"/>
                  <a:gd name="T26" fmla="*/ 9 w 233"/>
                  <a:gd name="T27" fmla="*/ 63 h 308"/>
                  <a:gd name="T28" fmla="*/ 0 w 233"/>
                  <a:gd name="T29" fmla="*/ 76 h 308"/>
                  <a:gd name="T30" fmla="*/ 233 w 233"/>
                  <a:gd name="T31" fmla="*/ 308 h 308"/>
                  <a:gd name="T32" fmla="*/ 233 w 233"/>
                  <a:gd name="T33" fmla="*/ 1 h 308"/>
                  <a:gd name="T34" fmla="*/ 225 w 233"/>
                  <a:gd name="T35" fmla="*/ 1 h 308"/>
                  <a:gd name="T36" fmla="*/ 225 w 233"/>
                  <a:gd name="T37" fmla="*/ 1 h 308"/>
                  <a:gd name="T38" fmla="*/ 203 w 233"/>
                  <a:gd name="T3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308">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66" name="Freeform 38"/>
            <p:cNvSpPr/>
            <p:nvPr userDrawn="1"/>
          </p:nvSpPr>
          <p:spPr bwMode="auto">
            <a:xfrm>
              <a:off x="7095160" y="4305797"/>
              <a:ext cx="600075" cy="874713"/>
            </a:xfrm>
            <a:custGeom>
              <a:avLst/>
              <a:gdLst>
                <a:gd name="T0" fmla="*/ 326 w 378"/>
                <a:gd name="T1" fmla="*/ 0 h 551"/>
                <a:gd name="T2" fmla="*/ 286 w 378"/>
                <a:gd name="T3" fmla="*/ 3 h 551"/>
                <a:gd name="T4" fmla="*/ 93 w 378"/>
                <a:gd name="T5" fmla="*/ 198 h 551"/>
                <a:gd name="T6" fmla="*/ 89 w 378"/>
                <a:gd name="T7" fmla="*/ 237 h 551"/>
                <a:gd name="T8" fmla="*/ 90 w 378"/>
                <a:gd name="T9" fmla="*/ 253 h 551"/>
                <a:gd name="T10" fmla="*/ 94 w 378"/>
                <a:gd name="T11" fmla="*/ 283 h 551"/>
                <a:gd name="T12" fmla="*/ 101 w 378"/>
                <a:gd name="T13" fmla="*/ 313 h 551"/>
                <a:gd name="T14" fmla="*/ 113 w 378"/>
                <a:gd name="T15" fmla="*/ 340 h 551"/>
                <a:gd name="T16" fmla="*/ 15 w 378"/>
                <a:gd name="T17" fmla="*/ 458 h 551"/>
                <a:gd name="T18" fmla="*/ 9 w 378"/>
                <a:gd name="T19" fmla="*/ 466 h 551"/>
                <a:gd name="T20" fmla="*/ 1 w 378"/>
                <a:gd name="T21" fmla="*/ 486 h 551"/>
                <a:gd name="T22" fmla="*/ 1 w 378"/>
                <a:gd name="T23" fmla="*/ 507 h 551"/>
                <a:gd name="T24" fmla="*/ 9 w 378"/>
                <a:gd name="T25" fmla="*/ 526 h 551"/>
                <a:gd name="T26" fmla="*/ 15 w 378"/>
                <a:gd name="T27" fmla="*/ 535 h 551"/>
                <a:gd name="T28" fmla="*/ 34 w 378"/>
                <a:gd name="T29" fmla="*/ 547 h 551"/>
                <a:gd name="T30" fmla="*/ 54 w 378"/>
                <a:gd name="T31" fmla="*/ 551 h 551"/>
                <a:gd name="T32" fmla="*/ 65 w 378"/>
                <a:gd name="T33" fmla="*/ 550 h 551"/>
                <a:gd name="T34" fmla="*/ 84 w 378"/>
                <a:gd name="T35" fmla="*/ 542 h 551"/>
                <a:gd name="T36" fmla="*/ 194 w 378"/>
                <a:gd name="T37" fmla="*/ 434 h 551"/>
                <a:gd name="T38" fmla="*/ 209 w 378"/>
                <a:gd name="T39" fmla="*/ 443 h 551"/>
                <a:gd name="T40" fmla="*/ 239 w 378"/>
                <a:gd name="T41" fmla="*/ 458 h 551"/>
                <a:gd name="T42" fmla="*/ 273 w 378"/>
                <a:gd name="T43" fmla="*/ 468 h 551"/>
                <a:gd name="T44" fmla="*/ 308 w 378"/>
                <a:gd name="T45" fmla="*/ 474 h 551"/>
                <a:gd name="T46" fmla="*/ 326 w 378"/>
                <a:gd name="T47" fmla="*/ 475 h 551"/>
                <a:gd name="T48" fmla="*/ 353 w 378"/>
                <a:gd name="T49" fmla="*/ 473 h 551"/>
                <a:gd name="T50" fmla="*/ 378 w 378"/>
                <a:gd name="T51" fmla="*/ 468 h 551"/>
                <a:gd name="T52" fmla="*/ 378 w 378"/>
                <a:gd name="T53" fmla="*/ 393 h 551"/>
                <a:gd name="T54" fmla="*/ 353 w 378"/>
                <a:gd name="T55" fmla="*/ 399 h 551"/>
                <a:gd name="T56" fmla="*/ 326 w 378"/>
                <a:gd name="T57" fmla="*/ 401 h 551"/>
                <a:gd name="T58" fmla="*/ 309 w 378"/>
                <a:gd name="T59" fmla="*/ 400 h 551"/>
                <a:gd name="T60" fmla="*/ 278 w 378"/>
                <a:gd name="T61" fmla="*/ 394 h 551"/>
                <a:gd name="T62" fmla="*/ 249 w 378"/>
                <a:gd name="T63" fmla="*/ 382 h 551"/>
                <a:gd name="T64" fmla="*/ 221 w 378"/>
                <a:gd name="T65" fmla="*/ 364 h 551"/>
                <a:gd name="T66" fmla="*/ 199 w 378"/>
                <a:gd name="T67" fmla="*/ 342 h 551"/>
                <a:gd name="T68" fmla="*/ 182 w 378"/>
                <a:gd name="T69" fmla="*/ 316 h 551"/>
                <a:gd name="T70" fmla="*/ 169 w 378"/>
                <a:gd name="T71" fmla="*/ 285 h 551"/>
                <a:gd name="T72" fmla="*/ 163 w 378"/>
                <a:gd name="T73" fmla="*/ 254 h 551"/>
                <a:gd name="T74" fmla="*/ 162 w 378"/>
                <a:gd name="T75" fmla="*/ 237 h 551"/>
                <a:gd name="T76" fmla="*/ 165 w 378"/>
                <a:gd name="T77" fmla="*/ 204 h 551"/>
                <a:gd name="T78" fmla="*/ 175 w 378"/>
                <a:gd name="T79" fmla="*/ 174 h 551"/>
                <a:gd name="T80" fmla="*/ 190 w 378"/>
                <a:gd name="T81" fmla="*/ 145 h 551"/>
                <a:gd name="T82" fmla="*/ 210 w 378"/>
                <a:gd name="T83" fmla="*/ 121 h 551"/>
                <a:gd name="T84" fmla="*/ 235 w 378"/>
                <a:gd name="T85" fmla="*/ 101 h 551"/>
                <a:gd name="T86" fmla="*/ 262 w 378"/>
                <a:gd name="T87" fmla="*/ 86 h 551"/>
                <a:gd name="T88" fmla="*/ 294 w 378"/>
                <a:gd name="T89" fmla="*/ 76 h 551"/>
                <a:gd name="T90" fmla="*/ 326 w 378"/>
                <a:gd name="T91" fmla="*/ 73 h 551"/>
                <a:gd name="T92" fmla="*/ 340 w 378"/>
                <a:gd name="T93" fmla="*/ 73 h 551"/>
                <a:gd name="T94" fmla="*/ 366 w 378"/>
                <a:gd name="T95" fmla="*/ 77 h 551"/>
                <a:gd name="T96" fmla="*/ 378 w 378"/>
                <a:gd name="T97" fmla="*/ 5 h 551"/>
                <a:gd name="T98" fmla="*/ 366 w 378"/>
                <a:gd name="T99" fmla="*/ 3 h 551"/>
                <a:gd name="T100" fmla="*/ 340 w 378"/>
                <a:gd name="T10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551">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67" name="Freeform 42"/>
            <p:cNvSpPr/>
            <p:nvPr userDrawn="1"/>
          </p:nvSpPr>
          <p:spPr bwMode="auto">
            <a:xfrm flipH="1">
              <a:off x="7768260" y="3072276"/>
              <a:ext cx="258763" cy="884238"/>
            </a:xfrm>
            <a:custGeom>
              <a:avLst/>
              <a:gdLst>
                <a:gd name="T0" fmla="*/ 74 w 163"/>
                <a:gd name="T1" fmla="*/ 186 h 557"/>
                <a:gd name="T2" fmla="*/ 76 w 163"/>
                <a:gd name="T3" fmla="*/ 166 h 557"/>
                <a:gd name="T4" fmla="*/ 82 w 163"/>
                <a:gd name="T5" fmla="*/ 147 h 557"/>
                <a:gd name="T6" fmla="*/ 89 w 163"/>
                <a:gd name="T7" fmla="*/ 129 h 557"/>
                <a:gd name="T8" fmla="*/ 100 w 163"/>
                <a:gd name="T9" fmla="*/ 115 h 557"/>
                <a:gd name="T10" fmla="*/ 113 w 163"/>
                <a:gd name="T11" fmla="*/ 101 h 557"/>
                <a:gd name="T12" fmla="*/ 128 w 163"/>
                <a:gd name="T13" fmla="*/ 90 h 557"/>
                <a:gd name="T14" fmla="*/ 145 w 163"/>
                <a:gd name="T15" fmla="*/ 81 h 557"/>
                <a:gd name="T16" fmla="*/ 163 w 163"/>
                <a:gd name="T17" fmla="*/ 76 h 557"/>
                <a:gd name="T18" fmla="*/ 163 w 163"/>
                <a:gd name="T19" fmla="*/ 0 h 557"/>
                <a:gd name="T20" fmla="*/ 130 w 163"/>
                <a:gd name="T21" fmla="*/ 7 h 557"/>
                <a:gd name="T22" fmla="*/ 99 w 163"/>
                <a:gd name="T23" fmla="*/ 21 h 557"/>
                <a:gd name="T24" fmla="*/ 71 w 163"/>
                <a:gd name="T25" fmla="*/ 38 h 557"/>
                <a:gd name="T26" fmla="*/ 47 w 163"/>
                <a:gd name="T27" fmla="*/ 61 h 557"/>
                <a:gd name="T28" fmla="*/ 27 w 163"/>
                <a:gd name="T29" fmla="*/ 88 h 557"/>
                <a:gd name="T30" fmla="*/ 13 w 163"/>
                <a:gd name="T31" fmla="*/ 118 h 557"/>
                <a:gd name="T32" fmla="*/ 3 w 163"/>
                <a:gd name="T33" fmla="*/ 150 h 557"/>
                <a:gd name="T34" fmla="*/ 0 w 163"/>
                <a:gd name="T35" fmla="*/ 186 h 557"/>
                <a:gd name="T36" fmla="*/ 1 w 163"/>
                <a:gd name="T37" fmla="*/ 202 h 557"/>
                <a:gd name="T38" fmla="*/ 10 w 163"/>
                <a:gd name="T39" fmla="*/ 242 h 557"/>
                <a:gd name="T40" fmla="*/ 27 w 163"/>
                <a:gd name="T41" fmla="*/ 289 h 557"/>
                <a:gd name="T42" fmla="*/ 63 w 163"/>
                <a:gd name="T43" fmla="*/ 369 h 557"/>
                <a:gd name="T44" fmla="*/ 116 w 163"/>
                <a:gd name="T45" fmla="*/ 473 h 557"/>
                <a:gd name="T46" fmla="*/ 163 w 163"/>
                <a:gd name="T47" fmla="*/ 557 h 557"/>
                <a:gd name="T48" fmla="*/ 163 w 163"/>
                <a:gd name="T49" fmla="*/ 295 h 557"/>
                <a:gd name="T50" fmla="*/ 145 w 163"/>
                <a:gd name="T51" fmla="*/ 289 h 557"/>
                <a:gd name="T52" fmla="*/ 128 w 163"/>
                <a:gd name="T53" fmla="*/ 281 h 557"/>
                <a:gd name="T54" fmla="*/ 113 w 163"/>
                <a:gd name="T55" fmla="*/ 270 h 557"/>
                <a:gd name="T56" fmla="*/ 100 w 163"/>
                <a:gd name="T57" fmla="*/ 257 h 557"/>
                <a:gd name="T58" fmla="*/ 89 w 163"/>
                <a:gd name="T59" fmla="*/ 241 h 557"/>
                <a:gd name="T60" fmla="*/ 82 w 163"/>
                <a:gd name="T61" fmla="*/ 224 h 557"/>
                <a:gd name="T62" fmla="*/ 76 w 163"/>
                <a:gd name="T63" fmla="*/ 205 h 557"/>
                <a:gd name="T64" fmla="*/ 74 w 163"/>
                <a:gd name="T65" fmla="*/ 18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68" name="Freeform 46"/>
            <p:cNvSpPr/>
            <p:nvPr userDrawn="1"/>
          </p:nvSpPr>
          <p:spPr bwMode="auto">
            <a:xfrm flipH="1">
              <a:off x="6403010" y="6242050"/>
              <a:ext cx="265113" cy="430213"/>
            </a:xfrm>
            <a:custGeom>
              <a:avLst/>
              <a:gdLst>
                <a:gd name="T0" fmla="*/ 167 w 167"/>
                <a:gd name="T1" fmla="*/ 0 h 271"/>
                <a:gd name="T2" fmla="*/ 0 w 167"/>
                <a:gd name="T3" fmla="*/ 167 h 271"/>
                <a:gd name="T4" fmla="*/ 103 w 167"/>
                <a:gd name="T5" fmla="*/ 271 h 271"/>
                <a:gd name="T6" fmla="*/ 137 w 167"/>
                <a:gd name="T7" fmla="*/ 259 h 271"/>
                <a:gd name="T8" fmla="*/ 137 w 167"/>
                <a:gd name="T9" fmla="*/ 201 h 271"/>
                <a:gd name="T10" fmla="*/ 167 w 167"/>
                <a:gd name="T11" fmla="*/ 173 h 271"/>
                <a:gd name="T12" fmla="*/ 167 w 167"/>
                <a:gd name="T13" fmla="*/ 0 h 271"/>
              </a:gdLst>
              <a:ahLst/>
              <a:cxnLst>
                <a:cxn ang="0">
                  <a:pos x="T0" y="T1"/>
                </a:cxn>
                <a:cxn ang="0">
                  <a:pos x="T2" y="T3"/>
                </a:cxn>
                <a:cxn ang="0">
                  <a:pos x="T4" y="T5"/>
                </a:cxn>
                <a:cxn ang="0">
                  <a:pos x="T6" y="T7"/>
                </a:cxn>
                <a:cxn ang="0">
                  <a:pos x="T8" y="T9"/>
                </a:cxn>
                <a:cxn ang="0">
                  <a:pos x="T10" y="T11"/>
                </a:cxn>
                <a:cxn ang="0">
                  <a:pos x="T12" y="T13"/>
                </a:cxn>
              </a:cxnLst>
              <a:rect l="0" t="0" r="r" b="b"/>
              <a:pathLst>
                <a:path w="167" h="271">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nvGrpSpPr>
            <p:cNvPr id="169" name="그룹 149"/>
            <p:cNvGrpSpPr/>
            <p:nvPr userDrawn="1"/>
          </p:nvGrpSpPr>
          <p:grpSpPr>
            <a:xfrm flipH="1">
              <a:off x="5923171" y="458788"/>
              <a:ext cx="406400" cy="903287"/>
              <a:chOff x="2209800" y="4519614"/>
              <a:chExt cx="406400" cy="903287"/>
            </a:xfrm>
            <a:solidFill>
              <a:schemeClr val="accent2">
                <a:lumMod val="50000"/>
              </a:schemeClr>
            </a:solidFill>
          </p:grpSpPr>
          <p:sp>
            <p:nvSpPr>
              <p:cNvPr id="172" name="Freeform 9"/>
              <p:cNvSpPr/>
              <p:nvPr userDrawn="1"/>
            </p:nvSpPr>
            <p:spPr bwMode="auto">
              <a:xfrm>
                <a:off x="2209800" y="4519614"/>
                <a:ext cx="171450" cy="385763"/>
              </a:xfrm>
              <a:custGeom>
                <a:avLst/>
                <a:gdLst>
                  <a:gd name="T0" fmla="*/ 0 w 108"/>
                  <a:gd name="T1" fmla="*/ 0 h 243"/>
                  <a:gd name="T2" fmla="*/ 0 w 108"/>
                  <a:gd name="T3" fmla="*/ 243 h 243"/>
                  <a:gd name="T4" fmla="*/ 0 w 108"/>
                  <a:gd name="T5" fmla="*/ 243 h 243"/>
                  <a:gd name="T6" fmla="*/ 11 w 108"/>
                  <a:gd name="T7" fmla="*/ 242 h 243"/>
                  <a:gd name="T8" fmla="*/ 22 w 108"/>
                  <a:gd name="T9" fmla="*/ 239 h 243"/>
                  <a:gd name="T10" fmla="*/ 33 w 108"/>
                  <a:gd name="T11" fmla="*/ 234 h 243"/>
                  <a:gd name="T12" fmla="*/ 42 w 108"/>
                  <a:gd name="T13" fmla="*/ 230 h 243"/>
                  <a:gd name="T14" fmla="*/ 51 w 108"/>
                  <a:gd name="T15" fmla="*/ 224 h 243"/>
                  <a:gd name="T16" fmla="*/ 61 w 108"/>
                  <a:gd name="T17" fmla="*/ 218 h 243"/>
                  <a:gd name="T18" fmla="*/ 69 w 108"/>
                  <a:gd name="T19" fmla="*/ 210 h 243"/>
                  <a:gd name="T20" fmla="*/ 77 w 108"/>
                  <a:gd name="T21" fmla="*/ 203 h 243"/>
                  <a:gd name="T22" fmla="*/ 83 w 108"/>
                  <a:gd name="T23" fmla="*/ 195 h 243"/>
                  <a:gd name="T24" fmla="*/ 89 w 108"/>
                  <a:gd name="T25" fmla="*/ 185 h 243"/>
                  <a:gd name="T26" fmla="*/ 94 w 108"/>
                  <a:gd name="T27" fmla="*/ 176 h 243"/>
                  <a:gd name="T28" fmla="*/ 100 w 108"/>
                  <a:gd name="T29" fmla="*/ 165 h 243"/>
                  <a:gd name="T30" fmla="*/ 103 w 108"/>
                  <a:gd name="T31" fmla="*/ 155 h 243"/>
                  <a:gd name="T32" fmla="*/ 106 w 108"/>
                  <a:gd name="T33" fmla="*/ 145 h 243"/>
                  <a:gd name="T34" fmla="*/ 107 w 108"/>
                  <a:gd name="T35" fmla="*/ 133 h 243"/>
                  <a:gd name="T36" fmla="*/ 108 w 108"/>
                  <a:gd name="T37" fmla="*/ 122 h 243"/>
                  <a:gd name="T38" fmla="*/ 108 w 108"/>
                  <a:gd name="T39" fmla="*/ 122 h 243"/>
                  <a:gd name="T40" fmla="*/ 107 w 108"/>
                  <a:gd name="T41" fmla="*/ 110 h 243"/>
                  <a:gd name="T42" fmla="*/ 106 w 108"/>
                  <a:gd name="T43" fmla="*/ 99 h 243"/>
                  <a:gd name="T44" fmla="*/ 103 w 108"/>
                  <a:gd name="T45" fmla="*/ 88 h 243"/>
                  <a:gd name="T46" fmla="*/ 100 w 108"/>
                  <a:gd name="T47" fmla="*/ 77 h 243"/>
                  <a:gd name="T48" fmla="*/ 94 w 108"/>
                  <a:gd name="T49" fmla="*/ 67 h 243"/>
                  <a:gd name="T50" fmla="*/ 89 w 108"/>
                  <a:gd name="T51" fmla="*/ 58 h 243"/>
                  <a:gd name="T52" fmla="*/ 83 w 108"/>
                  <a:gd name="T53" fmla="*/ 48 h 243"/>
                  <a:gd name="T54" fmla="*/ 77 w 108"/>
                  <a:gd name="T55" fmla="*/ 40 h 243"/>
                  <a:gd name="T56" fmla="*/ 69 w 108"/>
                  <a:gd name="T57" fmla="*/ 32 h 243"/>
                  <a:gd name="T58" fmla="*/ 61 w 108"/>
                  <a:gd name="T59" fmla="*/ 25 h 243"/>
                  <a:gd name="T60" fmla="*/ 51 w 108"/>
                  <a:gd name="T61" fmla="*/ 19 h 243"/>
                  <a:gd name="T62" fmla="*/ 42 w 108"/>
                  <a:gd name="T63" fmla="*/ 13 h 243"/>
                  <a:gd name="T64" fmla="*/ 33 w 108"/>
                  <a:gd name="T65" fmla="*/ 9 h 243"/>
                  <a:gd name="T66" fmla="*/ 22 w 108"/>
                  <a:gd name="T67" fmla="*/ 4 h 243"/>
                  <a:gd name="T68" fmla="*/ 11 w 108"/>
                  <a:gd name="T69" fmla="*/ 1 h 243"/>
                  <a:gd name="T70" fmla="*/ 0 w 108"/>
                  <a:gd name="T7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43">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3" name="Freeform 11"/>
              <p:cNvSpPr/>
              <p:nvPr userDrawn="1"/>
            </p:nvSpPr>
            <p:spPr bwMode="auto">
              <a:xfrm>
                <a:off x="2209800" y="4935538"/>
                <a:ext cx="406400" cy="487363"/>
              </a:xfrm>
              <a:custGeom>
                <a:avLst/>
                <a:gdLst>
                  <a:gd name="T0" fmla="*/ 35 w 256"/>
                  <a:gd name="T1" fmla="*/ 0 h 307"/>
                  <a:gd name="T2" fmla="*/ 0 w 256"/>
                  <a:gd name="T3" fmla="*/ 0 h 307"/>
                  <a:gd name="T4" fmla="*/ 0 w 256"/>
                  <a:gd name="T5" fmla="*/ 307 h 307"/>
                  <a:gd name="T6" fmla="*/ 126 w 256"/>
                  <a:gd name="T7" fmla="*/ 307 h 307"/>
                  <a:gd name="T8" fmla="*/ 126 w 256"/>
                  <a:gd name="T9" fmla="*/ 215 h 307"/>
                  <a:gd name="T10" fmla="*/ 144 w 256"/>
                  <a:gd name="T11" fmla="*/ 215 h 307"/>
                  <a:gd name="T12" fmla="*/ 144 w 256"/>
                  <a:gd name="T13" fmla="*/ 307 h 307"/>
                  <a:gd name="T14" fmla="*/ 256 w 256"/>
                  <a:gd name="T15" fmla="*/ 307 h 307"/>
                  <a:gd name="T16" fmla="*/ 256 w 256"/>
                  <a:gd name="T17" fmla="*/ 134 h 307"/>
                  <a:gd name="T18" fmla="*/ 256 w 256"/>
                  <a:gd name="T19" fmla="*/ 134 h 307"/>
                  <a:gd name="T20" fmla="*/ 255 w 256"/>
                  <a:gd name="T21" fmla="*/ 128 h 307"/>
                  <a:gd name="T22" fmla="*/ 255 w 256"/>
                  <a:gd name="T23" fmla="*/ 128 h 307"/>
                  <a:gd name="T24" fmla="*/ 255 w 256"/>
                  <a:gd name="T25" fmla="*/ 123 h 307"/>
                  <a:gd name="T26" fmla="*/ 255 w 256"/>
                  <a:gd name="T27" fmla="*/ 123 h 307"/>
                  <a:gd name="T28" fmla="*/ 254 w 256"/>
                  <a:gd name="T29" fmla="*/ 121 h 307"/>
                  <a:gd name="T30" fmla="*/ 254 w 256"/>
                  <a:gd name="T31" fmla="*/ 121 h 307"/>
                  <a:gd name="T32" fmla="*/ 253 w 256"/>
                  <a:gd name="T33" fmla="*/ 113 h 307"/>
                  <a:gd name="T34" fmla="*/ 251 w 256"/>
                  <a:gd name="T35" fmla="*/ 104 h 307"/>
                  <a:gd name="T36" fmla="*/ 248 w 256"/>
                  <a:gd name="T37" fmla="*/ 97 h 307"/>
                  <a:gd name="T38" fmla="*/ 244 w 256"/>
                  <a:gd name="T39" fmla="*/ 90 h 307"/>
                  <a:gd name="T40" fmla="*/ 240 w 256"/>
                  <a:gd name="T41" fmla="*/ 82 h 307"/>
                  <a:gd name="T42" fmla="*/ 235 w 256"/>
                  <a:gd name="T43" fmla="*/ 76 h 307"/>
                  <a:gd name="T44" fmla="*/ 225 w 256"/>
                  <a:gd name="T45" fmla="*/ 63 h 307"/>
                  <a:gd name="T46" fmla="*/ 212 w 256"/>
                  <a:gd name="T47" fmla="*/ 53 h 307"/>
                  <a:gd name="T48" fmla="*/ 199 w 256"/>
                  <a:gd name="T49" fmla="*/ 44 h 307"/>
                  <a:gd name="T50" fmla="*/ 184 w 256"/>
                  <a:gd name="T51" fmla="*/ 35 h 307"/>
                  <a:gd name="T52" fmla="*/ 169 w 256"/>
                  <a:gd name="T53" fmla="*/ 28 h 307"/>
                  <a:gd name="T54" fmla="*/ 152 w 256"/>
                  <a:gd name="T55" fmla="*/ 22 h 307"/>
                  <a:gd name="T56" fmla="*/ 135 w 256"/>
                  <a:gd name="T57" fmla="*/ 16 h 307"/>
                  <a:gd name="T58" fmla="*/ 119 w 256"/>
                  <a:gd name="T59" fmla="*/ 12 h 307"/>
                  <a:gd name="T60" fmla="*/ 103 w 256"/>
                  <a:gd name="T61" fmla="*/ 8 h 307"/>
                  <a:gd name="T62" fmla="*/ 72 w 256"/>
                  <a:gd name="T63" fmla="*/ 4 h 307"/>
                  <a:gd name="T64" fmla="*/ 46 w 256"/>
                  <a:gd name="T65" fmla="*/ 1 h 307"/>
                  <a:gd name="T66" fmla="*/ 46 w 256"/>
                  <a:gd name="T67" fmla="*/ 1 h 307"/>
                  <a:gd name="T68" fmla="*/ 40 w 256"/>
                  <a:gd name="T69" fmla="*/ 0 h 307"/>
                  <a:gd name="T70" fmla="*/ 35 w 256"/>
                  <a:gd name="T7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07">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70" name="Freeform 43"/>
            <p:cNvSpPr>
              <a:spLocks noEditPoints="1"/>
            </p:cNvSpPr>
            <p:nvPr userDrawn="1"/>
          </p:nvSpPr>
          <p:spPr bwMode="auto">
            <a:xfrm flipH="1">
              <a:off x="5931522" y="5896769"/>
              <a:ext cx="398463" cy="630238"/>
            </a:xfrm>
            <a:custGeom>
              <a:avLst/>
              <a:gdLst>
                <a:gd name="T0" fmla="*/ 134 w 251"/>
                <a:gd name="T1" fmla="*/ 142 h 397"/>
                <a:gd name="T2" fmla="*/ 124 w 251"/>
                <a:gd name="T3" fmla="*/ 141 h 397"/>
                <a:gd name="T4" fmla="*/ 116 w 251"/>
                <a:gd name="T5" fmla="*/ 135 h 397"/>
                <a:gd name="T6" fmla="*/ 113 w 251"/>
                <a:gd name="T7" fmla="*/ 131 h 397"/>
                <a:gd name="T8" fmla="*/ 109 w 251"/>
                <a:gd name="T9" fmla="*/ 121 h 397"/>
                <a:gd name="T10" fmla="*/ 109 w 251"/>
                <a:gd name="T11" fmla="*/ 112 h 397"/>
                <a:gd name="T12" fmla="*/ 113 w 251"/>
                <a:gd name="T13" fmla="*/ 102 h 397"/>
                <a:gd name="T14" fmla="*/ 116 w 251"/>
                <a:gd name="T15" fmla="*/ 98 h 397"/>
                <a:gd name="T16" fmla="*/ 124 w 251"/>
                <a:gd name="T17" fmla="*/ 92 h 397"/>
                <a:gd name="T18" fmla="*/ 134 w 251"/>
                <a:gd name="T19" fmla="*/ 91 h 397"/>
                <a:gd name="T20" fmla="*/ 139 w 251"/>
                <a:gd name="T21" fmla="*/ 91 h 397"/>
                <a:gd name="T22" fmla="*/ 148 w 251"/>
                <a:gd name="T23" fmla="*/ 95 h 397"/>
                <a:gd name="T24" fmla="*/ 153 w 251"/>
                <a:gd name="T25" fmla="*/ 98 h 397"/>
                <a:gd name="T26" fmla="*/ 159 w 251"/>
                <a:gd name="T27" fmla="*/ 107 h 397"/>
                <a:gd name="T28" fmla="*/ 160 w 251"/>
                <a:gd name="T29" fmla="*/ 117 h 397"/>
                <a:gd name="T30" fmla="*/ 159 w 251"/>
                <a:gd name="T31" fmla="*/ 127 h 397"/>
                <a:gd name="T32" fmla="*/ 153 w 251"/>
                <a:gd name="T33" fmla="*/ 135 h 397"/>
                <a:gd name="T34" fmla="*/ 148 w 251"/>
                <a:gd name="T35" fmla="*/ 138 h 397"/>
                <a:gd name="T36" fmla="*/ 139 w 251"/>
                <a:gd name="T37" fmla="*/ 142 h 397"/>
                <a:gd name="T38" fmla="*/ 105 w 251"/>
                <a:gd name="T39" fmla="*/ 0 h 397"/>
                <a:gd name="T40" fmla="*/ 91 w 251"/>
                <a:gd name="T41" fmla="*/ 1 h 397"/>
                <a:gd name="T42" fmla="*/ 64 w 251"/>
                <a:gd name="T43" fmla="*/ 6 h 397"/>
                <a:gd name="T44" fmla="*/ 38 w 251"/>
                <a:gd name="T45" fmla="*/ 17 h 397"/>
                <a:gd name="T46" fmla="*/ 13 w 251"/>
                <a:gd name="T47" fmla="*/ 33 h 397"/>
                <a:gd name="T48" fmla="*/ 2 w 251"/>
                <a:gd name="T49" fmla="*/ 43 h 397"/>
                <a:gd name="T50" fmla="*/ 0 w 251"/>
                <a:gd name="T51" fmla="*/ 397 h 397"/>
                <a:gd name="T52" fmla="*/ 17 w 251"/>
                <a:gd name="T53" fmla="*/ 322 h 397"/>
                <a:gd name="T54" fmla="*/ 56 w 251"/>
                <a:gd name="T55" fmla="*/ 282 h 397"/>
                <a:gd name="T56" fmla="*/ 80 w 251"/>
                <a:gd name="T57" fmla="*/ 289 h 397"/>
                <a:gd name="T58" fmla="*/ 106 w 251"/>
                <a:gd name="T59" fmla="*/ 291 h 397"/>
                <a:gd name="T60" fmla="*/ 119 w 251"/>
                <a:gd name="T61" fmla="*/ 291 h 397"/>
                <a:gd name="T62" fmla="*/ 146 w 251"/>
                <a:gd name="T63" fmla="*/ 285 h 397"/>
                <a:gd name="T64" fmla="*/ 172 w 251"/>
                <a:gd name="T65" fmla="*/ 275 h 397"/>
                <a:gd name="T66" fmla="*/ 197 w 251"/>
                <a:gd name="T67" fmla="*/ 259 h 397"/>
                <a:gd name="T68" fmla="*/ 208 w 251"/>
                <a:gd name="T69" fmla="*/ 249 h 397"/>
                <a:gd name="T70" fmla="*/ 227 w 251"/>
                <a:gd name="T71" fmla="*/ 226 h 397"/>
                <a:gd name="T72" fmla="*/ 239 w 251"/>
                <a:gd name="T73" fmla="*/ 201 h 397"/>
                <a:gd name="T74" fmla="*/ 248 w 251"/>
                <a:gd name="T75" fmla="*/ 174 h 397"/>
                <a:gd name="T76" fmla="*/ 251 w 251"/>
                <a:gd name="T77" fmla="*/ 146 h 397"/>
                <a:gd name="T78" fmla="*/ 248 w 251"/>
                <a:gd name="T79" fmla="*/ 118 h 397"/>
                <a:gd name="T80" fmla="*/ 239 w 251"/>
                <a:gd name="T81" fmla="*/ 91 h 397"/>
                <a:gd name="T82" fmla="*/ 227 w 251"/>
                <a:gd name="T83" fmla="*/ 66 h 397"/>
                <a:gd name="T84" fmla="*/ 208 w 251"/>
                <a:gd name="T85" fmla="*/ 43 h 397"/>
                <a:gd name="T86" fmla="*/ 197 w 251"/>
                <a:gd name="T87" fmla="*/ 33 h 397"/>
                <a:gd name="T88" fmla="*/ 172 w 251"/>
                <a:gd name="T89" fmla="*/ 17 h 397"/>
                <a:gd name="T90" fmla="*/ 146 w 251"/>
                <a:gd name="T91" fmla="*/ 6 h 397"/>
                <a:gd name="T92" fmla="*/ 119 w 251"/>
                <a:gd name="T93" fmla="*/ 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397">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1" name="Freeform 40"/>
            <p:cNvSpPr/>
            <p:nvPr userDrawn="1"/>
          </p:nvSpPr>
          <p:spPr bwMode="auto">
            <a:xfrm flipH="1">
              <a:off x="7436472" y="3072276"/>
              <a:ext cx="258763" cy="884238"/>
            </a:xfrm>
            <a:custGeom>
              <a:avLst/>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grpSp>
        <p:nvGrpSpPr>
          <p:cNvPr id="176" name="그룹 94"/>
          <p:cNvGrpSpPr/>
          <p:nvPr userDrawn="1"/>
        </p:nvGrpSpPr>
        <p:grpSpPr>
          <a:xfrm>
            <a:off x="532056" y="1428888"/>
            <a:ext cx="1263128" cy="1281259"/>
            <a:chOff x="7668344" y="5495925"/>
            <a:chExt cx="1261419" cy="1279525"/>
          </a:xfrm>
        </p:grpSpPr>
        <p:sp>
          <p:nvSpPr>
            <p:cNvPr id="177" name="Freeform 13"/>
            <p:cNvSpPr/>
            <p:nvPr userDrawn="1"/>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178" name="Freeform 14"/>
            <p:cNvSpPr/>
            <p:nvPr userDrawn="1"/>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79" name="Freeform 15"/>
            <p:cNvSpPr/>
            <p:nvPr userDrawn="1"/>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sp>
          <p:nvSpPr>
            <p:cNvPr id="180" name="Freeform 16"/>
            <p:cNvSpPr/>
            <p:nvPr userDrawn="1"/>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81" name="Freeform 17"/>
            <p:cNvSpPr/>
            <p:nvPr userDrawn="1"/>
          </p:nvSpPr>
          <p:spPr bwMode="auto">
            <a:xfrm>
              <a:off x="8315651" y="5495925"/>
              <a:ext cx="614112" cy="614112"/>
            </a:xfrm>
            <a:custGeom>
              <a:avLst/>
              <a:gdLst>
                <a:gd name="T0" fmla="*/ 407 w 407"/>
                <a:gd name="T1" fmla="*/ 0 h 407"/>
                <a:gd name="T2" fmla="*/ 0 w 407"/>
                <a:gd name="T3" fmla="*/ 0 h 407"/>
                <a:gd name="T4" fmla="*/ 0 w 407"/>
                <a:gd name="T5" fmla="*/ 407 h 407"/>
                <a:gd name="T6" fmla="*/ 407 w 407"/>
                <a:gd name="T7" fmla="*/ 0 h 407"/>
              </a:gdLst>
              <a:ahLst/>
              <a:cxnLst>
                <a:cxn ang="0">
                  <a:pos x="T0" y="T1"/>
                </a:cxn>
                <a:cxn ang="0">
                  <a:pos x="T2" y="T3"/>
                </a:cxn>
                <a:cxn ang="0">
                  <a:pos x="T4" y="T5"/>
                </a:cxn>
                <a:cxn ang="0">
                  <a:pos x="T6" y="T7"/>
                </a:cxn>
              </a:cxnLst>
              <a:rect l="0" t="0" r="r" b="b"/>
              <a:pathLst>
                <a:path w="407" h="407">
                  <a:moveTo>
                    <a:pt x="407" y="0"/>
                  </a:moveTo>
                  <a:lnTo>
                    <a:pt x="0" y="0"/>
                  </a:lnTo>
                  <a:lnTo>
                    <a:pt x="0" y="407"/>
                  </a:lnTo>
                  <a:lnTo>
                    <a:pt x="407" y="0"/>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sp>
          <p:nvSpPr>
            <p:cNvPr id="182" name="Freeform 18"/>
            <p:cNvSpPr/>
            <p:nvPr userDrawn="1"/>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183" name="Freeform 19"/>
            <p:cNvSpPr/>
            <p:nvPr userDrawn="1"/>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84" name="Freeform 20"/>
            <p:cNvSpPr/>
            <p:nvPr userDrawn="1"/>
          </p:nvSpPr>
          <p:spPr bwMode="auto">
            <a:xfrm>
              <a:off x="7668344" y="5495925"/>
              <a:ext cx="612603" cy="614112"/>
            </a:xfrm>
            <a:custGeom>
              <a:avLst/>
              <a:gdLst>
                <a:gd name="T0" fmla="*/ 0 w 406"/>
                <a:gd name="T1" fmla="*/ 407 h 407"/>
                <a:gd name="T2" fmla="*/ 406 w 406"/>
                <a:gd name="T3" fmla="*/ 407 h 407"/>
                <a:gd name="T4" fmla="*/ 406 w 406"/>
                <a:gd name="T5" fmla="*/ 0 h 407"/>
                <a:gd name="T6" fmla="*/ 0 w 406"/>
                <a:gd name="T7" fmla="*/ 407 h 407"/>
              </a:gdLst>
              <a:ahLst/>
              <a:cxnLst>
                <a:cxn ang="0">
                  <a:pos x="T0" y="T1"/>
                </a:cxn>
                <a:cxn ang="0">
                  <a:pos x="T2" y="T3"/>
                </a:cxn>
                <a:cxn ang="0">
                  <a:pos x="T4" y="T5"/>
                </a:cxn>
                <a:cxn ang="0">
                  <a:pos x="T6" y="T7"/>
                </a:cxn>
              </a:cxnLst>
              <a:rect l="0" t="0" r="r" b="b"/>
              <a:pathLst>
                <a:path w="406" h="407">
                  <a:moveTo>
                    <a:pt x="0" y="407"/>
                  </a:moveTo>
                  <a:lnTo>
                    <a:pt x="406" y="407"/>
                  </a:lnTo>
                  <a:lnTo>
                    <a:pt x="406" y="0"/>
                  </a:lnTo>
                  <a:lnTo>
                    <a:pt x="0" y="4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185" name="Freeform 23"/>
            <p:cNvSpPr/>
            <p:nvPr userDrawn="1"/>
          </p:nvSpPr>
          <p:spPr bwMode="auto">
            <a:xfrm>
              <a:off x="8280947" y="616133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86" name="Freeform 24"/>
            <p:cNvSpPr/>
            <p:nvPr userDrawn="1"/>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187" name="Freeform 25"/>
            <p:cNvSpPr/>
            <p:nvPr userDrawn="1"/>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88" name="Freeform 26"/>
            <p:cNvSpPr/>
            <p:nvPr userDrawn="1"/>
          </p:nvSpPr>
          <p:spPr bwMode="auto">
            <a:xfrm>
              <a:off x="8315651" y="6161338"/>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189" name="Freeform 27"/>
            <p:cNvSpPr/>
            <p:nvPr userDrawn="1"/>
          </p:nvSpPr>
          <p:spPr bwMode="auto">
            <a:xfrm>
              <a:off x="8315651" y="6161338"/>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90" name="Freeform 28"/>
            <p:cNvSpPr/>
            <p:nvPr userDrawn="1"/>
          </p:nvSpPr>
          <p:spPr bwMode="auto">
            <a:xfrm>
              <a:off x="8197959" y="6292610"/>
              <a:ext cx="82989" cy="203698"/>
            </a:xfrm>
            <a:custGeom>
              <a:avLst/>
              <a:gdLst>
                <a:gd name="T0" fmla="*/ 55 w 55"/>
                <a:gd name="T1" fmla="*/ 0 h 135"/>
                <a:gd name="T2" fmla="*/ 55 w 55"/>
                <a:gd name="T3" fmla="*/ 0 h 135"/>
                <a:gd name="T4" fmla="*/ 44 w 55"/>
                <a:gd name="T5" fmla="*/ 3 h 135"/>
                <a:gd name="T6" fmla="*/ 33 w 55"/>
                <a:gd name="T7" fmla="*/ 8 h 135"/>
                <a:gd name="T8" fmla="*/ 24 w 55"/>
                <a:gd name="T9" fmla="*/ 16 h 135"/>
                <a:gd name="T10" fmla="*/ 16 w 55"/>
                <a:gd name="T11" fmla="*/ 24 h 135"/>
                <a:gd name="T12" fmla="*/ 9 w 55"/>
                <a:gd name="T13" fmla="*/ 34 h 135"/>
                <a:gd name="T14" fmla="*/ 4 w 55"/>
                <a:gd name="T15" fmla="*/ 44 h 135"/>
                <a:gd name="T16" fmla="*/ 1 w 55"/>
                <a:gd name="T17" fmla="*/ 55 h 135"/>
                <a:gd name="T18" fmla="*/ 0 w 55"/>
                <a:gd name="T19" fmla="*/ 68 h 135"/>
                <a:gd name="T20" fmla="*/ 0 w 55"/>
                <a:gd name="T21" fmla="*/ 68 h 135"/>
                <a:gd name="T22" fmla="*/ 1 w 55"/>
                <a:gd name="T23" fmla="*/ 80 h 135"/>
                <a:gd name="T24" fmla="*/ 4 w 55"/>
                <a:gd name="T25" fmla="*/ 91 h 135"/>
                <a:gd name="T26" fmla="*/ 9 w 55"/>
                <a:gd name="T27" fmla="*/ 101 h 135"/>
                <a:gd name="T28" fmla="*/ 16 w 55"/>
                <a:gd name="T29" fmla="*/ 112 h 135"/>
                <a:gd name="T30" fmla="*/ 24 w 55"/>
                <a:gd name="T31" fmla="*/ 119 h 135"/>
                <a:gd name="T32" fmla="*/ 33 w 55"/>
                <a:gd name="T33" fmla="*/ 127 h 135"/>
                <a:gd name="T34" fmla="*/ 44 w 55"/>
                <a:gd name="T35" fmla="*/ 132 h 135"/>
                <a:gd name="T36" fmla="*/ 55 w 55"/>
                <a:gd name="T37" fmla="*/ 135 h 135"/>
                <a:gd name="T38" fmla="*/ 55 w 55"/>
                <a:gd name="T3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135">
                  <a:moveTo>
                    <a:pt x="55" y="0"/>
                  </a:moveTo>
                  <a:lnTo>
                    <a:pt x="55" y="0"/>
                  </a:lnTo>
                  <a:lnTo>
                    <a:pt x="44" y="3"/>
                  </a:lnTo>
                  <a:lnTo>
                    <a:pt x="33" y="8"/>
                  </a:lnTo>
                  <a:lnTo>
                    <a:pt x="24" y="16"/>
                  </a:lnTo>
                  <a:lnTo>
                    <a:pt x="16" y="24"/>
                  </a:lnTo>
                  <a:lnTo>
                    <a:pt x="9" y="34"/>
                  </a:lnTo>
                  <a:lnTo>
                    <a:pt x="4" y="44"/>
                  </a:lnTo>
                  <a:lnTo>
                    <a:pt x="1" y="55"/>
                  </a:lnTo>
                  <a:lnTo>
                    <a:pt x="0" y="68"/>
                  </a:lnTo>
                  <a:lnTo>
                    <a:pt x="0" y="68"/>
                  </a:lnTo>
                  <a:lnTo>
                    <a:pt x="1" y="80"/>
                  </a:lnTo>
                  <a:lnTo>
                    <a:pt x="4" y="91"/>
                  </a:lnTo>
                  <a:lnTo>
                    <a:pt x="9" y="101"/>
                  </a:lnTo>
                  <a:lnTo>
                    <a:pt x="16" y="112"/>
                  </a:lnTo>
                  <a:lnTo>
                    <a:pt x="24" y="119"/>
                  </a:lnTo>
                  <a:lnTo>
                    <a:pt x="33" y="127"/>
                  </a:lnTo>
                  <a:lnTo>
                    <a:pt x="44" y="132"/>
                  </a:lnTo>
                  <a:lnTo>
                    <a:pt x="55" y="135"/>
                  </a:lnTo>
                  <a:lnTo>
                    <a:pt x="5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91" name="Freeform 30"/>
            <p:cNvSpPr/>
            <p:nvPr userDrawn="1"/>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92" name="Freeform 31"/>
            <p:cNvSpPr/>
            <p:nvPr userDrawn="1"/>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93" name="Freeform 32"/>
            <p:cNvSpPr/>
            <p:nvPr userDrawn="1"/>
          </p:nvSpPr>
          <p:spPr bwMode="auto">
            <a:xfrm>
              <a:off x="8315651" y="6291101"/>
              <a:ext cx="92042" cy="206716"/>
            </a:xfrm>
            <a:custGeom>
              <a:avLst/>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close/>
                </a:path>
              </a:pathLst>
            </a:custGeom>
            <a:solidFill>
              <a:srgbClr val="B733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nvGrpSpPr>
            <p:cNvPr id="194" name="그룹 112"/>
            <p:cNvGrpSpPr/>
            <p:nvPr userDrawn="1"/>
          </p:nvGrpSpPr>
          <p:grpSpPr>
            <a:xfrm>
              <a:off x="8315651" y="6291101"/>
              <a:ext cx="218787" cy="484348"/>
              <a:chOff x="8315651" y="6291101"/>
              <a:chExt cx="218787" cy="484348"/>
            </a:xfrm>
            <a:solidFill>
              <a:schemeClr val="accent5">
                <a:lumMod val="75000"/>
              </a:schemeClr>
            </a:solidFill>
          </p:grpSpPr>
          <p:sp>
            <p:nvSpPr>
              <p:cNvPr id="196" name="Freeform 33"/>
              <p:cNvSpPr/>
              <p:nvPr userDrawn="1"/>
            </p:nvSpPr>
            <p:spPr bwMode="auto">
              <a:xfrm>
                <a:off x="8315651" y="6291101"/>
                <a:ext cx="92042" cy="206716"/>
              </a:xfrm>
              <a:custGeom>
                <a:avLst/>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97" name="Freeform 34"/>
              <p:cNvSpPr/>
              <p:nvPr userDrawn="1"/>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95" name="Freeform 35"/>
            <p:cNvSpPr/>
            <p:nvPr userDrawn="1"/>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spTree>
  </p:cSld>
  <p:clrMapOvr>
    <a:masterClrMapping/>
  </p:clrMapOvr>
  <p:transition advClick="0" advTm="0"/>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제목 및 내용">
    <p:spTree>
      <p:nvGrpSpPr>
        <p:cNvPr id="1" name=""/>
        <p:cNvGrpSpPr/>
        <p:nvPr/>
      </p:nvGrpSpPr>
      <p:grpSpPr>
        <a:xfrm>
          <a:off x="0" y="0"/>
          <a:ext cx="0" cy="0"/>
          <a:chOff x="0" y="0"/>
          <a:chExt cx="0" cy="0"/>
        </a:xfrm>
      </p:grpSpPr>
      <p:grpSp>
        <p:nvGrpSpPr>
          <p:cNvPr id="20" name="그룹 19"/>
          <p:cNvGrpSpPr/>
          <p:nvPr/>
        </p:nvGrpSpPr>
        <p:grpSpPr>
          <a:xfrm>
            <a:off x="0" y="2182205"/>
            <a:ext cx="3511363" cy="2822249"/>
            <a:chOff x="0" y="2101768"/>
            <a:chExt cx="3675122" cy="2953871"/>
          </a:xfrm>
        </p:grpSpPr>
        <p:sp>
          <p:nvSpPr>
            <p:cNvPr id="21" name="Freeform 113"/>
            <p:cNvSpPr/>
            <p:nvPr userDrawn="1"/>
          </p:nvSpPr>
          <p:spPr bwMode="auto">
            <a:xfrm>
              <a:off x="1044635" y="2103356"/>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22" name="Freeform 115"/>
            <p:cNvSpPr/>
            <p:nvPr userDrawn="1"/>
          </p:nvSpPr>
          <p:spPr bwMode="auto">
            <a:xfrm>
              <a:off x="2395597" y="2103356"/>
              <a:ext cx="1279525" cy="1279525"/>
            </a:xfrm>
            <a:custGeom>
              <a:avLst/>
              <a:gdLst>
                <a:gd name="T0" fmla="*/ 806 w 806"/>
                <a:gd name="T1" fmla="*/ 806 h 806"/>
                <a:gd name="T2" fmla="*/ 0 w 806"/>
                <a:gd name="T3" fmla="*/ 0 h 806"/>
                <a:gd name="T4" fmla="*/ 0 w 806"/>
                <a:gd name="T5" fmla="*/ 806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0" y="806"/>
                  </a:lnTo>
                  <a:lnTo>
                    <a:pt x="806" y="806"/>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23" name="Freeform 117"/>
            <p:cNvSpPr/>
            <p:nvPr userDrawn="1"/>
          </p:nvSpPr>
          <p:spPr bwMode="auto">
            <a:xfrm>
              <a:off x="2395597" y="3455906"/>
              <a:ext cx="1279525" cy="1281113"/>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BDA8D1">
                <a:alpha val="20000"/>
              </a:srgbClr>
            </a:solidFill>
            <a:ln>
              <a:noFill/>
            </a:ln>
          </p:spPr>
          <p:txBody>
            <a:bodyPr vert="horz" wrap="square" lIns="91440" tIns="45720" rIns="91440" bIns="45720" numCol="1" anchor="t" anchorCtr="0" compatLnSpc="1"/>
            <a:lstStyle/>
            <a:p>
              <a:endParaRPr lang="ko-KR" altLang="en-US" sz="2400"/>
            </a:p>
          </p:txBody>
        </p:sp>
        <p:sp>
          <p:nvSpPr>
            <p:cNvPr id="24" name="Freeform 119"/>
            <p:cNvSpPr/>
            <p:nvPr userDrawn="1"/>
          </p:nvSpPr>
          <p:spPr bwMode="auto">
            <a:xfrm>
              <a:off x="1044635" y="3457493"/>
              <a:ext cx="1279525" cy="1279525"/>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pic>
          <p:nvPicPr>
            <p:cNvPr id="25" name="그림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8100000" flipH="1">
              <a:off x="2660656" y="3169150"/>
              <a:ext cx="395560" cy="1096463"/>
            </a:xfrm>
            <a:prstGeom prst="rect">
              <a:avLst/>
            </a:prstGeom>
          </p:spPr>
        </p:pic>
        <p:sp>
          <p:nvSpPr>
            <p:cNvPr id="26" name="Freeform 118"/>
            <p:cNvSpPr/>
            <p:nvPr userDrawn="1"/>
          </p:nvSpPr>
          <p:spPr bwMode="auto">
            <a:xfrm>
              <a:off x="2395597" y="3455906"/>
              <a:ext cx="1279525" cy="1281113"/>
            </a:xfrm>
            <a:custGeom>
              <a:avLst/>
              <a:gdLst>
                <a:gd name="T0" fmla="*/ 0 w 806"/>
                <a:gd name="T1" fmla="*/ 0 h 807"/>
                <a:gd name="T2" fmla="*/ 806 w 806"/>
                <a:gd name="T3" fmla="*/ 807 h 807"/>
                <a:gd name="T4" fmla="*/ 0 w 806"/>
                <a:gd name="T5" fmla="*/ 807 h 807"/>
                <a:gd name="T6" fmla="*/ 0 w 806"/>
                <a:gd name="T7" fmla="*/ 0 h 807"/>
              </a:gdLst>
              <a:ahLst/>
              <a:cxnLst>
                <a:cxn ang="0">
                  <a:pos x="T0" y="T1"/>
                </a:cxn>
                <a:cxn ang="0">
                  <a:pos x="T2" y="T3"/>
                </a:cxn>
                <a:cxn ang="0">
                  <a:pos x="T4" y="T5"/>
                </a:cxn>
                <a:cxn ang="0">
                  <a:pos x="T6" y="T7"/>
                </a:cxn>
              </a:cxnLst>
              <a:rect l="0" t="0" r="r" b="b"/>
              <a:pathLst>
                <a:path w="806" h="807">
                  <a:moveTo>
                    <a:pt x="0" y="0"/>
                  </a:moveTo>
                  <a:lnTo>
                    <a:pt x="806" y="807"/>
                  </a:lnTo>
                  <a:lnTo>
                    <a:pt x="0" y="807"/>
                  </a:lnTo>
                  <a:lnTo>
                    <a:pt x="0"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pic>
          <p:nvPicPr>
            <p:cNvPr id="27" name="그림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flipH="1" flipV="1">
              <a:off x="2646061" y="2669288"/>
              <a:ext cx="449020" cy="1096463"/>
            </a:xfrm>
            <a:prstGeom prst="rect">
              <a:avLst/>
            </a:prstGeom>
          </p:spPr>
        </p:pic>
        <p:sp>
          <p:nvSpPr>
            <p:cNvPr id="28" name="Freeform 116"/>
            <p:cNvSpPr/>
            <p:nvPr userDrawn="1"/>
          </p:nvSpPr>
          <p:spPr bwMode="auto">
            <a:xfrm>
              <a:off x="2395597" y="2103356"/>
              <a:ext cx="1279525" cy="1279525"/>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29" name="Freeform 13"/>
            <p:cNvSpPr/>
            <p:nvPr userDrawn="1"/>
          </p:nvSpPr>
          <p:spPr bwMode="auto">
            <a:xfrm>
              <a:off x="0" y="2101768"/>
              <a:ext cx="1589739" cy="1281113"/>
            </a:xfrm>
            <a:custGeom>
              <a:avLst/>
              <a:gdLst/>
              <a:ahLst/>
              <a:cxnLst/>
              <a:rect l="l" t="t" r="r" b="b"/>
              <a:pathLst>
                <a:path w="1589739" h="1281113">
                  <a:moveTo>
                    <a:pt x="0" y="0"/>
                  </a:moveTo>
                  <a:lnTo>
                    <a:pt x="949977" y="0"/>
                  </a:lnTo>
                  <a:lnTo>
                    <a:pt x="1589739" y="639763"/>
                  </a:lnTo>
                  <a:lnTo>
                    <a:pt x="949977" y="1281113"/>
                  </a:lnTo>
                  <a:lnTo>
                    <a:pt x="0" y="1281113"/>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30" name="Freeform 13"/>
            <p:cNvSpPr/>
            <p:nvPr userDrawn="1"/>
          </p:nvSpPr>
          <p:spPr bwMode="auto">
            <a:xfrm>
              <a:off x="0" y="3457493"/>
              <a:ext cx="1589739" cy="1281113"/>
            </a:xfrm>
            <a:custGeom>
              <a:avLst/>
              <a:gdLst/>
              <a:ahLst/>
              <a:cxnLst/>
              <a:rect l="l" t="t" r="r" b="b"/>
              <a:pathLst>
                <a:path w="1589739" h="1281113">
                  <a:moveTo>
                    <a:pt x="0" y="0"/>
                  </a:moveTo>
                  <a:lnTo>
                    <a:pt x="949977" y="0"/>
                  </a:lnTo>
                  <a:lnTo>
                    <a:pt x="1589739" y="639763"/>
                  </a:lnTo>
                  <a:lnTo>
                    <a:pt x="949977" y="1281113"/>
                  </a:lnTo>
                  <a:lnTo>
                    <a:pt x="0" y="1281113"/>
                  </a:lnTo>
                  <a:close/>
                </a:path>
              </a:pathLst>
            </a:custGeom>
            <a:solidFill>
              <a:srgbClr val="6C4C8B">
                <a:alpha val="20000"/>
              </a:srgbClr>
            </a:solidFill>
            <a:ln>
              <a:noFill/>
            </a:ln>
          </p:spPr>
          <p:txBody>
            <a:bodyPr vert="horz" wrap="square" lIns="91440" tIns="45720" rIns="91440" bIns="45720" numCol="1" anchor="t" anchorCtr="0" compatLnSpc="1"/>
            <a:lstStyle/>
            <a:p>
              <a:pPr lvl="0"/>
              <a:endParaRPr lang="ko-KR" altLang="en-US" sz="2400"/>
            </a:p>
          </p:txBody>
        </p:sp>
        <p:pic>
          <p:nvPicPr>
            <p:cNvPr id="31" name="그림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8100000" flipV="1">
              <a:off x="1629830" y="3959176"/>
              <a:ext cx="449020" cy="1096463"/>
            </a:xfrm>
            <a:prstGeom prst="rect">
              <a:avLst/>
            </a:prstGeom>
          </p:spPr>
        </p:pic>
        <p:sp>
          <p:nvSpPr>
            <p:cNvPr id="32" name="Freeform 120"/>
            <p:cNvSpPr/>
            <p:nvPr userDrawn="1"/>
          </p:nvSpPr>
          <p:spPr bwMode="auto">
            <a:xfrm>
              <a:off x="1043047" y="3455906"/>
              <a:ext cx="1281113" cy="1281113"/>
            </a:xfrm>
            <a:custGeom>
              <a:avLst/>
              <a:gdLst>
                <a:gd name="T0" fmla="*/ 807 w 807"/>
                <a:gd name="T1" fmla="*/ 807 h 807"/>
                <a:gd name="T2" fmla="*/ 0 w 807"/>
                <a:gd name="T3" fmla="*/ 0 h 807"/>
                <a:gd name="T4" fmla="*/ 807 w 807"/>
                <a:gd name="T5" fmla="*/ 0 h 807"/>
                <a:gd name="T6" fmla="*/ 807 w 807"/>
                <a:gd name="T7" fmla="*/ 807 h 807"/>
              </a:gdLst>
              <a:ahLst/>
              <a:cxnLst>
                <a:cxn ang="0">
                  <a:pos x="T0" y="T1"/>
                </a:cxn>
                <a:cxn ang="0">
                  <a:pos x="T2" y="T3"/>
                </a:cxn>
                <a:cxn ang="0">
                  <a:pos x="T4" y="T5"/>
                </a:cxn>
                <a:cxn ang="0">
                  <a:pos x="T6" y="T7"/>
                </a:cxn>
              </a:cxnLst>
              <a:rect l="0" t="0" r="r" b="b"/>
              <a:pathLst>
                <a:path w="807" h="807">
                  <a:moveTo>
                    <a:pt x="807" y="807"/>
                  </a:moveTo>
                  <a:lnTo>
                    <a:pt x="0" y="0"/>
                  </a:lnTo>
                  <a:lnTo>
                    <a:pt x="807" y="0"/>
                  </a:lnTo>
                  <a:lnTo>
                    <a:pt x="807" y="807"/>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pic>
          <p:nvPicPr>
            <p:cNvPr id="33" name="그림 3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a:off x="1604074" y="1843003"/>
              <a:ext cx="449020" cy="1096463"/>
            </a:xfrm>
            <a:prstGeom prst="rect">
              <a:avLst/>
            </a:prstGeom>
          </p:spPr>
        </p:pic>
        <p:sp>
          <p:nvSpPr>
            <p:cNvPr id="34" name="Freeform 114"/>
            <p:cNvSpPr/>
            <p:nvPr userDrawn="1"/>
          </p:nvSpPr>
          <p:spPr bwMode="auto">
            <a:xfrm>
              <a:off x="1044635" y="2103356"/>
              <a:ext cx="1279525" cy="1279525"/>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grpSp>
      <p:sp>
        <p:nvSpPr>
          <p:cNvPr id="10" name="텍스트 개체 틀 3"/>
          <p:cNvSpPr>
            <a:spLocks noGrp="1"/>
          </p:cNvSpPr>
          <p:nvPr>
            <p:ph type="body" sz="quarter" idx="10" hasCustomPrompt="1"/>
          </p:nvPr>
        </p:nvSpPr>
        <p:spPr>
          <a:xfrm>
            <a:off x="4175787" y="3187726"/>
            <a:ext cx="6837480" cy="516317"/>
          </a:xfrm>
          <a:prstGeom prst="rect">
            <a:avLst/>
          </a:prstGeom>
        </p:spPr>
        <p:txBody>
          <a:bodyPr lIns="0" tIns="0" rIns="0" bIns="0"/>
          <a:lstStyle>
            <a:lvl1pPr marL="0" indent="0" algn="l">
              <a:buNone/>
              <a:defRPr sz="3735" b="1"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smtClean="0"/>
              <a:t>Contents title</a:t>
            </a:r>
            <a:endParaRPr lang="ko-KR" altLang="en-US" smtClean="0"/>
          </a:p>
        </p:txBody>
      </p:sp>
      <p:sp>
        <p:nvSpPr>
          <p:cNvPr id="11" name="텍스트 개체 틀 3"/>
          <p:cNvSpPr>
            <a:spLocks noGrp="1"/>
          </p:cNvSpPr>
          <p:nvPr>
            <p:ph type="body" sz="quarter" idx="11" hasCustomPrompt="1"/>
          </p:nvPr>
        </p:nvSpPr>
        <p:spPr>
          <a:xfrm>
            <a:off x="4175787" y="3733532"/>
            <a:ext cx="6837480" cy="405849"/>
          </a:xfrm>
          <a:prstGeom prst="rect">
            <a:avLst/>
          </a:prstGeom>
        </p:spPr>
        <p:txBody>
          <a:bodyPr lIns="0" tIns="0" rIns="0" bIns="0"/>
          <a:lstStyle>
            <a:lvl1pPr marL="0" indent="0" algn="l">
              <a:buNone/>
              <a:defRPr sz="2400" b="0"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smtClean="0"/>
              <a:t>Contents sub title</a:t>
            </a:r>
            <a:endParaRPr lang="ko-KR" altLang="en-US" smtClean="0"/>
          </a:p>
        </p:txBody>
      </p:sp>
      <p:sp>
        <p:nvSpPr>
          <p:cNvPr id="12" name="텍스트 개체 틀 3"/>
          <p:cNvSpPr>
            <a:spLocks noGrp="1"/>
          </p:cNvSpPr>
          <p:nvPr>
            <p:ph type="body" sz="quarter" idx="12" hasCustomPrompt="1"/>
          </p:nvPr>
        </p:nvSpPr>
        <p:spPr>
          <a:xfrm>
            <a:off x="4175788" y="2130268"/>
            <a:ext cx="4710585" cy="944440"/>
          </a:xfrm>
          <a:prstGeom prst="rect">
            <a:avLst/>
          </a:prstGeom>
        </p:spPr>
        <p:txBody>
          <a:bodyPr lIns="0" tIns="0" rIns="0" bIns="0"/>
          <a:lstStyle>
            <a:lvl1pPr marL="0" indent="0" algn="l">
              <a:buNone/>
              <a:defRPr sz="6400" b="1"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smtClean="0"/>
              <a:t>01</a:t>
            </a:r>
            <a:endParaRPr lang="ko-KR" altLang="en-US" smtClean="0"/>
          </a:p>
        </p:txBody>
      </p:sp>
    </p:spTree>
  </p:cSld>
  <p:clrMapOvr>
    <a:masterClrMapping/>
  </p:clrMapOvr>
  <p:transition advClick="0" advTm="0"/>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제목 및 내용">
    <p:spTree>
      <p:nvGrpSpPr>
        <p:cNvPr id="1" name=""/>
        <p:cNvGrpSpPr/>
        <p:nvPr/>
      </p:nvGrpSpPr>
      <p:grpSpPr>
        <a:xfrm>
          <a:off x="0" y="0"/>
          <a:ext cx="0" cy="0"/>
          <a:chOff x="0" y="0"/>
          <a:chExt cx="0" cy="0"/>
        </a:xfrm>
      </p:grpSpPr>
    </p:spTree>
  </p:cSld>
  <p:clrMapOvr>
    <a:masterClrMapping/>
  </p:clrMapOvr>
  <p:transition advClick="0" advTm="0"/>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6_제목 및 내용">
    <p:spTree>
      <p:nvGrpSpPr>
        <p:cNvPr id="1" name=""/>
        <p:cNvGrpSpPr/>
        <p:nvPr/>
      </p:nvGrpSpPr>
      <p:grpSpPr>
        <a:xfrm>
          <a:off x="0" y="0"/>
          <a:ext cx="0" cy="0"/>
          <a:chOff x="0" y="0"/>
          <a:chExt cx="0" cy="0"/>
        </a:xfrm>
      </p:grpSpPr>
      <p:grpSp>
        <p:nvGrpSpPr>
          <p:cNvPr id="53" name="그룹 52"/>
          <p:cNvGrpSpPr/>
          <p:nvPr/>
        </p:nvGrpSpPr>
        <p:grpSpPr>
          <a:xfrm>
            <a:off x="4547731" y="1130013"/>
            <a:ext cx="3072269" cy="2872144"/>
            <a:chOff x="2789311" y="2492861"/>
            <a:chExt cx="3547176" cy="3316116"/>
          </a:xfrm>
        </p:grpSpPr>
        <p:sp>
          <p:nvSpPr>
            <p:cNvPr id="54" name="Freeform 6"/>
            <p:cNvSpPr/>
            <p:nvPr/>
          </p:nvSpPr>
          <p:spPr bwMode="auto">
            <a:xfrm>
              <a:off x="3025458" y="2515143"/>
              <a:ext cx="750640" cy="1501280"/>
            </a:xfrm>
            <a:custGeom>
              <a:avLst/>
              <a:gdLst>
                <a:gd name="T0" fmla="*/ 0 w 539"/>
                <a:gd name="T1" fmla="*/ 0 h 1078"/>
                <a:gd name="T2" fmla="*/ 0 w 539"/>
                <a:gd name="T3" fmla="*/ 1078 h 1078"/>
                <a:gd name="T4" fmla="*/ 539 w 539"/>
                <a:gd name="T5" fmla="*/ 539 h 1078"/>
                <a:gd name="T6" fmla="*/ 0 w 539"/>
                <a:gd name="T7" fmla="*/ 0 h 1078"/>
              </a:gdLst>
              <a:ahLst/>
              <a:cxnLst>
                <a:cxn ang="0">
                  <a:pos x="T0" y="T1"/>
                </a:cxn>
                <a:cxn ang="0">
                  <a:pos x="T2" y="T3"/>
                </a:cxn>
                <a:cxn ang="0">
                  <a:pos x="T4" y="T5"/>
                </a:cxn>
                <a:cxn ang="0">
                  <a:pos x="T6" y="T7"/>
                </a:cxn>
              </a:cxnLst>
              <a:rect l="0" t="0" r="r" b="b"/>
              <a:pathLst>
                <a:path w="539" h="1078">
                  <a:moveTo>
                    <a:pt x="0" y="0"/>
                  </a:moveTo>
                  <a:lnTo>
                    <a:pt x="0" y="1078"/>
                  </a:lnTo>
                  <a:lnTo>
                    <a:pt x="539" y="539"/>
                  </a:lnTo>
                  <a:lnTo>
                    <a:pt x="0" y="0"/>
                  </a:lnTo>
                  <a:close/>
                </a:path>
              </a:pathLst>
            </a:custGeom>
            <a:solidFill>
              <a:srgbClr val="342D57">
                <a:alpha val="20000"/>
              </a:srgbClr>
            </a:solidFill>
            <a:ln>
              <a:noFill/>
            </a:ln>
          </p:spPr>
          <p:txBody>
            <a:bodyPr vert="horz" wrap="square" lIns="91440" tIns="45720" rIns="91440" bIns="45720" numCol="1" anchor="t" anchorCtr="0" compatLnSpc="1"/>
            <a:lstStyle/>
            <a:p>
              <a:endParaRPr lang="ko-KR" altLang="en-US" sz="2400"/>
            </a:p>
          </p:txBody>
        </p:sp>
        <p:sp>
          <p:nvSpPr>
            <p:cNvPr id="55" name="Freeform 7"/>
            <p:cNvSpPr/>
            <p:nvPr/>
          </p:nvSpPr>
          <p:spPr bwMode="auto">
            <a:xfrm>
              <a:off x="3051919" y="2492861"/>
              <a:ext cx="1501280" cy="750640"/>
            </a:xfrm>
            <a:custGeom>
              <a:avLst/>
              <a:gdLst>
                <a:gd name="T0" fmla="*/ 1078 w 1078"/>
                <a:gd name="T1" fmla="*/ 0 h 539"/>
                <a:gd name="T2" fmla="*/ 0 w 1078"/>
                <a:gd name="T3" fmla="*/ 0 h 539"/>
                <a:gd name="T4" fmla="*/ 539 w 1078"/>
                <a:gd name="T5" fmla="*/ 539 h 539"/>
                <a:gd name="T6" fmla="*/ 1078 w 1078"/>
                <a:gd name="T7" fmla="*/ 0 h 539"/>
              </a:gdLst>
              <a:ahLst/>
              <a:cxnLst>
                <a:cxn ang="0">
                  <a:pos x="T0" y="T1"/>
                </a:cxn>
                <a:cxn ang="0">
                  <a:pos x="T2" y="T3"/>
                </a:cxn>
                <a:cxn ang="0">
                  <a:pos x="T4" y="T5"/>
                </a:cxn>
                <a:cxn ang="0">
                  <a:pos x="T6" y="T7"/>
                </a:cxn>
              </a:cxnLst>
              <a:rect l="0" t="0" r="r" b="b"/>
              <a:pathLst>
                <a:path w="1078" h="539">
                  <a:moveTo>
                    <a:pt x="1078" y="0"/>
                  </a:moveTo>
                  <a:lnTo>
                    <a:pt x="0" y="0"/>
                  </a:lnTo>
                  <a:lnTo>
                    <a:pt x="539" y="539"/>
                  </a:lnTo>
                  <a:lnTo>
                    <a:pt x="1078" y="0"/>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sp>
          <p:nvSpPr>
            <p:cNvPr id="56" name="Freeform 12"/>
            <p:cNvSpPr/>
            <p:nvPr/>
          </p:nvSpPr>
          <p:spPr bwMode="auto">
            <a:xfrm>
              <a:off x="4590801" y="3264571"/>
              <a:ext cx="1501280" cy="750640"/>
            </a:xfrm>
            <a:custGeom>
              <a:avLst/>
              <a:gdLst>
                <a:gd name="T0" fmla="*/ 0 w 1078"/>
                <a:gd name="T1" fmla="*/ 539 h 539"/>
                <a:gd name="T2" fmla="*/ 1078 w 1078"/>
                <a:gd name="T3" fmla="*/ 539 h 539"/>
                <a:gd name="T4" fmla="*/ 539 w 1078"/>
                <a:gd name="T5" fmla="*/ 0 h 539"/>
                <a:gd name="T6" fmla="*/ 0 w 1078"/>
                <a:gd name="T7" fmla="*/ 539 h 539"/>
              </a:gdLst>
              <a:ahLst/>
              <a:cxnLst>
                <a:cxn ang="0">
                  <a:pos x="T0" y="T1"/>
                </a:cxn>
                <a:cxn ang="0">
                  <a:pos x="T2" y="T3"/>
                </a:cxn>
                <a:cxn ang="0">
                  <a:pos x="T4" y="T5"/>
                </a:cxn>
                <a:cxn ang="0">
                  <a:pos x="T6" y="T7"/>
                </a:cxn>
              </a:cxnLst>
              <a:rect l="0" t="0" r="r" b="b"/>
              <a:pathLst>
                <a:path w="1078" h="539">
                  <a:moveTo>
                    <a:pt x="0" y="539"/>
                  </a:moveTo>
                  <a:lnTo>
                    <a:pt x="1078" y="539"/>
                  </a:lnTo>
                  <a:lnTo>
                    <a:pt x="539" y="0"/>
                  </a:lnTo>
                  <a:lnTo>
                    <a:pt x="0" y="539"/>
                  </a:lnTo>
                  <a:close/>
                </a:path>
              </a:pathLst>
            </a:custGeom>
            <a:solidFill>
              <a:srgbClr val="BDA8D1">
                <a:alpha val="20000"/>
              </a:srgbClr>
            </a:solidFill>
            <a:ln>
              <a:noFill/>
            </a:ln>
          </p:spPr>
          <p:txBody>
            <a:bodyPr vert="horz" wrap="square" lIns="91440" tIns="45720" rIns="91440" bIns="45720" numCol="1" anchor="t" anchorCtr="0" compatLnSpc="1"/>
            <a:lstStyle/>
            <a:p>
              <a:endParaRPr lang="ko-KR" altLang="en-US" sz="2400"/>
            </a:p>
          </p:txBody>
        </p:sp>
        <p:sp>
          <p:nvSpPr>
            <p:cNvPr id="57" name="Freeform 13"/>
            <p:cNvSpPr/>
            <p:nvPr/>
          </p:nvSpPr>
          <p:spPr bwMode="auto">
            <a:xfrm>
              <a:off x="5363723" y="2494470"/>
              <a:ext cx="750640" cy="1501280"/>
            </a:xfrm>
            <a:custGeom>
              <a:avLst/>
              <a:gdLst>
                <a:gd name="T0" fmla="*/ 0 w 539"/>
                <a:gd name="T1" fmla="*/ 539 h 1078"/>
                <a:gd name="T2" fmla="*/ 539 w 539"/>
                <a:gd name="T3" fmla="*/ 1078 h 1078"/>
                <a:gd name="T4" fmla="*/ 539 w 539"/>
                <a:gd name="T5" fmla="*/ 0 h 1078"/>
                <a:gd name="T6" fmla="*/ 0 w 539"/>
                <a:gd name="T7" fmla="*/ 539 h 1078"/>
              </a:gdLst>
              <a:ahLst/>
              <a:cxnLst>
                <a:cxn ang="0">
                  <a:pos x="T0" y="T1"/>
                </a:cxn>
                <a:cxn ang="0">
                  <a:pos x="T2" y="T3"/>
                </a:cxn>
                <a:cxn ang="0">
                  <a:pos x="T4" y="T5"/>
                </a:cxn>
                <a:cxn ang="0">
                  <a:pos x="T6" y="T7"/>
                </a:cxn>
              </a:cxnLst>
              <a:rect l="0" t="0" r="r" b="b"/>
              <a:pathLst>
                <a:path w="539" h="1078">
                  <a:moveTo>
                    <a:pt x="0" y="539"/>
                  </a:moveTo>
                  <a:lnTo>
                    <a:pt x="539" y="1078"/>
                  </a:lnTo>
                  <a:lnTo>
                    <a:pt x="539" y="0"/>
                  </a:lnTo>
                  <a:lnTo>
                    <a:pt x="0" y="539"/>
                  </a:lnTo>
                  <a:close/>
                </a:path>
              </a:pathLst>
            </a:custGeom>
            <a:solidFill>
              <a:schemeClr val="bg1">
                <a:lumMod val="75000"/>
                <a:alpha val="20000"/>
              </a:schemeClr>
            </a:solidFill>
            <a:ln>
              <a:noFill/>
            </a:ln>
          </p:spPr>
          <p:txBody>
            <a:bodyPr vert="horz" wrap="square" lIns="91440" tIns="45720" rIns="91440" bIns="45720" numCol="1" anchor="t" anchorCtr="0" compatLnSpc="1"/>
            <a:lstStyle/>
            <a:p>
              <a:endParaRPr lang="ko-KR" altLang="en-US" sz="2400"/>
            </a:p>
          </p:txBody>
        </p:sp>
        <p:sp>
          <p:nvSpPr>
            <p:cNvPr id="58" name="Freeform 14"/>
            <p:cNvSpPr/>
            <p:nvPr/>
          </p:nvSpPr>
          <p:spPr bwMode="auto">
            <a:xfrm>
              <a:off x="3025458" y="4052596"/>
              <a:ext cx="750640" cy="1501280"/>
            </a:xfrm>
            <a:custGeom>
              <a:avLst/>
              <a:gdLst>
                <a:gd name="T0" fmla="*/ 0 w 539"/>
                <a:gd name="T1" fmla="*/ 0 h 1078"/>
                <a:gd name="T2" fmla="*/ 0 w 539"/>
                <a:gd name="T3" fmla="*/ 1078 h 1078"/>
                <a:gd name="T4" fmla="*/ 539 w 539"/>
                <a:gd name="T5" fmla="*/ 539 h 1078"/>
                <a:gd name="T6" fmla="*/ 0 w 539"/>
                <a:gd name="T7" fmla="*/ 0 h 1078"/>
              </a:gdLst>
              <a:ahLst/>
              <a:cxnLst>
                <a:cxn ang="0">
                  <a:pos x="T0" y="T1"/>
                </a:cxn>
                <a:cxn ang="0">
                  <a:pos x="T2" y="T3"/>
                </a:cxn>
                <a:cxn ang="0">
                  <a:pos x="T4" y="T5"/>
                </a:cxn>
                <a:cxn ang="0">
                  <a:pos x="T6" y="T7"/>
                </a:cxn>
              </a:cxnLst>
              <a:rect l="0" t="0" r="r" b="b"/>
              <a:pathLst>
                <a:path w="539" h="1078">
                  <a:moveTo>
                    <a:pt x="0" y="0"/>
                  </a:moveTo>
                  <a:lnTo>
                    <a:pt x="0" y="1078"/>
                  </a:lnTo>
                  <a:lnTo>
                    <a:pt x="539" y="539"/>
                  </a:lnTo>
                  <a:lnTo>
                    <a:pt x="0" y="0"/>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59" name="Freeform 16"/>
            <p:cNvSpPr/>
            <p:nvPr/>
          </p:nvSpPr>
          <p:spPr bwMode="auto">
            <a:xfrm>
              <a:off x="3051919" y="4820308"/>
              <a:ext cx="1501280" cy="750640"/>
            </a:xfrm>
            <a:custGeom>
              <a:avLst/>
              <a:gdLst>
                <a:gd name="T0" fmla="*/ 0 w 1078"/>
                <a:gd name="T1" fmla="*/ 539 h 539"/>
                <a:gd name="T2" fmla="*/ 1078 w 1078"/>
                <a:gd name="T3" fmla="*/ 539 h 539"/>
                <a:gd name="T4" fmla="*/ 539 w 1078"/>
                <a:gd name="T5" fmla="*/ 0 h 539"/>
                <a:gd name="T6" fmla="*/ 0 w 1078"/>
                <a:gd name="T7" fmla="*/ 539 h 539"/>
              </a:gdLst>
              <a:ahLst/>
              <a:cxnLst>
                <a:cxn ang="0">
                  <a:pos x="T0" y="T1"/>
                </a:cxn>
                <a:cxn ang="0">
                  <a:pos x="T2" y="T3"/>
                </a:cxn>
                <a:cxn ang="0">
                  <a:pos x="T4" y="T5"/>
                </a:cxn>
                <a:cxn ang="0">
                  <a:pos x="T6" y="T7"/>
                </a:cxn>
              </a:cxnLst>
              <a:rect l="0" t="0" r="r" b="b"/>
              <a:pathLst>
                <a:path w="1078" h="539">
                  <a:moveTo>
                    <a:pt x="0" y="539"/>
                  </a:moveTo>
                  <a:lnTo>
                    <a:pt x="1078" y="539"/>
                  </a:lnTo>
                  <a:lnTo>
                    <a:pt x="539" y="0"/>
                  </a:lnTo>
                  <a:lnTo>
                    <a:pt x="0" y="539"/>
                  </a:lnTo>
                  <a:close/>
                </a:path>
              </a:pathLst>
            </a:custGeom>
            <a:solidFill>
              <a:srgbClr val="DC4997">
                <a:alpha val="20000"/>
              </a:srgbClr>
            </a:solidFill>
            <a:ln>
              <a:noFill/>
            </a:ln>
          </p:spPr>
          <p:txBody>
            <a:bodyPr vert="horz" wrap="square" lIns="91440" tIns="45720" rIns="91440" bIns="45720" numCol="1" anchor="t" anchorCtr="0" compatLnSpc="1"/>
            <a:lstStyle/>
            <a:p>
              <a:endParaRPr lang="ko-KR" altLang="en-US" sz="2400"/>
            </a:p>
          </p:txBody>
        </p:sp>
        <p:sp>
          <p:nvSpPr>
            <p:cNvPr id="60" name="Freeform 19"/>
            <p:cNvSpPr/>
            <p:nvPr/>
          </p:nvSpPr>
          <p:spPr bwMode="auto">
            <a:xfrm>
              <a:off x="4590801" y="4049595"/>
              <a:ext cx="1501280" cy="750640"/>
            </a:xfrm>
            <a:custGeom>
              <a:avLst/>
              <a:gdLst>
                <a:gd name="T0" fmla="*/ 1078 w 1078"/>
                <a:gd name="T1" fmla="*/ 0 h 539"/>
                <a:gd name="T2" fmla="*/ 0 w 1078"/>
                <a:gd name="T3" fmla="*/ 0 h 539"/>
                <a:gd name="T4" fmla="*/ 539 w 1078"/>
                <a:gd name="T5" fmla="*/ 539 h 539"/>
                <a:gd name="T6" fmla="*/ 1078 w 1078"/>
                <a:gd name="T7" fmla="*/ 0 h 539"/>
              </a:gdLst>
              <a:ahLst/>
              <a:cxnLst>
                <a:cxn ang="0">
                  <a:pos x="T0" y="T1"/>
                </a:cxn>
                <a:cxn ang="0">
                  <a:pos x="T2" y="T3"/>
                </a:cxn>
                <a:cxn ang="0">
                  <a:pos x="T4" y="T5"/>
                </a:cxn>
                <a:cxn ang="0">
                  <a:pos x="T6" y="T7"/>
                </a:cxn>
              </a:cxnLst>
              <a:rect l="0" t="0" r="r" b="b"/>
              <a:pathLst>
                <a:path w="1078" h="539">
                  <a:moveTo>
                    <a:pt x="1078" y="0"/>
                  </a:moveTo>
                  <a:lnTo>
                    <a:pt x="0" y="0"/>
                  </a:lnTo>
                  <a:lnTo>
                    <a:pt x="539" y="539"/>
                  </a:lnTo>
                  <a:lnTo>
                    <a:pt x="1078" y="0"/>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61" name="Freeform 21"/>
            <p:cNvSpPr/>
            <p:nvPr/>
          </p:nvSpPr>
          <p:spPr bwMode="auto">
            <a:xfrm>
              <a:off x="5363723" y="4081173"/>
              <a:ext cx="750640" cy="1501280"/>
            </a:xfrm>
            <a:custGeom>
              <a:avLst/>
              <a:gdLst>
                <a:gd name="T0" fmla="*/ 0 w 539"/>
                <a:gd name="T1" fmla="*/ 539 h 1078"/>
                <a:gd name="T2" fmla="*/ 539 w 539"/>
                <a:gd name="T3" fmla="*/ 1078 h 1078"/>
                <a:gd name="T4" fmla="*/ 539 w 539"/>
                <a:gd name="T5" fmla="*/ 0 h 1078"/>
                <a:gd name="T6" fmla="*/ 0 w 539"/>
                <a:gd name="T7" fmla="*/ 539 h 1078"/>
              </a:gdLst>
              <a:ahLst/>
              <a:cxnLst>
                <a:cxn ang="0">
                  <a:pos x="T0" y="T1"/>
                </a:cxn>
                <a:cxn ang="0">
                  <a:pos x="T2" y="T3"/>
                </a:cxn>
                <a:cxn ang="0">
                  <a:pos x="T4" y="T5"/>
                </a:cxn>
                <a:cxn ang="0">
                  <a:pos x="T6" y="T7"/>
                </a:cxn>
              </a:cxnLst>
              <a:rect l="0" t="0" r="r" b="b"/>
              <a:pathLst>
                <a:path w="539" h="1078">
                  <a:moveTo>
                    <a:pt x="0" y="539"/>
                  </a:moveTo>
                  <a:lnTo>
                    <a:pt x="539" y="1078"/>
                  </a:lnTo>
                  <a:lnTo>
                    <a:pt x="539" y="0"/>
                  </a:lnTo>
                  <a:lnTo>
                    <a:pt x="0" y="539"/>
                  </a:lnTo>
                  <a:close/>
                </a:path>
              </a:pathLst>
            </a:custGeom>
            <a:solidFill>
              <a:schemeClr val="bg1">
                <a:lumMod val="75000"/>
                <a:alpha val="20000"/>
              </a:schemeClr>
            </a:solidFill>
            <a:ln>
              <a:noFill/>
            </a:ln>
          </p:spPr>
          <p:txBody>
            <a:bodyPr vert="horz" wrap="square" lIns="91440" tIns="45720" rIns="91440" bIns="45720" numCol="1" anchor="t" anchorCtr="0" compatLnSpc="1"/>
            <a:lstStyle/>
            <a:p>
              <a:endParaRPr lang="ko-KR" altLang="en-US" sz="2400"/>
            </a:p>
          </p:txBody>
        </p:sp>
        <p:pic>
          <p:nvPicPr>
            <p:cNvPr id="62" name="그림 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500000" flipH="1" flipV="1">
              <a:off x="4883190" y="3212075"/>
              <a:ext cx="388116" cy="1069056"/>
            </a:xfrm>
            <a:prstGeom prst="rect">
              <a:avLst/>
            </a:prstGeom>
          </p:spPr>
        </p:pic>
        <p:pic>
          <p:nvPicPr>
            <p:cNvPr id="63" name="그림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500000" flipH="1" flipV="1">
              <a:off x="5607901" y="2477637"/>
              <a:ext cx="388116" cy="1069056"/>
            </a:xfrm>
            <a:prstGeom prst="rect">
              <a:avLst/>
            </a:prstGeom>
          </p:spPr>
        </p:pic>
        <p:sp>
          <p:nvSpPr>
            <p:cNvPr id="64" name="Freeform 10"/>
            <p:cNvSpPr/>
            <p:nvPr/>
          </p:nvSpPr>
          <p:spPr bwMode="auto">
            <a:xfrm>
              <a:off x="4590801" y="2518145"/>
              <a:ext cx="749247" cy="1501280"/>
            </a:xfrm>
            <a:custGeom>
              <a:avLst/>
              <a:gdLst>
                <a:gd name="T0" fmla="*/ 0 w 538"/>
                <a:gd name="T1" fmla="*/ 0 h 1078"/>
                <a:gd name="T2" fmla="*/ 0 w 538"/>
                <a:gd name="T3" fmla="*/ 1078 h 1078"/>
                <a:gd name="T4" fmla="*/ 538 w 538"/>
                <a:gd name="T5" fmla="*/ 539 h 1078"/>
                <a:gd name="T6" fmla="*/ 0 w 538"/>
                <a:gd name="T7" fmla="*/ 0 h 1078"/>
              </a:gdLst>
              <a:ahLst/>
              <a:cxnLst>
                <a:cxn ang="0">
                  <a:pos x="T0" y="T1"/>
                </a:cxn>
                <a:cxn ang="0">
                  <a:pos x="T2" y="T3"/>
                </a:cxn>
                <a:cxn ang="0">
                  <a:pos x="T4" y="T5"/>
                </a:cxn>
                <a:cxn ang="0">
                  <a:pos x="T6" y="T7"/>
                </a:cxn>
              </a:cxnLst>
              <a:rect l="0" t="0" r="r" b="b"/>
              <a:pathLst>
                <a:path w="538" h="1078">
                  <a:moveTo>
                    <a:pt x="0" y="0"/>
                  </a:moveTo>
                  <a:lnTo>
                    <a:pt x="0" y="1078"/>
                  </a:lnTo>
                  <a:lnTo>
                    <a:pt x="538" y="539"/>
                  </a:lnTo>
                  <a:lnTo>
                    <a:pt x="0"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65" name="Freeform 11"/>
            <p:cNvSpPr/>
            <p:nvPr/>
          </p:nvSpPr>
          <p:spPr bwMode="auto">
            <a:xfrm>
              <a:off x="4613083" y="2494470"/>
              <a:ext cx="1501280" cy="750640"/>
            </a:xfrm>
            <a:custGeom>
              <a:avLst/>
              <a:gdLst>
                <a:gd name="T0" fmla="*/ 1078 w 1078"/>
                <a:gd name="T1" fmla="*/ 0 h 539"/>
                <a:gd name="T2" fmla="*/ 0 w 1078"/>
                <a:gd name="T3" fmla="*/ 0 h 539"/>
                <a:gd name="T4" fmla="*/ 539 w 1078"/>
                <a:gd name="T5" fmla="*/ 539 h 539"/>
                <a:gd name="T6" fmla="*/ 1078 w 1078"/>
                <a:gd name="T7" fmla="*/ 0 h 539"/>
              </a:gdLst>
              <a:ahLst/>
              <a:cxnLst>
                <a:cxn ang="0">
                  <a:pos x="T0" y="T1"/>
                </a:cxn>
                <a:cxn ang="0">
                  <a:pos x="T2" y="T3"/>
                </a:cxn>
                <a:cxn ang="0">
                  <a:pos x="T4" y="T5"/>
                </a:cxn>
                <a:cxn ang="0">
                  <a:pos x="T6" y="T7"/>
                </a:cxn>
              </a:cxnLst>
              <a:rect l="0" t="0" r="r" b="b"/>
              <a:pathLst>
                <a:path w="1078" h="539">
                  <a:moveTo>
                    <a:pt x="1078" y="0"/>
                  </a:moveTo>
                  <a:lnTo>
                    <a:pt x="0" y="0"/>
                  </a:lnTo>
                  <a:lnTo>
                    <a:pt x="539" y="539"/>
                  </a:lnTo>
                  <a:lnTo>
                    <a:pt x="1078" y="0"/>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pic>
          <p:nvPicPr>
            <p:cNvPr id="66" name="그림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100000" flipH="1">
              <a:off x="4858741" y="3815592"/>
              <a:ext cx="388116" cy="1069056"/>
            </a:xfrm>
            <a:prstGeom prst="rect">
              <a:avLst/>
            </a:prstGeom>
          </p:spPr>
        </p:pic>
        <p:pic>
          <p:nvPicPr>
            <p:cNvPr id="67" name="그림 6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100000" flipH="1">
              <a:off x="5583452" y="4550030"/>
              <a:ext cx="388116" cy="1069056"/>
            </a:xfrm>
            <a:prstGeom prst="rect">
              <a:avLst/>
            </a:prstGeom>
          </p:spPr>
        </p:pic>
        <p:sp>
          <p:nvSpPr>
            <p:cNvPr id="68" name="Freeform 18"/>
            <p:cNvSpPr/>
            <p:nvPr/>
          </p:nvSpPr>
          <p:spPr bwMode="auto">
            <a:xfrm>
              <a:off x="4590801" y="4049595"/>
              <a:ext cx="749247" cy="1501280"/>
            </a:xfrm>
            <a:custGeom>
              <a:avLst/>
              <a:gdLst>
                <a:gd name="T0" fmla="*/ 0 w 538"/>
                <a:gd name="T1" fmla="*/ 0 h 1078"/>
                <a:gd name="T2" fmla="*/ 0 w 538"/>
                <a:gd name="T3" fmla="*/ 1078 h 1078"/>
                <a:gd name="T4" fmla="*/ 538 w 538"/>
                <a:gd name="T5" fmla="*/ 539 h 1078"/>
                <a:gd name="T6" fmla="*/ 0 w 538"/>
                <a:gd name="T7" fmla="*/ 0 h 1078"/>
              </a:gdLst>
              <a:ahLst/>
              <a:cxnLst>
                <a:cxn ang="0">
                  <a:pos x="T0" y="T1"/>
                </a:cxn>
                <a:cxn ang="0">
                  <a:pos x="T2" y="T3"/>
                </a:cxn>
                <a:cxn ang="0">
                  <a:pos x="T4" y="T5"/>
                </a:cxn>
                <a:cxn ang="0">
                  <a:pos x="T6" y="T7"/>
                </a:cxn>
              </a:cxnLst>
              <a:rect l="0" t="0" r="r" b="b"/>
              <a:pathLst>
                <a:path w="538" h="1078">
                  <a:moveTo>
                    <a:pt x="0" y="0"/>
                  </a:moveTo>
                  <a:lnTo>
                    <a:pt x="0" y="1078"/>
                  </a:lnTo>
                  <a:lnTo>
                    <a:pt x="538" y="539"/>
                  </a:lnTo>
                  <a:lnTo>
                    <a:pt x="0" y="0"/>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69" name="Freeform 20"/>
            <p:cNvSpPr/>
            <p:nvPr/>
          </p:nvSpPr>
          <p:spPr bwMode="auto">
            <a:xfrm>
              <a:off x="4613083" y="4823910"/>
              <a:ext cx="1501280" cy="750640"/>
            </a:xfrm>
            <a:custGeom>
              <a:avLst/>
              <a:gdLst>
                <a:gd name="T0" fmla="*/ 0 w 1078"/>
                <a:gd name="T1" fmla="*/ 539 h 539"/>
                <a:gd name="T2" fmla="*/ 1078 w 1078"/>
                <a:gd name="T3" fmla="*/ 539 h 539"/>
                <a:gd name="T4" fmla="*/ 539 w 1078"/>
                <a:gd name="T5" fmla="*/ 0 h 539"/>
                <a:gd name="T6" fmla="*/ 0 w 1078"/>
                <a:gd name="T7" fmla="*/ 539 h 539"/>
              </a:gdLst>
              <a:ahLst/>
              <a:cxnLst>
                <a:cxn ang="0">
                  <a:pos x="T0" y="T1"/>
                </a:cxn>
                <a:cxn ang="0">
                  <a:pos x="T2" y="T3"/>
                </a:cxn>
                <a:cxn ang="0">
                  <a:pos x="T4" y="T5"/>
                </a:cxn>
                <a:cxn ang="0">
                  <a:pos x="T6" y="T7"/>
                </a:cxn>
              </a:cxnLst>
              <a:rect l="0" t="0" r="r" b="b"/>
              <a:pathLst>
                <a:path w="1078" h="539">
                  <a:moveTo>
                    <a:pt x="0" y="539"/>
                  </a:moveTo>
                  <a:lnTo>
                    <a:pt x="1078" y="539"/>
                  </a:lnTo>
                  <a:lnTo>
                    <a:pt x="539" y="0"/>
                  </a:lnTo>
                  <a:lnTo>
                    <a:pt x="0" y="539"/>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pic>
          <p:nvPicPr>
            <p:cNvPr id="70" name="그림 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500000">
              <a:off x="3854492" y="2258028"/>
              <a:ext cx="388116" cy="1069056"/>
            </a:xfrm>
            <a:prstGeom prst="rect">
              <a:avLst/>
            </a:prstGeom>
          </p:spPr>
        </p:pic>
        <p:pic>
          <p:nvPicPr>
            <p:cNvPr id="71" name="그림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500000">
              <a:off x="3129781" y="2992466"/>
              <a:ext cx="388116" cy="1069056"/>
            </a:xfrm>
            <a:prstGeom prst="rect">
              <a:avLst/>
            </a:prstGeom>
          </p:spPr>
        </p:pic>
        <p:sp>
          <p:nvSpPr>
            <p:cNvPr id="72" name="Freeform 8"/>
            <p:cNvSpPr/>
            <p:nvPr/>
          </p:nvSpPr>
          <p:spPr bwMode="auto">
            <a:xfrm>
              <a:off x="3025458" y="3265783"/>
              <a:ext cx="1501280" cy="750640"/>
            </a:xfrm>
            <a:custGeom>
              <a:avLst/>
              <a:gdLst>
                <a:gd name="T0" fmla="*/ 0 w 1078"/>
                <a:gd name="T1" fmla="*/ 539 h 539"/>
                <a:gd name="T2" fmla="*/ 1078 w 1078"/>
                <a:gd name="T3" fmla="*/ 539 h 539"/>
                <a:gd name="T4" fmla="*/ 539 w 1078"/>
                <a:gd name="T5" fmla="*/ 0 h 539"/>
                <a:gd name="T6" fmla="*/ 0 w 1078"/>
                <a:gd name="T7" fmla="*/ 539 h 539"/>
              </a:gdLst>
              <a:ahLst/>
              <a:cxnLst>
                <a:cxn ang="0">
                  <a:pos x="T0" y="T1"/>
                </a:cxn>
                <a:cxn ang="0">
                  <a:pos x="T2" y="T3"/>
                </a:cxn>
                <a:cxn ang="0">
                  <a:pos x="T4" y="T5"/>
                </a:cxn>
                <a:cxn ang="0">
                  <a:pos x="T6" y="T7"/>
                </a:cxn>
              </a:cxnLst>
              <a:rect l="0" t="0" r="r" b="b"/>
              <a:pathLst>
                <a:path w="1078" h="539">
                  <a:moveTo>
                    <a:pt x="0" y="539"/>
                  </a:moveTo>
                  <a:lnTo>
                    <a:pt x="1078" y="539"/>
                  </a:lnTo>
                  <a:lnTo>
                    <a:pt x="539" y="0"/>
                  </a:lnTo>
                  <a:lnTo>
                    <a:pt x="0" y="539"/>
                  </a:lnTo>
                  <a:close/>
                </a:path>
              </a:pathLst>
            </a:custGeom>
            <a:solidFill>
              <a:srgbClr val="342D57"/>
            </a:solidFill>
            <a:ln>
              <a:noFill/>
            </a:ln>
          </p:spPr>
          <p:txBody>
            <a:bodyPr vert="horz" wrap="square" lIns="91440" tIns="45720" rIns="91440" bIns="45720" numCol="1" anchor="t" anchorCtr="0" compatLnSpc="1"/>
            <a:lstStyle/>
            <a:p>
              <a:endParaRPr lang="ko-KR" altLang="en-US" sz="2400"/>
            </a:p>
          </p:txBody>
        </p:sp>
        <p:sp>
          <p:nvSpPr>
            <p:cNvPr id="73" name="Freeform 9"/>
            <p:cNvSpPr/>
            <p:nvPr/>
          </p:nvSpPr>
          <p:spPr bwMode="auto">
            <a:xfrm>
              <a:off x="3802559" y="2492861"/>
              <a:ext cx="750640" cy="1501280"/>
            </a:xfrm>
            <a:custGeom>
              <a:avLst/>
              <a:gdLst>
                <a:gd name="T0" fmla="*/ 0 w 539"/>
                <a:gd name="T1" fmla="*/ 539 h 1078"/>
                <a:gd name="T2" fmla="*/ 539 w 539"/>
                <a:gd name="T3" fmla="*/ 1078 h 1078"/>
                <a:gd name="T4" fmla="*/ 539 w 539"/>
                <a:gd name="T5" fmla="*/ 0 h 1078"/>
                <a:gd name="T6" fmla="*/ 0 w 539"/>
                <a:gd name="T7" fmla="*/ 539 h 1078"/>
              </a:gdLst>
              <a:ahLst/>
              <a:cxnLst>
                <a:cxn ang="0">
                  <a:pos x="T0" y="T1"/>
                </a:cxn>
                <a:cxn ang="0">
                  <a:pos x="T2" y="T3"/>
                </a:cxn>
                <a:cxn ang="0">
                  <a:pos x="T4" y="T5"/>
                </a:cxn>
                <a:cxn ang="0">
                  <a:pos x="T6" y="T7"/>
                </a:cxn>
              </a:cxnLst>
              <a:rect l="0" t="0" r="r" b="b"/>
              <a:pathLst>
                <a:path w="539" h="1078">
                  <a:moveTo>
                    <a:pt x="0" y="539"/>
                  </a:moveTo>
                  <a:lnTo>
                    <a:pt x="539" y="1078"/>
                  </a:lnTo>
                  <a:lnTo>
                    <a:pt x="539" y="0"/>
                  </a:lnTo>
                  <a:lnTo>
                    <a:pt x="0" y="539"/>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pic>
          <p:nvPicPr>
            <p:cNvPr id="74" name="그림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900000" flipH="1" flipV="1">
              <a:off x="3131840" y="4015210"/>
              <a:ext cx="388116" cy="1069056"/>
            </a:xfrm>
            <a:prstGeom prst="rect">
              <a:avLst/>
            </a:prstGeom>
          </p:spPr>
        </p:pic>
        <p:pic>
          <p:nvPicPr>
            <p:cNvPr id="75" name="그림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900000" flipH="1" flipV="1">
              <a:off x="3866278" y="4739921"/>
              <a:ext cx="388116" cy="1069056"/>
            </a:xfrm>
            <a:prstGeom prst="rect">
              <a:avLst/>
            </a:prstGeom>
          </p:spPr>
        </p:pic>
        <p:sp>
          <p:nvSpPr>
            <p:cNvPr id="76" name="Freeform 15"/>
            <p:cNvSpPr/>
            <p:nvPr/>
          </p:nvSpPr>
          <p:spPr bwMode="auto">
            <a:xfrm>
              <a:off x="3025458" y="4052596"/>
              <a:ext cx="1501280" cy="750640"/>
            </a:xfrm>
            <a:custGeom>
              <a:avLst/>
              <a:gdLst>
                <a:gd name="T0" fmla="*/ 1078 w 1078"/>
                <a:gd name="T1" fmla="*/ 0 h 539"/>
                <a:gd name="T2" fmla="*/ 0 w 1078"/>
                <a:gd name="T3" fmla="*/ 0 h 539"/>
                <a:gd name="T4" fmla="*/ 539 w 1078"/>
                <a:gd name="T5" fmla="*/ 539 h 539"/>
                <a:gd name="T6" fmla="*/ 1078 w 1078"/>
                <a:gd name="T7" fmla="*/ 0 h 539"/>
              </a:gdLst>
              <a:ahLst/>
              <a:cxnLst>
                <a:cxn ang="0">
                  <a:pos x="T0" y="T1"/>
                </a:cxn>
                <a:cxn ang="0">
                  <a:pos x="T2" y="T3"/>
                </a:cxn>
                <a:cxn ang="0">
                  <a:pos x="T4" y="T5"/>
                </a:cxn>
                <a:cxn ang="0">
                  <a:pos x="T6" y="T7"/>
                </a:cxn>
              </a:cxnLst>
              <a:rect l="0" t="0" r="r" b="b"/>
              <a:pathLst>
                <a:path w="1078" h="539">
                  <a:moveTo>
                    <a:pt x="1078" y="0"/>
                  </a:moveTo>
                  <a:lnTo>
                    <a:pt x="0" y="0"/>
                  </a:lnTo>
                  <a:lnTo>
                    <a:pt x="539" y="539"/>
                  </a:lnTo>
                  <a:lnTo>
                    <a:pt x="1078" y="0"/>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77" name="Freeform 17"/>
            <p:cNvSpPr/>
            <p:nvPr/>
          </p:nvSpPr>
          <p:spPr bwMode="auto">
            <a:xfrm>
              <a:off x="3802559" y="4074879"/>
              <a:ext cx="750640" cy="1501280"/>
            </a:xfrm>
            <a:custGeom>
              <a:avLst/>
              <a:gdLst>
                <a:gd name="T0" fmla="*/ 0 w 539"/>
                <a:gd name="T1" fmla="*/ 539 h 1078"/>
                <a:gd name="T2" fmla="*/ 539 w 539"/>
                <a:gd name="T3" fmla="*/ 1078 h 1078"/>
                <a:gd name="T4" fmla="*/ 539 w 539"/>
                <a:gd name="T5" fmla="*/ 0 h 1078"/>
                <a:gd name="T6" fmla="*/ 0 w 539"/>
                <a:gd name="T7" fmla="*/ 539 h 1078"/>
              </a:gdLst>
              <a:ahLst/>
              <a:cxnLst>
                <a:cxn ang="0">
                  <a:pos x="T0" y="T1"/>
                </a:cxn>
                <a:cxn ang="0">
                  <a:pos x="T2" y="T3"/>
                </a:cxn>
                <a:cxn ang="0">
                  <a:pos x="T4" y="T5"/>
                </a:cxn>
                <a:cxn ang="0">
                  <a:pos x="T6" y="T7"/>
                </a:cxn>
              </a:cxnLst>
              <a:rect l="0" t="0" r="r" b="b"/>
              <a:pathLst>
                <a:path w="539" h="1078">
                  <a:moveTo>
                    <a:pt x="0" y="539"/>
                  </a:moveTo>
                  <a:lnTo>
                    <a:pt x="539" y="1078"/>
                  </a:lnTo>
                  <a:lnTo>
                    <a:pt x="539" y="0"/>
                  </a:lnTo>
                  <a:lnTo>
                    <a:pt x="0" y="539"/>
                  </a:lnTo>
                  <a:close/>
                </a:path>
              </a:pathLst>
            </a:custGeom>
            <a:solidFill>
              <a:srgbClr val="DC4997"/>
            </a:solidFill>
            <a:ln>
              <a:noFill/>
            </a:ln>
          </p:spPr>
          <p:txBody>
            <a:bodyPr vert="horz" wrap="square" lIns="91440" tIns="45720" rIns="91440" bIns="45720" numCol="1" anchor="t" anchorCtr="0" compatLnSpc="1"/>
            <a:lstStyle/>
            <a:p>
              <a:endParaRPr lang="ko-KR" altLang="en-US" sz="2400"/>
            </a:p>
          </p:txBody>
        </p:sp>
      </p:grpSp>
      <p:sp>
        <p:nvSpPr>
          <p:cNvPr id="2" name="텍스트 개체 틀 3"/>
          <p:cNvSpPr>
            <a:spLocks noGrp="1"/>
          </p:cNvSpPr>
          <p:nvPr>
            <p:ph type="body" sz="quarter" idx="10" hasCustomPrompt="1"/>
          </p:nvPr>
        </p:nvSpPr>
        <p:spPr>
          <a:xfrm>
            <a:off x="4492487" y="4074571"/>
            <a:ext cx="3207027" cy="629951"/>
          </a:xfrm>
          <a:prstGeom prst="rect">
            <a:avLst/>
          </a:prstGeom>
        </p:spPr>
        <p:txBody>
          <a:bodyPr lIns="0" tIns="0" rIns="0" bIns="0"/>
          <a:lstStyle>
            <a:lvl1pPr marL="0" indent="0" algn="ctr">
              <a:buNone/>
              <a:defRPr sz="3735" b="1"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smtClean="0"/>
              <a:t>Thank you</a:t>
            </a:r>
            <a:endParaRPr lang="ko-KR" altLang="en-US" smtClean="0"/>
          </a:p>
        </p:txBody>
      </p:sp>
    </p:spTree>
  </p:cSld>
  <p:clrMapOvr>
    <a:masterClrMapping/>
  </p:clrMapOvr>
  <p:transition advClick="0" advTm="0"/>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직사각형 1"/>
          <p:cNvSpPr/>
          <p:nvPr/>
        </p:nvSpPr>
        <p:spPr>
          <a:xfrm>
            <a:off x="0" y="0"/>
            <a:ext cx="12192000" cy="685800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altLang="zh-CN" dirty="0">
              <a:solidFill>
                <a:srgbClr val="6C4C8B"/>
              </a:solidFill>
              <a:latin typeface="Malgun Gothic Semilight" panose="020B0502040204020203" pitchFamily="34" charset="-122"/>
              <a:ea typeface="Malgun Gothic Semilight" panose="020B0502040204020203" pitchFamily="34" charset="-122"/>
            </a:endParaRPr>
          </a:p>
          <a:p>
            <a:pPr algn="just">
              <a:lnSpc>
                <a:spcPct val="150000"/>
              </a:lnSpc>
            </a:pPr>
            <a:endParaRPr lang="ko-KR" altLang="en-US" dirty="0"/>
          </a:p>
        </p:txBody>
      </p:sp>
      <p:sp>
        <p:nvSpPr>
          <p:cNvPr id="5" name="文本框 4"/>
          <p:cNvSpPr txBox="1"/>
          <p:nvPr userDrawn="1"/>
        </p:nvSpPr>
        <p:spPr>
          <a:xfrm>
            <a:off x="2630170" y="1769745"/>
            <a:ext cx="7334885" cy="439544"/>
          </a:xfrm>
          <a:prstGeom prst="rect">
            <a:avLst/>
          </a:prstGeom>
          <a:noFill/>
        </p:spPr>
        <p:txBody>
          <a:bodyPr wrap="square" rtlCol="0">
            <a:spAutoFit/>
          </a:bodyPr>
          <a:lstStyle/>
          <a:p>
            <a:pPr algn="just">
              <a:lnSpc>
                <a:spcPct val="150000"/>
              </a:lnSpc>
            </a:pPr>
            <a:r>
              <a:rPr lang="zh-CN" altLang="en-US" sz="800" dirty="0">
                <a:solidFill>
                  <a:srgbClr val="6C4C8B">
                    <a:alpha val="0"/>
                  </a:srgbClr>
                </a:solidFill>
                <a:latin typeface="Malgun Gothic Semilight" panose="020B0502040204020203" pitchFamily="34" charset="-122"/>
                <a:ea typeface="Malgun Gothic Semilight" panose="020B0502040204020203" pitchFamily="34" charset="-122"/>
                <a:sym typeface="+mn-ea"/>
              </a:rPr>
              <a:t>感谢您下载包图网平台上提供的</a:t>
            </a:r>
            <a:r>
              <a:rPr lang="en-US" altLang="zh-CN" sz="800" dirty="0">
                <a:solidFill>
                  <a:srgbClr val="6C4C8B">
                    <a:alpha val="0"/>
                  </a:srgbClr>
                </a:solidFill>
                <a:latin typeface="Malgun Gothic Semilight" panose="020B0502040204020203" pitchFamily="34" charset="-122"/>
                <a:ea typeface="Malgun Gothic Semilight" panose="020B0502040204020203" pitchFamily="34" charset="-122"/>
                <a:sym typeface="+mn-ea"/>
              </a:rPr>
              <a:t>PPT</a:t>
            </a:r>
            <a:r>
              <a:rPr lang="zh-CN" altLang="en-US" sz="800" dirty="0">
                <a:solidFill>
                  <a:srgbClr val="6C4C8B">
                    <a:alpha val="0"/>
                  </a:srgbClr>
                </a:solidFill>
                <a:latin typeface="Malgun Gothic Semilight" panose="020B0502040204020203" pitchFamily="34" charset="-122"/>
                <a:ea typeface="Malgun Gothic Semilight" panose="020B0502040204020203" pitchFamily="34" charset="-122"/>
                <a:sym typeface="+mn-ea"/>
              </a:rPr>
              <a:t>作品，为了您和包图网以及原创作者的利益，请勿复制、传播、销售，否则将承担法律责任！包图网将对作品进行维权，按照传播下载次数进行十倍的索取赔偿！</a:t>
            </a:r>
            <a:r>
              <a:rPr lang="en-US" altLang="zh-CN" sz="800" dirty="0">
                <a:solidFill>
                  <a:srgbClr val="6C4C8B">
                    <a:alpha val="0"/>
                  </a:srgbClr>
                </a:solidFill>
                <a:latin typeface="Malgun Gothic Semilight" panose="020B0502040204020203" pitchFamily="34" charset="-122"/>
                <a:ea typeface="Malgun Gothic Semilight" panose="020B0502040204020203" pitchFamily="34" charset="-122"/>
                <a:sym typeface="+mn-ea"/>
              </a:rPr>
              <a:t>ibaotu.com</a:t>
            </a:r>
            <a:endParaRPr lang="zh-CN" altLang="en-US" sz="800" dirty="0">
              <a:solidFill>
                <a:srgbClr val="6C4C8B">
                  <a:alpha val="99000"/>
                </a:srgbClr>
              </a:solidFill>
              <a:latin typeface="Malgun Gothic Semilight" panose="020B0502040204020203" pitchFamily="34" charset="-122"/>
              <a:ea typeface="Malgun Gothic Semilight" panose="020B0502040204020203"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advClick="0" advTm="0"/>
  <p:timing>
    <p:tnLst>
      <p:par>
        <p:cTn id="1" dur="indefinite" restart="never" nodeType="tmRoot"/>
      </p:par>
    </p:tnLst>
  </p:timing>
  <p:txStyles>
    <p:titleStyle>
      <a:lvl1pPr algn="ctr" defTabSz="1218565" rtl="0" eaLnBrk="1" latinLnBrk="1"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1"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1"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ko-KR"/>
      </a:defPPr>
      <a:lvl1pPr marL="0" algn="l" defTabSz="1218565" rtl="0" eaLnBrk="1" latinLnBrk="1" hangingPunct="1">
        <a:defRPr sz="2400" kern="1200">
          <a:solidFill>
            <a:schemeClr val="tx1"/>
          </a:solidFill>
          <a:latin typeface="+mn-lt"/>
          <a:ea typeface="+mn-ea"/>
          <a:cs typeface="+mn-cs"/>
        </a:defRPr>
      </a:lvl1pPr>
      <a:lvl2pPr marL="609600" algn="l" defTabSz="1218565" rtl="0" eaLnBrk="1" latinLnBrk="1" hangingPunct="1">
        <a:defRPr sz="2400" kern="1200">
          <a:solidFill>
            <a:schemeClr val="tx1"/>
          </a:solidFill>
          <a:latin typeface="+mn-lt"/>
          <a:ea typeface="+mn-ea"/>
          <a:cs typeface="+mn-cs"/>
        </a:defRPr>
      </a:lvl2pPr>
      <a:lvl3pPr marL="1219200" algn="l" defTabSz="1218565" rtl="0" eaLnBrk="1" latinLnBrk="1" hangingPunct="1">
        <a:defRPr sz="2400" kern="1200">
          <a:solidFill>
            <a:schemeClr val="tx1"/>
          </a:solidFill>
          <a:latin typeface="+mn-lt"/>
          <a:ea typeface="+mn-ea"/>
          <a:cs typeface="+mn-cs"/>
        </a:defRPr>
      </a:lvl3pPr>
      <a:lvl4pPr marL="1828800" algn="l" defTabSz="1218565" rtl="0" eaLnBrk="1" latinLnBrk="1" hangingPunct="1">
        <a:defRPr sz="2400" kern="1200">
          <a:solidFill>
            <a:schemeClr val="tx1"/>
          </a:solidFill>
          <a:latin typeface="+mn-lt"/>
          <a:ea typeface="+mn-ea"/>
          <a:cs typeface="+mn-cs"/>
        </a:defRPr>
      </a:lvl4pPr>
      <a:lvl5pPr marL="2438400" algn="l" defTabSz="1218565" rtl="0" eaLnBrk="1" latinLnBrk="1" hangingPunct="1">
        <a:defRPr sz="2400" kern="1200">
          <a:solidFill>
            <a:schemeClr val="tx1"/>
          </a:solidFill>
          <a:latin typeface="+mn-lt"/>
          <a:ea typeface="+mn-ea"/>
          <a:cs typeface="+mn-cs"/>
        </a:defRPr>
      </a:lvl5pPr>
      <a:lvl6pPr marL="3048000" algn="l" defTabSz="1218565" rtl="0" eaLnBrk="1" latinLnBrk="1" hangingPunct="1">
        <a:defRPr sz="2400" kern="1200">
          <a:solidFill>
            <a:schemeClr val="tx1"/>
          </a:solidFill>
          <a:latin typeface="+mn-lt"/>
          <a:ea typeface="+mn-ea"/>
          <a:cs typeface="+mn-cs"/>
        </a:defRPr>
      </a:lvl6pPr>
      <a:lvl7pPr marL="3657600" algn="l" defTabSz="1218565" rtl="0" eaLnBrk="1" latinLnBrk="1" hangingPunct="1">
        <a:defRPr sz="2400" kern="1200">
          <a:solidFill>
            <a:schemeClr val="tx1"/>
          </a:solidFill>
          <a:latin typeface="+mn-lt"/>
          <a:ea typeface="+mn-ea"/>
          <a:cs typeface="+mn-cs"/>
        </a:defRPr>
      </a:lvl7pPr>
      <a:lvl8pPr marL="4267200" algn="l" defTabSz="1218565" rtl="0" eaLnBrk="1" latinLnBrk="1" hangingPunct="1">
        <a:defRPr sz="2400" kern="1200">
          <a:solidFill>
            <a:schemeClr val="tx1"/>
          </a:solidFill>
          <a:latin typeface="+mn-lt"/>
          <a:ea typeface="+mn-ea"/>
          <a:cs typeface="+mn-cs"/>
        </a:defRPr>
      </a:lvl8pPr>
      <a:lvl9pPr marL="4876800" algn="l" defTabSz="1218565" rtl="0" eaLnBrk="1" latinLnBrk="1"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직사각형 1"/>
          <p:cNvSpPr/>
          <p:nvPr/>
        </p:nvSpPr>
        <p:spPr>
          <a:xfrm>
            <a:off x="0" y="0"/>
            <a:ext cx="12192000" cy="685800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Lst>
  <p:transition advClick="0" advTm="0"/>
  <p:timing>
    <p:tnLst>
      <p:par>
        <p:cTn id="1" dur="indefinite" restart="never" nodeType="tmRoot"/>
      </p:par>
    </p:tnLst>
  </p:timing>
  <p:txStyles>
    <p:titleStyle>
      <a:lvl1pPr algn="ctr" defTabSz="1218565" rtl="0" eaLnBrk="1" latinLnBrk="1"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1"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1"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ko-KR"/>
      </a:defPPr>
      <a:lvl1pPr marL="0" algn="l" defTabSz="1218565" rtl="0" eaLnBrk="1" latinLnBrk="1" hangingPunct="1">
        <a:defRPr sz="2400" kern="1200">
          <a:solidFill>
            <a:schemeClr val="tx1"/>
          </a:solidFill>
          <a:latin typeface="+mn-lt"/>
          <a:ea typeface="+mn-ea"/>
          <a:cs typeface="+mn-cs"/>
        </a:defRPr>
      </a:lvl1pPr>
      <a:lvl2pPr marL="609600" algn="l" defTabSz="1218565" rtl="0" eaLnBrk="1" latinLnBrk="1" hangingPunct="1">
        <a:defRPr sz="2400" kern="1200">
          <a:solidFill>
            <a:schemeClr val="tx1"/>
          </a:solidFill>
          <a:latin typeface="+mn-lt"/>
          <a:ea typeface="+mn-ea"/>
          <a:cs typeface="+mn-cs"/>
        </a:defRPr>
      </a:lvl2pPr>
      <a:lvl3pPr marL="1219200" algn="l" defTabSz="1218565" rtl="0" eaLnBrk="1" latinLnBrk="1" hangingPunct="1">
        <a:defRPr sz="2400" kern="1200">
          <a:solidFill>
            <a:schemeClr val="tx1"/>
          </a:solidFill>
          <a:latin typeface="+mn-lt"/>
          <a:ea typeface="+mn-ea"/>
          <a:cs typeface="+mn-cs"/>
        </a:defRPr>
      </a:lvl3pPr>
      <a:lvl4pPr marL="1828800" algn="l" defTabSz="1218565" rtl="0" eaLnBrk="1" latinLnBrk="1" hangingPunct="1">
        <a:defRPr sz="2400" kern="1200">
          <a:solidFill>
            <a:schemeClr val="tx1"/>
          </a:solidFill>
          <a:latin typeface="+mn-lt"/>
          <a:ea typeface="+mn-ea"/>
          <a:cs typeface="+mn-cs"/>
        </a:defRPr>
      </a:lvl4pPr>
      <a:lvl5pPr marL="2438400" algn="l" defTabSz="1218565" rtl="0" eaLnBrk="1" latinLnBrk="1" hangingPunct="1">
        <a:defRPr sz="2400" kern="1200">
          <a:solidFill>
            <a:schemeClr val="tx1"/>
          </a:solidFill>
          <a:latin typeface="+mn-lt"/>
          <a:ea typeface="+mn-ea"/>
          <a:cs typeface="+mn-cs"/>
        </a:defRPr>
      </a:lvl5pPr>
      <a:lvl6pPr marL="3048000" algn="l" defTabSz="1218565" rtl="0" eaLnBrk="1" latinLnBrk="1" hangingPunct="1">
        <a:defRPr sz="2400" kern="1200">
          <a:solidFill>
            <a:schemeClr val="tx1"/>
          </a:solidFill>
          <a:latin typeface="+mn-lt"/>
          <a:ea typeface="+mn-ea"/>
          <a:cs typeface="+mn-cs"/>
        </a:defRPr>
      </a:lvl6pPr>
      <a:lvl7pPr marL="3657600" algn="l" defTabSz="1218565" rtl="0" eaLnBrk="1" latinLnBrk="1" hangingPunct="1">
        <a:defRPr sz="2400" kern="1200">
          <a:solidFill>
            <a:schemeClr val="tx1"/>
          </a:solidFill>
          <a:latin typeface="+mn-lt"/>
          <a:ea typeface="+mn-ea"/>
          <a:cs typeface="+mn-cs"/>
        </a:defRPr>
      </a:lvl7pPr>
      <a:lvl8pPr marL="4267200" algn="l" defTabSz="1218565" rtl="0" eaLnBrk="1" latinLnBrk="1" hangingPunct="1">
        <a:defRPr sz="2400" kern="1200">
          <a:solidFill>
            <a:schemeClr val="tx1"/>
          </a:solidFill>
          <a:latin typeface="+mn-lt"/>
          <a:ea typeface="+mn-ea"/>
          <a:cs typeface="+mn-cs"/>
        </a:defRPr>
      </a:lvl8pPr>
      <a:lvl9pPr marL="4876800" algn="l" defTabSz="1218565" rtl="0" eaLnBrk="1" latinLnBrk="1"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30.gif"/></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34.jpg"/></Relationships>
</file>

<file path=ppt/slides/_rels/slide1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37.jp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9.jp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3"/>
          <p:cNvSpPr txBox="1">
            <a:spLocks noChangeArrowheads="1"/>
          </p:cNvSpPr>
          <p:nvPr/>
        </p:nvSpPr>
        <p:spPr bwMode="auto">
          <a:xfrm>
            <a:off x="7693985" y="3361412"/>
            <a:ext cx="4180689" cy="2154436"/>
          </a:xfrm>
          <a:prstGeom prst="rect">
            <a:avLst/>
          </a:prstGeom>
          <a:noFill/>
        </p:spPr>
        <p:txBody>
          <a:bodyPr wrap="square" lIns="0" tIns="0" rIns="0" bIns="0">
            <a:spAutoFit/>
            <a:scene3d>
              <a:camera prst="orthographicFront"/>
              <a:lightRig rig="threePt" dir="t"/>
            </a:scene3d>
            <a:sp3d>
              <a:bevelT w="0" h="0"/>
            </a:sp3d>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vl="0" algn="l" defTabSz="914282">
              <a:spcBef>
                <a:spcPts val="0"/>
              </a:spcBef>
            </a:pPr>
            <a:r>
              <a:rPr lang="en-US" altLang="zh-CN" sz="2000" b="0" dirty="0" err="1">
                <a:solidFill>
                  <a:schemeClr val="tx1"/>
                </a:solidFill>
                <a:effectLst/>
                <a:latin typeface="Times New Roman" pitchFamily="18" charset="0"/>
                <a:ea typeface="微软雅黑" pitchFamily="34" charset="-122"/>
                <a:cs typeface="Times New Roman" pitchFamily="18" charset="0"/>
              </a:rPr>
              <a:t>Lớp</a:t>
            </a:r>
            <a:r>
              <a:rPr lang="en-US" altLang="zh-CN" sz="2000" b="0" dirty="0">
                <a:solidFill>
                  <a:schemeClr val="tx1"/>
                </a:solidFill>
                <a:effectLst/>
                <a:latin typeface="Times New Roman" pitchFamily="18" charset="0"/>
                <a:ea typeface="微软雅黑" pitchFamily="34" charset="-122"/>
                <a:cs typeface="Times New Roman" pitchFamily="18" charset="0"/>
              </a:rPr>
              <a:t> : PTH 350 D</a:t>
            </a:r>
          </a:p>
          <a:p>
            <a:pPr lvl="0" algn="l" defTabSz="914282">
              <a:spcBef>
                <a:spcPts val="0"/>
              </a:spcBef>
            </a:pPr>
            <a:r>
              <a:rPr lang="en-US" altLang="zh-CN" sz="2000" b="0" dirty="0" err="1">
                <a:solidFill>
                  <a:schemeClr val="tx1"/>
                </a:solidFill>
                <a:effectLst/>
                <a:latin typeface="Times New Roman" pitchFamily="18" charset="0"/>
                <a:ea typeface="微软雅黑" pitchFamily="34" charset="-122"/>
                <a:cs typeface="Times New Roman" pitchFamily="18" charset="0"/>
              </a:rPr>
              <a:t>Thành</a:t>
            </a:r>
            <a:r>
              <a:rPr lang="en-US" altLang="zh-CN" sz="2000" b="0" dirty="0">
                <a:solidFill>
                  <a:schemeClr val="tx1"/>
                </a:solidFill>
                <a:effectLst/>
                <a:latin typeface="Times New Roman" pitchFamily="18" charset="0"/>
                <a:ea typeface="微软雅黑" pitchFamily="34" charset="-122"/>
                <a:cs typeface="Times New Roman" pitchFamily="18" charset="0"/>
              </a:rPr>
              <a:t> </a:t>
            </a:r>
            <a:r>
              <a:rPr lang="en-US" altLang="zh-CN" sz="2000" b="0" dirty="0" err="1">
                <a:solidFill>
                  <a:schemeClr val="tx1"/>
                </a:solidFill>
                <a:effectLst/>
                <a:latin typeface="Times New Roman" pitchFamily="18" charset="0"/>
                <a:ea typeface="微软雅黑" pitchFamily="34" charset="-122"/>
                <a:cs typeface="Times New Roman" pitchFamily="18" charset="0"/>
              </a:rPr>
              <a:t>viên</a:t>
            </a:r>
            <a:r>
              <a:rPr lang="en-US" altLang="zh-CN" sz="2000" b="0" dirty="0">
                <a:solidFill>
                  <a:schemeClr val="tx1"/>
                </a:solidFill>
                <a:effectLst/>
                <a:latin typeface="Times New Roman" pitchFamily="18" charset="0"/>
                <a:ea typeface="微软雅黑" pitchFamily="34" charset="-122"/>
                <a:cs typeface="Times New Roman" pitchFamily="18" charset="0"/>
              </a:rPr>
              <a:t> : </a:t>
            </a:r>
          </a:p>
          <a:p>
            <a:pPr lvl="0" algn="l" defTabSz="914282">
              <a:spcBef>
                <a:spcPts val="0"/>
              </a:spcBef>
            </a:pPr>
            <a:r>
              <a:rPr lang="en-US" altLang="zh-CN" sz="2000" b="0" dirty="0">
                <a:solidFill>
                  <a:schemeClr val="tx1"/>
                </a:solidFill>
                <a:effectLst/>
                <a:latin typeface="Times New Roman" pitchFamily="18" charset="0"/>
                <a:ea typeface="微软雅黑" pitchFamily="34" charset="-122"/>
                <a:cs typeface="Times New Roman" pitchFamily="18" charset="0"/>
              </a:rPr>
              <a:t>	</a:t>
            </a:r>
            <a:r>
              <a:rPr lang="en-US" altLang="zh-CN" sz="2000" b="0" dirty="0" err="1">
                <a:solidFill>
                  <a:schemeClr val="tx1"/>
                </a:solidFill>
                <a:effectLst/>
                <a:latin typeface="Times New Roman" pitchFamily="18" charset="0"/>
                <a:ea typeface="微软雅黑" pitchFamily="34" charset="-122"/>
                <a:cs typeface="Times New Roman" pitchFamily="18" charset="0"/>
              </a:rPr>
              <a:t>Dương</a:t>
            </a:r>
            <a:r>
              <a:rPr lang="en-US" altLang="zh-CN" sz="2000" b="0" dirty="0">
                <a:solidFill>
                  <a:schemeClr val="tx1"/>
                </a:solidFill>
                <a:effectLst/>
                <a:latin typeface="Times New Roman" pitchFamily="18" charset="0"/>
                <a:ea typeface="微软雅黑" pitchFamily="34" charset="-122"/>
                <a:cs typeface="Times New Roman" pitchFamily="18" charset="0"/>
              </a:rPr>
              <a:t> </a:t>
            </a:r>
            <a:r>
              <a:rPr lang="en-US" altLang="zh-CN" sz="2000" b="0" dirty="0" err="1">
                <a:solidFill>
                  <a:schemeClr val="tx1"/>
                </a:solidFill>
                <a:effectLst/>
                <a:latin typeface="Times New Roman" pitchFamily="18" charset="0"/>
                <a:ea typeface="微软雅黑" pitchFamily="34" charset="-122"/>
                <a:cs typeface="Times New Roman" pitchFamily="18" charset="0"/>
              </a:rPr>
              <a:t>Kiều</a:t>
            </a:r>
            <a:r>
              <a:rPr lang="en-US" altLang="zh-CN" sz="2000" b="0" dirty="0">
                <a:solidFill>
                  <a:schemeClr val="tx1"/>
                </a:solidFill>
                <a:effectLst/>
                <a:latin typeface="Times New Roman" pitchFamily="18" charset="0"/>
                <a:ea typeface="微软雅黑" pitchFamily="34" charset="-122"/>
                <a:cs typeface="Times New Roman" pitchFamily="18" charset="0"/>
              </a:rPr>
              <a:t> </a:t>
            </a:r>
            <a:r>
              <a:rPr lang="en-US" altLang="zh-CN" sz="2000" b="0" dirty="0" err="1">
                <a:solidFill>
                  <a:schemeClr val="tx1"/>
                </a:solidFill>
                <a:effectLst/>
                <a:latin typeface="Times New Roman" pitchFamily="18" charset="0"/>
                <a:ea typeface="微软雅黑" pitchFamily="34" charset="-122"/>
                <a:cs typeface="Times New Roman" pitchFamily="18" charset="0"/>
              </a:rPr>
              <a:t>Trang</a:t>
            </a:r>
            <a:endParaRPr lang="en-US" altLang="zh-CN" sz="2000" b="0" dirty="0">
              <a:solidFill>
                <a:schemeClr val="tx1"/>
              </a:solidFill>
              <a:effectLst/>
              <a:latin typeface="Times New Roman" pitchFamily="18" charset="0"/>
              <a:ea typeface="微软雅黑" pitchFamily="34" charset="-122"/>
              <a:cs typeface="Times New Roman" pitchFamily="18" charset="0"/>
            </a:endParaRPr>
          </a:p>
          <a:p>
            <a:pPr lvl="0" algn="l" defTabSz="914282">
              <a:spcBef>
                <a:spcPts val="0"/>
              </a:spcBef>
            </a:pPr>
            <a:r>
              <a:rPr lang="en-US" altLang="zh-CN" sz="2000" b="0" dirty="0">
                <a:solidFill>
                  <a:schemeClr val="tx1"/>
                </a:solidFill>
                <a:effectLst/>
                <a:latin typeface="Times New Roman" pitchFamily="18" charset="0"/>
                <a:ea typeface="微软雅黑" pitchFamily="34" charset="-122"/>
                <a:cs typeface="Times New Roman" pitchFamily="18" charset="0"/>
              </a:rPr>
              <a:t>	</a:t>
            </a:r>
            <a:r>
              <a:rPr lang="en-US" altLang="zh-CN" sz="2000" b="0" dirty="0" err="1">
                <a:solidFill>
                  <a:schemeClr val="tx1"/>
                </a:solidFill>
                <a:effectLst/>
                <a:latin typeface="Times New Roman" pitchFamily="18" charset="0"/>
                <a:ea typeface="微软雅黑" pitchFamily="34" charset="-122"/>
                <a:cs typeface="Times New Roman" pitchFamily="18" charset="0"/>
              </a:rPr>
              <a:t>Nguyễn</a:t>
            </a:r>
            <a:r>
              <a:rPr lang="en-US" altLang="zh-CN" sz="2000" b="0" dirty="0">
                <a:solidFill>
                  <a:schemeClr val="tx1"/>
                </a:solidFill>
                <a:effectLst/>
                <a:latin typeface="Times New Roman" pitchFamily="18" charset="0"/>
                <a:ea typeface="微软雅黑" pitchFamily="34" charset="-122"/>
                <a:cs typeface="Times New Roman" pitchFamily="18" charset="0"/>
              </a:rPr>
              <a:t> </a:t>
            </a:r>
            <a:r>
              <a:rPr lang="en-US" altLang="zh-CN" sz="2000" b="0" dirty="0" err="1">
                <a:solidFill>
                  <a:schemeClr val="tx1"/>
                </a:solidFill>
                <a:effectLst/>
                <a:latin typeface="Times New Roman" pitchFamily="18" charset="0"/>
                <a:ea typeface="微软雅黑" pitchFamily="34" charset="-122"/>
                <a:cs typeface="Times New Roman" pitchFamily="18" charset="0"/>
              </a:rPr>
              <a:t>Thị</a:t>
            </a:r>
            <a:r>
              <a:rPr lang="en-US" altLang="zh-CN" sz="2000" b="0" dirty="0">
                <a:solidFill>
                  <a:schemeClr val="tx1"/>
                </a:solidFill>
                <a:effectLst/>
                <a:latin typeface="Times New Roman" pitchFamily="18" charset="0"/>
                <a:ea typeface="微软雅黑" pitchFamily="34" charset="-122"/>
                <a:cs typeface="Times New Roman" pitchFamily="18" charset="0"/>
              </a:rPr>
              <a:t> </a:t>
            </a:r>
            <a:r>
              <a:rPr lang="en-US" altLang="zh-CN" sz="2000" b="0" dirty="0" err="1">
                <a:solidFill>
                  <a:schemeClr val="tx1"/>
                </a:solidFill>
                <a:effectLst/>
                <a:latin typeface="Times New Roman" pitchFamily="18" charset="0"/>
                <a:ea typeface="微软雅黑" pitchFamily="34" charset="-122"/>
                <a:cs typeface="Times New Roman" pitchFamily="18" charset="0"/>
              </a:rPr>
              <a:t>Thanh</a:t>
            </a:r>
            <a:r>
              <a:rPr lang="en-US" altLang="zh-CN" sz="2000" b="0" dirty="0">
                <a:solidFill>
                  <a:schemeClr val="tx1"/>
                </a:solidFill>
                <a:effectLst/>
                <a:latin typeface="Times New Roman" pitchFamily="18" charset="0"/>
                <a:ea typeface="微软雅黑" pitchFamily="34" charset="-122"/>
                <a:cs typeface="Times New Roman" pitchFamily="18" charset="0"/>
              </a:rPr>
              <a:t> </a:t>
            </a:r>
            <a:r>
              <a:rPr lang="en-US" altLang="zh-CN" sz="2000" b="0" dirty="0" err="1">
                <a:solidFill>
                  <a:schemeClr val="tx1"/>
                </a:solidFill>
                <a:effectLst/>
                <a:latin typeface="Times New Roman" pitchFamily="18" charset="0"/>
                <a:ea typeface="微软雅黑" pitchFamily="34" charset="-122"/>
                <a:cs typeface="Times New Roman" pitchFamily="18" charset="0"/>
              </a:rPr>
              <a:t>Thảo</a:t>
            </a:r>
            <a:endParaRPr lang="en-US" altLang="zh-CN" sz="2000" b="0" dirty="0">
              <a:solidFill>
                <a:schemeClr val="tx1"/>
              </a:solidFill>
              <a:effectLst/>
              <a:latin typeface="Times New Roman" pitchFamily="18" charset="0"/>
              <a:ea typeface="微软雅黑" pitchFamily="34" charset="-122"/>
              <a:cs typeface="Times New Roman" pitchFamily="18" charset="0"/>
            </a:endParaRPr>
          </a:p>
          <a:p>
            <a:pPr lvl="0" algn="l" defTabSz="914282">
              <a:spcBef>
                <a:spcPts val="0"/>
              </a:spcBef>
            </a:pPr>
            <a:r>
              <a:rPr lang="en-US" altLang="zh-CN" sz="2000" b="0" dirty="0">
                <a:solidFill>
                  <a:schemeClr val="tx1"/>
                </a:solidFill>
                <a:effectLst/>
                <a:latin typeface="Times New Roman" pitchFamily="18" charset="0"/>
                <a:ea typeface="微软雅黑" pitchFamily="34" charset="-122"/>
                <a:cs typeface="Times New Roman" pitchFamily="18" charset="0"/>
              </a:rPr>
              <a:t>	</a:t>
            </a:r>
            <a:r>
              <a:rPr lang="en-US" altLang="zh-CN" sz="2000" b="0" dirty="0" err="1">
                <a:solidFill>
                  <a:schemeClr val="tx1"/>
                </a:solidFill>
                <a:effectLst/>
                <a:latin typeface="Times New Roman" pitchFamily="18" charset="0"/>
                <a:ea typeface="微软雅黑" pitchFamily="34" charset="-122"/>
                <a:cs typeface="Times New Roman" pitchFamily="18" charset="0"/>
              </a:rPr>
              <a:t>Nguyễn</a:t>
            </a:r>
            <a:r>
              <a:rPr lang="en-US" altLang="zh-CN" sz="2000" b="0" dirty="0">
                <a:solidFill>
                  <a:schemeClr val="tx1"/>
                </a:solidFill>
                <a:effectLst/>
                <a:latin typeface="Times New Roman" pitchFamily="18" charset="0"/>
                <a:ea typeface="微软雅黑" pitchFamily="34" charset="-122"/>
                <a:cs typeface="Times New Roman" pitchFamily="18" charset="0"/>
              </a:rPr>
              <a:t> </a:t>
            </a:r>
            <a:r>
              <a:rPr lang="en-US" altLang="zh-CN" sz="2000" b="0" dirty="0" err="1">
                <a:solidFill>
                  <a:schemeClr val="tx1"/>
                </a:solidFill>
                <a:effectLst/>
                <a:latin typeface="Times New Roman" pitchFamily="18" charset="0"/>
                <a:ea typeface="微软雅黑" pitchFamily="34" charset="-122"/>
                <a:cs typeface="Times New Roman" pitchFamily="18" charset="0"/>
              </a:rPr>
              <a:t>Thị</a:t>
            </a:r>
            <a:r>
              <a:rPr lang="en-US" altLang="zh-CN" sz="2000" b="0" dirty="0">
                <a:solidFill>
                  <a:schemeClr val="tx1"/>
                </a:solidFill>
                <a:effectLst/>
                <a:latin typeface="Times New Roman" pitchFamily="18" charset="0"/>
                <a:ea typeface="微软雅黑" pitchFamily="34" charset="-122"/>
                <a:cs typeface="Times New Roman" pitchFamily="18" charset="0"/>
              </a:rPr>
              <a:t> </a:t>
            </a:r>
            <a:r>
              <a:rPr lang="en-US" altLang="zh-CN" sz="2000" b="0" dirty="0" err="1">
                <a:solidFill>
                  <a:schemeClr val="tx1"/>
                </a:solidFill>
                <a:effectLst/>
                <a:latin typeface="Times New Roman" pitchFamily="18" charset="0"/>
                <a:ea typeface="微软雅黑" pitchFamily="34" charset="-122"/>
                <a:cs typeface="Times New Roman" pitchFamily="18" charset="0"/>
              </a:rPr>
              <a:t>Hồng</a:t>
            </a:r>
            <a:r>
              <a:rPr lang="en-US" altLang="zh-CN" sz="2000" b="0" dirty="0">
                <a:solidFill>
                  <a:schemeClr val="tx1"/>
                </a:solidFill>
                <a:effectLst/>
                <a:latin typeface="Times New Roman" pitchFamily="18" charset="0"/>
                <a:ea typeface="微软雅黑" pitchFamily="34" charset="-122"/>
                <a:cs typeface="Times New Roman" pitchFamily="18" charset="0"/>
              </a:rPr>
              <a:t> </a:t>
            </a:r>
            <a:r>
              <a:rPr lang="en-US" altLang="zh-CN" sz="2000" b="0" dirty="0" err="1">
                <a:solidFill>
                  <a:schemeClr val="tx1"/>
                </a:solidFill>
                <a:effectLst/>
                <a:latin typeface="Times New Roman" pitchFamily="18" charset="0"/>
                <a:ea typeface="微软雅黑" pitchFamily="34" charset="-122"/>
                <a:cs typeface="Times New Roman" pitchFamily="18" charset="0"/>
              </a:rPr>
              <a:t>Nhi</a:t>
            </a:r>
            <a:endParaRPr lang="en-US" altLang="zh-CN" sz="2000" b="0" dirty="0">
              <a:solidFill>
                <a:schemeClr val="tx1"/>
              </a:solidFill>
              <a:effectLst/>
              <a:latin typeface="Times New Roman" pitchFamily="18" charset="0"/>
              <a:ea typeface="微软雅黑" pitchFamily="34" charset="-122"/>
              <a:cs typeface="Times New Roman" pitchFamily="18" charset="0"/>
            </a:endParaRPr>
          </a:p>
          <a:p>
            <a:pPr lvl="0" algn="l" defTabSz="914282">
              <a:spcBef>
                <a:spcPts val="0"/>
              </a:spcBef>
            </a:pPr>
            <a:r>
              <a:rPr lang="en-US" altLang="zh-CN" sz="2000" b="0" dirty="0">
                <a:solidFill>
                  <a:schemeClr val="tx1"/>
                </a:solidFill>
                <a:effectLst/>
                <a:latin typeface="Times New Roman" pitchFamily="18" charset="0"/>
                <a:ea typeface="微软雅黑" pitchFamily="34" charset="-122"/>
                <a:cs typeface="Times New Roman" pitchFamily="18" charset="0"/>
              </a:rPr>
              <a:t>	</a:t>
            </a:r>
            <a:r>
              <a:rPr lang="en-US" altLang="zh-CN" sz="2000" b="0" dirty="0" err="1">
                <a:solidFill>
                  <a:schemeClr val="tx1"/>
                </a:solidFill>
                <a:effectLst/>
                <a:latin typeface="Times New Roman" pitchFamily="18" charset="0"/>
                <a:ea typeface="微软雅黑" pitchFamily="34" charset="-122"/>
                <a:cs typeface="Times New Roman" pitchFamily="18" charset="0"/>
              </a:rPr>
              <a:t>Nguyễn</a:t>
            </a:r>
            <a:r>
              <a:rPr lang="en-US" altLang="zh-CN" sz="2000" b="0" dirty="0">
                <a:solidFill>
                  <a:schemeClr val="tx1"/>
                </a:solidFill>
                <a:effectLst/>
                <a:latin typeface="Times New Roman" pitchFamily="18" charset="0"/>
                <a:ea typeface="微软雅黑" pitchFamily="34" charset="-122"/>
                <a:cs typeface="Times New Roman" pitchFamily="18" charset="0"/>
              </a:rPr>
              <a:t> </a:t>
            </a:r>
            <a:r>
              <a:rPr lang="en-US" altLang="zh-CN" sz="2000" b="0" dirty="0" err="1">
                <a:solidFill>
                  <a:schemeClr val="tx1"/>
                </a:solidFill>
                <a:effectLst/>
                <a:latin typeface="Times New Roman" pitchFamily="18" charset="0"/>
                <a:ea typeface="微软雅黑" pitchFamily="34" charset="-122"/>
                <a:cs typeface="Times New Roman" pitchFamily="18" charset="0"/>
              </a:rPr>
              <a:t>Thị</a:t>
            </a:r>
            <a:r>
              <a:rPr lang="en-US" altLang="zh-CN" sz="2000" b="0" dirty="0">
                <a:solidFill>
                  <a:schemeClr val="tx1"/>
                </a:solidFill>
                <a:effectLst/>
                <a:latin typeface="Times New Roman" pitchFamily="18" charset="0"/>
                <a:ea typeface="微软雅黑" pitchFamily="34" charset="-122"/>
                <a:cs typeface="Times New Roman" pitchFamily="18" charset="0"/>
              </a:rPr>
              <a:t> </a:t>
            </a:r>
            <a:r>
              <a:rPr lang="en-US" altLang="zh-CN" sz="2000" b="0" dirty="0" err="1">
                <a:solidFill>
                  <a:schemeClr val="tx1"/>
                </a:solidFill>
                <a:effectLst/>
                <a:latin typeface="Times New Roman" pitchFamily="18" charset="0"/>
                <a:ea typeface="微软雅黑" pitchFamily="34" charset="-122"/>
                <a:cs typeface="Times New Roman" pitchFamily="18" charset="0"/>
              </a:rPr>
              <a:t>Tình</a:t>
            </a:r>
            <a:endParaRPr lang="en-US" altLang="zh-CN" sz="2000" b="0" dirty="0">
              <a:solidFill>
                <a:schemeClr val="tx1"/>
              </a:solidFill>
              <a:effectLst/>
              <a:latin typeface="Times New Roman" pitchFamily="18" charset="0"/>
              <a:ea typeface="微软雅黑" pitchFamily="34" charset="-122"/>
              <a:cs typeface="Times New Roman" pitchFamily="18" charset="0"/>
            </a:endParaRPr>
          </a:p>
          <a:p>
            <a:pPr lvl="0" algn="l" defTabSz="914282">
              <a:spcBef>
                <a:spcPts val="0"/>
              </a:spcBef>
            </a:pPr>
            <a:r>
              <a:rPr lang="en-US" altLang="zh-CN" sz="2000" b="0" dirty="0">
                <a:solidFill>
                  <a:schemeClr val="tx1"/>
                </a:solidFill>
                <a:effectLst/>
                <a:latin typeface="Times New Roman" pitchFamily="18" charset="0"/>
                <a:ea typeface="微软雅黑" pitchFamily="34" charset="-122"/>
                <a:cs typeface="Times New Roman" pitchFamily="18" charset="0"/>
              </a:rPr>
              <a:t>	</a:t>
            </a:r>
            <a:r>
              <a:rPr lang="en-US" altLang="zh-CN" sz="2000" b="0" dirty="0" err="1">
                <a:solidFill>
                  <a:schemeClr val="tx1"/>
                </a:solidFill>
                <a:effectLst/>
                <a:latin typeface="Times New Roman" pitchFamily="18" charset="0"/>
                <a:ea typeface="微软雅黑" pitchFamily="34" charset="-122"/>
                <a:cs typeface="Times New Roman" pitchFamily="18" charset="0"/>
              </a:rPr>
              <a:t>Đặng</a:t>
            </a:r>
            <a:r>
              <a:rPr lang="en-US" altLang="zh-CN" sz="2000" b="0" dirty="0">
                <a:solidFill>
                  <a:schemeClr val="tx1"/>
                </a:solidFill>
                <a:effectLst/>
                <a:latin typeface="Times New Roman" pitchFamily="18" charset="0"/>
                <a:ea typeface="微软雅黑" pitchFamily="34" charset="-122"/>
                <a:cs typeface="Times New Roman" pitchFamily="18" charset="0"/>
              </a:rPr>
              <a:t> </a:t>
            </a:r>
            <a:r>
              <a:rPr lang="en-US" altLang="zh-CN" sz="2000" b="0" dirty="0" err="1">
                <a:solidFill>
                  <a:schemeClr val="tx1"/>
                </a:solidFill>
                <a:effectLst/>
                <a:latin typeface="Times New Roman" pitchFamily="18" charset="0"/>
                <a:ea typeface="微软雅黑" pitchFamily="34" charset="-122"/>
                <a:cs typeface="Times New Roman" pitchFamily="18" charset="0"/>
              </a:rPr>
              <a:t>Thị</a:t>
            </a:r>
            <a:r>
              <a:rPr lang="en-US" altLang="zh-CN" sz="2000" b="0" dirty="0">
                <a:solidFill>
                  <a:schemeClr val="tx1"/>
                </a:solidFill>
                <a:effectLst/>
                <a:latin typeface="Times New Roman" pitchFamily="18" charset="0"/>
                <a:ea typeface="微软雅黑" pitchFamily="34" charset="-122"/>
                <a:cs typeface="Times New Roman" pitchFamily="18" charset="0"/>
              </a:rPr>
              <a:t> Minh </a:t>
            </a:r>
            <a:r>
              <a:rPr lang="en-US" altLang="zh-CN" sz="2000" b="0" dirty="0" err="1">
                <a:solidFill>
                  <a:schemeClr val="tx1"/>
                </a:solidFill>
                <a:effectLst/>
                <a:latin typeface="Times New Roman" pitchFamily="18" charset="0"/>
                <a:ea typeface="微软雅黑" pitchFamily="34" charset="-122"/>
                <a:cs typeface="Times New Roman" pitchFamily="18" charset="0"/>
              </a:rPr>
              <a:t>Anh</a:t>
            </a:r>
            <a:endParaRPr lang="zh-CN" sz="2000" b="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sp>
        <p:nvSpPr>
          <p:cNvPr id="81" name="텍스트 개체 틀 80"/>
          <p:cNvSpPr>
            <a:spLocks noGrp="1"/>
          </p:cNvSpPr>
          <p:nvPr>
            <p:ph type="body" sz="quarter" idx="10"/>
          </p:nvPr>
        </p:nvSpPr>
        <p:spPr>
          <a:xfrm>
            <a:off x="4648474" y="1711156"/>
            <a:ext cx="7742587" cy="1169831"/>
          </a:xfrm>
        </p:spPr>
        <p:txBody>
          <a:bodyPr/>
          <a:lstStyle/>
          <a:p>
            <a:r>
              <a:rPr lang="en-US" altLang="zh-CN" sz="6600" dirty="0" smtClean="0">
                <a:latin typeface="Times New Roman" pitchFamily="18" charset="0"/>
                <a:cs typeface="Times New Roman" pitchFamily="18" charset="0"/>
              </a:rPr>
              <a:t>SUY THẬN CẤP </a:t>
            </a:r>
            <a:endParaRPr lang="zh-CN" altLang="ko-KR" sz="6600" dirty="0">
              <a:latin typeface="Times New Roman"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 y="110864"/>
            <a:ext cx="2479110" cy="723074"/>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81">
                                            <p:txEl>
                                              <p:pRg st="0" end="0"/>
                                            </p:txEl>
                                          </p:spTgt>
                                        </p:tgtEl>
                                      </p:cBhvr>
                                    </p:animEffect>
                                    <p:animScale>
                                      <p:cBhvr>
                                        <p:cTn id="7" dur="250" autoRev="1" fill="hold"/>
                                        <p:tgtEl>
                                          <p:spTgt spid="81">
                                            <p:txEl>
                                              <p:pRg st="0" end="0"/>
                                            </p:txEl>
                                          </p:spTgt>
                                        </p:tgtEl>
                                      </p:cBhvr>
                                      <p:by x="105000" y="105000"/>
                                    </p:animScale>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0">
                                            <p:txEl>
                                              <p:pRg st="0" end="0"/>
                                            </p:txEl>
                                          </p:spTgt>
                                        </p:tgtEl>
                                        <p:attrNameLst>
                                          <p:attrName>style.visibility</p:attrName>
                                        </p:attrNameLst>
                                      </p:cBhvr>
                                      <p:to>
                                        <p:strVal val="visible"/>
                                      </p:to>
                                    </p:set>
                                    <p:anim calcmode="lin" valueType="num">
                                      <p:cBhvr additive="base">
                                        <p:cTn id="17"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0">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0">
                                            <p:txEl>
                                              <p:pRg st="1" end="1"/>
                                            </p:txEl>
                                          </p:spTgt>
                                        </p:tgtEl>
                                        <p:attrNameLst>
                                          <p:attrName>style.visibility</p:attrName>
                                        </p:attrNameLst>
                                      </p:cBhvr>
                                      <p:to>
                                        <p:strVal val="visible"/>
                                      </p:to>
                                    </p:set>
                                    <p:anim calcmode="lin" valueType="num">
                                      <p:cBhvr additive="base">
                                        <p:cTn id="21" dur="500" fill="hold"/>
                                        <p:tgtEl>
                                          <p:spTgt spid="70">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0">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0">
                                            <p:txEl>
                                              <p:pRg st="2" end="2"/>
                                            </p:txEl>
                                          </p:spTgt>
                                        </p:tgtEl>
                                        <p:attrNameLst>
                                          <p:attrName>style.visibility</p:attrName>
                                        </p:attrNameLst>
                                      </p:cBhvr>
                                      <p:to>
                                        <p:strVal val="visible"/>
                                      </p:to>
                                    </p:set>
                                    <p:anim calcmode="lin" valueType="num">
                                      <p:cBhvr additive="base">
                                        <p:cTn id="25"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0">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0">
                                            <p:txEl>
                                              <p:pRg st="3" end="3"/>
                                            </p:txEl>
                                          </p:spTgt>
                                        </p:tgtEl>
                                        <p:attrNameLst>
                                          <p:attrName>style.visibility</p:attrName>
                                        </p:attrNameLst>
                                      </p:cBhvr>
                                      <p:to>
                                        <p:strVal val="visible"/>
                                      </p:to>
                                    </p:set>
                                    <p:anim calcmode="lin" valueType="num">
                                      <p:cBhvr additive="base">
                                        <p:cTn id="29" dur="500" fill="hold"/>
                                        <p:tgtEl>
                                          <p:spTgt spid="70">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0">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0">
                                            <p:txEl>
                                              <p:pRg st="4" end="4"/>
                                            </p:txEl>
                                          </p:spTgt>
                                        </p:tgtEl>
                                        <p:attrNameLst>
                                          <p:attrName>style.visibility</p:attrName>
                                        </p:attrNameLst>
                                      </p:cBhvr>
                                      <p:to>
                                        <p:strVal val="visible"/>
                                      </p:to>
                                    </p:set>
                                    <p:anim calcmode="lin" valueType="num">
                                      <p:cBhvr additive="base">
                                        <p:cTn id="33"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0">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0">
                                            <p:txEl>
                                              <p:pRg st="5" end="5"/>
                                            </p:txEl>
                                          </p:spTgt>
                                        </p:tgtEl>
                                        <p:attrNameLst>
                                          <p:attrName>style.visibility</p:attrName>
                                        </p:attrNameLst>
                                      </p:cBhvr>
                                      <p:to>
                                        <p:strVal val="visible"/>
                                      </p:to>
                                    </p:set>
                                    <p:anim calcmode="lin" valueType="num">
                                      <p:cBhvr additive="base">
                                        <p:cTn id="37"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0">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0">
                                            <p:txEl>
                                              <p:pRg st="6" end="6"/>
                                            </p:txEl>
                                          </p:spTgt>
                                        </p:tgtEl>
                                        <p:attrNameLst>
                                          <p:attrName>style.visibility</p:attrName>
                                        </p:attrNameLst>
                                      </p:cBhvr>
                                      <p:to>
                                        <p:strVal val="visible"/>
                                      </p:to>
                                    </p:set>
                                    <p:anim calcmode="lin" valueType="num">
                                      <p:cBhvr additive="base">
                                        <p:cTn id="41"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8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54" y="307062"/>
            <a:ext cx="1627188"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029216" y="158655"/>
            <a:ext cx="2408160"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IV. ĐIỀU TRỊ :</a:t>
            </a:r>
            <a:endParaRPr lang="en-US" sz="2800" dirty="0">
              <a:latin typeface="Times New Roman" pitchFamily="18" charset="0"/>
              <a:cs typeface="Times New Roman" pitchFamily="18" charset="0"/>
            </a:endParaRPr>
          </a:p>
        </p:txBody>
      </p:sp>
      <p:sp>
        <p:nvSpPr>
          <p:cNvPr id="5" name="Rectangle 4"/>
          <p:cNvSpPr/>
          <p:nvPr/>
        </p:nvSpPr>
        <p:spPr>
          <a:xfrm>
            <a:off x="144354" y="785092"/>
            <a:ext cx="6096000" cy="4524315"/>
          </a:xfrm>
          <a:prstGeom prst="rect">
            <a:avLst/>
          </a:prstGeom>
        </p:spPr>
        <p:txBody>
          <a:bodyPr>
            <a:spAutoFit/>
          </a:bodyPr>
          <a:lstStyle/>
          <a:p>
            <a:pPr>
              <a:lnSpc>
                <a:spcPct val="150000"/>
              </a:lnSpc>
            </a:pPr>
            <a:r>
              <a:rPr lang="en-US" sz="2400" b="1" dirty="0" smtClean="0">
                <a:latin typeface="Times New Roman" panose="02020603050405020304" pitchFamily="18" charset="0"/>
                <a:cs typeface="Times New Roman" panose="02020603050405020304" pitchFamily="18" charset="0"/>
              </a:rPr>
              <a:t>4.1.Mục </a:t>
            </a:r>
            <a:r>
              <a:rPr lang="en-US" sz="2400" b="1" dirty="0" err="1" smtClean="0">
                <a:latin typeface="Times New Roman" panose="02020603050405020304" pitchFamily="18" charset="0"/>
                <a:cs typeface="Times New Roman" panose="02020603050405020304" pitchFamily="18" charset="0"/>
              </a:rPr>
              <a:t>tiêu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điều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trị</a:t>
            </a:r>
            <a:r>
              <a:rPr lang="en-US" sz="2400" b="1" dirty="0" smtClean="0">
                <a:latin typeface="Times New Roman" panose="02020603050405020304" pitchFamily="18" charset="0"/>
                <a:cs typeface="Times New Roman" panose="02020603050405020304" pitchFamily="18" charset="0"/>
              </a:rPr>
              <a:t> - </a:t>
            </a:r>
            <a:r>
              <a:rPr lang="en-US" sz="2400" b="1" dirty="0" err="1" smtClean="0">
                <a:latin typeface="Times New Roman" panose="02020603050405020304" pitchFamily="18" charset="0"/>
                <a:cs typeface="Times New Roman" panose="02020603050405020304" pitchFamily="18" charset="0"/>
              </a:rPr>
              <a:t>Nguyên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tắc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chung</a:t>
            </a:r>
            <a:r>
              <a:rPr lang="en-US" sz="2400" b="1" dirty="0" smtClean="0">
                <a:latin typeface="Times New Roman" panose="02020603050405020304" pitchFamily="18" charset="0"/>
                <a:cs typeface="Times New Roman" panose="02020603050405020304" pitchFamily="18" charset="0"/>
              </a:rPr>
              <a:t> :</a:t>
            </a:r>
          </a:p>
          <a:p>
            <a:pPr marL="342900" indent="-342900">
              <a:lnSpc>
                <a:spcPct val="150000"/>
              </a:lnSpc>
              <a:buFontTx/>
              <a:buChar char="-"/>
            </a:pPr>
            <a:r>
              <a:rPr lang="en-US" sz="2400" dirty="0" err="1" smtClean="0">
                <a:latin typeface="Times New Roman" panose="02020603050405020304" pitchFamily="18" charset="0"/>
                <a:cs typeface="Times New Roman" panose="02020603050405020304" pitchFamily="18" charset="0"/>
              </a:rPr>
              <a:t>Nhanh</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thận</a:t>
            </a:r>
            <a:r>
              <a:rPr lang="en-US" sz="2400" dirty="0">
                <a:latin typeface="Times New Roman" panose="02020603050405020304" pitchFamily="18" charset="0"/>
                <a:cs typeface="Times New Roman" panose="02020603050405020304" pitchFamily="18" charset="0"/>
              </a:rPr>
              <a:t>.</a:t>
            </a:r>
          </a:p>
          <a:p>
            <a:pPr marL="342900" indent="-342900">
              <a:lnSpc>
                <a:spcPct val="150000"/>
              </a:lnSpc>
              <a:buFontTx/>
              <a:buChar char="-"/>
            </a:pP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a:t>
            </a:r>
          </a:p>
          <a:p>
            <a:pPr marL="342900" indent="-342900">
              <a:lnSpc>
                <a:spcPct val="150000"/>
              </a:lnSpc>
              <a:buFontTx/>
              <a:buChar char="-"/>
            </a:pPr>
            <a:r>
              <a:rPr lang="en-US" sz="2400" dirty="0" err="1">
                <a:latin typeface="Times New Roman" panose="02020603050405020304" pitchFamily="18" charset="0"/>
                <a:cs typeface="Times New Roman" panose="02020603050405020304" pitchFamily="18" charset="0"/>
              </a:rPr>
              <a:t>Phục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tiểu</a:t>
            </a:r>
            <a:r>
              <a:rPr lang="en-US" sz="2400" dirty="0">
                <a:latin typeface="Times New Roman" panose="02020603050405020304" pitchFamily="18" charset="0"/>
                <a:cs typeface="Times New Roman" panose="02020603050405020304" pitchFamily="18" charset="0"/>
              </a:rPr>
              <a:t>.</a:t>
            </a:r>
          </a:p>
          <a:p>
            <a:pPr marL="342900" indent="-342900">
              <a:lnSpc>
                <a:spcPct val="150000"/>
              </a:lnSpc>
              <a:buFontTx/>
              <a:buChar char="-"/>
            </a:pP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a:t>
            </a:r>
          </a:p>
          <a:p>
            <a:pPr marL="342900" indent="-342900">
              <a:lnSpc>
                <a:spcPct val="150000"/>
              </a:lnSpc>
              <a:buFontTx/>
              <a:buChar char="-"/>
            </a:pP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a:t>
            </a:r>
          </a:p>
          <a:p>
            <a:pPr marL="342900" indent="-342900">
              <a:lnSpc>
                <a:spcPct val="150000"/>
              </a:lnSpc>
              <a:buFontTx/>
              <a:buChar char="-"/>
            </a:pP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a:t>
            </a:r>
          </a:p>
          <a:p>
            <a:pPr marL="342900" indent="-342900">
              <a:lnSpc>
                <a:spcPct val="150000"/>
              </a:lnSpc>
              <a:buFontTx/>
              <a:buChar char="-"/>
            </a:pP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dưỡng</a:t>
            </a: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149" y="823149"/>
            <a:ext cx="3095135"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17148" y="3400393"/>
            <a:ext cx="3093800" cy="23203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2012" y="3429489"/>
            <a:ext cx="3095136" cy="226215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22012" y="785092"/>
            <a:ext cx="3098033" cy="2403432"/>
          </a:xfrm>
          <a:prstGeom prst="rect">
            <a:avLst/>
          </a:prstGeom>
        </p:spPr>
      </p:pic>
    </p:spTree>
    <p:extLst>
      <p:ext uri="{BB962C8B-B14F-4D97-AF65-F5344CB8AC3E}">
        <p14:creationId xmlns:p14="http://schemas.microsoft.com/office/powerpoint/2010/main" val="31470641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54" y="307062"/>
            <a:ext cx="1627188"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029216" y="158655"/>
            <a:ext cx="2408160"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IV. ĐIỀU TRỊ :</a:t>
            </a:r>
            <a:endParaRPr lang="en-US" sz="2800" dirty="0">
              <a:latin typeface="Times New Roman" pitchFamily="18" charset="0"/>
              <a:cs typeface="Times New Roman" pitchFamily="18" charset="0"/>
            </a:endParaRPr>
          </a:p>
        </p:txBody>
      </p:sp>
      <p:sp>
        <p:nvSpPr>
          <p:cNvPr id="5" name="Rectangle 4"/>
          <p:cNvSpPr/>
          <p:nvPr/>
        </p:nvSpPr>
        <p:spPr>
          <a:xfrm>
            <a:off x="144354" y="681875"/>
            <a:ext cx="7959986" cy="5955476"/>
          </a:xfrm>
          <a:prstGeom prst="rect">
            <a:avLst/>
          </a:prstGeom>
        </p:spPr>
        <p:txBody>
          <a:bodyPr wrap="square">
            <a:spAutoFit/>
          </a:bodyPr>
          <a:lstStyle/>
          <a:p>
            <a:pPr algn="just">
              <a:lnSpc>
                <a:spcPct val="150000"/>
              </a:lnSpc>
            </a:pPr>
            <a:r>
              <a:rPr lang="en-US" sz="2300" b="1" dirty="0" smtClean="0">
                <a:latin typeface="Times New Roman" panose="02020603050405020304" pitchFamily="18" charset="0"/>
                <a:cs typeface="Times New Roman" panose="02020603050405020304" pitchFamily="18" charset="0"/>
              </a:rPr>
              <a:t>4.2. </a:t>
            </a:r>
            <a:r>
              <a:rPr lang="en-US" sz="2300" b="1" dirty="0" err="1" smtClean="0">
                <a:latin typeface="Times New Roman" panose="02020603050405020304" pitchFamily="18" charset="0"/>
                <a:cs typeface="Times New Roman" panose="02020603050405020304" pitchFamily="18" charset="0"/>
              </a:rPr>
              <a:t>Điều</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trị</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cụ</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thể</a:t>
            </a:r>
            <a:r>
              <a:rPr lang="en-US" sz="2300" b="1" dirty="0" smtClean="0">
                <a:latin typeface="Times New Roman" panose="02020603050405020304" pitchFamily="18" charset="0"/>
                <a:cs typeface="Times New Roman" panose="02020603050405020304" pitchFamily="18" charset="0"/>
              </a:rPr>
              <a:t> :</a:t>
            </a:r>
          </a:p>
          <a:p>
            <a:pPr algn="just">
              <a:lnSpc>
                <a:spcPct val="150000"/>
              </a:lnSpc>
            </a:pPr>
            <a:r>
              <a:rPr lang="en-US" sz="2300" b="1" dirty="0" smtClean="0">
                <a:latin typeface="Times New Roman" panose="02020603050405020304" pitchFamily="18" charset="0"/>
                <a:cs typeface="Times New Roman" panose="02020603050405020304" pitchFamily="18" charset="0"/>
              </a:rPr>
              <a:t>a</a:t>
            </a:r>
            <a:r>
              <a:rPr lang="en-US" sz="2300" b="1" dirty="0">
                <a:latin typeface="Times New Roman" panose="02020603050405020304" pitchFamily="18" charset="0"/>
                <a:cs typeface="Times New Roman" panose="02020603050405020304" pitchFamily="18" charset="0"/>
              </a:rPr>
              <a:t>)</a:t>
            </a:r>
            <a:r>
              <a:rPr lang="en-US" sz="2300" dirty="0">
                <a:latin typeface="Times New Roman" panose="02020603050405020304" pitchFamily="18" charset="0"/>
                <a:cs typeface="Times New Roman" panose="02020603050405020304" pitchFamily="18" charset="0"/>
              </a:rPr>
              <a:t> </a:t>
            </a:r>
            <a:r>
              <a:rPr lang="vi-VN" sz="2300" dirty="0">
                <a:latin typeface="Times New Roman" panose="02020603050405020304" pitchFamily="18" charset="0"/>
                <a:cs typeface="Times New Roman" panose="02020603050405020304" pitchFamily="18" charset="0"/>
              </a:rPr>
              <a:t> </a:t>
            </a:r>
            <a:r>
              <a:rPr lang="vi-VN" sz="2300" b="1" dirty="0">
                <a:latin typeface="Times New Roman" panose="02020603050405020304" pitchFamily="18" charset="0"/>
                <a:cs typeface="Times New Roman" panose="02020603050405020304" pitchFamily="18" charset="0"/>
              </a:rPr>
              <a:t>Giai đoạn tấn công của tác nhân gây bệnh</a:t>
            </a:r>
          </a:p>
          <a:p>
            <a:pPr marL="342900" indent="-342900" algn="just">
              <a:lnSpc>
                <a:spcPct val="150000"/>
              </a:lnSpc>
              <a:buFontTx/>
              <a:buChar char="-"/>
            </a:pPr>
            <a:r>
              <a:rPr lang="vi-VN" sz="2300" dirty="0" smtClean="0">
                <a:latin typeface="Times New Roman" panose="02020603050405020304" pitchFamily="18" charset="0"/>
                <a:cs typeface="Times New Roman" panose="02020603050405020304" pitchFamily="18" charset="0"/>
              </a:rPr>
              <a:t>Loại </a:t>
            </a:r>
            <a:r>
              <a:rPr lang="vi-VN" sz="2300" dirty="0">
                <a:latin typeface="Times New Roman" panose="02020603050405020304" pitchFamily="18" charset="0"/>
                <a:cs typeface="Times New Roman" panose="02020603050405020304" pitchFamily="18" charset="0"/>
              </a:rPr>
              <a:t>bỏ nguyên nhân gây bệnh : bù đủ nước khi mất nước, thông đường tiểu, rửa dạ dày</a:t>
            </a:r>
            <a:r>
              <a:rPr lang="en-US" sz="2300" dirty="0">
                <a:latin typeface="Times New Roman" panose="02020603050405020304" pitchFamily="18" charset="0"/>
                <a:cs typeface="Times New Roman" panose="02020603050405020304" pitchFamily="18" charset="0"/>
              </a:rPr>
              <a:t>.  </a:t>
            </a:r>
            <a:r>
              <a:rPr lang="vi-VN" sz="2300" dirty="0">
                <a:latin typeface="Times New Roman" panose="02020603050405020304" pitchFamily="18" charset="0"/>
                <a:cs typeface="Times New Roman" panose="02020603050405020304" pitchFamily="18" charset="0"/>
              </a:rPr>
              <a:t>Theo dõi sát tình trạng thiểu niệu, vô niệu để có chẩn đoán suy thận cấp </a:t>
            </a:r>
            <a:r>
              <a:rPr lang="vi-VN" sz="2300" dirty="0" smtClean="0">
                <a:latin typeface="Times New Roman" panose="02020603050405020304" pitchFamily="18" charset="0"/>
                <a:cs typeface="Times New Roman" panose="02020603050405020304" pitchFamily="18" charset="0"/>
              </a:rPr>
              <a:t>sớm</a:t>
            </a:r>
            <a:endParaRPr lang="en-US" sz="2300" dirty="0" smtClean="0">
              <a:latin typeface="Times New Roman" panose="02020603050405020304" pitchFamily="18" charset="0"/>
              <a:cs typeface="Times New Roman" panose="02020603050405020304" pitchFamily="18" charset="0"/>
            </a:endParaRPr>
          </a:p>
          <a:p>
            <a:pPr algn="just">
              <a:lnSpc>
                <a:spcPct val="150000"/>
              </a:lnSpc>
            </a:pPr>
            <a:r>
              <a:rPr lang="en-US" sz="2300" b="1" dirty="0">
                <a:latin typeface="Times New Roman" panose="02020603050405020304" pitchFamily="18" charset="0"/>
                <a:cs typeface="Times New Roman" panose="02020603050405020304" pitchFamily="18" charset="0"/>
              </a:rPr>
              <a:t>b) </a:t>
            </a:r>
            <a:r>
              <a:rPr lang="vi-VN" sz="2300" b="1" dirty="0">
                <a:latin typeface="Times New Roman" panose="02020603050405020304" pitchFamily="18" charset="0"/>
                <a:cs typeface="Times New Roman" panose="02020603050405020304" pitchFamily="18" charset="0"/>
              </a:rPr>
              <a:t> Giai đoạn thiểu niệu, vô niệu</a:t>
            </a:r>
          </a:p>
          <a:p>
            <a:pPr algn="just">
              <a:lnSpc>
                <a:spcPct val="150000"/>
              </a:lnSpc>
            </a:pPr>
            <a:r>
              <a:rPr lang="en-US" sz="2300" dirty="0">
                <a:latin typeface="Times New Roman" panose="02020603050405020304" pitchFamily="18" charset="0"/>
                <a:cs typeface="Times New Roman" panose="02020603050405020304" pitchFamily="18" charset="0"/>
              </a:rPr>
              <a:t>-</a:t>
            </a:r>
            <a:r>
              <a:rPr lang="vi-VN" sz="2300" dirty="0">
                <a:latin typeface="Times New Roman" panose="02020603050405020304" pitchFamily="18" charset="0"/>
                <a:cs typeface="Times New Roman" panose="02020603050405020304" pitchFamily="18" charset="0"/>
              </a:rPr>
              <a:t> Giữ cân bằng nước, điện giải</a:t>
            </a:r>
            <a:r>
              <a:rPr lang="en-US" sz="2300" dirty="0">
                <a:latin typeface="Times New Roman" panose="02020603050405020304" pitchFamily="18" charset="0"/>
                <a:cs typeface="Times New Roman" panose="02020603050405020304" pitchFamily="18" charset="0"/>
              </a:rPr>
              <a:t>: b</a:t>
            </a:r>
            <a:r>
              <a:rPr lang="vi-VN" sz="2300" dirty="0">
                <a:latin typeface="Times New Roman" panose="02020603050405020304" pitchFamily="18" charset="0"/>
                <a:cs typeface="Times New Roman" panose="02020603050405020304" pitchFamily="18" charset="0"/>
              </a:rPr>
              <a:t>ệnh nhân vô niệu, thiểu niệu có phù: đảm bảo cân bằng (-) tức nước vào ít hơn nước ra</a:t>
            </a:r>
            <a:r>
              <a:rPr lang="en-US" sz="2300" dirty="0">
                <a:latin typeface="Times New Roman" panose="02020603050405020304" pitchFamily="18" charset="0"/>
                <a:cs typeface="Times New Roman" panose="02020603050405020304" pitchFamily="18" charset="0"/>
              </a:rPr>
              <a:t>. </a:t>
            </a:r>
            <a:r>
              <a:rPr lang="vi-VN" sz="2300" dirty="0">
                <a:latin typeface="Times New Roman" panose="02020603050405020304" pitchFamily="18" charset="0"/>
                <a:cs typeface="Times New Roman" panose="02020603050405020304" pitchFamily="18" charset="0"/>
              </a:rPr>
              <a:t>Lợi tiểu: dùng Furosemid dò liều, thải nước và K+</a:t>
            </a:r>
            <a:r>
              <a:rPr lang="en-US" sz="2300" dirty="0">
                <a:latin typeface="Times New Roman" panose="02020603050405020304" pitchFamily="18" charset="0"/>
                <a:cs typeface="Times New Roman" panose="02020603050405020304" pitchFamily="18" charset="0"/>
              </a:rPr>
              <a:t>. </a:t>
            </a:r>
            <a:r>
              <a:rPr lang="vi-VN" sz="2300" dirty="0">
                <a:latin typeface="Times New Roman" panose="02020603050405020304" pitchFamily="18" charset="0"/>
                <a:cs typeface="Times New Roman" panose="02020603050405020304" pitchFamily="18" charset="0"/>
              </a:rPr>
              <a:t>Suy thận cấp trước thận: bù đủ thể tích tuần hoàn càng sớm càng tốt</a:t>
            </a:r>
          </a:p>
          <a:p>
            <a:pPr marL="342900" indent="-342900">
              <a:lnSpc>
                <a:spcPct val="150000"/>
              </a:lnSpc>
              <a:buFontTx/>
              <a:buChar char="-"/>
            </a:pPr>
            <a:endParaRPr lang="vi-VN" sz="24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9119" y="1098894"/>
            <a:ext cx="3199150" cy="215942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9119" y="3497893"/>
            <a:ext cx="3199150" cy="2491100"/>
          </a:xfrm>
          <a:prstGeom prst="rect">
            <a:avLst/>
          </a:prstGeom>
        </p:spPr>
      </p:pic>
    </p:spTree>
    <p:extLst>
      <p:ext uri="{BB962C8B-B14F-4D97-AF65-F5344CB8AC3E}">
        <p14:creationId xmlns:p14="http://schemas.microsoft.com/office/powerpoint/2010/main" val="320931250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54" y="307062"/>
            <a:ext cx="1627188"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029216" y="158655"/>
            <a:ext cx="2408160"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IV. ĐIỀU TRỊ :</a:t>
            </a:r>
            <a:endParaRPr lang="en-US" sz="2800" dirty="0">
              <a:latin typeface="Times New Roman" pitchFamily="18" charset="0"/>
              <a:cs typeface="Times New Roman" pitchFamily="18" charset="0"/>
            </a:endParaRPr>
          </a:p>
        </p:txBody>
      </p:sp>
      <p:sp>
        <p:nvSpPr>
          <p:cNvPr id="6" name="Rectangle 5"/>
          <p:cNvSpPr/>
          <p:nvPr/>
        </p:nvSpPr>
        <p:spPr>
          <a:xfrm>
            <a:off x="185295" y="729421"/>
            <a:ext cx="6628863" cy="5078313"/>
          </a:xfrm>
          <a:prstGeom prst="rect">
            <a:avLst/>
          </a:prstGeom>
        </p:spPr>
        <p:txBody>
          <a:bodyPr wrap="square">
            <a:spAutoFit/>
          </a:bodyPr>
          <a:lstStyle/>
          <a:p>
            <a:pPr>
              <a:lnSpc>
                <a:spcPct val="150000"/>
              </a:lnSpc>
            </a:pPr>
            <a:r>
              <a:rPr lang="vi-VN" sz="2400" dirty="0">
                <a:latin typeface="Times New Roman" panose="02020603050405020304" pitchFamily="18" charset="0"/>
                <a:cs typeface="Times New Roman" panose="02020603050405020304" pitchFamily="18" charset="0"/>
              </a:rPr>
              <a:t>- Điều trị tăng Kali máu (hạn chế đưa Kali vào): như thức ăn, dịch truyền chứa kal</a:t>
            </a:r>
            <a:r>
              <a:rPr lang="en-US" sz="2400" dirty="0">
                <a:latin typeface="Times New Roman" panose="02020603050405020304" pitchFamily="18" charset="0"/>
                <a:cs typeface="Times New Roman" panose="02020603050405020304" pitchFamily="18" charset="0"/>
              </a:rPr>
              <a:t>i. </a:t>
            </a:r>
            <a:r>
              <a:rPr lang="vi-VN" sz="2400" dirty="0">
                <a:latin typeface="Times New Roman" panose="02020603050405020304" pitchFamily="18" charset="0"/>
                <a:cs typeface="Times New Roman" panose="02020603050405020304" pitchFamily="18" charset="0"/>
              </a:rPr>
              <a:t>Giải quyết các ổ hoại tử, chống nhiễm khuẩn</a:t>
            </a:r>
          </a:p>
          <a:p>
            <a:pPr>
              <a:lnSpc>
                <a:spcPct val="150000"/>
              </a:lnSpc>
            </a:pPr>
            <a:r>
              <a:rPr lang="vi-VN" sz="2400" dirty="0">
                <a:latin typeface="Calibri"/>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Thuốc: calcigluconat hoặc clorua, tiêm ngay tĩnh mạch khi Kali máu cao</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Truyền glucose 30% 50 ml  + insulin 10UI (dẫn Kali vào trong tế bào)</a:t>
            </a:r>
          </a:p>
          <a:p>
            <a:pPr>
              <a:lnSpc>
                <a:spcPct val="150000"/>
              </a:lnSpc>
            </a:pP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Tiêm, truyền tĩnh mạch chậm Natribicarbonat khi có toan máu để hạn chế K+ đi từ trong </a:t>
            </a:r>
            <a:r>
              <a:rPr lang="en-US" sz="2400" dirty="0" smtClean="0">
                <a:latin typeface="Times New Roman" panose="02020603050405020304" pitchFamily="18" charset="0"/>
                <a:cs typeface="Times New Roman" panose="02020603050405020304" pitchFamily="18" charset="0"/>
              </a:rPr>
              <a:t>TB</a:t>
            </a:r>
            <a:r>
              <a:rPr lang="vi-VN" sz="2400" dirty="0" smtClean="0">
                <a:latin typeface="Times New Roman" panose="02020603050405020304" pitchFamily="18" charset="0"/>
                <a:cs typeface="Times New Roman" panose="02020603050405020304" pitchFamily="18" charset="0"/>
              </a:rPr>
              <a:t> ra</a:t>
            </a:r>
            <a:r>
              <a:rPr lang="en-US" sz="2400" dirty="0" smtClean="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5996" y="1550124"/>
            <a:ext cx="1666875" cy="273367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1937" y="1731228"/>
            <a:ext cx="3270988" cy="2371466"/>
          </a:xfrm>
          <a:prstGeom prst="rect">
            <a:avLst/>
          </a:prstGeom>
        </p:spPr>
      </p:pic>
    </p:spTree>
    <p:extLst>
      <p:ext uri="{BB962C8B-B14F-4D97-AF65-F5344CB8AC3E}">
        <p14:creationId xmlns:p14="http://schemas.microsoft.com/office/powerpoint/2010/main" val="9534329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54" y="307062"/>
            <a:ext cx="1627188"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029216" y="158655"/>
            <a:ext cx="2408160"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IV. ĐIỀU TRỊ :</a:t>
            </a:r>
            <a:endParaRPr lang="en-US" sz="2800" dirty="0">
              <a:latin typeface="Times New Roman" pitchFamily="18" charset="0"/>
              <a:cs typeface="Times New Roman" pitchFamily="18" charset="0"/>
            </a:endParaRPr>
          </a:p>
        </p:txBody>
      </p:sp>
      <p:sp>
        <p:nvSpPr>
          <p:cNvPr id="7" name="Content Placeholder 3"/>
          <p:cNvSpPr>
            <a:spLocks noGrp="1"/>
          </p:cNvSpPr>
          <p:nvPr/>
        </p:nvSpPr>
        <p:spPr>
          <a:xfrm>
            <a:off x="1" y="1119663"/>
            <a:ext cx="6563638" cy="4554625"/>
          </a:xfrm>
          <a:prstGeom prst="rect">
            <a:avLst/>
          </a:prstGeom>
        </p:spPr>
        <p:txBody>
          <a:bodyPr vert="horz" lIns="396000" anchor="t">
            <a:normAutofit/>
          </a:bodyPr>
          <a:lstStyle>
            <a:lvl1pPr marL="0" indent="0" algn="l" rtl="0" eaLnBrk="1" latinLnBrk="0" hangingPunct="1">
              <a:spcBef>
                <a:spcPts val="600"/>
              </a:spcBef>
              <a:buClr>
                <a:schemeClr val="accent1"/>
              </a:buClr>
              <a:buSzPct val="70000"/>
              <a:buFont typeface="Wingdings"/>
              <a:buNone/>
              <a:defRPr kumimoji="0" sz="1400" kern="1200">
                <a:solidFill>
                  <a:schemeClr val="tx1">
                    <a:lumMod val="75000"/>
                    <a:lumOff val="25000"/>
                  </a:schemeClr>
                </a:solidFill>
                <a:latin typeface="Arial" pitchFamily="34" charset="0"/>
                <a:ea typeface="+mn-ea"/>
                <a:cs typeface="Arial" pitchFamily="34" charset="0"/>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nSpc>
                <a:spcPct val="150000"/>
              </a:lnSpc>
            </a:pP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Nhựa trao đổi ion (làm tăng thải K+ qua ruột) như Kayexalate, Resincalcio + sorbitol</a:t>
            </a:r>
          </a:p>
          <a:p>
            <a:pPr>
              <a:lnSpc>
                <a:spcPct val="150000"/>
              </a:lnSpc>
            </a:pP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Lọc máu cấp: nếu không đáp ứng điều trị nội khoa mà kali máu &gt; 6.5 mmol/l  hoặc ure máu &gt; 35 mmol/l hoặc creatinin &gt; 600 umol/l hoặc thừa dịch nặng gây phù phổi cấp</a:t>
            </a:r>
          </a:p>
          <a:p>
            <a:pPr>
              <a:lnSpc>
                <a:spcPct val="150000"/>
              </a:lnSpc>
            </a:pP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7606" y="1564534"/>
            <a:ext cx="2895731" cy="255100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6071" y="1301085"/>
            <a:ext cx="2267625" cy="3014866"/>
          </a:xfrm>
          <a:prstGeom prst="rect">
            <a:avLst/>
          </a:prstGeom>
        </p:spPr>
      </p:pic>
    </p:spTree>
    <p:extLst>
      <p:ext uri="{BB962C8B-B14F-4D97-AF65-F5344CB8AC3E}">
        <p14:creationId xmlns:p14="http://schemas.microsoft.com/office/powerpoint/2010/main" val="39185015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54" y="307062"/>
            <a:ext cx="1627188"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029216" y="158655"/>
            <a:ext cx="2408160"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IV. ĐIỀU TRỊ :</a:t>
            </a:r>
            <a:endParaRPr lang="en-US" sz="2800" dirty="0">
              <a:latin typeface="Times New Roman" pitchFamily="18" charset="0"/>
              <a:cs typeface="Times New Roman" pitchFamily="18" charset="0"/>
            </a:endParaRPr>
          </a:p>
        </p:txBody>
      </p:sp>
      <p:sp>
        <p:nvSpPr>
          <p:cNvPr id="10" name="Content Placeholder 3"/>
          <p:cNvSpPr>
            <a:spLocks noGrp="1"/>
          </p:cNvSpPr>
          <p:nvPr/>
        </p:nvSpPr>
        <p:spPr>
          <a:xfrm>
            <a:off x="26548" y="609600"/>
            <a:ext cx="8102843" cy="5638800"/>
          </a:xfrm>
          <a:prstGeom prst="rect">
            <a:avLst/>
          </a:prstGeom>
        </p:spPr>
        <p:txBody>
          <a:bodyPr vert="horz" anchor="ctr">
            <a:noAutofit/>
          </a:bodyPr>
          <a:lstStyle>
            <a:lvl1pPr marL="0" indent="0" algn="l" rtl="0" eaLnBrk="1" latinLnBrk="0" hangingPunct="1">
              <a:spcBef>
                <a:spcPts val="600"/>
              </a:spcBef>
              <a:buClr>
                <a:schemeClr val="accent1"/>
              </a:buClr>
              <a:buSzPct val="70000"/>
              <a:buFont typeface="Wingdings"/>
              <a:buNone/>
              <a:defRPr kumimoji="0" sz="2000" kern="1200">
                <a:solidFill>
                  <a:schemeClr val="tx1">
                    <a:lumMod val="75000"/>
                    <a:lumOff val="25000"/>
                  </a:schemeClr>
                </a:solidFill>
                <a:latin typeface="Arial" pitchFamily="34" charset="0"/>
                <a:ea typeface="+mn-ea"/>
                <a:cs typeface="Arial" pitchFamily="34" charset="0"/>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nSpc>
                <a:spcPct val="150000"/>
              </a:lnSpc>
            </a:pPr>
            <a:r>
              <a:rPr lang="en-US" sz="2200" dirty="0" smtClean="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c) </a:t>
            </a:r>
            <a:r>
              <a:rPr lang="en-US" sz="2200" b="1" dirty="0" err="1" smtClean="0">
                <a:latin typeface="Times New Roman" panose="02020603050405020304" pitchFamily="18" charset="0"/>
                <a:cs typeface="Times New Roman" panose="02020603050405020304" pitchFamily="18" charset="0"/>
              </a:rPr>
              <a:t>Giai</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đoạn</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đái</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trở</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lại</a:t>
            </a:r>
            <a:r>
              <a:rPr lang="en-US" sz="2200" b="1" dirty="0" smtClean="0">
                <a:latin typeface="Times New Roman" panose="02020603050405020304" pitchFamily="18" charset="0"/>
                <a:cs typeface="Times New Roman" panose="02020603050405020304" pitchFamily="18" charset="0"/>
              </a:rPr>
              <a:t> :</a:t>
            </a:r>
            <a:endParaRPr lang="en-US" sz="2200" b="1" dirty="0" smtClean="0">
              <a:latin typeface="Times New Roman" panose="02020603050405020304" pitchFamily="18" charset="0"/>
              <a:cs typeface="Times New Roman" panose="02020603050405020304" pitchFamily="18" charset="0"/>
            </a:endParaRPr>
          </a:p>
          <a:p>
            <a:pPr>
              <a:lnSpc>
                <a:spcPct val="150000"/>
              </a:lnSpc>
            </a:pP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Cân</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bằng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giải</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tiểu</a:t>
            </a:r>
            <a:r>
              <a:rPr lang="en-US" sz="2200" dirty="0">
                <a:latin typeface="Times New Roman" panose="02020603050405020304" pitchFamily="18" charset="0"/>
                <a:cs typeface="Times New Roman" panose="02020603050405020304" pitchFamily="18" charset="0"/>
              </a:rPr>
              <a:t> 24h,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dõi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máu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kịp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điều</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chỉnh</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nSpc>
                <a:spcPct val="15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Nếu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tiểu</a:t>
            </a:r>
            <a:r>
              <a:rPr lang="en-US" sz="2200" dirty="0">
                <a:latin typeface="Times New Roman" panose="02020603050405020304" pitchFamily="18" charset="0"/>
                <a:cs typeface="Times New Roman" panose="02020603050405020304" pitchFamily="18" charset="0"/>
              </a:rPr>
              <a:t> &gt; 3 </a:t>
            </a:r>
            <a:r>
              <a:rPr lang="en-US" sz="2200" dirty="0" err="1" smtClean="0">
                <a:latin typeface="Times New Roman" panose="02020603050405020304" pitchFamily="18" charset="0"/>
                <a:cs typeface="Times New Roman" panose="02020603050405020304" pitchFamily="18" charset="0"/>
              </a:rPr>
              <a:t>lít</a:t>
            </a:r>
            <a:r>
              <a:rPr lang="en-US" sz="2200" dirty="0" smtClean="0">
                <a:latin typeface="Times New Roman" panose="02020603050405020304" pitchFamily="18" charset="0"/>
                <a:cs typeface="Times New Roman" panose="02020603050405020304" pitchFamily="18" charset="0"/>
              </a:rPr>
              <a:t>/24h:  </a:t>
            </a:r>
            <a:r>
              <a:rPr lang="en-US" sz="2200" dirty="0" err="1">
                <a:latin typeface="Times New Roman" panose="02020603050405020304" pitchFamily="18" charset="0"/>
                <a:cs typeface="Times New Roman" panose="02020603050405020304" pitchFamily="18" charset="0"/>
              </a:rPr>
              <a:t>bù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dịch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bằng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truyền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tĩnh</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mạch</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nSpc>
                <a:spcPct val="15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Nếu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tiểu</a:t>
            </a:r>
            <a:r>
              <a:rPr lang="en-US" sz="2200" dirty="0">
                <a:latin typeface="Times New Roman" panose="02020603050405020304" pitchFamily="18" charset="0"/>
                <a:cs typeface="Times New Roman" panose="02020603050405020304" pitchFamily="18" charset="0"/>
              </a:rPr>
              <a:t> &lt; 3 </a:t>
            </a:r>
            <a:r>
              <a:rPr lang="en-US" sz="2200" dirty="0" err="1">
                <a:latin typeface="Times New Roman" panose="02020603050405020304" pitchFamily="18" charset="0"/>
                <a:cs typeface="Times New Roman" panose="02020603050405020304" pitchFamily="18" charset="0"/>
              </a:rPr>
              <a:t>lít</a:t>
            </a:r>
            <a:r>
              <a:rPr lang="en-US" sz="2200" dirty="0">
                <a:latin typeface="Times New Roman" panose="02020603050405020304" pitchFamily="18" charset="0"/>
                <a:cs typeface="Times New Roman" panose="02020603050405020304" pitchFamily="18" charset="0"/>
              </a:rPr>
              <a:t>/24h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loạn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nặng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bù</a:t>
            </a:r>
            <a:r>
              <a:rPr lang="en-US" sz="2200" dirty="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Orezol</a:t>
            </a:r>
            <a:r>
              <a:rPr lang="en-US" sz="2200" b="1" dirty="0" smtClean="0">
                <a:latin typeface="Times New Roman" panose="02020603050405020304" pitchFamily="18" charset="0"/>
                <a:cs typeface="Times New Roman" panose="02020603050405020304" pitchFamily="18" charset="0"/>
              </a:rPr>
              <a:t>.</a:t>
            </a:r>
            <a:endParaRPr lang="en-US" sz="2200" b="1" dirty="0">
              <a:latin typeface="Times New Roman" panose="02020603050405020304" pitchFamily="18" charset="0"/>
              <a:cs typeface="Times New Roman" panose="02020603050405020304" pitchFamily="18" charset="0"/>
            </a:endParaRPr>
          </a:p>
          <a:p>
            <a:pPr>
              <a:lnSpc>
                <a:spcPct val="15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Sau</a:t>
            </a:r>
            <a:r>
              <a:rPr lang="en-US" sz="2200" dirty="0">
                <a:latin typeface="Times New Roman" panose="02020603050405020304" pitchFamily="18" charset="0"/>
                <a:cs typeface="Times New Roman" panose="02020603050405020304" pitchFamily="18" charset="0"/>
              </a:rPr>
              <a:t> 5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nếu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bệnh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dịch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truyền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uống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bắt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hồi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đặc</a:t>
            </a:r>
            <a:r>
              <a:rPr lang="en-US" sz="2200" dirty="0">
                <a:latin typeface="Times New Roman" panose="02020603050405020304" pitchFamily="18" charset="0"/>
                <a:cs typeface="Times New Roman" panose="02020603050405020304" pitchFamily="18" charset="0"/>
              </a:rPr>
              <a:t>. Theo </a:t>
            </a:r>
            <a:r>
              <a:rPr lang="en-US" sz="2200" dirty="0" err="1">
                <a:latin typeface="Times New Roman" panose="02020603050405020304" pitchFamily="18" charset="0"/>
                <a:cs typeface="Times New Roman" panose="02020603050405020304" pitchFamily="18" charset="0"/>
              </a:rPr>
              <a:t>dõi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tiểu</a:t>
            </a:r>
            <a:r>
              <a:rPr lang="en-US" sz="2200" dirty="0">
                <a:latin typeface="Times New Roman" panose="02020603050405020304" pitchFamily="18" charset="0"/>
                <a:cs typeface="Times New Roman" panose="02020603050405020304" pitchFamily="18" charset="0"/>
              </a:rPr>
              <a:t> 24h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dịch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thích</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hợp</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nSpc>
                <a:spcPct val="150000"/>
              </a:lnSpc>
            </a:pPr>
            <a:endParaRPr lang="en-US"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6091" y="852397"/>
            <a:ext cx="3456243" cy="230416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6091" y="3429000"/>
            <a:ext cx="3539766" cy="2669675"/>
          </a:xfrm>
          <a:prstGeom prst="rect">
            <a:avLst/>
          </a:prstGeom>
        </p:spPr>
      </p:pic>
    </p:spTree>
    <p:extLst>
      <p:ext uri="{BB962C8B-B14F-4D97-AF65-F5344CB8AC3E}">
        <p14:creationId xmlns:p14="http://schemas.microsoft.com/office/powerpoint/2010/main" val="16177081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54" y="307062"/>
            <a:ext cx="1627188"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029216" y="158655"/>
            <a:ext cx="2408160"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IV. ĐIỀU TRỊ :</a:t>
            </a:r>
            <a:endParaRPr lang="en-US" sz="2800" dirty="0">
              <a:latin typeface="Times New Roman" pitchFamily="18" charset="0"/>
              <a:cs typeface="Times New Roman" pitchFamily="18" charset="0"/>
            </a:endParaRPr>
          </a:p>
        </p:txBody>
      </p:sp>
      <p:sp>
        <p:nvSpPr>
          <p:cNvPr id="5" name="Rectangle 4"/>
          <p:cNvSpPr/>
          <p:nvPr/>
        </p:nvSpPr>
        <p:spPr>
          <a:xfrm>
            <a:off x="144354" y="853491"/>
            <a:ext cx="5951794" cy="3970318"/>
          </a:xfrm>
          <a:prstGeom prst="rect">
            <a:avLst/>
          </a:prstGeom>
        </p:spPr>
        <p:txBody>
          <a:bodyPr wrap="square">
            <a:spAutoFit/>
          </a:bodyPr>
          <a:lstStyle/>
          <a:p>
            <a:pPr>
              <a:lnSpc>
                <a:spcPct val="150000"/>
              </a:lnSpc>
            </a:pPr>
            <a:r>
              <a:rPr lang="en-US" sz="2400" b="1" dirty="0" smtClean="0">
                <a:latin typeface="Times New Roman" panose="02020603050405020304" pitchFamily="18" charset="0"/>
                <a:cs typeface="Times New Roman" panose="02020603050405020304" pitchFamily="18" charset="0"/>
              </a:rPr>
              <a:t>d) </a:t>
            </a:r>
            <a:r>
              <a:rPr lang="en-US" sz="2400" b="1" dirty="0" err="1" smtClean="0">
                <a:latin typeface="Times New Roman" panose="02020603050405020304" pitchFamily="18" charset="0"/>
                <a:cs typeface="Times New Roman" panose="02020603050405020304" pitchFamily="18" charset="0"/>
              </a:rPr>
              <a:t>Giai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đoạn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phục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hồi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chức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năng</a:t>
            </a:r>
            <a:r>
              <a:rPr lang="en-US" sz="2400" b="1" dirty="0" smtClean="0">
                <a:latin typeface="Times New Roman" panose="02020603050405020304" pitchFamily="18" charset="0"/>
                <a:cs typeface="Times New Roman" panose="02020603050405020304" pitchFamily="18" charset="0"/>
              </a:rPr>
              <a:t> :</a:t>
            </a:r>
          </a:p>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cần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ure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p>
          <a:p>
            <a:pPr>
              <a:lnSpc>
                <a:spcPct val="150000"/>
              </a:lnSpc>
            </a:pPr>
            <a:r>
              <a:rPr lang="en-US" sz="2400" dirty="0">
                <a:latin typeface="Times New Roman" panose="02020603050405020304" pitchFamily="18" charset="0"/>
                <a:cs typeface="Times New Roman" panose="02020603050405020304" pitchFamily="18" charset="0"/>
              </a:rPr>
              <a:t>- Theo </a:t>
            </a:r>
            <a:r>
              <a:rPr lang="en-US" sz="2400" dirty="0" err="1">
                <a:latin typeface="Times New Roman" panose="02020603050405020304" pitchFamily="18" charset="0"/>
                <a:cs typeface="Times New Roman" panose="02020603050405020304" pitchFamily="18" charset="0"/>
              </a:rPr>
              <a:t>dõi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thuốc</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mãn</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7086" y="158655"/>
            <a:ext cx="3135534" cy="207239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6276" y="2231047"/>
            <a:ext cx="3102512" cy="204711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9190" y="4278160"/>
            <a:ext cx="3135534" cy="1866900"/>
          </a:xfrm>
          <a:prstGeom prst="rect">
            <a:avLst/>
          </a:prstGeom>
        </p:spPr>
      </p:pic>
    </p:spTree>
    <p:extLst>
      <p:ext uri="{BB962C8B-B14F-4D97-AF65-F5344CB8AC3E}">
        <p14:creationId xmlns:p14="http://schemas.microsoft.com/office/powerpoint/2010/main" val="41889066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텍스트 개체 틀 80"/>
          <p:cNvSpPr>
            <a:spLocks noGrp="1"/>
          </p:cNvSpPr>
          <p:nvPr>
            <p:ph type="body" sz="quarter" idx="10"/>
          </p:nvPr>
        </p:nvSpPr>
        <p:spPr>
          <a:xfrm>
            <a:off x="4057270" y="2679891"/>
            <a:ext cx="7742587" cy="1453699"/>
          </a:xfrm>
        </p:spPr>
        <p:txBody>
          <a:bodyPr/>
          <a:lstStyle/>
          <a:p>
            <a:r>
              <a:rPr lang="en-US" sz="8800" dirty="0">
                <a:latin typeface="Times New Roman" pitchFamily="18" charset="0"/>
                <a:cs typeface="Times New Roman" pitchFamily="18" charset="0"/>
              </a:rPr>
              <a:t>Thank You</a:t>
            </a:r>
            <a:endParaRPr lang="zh-CN" altLang="en-US" sz="8800" dirty="0">
              <a:latin typeface="Times New Roman" pitchFamily="18" charset="0"/>
              <a:cs typeface="Times New Roman" pitchFamily="18" charset="0"/>
            </a:endParaRPr>
          </a:p>
        </p:txBody>
      </p:sp>
      <p:sp>
        <p:nvSpPr>
          <p:cNvPr id="82" name="텍스트 개체 틀 81"/>
          <p:cNvSpPr>
            <a:spLocks noGrp="1"/>
          </p:cNvSpPr>
          <p:nvPr>
            <p:ph type="body" sz="quarter" idx="11"/>
          </p:nvPr>
        </p:nvSpPr>
        <p:spPr>
          <a:xfrm>
            <a:off x="3791744" y="3742184"/>
            <a:ext cx="7742587" cy="358891"/>
          </a:xfrm>
        </p:spPr>
        <p:txBody>
          <a:bodyPr/>
          <a:lstStyle/>
          <a:p>
            <a:r>
              <a:rPr lang="en-US" altLang="ko-KR" smtClean="0"/>
              <a:t> </a:t>
            </a:r>
            <a:endParaRPr lang="zh-CN" alt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anim calcmode="lin" valueType="num">
                                      <p:cBhvr additive="base">
                                        <p:cTn id="7" dur="500" fill="hold"/>
                                        <p:tgtEl>
                                          <p:spTgt spid="8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7"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25400" y="307975"/>
            <a:ext cx="1629410" cy="232410"/>
            <a:chOff x="12" y="410"/>
            <a:chExt cx="2566" cy="680"/>
          </a:xfrm>
        </p:grpSpPr>
        <p:sp>
          <p:nvSpPr>
            <p:cNvPr id="19" name="矩形 18"/>
            <p:cNvSpPr/>
            <p:nvPr/>
          </p:nvSpPr>
          <p:spPr>
            <a:xfrm>
              <a:off x="2111" y="410"/>
              <a:ext cx="115" cy="680"/>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0" name="矩形 19"/>
            <p:cNvSpPr/>
            <p:nvPr/>
          </p:nvSpPr>
          <p:spPr>
            <a:xfrm>
              <a:off x="2478" y="735"/>
              <a:ext cx="100" cy="35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1" name="矩形 20"/>
            <p:cNvSpPr/>
            <p:nvPr/>
          </p:nvSpPr>
          <p:spPr>
            <a:xfrm>
              <a:off x="12" y="410"/>
              <a:ext cx="2003" cy="680"/>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2" name="矩形 21"/>
            <p:cNvSpPr/>
            <p:nvPr/>
          </p:nvSpPr>
          <p:spPr>
            <a:xfrm>
              <a:off x="2312" y="576"/>
              <a:ext cx="120" cy="514"/>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grpSp>
      <p:sp>
        <p:nvSpPr>
          <p:cNvPr id="2" name="Flowchart: Alternate Process 24"/>
          <p:cNvSpPr/>
          <p:nvPr/>
        </p:nvSpPr>
        <p:spPr>
          <a:xfrm rot="16200000">
            <a:off x="5398770" y="2126615"/>
            <a:ext cx="3676015" cy="2555875"/>
          </a:xfrm>
          <a:prstGeom prst="roundRect">
            <a:avLst>
              <a:gd name="adj" fmla="val 6205"/>
            </a:avLst>
          </a:prstGeom>
          <a:solidFill>
            <a:srgbClr val="6C4C8B"/>
          </a:solidFill>
          <a:ln w="25400" cap="flat" cmpd="sng" algn="ctr">
            <a:noFill/>
            <a:prstDash val="solid"/>
          </a:ln>
          <a:effectLst/>
        </p:spPr>
        <p:txBody>
          <a:bodyPr lIns="68460" tIns="34230" rIns="68460" bIns="34230" rtlCol="0" anchor="ctr"/>
          <a:lstStyle/>
          <a:p>
            <a:pPr algn="ctr" defTabSz="1013460">
              <a:defRPr/>
            </a:pPr>
            <a:endParaRPr lang="en-US" sz="1400" kern="0" dirty="0">
              <a:solidFill>
                <a:srgbClr val="FFFFFF"/>
              </a:solidFill>
              <a:latin typeface="Arial" panose="020B0604020202020204"/>
            </a:endParaRPr>
          </a:p>
        </p:txBody>
      </p:sp>
      <p:sp>
        <p:nvSpPr>
          <p:cNvPr id="3" name="Flowchart: Alternate Process 24"/>
          <p:cNvSpPr/>
          <p:nvPr/>
        </p:nvSpPr>
        <p:spPr>
          <a:xfrm rot="16200000">
            <a:off x="8071485" y="2126615"/>
            <a:ext cx="3676015" cy="2555875"/>
          </a:xfrm>
          <a:prstGeom prst="roundRect">
            <a:avLst>
              <a:gd name="adj" fmla="val 6205"/>
            </a:avLst>
          </a:prstGeom>
          <a:solidFill>
            <a:srgbClr val="BDA8D1"/>
          </a:solidFill>
          <a:ln w="25400" cap="flat" cmpd="sng" algn="ctr">
            <a:noFill/>
            <a:prstDash val="solid"/>
          </a:ln>
          <a:effectLst/>
        </p:spPr>
        <p:txBody>
          <a:bodyPr lIns="68460" tIns="34230" rIns="68460" bIns="34230" rtlCol="0" anchor="ctr"/>
          <a:lstStyle/>
          <a:p>
            <a:pPr algn="ctr" defTabSz="1013460">
              <a:defRPr/>
            </a:pPr>
            <a:endParaRPr lang="en-US" sz="2035" kern="0" dirty="0">
              <a:solidFill>
                <a:srgbClr val="FFFFFF"/>
              </a:solidFill>
              <a:latin typeface="Arial" panose="020B0604020202020204"/>
            </a:endParaRPr>
          </a:p>
        </p:txBody>
      </p:sp>
      <p:sp>
        <p:nvSpPr>
          <p:cNvPr id="4" name="Flowchart: Alternate Process 24"/>
          <p:cNvSpPr/>
          <p:nvPr/>
        </p:nvSpPr>
        <p:spPr>
          <a:xfrm rot="16200000">
            <a:off x="2724785" y="2126615"/>
            <a:ext cx="3676015" cy="2555875"/>
          </a:xfrm>
          <a:prstGeom prst="roundRect">
            <a:avLst>
              <a:gd name="adj" fmla="val 6205"/>
            </a:avLst>
          </a:prstGeom>
          <a:solidFill>
            <a:srgbClr val="F4879C"/>
          </a:solidFill>
          <a:ln w="25400" cap="flat" cmpd="sng" algn="ctr">
            <a:noFill/>
            <a:prstDash val="solid"/>
          </a:ln>
          <a:effectLst/>
        </p:spPr>
        <p:txBody>
          <a:bodyPr lIns="68460" tIns="34230" rIns="68460" bIns="34230" rtlCol="0" anchor="ctr"/>
          <a:lstStyle/>
          <a:p>
            <a:pPr algn="ctr" defTabSz="1013460">
              <a:defRPr/>
            </a:pPr>
            <a:endParaRPr lang="en-US" sz="2035" kern="0" dirty="0">
              <a:solidFill>
                <a:srgbClr val="FFFFFF"/>
              </a:solidFill>
              <a:latin typeface="Arial" panose="020B0604020202020204"/>
            </a:endParaRPr>
          </a:p>
        </p:txBody>
      </p:sp>
      <p:sp>
        <p:nvSpPr>
          <p:cNvPr id="5" name="Flowchart: Alternate Process 24"/>
          <p:cNvSpPr/>
          <p:nvPr/>
        </p:nvSpPr>
        <p:spPr>
          <a:xfrm rot="16200000">
            <a:off x="50482" y="2125662"/>
            <a:ext cx="3676015" cy="2555875"/>
          </a:xfrm>
          <a:prstGeom prst="roundRect">
            <a:avLst>
              <a:gd name="adj" fmla="val 6205"/>
            </a:avLst>
          </a:prstGeom>
          <a:solidFill>
            <a:srgbClr val="B81A4D"/>
          </a:solidFill>
          <a:ln w="25400" cap="flat" cmpd="sng" algn="ctr">
            <a:noFill/>
            <a:prstDash val="solid"/>
          </a:ln>
          <a:effectLst/>
        </p:spPr>
        <p:txBody>
          <a:bodyPr lIns="68460" tIns="34230" rIns="68460" bIns="34230" rtlCol="0" anchor="ctr"/>
          <a:lstStyle/>
          <a:p>
            <a:pPr algn="ctr" defTabSz="1013460">
              <a:defRPr/>
            </a:pPr>
            <a:endParaRPr lang="en-US" sz="2035" kern="0" dirty="0">
              <a:solidFill>
                <a:srgbClr val="FFFFFF"/>
              </a:solidFill>
              <a:latin typeface="Arial" panose="020B0604020202020204"/>
            </a:endParaRPr>
          </a:p>
        </p:txBody>
      </p:sp>
      <p:grpSp>
        <p:nvGrpSpPr>
          <p:cNvPr id="6" name="Group 134"/>
          <p:cNvGrpSpPr>
            <a:grpSpLocks noChangeAspect="1"/>
          </p:cNvGrpSpPr>
          <p:nvPr/>
        </p:nvGrpSpPr>
        <p:grpSpPr>
          <a:xfrm>
            <a:off x="1315085" y="4669155"/>
            <a:ext cx="1148715" cy="1144905"/>
            <a:chOff x="3287425" y="1417883"/>
            <a:chExt cx="648499" cy="649042"/>
          </a:xfrm>
        </p:grpSpPr>
        <p:sp>
          <p:nvSpPr>
            <p:cNvPr id="7" name="Oval 88"/>
            <p:cNvSpPr>
              <a:spLocks noChangeAspect="1"/>
            </p:cNvSpPr>
            <p:nvPr/>
          </p:nvSpPr>
          <p:spPr>
            <a:xfrm>
              <a:off x="3287425" y="1417883"/>
              <a:ext cx="648499" cy="649042"/>
            </a:xfrm>
            <a:prstGeom prst="ellipse">
              <a:avLst/>
            </a:prstGeom>
            <a:solidFill>
              <a:srgbClr val="FFFFFF"/>
            </a:solidFill>
            <a:ln w="19050" cap="flat" cmpd="sng" algn="ctr">
              <a:noFill/>
              <a:prstDash val="solid"/>
            </a:ln>
            <a:effectLst/>
          </p:spPr>
          <p:txBody>
            <a:bodyPr rtlCol="0" anchor="ctr"/>
            <a:lstStyle/>
            <a:p>
              <a:pPr algn="ctr" defTabSz="1013460">
                <a:defRPr/>
              </a:pPr>
              <a:endParaRPr lang="en-US" sz="1625" b="1" kern="0" dirty="0">
                <a:solidFill>
                  <a:srgbClr val="FFFFFF"/>
                </a:solidFill>
                <a:latin typeface="Arial" panose="020B0604020202020204"/>
              </a:endParaRPr>
            </a:p>
          </p:txBody>
        </p:sp>
        <p:sp>
          <p:nvSpPr>
            <p:cNvPr id="8" name="Oval 94"/>
            <p:cNvSpPr>
              <a:spLocks noChangeAspect="1"/>
            </p:cNvSpPr>
            <p:nvPr/>
          </p:nvSpPr>
          <p:spPr>
            <a:xfrm>
              <a:off x="3362252" y="1492773"/>
              <a:ext cx="498845" cy="499263"/>
            </a:xfrm>
            <a:prstGeom prst="ellipse">
              <a:avLst/>
            </a:prstGeom>
            <a:solidFill>
              <a:srgbClr val="E6C6D0"/>
            </a:solidFill>
            <a:ln w="19050" cap="flat" cmpd="sng" algn="ctr">
              <a:noFill/>
              <a:prstDash val="solid"/>
            </a:ln>
            <a:effectLst/>
          </p:spPr>
          <p:txBody>
            <a:bodyPr rtlCol="0" anchor="ctr"/>
            <a:lstStyle/>
            <a:p>
              <a:pPr algn="ctr" defTabSz="1013460">
                <a:defRPr/>
              </a:pPr>
              <a:r>
                <a:rPr lang="en-US" sz="2400" b="1" kern="0" dirty="0">
                  <a:latin typeface="Times New Roman" pitchFamily="18" charset="0"/>
                  <a:cs typeface="Times New Roman" pitchFamily="18" charset="0"/>
                </a:rPr>
                <a:t>01</a:t>
              </a:r>
            </a:p>
          </p:txBody>
        </p:sp>
      </p:grpSp>
      <p:grpSp>
        <p:nvGrpSpPr>
          <p:cNvPr id="9" name="Group 129"/>
          <p:cNvGrpSpPr>
            <a:grpSpLocks noChangeAspect="1"/>
          </p:cNvGrpSpPr>
          <p:nvPr/>
        </p:nvGrpSpPr>
        <p:grpSpPr>
          <a:xfrm>
            <a:off x="3988435" y="4669155"/>
            <a:ext cx="1148715" cy="1144905"/>
            <a:chOff x="2779491" y="2517212"/>
            <a:chExt cx="648499" cy="649042"/>
          </a:xfrm>
        </p:grpSpPr>
        <p:sp>
          <p:nvSpPr>
            <p:cNvPr id="10" name="Oval 96"/>
            <p:cNvSpPr>
              <a:spLocks noChangeAspect="1"/>
            </p:cNvSpPr>
            <p:nvPr/>
          </p:nvSpPr>
          <p:spPr>
            <a:xfrm>
              <a:off x="2779491" y="2517212"/>
              <a:ext cx="648499" cy="649042"/>
            </a:xfrm>
            <a:prstGeom prst="ellipse">
              <a:avLst/>
            </a:prstGeom>
            <a:solidFill>
              <a:srgbClr val="FFFFFF"/>
            </a:solidFill>
            <a:ln w="19050" cap="flat" cmpd="sng" algn="ctr">
              <a:noFill/>
              <a:prstDash val="solid"/>
            </a:ln>
            <a:effectLst/>
          </p:spPr>
          <p:txBody>
            <a:bodyPr rtlCol="0" anchor="ctr"/>
            <a:lstStyle/>
            <a:p>
              <a:pPr algn="ctr" defTabSz="1013460">
                <a:defRPr/>
              </a:pPr>
              <a:endParaRPr lang="en-US" sz="1625" b="1" kern="0" dirty="0">
                <a:solidFill>
                  <a:srgbClr val="FFFFFF"/>
                </a:solidFill>
                <a:latin typeface="Arial" panose="020B0604020202020204"/>
              </a:endParaRPr>
            </a:p>
          </p:txBody>
        </p:sp>
        <p:sp>
          <p:nvSpPr>
            <p:cNvPr id="11" name="Oval 110"/>
            <p:cNvSpPr>
              <a:spLocks noChangeAspect="1"/>
            </p:cNvSpPr>
            <p:nvPr/>
          </p:nvSpPr>
          <p:spPr>
            <a:xfrm>
              <a:off x="2854318" y="2592102"/>
              <a:ext cx="498845" cy="499263"/>
            </a:xfrm>
            <a:prstGeom prst="ellipse">
              <a:avLst/>
            </a:prstGeom>
            <a:solidFill>
              <a:srgbClr val="F2DCE0"/>
            </a:solidFill>
            <a:ln w="19050" cap="flat" cmpd="sng" algn="ctr">
              <a:noFill/>
              <a:prstDash val="solid"/>
            </a:ln>
            <a:effectLst/>
          </p:spPr>
          <p:txBody>
            <a:bodyPr rtlCol="0" anchor="ctr"/>
            <a:lstStyle/>
            <a:p>
              <a:pPr algn="ctr" defTabSz="1013460">
                <a:defRPr/>
              </a:pPr>
              <a:r>
                <a:rPr lang="en-US" sz="2400" b="1" kern="0" dirty="0">
                  <a:latin typeface="Times New Roman" pitchFamily="18" charset="0"/>
                  <a:cs typeface="Times New Roman" pitchFamily="18" charset="0"/>
                </a:rPr>
                <a:t>02</a:t>
              </a:r>
            </a:p>
          </p:txBody>
        </p:sp>
      </p:grpSp>
      <p:grpSp>
        <p:nvGrpSpPr>
          <p:cNvPr id="12" name="Group 130"/>
          <p:cNvGrpSpPr>
            <a:grpSpLocks noChangeAspect="1"/>
          </p:cNvGrpSpPr>
          <p:nvPr/>
        </p:nvGrpSpPr>
        <p:grpSpPr>
          <a:xfrm>
            <a:off x="6661785" y="4669155"/>
            <a:ext cx="1148715" cy="1144905"/>
            <a:chOff x="3287425" y="3613920"/>
            <a:chExt cx="648499" cy="649042"/>
          </a:xfrm>
        </p:grpSpPr>
        <p:sp>
          <p:nvSpPr>
            <p:cNvPr id="13" name="Oval 127"/>
            <p:cNvSpPr>
              <a:spLocks noChangeAspect="1"/>
            </p:cNvSpPr>
            <p:nvPr/>
          </p:nvSpPr>
          <p:spPr>
            <a:xfrm>
              <a:off x="3287425" y="3613920"/>
              <a:ext cx="648499" cy="649042"/>
            </a:xfrm>
            <a:prstGeom prst="ellipse">
              <a:avLst/>
            </a:prstGeom>
            <a:solidFill>
              <a:srgbClr val="FFFFFF"/>
            </a:solidFill>
            <a:ln w="19050" cap="flat" cmpd="sng" algn="ctr">
              <a:noFill/>
              <a:prstDash val="solid"/>
            </a:ln>
            <a:effectLst/>
          </p:spPr>
          <p:txBody>
            <a:bodyPr rtlCol="0" anchor="ctr"/>
            <a:lstStyle/>
            <a:p>
              <a:pPr algn="ctr" defTabSz="1013460">
                <a:defRPr/>
              </a:pPr>
              <a:endParaRPr lang="en-US" sz="1625" b="1" kern="0" dirty="0">
                <a:solidFill>
                  <a:srgbClr val="FFFFFF"/>
                </a:solidFill>
                <a:latin typeface="Arial" panose="020B0604020202020204"/>
              </a:endParaRPr>
            </a:p>
          </p:txBody>
        </p:sp>
        <p:sp>
          <p:nvSpPr>
            <p:cNvPr id="14" name="Oval 128"/>
            <p:cNvSpPr>
              <a:spLocks noChangeAspect="1"/>
            </p:cNvSpPr>
            <p:nvPr/>
          </p:nvSpPr>
          <p:spPr>
            <a:xfrm>
              <a:off x="3362252" y="3688810"/>
              <a:ext cx="498845" cy="499263"/>
            </a:xfrm>
            <a:prstGeom prst="ellipse">
              <a:avLst/>
            </a:prstGeom>
            <a:solidFill>
              <a:srgbClr val="D7D0DD"/>
            </a:solidFill>
            <a:ln w="19050" cap="flat" cmpd="sng" algn="ctr">
              <a:noFill/>
              <a:prstDash val="solid"/>
            </a:ln>
            <a:effectLst/>
          </p:spPr>
          <p:txBody>
            <a:bodyPr rtlCol="0" anchor="ctr"/>
            <a:lstStyle/>
            <a:p>
              <a:pPr algn="ctr" defTabSz="1013460">
                <a:defRPr/>
              </a:pPr>
              <a:r>
                <a:rPr lang="en-US" sz="2400" b="1" kern="0" dirty="0">
                  <a:latin typeface="Times New Roman" pitchFamily="18" charset="0"/>
                  <a:cs typeface="Times New Roman" pitchFamily="18" charset="0"/>
                </a:rPr>
                <a:t>03</a:t>
              </a:r>
            </a:p>
          </p:txBody>
        </p:sp>
      </p:grpSp>
      <p:grpSp>
        <p:nvGrpSpPr>
          <p:cNvPr id="15" name="Group 133"/>
          <p:cNvGrpSpPr>
            <a:grpSpLocks noChangeAspect="1"/>
          </p:cNvGrpSpPr>
          <p:nvPr/>
        </p:nvGrpSpPr>
        <p:grpSpPr>
          <a:xfrm>
            <a:off x="9333865" y="4669155"/>
            <a:ext cx="1148715" cy="1144905"/>
            <a:chOff x="5249342" y="1406453"/>
            <a:chExt cx="648499" cy="649042"/>
          </a:xfrm>
        </p:grpSpPr>
        <p:sp>
          <p:nvSpPr>
            <p:cNvPr id="16" name="Oval 130"/>
            <p:cNvSpPr>
              <a:spLocks noChangeAspect="1"/>
            </p:cNvSpPr>
            <p:nvPr/>
          </p:nvSpPr>
          <p:spPr>
            <a:xfrm>
              <a:off x="5249342" y="1406453"/>
              <a:ext cx="648499" cy="649042"/>
            </a:xfrm>
            <a:prstGeom prst="ellipse">
              <a:avLst/>
            </a:prstGeom>
            <a:solidFill>
              <a:srgbClr val="FFFFFF"/>
            </a:solidFill>
            <a:ln w="19050" cap="flat" cmpd="sng" algn="ctr">
              <a:noFill/>
              <a:prstDash val="solid"/>
            </a:ln>
            <a:effectLst/>
          </p:spPr>
          <p:txBody>
            <a:bodyPr rtlCol="0" anchor="ctr"/>
            <a:lstStyle/>
            <a:p>
              <a:pPr algn="ctr" defTabSz="1013460">
                <a:defRPr/>
              </a:pPr>
              <a:endParaRPr lang="en-US" sz="1625" b="1" kern="0" dirty="0">
                <a:solidFill>
                  <a:srgbClr val="FFFFFF"/>
                </a:solidFill>
                <a:latin typeface="Arial" panose="020B0604020202020204"/>
              </a:endParaRPr>
            </a:p>
          </p:txBody>
        </p:sp>
        <p:sp>
          <p:nvSpPr>
            <p:cNvPr id="17" name="Oval 131"/>
            <p:cNvSpPr>
              <a:spLocks noChangeAspect="1"/>
            </p:cNvSpPr>
            <p:nvPr/>
          </p:nvSpPr>
          <p:spPr>
            <a:xfrm>
              <a:off x="5324169" y="1481343"/>
              <a:ext cx="498845" cy="499263"/>
            </a:xfrm>
            <a:prstGeom prst="ellipse">
              <a:avLst/>
            </a:prstGeom>
            <a:solidFill>
              <a:srgbClr val="E7E3EB"/>
            </a:solidFill>
            <a:ln w="19050" cap="flat" cmpd="sng" algn="ctr">
              <a:noFill/>
              <a:prstDash val="solid"/>
            </a:ln>
            <a:effectLst/>
          </p:spPr>
          <p:txBody>
            <a:bodyPr rtlCol="0" anchor="ctr"/>
            <a:lstStyle/>
            <a:p>
              <a:pPr algn="ctr" defTabSz="1013460">
                <a:defRPr/>
              </a:pPr>
              <a:r>
                <a:rPr lang="en-US" sz="2400" b="1" kern="0" dirty="0">
                  <a:latin typeface="Times New Roman" pitchFamily="18" charset="0"/>
                  <a:cs typeface="Times New Roman" pitchFamily="18" charset="0"/>
                </a:rPr>
                <a:t>04</a:t>
              </a:r>
            </a:p>
          </p:txBody>
        </p:sp>
      </p:grpSp>
      <p:sp>
        <p:nvSpPr>
          <p:cNvPr id="27" name="矩形 26"/>
          <p:cNvSpPr>
            <a:spLocks noChangeArrowheads="1"/>
          </p:cNvSpPr>
          <p:nvPr/>
        </p:nvSpPr>
        <p:spPr bwMode="auto">
          <a:xfrm>
            <a:off x="610551" y="2692158"/>
            <a:ext cx="2555875" cy="117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60" tIns="34230" rIns="68460" bIns="34230">
            <a:spAutoFit/>
          </a:bodyPr>
          <a:lstStyle/>
          <a:p>
            <a:pPr algn="ctr"/>
            <a:r>
              <a:rPr lang="en-US" altLang="zh-CN" sz="2400" b="1" dirty="0" smtClean="0">
                <a:solidFill>
                  <a:schemeClr val="bg1"/>
                </a:solidFill>
                <a:latin typeface="Times New Roman" pitchFamily="18" charset="0"/>
                <a:ea typeface="Malgun Gothic Semilight" panose="020B0502040204020203" pitchFamily="34" charset="-122"/>
                <a:cs typeface="Times New Roman" pitchFamily="18" charset="0"/>
              </a:rPr>
              <a:t>ĐỊNH NGHĨA</a:t>
            </a:r>
          </a:p>
          <a:p>
            <a:pPr algn="ctr"/>
            <a:r>
              <a:rPr lang="en-US" altLang="zh-CN" sz="2400" b="1" dirty="0" smtClean="0">
                <a:solidFill>
                  <a:schemeClr val="bg1"/>
                </a:solidFill>
                <a:latin typeface="Times New Roman" pitchFamily="18" charset="0"/>
                <a:ea typeface="Malgun Gothic Semilight" panose="020B0502040204020203" pitchFamily="34" charset="-122"/>
                <a:cs typeface="Times New Roman" pitchFamily="18" charset="0"/>
              </a:rPr>
              <a:t>NGUYÊN NHÂN</a:t>
            </a:r>
          </a:p>
          <a:p>
            <a:pPr algn="ctr"/>
            <a:r>
              <a:rPr lang="en-US" altLang="zh-CN" sz="2400" b="1" dirty="0" smtClean="0">
                <a:solidFill>
                  <a:schemeClr val="bg1"/>
                </a:solidFill>
                <a:latin typeface="Times New Roman" pitchFamily="18" charset="0"/>
                <a:ea typeface="Malgun Gothic Semilight" panose="020B0502040204020203" pitchFamily="34" charset="-122"/>
                <a:cs typeface="Times New Roman" pitchFamily="18" charset="0"/>
              </a:rPr>
              <a:t>PHÂN LOẠI</a:t>
            </a:r>
            <a:endParaRPr lang="zh-CN" altLang="en-US" sz="2400" b="1" dirty="0">
              <a:solidFill>
                <a:schemeClr val="bg1"/>
              </a:solidFill>
              <a:latin typeface="Times New Roman" pitchFamily="18" charset="0"/>
              <a:ea typeface="Malgun Gothic Semilight" panose="020B0502040204020203" pitchFamily="34" charset="-122"/>
              <a:cs typeface="Times New Roman" pitchFamily="18" charset="0"/>
            </a:endParaRPr>
          </a:p>
        </p:txBody>
      </p:sp>
      <p:sp>
        <p:nvSpPr>
          <p:cNvPr id="29" name="矩形 57"/>
          <p:cNvSpPr>
            <a:spLocks noChangeArrowheads="1"/>
          </p:cNvSpPr>
          <p:nvPr/>
        </p:nvSpPr>
        <p:spPr bwMode="auto">
          <a:xfrm>
            <a:off x="3407080" y="2842260"/>
            <a:ext cx="2192054" cy="80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60" tIns="34230" rIns="68460" bIns="34230">
            <a:spAutoFit/>
          </a:bodyPr>
          <a:lstStyle/>
          <a:p>
            <a:pPr algn="ctr"/>
            <a:r>
              <a:rPr lang="en-US" altLang="zh-CN" sz="2400" b="1" dirty="0" smtClean="0">
                <a:solidFill>
                  <a:schemeClr val="bg1"/>
                </a:solidFill>
                <a:latin typeface="Times New Roman" pitchFamily="18" charset="0"/>
                <a:ea typeface="Malgun Gothic Semilight" panose="020B0502040204020203" pitchFamily="34" charset="-122"/>
                <a:cs typeface="Times New Roman" pitchFamily="18" charset="0"/>
              </a:rPr>
              <a:t>CƠ CHẾ BỆNH SINH</a:t>
            </a:r>
            <a:endParaRPr lang="zh-CN" altLang="en-US" sz="2400" b="1" dirty="0">
              <a:solidFill>
                <a:schemeClr val="bg1"/>
              </a:solidFill>
              <a:latin typeface="Times New Roman" pitchFamily="18" charset="0"/>
              <a:ea typeface="Malgun Gothic Semilight" panose="020B0502040204020203" pitchFamily="34" charset="-122"/>
              <a:cs typeface="Times New Roman" pitchFamily="18" charset="0"/>
            </a:endParaRPr>
          </a:p>
        </p:txBody>
      </p:sp>
      <p:sp>
        <p:nvSpPr>
          <p:cNvPr id="31" name="矩形 57"/>
          <p:cNvSpPr>
            <a:spLocks noChangeArrowheads="1"/>
          </p:cNvSpPr>
          <p:nvPr/>
        </p:nvSpPr>
        <p:spPr bwMode="auto">
          <a:xfrm>
            <a:off x="6096148" y="2842260"/>
            <a:ext cx="2080112" cy="80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60" tIns="34230" rIns="68460" bIns="34230">
            <a:spAutoFit/>
          </a:bodyPr>
          <a:lstStyle/>
          <a:p>
            <a:pPr algn="ctr"/>
            <a:r>
              <a:rPr lang="en-US" altLang="zh-CN" sz="2400" b="1" dirty="0" smtClean="0">
                <a:solidFill>
                  <a:schemeClr val="bg1"/>
                </a:solidFill>
                <a:latin typeface="Times New Roman" pitchFamily="18" charset="0"/>
                <a:ea typeface="Malgun Gothic Semilight" panose="020B0502040204020203" pitchFamily="34" charset="-122"/>
                <a:cs typeface="Times New Roman" pitchFamily="18" charset="0"/>
              </a:rPr>
              <a:t>TRIỆU CHỨNG</a:t>
            </a:r>
            <a:endParaRPr lang="zh-CN" altLang="en-US" sz="2400" b="1" dirty="0">
              <a:solidFill>
                <a:schemeClr val="bg1"/>
              </a:solidFill>
              <a:latin typeface="Times New Roman" pitchFamily="18" charset="0"/>
              <a:ea typeface="Malgun Gothic Semilight" panose="020B0502040204020203" pitchFamily="34" charset="-122"/>
              <a:cs typeface="Times New Roman" pitchFamily="18" charset="0"/>
            </a:endParaRPr>
          </a:p>
        </p:txBody>
      </p:sp>
      <p:sp>
        <p:nvSpPr>
          <p:cNvPr id="33" name="矩形 57"/>
          <p:cNvSpPr>
            <a:spLocks noChangeArrowheads="1"/>
          </p:cNvSpPr>
          <p:nvPr/>
        </p:nvSpPr>
        <p:spPr bwMode="auto">
          <a:xfrm>
            <a:off x="9031605" y="2842260"/>
            <a:ext cx="1804670" cy="43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60" tIns="34230" rIns="68460" bIns="34230">
            <a:spAutoFit/>
          </a:bodyPr>
          <a:lstStyle/>
          <a:p>
            <a:pPr algn="ctr"/>
            <a:r>
              <a:rPr lang="en-US" altLang="zh-CN" sz="2400" b="1" dirty="0" smtClean="0">
                <a:solidFill>
                  <a:schemeClr val="bg1"/>
                </a:solidFill>
                <a:latin typeface="Times New Roman" pitchFamily="18" charset="0"/>
                <a:ea typeface="Malgun Gothic Semilight" panose="020B0502040204020203" pitchFamily="34" charset="-122"/>
                <a:cs typeface="Times New Roman" pitchFamily="18" charset="0"/>
              </a:rPr>
              <a:t>ĐIỀU TRỊ</a:t>
            </a:r>
            <a:endParaRPr lang="zh-CN" altLang="en-US" sz="2400" b="1" dirty="0">
              <a:solidFill>
                <a:schemeClr val="bg1"/>
              </a:solidFill>
              <a:latin typeface="Times New Roman" pitchFamily="18" charset="0"/>
              <a:ea typeface="Malgun Gothic Semilight" panose="020B0502040204020203" pitchFamily="34" charset="-122"/>
              <a:cs typeface="Times New Roman" pitchFamily="18" charset="0"/>
            </a:endParaRPr>
          </a:p>
        </p:txBody>
      </p:sp>
      <p:sp>
        <p:nvSpPr>
          <p:cNvPr id="36" name="Rectangle 35"/>
          <p:cNvSpPr/>
          <p:nvPr/>
        </p:nvSpPr>
        <p:spPr>
          <a:xfrm>
            <a:off x="3912351" y="357653"/>
            <a:ext cx="3856758" cy="7316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smtClean="0">
                <a:solidFill>
                  <a:schemeClr val="tx1"/>
                </a:solidFill>
                <a:latin typeface="Times New Roman" pitchFamily="18" charset="0"/>
                <a:cs typeface="Times New Roman" pitchFamily="18" charset="0"/>
              </a:rPr>
              <a:t>NỘI DUNG</a:t>
            </a:r>
            <a:endParaRPr lang="en-US" sz="3200" b="1"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4"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grpId="15"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childTnLst>
                                </p:cTn>
                              </p:par>
                            </p:childTnLst>
                          </p:cTn>
                        </p:par>
                        <p:par>
                          <p:cTn id="29" fill="hold">
                            <p:stCondLst>
                              <p:cond delay="2500"/>
                            </p:stCondLst>
                            <p:childTnLst>
                              <p:par>
                                <p:cTn id="30" presetID="17" presetClass="entr" presetSubtype="1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strVal val="#ppt_h"/>
                                          </p:val>
                                        </p:tav>
                                        <p:tav tm="100000">
                                          <p:val>
                                            <p:strVal val="#ppt_h"/>
                                          </p:val>
                                        </p:tav>
                                      </p:tavLst>
                                    </p:anim>
                                  </p:childTnLst>
                                </p:cTn>
                              </p:par>
                            </p:childTnLst>
                          </p:cTn>
                        </p:par>
                        <p:par>
                          <p:cTn id="34" fill="hold">
                            <p:stCondLst>
                              <p:cond delay="3000"/>
                            </p:stCondLst>
                            <p:childTnLst>
                              <p:par>
                                <p:cTn id="35" presetID="17" presetClass="entr" presetSubtype="1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strVal val="#ppt_h"/>
                                          </p:val>
                                        </p:tav>
                                        <p:tav tm="100000">
                                          <p:val>
                                            <p:strVal val="#ppt_h"/>
                                          </p:val>
                                        </p:tav>
                                      </p:tavLst>
                                    </p:anim>
                                  </p:childTnLst>
                                </p:cTn>
                              </p:par>
                            </p:childTnLst>
                          </p:cTn>
                        </p:par>
                        <p:par>
                          <p:cTn id="39" fill="hold">
                            <p:stCondLst>
                              <p:cond delay="3500"/>
                            </p:stCondLst>
                            <p:childTnLst>
                              <p:par>
                                <p:cTn id="40" presetID="17" presetClass="entr" presetSubtype="1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strVal val="#ppt_h"/>
                                          </p:val>
                                        </p:tav>
                                        <p:tav tm="100000">
                                          <p:val>
                                            <p:strVal val="#ppt_h"/>
                                          </p:val>
                                        </p:tav>
                                      </p:tavLst>
                                    </p:anim>
                                  </p:childTnLst>
                                </p:cTn>
                              </p:par>
                            </p:childTnLst>
                          </p:cTn>
                        </p:par>
                        <p:par>
                          <p:cTn id="44" fill="hold">
                            <p:stCondLst>
                              <p:cond delay="4000"/>
                            </p:stCondLst>
                            <p:childTnLst>
                              <p:par>
                                <p:cTn id="45" presetID="17" presetClass="entr" presetSubtype="10" fill="hold" grpId="15"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strVal val="#ppt_h"/>
                                          </p:val>
                                        </p:tav>
                                        <p:tav tm="100000">
                                          <p:val>
                                            <p:strVal val="#ppt_h"/>
                                          </p:val>
                                        </p:tav>
                                      </p:tavLst>
                                    </p:anim>
                                  </p:childTnLst>
                                </p:cTn>
                              </p:par>
                            </p:childTnLst>
                          </p:cTn>
                        </p:par>
                        <p:par>
                          <p:cTn id="49" fill="hold">
                            <p:stCondLst>
                              <p:cond delay="4500"/>
                            </p:stCondLst>
                            <p:childTnLst>
                              <p:par>
                                <p:cTn id="50" presetID="17" presetClass="entr" presetSubtype="10" fill="hold" grpId="4"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strVal val="#ppt_h"/>
                                          </p:val>
                                        </p:tav>
                                        <p:tav tm="100000">
                                          <p:val>
                                            <p:strVal val="#ppt_h"/>
                                          </p:val>
                                        </p:tav>
                                      </p:tavLst>
                                    </p:anim>
                                  </p:childTnLst>
                                </p:cTn>
                              </p:par>
                            </p:childTnLst>
                          </p:cTn>
                        </p:par>
                        <p:par>
                          <p:cTn id="54" fill="hold">
                            <p:stCondLst>
                              <p:cond delay="5000"/>
                            </p:stCondLst>
                            <p:childTnLst>
                              <p:par>
                                <p:cTn id="55" presetID="17" presetClass="entr" presetSubtype="10"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17" presetClass="entr" presetSubtype="10" fill="hold" grpId="0" nodeType="after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7">
                                            <p:txEl>
                                              <p:pRg st="0" end="0"/>
                                            </p:txEl>
                                          </p:spTgt>
                                        </p:tgtEl>
                                        <p:attrNameLst>
                                          <p:attrName>style.visibility</p:attrName>
                                        </p:attrNameLst>
                                      </p:cBhvr>
                                      <p:to>
                                        <p:strVal val="visible"/>
                                      </p:to>
                                    </p:set>
                                    <p:anim calcmode="lin" valueType="num">
                                      <p:cBhvr additive="base">
                                        <p:cTn id="68"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27">
                                            <p:txEl>
                                              <p:pRg st="0" end="0"/>
                                            </p:txEl>
                                          </p:spTgt>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27">
                                            <p:txEl>
                                              <p:pRg st="1" end="1"/>
                                            </p:txEl>
                                          </p:spTgt>
                                        </p:tgtEl>
                                        <p:attrNameLst>
                                          <p:attrName>style.visibility</p:attrName>
                                        </p:attrNameLst>
                                      </p:cBhvr>
                                      <p:to>
                                        <p:strVal val="visible"/>
                                      </p:to>
                                    </p:set>
                                    <p:anim calcmode="lin" valueType="num">
                                      <p:cBhvr additive="base">
                                        <p:cTn id="72"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7">
                                            <p:txEl>
                                              <p:pRg st="1" end="1"/>
                                            </p:txEl>
                                          </p:spTgt>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27">
                                            <p:txEl>
                                              <p:pRg st="2" end="2"/>
                                            </p:txEl>
                                          </p:spTgt>
                                        </p:tgtEl>
                                        <p:attrNameLst>
                                          <p:attrName>style.visibility</p:attrName>
                                        </p:attrNameLst>
                                      </p:cBhvr>
                                      <p:to>
                                        <p:strVal val="visible"/>
                                      </p:to>
                                    </p:set>
                                    <p:anim calcmode="lin" valueType="num">
                                      <p:cBhvr additive="base">
                                        <p:cTn id="76" dur="500" fill="hold"/>
                                        <p:tgtEl>
                                          <p:spTgt spid="27">
                                            <p:txEl>
                                              <p:pRg st="2" end="2"/>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29">
                                            <p:txEl>
                                              <p:pRg st="0" end="0"/>
                                            </p:txEl>
                                          </p:spTgt>
                                        </p:tgtEl>
                                        <p:attrNameLst>
                                          <p:attrName>style.visibility</p:attrName>
                                        </p:attrNameLst>
                                      </p:cBhvr>
                                      <p:to>
                                        <p:strVal val="visible"/>
                                      </p:to>
                                    </p:set>
                                    <p:anim calcmode="lin" valueType="num">
                                      <p:cBhvr additive="base">
                                        <p:cTn id="82"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31">
                                            <p:txEl>
                                              <p:pRg st="0" end="0"/>
                                            </p:txEl>
                                          </p:spTgt>
                                        </p:tgtEl>
                                        <p:attrNameLst>
                                          <p:attrName>style.visibility</p:attrName>
                                        </p:attrNameLst>
                                      </p:cBhvr>
                                      <p:to>
                                        <p:strVal val="visible"/>
                                      </p:to>
                                    </p:set>
                                    <p:anim calcmode="lin" valueType="num">
                                      <p:cBhvr additive="base">
                                        <p:cTn id="88"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33">
                                            <p:txEl>
                                              <p:pRg st="0" end="0"/>
                                            </p:txEl>
                                          </p:spTgt>
                                        </p:tgtEl>
                                        <p:attrNameLst>
                                          <p:attrName>style.visibility</p:attrName>
                                        </p:attrNameLst>
                                      </p:cBhvr>
                                      <p:to>
                                        <p:strVal val="visible"/>
                                      </p:to>
                                    </p:set>
                                    <p:anim calcmode="lin" valueType="num">
                                      <p:cBhvr additive="base">
                                        <p:cTn id="94"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P spid="4" grpId="2" animBg="1"/>
      <p:bldP spid="4" grpId="3" animBg="1"/>
      <p:bldP spid="4" grpId="4" animBg="1"/>
      <p:bldP spid="5" grpId="0" animBg="1"/>
      <p:bldP spid="5" grpId="1" animBg="1"/>
      <p:bldP spid="5" grpId="2" animBg="1"/>
      <p:bldP spid="5" grpId="3" animBg="1"/>
      <p:bldP spid="5" grpId="4" animBg="1"/>
      <p:bldP spid="5" grpId="5" animBg="1"/>
      <p:bldP spid="5" grpId="6" animBg="1"/>
      <p:bldP spid="5" grpId="7" animBg="1"/>
      <p:bldP spid="5" grpId="8" animBg="1"/>
      <p:bldP spid="5" grpId="9" animBg="1"/>
      <p:bldP spid="5" grpId="10" animBg="1"/>
      <p:bldP spid="5" grpId="11" animBg="1"/>
      <p:bldP spid="5" grpId="12" animBg="1"/>
      <p:bldP spid="5" grpId="13" animBg="1"/>
      <p:bldP spid="5" grpId="14" animBg="1"/>
      <p:bldP spid="5" grpId="15" animBg="1"/>
      <p:bldP spid="27" grpId="0"/>
      <p:bldP spid="27" grpId="1"/>
      <p:bldP spid="27" grpId="2"/>
      <p:bldP spid="27" grpId="3"/>
      <p:bldP spid="27" grpId="4"/>
      <p:bldP spid="27" grpId="5"/>
      <p:bldP spid="27" grpId="6"/>
      <p:bldP spid="27" grpId="7"/>
      <p:bldP spid="27" grpId="8"/>
      <p:bldP spid="27" grpId="9"/>
      <p:bldP spid="27" grpId="10"/>
      <p:bldP spid="27" grpId="11"/>
      <p:bldP spid="27" grpId="12"/>
      <p:bldP spid="27" grpId="13"/>
      <p:bldP spid="27" grpId="14"/>
      <p:bldP spid="27" grpId="15"/>
      <p:bldP spid="29" grpId="0"/>
      <p:bldP spid="29" grpId="1"/>
      <p:bldP spid="29" grpId="2"/>
      <p:bldP spid="29" grpId="3"/>
      <p:bldP spid="29" grpId="4"/>
      <p:bldP spid="31"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54" y="307062"/>
            <a:ext cx="1627188"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033392" y="169505"/>
            <a:ext cx="10154798" cy="523220"/>
          </a:xfrm>
          <a:prstGeom prst="rect">
            <a:avLst/>
          </a:prstGeom>
        </p:spPr>
        <p:txBody>
          <a:bodyPr wrap="square">
            <a:spAutoFit/>
          </a:bodyPr>
          <a:lstStyle/>
          <a:p>
            <a:r>
              <a:rPr lang="en-US" sz="2800" dirty="0" smtClean="0">
                <a:latin typeface="Times New Roman" pitchFamily="18" charset="0"/>
                <a:cs typeface="Times New Roman" pitchFamily="18" charset="0"/>
              </a:rPr>
              <a:t>I. ĐỊNH NGHĨA - NGUYÊN NHÂN - PHÂN </a:t>
            </a:r>
            <a:r>
              <a:rPr lang="en-US" sz="2800" dirty="0">
                <a:latin typeface="Times New Roman" pitchFamily="18" charset="0"/>
                <a:cs typeface="Times New Roman" pitchFamily="18" charset="0"/>
              </a:rPr>
              <a:t>LOẠI</a:t>
            </a:r>
          </a:p>
        </p:txBody>
      </p:sp>
      <p:sp>
        <p:nvSpPr>
          <p:cNvPr id="8" name="TextBox 7"/>
          <p:cNvSpPr txBox="1"/>
          <p:nvPr/>
        </p:nvSpPr>
        <p:spPr>
          <a:xfrm>
            <a:off x="144354" y="923711"/>
            <a:ext cx="2855934" cy="769441"/>
          </a:xfrm>
          <a:prstGeom prst="rect">
            <a:avLst/>
          </a:prstGeom>
          <a:noFill/>
        </p:spPr>
        <p:txBody>
          <a:bodyPr wrap="square" rtlCol="0">
            <a:spAutoFit/>
          </a:bodyPr>
          <a:lstStyle/>
          <a:p>
            <a:r>
              <a:rPr lang="en-US" sz="2400" b="1" u="sng" dirty="0" smtClean="0">
                <a:latin typeface="Times New Roman" pitchFamily="18" charset="0"/>
                <a:cs typeface="Times New Roman" pitchFamily="18" charset="0"/>
              </a:rPr>
              <a:t>1. </a:t>
            </a:r>
            <a:r>
              <a:rPr lang="en-US" sz="2400" b="1" u="sng" dirty="0" err="1" smtClean="0">
                <a:latin typeface="Times New Roman" pitchFamily="18" charset="0"/>
                <a:cs typeface="Times New Roman" pitchFamily="18" charset="0"/>
              </a:rPr>
              <a:t>Định</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nghĩa</a:t>
            </a:r>
            <a:r>
              <a:rPr lang="en-US" sz="2400" b="1" u="sng" dirty="0" smtClean="0">
                <a:latin typeface="Times New Roman" pitchFamily="18" charset="0"/>
                <a:cs typeface="Times New Roman" pitchFamily="18" charset="0"/>
              </a:rPr>
              <a:t> </a:t>
            </a:r>
            <a:r>
              <a:rPr lang="en-US" sz="2400" b="1" u="sng" dirty="0">
                <a:latin typeface="Times New Roman" pitchFamily="18" charset="0"/>
                <a:cs typeface="Times New Roman" pitchFamily="18" charset="0"/>
              </a:rPr>
              <a:t>:</a:t>
            </a:r>
            <a:endParaRPr lang="en-US" sz="2400" b="1" u="sng"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
        <p:nvSpPr>
          <p:cNvPr id="10" name="TextBox 9"/>
          <p:cNvSpPr txBox="1"/>
          <p:nvPr/>
        </p:nvSpPr>
        <p:spPr>
          <a:xfrm>
            <a:off x="359227" y="1449564"/>
            <a:ext cx="6893343" cy="5408436"/>
          </a:xfrm>
          <a:prstGeom prst="rect">
            <a:avLst/>
          </a:prstGeom>
          <a:noFill/>
        </p:spPr>
        <p:txBody>
          <a:bodyPr wrap="square" rtlCol="0">
            <a:spAutoFit/>
          </a:bodyPr>
          <a:lstStyle/>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Suy </a:t>
            </a:r>
            <a:r>
              <a:rPr lang="vi-VN" sz="2400" dirty="0">
                <a:latin typeface="Times New Roman" pitchFamily="18" charset="0"/>
                <a:cs typeface="Times New Roman" pitchFamily="18" charset="0"/>
              </a:rPr>
              <a:t>thận cấp là hội chứng gây ra bởi nhiều nguyên nhân, có thể là nguyên nhân ngoài thận hoặc tại thận, làm suy sụp và mất chức năng tạm thời, cấp tính của cả hai thận, do ngừng hoặc suy giảm nhanh chóng mức lọc cầu thận</a:t>
            </a:r>
            <a:r>
              <a:rPr lang="vi-VN"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marL="342900" indent="-342900" algn="just">
              <a:buFontTx/>
              <a:buChar char="-"/>
            </a:pPr>
            <a:endParaRPr lang="en-US" sz="2400" dirty="0" smtClean="0">
              <a:latin typeface="Times New Roman" pitchFamily="18" charset="0"/>
              <a:cs typeface="Times New Roman" pitchFamily="18" charset="0"/>
            </a:endParaRPr>
          </a:p>
          <a:p>
            <a:pPr algn="just"/>
            <a:r>
              <a:rPr lang="en-US" altLang="ko-KR" sz="2400" dirty="0" smtClean="0">
                <a:latin typeface="Times New Roman" panose="02020603050405020304" pitchFamily="18" charset="0"/>
                <a:cs typeface="Times New Roman" panose="02020603050405020304" pitchFamily="18" charset="0"/>
              </a:rPr>
              <a:t>- </a:t>
            </a:r>
            <a:r>
              <a:rPr lang="vi-VN" altLang="ko-KR" sz="2400" dirty="0" smtClean="0">
                <a:latin typeface="Times New Roman" panose="02020603050405020304" pitchFamily="18" charset="0"/>
                <a:cs typeface="Times New Roman" panose="02020603050405020304" pitchFamily="18" charset="0"/>
              </a:rPr>
              <a:t>Biểu </a:t>
            </a:r>
            <a:r>
              <a:rPr lang="vi-VN" altLang="ko-KR" sz="2400" dirty="0">
                <a:latin typeface="Times New Roman" panose="02020603050405020304" pitchFamily="18" charset="0"/>
                <a:cs typeface="Times New Roman" panose="02020603050405020304" pitchFamily="18" charset="0"/>
              </a:rPr>
              <a:t>hiện</a:t>
            </a:r>
            <a:r>
              <a:rPr lang="en-US" altLang="ko-KR" sz="2400" dirty="0">
                <a:latin typeface="Times New Roman" panose="02020603050405020304" pitchFamily="18" charset="0"/>
                <a:cs typeface="Times New Roman" panose="02020603050405020304" pitchFamily="18" charset="0"/>
              </a:rPr>
              <a:t>: </a:t>
            </a:r>
            <a:r>
              <a:rPr lang="vi-VN" altLang="ko-KR" sz="2400" dirty="0">
                <a:latin typeface="Times New Roman" panose="02020603050405020304" pitchFamily="18" charset="0"/>
                <a:cs typeface="Times New Roman" panose="02020603050405020304" pitchFamily="18" charset="0"/>
              </a:rPr>
              <a:t>thiểu niệu hoặc vô niệu xảy ra cấp </a:t>
            </a:r>
            <a:r>
              <a:rPr lang="vi-VN" altLang="ko-KR" sz="2400" dirty="0" smtClean="0">
                <a:latin typeface="Times New Roman" panose="02020603050405020304" pitchFamily="18" charset="0"/>
                <a:cs typeface="Times New Roman" panose="02020603050405020304" pitchFamily="18" charset="0"/>
              </a:rPr>
              <a:t>tính</a:t>
            </a:r>
            <a:r>
              <a:rPr lang="en-US" altLang="ko-KR" sz="2400" dirty="0" smtClean="0">
                <a:latin typeface="Times New Roman" panose="02020603050405020304" pitchFamily="18" charset="0"/>
                <a:cs typeface="Times New Roman" panose="02020603050405020304" pitchFamily="18" charset="0"/>
              </a:rPr>
              <a:t> </a:t>
            </a:r>
            <a:r>
              <a:rPr lang="vi-VN" altLang="ko-KR" sz="2400" dirty="0" smtClean="0">
                <a:latin typeface="Times New Roman" pitchFamily="18" charset="0"/>
                <a:cs typeface="Times New Roman" pitchFamily="18" charset="0"/>
              </a:rPr>
              <a:t>→</a:t>
            </a:r>
            <a:r>
              <a:rPr lang="en-US" altLang="ko-KR" sz="2400" dirty="0" smtClean="0">
                <a:latin typeface="Times New Roman" pitchFamily="18" charset="0"/>
                <a:cs typeface="Times New Roman" pitchFamily="18" charset="0"/>
              </a:rPr>
              <a:t> </a:t>
            </a:r>
            <a:r>
              <a:rPr lang="vi-VN" altLang="ko-KR" sz="2400" dirty="0" smtClean="0">
                <a:latin typeface="Times New Roman" panose="02020603050405020304" pitchFamily="18" charset="0"/>
                <a:cs typeface="Times New Roman" panose="02020603050405020304" pitchFamily="18" charset="0"/>
              </a:rPr>
              <a:t>tăng </a:t>
            </a:r>
            <a:r>
              <a:rPr lang="vi-VN" altLang="ko-KR" sz="2400" dirty="0">
                <a:latin typeface="Times New Roman" panose="02020603050405020304" pitchFamily="18" charset="0"/>
                <a:cs typeface="Times New Roman" panose="02020603050405020304" pitchFamily="18" charset="0"/>
              </a:rPr>
              <a:t>nitơ phiprotein trong máu, rối loạn cân bằng </a:t>
            </a:r>
            <a:r>
              <a:rPr lang="vi-VN" altLang="ko-KR" sz="2400" dirty="0" smtClean="0">
                <a:latin typeface="Times New Roman" panose="02020603050405020304" pitchFamily="18" charset="0"/>
                <a:cs typeface="Times New Roman" panose="02020603050405020304" pitchFamily="18" charset="0"/>
              </a:rPr>
              <a:t>nước</a:t>
            </a:r>
            <a:r>
              <a:rPr lang="en-US" altLang="ko-KR" sz="2400" dirty="0" smtClean="0">
                <a:latin typeface="Times New Roman" panose="02020603050405020304" pitchFamily="18" charset="0"/>
                <a:cs typeface="Times New Roman" panose="02020603050405020304" pitchFamily="18" charset="0"/>
              </a:rPr>
              <a:t> - </a:t>
            </a:r>
            <a:r>
              <a:rPr lang="vi-VN" altLang="ko-KR" sz="2400" dirty="0" smtClean="0">
                <a:latin typeface="Times New Roman" panose="02020603050405020304" pitchFamily="18" charset="0"/>
                <a:cs typeface="Times New Roman" panose="02020603050405020304" pitchFamily="18" charset="0"/>
              </a:rPr>
              <a:t>điện </a:t>
            </a:r>
            <a:r>
              <a:rPr lang="vi-VN" altLang="ko-KR" sz="2400" dirty="0">
                <a:latin typeface="Times New Roman" panose="02020603050405020304" pitchFamily="18" charset="0"/>
                <a:cs typeface="Times New Roman" panose="02020603050405020304" pitchFamily="18" charset="0"/>
              </a:rPr>
              <a:t>giải, rối loạn cân bằng kiềm </a:t>
            </a:r>
            <a:r>
              <a:rPr lang="en-US" altLang="ko-KR" sz="2400" dirty="0">
                <a:latin typeface="Times New Roman" panose="02020603050405020304" pitchFamily="18" charset="0"/>
                <a:cs typeface="Times New Roman" panose="02020603050405020304" pitchFamily="18" charset="0"/>
              </a:rPr>
              <a:t>t</a:t>
            </a:r>
            <a:r>
              <a:rPr lang="vi-VN" altLang="ko-KR" sz="2400" dirty="0">
                <a:latin typeface="Times New Roman" panose="02020603050405020304" pitchFamily="18" charset="0"/>
                <a:cs typeface="Times New Roman" panose="02020603050405020304" pitchFamily="18" charset="0"/>
              </a:rPr>
              <a:t>oan, phù và tăng huyết áp. </a:t>
            </a:r>
            <a:endParaRPr lang="en-US" altLang="ko-KR" sz="2400" dirty="0" smtClean="0">
              <a:latin typeface="Times New Roman" panose="02020603050405020304" pitchFamily="18" charset="0"/>
              <a:cs typeface="Times New Roman" panose="02020603050405020304" pitchFamily="18" charset="0"/>
            </a:endParaRPr>
          </a:p>
          <a:p>
            <a:pPr algn="just"/>
            <a:endParaRPr lang="en-US" altLang="ko-KR" sz="2400" dirty="0">
              <a:latin typeface="Times New Roman" panose="02020603050405020304" pitchFamily="18" charset="0"/>
              <a:cs typeface="Times New Roman" panose="02020603050405020304" pitchFamily="18" charset="0"/>
            </a:endParaRPr>
          </a:p>
          <a:p>
            <a:r>
              <a:rPr lang="en-US" altLang="ko-KR" sz="2400" dirty="0" smtClean="0">
                <a:latin typeface="Times New Roman" panose="02020603050405020304" pitchFamily="18" charset="0"/>
                <a:cs typeface="Times New Roman" panose="02020603050405020304" pitchFamily="18" charset="0"/>
              </a:rPr>
              <a:t>- </a:t>
            </a:r>
            <a:r>
              <a:rPr lang="vi-VN" altLang="ko-KR" sz="2400" dirty="0">
                <a:latin typeface="Times New Roman" panose="02020603050405020304" pitchFamily="18" charset="0"/>
                <a:cs typeface="Times New Roman" panose="02020603050405020304" pitchFamily="18" charset="0"/>
              </a:rPr>
              <a:t>Suy giảm cấp tính độ lọc cầu thận trong vài giờ đến vài ngày và có khả năng hồi phục. </a:t>
            </a:r>
            <a:endParaRPr lang="en-US" altLang="ko-KR" sz="2400" dirty="0">
              <a:latin typeface="Times New Roman" panose="02020603050405020304" pitchFamily="18" charset="0"/>
              <a:cs typeface="Times New Roman" panose="02020603050405020304" pitchFamily="18" charset="0"/>
            </a:endParaRPr>
          </a:p>
          <a:p>
            <a:endParaRPr lang="en-US" sz="2000" dirty="0">
              <a:latin typeface="Times New Roman" pitchFamily="18" charset="0"/>
              <a:cs typeface="Times New Roman"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9099" y="3668428"/>
            <a:ext cx="4325544" cy="273374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9100" y="805459"/>
            <a:ext cx="4325544" cy="2614146"/>
          </a:xfrm>
          <a:prstGeom prst="rect">
            <a:avLst/>
          </a:prstGeom>
        </p:spPr>
      </p:pic>
    </p:spTree>
    <p:extLst>
      <p:ext uri="{BB962C8B-B14F-4D97-AF65-F5344CB8AC3E}">
        <p14:creationId xmlns:p14="http://schemas.microsoft.com/office/powerpoint/2010/main" val="21009341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 calcmode="lin" valueType="num">
                                      <p:cBhvr additive="base">
                                        <p:cTn id="2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 calcmode="lin" valueType="num">
                                      <p:cBhvr additive="base">
                                        <p:cTn id="2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54" y="307062"/>
            <a:ext cx="1627188"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029216" y="35544"/>
            <a:ext cx="5532284" cy="646331"/>
          </a:xfrm>
          <a:prstGeom prst="rect">
            <a:avLst/>
          </a:prstGeom>
          <a:noFill/>
        </p:spPr>
        <p:txBody>
          <a:bodyPr wrap="none" rtlCol="0">
            <a:spAutoFit/>
          </a:bodyPr>
          <a:lstStyle/>
          <a:p>
            <a:r>
              <a:rPr lang="en-US" sz="3600" dirty="0" smtClean="0">
                <a:latin typeface="Times New Roman" pitchFamily="18" charset="0"/>
                <a:cs typeface="Times New Roman" pitchFamily="18" charset="0"/>
              </a:rPr>
              <a:t>2. </a:t>
            </a:r>
            <a:r>
              <a:rPr lang="en-US" sz="3600" dirty="0" err="1" smtClean="0">
                <a:latin typeface="Times New Roman" pitchFamily="18" charset="0"/>
                <a:cs typeface="Times New Roman" pitchFamily="18" charset="0"/>
              </a:rPr>
              <a:t>Nguyên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nhân</a:t>
            </a:r>
            <a:r>
              <a:rPr lang="en-US" sz="3600" dirty="0" smtClean="0">
                <a:latin typeface="Times New Roman" pitchFamily="18" charset="0"/>
                <a:cs typeface="Times New Roman" pitchFamily="18" charset="0"/>
              </a:rPr>
              <a:t> – </a:t>
            </a:r>
            <a:r>
              <a:rPr lang="en-US" sz="3600" dirty="0" err="1" smtClean="0">
                <a:latin typeface="Times New Roman" pitchFamily="18" charset="0"/>
                <a:cs typeface="Times New Roman" pitchFamily="18" charset="0"/>
              </a:rPr>
              <a:t>phân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loại</a:t>
            </a:r>
            <a:r>
              <a:rPr lang="en-US" sz="3600"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1280992203"/>
              </p:ext>
            </p:extLst>
          </p:nvPr>
        </p:nvGraphicFramePr>
        <p:xfrm>
          <a:off x="428668" y="681875"/>
          <a:ext cx="11659313" cy="6176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50796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54" y="307062"/>
            <a:ext cx="1627188"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033392" y="169505"/>
            <a:ext cx="10154798" cy="523220"/>
          </a:xfrm>
          <a:prstGeom prst="rect">
            <a:avLst/>
          </a:prstGeom>
        </p:spPr>
        <p:txBody>
          <a:bodyPr wrap="square">
            <a:spAutoFit/>
          </a:bodyPr>
          <a:lstStyle/>
          <a:p>
            <a:r>
              <a:rPr lang="en-US" sz="2800" dirty="0" smtClean="0">
                <a:latin typeface="Times New Roman" pitchFamily="18" charset="0"/>
                <a:cs typeface="Times New Roman" pitchFamily="18" charset="0"/>
              </a:rPr>
              <a:t>II. CƠ CHẾ BỆNH SINH :</a:t>
            </a:r>
            <a:endParaRPr lang="en-US" sz="2800" dirty="0">
              <a:latin typeface="Times New Roman" pitchFamily="18" charset="0"/>
              <a:cs typeface="Times New Roman" pitchFamily="18" charset="0"/>
            </a:endParaRPr>
          </a:p>
        </p:txBody>
      </p:sp>
      <p:sp>
        <p:nvSpPr>
          <p:cNvPr id="5" name="Rectangle 4"/>
          <p:cNvSpPr/>
          <p:nvPr/>
        </p:nvSpPr>
        <p:spPr>
          <a:xfrm>
            <a:off x="313299" y="832919"/>
            <a:ext cx="5782849" cy="4524315"/>
          </a:xfrm>
          <a:prstGeom prst="rect">
            <a:avLst/>
          </a:prstGeom>
        </p:spPr>
        <p:txBody>
          <a:bodyPr wrap="square">
            <a:spAutoFit/>
          </a:bodyPr>
          <a:lstStyle/>
          <a:p>
            <a:r>
              <a:rPr lang="en-US" sz="2400" b="1" i="1" dirty="0" smtClean="0">
                <a:latin typeface="Times New Roman" pitchFamily="18" charset="0"/>
                <a:cs typeface="Times New Roman" pitchFamily="18" charset="0"/>
              </a:rPr>
              <a:t>* </a:t>
            </a:r>
            <a:r>
              <a:rPr lang="vi-VN" sz="2400" b="1" i="1" dirty="0" smtClean="0">
                <a:latin typeface="Times New Roman" pitchFamily="18" charset="0"/>
                <a:cs typeface="Times New Roman" pitchFamily="18" charset="0"/>
              </a:rPr>
              <a:t>Có </a:t>
            </a:r>
            <a:r>
              <a:rPr lang="vi-VN" sz="2400" b="1" i="1" dirty="0">
                <a:latin typeface="Times New Roman" pitchFamily="18" charset="0"/>
                <a:cs typeface="Times New Roman" pitchFamily="18" charset="0"/>
              </a:rPr>
              <a:t>5 yếu tố chính đóng góp vào cơ chế bệnh sinh:</a:t>
            </a:r>
          </a:p>
          <a:p>
            <a:pPr marL="342900" indent="-342900">
              <a:buFont typeface="Arial" pitchFamily="34" charset="0"/>
              <a:buChar char="•"/>
            </a:pPr>
            <a:r>
              <a:rPr lang="vi-VN" sz="2400" dirty="0" smtClean="0">
                <a:latin typeface="Times New Roman" pitchFamily="18" charset="0"/>
                <a:cs typeface="Times New Roman" pitchFamily="18" charset="0"/>
              </a:rPr>
              <a:t>Giảm </a:t>
            </a:r>
            <a:r>
              <a:rPr lang="vi-VN" sz="2400" dirty="0">
                <a:latin typeface="Times New Roman" pitchFamily="18" charset="0"/>
                <a:cs typeface="Times New Roman" pitchFamily="18" charset="0"/>
              </a:rPr>
              <a:t>lượng máu đến cầu thận làm giảm </a:t>
            </a:r>
            <a:r>
              <a:rPr lang="vi-VN" sz="2400" dirty="0" smtClean="0">
                <a:latin typeface="Times New Roman" pitchFamily="18" charset="0"/>
                <a:cs typeface="Times New Roman" pitchFamily="18" charset="0"/>
              </a:rPr>
              <a:t>mức</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lọc </a:t>
            </a:r>
            <a:r>
              <a:rPr lang="vi-VN" sz="2400" dirty="0">
                <a:latin typeface="Times New Roman" pitchFamily="18" charset="0"/>
                <a:cs typeface="Times New Roman" pitchFamily="18" charset="0"/>
              </a:rPr>
              <a:t>cầu thận cấp </a:t>
            </a:r>
            <a:r>
              <a:rPr lang="vi-VN" sz="2400" dirty="0" smtClean="0">
                <a:latin typeface="Times New Roman" pitchFamily="18" charset="0"/>
                <a:cs typeface="Times New Roman" pitchFamily="18" charset="0"/>
              </a:rPr>
              <a:t>tính</a:t>
            </a:r>
            <a:endParaRPr lang="en-US" sz="2400" dirty="0" smtClean="0">
              <a:latin typeface="Times New Roman" pitchFamily="18" charset="0"/>
              <a:cs typeface="Times New Roman" pitchFamily="18" charset="0"/>
            </a:endParaRPr>
          </a:p>
          <a:p>
            <a:pPr marL="342900" indent="-342900">
              <a:buFont typeface="Arial" pitchFamily="34" charset="0"/>
              <a:buChar char="•"/>
            </a:pPr>
            <a:r>
              <a:rPr lang="vi-VN" sz="2400" dirty="0" smtClean="0">
                <a:latin typeface="Times New Roman" pitchFamily="18" charset="0"/>
                <a:cs typeface="Times New Roman" pitchFamily="18" charset="0"/>
              </a:rPr>
              <a:t>Gi</a:t>
            </a:r>
            <a:r>
              <a:rPr lang="en-US" sz="2400" dirty="0">
                <a:latin typeface="Times New Roman" pitchFamily="18" charset="0"/>
                <a:cs typeface="Times New Roman" pitchFamily="18" charset="0"/>
              </a:rPr>
              <a:t>ả</a:t>
            </a:r>
            <a:r>
              <a:rPr lang="vi-VN" sz="2400" dirty="0">
                <a:latin typeface="Times New Roman" pitchFamily="18" charset="0"/>
                <a:cs typeface="Times New Roman" pitchFamily="18" charset="0"/>
              </a:rPr>
              <a:t>m tính thấm màng đáy mao mạch cầu </a:t>
            </a:r>
            <a:r>
              <a:rPr lang="vi-VN" sz="2400" dirty="0" smtClean="0">
                <a:latin typeface="Times New Roman" pitchFamily="18" charset="0"/>
                <a:cs typeface="Times New Roman" pitchFamily="18" charset="0"/>
              </a:rPr>
              <a:t>thận</a:t>
            </a:r>
            <a:endParaRPr lang="en-US" sz="2400" dirty="0" smtClean="0">
              <a:latin typeface="Times New Roman" pitchFamily="18" charset="0"/>
              <a:cs typeface="Times New Roman" pitchFamily="18" charset="0"/>
            </a:endParaRPr>
          </a:p>
          <a:p>
            <a:pPr marL="342900" indent="-342900">
              <a:buFont typeface="Arial" pitchFamily="34" charset="0"/>
              <a:buChar char="•"/>
            </a:pPr>
            <a:r>
              <a:rPr lang="vi-VN" sz="2400" dirty="0" smtClean="0">
                <a:latin typeface="Times New Roman" pitchFamily="18" charset="0"/>
                <a:cs typeface="Times New Roman" pitchFamily="18" charset="0"/>
              </a:rPr>
              <a:t>Màng </a:t>
            </a:r>
            <a:r>
              <a:rPr lang="vi-VN" sz="2400" dirty="0">
                <a:latin typeface="Times New Roman" pitchFamily="18" charset="0"/>
                <a:cs typeface="Times New Roman" pitchFamily="18" charset="0"/>
              </a:rPr>
              <a:t>tế bào ống thận bị hủy hoại làm kh</a:t>
            </a:r>
            <a:r>
              <a:rPr lang="en-US" sz="2400" dirty="0" err="1" smtClean="0">
                <a:latin typeface="Times New Roman" pitchFamily="18" charset="0"/>
                <a:cs typeface="Times New Roman" pitchFamily="18" charset="0"/>
              </a:rPr>
              <a:t>uyêch</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trở lại của dịch lọc cầu thận khi đi qua ống thận</a:t>
            </a:r>
          </a:p>
          <a:p>
            <a:pPr marL="342900" indent="-342900">
              <a:buFont typeface="Arial" pitchFamily="34" charset="0"/>
              <a:buChar char="•"/>
            </a:pPr>
            <a:r>
              <a:rPr lang="vi-VN" sz="2400" dirty="0" smtClean="0">
                <a:latin typeface="Times New Roman" pitchFamily="18" charset="0"/>
                <a:cs typeface="Times New Roman" pitchFamily="18" charset="0"/>
              </a:rPr>
              <a:t>Tắc </a:t>
            </a:r>
            <a:r>
              <a:rPr lang="vi-VN" sz="2400" dirty="0">
                <a:latin typeface="Times New Roman" pitchFamily="18" charset="0"/>
                <a:cs typeface="Times New Roman" pitchFamily="18" charset="0"/>
              </a:rPr>
              <a:t>ống thận do xác tế bào, do </a:t>
            </a:r>
            <a:r>
              <a:rPr lang="vi-VN" sz="2400" dirty="0" smtClean="0">
                <a:latin typeface="Times New Roman" pitchFamily="18" charset="0"/>
                <a:cs typeface="Times New Roman" pitchFamily="18" charset="0"/>
              </a:rPr>
              <a:t>sắc </a:t>
            </a:r>
            <a:r>
              <a:rPr lang="vi-VN" sz="2400" dirty="0">
                <a:latin typeface="Times New Roman" pitchFamily="18" charset="0"/>
                <a:cs typeface="Times New Roman" pitchFamily="18" charset="0"/>
              </a:rPr>
              <a:t>tố, hoặc sản phẩm của protein </a:t>
            </a:r>
          </a:p>
          <a:p>
            <a:pPr marL="342900" indent="-342900">
              <a:buFont typeface="Arial" pitchFamily="34" charset="0"/>
              <a:buChar char="•"/>
            </a:pPr>
            <a:r>
              <a:rPr lang="vi-VN" sz="2400" dirty="0" smtClean="0">
                <a:latin typeface="Times New Roman" pitchFamily="18" charset="0"/>
                <a:cs typeface="Times New Roman" pitchFamily="18" charset="0"/>
              </a:rPr>
              <a:t>Tăng </a:t>
            </a:r>
            <a:r>
              <a:rPr lang="vi-VN" sz="2400" dirty="0">
                <a:latin typeface="Times New Roman" pitchFamily="18" charset="0"/>
                <a:cs typeface="Times New Roman" pitchFamily="18" charset="0"/>
              </a:rPr>
              <a:t>áp lực tổ chức kẽ do </a:t>
            </a:r>
            <a:r>
              <a:rPr lang="vi-VN" sz="2400" dirty="0" smtClean="0">
                <a:latin typeface="Times New Roman" pitchFamily="18" charset="0"/>
                <a:cs typeface="Times New Roman" pitchFamily="18" charset="0"/>
              </a:rPr>
              <a:t>phù </a:t>
            </a:r>
            <a:r>
              <a:rPr lang="vi-VN" sz="2400" dirty="0">
                <a:latin typeface="Times New Roman" pitchFamily="18" charset="0"/>
                <a:cs typeface="Times New Roman" pitchFamily="18" charset="0"/>
              </a:rPr>
              <a:t>nề</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0383" y="832919"/>
            <a:ext cx="5662130" cy="4529766"/>
          </a:xfrm>
          <a:prstGeom prst="rect">
            <a:avLst/>
          </a:prstGeom>
        </p:spPr>
      </p:pic>
    </p:spTree>
    <p:extLst>
      <p:ext uri="{BB962C8B-B14F-4D97-AF65-F5344CB8AC3E}">
        <p14:creationId xmlns:p14="http://schemas.microsoft.com/office/powerpoint/2010/main" val="25225791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54" y="307062"/>
            <a:ext cx="1627188"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029216" y="158655"/>
            <a:ext cx="3352136"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III. TRIỆU CHỨNG :</a:t>
            </a:r>
            <a:endParaRPr lang="en-US" sz="2800" dirty="0">
              <a:latin typeface="Times New Roman" pitchFamily="18" charset="0"/>
              <a:cs typeface="Times New Roman" pitchFamily="18" charset="0"/>
            </a:endParaRPr>
          </a:p>
        </p:txBody>
      </p:sp>
      <p:sp>
        <p:nvSpPr>
          <p:cNvPr id="5" name="Rectangle 4"/>
          <p:cNvSpPr/>
          <p:nvPr/>
        </p:nvSpPr>
        <p:spPr>
          <a:xfrm>
            <a:off x="144354" y="991277"/>
            <a:ext cx="5236998" cy="3416320"/>
          </a:xfrm>
          <a:prstGeom prst="rect">
            <a:avLst/>
          </a:prstGeom>
        </p:spPr>
        <p:txBody>
          <a:bodyPr wrap="square">
            <a:spAutoFit/>
          </a:bodyPr>
          <a:lstStyle/>
          <a:p>
            <a:pPr>
              <a:lnSpc>
                <a:spcPct val="150000"/>
              </a:lnSpc>
            </a:pPr>
            <a:r>
              <a:rPr lang="en-US" sz="2400" b="1" dirty="0" smtClean="0">
                <a:latin typeface="Times New Roman" panose="02020603050405020304" pitchFamily="18" charset="0"/>
                <a:cs typeface="Times New Roman" panose="02020603050405020304" pitchFamily="18" charset="0"/>
              </a:rPr>
              <a:t>1.</a:t>
            </a:r>
            <a:r>
              <a:rPr lang="vi-VN"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G</a:t>
            </a:r>
            <a:r>
              <a:rPr lang="vi-VN" sz="2400" b="1" dirty="0">
                <a:latin typeface="Times New Roman" panose="02020603050405020304" pitchFamily="18" charset="0"/>
                <a:cs typeface="Times New Roman" panose="02020603050405020304" pitchFamily="18" charset="0"/>
              </a:rPr>
              <a:t>iai đoạn tấn công của tác nhân gây </a:t>
            </a:r>
            <a:r>
              <a:rPr lang="vi-VN" sz="2400" b="1" dirty="0" smtClean="0">
                <a:latin typeface="Times New Roman" panose="02020603050405020304" pitchFamily="18" charset="0"/>
                <a:cs typeface="Times New Roman" panose="02020603050405020304" pitchFamily="18" charset="0"/>
              </a:rPr>
              <a:t>bệnh</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pPr>
              <a:lnSpc>
                <a:spcPct val="150000"/>
              </a:lnSpc>
            </a:pPr>
            <a:r>
              <a:rPr lang="vi-VN" sz="2400" dirty="0">
                <a:latin typeface="Times New Roman" panose="02020603050405020304" pitchFamily="18" charset="0"/>
                <a:cs typeface="Times New Roman" panose="02020603050405020304" pitchFamily="18" charset="0"/>
              </a:rPr>
              <a:t>Tùy theo nguyên nhân:</a:t>
            </a:r>
          </a:p>
          <a:p>
            <a:pPr>
              <a:lnSpc>
                <a:spcPct val="15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Sốc, mất nước, điện giải</a:t>
            </a:r>
          </a:p>
          <a:p>
            <a:pPr>
              <a:lnSpc>
                <a:spcPct val="150000"/>
              </a:lnSpc>
            </a:pPr>
            <a:r>
              <a:rPr lang="en-US" sz="2400" dirty="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Tắc nghẽn đường tiểu kéo dài</a:t>
            </a:r>
          </a:p>
          <a:p>
            <a:pPr>
              <a:lnSpc>
                <a:spcPct val="150000"/>
              </a:lnSpc>
            </a:pP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Nhiễm độc sau khi uống mật cá trắm...</a:t>
            </a:r>
            <a:endParaRPr lang="vi-VN"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9550" y="991275"/>
            <a:ext cx="5837129" cy="4406041"/>
          </a:xfrm>
          <a:prstGeom prst="rect">
            <a:avLst/>
          </a:prstGeom>
        </p:spPr>
      </p:pic>
    </p:spTree>
    <p:extLst>
      <p:ext uri="{BB962C8B-B14F-4D97-AF65-F5344CB8AC3E}">
        <p14:creationId xmlns:p14="http://schemas.microsoft.com/office/powerpoint/2010/main" val="26113392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54" y="307062"/>
            <a:ext cx="1627188"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029216" y="158655"/>
            <a:ext cx="3352136"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III. TRIỆU CHỨNG :</a:t>
            </a:r>
            <a:endParaRPr lang="en-US" sz="2800" dirty="0">
              <a:latin typeface="Times New Roman" pitchFamily="18" charset="0"/>
              <a:cs typeface="Times New Roman" pitchFamily="18" charset="0"/>
            </a:endParaRPr>
          </a:p>
        </p:txBody>
      </p:sp>
      <p:sp>
        <p:nvSpPr>
          <p:cNvPr id="7" name="Rectangle 6"/>
          <p:cNvSpPr/>
          <p:nvPr/>
        </p:nvSpPr>
        <p:spPr>
          <a:xfrm>
            <a:off x="181295" y="806440"/>
            <a:ext cx="7047978" cy="5078313"/>
          </a:xfrm>
          <a:prstGeom prst="rect">
            <a:avLst/>
          </a:prstGeom>
        </p:spPr>
        <p:txBody>
          <a:bodyPr wrap="square">
            <a:spAutoFit/>
          </a:bodyPr>
          <a:lstStyle/>
          <a:p>
            <a:pPr>
              <a:lnSpc>
                <a:spcPct val="150000"/>
              </a:lnSpc>
            </a:pPr>
            <a:r>
              <a:rPr lang="en-US" sz="2400" b="1" dirty="0" smtClean="0">
                <a:latin typeface="Times New Roman" panose="02020603050405020304" pitchFamily="18" charset="0"/>
                <a:cs typeface="Times New Roman" panose="02020603050405020304" pitchFamily="18" charset="0"/>
              </a:rPr>
              <a:t>2. </a:t>
            </a:r>
            <a:r>
              <a:rPr lang="en-US" sz="2400" b="1" dirty="0" err="1" smtClean="0">
                <a:latin typeface="Times New Roman" panose="02020603050405020304" pitchFamily="18" charset="0"/>
                <a:cs typeface="Times New Roman" panose="02020603050405020304" pitchFamily="18" charset="0"/>
              </a:rPr>
              <a:t>Giai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đoạn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đái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ít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vô</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niệu</a:t>
            </a:r>
            <a:r>
              <a:rPr lang="en-US" sz="2400" b="1" dirty="0" smtClean="0">
                <a:latin typeface="Times New Roman" panose="02020603050405020304" pitchFamily="18" charset="0"/>
                <a:cs typeface="Times New Roman" panose="02020603050405020304" pitchFamily="18" charset="0"/>
              </a:rPr>
              <a:t> :</a:t>
            </a:r>
          </a:p>
          <a:p>
            <a:pPr>
              <a:lnSpc>
                <a:spcPct val="150000"/>
              </a:lnSpc>
            </a:pPr>
            <a:r>
              <a:rPr lang="en-US" sz="2400" dirty="0" smtClean="0">
                <a:latin typeface="Times New Roman" panose="02020603050405020304" pitchFamily="18" charset="0"/>
                <a:cs typeface="Times New Roman" panose="02020603050405020304" pitchFamily="18" charset="0"/>
              </a:rPr>
              <a:t>X</a:t>
            </a:r>
            <a:r>
              <a:rPr lang="vi-VN" sz="2400" dirty="0">
                <a:latin typeface="Times New Roman" panose="02020603050405020304" pitchFamily="18" charset="0"/>
                <a:cs typeface="Times New Roman" panose="02020603050405020304" pitchFamily="18" charset="0"/>
              </a:rPr>
              <a:t>uất hiện từ từ hoặc đột ngột</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Nito phi protein máu tăng : ure, creatinin, a.uric máu tăng cao, buồn nôn, khó thở..</a:t>
            </a:r>
          </a:p>
          <a:p>
            <a:pPr>
              <a:lnSpc>
                <a:spcPct val="15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Rối loạn cân bằng nước-điện giải: Phù, Kali máu tăng, Na+, Ca++ có thể hơi giảm</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Các triệu chứng khác: tăng huyết áp, nước tiểu có hồng cầu, bạch cầu tùy trường hợp.</a:t>
            </a:r>
          </a:p>
          <a:p>
            <a:pPr>
              <a:lnSpc>
                <a:spcPct val="15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Nhiễm toan chuyển hóa</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4201" y="4276397"/>
            <a:ext cx="2403989" cy="160835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5603" y="2414794"/>
            <a:ext cx="2691833" cy="179455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29273" y="681875"/>
            <a:ext cx="2481425" cy="1656351"/>
          </a:xfrm>
          <a:prstGeom prst="rect">
            <a:avLst/>
          </a:prstGeom>
        </p:spPr>
      </p:pic>
    </p:spTree>
    <p:extLst>
      <p:ext uri="{BB962C8B-B14F-4D97-AF65-F5344CB8AC3E}">
        <p14:creationId xmlns:p14="http://schemas.microsoft.com/office/powerpoint/2010/main" val="6784766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54" y="307062"/>
            <a:ext cx="1627188"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029216" y="158655"/>
            <a:ext cx="3352136"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III. TRIỆU CHỨNG :</a:t>
            </a:r>
            <a:endParaRPr lang="en-US" sz="2800" dirty="0">
              <a:latin typeface="Times New Roman" pitchFamily="18" charset="0"/>
              <a:cs typeface="Times New Roman" pitchFamily="18" charset="0"/>
            </a:endParaRPr>
          </a:p>
        </p:txBody>
      </p:sp>
      <p:sp>
        <p:nvSpPr>
          <p:cNvPr id="5" name="Rectangle 4"/>
          <p:cNvSpPr/>
          <p:nvPr/>
        </p:nvSpPr>
        <p:spPr>
          <a:xfrm>
            <a:off x="480165" y="886790"/>
            <a:ext cx="5820427" cy="5078313"/>
          </a:xfrm>
          <a:prstGeom prst="rect">
            <a:avLst/>
          </a:prstGeom>
        </p:spPr>
        <p:txBody>
          <a:bodyPr wrap="square">
            <a:spAutoFit/>
          </a:bodyPr>
          <a:lstStyle/>
          <a:p>
            <a:pPr>
              <a:lnSpc>
                <a:spcPct val="150000"/>
              </a:lnSpc>
            </a:pPr>
            <a:r>
              <a:rPr lang="en-US" b="1" dirty="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3</a:t>
            </a:r>
            <a:r>
              <a:rPr lang="en-US" sz="2400" b="1" dirty="0">
                <a:latin typeface="Times New Roman" panose="02020603050405020304" pitchFamily="18" charset="0"/>
                <a:cs typeface="Times New Roman" panose="02020603050405020304" pitchFamily="18" charset="0"/>
              </a:rPr>
              <a:t>.</a:t>
            </a:r>
            <a:r>
              <a:rPr lang="vi-VN" sz="2400" b="1" dirty="0" smtClean="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Giai đoạn đái nhiều </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pPr>
              <a:lnSpc>
                <a:spcPct val="150000"/>
              </a:lnSpc>
            </a:pPr>
            <a:r>
              <a:rPr lang="vi-VN" sz="2400" dirty="0">
                <a:latin typeface="Times New Roman" panose="02020603050405020304" pitchFamily="18" charset="0"/>
                <a:cs typeface="Times New Roman" panose="02020603050405020304" pitchFamily="18" charset="0"/>
              </a:rPr>
              <a:t>Lượng nước ti</a:t>
            </a:r>
            <a:r>
              <a:rPr lang="en-US" sz="2400" dirty="0">
                <a:latin typeface="Times New Roman" panose="02020603050405020304" pitchFamily="18" charset="0"/>
                <a:cs typeface="Times New Roman" panose="02020603050405020304" pitchFamily="18" charset="0"/>
              </a:rPr>
              <a:t>ể</a:t>
            </a:r>
            <a:r>
              <a:rPr lang="vi-VN" sz="2400" dirty="0">
                <a:latin typeface="Times New Roman" panose="02020603050405020304" pitchFamily="18" charset="0"/>
                <a:cs typeface="Times New Roman" panose="02020603050405020304" pitchFamily="18" charset="0"/>
              </a:rPr>
              <a:t>u tăng dần &gt; 2 lit/ngày(4-5 lit)</a:t>
            </a:r>
            <a:endParaRPr lang="en-US" sz="2400" dirty="0">
              <a:latin typeface="Times New Roman" panose="02020603050405020304" pitchFamily="18" charset="0"/>
              <a:cs typeface="Times New Roman" panose="02020603050405020304" pitchFamily="18" charset="0"/>
            </a:endParaRPr>
          </a:p>
          <a:p>
            <a:pPr>
              <a:lnSpc>
                <a:spcPct val="150000"/>
              </a:lnSpc>
            </a:pPr>
            <a:r>
              <a:rPr lang="vi-VN" sz="2400" dirty="0">
                <a:latin typeface="Times New Roman" panose="02020603050405020304" pitchFamily="18" charset="0"/>
                <a:cs typeface="Times New Roman" panose="02020603050405020304" pitchFamily="18" charset="0"/>
              </a:rPr>
              <a:t> khoảng 5-10 ngày, nguy cơ giai đoạn này là:</a:t>
            </a:r>
            <a:endParaRPr lang="en-US" sz="2400" dirty="0">
              <a:latin typeface="Times New Roman" panose="02020603050405020304" pitchFamily="18" charset="0"/>
              <a:cs typeface="Times New Roman" panose="02020603050405020304" pitchFamily="18" charset="0"/>
            </a:endParaRPr>
          </a:p>
          <a:p>
            <a:pPr>
              <a:lnSpc>
                <a:spcPct val="150000"/>
              </a:lnSpc>
            </a:pPr>
            <a:r>
              <a:rPr lang="vi-VN" sz="2400" dirty="0">
                <a:latin typeface="Times New Roman" panose="02020603050405020304" pitchFamily="18" charset="0"/>
                <a:cs typeface="Times New Roman" panose="02020603050405020304" pitchFamily="18" charset="0"/>
              </a:rPr>
              <a:t> - Mất nước </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 - </a:t>
            </a:r>
            <a:r>
              <a:rPr lang="vi-VN" sz="2400" dirty="0">
                <a:latin typeface="Times New Roman" panose="02020603050405020304" pitchFamily="18" charset="0"/>
                <a:cs typeface="Times New Roman" panose="02020603050405020304" pitchFamily="18" charset="0"/>
              </a:rPr>
              <a:t>Mất điện giải </a:t>
            </a:r>
            <a:endParaRPr lang="en-US" sz="2400" dirty="0">
              <a:latin typeface="Times New Roman" panose="02020603050405020304" pitchFamily="18" charset="0"/>
              <a:cs typeface="Times New Roman" panose="02020603050405020304" pitchFamily="18" charset="0"/>
            </a:endParaRPr>
          </a:p>
          <a:p>
            <a:pPr>
              <a:lnSpc>
                <a:spcPct val="150000"/>
              </a:lnSpc>
            </a:pPr>
            <a:r>
              <a:rPr lang="vi-VN" sz="2400" b="1" dirty="0" smtClean="0">
                <a:latin typeface="Times New Roman" panose="02020603050405020304" pitchFamily="18" charset="0"/>
                <a:cs typeface="Times New Roman" panose="02020603050405020304" pitchFamily="18" charset="0"/>
              </a:rPr>
              <a:t>4</a:t>
            </a:r>
            <a:r>
              <a:rPr lang="en-US" sz="2400" b="1" dirty="0" smtClean="0">
                <a:latin typeface="Times New Roman" panose="02020603050405020304" pitchFamily="18" charset="0"/>
                <a:cs typeface="Times New Roman" panose="02020603050405020304" pitchFamily="18" charset="0"/>
              </a:rPr>
              <a:t>.</a:t>
            </a:r>
            <a:r>
              <a:rPr lang="vi-VN" sz="2400" b="1" dirty="0" smtClean="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Giai đoạn hồi </a:t>
            </a:r>
            <a:r>
              <a:rPr lang="vi-VN" sz="2400" b="1" dirty="0" smtClean="0">
                <a:latin typeface="Times New Roman" panose="02020603050405020304" pitchFamily="18" charset="0"/>
                <a:cs typeface="Times New Roman" panose="02020603050405020304" pitchFamily="18" charset="0"/>
              </a:rPr>
              <a:t>phục</a:t>
            </a:r>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 </a:t>
            </a:r>
            <a:endParaRPr lang="vi-VN" sz="2400" b="1" dirty="0">
              <a:latin typeface="Times New Roman" panose="02020603050405020304" pitchFamily="18" charset="0"/>
              <a:cs typeface="Times New Roman" panose="02020603050405020304" pitchFamily="18" charset="0"/>
            </a:endParaRPr>
          </a:p>
          <a:p>
            <a:pPr>
              <a:lnSpc>
                <a:spcPct val="150000"/>
              </a:lnSpc>
            </a:pPr>
            <a:r>
              <a:rPr lang="vi-VN" sz="2400" dirty="0">
                <a:latin typeface="Times New Roman" panose="02020603050405020304" pitchFamily="18" charset="0"/>
                <a:cs typeface="Times New Roman" panose="02020603050405020304" pitchFamily="18" charset="0"/>
              </a:rPr>
              <a:t>Lượng nước </a:t>
            </a:r>
            <a:r>
              <a:rPr lang="en-US" sz="2400" dirty="0">
                <a:latin typeface="Times New Roman" panose="02020603050405020304" pitchFamily="18" charset="0"/>
                <a:cs typeface="Times New Roman" panose="02020603050405020304" pitchFamily="18" charset="0"/>
              </a:rPr>
              <a:t>t</a:t>
            </a:r>
            <a:r>
              <a:rPr lang="vi-VN" sz="2400" dirty="0">
                <a:latin typeface="Times New Roman" panose="02020603050405020304" pitchFamily="18" charset="0"/>
                <a:cs typeface="Times New Roman" panose="02020603050405020304" pitchFamily="18" charset="0"/>
              </a:rPr>
              <a:t>iểu và các rối loạn sinh hóa </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dần trở về bình thường, giai đoàn này nhanh hay chậm tùy thuộc nguyên nhân gây bệnh.</a:t>
            </a:r>
            <a:endParaRPr lang="en-US" sz="2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9595" y="753502"/>
            <a:ext cx="4672137" cy="263752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9595" y="3626559"/>
            <a:ext cx="4672137" cy="2532226"/>
          </a:xfrm>
          <a:prstGeom prst="rect">
            <a:avLst/>
          </a:prstGeom>
        </p:spPr>
      </p:pic>
    </p:spTree>
    <p:extLst>
      <p:ext uri="{BB962C8B-B14F-4D97-AF65-F5344CB8AC3E}">
        <p14:creationId xmlns:p14="http://schemas.microsoft.com/office/powerpoint/2010/main" val="10925943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1676400" y="609600"/>
            <a:ext cx="8839200" cy="5638800"/>
          </a:xfrm>
          <a:prstGeom prst="rect">
            <a:avLst/>
          </a:prstGeom>
        </p:spPr>
      </p:pic>
    </p:spTree>
    <p:extLst>
      <p:ext uri="{BB962C8B-B14F-4D97-AF65-F5344CB8AC3E}">
        <p14:creationId xmlns:p14="http://schemas.microsoft.com/office/powerpoint/2010/main" val="8802083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Office 테마">
  <a:themeElements>
    <a:clrScheme name="디자인 1">
      <a:dk1>
        <a:sysClr val="windowText" lastClr="000000"/>
      </a:dk1>
      <a:lt1>
        <a:sysClr val="window" lastClr="FFFFFF"/>
      </a:lt1>
      <a:dk2>
        <a:srgbClr val="B6D345"/>
      </a:dk2>
      <a:lt2>
        <a:srgbClr val="1B9C77"/>
      </a:lt2>
      <a:accent1>
        <a:srgbClr val="9CC4AE"/>
      </a:accent1>
      <a:accent2>
        <a:srgbClr val="0D4677"/>
      </a:accent2>
      <a:accent3>
        <a:srgbClr val="ECAF45"/>
      </a:accent3>
      <a:accent4>
        <a:srgbClr val="F8E45E"/>
      </a:accent4>
      <a:accent5>
        <a:srgbClr val="E03646"/>
      </a:accent5>
      <a:accent6>
        <a:srgbClr val="F58345"/>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테마">
  <a:themeElements>
    <a:clrScheme name="디자인 1">
      <a:dk1>
        <a:sysClr val="windowText" lastClr="000000"/>
      </a:dk1>
      <a:lt1>
        <a:sysClr val="window" lastClr="FFFFFF"/>
      </a:lt1>
      <a:dk2>
        <a:srgbClr val="B6D345"/>
      </a:dk2>
      <a:lt2>
        <a:srgbClr val="1B9C77"/>
      </a:lt2>
      <a:accent1>
        <a:srgbClr val="9CC4AE"/>
      </a:accent1>
      <a:accent2>
        <a:srgbClr val="0D4677"/>
      </a:accent2>
      <a:accent3>
        <a:srgbClr val="ECAF45"/>
      </a:accent3>
      <a:accent4>
        <a:srgbClr val="F8E45E"/>
      </a:accent4>
      <a:accent5>
        <a:srgbClr val="E03646"/>
      </a:accent5>
      <a:accent6>
        <a:srgbClr val="F58345"/>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1174</Words>
  <Application>Microsoft Office PowerPoint</Application>
  <PresentationFormat>Custom</PresentationFormat>
  <Paragraphs>101</Paragraphs>
  <Slides>16</Slides>
  <Notes>0</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테마</vt:lpstr>
      <vt:lpstr>2_Office 테마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ypppt</dc:creator>
  <cp:keywords>http:/www.ypppt.com</cp:keywords>
  <dc:description>http://www.ypppt.com/</dc:description>
  <cp:lastModifiedBy>ADMINIS</cp:lastModifiedBy>
  <cp:revision>54</cp:revision>
  <dcterms:created xsi:type="dcterms:W3CDTF">2017-03-02T08:50:00Z</dcterms:created>
  <dcterms:modified xsi:type="dcterms:W3CDTF">2019-04-23T13:45:05Z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y fmtid="{D5CDD505-2E9C-101B-9397-08002B2CF9AE}" pid="3" name="KSORubyTemplateID">
    <vt:lpwstr>2</vt:lpwstr>
  </property>
</Properties>
</file>