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50" d="100"/>
          <a:sy n="50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0A9451-C115-42B3-9E57-B332D21C85D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8924AF-5AB2-4217-A7C4-B70C731FFE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572000"/>
            <a:ext cx="4343400" cy="1752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K19 YDD3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532" y="228601"/>
            <a:ext cx="7772400" cy="1470025"/>
          </a:xfrm>
        </p:spPr>
        <p:txBody>
          <a:bodyPr/>
          <a:lstStyle/>
          <a:p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PHÙ PHỔI CẤP</a:t>
            </a:r>
            <a:endParaRPr lang="en-US" sz="6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49582"/>
            <a:ext cx="3505200" cy="464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49582"/>
            <a:ext cx="2724150" cy="279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41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696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oxy 40%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(PEEP 5 - 10 cmH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0).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CVP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6,5cmH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 fontAlgn="base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Corticoid.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ARDS.</a:t>
            </a:r>
          </a:p>
        </p:txBody>
      </p:sp>
    </p:spTree>
    <p:extLst>
      <p:ext uri="{BB962C8B-B14F-4D97-AF65-F5344CB8AC3E}">
        <p14:creationId xmlns:p14="http://schemas.microsoft.com/office/powerpoint/2010/main" val="2657735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05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5240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3.Điều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4038600" y="114002"/>
            <a:ext cx="5105400" cy="689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8 – 10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0,01g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morphin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bắp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20 – 60mg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furosemid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tim.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914401"/>
            <a:ext cx="4086384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7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228600"/>
            <a:ext cx="77724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V.QUY TRÌNH ĐIỀU DƯỠNG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297" y="955964"/>
            <a:ext cx="2040943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295" y="1542595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◊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248351"/>
            <a:ext cx="51815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nay?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1"/>
            <a:ext cx="3276600" cy="464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6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1" y="1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9" y="571498"/>
            <a:ext cx="3137397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 ĐOÁN: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457199"/>
            <a:ext cx="480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-Da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ứ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1" y="1457759"/>
            <a:ext cx="3709600" cy="494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5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3"/>
            <a:ext cx="9144000" cy="68531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228600"/>
            <a:ext cx="77724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 KẾ HOẠCH CHĂM SÓC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705654"/>
            <a:ext cx="8763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Theo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Theo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7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1" y="152400"/>
            <a:ext cx="7619999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THỰC HIỆN KẾ HOẠCH CHĂM SÓC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737175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morphin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0,01g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20 - 60 mg Lasix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862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964" y="5009454"/>
            <a:ext cx="5637010" cy="882119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750" y="3089199"/>
            <a:ext cx="7175351" cy="179316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31" y="-40684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6970" y="455581"/>
            <a:ext cx="6212029" cy="5539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/>
            <a:r>
              <a:rPr lang="en-US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V.LƯỢNG GIÁ</a:t>
            </a:r>
            <a:endParaRPr lang="en-US" sz="3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25588" y="1976953"/>
            <a:ext cx="5257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&lt; 25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&lt; 100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&gt; 1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/24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2" y="1633310"/>
            <a:ext cx="375458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990600"/>
            <a:ext cx="8077200" cy="5562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400" b="1" i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i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T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chứng nào không có trong trường hợp bệnh nhân lên cơn phù phổi cấp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. Rung thanh giảm.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. Nhịp tim giảm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. Rì rào phế nang giảm.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. Gõ đục.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LƯỢNG GIÁ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62400"/>
            <a:ext cx="76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8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001000" cy="5974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i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đích của để thõng chân bệnh nhân và nằm tư thế fowler trong phù phổi cấp là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Giảm áp lực lên phổi.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Tăng áp lực lên phổi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Giảm tuần hoàn phổi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 Tăng tuần hoàn phổi.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6200"/>
            <a:ext cx="838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1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7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502" y="731838"/>
            <a:ext cx="4343796" cy="34750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657600" cy="571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7" y="0"/>
            <a:ext cx="3643745" cy="1143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91000" y="217558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 SOÁI CA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191000" y="1295401"/>
            <a:ext cx="411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PHAN NGỌC TƯỜNG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MAI MẠNH SƠN 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NGUYỄN XUÂN HÒA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NGUYỄN THỊ MỸ HẢO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HUỲNH LƯƠNG LUY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LƯƠNG THỊ MỸ LINH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NGUYỄN THỊ THANH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LÊ THỊ BẢO HIỀN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NGUYỄN THỊ BÍCH ĐÀO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NGUYỄN THỊ KIM YẾN</a:t>
            </a:r>
          </a:p>
          <a:p>
            <a:r>
              <a:rPr lang="en-US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>TRẦN TRÚC VY</a:t>
            </a:r>
            <a:endParaRPr lang="en-US" sz="24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4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72692" y="671945"/>
            <a:ext cx="3304309" cy="8617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50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057401"/>
            <a:ext cx="63246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>
                <a:latin typeface="Times New Roman" pitchFamily="18" charset="0"/>
                <a:cs typeface="Times New Roman" pitchFamily="18" charset="0"/>
              </a:rPr>
              <a:t>TỔNG QUAN VỀ PHÙ PHỔI CẤP</a:t>
            </a:r>
          </a:p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>
                <a:latin typeface="Times New Roman" pitchFamily="18" charset="0"/>
                <a:cs typeface="Times New Roman" pitchFamily="18" charset="0"/>
              </a:rPr>
              <a:t>NGUYÊN NHÂN </a:t>
            </a:r>
          </a:p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>
                <a:latin typeface="Times New Roman" pitchFamily="18" charset="0"/>
                <a:cs typeface="Times New Roman" pitchFamily="18" charset="0"/>
              </a:rPr>
              <a:t>TRIỆU CHỨNG </a:t>
            </a:r>
          </a:p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 smtClean="0">
                <a:latin typeface="Times New Roman" pitchFamily="18" charset="0"/>
                <a:cs typeface="Times New Roman" pitchFamily="18" charset="0"/>
              </a:rPr>
              <a:t>CHẨN ĐOÁN, XỬ TRÍ </a:t>
            </a:r>
            <a:r>
              <a:rPr lang="en-US" sz="2500" b="1" kern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kern="0" dirty="0" smtClean="0">
                <a:latin typeface="Times New Roman" pitchFamily="18" charset="0"/>
                <a:cs typeface="Times New Roman" pitchFamily="18" charset="0"/>
              </a:rPr>
              <a:t> ĐIỀU TRỊ</a:t>
            </a:r>
          </a:p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 smtClean="0">
                <a:latin typeface="Times New Roman" pitchFamily="18" charset="0"/>
                <a:cs typeface="Times New Roman" pitchFamily="18" charset="0"/>
              </a:rPr>
              <a:t>QUY TRÌNH ĐIỀU DƯỠNG</a:t>
            </a:r>
            <a:endParaRPr lang="en-US" sz="2500" b="1" kern="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buAutoNum type="romanUcPeriod"/>
              <a:defRPr/>
            </a:pPr>
            <a:r>
              <a:rPr lang="en-US" sz="2500" b="1" kern="0" dirty="0">
                <a:latin typeface="Times New Roman" pitchFamily="18" charset="0"/>
                <a:cs typeface="Times New Roman" pitchFamily="18" charset="0"/>
              </a:rPr>
              <a:t>LƯỢNG GIÁ</a:t>
            </a:r>
          </a:p>
        </p:txBody>
      </p:sp>
    </p:spTree>
    <p:extLst>
      <p:ext uri="{BB962C8B-B14F-4D97-AF65-F5344CB8AC3E}">
        <p14:creationId xmlns:p14="http://schemas.microsoft.com/office/powerpoint/2010/main" val="39225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41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66273"/>
            <a:ext cx="6781800" cy="5539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I.TỔNG QUAN VỀ PHÙ PHỔI CẤP</a:t>
            </a:r>
            <a:endParaRPr lang="en-US" sz="30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810000" cy="571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84073" y="114300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1.Định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47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82" y="731838"/>
            <a:ext cx="4636636" cy="3475037"/>
          </a:xfrm>
        </p:spPr>
      </p:pic>
      <p:sp>
        <p:nvSpPr>
          <p:cNvPr id="5" name="Rectangle 4"/>
          <p:cNvSpPr/>
          <p:nvPr/>
        </p:nvSpPr>
        <p:spPr>
          <a:xfrm>
            <a:off x="4038600" y="990601"/>
            <a:ext cx="495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◊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 -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 -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 -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monoxit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photpho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+ Tai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3741" y="202096"/>
            <a:ext cx="403187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II.NGUYÊN NHÂN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1"/>
            <a:ext cx="3962400" cy="524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943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73" y="4814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1" y="706399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 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40-60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SpO2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hốt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Xquang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120939"/>
            <a:ext cx="64770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III. TRIỆU CHỨNG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007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7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98511"/>
            <a:ext cx="7055265" cy="5539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 fontAlgn="base"/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IV.CHUẨN ĐOÁN, XỬ TRÍ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ĐIỀU TRỊ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81" y="838200"/>
            <a:ext cx="3333719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A.Chẩn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◊.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khan, ho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Phỏi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ran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rốn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đáy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990600"/>
            <a:ext cx="3200400" cy="75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512425"/>
            <a:ext cx="5562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◊.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Mendelson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cúm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PaO2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PaO2/FiO2 &lt; 200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&gt;0,6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1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7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1" y="228600"/>
            <a:ext cx="4865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yduochoc.vn/upload/image/ppc-ton-thuong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1"/>
            <a:ext cx="8534400" cy="5638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9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4"/>
            <a:ext cx="9144000" cy="6853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382" y="124550"/>
            <a:ext cx="8208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91" y="586215"/>
            <a:ext cx="866601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thõng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oxy qua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8 - 10L/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gốíc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chi.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morphin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0,01g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mạch.Tiêm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Lasix 20 mg 2 - 5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digoxin 0,4 mg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oxy 100%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(IPPV)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vối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oxy 60% (PEEP + 5 cmH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truỵ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300 - 500ml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477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349</TotalTime>
  <Words>1198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PHÙ PHỔI CẤP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PHÙ PHỔI CẤP</dc:title>
  <dc:creator>Laptop</dc:creator>
  <cp:lastModifiedBy>HUYNHMY</cp:lastModifiedBy>
  <cp:revision>40</cp:revision>
  <dcterms:created xsi:type="dcterms:W3CDTF">2016-09-02T13:38:20Z</dcterms:created>
  <dcterms:modified xsi:type="dcterms:W3CDTF">2016-09-04T15:11:07Z</dcterms:modified>
</cp:coreProperties>
</file>