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7"/>
  </p:notesMasterIdLst>
  <p:sldIdLst>
    <p:sldId id="261" r:id="rId6"/>
    <p:sldId id="259" r:id="rId7"/>
    <p:sldId id="260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7" r:id="rId16"/>
    <p:sldId id="305" r:id="rId17"/>
    <p:sldId id="306" r:id="rId18"/>
    <p:sldId id="308" r:id="rId19"/>
    <p:sldId id="309" r:id="rId20"/>
    <p:sldId id="311" r:id="rId21"/>
    <p:sldId id="315" r:id="rId22"/>
    <p:sldId id="312" r:id="rId23"/>
    <p:sldId id="313" r:id="rId24"/>
    <p:sldId id="314" r:id="rId25"/>
    <p:sldId id="297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0" d="100"/>
          <a:sy n="70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C0AFE-22CB-4899-9939-DF5EC08DA9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9F4A8EC3-02BC-4563-8379-D780BC5760FC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ĐỊNH NGHĨA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37DE031F-2283-4254-B57F-7C16C8A9D0A9}" type="parTrans" cxnId="{1BB7B165-76E5-4BD4-A2D7-F87EF897DF81}">
      <dgm:prSet/>
      <dgm:spPr/>
      <dgm:t>
        <a:bodyPr/>
        <a:lstStyle/>
        <a:p>
          <a:endParaRPr lang="vi-VN"/>
        </a:p>
      </dgm:t>
    </dgm:pt>
    <dgm:pt modelId="{DCDDDE07-8365-4C72-A063-86230B913AB5}" type="sibTrans" cxnId="{1BB7B165-76E5-4BD4-A2D7-F87EF897DF81}">
      <dgm:prSet/>
      <dgm:spPr/>
      <dgm:t>
        <a:bodyPr/>
        <a:lstStyle/>
        <a:p>
          <a:endParaRPr lang="vi-VN"/>
        </a:p>
      </dgm:t>
    </dgm:pt>
    <dgm:pt modelId="{E8570E91-F7CE-4B2E-8444-C6F5671DCEA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NGUYÊN NHÂN VÀ SLB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F44EC150-1A68-482B-90C1-CAF2210967A8}" type="parTrans" cxnId="{D7AC9A03-23FB-49C1-9A58-885AEE995946}">
      <dgm:prSet/>
      <dgm:spPr/>
      <dgm:t>
        <a:bodyPr/>
        <a:lstStyle/>
        <a:p>
          <a:endParaRPr lang="vi-VN"/>
        </a:p>
      </dgm:t>
    </dgm:pt>
    <dgm:pt modelId="{6A92C2F3-051B-4E05-BD0F-2CEBDD96F7EE}" type="sibTrans" cxnId="{D7AC9A03-23FB-49C1-9A58-885AEE995946}">
      <dgm:prSet/>
      <dgm:spPr/>
      <dgm:t>
        <a:bodyPr/>
        <a:lstStyle/>
        <a:p>
          <a:endParaRPr lang="vi-VN"/>
        </a:p>
      </dgm:t>
    </dgm:pt>
    <dgm:pt modelId="{67A8DA86-FB02-42CC-A377-1CE7FBC2A95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KẾ HOẠCH CHĂM SÓC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33C94159-F90E-4900-8A9D-04A2F13774C9}" type="parTrans" cxnId="{16DDD5A7-29B6-435A-A607-F1AABC1E0B08}">
      <dgm:prSet/>
      <dgm:spPr/>
      <dgm:t>
        <a:bodyPr/>
        <a:lstStyle/>
        <a:p>
          <a:endParaRPr lang="vi-VN"/>
        </a:p>
      </dgm:t>
    </dgm:pt>
    <dgm:pt modelId="{E5F5F3FB-8A01-4ECB-AFBE-D59CA4185314}" type="sibTrans" cxnId="{16DDD5A7-29B6-435A-A607-F1AABC1E0B08}">
      <dgm:prSet/>
      <dgm:spPr/>
      <dgm:t>
        <a:bodyPr/>
        <a:lstStyle/>
        <a:p>
          <a:endParaRPr lang="vi-VN"/>
        </a:p>
      </dgm:t>
    </dgm:pt>
    <dgm:pt modelId="{FFD52212-F6D4-4704-86B8-1F92E6FB54F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NGUYÊN TẮC XỬ TRÍ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65AF834B-66D6-46FD-99F4-BE7EE76CD03A}" type="sibTrans" cxnId="{D2854699-E508-479B-8259-A8F3BD66B00B}">
      <dgm:prSet/>
      <dgm:spPr/>
      <dgm:t>
        <a:bodyPr/>
        <a:lstStyle/>
        <a:p>
          <a:endParaRPr lang="vi-VN"/>
        </a:p>
      </dgm:t>
    </dgm:pt>
    <dgm:pt modelId="{C45AFBC4-6C64-415A-B018-1B868EA4BAA5}" type="parTrans" cxnId="{D2854699-E508-479B-8259-A8F3BD66B00B}">
      <dgm:prSet/>
      <dgm:spPr/>
      <dgm:t>
        <a:bodyPr/>
        <a:lstStyle/>
        <a:p>
          <a:endParaRPr lang="vi-VN"/>
        </a:p>
      </dgm:t>
    </dgm:pt>
    <dgm:pt modelId="{BE0995A5-80A3-47D7-B00D-4CF2C2C9DBF5}">
      <dgm:prSet phldrT="[Text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TRIỆU CHỨNG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597A932B-9205-4B8F-A136-AB0A17C2CD86}" type="sibTrans" cxnId="{96FA8518-68CE-45FD-8241-AA27E9F4E0A9}">
      <dgm:prSet/>
      <dgm:spPr/>
      <dgm:t>
        <a:bodyPr/>
        <a:lstStyle/>
        <a:p>
          <a:endParaRPr lang="en-US"/>
        </a:p>
      </dgm:t>
    </dgm:pt>
    <dgm:pt modelId="{D913DF0D-4CC3-4468-A2E6-DF095DFE9E7A}" type="parTrans" cxnId="{96FA8518-68CE-45FD-8241-AA27E9F4E0A9}">
      <dgm:prSet/>
      <dgm:spPr/>
      <dgm:t>
        <a:bodyPr/>
        <a:lstStyle/>
        <a:p>
          <a:endParaRPr lang="en-US"/>
        </a:p>
      </dgm:t>
    </dgm:pt>
    <dgm:pt modelId="{D2007C84-B910-480D-9F93-BEE49D7103CB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smtClean="0">
              <a:latin typeface="Times New Roman" pitchFamily="18" charset="0"/>
              <a:cs typeface="Times New Roman" pitchFamily="18" charset="0"/>
            </a:rPr>
            <a:t>BIẾN CHỨNG</a:t>
          </a:r>
          <a:endParaRPr lang="vi-VN" sz="2400" dirty="0">
            <a:latin typeface="Times New Roman" pitchFamily="18" charset="0"/>
            <a:cs typeface="Times New Roman" pitchFamily="18" charset="0"/>
          </a:endParaRPr>
        </a:p>
      </dgm:t>
    </dgm:pt>
    <dgm:pt modelId="{00E8C565-5744-4A6A-A605-9968DBFFFA42}" type="parTrans" cxnId="{6B8C98D0-54CC-4262-8F0E-F0FBA9540706}">
      <dgm:prSet/>
      <dgm:spPr/>
      <dgm:t>
        <a:bodyPr/>
        <a:lstStyle/>
        <a:p>
          <a:endParaRPr lang="en-US"/>
        </a:p>
      </dgm:t>
    </dgm:pt>
    <dgm:pt modelId="{908E5FFC-BF44-4959-8747-EC2BE0860EA6}" type="sibTrans" cxnId="{6B8C98D0-54CC-4262-8F0E-F0FBA9540706}">
      <dgm:prSet/>
      <dgm:spPr/>
      <dgm:t>
        <a:bodyPr/>
        <a:lstStyle/>
        <a:p>
          <a:endParaRPr lang="en-US"/>
        </a:p>
      </dgm:t>
    </dgm:pt>
    <dgm:pt modelId="{F82C09FF-2510-424F-A78F-8BC51C09E73C}" type="pres">
      <dgm:prSet presAssocID="{F62C0AFE-22CB-4899-9939-DF5EC08DA9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FD94F-C061-4D39-9525-4F57342D1185}" type="pres">
      <dgm:prSet presAssocID="{9F4A8EC3-02BC-4563-8379-D780BC5760FC}" presName="parentLin" presStyleCnt="0"/>
      <dgm:spPr/>
    </dgm:pt>
    <dgm:pt modelId="{8FC7E497-F373-46DE-8CAD-857A9AD52F65}" type="pres">
      <dgm:prSet presAssocID="{9F4A8EC3-02BC-4563-8379-D780BC5760FC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FAF68FB-9820-43D4-ACE2-C72DD825F61F}" type="pres">
      <dgm:prSet presAssocID="{9F4A8EC3-02BC-4563-8379-D780BC5760F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8F7E669-7462-4258-B5E9-434365B424D9}" type="pres">
      <dgm:prSet presAssocID="{9F4A8EC3-02BC-4563-8379-D780BC5760FC}" presName="negativeSpace" presStyleCnt="0"/>
      <dgm:spPr/>
    </dgm:pt>
    <dgm:pt modelId="{55370948-7AFF-4669-923E-DEA74EDC1453}" type="pres">
      <dgm:prSet presAssocID="{9F4A8EC3-02BC-4563-8379-D780BC5760FC}" presName="childText" presStyleLbl="conFgAcc1" presStyleIdx="0" presStyleCnt="6">
        <dgm:presLayoutVars>
          <dgm:bulletEnabled val="1"/>
        </dgm:presLayoutVars>
      </dgm:prSet>
      <dgm:spPr>
        <a:solidFill>
          <a:schemeClr val="bg1"/>
        </a:solidFill>
      </dgm:spPr>
    </dgm:pt>
    <dgm:pt modelId="{08748100-8BD9-4793-8E48-F4A09A24A633}" type="pres">
      <dgm:prSet presAssocID="{DCDDDE07-8365-4C72-A063-86230B913AB5}" presName="spaceBetweenRectangles" presStyleCnt="0"/>
      <dgm:spPr/>
    </dgm:pt>
    <dgm:pt modelId="{8A0080B7-9CE6-4FC5-94FF-BD811310927F}" type="pres">
      <dgm:prSet presAssocID="{E8570E91-F7CE-4B2E-8444-C6F5671DCEA1}" presName="parentLin" presStyleCnt="0"/>
      <dgm:spPr/>
    </dgm:pt>
    <dgm:pt modelId="{606F95E8-9BD4-4D48-BDE3-17F33F7D6204}" type="pres">
      <dgm:prSet presAssocID="{E8570E91-F7CE-4B2E-8444-C6F5671DCEA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6F2284F0-2CB0-4771-9B2B-05635ED793A3}" type="pres">
      <dgm:prSet presAssocID="{E8570E91-F7CE-4B2E-8444-C6F5671DCEA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EB7CE67-48DF-40C7-86BE-E98D84A73207}" type="pres">
      <dgm:prSet presAssocID="{E8570E91-F7CE-4B2E-8444-C6F5671DCEA1}" presName="negativeSpace" presStyleCnt="0"/>
      <dgm:spPr/>
    </dgm:pt>
    <dgm:pt modelId="{E10F29C9-FDF5-4CB8-9645-720F2EF6D6D5}" type="pres">
      <dgm:prSet presAssocID="{E8570E91-F7CE-4B2E-8444-C6F5671DCEA1}" presName="childText" presStyleLbl="conFgAcc1" presStyleIdx="1" presStyleCnt="6">
        <dgm:presLayoutVars>
          <dgm:bulletEnabled val="1"/>
        </dgm:presLayoutVars>
      </dgm:prSet>
      <dgm:spPr>
        <a:solidFill>
          <a:schemeClr val="bg1"/>
        </a:solidFill>
      </dgm:spPr>
    </dgm:pt>
    <dgm:pt modelId="{9960B816-62DA-4F19-8AB7-83F9E4CB2DB1}" type="pres">
      <dgm:prSet presAssocID="{6A92C2F3-051B-4E05-BD0F-2CEBDD96F7EE}" presName="spaceBetweenRectangles" presStyleCnt="0"/>
      <dgm:spPr/>
    </dgm:pt>
    <dgm:pt modelId="{0985BB35-5948-4005-9BC1-C1D7194B4197}" type="pres">
      <dgm:prSet presAssocID="{BE0995A5-80A3-47D7-B00D-4CF2C2C9DBF5}" presName="parentLin" presStyleCnt="0"/>
      <dgm:spPr/>
    </dgm:pt>
    <dgm:pt modelId="{8C28E144-14F7-4434-8F0B-9AD76A81FA7F}" type="pres">
      <dgm:prSet presAssocID="{BE0995A5-80A3-47D7-B00D-4CF2C2C9DBF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B7676DD9-F1EC-4557-BA64-B86FCD207250}" type="pres">
      <dgm:prSet presAssocID="{BE0995A5-80A3-47D7-B00D-4CF2C2C9DBF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993D291-4E4C-4F93-95C8-599999D62921}" type="pres">
      <dgm:prSet presAssocID="{BE0995A5-80A3-47D7-B00D-4CF2C2C9DBF5}" presName="negativeSpace" presStyleCnt="0"/>
      <dgm:spPr/>
    </dgm:pt>
    <dgm:pt modelId="{7A3B086E-14E8-47A0-BEFE-7A614A0AFC83}" type="pres">
      <dgm:prSet presAssocID="{BE0995A5-80A3-47D7-B00D-4CF2C2C9DBF5}" presName="childText" presStyleLbl="conFgAcc1" presStyleIdx="2" presStyleCnt="6">
        <dgm:presLayoutVars>
          <dgm:bulletEnabled val="1"/>
        </dgm:presLayoutVars>
      </dgm:prSet>
      <dgm:spPr/>
    </dgm:pt>
    <dgm:pt modelId="{8B4E23E9-1B61-4448-9160-9F5A7C045B4B}" type="pres">
      <dgm:prSet presAssocID="{597A932B-9205-4B8F-A136-AB0A17C2CD86}" presName="spaceBetweenRectangles" presStyleCnt="0"/>
      <dgm:spPr/>
    </dgm:pt>
    <dgm:pt modelId="{124719B5-B31C-4165-9822-2192E5A365BD}" type="pres">
      <dgm:prSet presAssocID="{FFD52212-F6D4-4704-86B8-1F92E6FB54F2}" presName="parentLin" presStyleCnt="0"/>
      <dgm:spPr/>
    </dgm:pt>
    <dgm:pt modelId="{E21CD09E-BBD3-459A-9719-8A09D692524F}" type="pres">
      <dgm:prSet presAssocID="{FFD52212-F6D4-4704-86B8-1F92E6FB54F2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174A0605-DC73-44E9-B125-B179DB15359F}" type="pres">
      <dgm:prSet presAssocID="{FFD52212-F6D4-4704-86B8-1F92E6FB54F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F49DF77F-BCE4-4728-A185-FC77349D7CD1}" type="pres">
      <dgm:prSet presAssocID="{FFD52212-F6D4-4704-86B8-1F92E6FB54F2}" presName="negativeSpace" presStyleCnt="0"/>
      <dgm:spPr/>
    </dgm:pt>
    <dgm:pt modelId="{E19D4865-372E-4ED3-A5F3-BEF154380EEA}" type="pres">
      <dgm:prSet presAssocID="{FFD52212-F6D4-4704-86B8-1F92E6FB54F2}" presName="childText" presStyleLbl="conFgAcc1" presStyleIdx="3" presStyleCnt="6">
        <dgm:presLayoutVars>
          <dgm:bulletEnabled val="1"/>
        </dgm:presLayoutVars>
      </dgm:prSet>
      <dgm:spPr>
        <a:solidFill>
          <a:schemeClr val="bg1"/>
        </a:solidFill>
      </dgm:spPr>
    </dgm:pt>
    <dgm:pt modelId="{4C8B74A4-8952-4FE1-9578-942431FC5523}" type="pres">
      <dgm:prSet presAssocID="{65AF834B-66D6-46FD-99F4-BE7EE76CD03A}" presName="spaceBetweenRectangles" presStyleCnt="0"/>
      <dgm:spPr/>
    </dgm:pt>
    <dgm:pt modelId="{1DB11AB5-EB19-4E47-B5F6-025DBBE9311C}" type="pres">
      <dgm:prSet presAssocID="{D2007C84-B910-480D-9F93-BEE49D7103CB}" presName="parentLin" presStyleCnt="0"/>
      <dgm:spPr/>
    </dgm:pt>
    <dgm:pt modelId="{A21A557A-1EEF-440D-A25A-854CBE45D475}" type="pres">
      <dgm:prSet presAssocID="{D2007C84-B910-480D-9F93-BEE49D7103CB}" presName="parentLeftMargin" presStyleLbl="node1" presStyleIdx="3" presStyleCnt="6"/>
      <dgm:spPr/>
      <dgm:t>
        <a:bodyPr/>
        <a:lstStyle/>
        <a:p>
          <a:endParaRPr lang="vi-VN"/>
        </a:p>
      </dgm:t>
    </dgm:pt>
    <dgm:pt modelId="{D09F4FE3-C861-40FD-92F6-8BE44CA2039A}" type="pres">
      <dgm:prSet presAssocID="{D2007C84-B910-480D-9F93-BEE49D7103C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D6200F5-F94B-4395-B24C-163B6931E6CB}" type="pres">
      <dgm:prSet presAssocID="{D2007C84-B910-480D-9F93-BEE49D7103CB}" presName="negativeSpace" presStyleCnt="0"/>
      <dgm:spPr/>
    </dgm:pt>
    <dgm:pt modelId="{D50EF352-E901-4155-8263-6B00802E63B7}" type="pres">
      <dgm:prSet presAssocID="{D2007C84-B910-480D-9F93-BEE49D7103CB}" presName="childText" presStyleLbl="conFgAcc1" presStyleIdx="4" presStyleCnt="6">
        <dgm:presLayoutVars>
          <dgm:bulletEnabled val="1"/>
        </dgm:presLayoutVars>
      </dgm:prSet>
      <dgm:spPr/>
    </dgm:pt>
    <dgm:pt modelId="{D23903F1-2BFF-4304-85DD-D839484FDC04}" type="pres">
      <dgm:prSet presAssocID="{908E5FFC-BF44-4959-8747-EC2BE0860EA6}" presName="spaceBetweenRectangles" presStyleCnt="0"/>
      <dgm:spPr/>
    </dgm:pt>
    <dgm:pt modelId="{EE4E9E91-E404-4B94-9A5C-1BD9571654D1}" type="pres">
      <dgm:prSet presAssocID="{67A8DA86-FB02-42CC-A377-1CE7FBC2A951}" presName="parentLin" presStyleCnt="0"/>
      <dgm:spPr/>
    </dgm:pt>
    <dgm:pt modelId="{78DDE7AF-4A8C-4566-8951-2AED52388F9C}" type="pres">
      <dgm:prSet presAssocID="{67A8DA86-FB02-42CC-A377-1CE7FBC2A951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2A39D506-28A6-4CEA-B59B-CCE615F81656}" type="pres">
      <dgm:prSet presAssocID="{67A8DA86-FB02-42CC-A377-1CE7FBC2A95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EA28CCA-427D-43D9-90C7-52F0D9D08A23}" type="pres">
      <dgm:prSet presAssocID="{67A8DA86-FB02-42CC-A377-1CE7FBC2A951}" presName="negativeSpace" presStyleCnt="0"/>
      <dgm:spPr/>
    </dgm:pt>
    <dgm:pt modelId="{F33E3FE2-1FAC-4969-82FB-C456486E6792}" type="pres">
      <dgm:prSet presAssocID="{67A8DA86-FB02-42CC-A377-1CE7FBC2A951}" presName="childText" presStyleLbl="conFgAcc1" presStyleIdx="5" presStyleCnt="6">
        <dgm:presLayoutVars>
          <dgm:bulletEnabled val="1"/>
        </dgm:presLayoutVars>
      </dgm:prSet>
      <dgm:spPr>
        <a:solidFill>
          <a:schemeClr val="bg1"/>
        </a:solidFill>
      </dgm:spPr>
    </dgm:pt>
  </dgm:ptLst>
  <dgm:cxnLst>
    <dgm:cxn modelId="{3074A8A8-A40E-406B-A230-B38D07062ABA}" type="presOf" srcId="{E8570E91-F7CE-4B2E-8444-C6F5671DCEA1}" destId="{606F95E8-9BD4-4D48-BDE3-17F33F7D6204}" srcOrd="0" destOrd="0" presId="urn:microsoft.com/office/officeart/2005/8/layout/list1"/>
    <dgm:cxn modelId="{96FA8518-68CE-45FD-8241-AA27E9F4E0A9}" srcId="{F62C0AFE-22CB-4899-9939-DF5EC08DA981}" destId="{BE0995A5-80A3-47D7-B00D-4CF2C2C9DBF5}" srcOrd="2" destOrd="0" parTransId="{D913DF0D-4CC3-4468-A2E6-DF095DFE9E7A}" sibTransId="{597A932B-9205-4B8F-A136-AB0A17C2CD86}"/>
    <dgm:cxn modelId="{2A00B6E7-9604-4D77-8C59-9FB884E104A1}" type="presOf" srcId="{67A8DA86-FB02-42CC-A377-1CE7FBC2A951}" destId="{78DDE7AF-4A8C-4566-8951-2AED52388F9C}" srcOrd="0" destOrd="0" presId="urn:microsoft.com/office/officeart/2005/8/layout/list1"/>
    <dgm:cxn modelId="{1BB7B165-76E5-4BD4-A2D7-F87EF897DF81}" srcId="{F62C0AFE-22CB-4899-9939-DF5EC08DA981}" destId="{9F4A8EC3-02BC-4563-8379-D780BC5760FC}" srcOrd="0" destOrd="0" parTransId="{37DE031F-2283-4254-B57F-7C16C8A9D0A9}" sibTransId="{DCDDDE07-8365-4C72-A063-86230B913AB5}"/>
    <dgm:cxn modelId="{D2854699-E508-479B-8259-A8F3BD66B00B}" srcId="{F62C0AFE-22CB-4899-9939-DF5EC08DA981}" destId="{FFD52212-F6D4-4704-86B8-1F92E6FB54F2}" srcOrd="3" destOrd="0" parTransId="{C45AFBC4-6C64-415A-B018-1B868EA4BAA5}" sibTransId="{65AF834B-66D6-46FD-99F4-BE7EE76CD03A}"/>
    <dgm:cxn modelId="{16DDD5A7-29B6-435A-A607-F1AABC1E0B08}" srcId="{F62C0AFE-22CB-4899-9939-DF5EC08DA981}" destId="{67A8DA86-FB02-42CC-A377-1CE7FBC2A951}" srcOrd="5" destOrd="0" parTransId="{33C94159-F90E-4900-8A9D-04A2F13774C9}" sibTransId="{E5F5F3FB-8A01-4ECB-AFBE-D59CA4185314}"/>
    <dgm:cxn modelId="{BA22B4D1-7F15-4AED-9C3D-6D3E26B096CF}" type="presOf" srcId="{9F4A8EC3-02BC-4563-8379-D780BC5760FC}" destId="{8FC7E497-F373-46DE-8CAD-857A9AD52F65}" srcOrd="0" destOrd="0" presId="urn:microsoft.com/office/officeart/2005/8/layout/list1"/>
    <dgm:cxn modelId="{AE41C592-00E6-43EE-9525-E2F0EE860C10}" type="presOf" srcId="{67A8DA86-FB02-42CC-A377-1CE7FBC2A951}" destId="{2A39D506-28A6-4CEA-B59B-CCE615F81656}" srcOrd="1" destOrd="0" presId="urn:microsoft.com/office/officeart/2005/8/layout/list1"/>
    <dgm:cxn modelId="{E5A0DEC3-D1FA-44E1-ACA8-E17E5E4A5E67}" type="presOf" srcId="{FFD52212-F6D4-4704-86B8-1F92E6FB54F2}" destId="{E21CD09E-BBD3-459A-9719-8A09D692524F}" srcOrd="0" destOrd="0" presId="urn:microsoft.com/office/officeart/2005/8/layout/list1"/>
    <dgm:cxn modelId="{A52CA196-40AB-473F-9385-9DD61A5B6E2B}" type="presOf" srcId="{BE0995A5-80A3-47D7-B00D-4CF2C2C9DBF5}" destId="{B7676DD9-F1EC-4557-BA64-B86FCD207250}" srcOrd="1" destOrd="0" presId="urn:microsoft.com/office/officeart/2005/8/layout/list1"/>
    <dgm:cxn modelId="{1A926CE7-60FC-4D74-9379-68CDDB0C1B8F}" type="presOf" srcId="{F62C0AFE-22CB-4899-9939-DF5EC08DA981}" destId="{F82C09FF-2510-424F-A78F-8BC51C09E73C}" srcOrd="0" destOrd="0" presId="urn:microsoft.com/office/officeart/2005/8/layout/list1"/>
    <dgm:cxn modelId="{7B19EBC6-5C67-4E72-9D1D-1B6A1CE146E4}" type="presOf" srcId="{D2007C84-B910-480D-9F93-BEE49D7103CB}" destId="{D09F4FE3-C861-40FD-92F6-8BE44CA2039A}" srcOrd="1" destOrd="0" presId="urn:microsoft.com/office/officeart/2005/8/layout/list1"/>
    <dgm:cxn modelId="{8C64948C-ACC4-46D1-9A6E-CA8A05B3A3E7}" type="presOf" srcId="{BE0995A5-80A3-47D7-B00D-4CF2C2C9DBF5}" destId="{8C28E144-14F7-4434-8F0B-9AD76A81FA7F}" srcOrd="0" destOrd="0" presId="urn:microsoft.com/office/officeart/2005/8/layout/list1"/>
    <dgm:cxn modelId="{6B60CBAA-E6D1-42C2-B9BB-0A90DC7E6880}" type="presOf" srcId="{FFD52212-F6D4-4704-86B8-1F92E6FB54F2}" destId="{174A0605-DC73-44E9-B125-B179DB15359F}" srcOrd="1" destOrd="0" presId="urn:microsoft.com/office/officeart/2005/8/layout/list1"/>
    <dgm:cxn modelId="{FC752283-CFB5-4204-AA37-53801A1FE0CB}" type="presOf" srcId="{D2007C84-B910-480D-9F93-BEE49D7103CB}" destId="{A21A557A-1EEF-440D-A25A-854CBE45D475}" srcOrd="0" destOrd="0" presId="urn:microsoft.com/office/officeart/2005/8/layout/list1"/>
    <dgm:cxn modelId="{1A4632CC-1DD4-4C39-A3BD-8960DFF6C38E}" type="presOf" srcId="{9F4A8EC3-02BC-4563-8379-D780BC5760FC}" destId="{4FAF68FB-9820-43D4-ACE2-C72DD825F61F}" srcOrd="1" destOrd="0" presId="urn:microsoft.com/office/officeart/2005/8/layout/list1"/>
    <dgm:cxn modelId="{37B8D61D-B9C2-4055-80C0-C91B051DD711}" type="presOf" srcId="{E8570E91-F7CE-4B2E-8444-C6F5671DCEA1}" destId="{6F2284F0-2CB0-4771-9B2B-05635ED793A3}" srcOrd="1" destOrd="0" presId="urn:microsoft.com/office/officeart/2005/8/layout/list1"/>
    <dgm:cxn modelId="{D7AC9A03-23FB-49C1-9A58-885AEE995946}" srcId="{F62C0AFE-22CB-4899-9939-DF5EC08DA981}" destId="{E8570E91-F7CE-4B2E-8444-C6F5671DCEA1}" srcOrd="1" destOrd="0" parTransId="{F44EC150-1A68-482B-90C1-CAF2210967A8}" sibTransId="{6A92C2F3-051B-4E05-BD0F-2CEBDD96F7EE}"/>
    <dgm:cxn modelId="{6B8C98D0-54CC-4262-8F0E-F0FBA9540706}" srcId="{F62C0AFE-22CB-4899-9939-DF5EC08DA981}" destId="{D2007C84-B910-480D-9F93-BEE49D7103CB}" srcOrd="4" destOrd="0" parTransId="{00E8C565-5744-4A6A-A605-9968DBFFFA42}" sibTransId="{908E5FFC-BF44-4959-8747-EC2BE0860EA6}"/>
    <dgm:cxn modelId="{8199E18E-6605-4256-920E-D436968DB79E}" type="presParOf" srcId="{F82C09FF-2510-424F-A78F-8BC51C09E73C}" destId="{BB6FD94F-C061-4D39-9525-4F57342D1185}" srcOrd="0" destOrd="0" presId="urn:microsoft.com/office/officeart/2005/8/layout/list1"/>
    <dgm:cxn modelId="{35C2B051-46FA-4657-9654-51F62420D1C3}" type="presParOf" srcId="{BB6FD94F-C061-4D39-9525-4F57342D1185}" destId="{8FC7E497-F373-46DE-8CAD-857A9AD52F65}" srcOrd="0" destOrd="0" presId="urn:microsoft.com/office/officeart/2005/8/layout/list1"/>
    <dgm:cxn modelId="{3972B84F-779E-433A-82BA-1BD096665CB0}" type="presParOf" srcId="{BB6FD94F-C061-4D39-9525-4F57342D1185}" destId="{4FAF68FB-9820-43D4-ACE2-C72DD825F61F}" srcOrd="1" destOrd="0" presId="urn:microsoft.com/office/officeart/2005/8/layout/list1"/>
    <dgm:cxn modelId="{C78AC5AB-081A-45FC-85F2-FB46C11DA4E6}" type="presParOf" srcId="{F82C09FF-2510-424F-A78F-8BC51C09E73C}" destId="{98F7E669-7462-4258-B5E9-434365B424D9}" srcOrd="1" destOrd="0" presId="urn:microsoft.com/office/officeart/2005/8/layout/list1"/>
    <dgm:cxn modelId="{010E3F65-517D-4230-9D78-28448375833D}" type="presParOf" srcId="{F82C09FF-2510-424F-A78F-8BC51C09E73C}" destId="{55370948-7AFF-4669-923E-DEA74EDC1453}" srcOrd="2" destOrd="0" presId="urn:microsoft.com/office/officeart/2005/8/layout/list1"/>
    <dgm:cxn modelId="{AF481641-EC4D-4592-BF7E-24BB0199B5A4}" type="presParOf" srcId="{F82C09FF-2510-424F-A78F-8BC51C09E73C}" destId="{08748100-8BD9-4793-8E48-F4A09A24A633}" srcOrd="3" destOrd="0" presId="urn:microsoft.com/office/officeart/2005/8/layout/list1"/>
    <dgm:cxn modelId="{7B83B6B9-4078-4C9E-ADC4-7C706A947F93}" type="presParOf" srcId="{F82C09FF-2510-424F-A78F-8BC51C09E73C}" destId="{8A0080B7-9CE6-4FC5-94FF-BD811310927F}" srcOrd="4" destOrd="0" presId="urn:microsoft.com/office/officeart/2005/8/layout/list1"/>
    <dgm:cxn modelId="{A4A333CF-FCF4-4735-9EC4-454249830A4C}" type="presParOf" srcId="{8A0080B7-9CE6-4FC5-94FF-BD811310927F}" destId="{606F95E8-9BD4-4D48-BDE3-17F33F7D6204}" srcOrd="0" destOrd="0" presId="urn:microsoft.com/office/officeart/2005/8/layout/list1"/>
    <dgm:cxn modelId="{F6EF7079-0555-4CDA-8AC7-159F6ED608E1}" type="presParOf" srcId="{8A0080B7-9CE6-4FC5-94FF-BD811310927F}" destId="{6F2284F0-2CB0-4771-9B2B-05635ED793A3}" srcOrd="1" destOrd="0" presId="urn:microsoft.com/office/officeart/2005/8/layout/list1"/>
    <dgm:cxn modelId="{7E8D1BB7-F19A-48BE-BEC8-60EFDE924609}" type="presParOf" srcId="{F82C09FF-2510-424F-A78F-8BC51C09E73C}" destId="{2EB7CE67-48DF-40C7-86BE-E98D84A73207}" srcOrd="5" destOrd="0" presId="urn:microsoft.com/office/officeart/2005/8/layout/list1"/>
    <dgm:cxn modelId="{591E0116-71DB-4665-8434-AE7CE2F81747}" type="presParOf" srcId="{F82C09FF-2510-424F-A78F-8BC51C09E73C}" destId="{E10F29C9-FDF5-4CB8-9645-720F2EF6D6D5}" srcOrd="6" destOrd="0" presId="urn:microsoft.com/office/officeart/2005/8/layout/list1"/>
    <dgm:cxn modelId="{87930C10-D4DC-430F-B364-B4EBF3C66E98}" type="presParOf" srcId="{F82C09FF-2510-424F-A78F-8BC51C09E73C}" destId="{9960B816-62DA-4F19-8AB7-83F9E4CB2DB1}" srcOrd="7" destOrd="0" presId="urn:microsoft.com/office/officeart/2005/8/layout/list1"/>
    <dgm:cxn modelId="{708B9B59-7B57-40EC-99B2-9337CBCB3803}" type="presParOf" srcId="{F82C09FF-2510-424F-A78F-8BC51C09E73C}" destId="{0985BB35-5948-4005-9BC1-C1D7194B4197}" srcOrd="8" destOrd="0" presId="urn:microsoft.com/office/officeart/2005/8/layout/list1"/>
    <dgm:cxn modelId="{2C2DB59F-C549-4D3C-9E47-CC398272135B}" type="presParOf" srcId="{0985BB35-5948-4005-9BC1-C1D7194B4197}" destId="{8C28E144-14F7-4434-8F0B-9AD76A81FA7F}" srcOrd="0" destOrd="0" presId="urn:microsoft.com/office/officeart/2005/8/layout/list1"/>
    <dgm:cxn modelId="{1C384B73-13DD-4830-AC5B-81F6089C9400}" type="presParOf" srcId="{0985BB35-5948-4005-9BC1-C1D7194B4197}" destId="{B7676DD9-F1EC-4557-BA64-B86FCD207250}" srcOrd="1" destOrd="0" presId="urn:microsoft.com/office/officeart/2005/8/layout/list1"/>
    <dgm:cxn modelId="{BE5DCD17-011A-4BDA-9645-A98935A9E1E4}" type="presParOf" srcId="{F82C09FF-2510-424F-A78F-8BC51C09E73C}" destId="{7993D291-4E4C-4F93-95C8-599999D62921}" srcOrd="9" destOrd="0" presId="urn:microsoft.com/office/officeart/2005/8/layout/list1"/>
    <dgm:cxn modelId="{0DDD543B-B60F-4D9F-B9A8-2440A981F3A4}" type="presParOf" srcId="{F82C09FF-2510-424F-A78F-8BC51C09E73C}" destId="{7A3B086E-14E8-47A0-BEFE-7A614A0AFC83}" srcOrd="10" destOrd="0" presId="urn:microsoft.com/office/officeart/2005/8/layout/list1"/>
    <dgm:cxn modelId="{24DDC062-8C7C-426B-BCF7-966428E0A739}" type="presParOf" srcId="{F82C09FF-2510-424F-A78F-8BC51C09E73C}" destId="{8B4E23E9-1B61-4448-9160-9F5A7C045B4B}" srcOrd="11" destOrd="0" presId="urn:microsoft.com/office/officeart/2005/8/layout/list1"/>
    <dgm:cxn modelId="{D945EC28-646C-46C2-B165-B839C819B5CB}" type="presParOf" srcId="{F82C09FF-2510-424F-A78F-8BC51C09E73C}" destId="{124719B5-B31C-4165-9822-2192E5A365BD}" srcOrd="12" destOrd="0" presId="urn:microsoft.com/office/officeart/2005/8/layout/list1"/>
    <dgm:cxn modelId="{CD9FF9A1-9703-49BC-834F-F8603C84BE3E}" type="presParOf" srcId="{124719B5-B31C-4165-9822-2192E5A365BD}" destId="{E21CD09E-BBD3-459A-9719-8A09D692524F}" srcOrd="0" destOrd="0" presId="urn:microsoft.com/office/officeart/2005/8/layout/list1"/>
    <dgm:cxn modelId="{8C462EE8-E1F9-4A17-827A-62F199566891}" type="presParOf" srcId="{124719B5-B31C-4165-9822-2192E5A365BD}" destId="{174A0605-DC73-44E9-B125-B179DB15359F}" srcOrd="1" destOrd="0" presId="urn:microsoft.com/office/officeart/2005/8/layout/list1"/>
    <dgm:cxn modelId="{BEC9086B-619A-42F1-B1D6-378FA0763655}" type="presParOf" srcId="{F82C09FF-2510-424F-A78F-8BC51C09E73C}" destId="{F49DF77F-BCE4-4728-A185-FC77349D7CD1}" srcOrd="13" destOrd="0" presId="urn:microsoft.com/office/officeart/2005/8/layout/list1"/>
    <dgm:cxn modelId="{9C241258-CF0D-47F4-9E74-F6C67B7189AB}" type="presParOf" srcId="{F82C09FF-2510-424F-A78F-8BC51C09E73C}" destId="{E19D4865-372E-4ED3-A5F3-BEF154380EEA}" srcOrd="14" destOrd="0" presId="urn:microsoft.com/office/officeart/2005/8/layout/list1"/>
    <dgm:cxn modelId="{88B4030B-FA75-47C3-88FD-C7CFE5B84353}" type="presParOf" srcId="{F82C09FF-2510-424F-A78F-8BC51C09E73C}" destId="{4C8B74A4-8952-4FE1-9578-942431FC5523}" srcOrd="15" destOrd="0" presId="urn:microsoft.com/office/officeart/2005/8/layout/list1"/>
    <dgm:cxn modelId="{1CE24C37-050B-4364-8C60-3E568B8B1662}" type="presParOf" srcId="{F82C09FF-2510-424F-A78F-8BC51C09E73C}" destId="{1DB11AB5-EB19-4E47-B5F6-025DBBE9311C}" srcOrd="16" destOrd="0" presId="urn:microsoft.com/office/officeart/2005/8/layout/list1"/>
    <dgm:cxn modelId="{A1EB8B6D-A34F-46D7-8248-AD09C6C59DB4}" type="presParOf" srcId="{1DB11AB5-EB19-4E47-B5F6-025DBBE9311C}" destId="{A21A557A-1EEF-440D-A25A-854CBE45D475}" srcOrd="0" destOrd="0" presId="urn:microsoft.com/office/officeart/2005/8/layout/list1"/>
    <dgm:cxn modelId="{AE37C06C-37A0-4DD8-9FC6-8F78CCD212B7}" type="presParOf" srcId="{1DB11AB5-EB19-4E47-B5F6-025DBBE9311C}" destId="{D09F4FE3-C861-40FD-92F6-8BE44CA2039A}" srcOrd="1" destOrd="0" presId="urn:microsoft.com/office/officeart/2005/8/layout/list1"/>
    <dgm:cxn modelId="{E20FA6C2-A428-405E-B0FB-E82F9F820C75}" type="presParOf" srcId="{F82C09FF-2510-424F-A78F-8BC51C09E73C}" destId="{CD6200F5-F94B-4395-B24C-163B6931E6CB}" srcOrd="17" destOrd="0" presId="urn:microsoft.com/office/officeart/2005/8/layout/list1"/>
    <dgm:cxn modelId="{EC53FFFE-4F00-4718-89A9-646FBA768035}" type="presParOf" srcId="{F82C09FF-2510-424F-A78F-8BC51C09E73C}" destId="{D50EF352-E901-4155-8263-6B00802E63B7}" srcOrd="18" destOrd="0" presId="urn:microsoft.com/office/officeart/2005/8/layout/list1"/>
    <dgm:cxn modelId="{9E009249-76D0-4A89-8D55-00660B6961AC}" type="presParOf" srcId="{F82C09FF-2510-424F-A78F-8BC51C09E73C}" destId="{D23903F1-2BFF-4304-85DD-D839484FDC04}" srcOrd="19" destOrd="0" presId="urn:microsoft.com/office/officeart/2005/8/layout/list1"/>
    <dgm:cxn modelId="{D135BE04-5A4E-4434-8813-4CFA0B78FC59}" type="presParOf" srcId="{F82C09FF-2510-424F-A78F-8BC51C09E73C}" destId="{EE4E9E91-E404-4B94-9A5C-1BD9571654D1}" srcOrd="20" destOrd="0" presId="urn:microsoft.com/office/officeart/2005/8/layout/list1"/>
    <dgm:cxn modelId="{74A5221C-7FC5-4B39-8BA7-16CBBBE22BB1}" type="presParOf" srcId="{EE4E9E91-E404-4B94-9A5C-1BD9571654D1}" destId="{78DDE7AF-4A8C-4566-8951-2AED52388F9C}" srcOrd="0" destOrd="0" presId="urn:microsoft.com/office/officeart/2005/8/layout/list1"/>
    <dgm:cxn modelId="{968BDD43-25E4-4BB3-B9FE-3512742B3218}" type="presParOf" srcId="{EE4E9E91-E404-4B94-9A5C-1BD9571654D1}" destId="{2A39D506-28A6-4CEA-B59B-CCE615F81656}" srcOrd="1" destOrd="0" presId="urn:microsoft.com/office/officeart/2005/8/layout/list1"/>
    <dgm:cxn modelId="{9154D4A7-DDBA-4DEA-8D20-FD43C2503342}" type="presParOf" srcId="{F82C09FF-2510-424F-A78F-8BC51C09E73C}" destId="{4EA28CCA-427D-43D9-90C7-52F0D9D08A23}" srcOrd="21" destOrd="0" presId="urn:microsoft.com/office/officeart/2005/8/layout/list1"/>
    <dgm:cxn modelId="{D35FB7CC-6D5A-46E3-91F4-243CDD00EA04}" type="presParOf" srcId="{F82C09FF-2510-424F-A78F-8BC51C09E73C}" destId="{F33E3FE2-1FAC-4969-82FB-C456486E679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70948-7AFF-4669-923E-DEA74EDC1453}">
      <dsp:nvSpPr>
        <dsp:cNvPr id="0" name=""/>
        <dsp:cNvSpPr/>
      </dsp:nvSpPr>
      <dsp:spPr>
        <a:xfrm>
          <a:off x="0" y="314207"/>
          <a:ext cx="8352928" cy="504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F68FB-9820-43D4-ACE2-C72DD825F61F}">
      <dsp:nvSpPr>
        <dsp:cNvPr id="0" name=""/>
        <dsp:cNvSpPr/>
      </dsp:nvSpPr>
      <dsp:spPr>
        <a:xfrm>
          <a:off x="417646" y="19007"/>
          <a:ext cx="5847049" cy="5904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ĐỊNH NGHĨA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47828"/>
        <a:ext cx="5789407" cy="532758"/>
      </dsp:txXfrm>
    </dsp:sp>
    <dsp:sp modelId="{E10F29C9-FDF5-4CB8-9645-720F2EF6D6D5}">
      <dsp:nvSpPr>
        <dsp:cNvPr id="0" name=""/>
        <dsp:cNvSpPr/>
      </dsp:nvSpPr>
      <dsp:spPr>
        <a:xfrm>
          <a:off x="0" y="1221407"/>
          <a:ext cx="8352928" cy="504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284F0-2CB0-4771-9B2B-05635ED793A3}">
      <dsp:nvSpPr>
        <dsp:cNvPr id="0" name=""/>
        <dsp:cNvSpPr/>
      </dsp:nvSpPr>
      <dsp:spPr>
        <a:xfrm>
          <a:off x="417646" y="926207"/>
          <a:ext cx="5847049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NGUYÊN NHÂN VÀ SLB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955028"/>
        <a:ext cx="5789407" cy="532758"/>
      </dsp:txXfrm>
    </dsp:sp>
    <dsp:sp modelId="{7A3B086E-14E8-47A0-BEFE-7A614A0AFC83}">
      <dsp:nvSpPr>
        <dsp:cNvPr id="0" name=""/>
        <dsp:cNvSpPr/>
      </dsp:nvSpPr>
      <dsp:spPr>
        <a:xfrm>
          <a:off x="0" y="2128608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76DD9-F1EC-4557-BA64-B86FCD207250}">
      <dsp:nvSpPr>
        <dsp:cNvPr id="0" name=""/>
        <dsp:cNvSpPr/>
      </dsp:nvSpPr>
      <dsp:spPr>
        <a:xfrm>
          <a:off x="417646" y="1833408"/>
          <a:ext cx="5847049" cy="590400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TRIỆU CHỨNG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1862229"/>
        <a:ext cx="5789407" cy="532758"/>
      </dsp:txXfrm>
    </dsp:sp>
    <dsp:sp modelId="{E19D4865-372E-4ED3-A5F3-BEF154380EEA}">
      <dsp:nvSpPr>
        <dsp:cNvPr id="0" name=""/>
        <dsp:cNvSpPr/>
      </dsp:nvSpPr>
      <dsp:spPr>
        <a:xfrm>
          <a:off x="0" y="3035808"/>
          <a:ext cx="8352928" cy="504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A0605-DC73-44E9-B125-B179DB15359F}">
      <dsp:nvSpPr>
        <dsp:cNvPr id="0" name=""/>
        <dsp:cNvSpPr/>
      </dsp:nvSpPr>
      <dsp:spPr>
        <a:xfrm>
          <a:off x="417646" y="2740608"/>
          <a:ext cx="5847049" cy="5904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NGUYÊN TẮC XỬ TRÍ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2769429"/>
        <a:ext cx="5789407" cy="532758"/>
      </dsp:txXfrm>
    </dsp:sp>
    <dsp:sp modelId="{D50EF352-E901-4155-8263-6B00802E63B7}">
      <dsp:nvSpPr>
        <dsp:cNvPr id="0" name=""/>
        <dsp:cNvSpPr/>
      </dsp:nvSpPr>
      <dsp:spPr>
        <a:xfrm>
          <a:off x="0" y="3943008"/>
          <a:ext cx="835292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F4FE3-C861-40FD-92F6-8BE44CA2039A}">
      <dsp:nvSpPr>
        <dsp:cNvPr id="0" name=""/>
        <dsp:cNvSpPr/>
      </dsp:nvSpPr>
      <dsp:spPr>
        <a:xfrm>
          <a:off x="417646" y="3647808"/>
          <a:ext cx="5847049" cy="59040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itchFamily="18" charset="0"/>
              <a:cs typeface="Times New Roman" pitchFamily="18" charset="0"/>
            </a:rPr>
            <a:t>BIẾN CHỨNG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3676629"/>
        <a:ext cx="5789407" cy="532758"/>
      </dsp:txXfrm>
    </dsp:sp>
    <dsp:sp modelId="{F33E3FE2-1FAC-4969-82FB-C456486E6792}">
      <dsp:nvSpPr>
        <dsp:cNvPr id="0" name=""/>
        <dsp:cNvSpPr/>
      </dsp:nvSpPr>
      <dsp:spPr>
        <a:xfrm>
          <a:off x="0" y="4850208"/>
          <a:ext cx="8352928" cy="504000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9D506-28A6-4CEA-B59B-CCE615F81656}">
      <dsp:nvSpPr>
        <dsp:cNvPr id="0" name=""/>
        <dsp:cNvSpPr/>
      </dsp:nvSpPr>
      <dsp:spPr>
        <a:xfrm>
          <a:off x="417646" y="4555008"/>
          <a:ext cx="5847049" cy="59040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KẾ HOẠCH CHĂM SÓC</a:t>
          </a:r>
          <a:endParaRPr lang="vi-VN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67" y="4583829"/>
        <a:ext cx="5789407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B6C31-204C-4200-B5AC-6C16293551E7}" type="datetimeFigureOut">
              <a:rPr lang="en-US" smtClean="0"/>
              <a:t>9/5/2016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8A73-87FB-42F9-BCB2-A6E7115F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1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8A73-87FB-42F9-BCB2-A6E7115F4D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986F0-0476-488E-9623-7ED2906BBF1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0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9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3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67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6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50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19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60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40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1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27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60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86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55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60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27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60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01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6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63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0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81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522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88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3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6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23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56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21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81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43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7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59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55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3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37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57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280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54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8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7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2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2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68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74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443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0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569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8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5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7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0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8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1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8569-7B8D-4A40-B495-6DA9FD50A6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9C2D0-3B04-48EF-8357-904BBD90FC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8ED1-C4C5-4F50-8F44-CEC831C79E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EB85-9707-4912-8067-9562C1EC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509120"/>
            <a:ext cx="7772400" cy="2016224"/>
          </a:xfrm>
        </p:spPr>
        <p:txBody>
          <a:bodyPr>
            <a:noAutofit/>
          </a:bodyPr>
          <a:lstStyle/>
          <a:p>
            <a:r>
              <a:rPr lang="vi-VN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 SÓC BỆNH NHÂN PHÙ PHỔI</a:t>
            </a:r>
            <a:r>
              <a:rPr lang="vi-VN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CẤP</a:t>
            </a:r>
            <a:r>
              <a:rPr lang="vi-VN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vi-VN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6400800" cy="2016224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j-lt"/>
              </a:rPr>
              <a:t>MÔN: ĐIỀU DƯỠNG HỒI SỨC CẤP CỨU</a:t>
            </a:r>
          </a:p>
          <a:p>
            <a:r>
              <a:rPr lang="vi-VN" b="1" dirty="0" smtClean="0">
                <a:solidFill>
                  <a:srgbClr val="FF0000"/>
                </a:solidFill>
                <a:latin typeface="+mj-lt"/>
              </a:rPr>
              <a:t>LỚP: NUR 313A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692696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Chào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bạn</a:t>
            </a:r>
            <a:endParaRPr lang="en-US" sz="54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412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LÝ BỆNH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</a:p>
          <a:p>
            <a:pPr lvl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giảm áp suất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những cơ chế chưa biết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/>
          </a:bodyPr>
          <a:lstStyle/>
          <a:p>
            <a:r>
              <a:rPr lang="vi-VN" dirty="0">
                <a:latin typeface="+mj-lt"/>
              </a:rPr>
              <a:t>Phù phổi cấp biểu hiện bằng cơn khó thở và suy hô hấp cấp tính </a:t>
            </a:r>
            <a:r>
              <a:rPr lang="vi-VN" dirty="0" smtClean="0">
                <a:latin typeface="+mj-lt"/>
              </a:rPr>
              <a:t>&amp;nặng</a:t>
            </a:r>
            <a:endParaRPr lang="vi-VN" dirty="0">
              <a:latin typeface="+mj-lt"/>
            </a:endParaRPr>
          </a:p>
          <a:p>
            <a:r>
              <a:rPr lang="vi-VN" dirty="0" smtClean="0">
                <a:latin typeface="+mj-lt"/>
              </a:rPr>
              <a:t>Bệnh </a:t>
            </a:r>
            <a:r>
              <a:rPr lang="vi-VN" dirty="0">
                <a:latin typeface="+mj-lt"/>
              </a:rPr>
              <a:t>nhân thường lo lắng, hoảng hốt, ho khan, khạc bọt </a:t>
            </a:r>
            <a:r>
              <a:rPr lang="vi-VN" dirty="0" smtClean="0">
                <a:latin typeface="+mj-lt"/>
              </a:rPr>
              <a:t>hồng.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Cảm </a:t>
            </a:r>
            <a:r>
              <a:rPr lang="vi-VN" dirty="0">
                <a:latin typeface="+mj-lt"/>
              </a:rPr>
              <a:t>giác "đói không khí" hay "chết chìm</a:t>
            </a:r>
            <a:r>
              <a:rPr lang="vi-VN" dirty="0" smtClean="0">
                <a:latin typeface="+mj-lt"/>
              </a:rPr>
              <a:t>"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73016"/>
            <a:ext cx="4392488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69568"/>
            <a:ext cx="3898776" cy="30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400600"/>
          </a:xfrm>
        </p:spPr>
        <p:txBody>
          <a:bodyPr>
            <a:normAutofit/>
          </a:bodyPr>
          <a:lstStyle/>
          <a:p>
            <a:r>
              <a:rPr lang="vi-VN" dirty="0">
                <a:latin typeface="+mj-lt"/>
              </a:rPr>
              <a:t>Biểu hiện suy hô hấp và gắng sức thở: khó thở nhanh, Khó thở khi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nằm xuống (orthopnea), co kéo các cơ hô hấp phụ; tím môi và đầu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chi, vã mồ hôi, mạch nhanh, huyết áp tăng. Trường hợp nặng BN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mệt lả, tím nhiều, thở nhanh, rối loạn nhịp tim, tụt huyết áp, có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thể rối loạn ý thức.</a:t>
            </a:r>
          </a:p>
          <a:p>
            <a:r>
              <a:rPr lang="vi-VN" dirty="0">
                <a:latin typeface="+mj-lt"/>
              </a:rPr>
              <a:t>Biểu hiện của phù phổi: ran ẩm hai bên phổi tăng dần lên đỉnh như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triều dâng.</a:t>
            </a:r>
          </a:p>
          <a:p>
            <a:r>
              <a:rPr lang="vi-VN" dirty="0">
                <a:latin typeface="+mj-lt"/>
              </a:rPr>
              <a:t>Có thể thấy bệnh lý nguyên nhân: HA </a:t>
            </a:r>
            <a:r>
              <a:rPr lang="vi-VN" dirty="0" smtClean="0">
                <a:latin typeface="+mj-lt"/>
              </a:rPr>
              <a:t>cao,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tiếng </a:t>
            </a:r>
            <a:r>
              <a:rPr lang="vi-VN" dirty="0">
                <a:latin typeface="+mj-lt"/>
              </a:rPr>
              <a:t>ngựa phi.</a:t>
            </a:r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444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XẾT NGHIỆM CẦN THIẾT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vi-VN" dirty="0">
                <a:latin typeface="+mj-lt"/>
              </a:rPr>
              <a:t>Điện </a:t>
            </a:r>
            <a:r>
              <a:rPr lang="vi-VN" dirty="0" smtClean="0">
                <a:latin typeface="+mj-lt"/>
              </a:rPr>
              <a:t>tim</a:t>
            </a:r>
            <a:endParaRPr lang="en-US" dirty="0">
              <a:latin typeface="+mj-lt"/>
            </a:endParaRPr>
          </a:p>
          <a:p>
            <a:r>
              <a:rPr lang="vi-VN" dirty="0" smtClean="0">
                <a:latin typeface="+mj-lt"/>
              </a:rPr>
              <a:t>Khí </a:t>
            </a:r>
            <a:r>
              <a:rPr lang="vi-VN" dirty="0">
                <a:latin typeface="+mj-lt"/>
              </a:rPr>
              <a:t>máu động </a:t>
            </a:r>
            <a:r>
              <a:rPr lang="vi-VN" dirty="0" smtClean="0">
                <a:latin typeface="+mj-lt"/>
              </a:rPr>
              <a:t>mạch</a:t>
            </a:r>
            <a:endParaRPr lang="en-US" dirty="0">
              <a:latin typeface="+mj-lt"/>
            </a:endParaRPr>
          </a:p>
          <a:p>
            <a:r>
              <a:rPr lang="vi-VN" dirty="0" smtClean="0">
                <a:latin typeface="+mj-lt"/>
              </a:rPr>
              <a:t>X </a:t>
            </a:r>
            <a:r>
              <a:rPr lang="vi-VN" dirty="0">
                <a:latin typeface="+mj-lt"/>
              </a:rPr>
              <a:t>quang </a:t>
            </a:r>
            <a:r>
              <a:rPr lang="vi-VN" dirty="0" smtClean="0">
                <a:latin typeface="+mj-lt"/>
              </a:rPr>
              <a:t>phổ</a:t>
            </a:r>
            <a:r>
              <a:rPr lang="en-US" dirty="0">
                <a:latin typeface="+mj-lt"/>
              </a:rPr>
              <a:t>i</a:t>
            </a:r>
          </a:p>
          <a:p>
            <a:r>
              <a:rPr lang="vi-VN" dirty="0" smtClean="0">
                <a:latin typeface="+mj-lt"/>
              </a:rPr>
              <a:t>Siêu </a:t>
            </a:r>
            <a:r>
              <a:rPr lang="vi-VN" dirty="0">
                <a:latin typeface="+mj-lt"/>
              </a:rPr>
              <a:t>âm </a:t>
            </a:r>
            <a:r>
              <a:rPr lang="vi-VN" dirty="0" smtClean="0">
                <a:latin typeface="+mj-lt"/>
              </a:rPr>
              <a:t>tim</a:t>
            </a:r>
            <a:endParaRPr lang="en-US" dirty="0">
              <a:latin typeface="+mj-lt"/>
            </a:endParaRPr>
          </a:p>
          <a:p>
            <a:r>
              <a:rPr lang="vi-VN" dirty="0" smtClean="0">
                <a:latin typeface="+mj-lt"/>
              </a:rPr>
              <a:t>Các </a:t>
            </a:r>
            <a:r>
              <a:rPr lang="vi-VN" dirty="0">
                <a:latin typeface="+mj-lt"/>
              </a:rPr>
              <a:t>xét nghiệm khác: enzym (troponin, CPK, CPK-MB…) khi nghi </a:t>
            </a:r>
            <a:r>
              <a:rPr lang="vi-VN" dirty="0" smtClean="0">
                <a:latin typeface="+mj-lt"/>
              </a:rPr>
              <a:t>ngờ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nhồi </a:t>
            </a:r>
            <a:r>
              <a:rPr lang="vi-VN" dirty="0">
                <a:latin typeface="+mj-lt"/>
              </a:rPr>
              <a:t>máu cơ </a:t>
            </a:r>
            <a:r>
              <a:rPr lang="vi-VN" dirty="0" smtClean="0">
                <a:latin typeface="+mj-lt"/>
              </a:rPr>
              <a:t>tim.</a:t>
            </a:r>
            <a:endParaRPr lang="en-US" dirty="0">
              <a:latin typeface="+mj-lt"/>
            </a:endParaRPr>
          </a:p>
          <a:p>
            <a:r>
              <a:rPr lang="vi-VN" dirty="0" smtClean="0">
                <a:latin typeface="+mj-lt"/>
              </a:rPr>
              <a:t>Beta-natriuretic peptide</a:t>
            </a:r>
            <a:r>
              <a:rPr lang="vi-VN" dirty="0">
                <a:latin typeface="+mj-lt"/>
              </a:rPr>
              <a:t/>
            </a:r>
            <a:br>
              <a:rPr lang="vi-VN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24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XỬ TRÍ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vi-VN" sz="3200" i="1" dirty="0">
                <a:latin typeface="+mj-lt"/>
              </a:rPr>
              <a:t>Mục tiêu: </a:t>
            </a:r>
            <a:r>
              <a:rPr lang="vi-VN" sz="3200" dirty="0">
                <a:latin typeface="+mj-lt"/>
              </a:rPr>
              <a:t>là nhằm làm giảm áp lực mạch phổi để giảm phù phổi, </a:t>
            </a:r>
            <a:r>
              <a:rPr lang="vi-VN" sz="3200" dirty="0" smtClean="0">
                <a:latin typeface="+mj-lt"/>
              </a:rPr>
              <a:t>đồn</a:t>
            </a:r>
            <a:r>
              <a:rPr lang="en-US" sz="3200" dirty="0" smtClean="0">
                <a:latin typeface="+mj-lt"/>
              </a:rPr>
              <a:t>g </a:t>
            </a:r>
            <a:r>
              <a:rPr lang="vi-VN" sz="3200" dirty="0" smtClean="0">
                <a:latin typeface="+mj-lt"/>
              </a:rPr>
              <a:t>thời </a:t>
            </a:r>
            <a:r>
              <a:rPr lang="vi-VN" sz="3200" dirty="0">
                <a:latin typeface="+mj-lt"/>
              </a:rPr>
              <a:t>kiểm soát tốt đường thở, oxy và hỗ trợ thông khí, giải </a:t>
            </a:r>
            <a:r>
              <a:rPr lang="vi-VN" sz="3200" dirty="0" smtClean="0">
                <a:latin typeface="+mj-lt"/>
              </a:rPr>
              <a:t>quyết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nguyên </a:t>
            </a:r>
            <a:r>
              <a:rPr lang="vi-VN" sz="3200" dirty="0">
                <a:latin typeface="+mj-lt"/>
              </a:rPr>
              <a:t>nhân gây ra phù phổi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8232"/>
            <a:ext cx="3970784" cy="4205064"/>
          </a:xfrm>
        </p:spPr>
      </p:pic>
    </p:spTree>
    <p:extLst>
      <p:ext uri="{BB962C8B-B14F-4D97-AF65-F5344CB8AC3E}">
        <p14:creationId xmlns:p14="http://schemas.microsoft.com/office/powerpoint/2010/main" val="13548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TẮC XỬ TRÍ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>
            <a:noAutofit/>
          </a:bodyPr>
          <a:lstStyle/>
          <a:p>
            <a:r>
              <a:rPr lang="vi-VN" dirty="0">
                <a:latin typeface="+mj-lt"/>
              </a:rPr>
              <a:t>Giảm máu về tim: tư thế ngồi </a:t>
            </a:r>
            <a:r>
              <a:rPr lang="vi-VN" dirty="0" smtClean="0">
                <a:latin typeface="+mj-lt"/>
              </a:rPr>
              <a:t>hoặc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nằm </a:t>
            </a:r>
            <a:r>
              <a:rPr lang="vi-VN" dirty="0">
                <a:latin typeface="+mj-lt"/>
              </a:rPr>
              <a:t>đầu cao &gt; 45 độ, thõng chân </a:t>
            </a:r>
            <a:r>
              <a:rPr lang="vi-VN" dirty="0" smtClean="0">
                <a:latin typeface="+mj-lt"/>
              </a:rPr>
              <a:t>và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có </a:t>
            </a:r>
            <a:r>
              <a:rPr lang="vi-VN" dirty="0">
                <a:latin typeface="+mj-lt"/>
              </a:rPr>
              <a:t>thể ga ro 3 chi luân phiên (</a:t>
            </a:r>
            <a:r>
              <a:rPr lang="vi-VN" dirty="0" smtClean="0">
                <a:latin typeface="+mj-lt"/>
              </a:rPr>
              <a:t>chính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máu </a:t>
            </a:r>
            <a:r>
              <a:rPr lang="vi-VN" dirty="0">
                <a:latin typeface="+mj-lt"/>
              </a:rPr>
              <a:t>ít dùng vì phải loại bỏ tới 500 </a:t>
            </a:r>
            <a:r>
              <a:rPr lang="vi-VN" dirty="0" smtClean="0">
                <a:latin typeface="+mj-lt"/>
              </a:rPr>
              <a:t>ml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mới </a:t>
            </a:r>
            <a:r>
              <a:rPr lang="vi-VN" dirty="0">
                <a:latin typeface="+mj-lt"/>
              </a:rPr>
              <a:t>có hiệu quả); </a:t>
            </a:r>
            <a:r>
              <a:rPr lang="en-US" dirty="0" err="1" smtClean="0">
                <a:latin typeface="+mj-lt"/>
              </a:rPr>
              <a:t>dùng</a:t>
            </a:r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thuốc lợi </a:t>
            </a:r>
            <a:r>
              <a:rPr lang="vi-VN" dirty="0" smtClean="0">
                <a:latin typeface="+mj-lt"/>
              </a:rPr>
              <a:t>tiểu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lasix </a:t>
            </a:r>
            <a:r>
              <a:rPr lang="vi-VN" dirty="0">
                <a:latin typeface="+mj-lt"/>
              </a:rPr>
              <a:t>và nhóm giãn tĩnh mạch </a:t>
            </a:r>
            <a:r>
              <a:rPr lang="vi-VN" dirty="0" smtClean="0">
                <a:latin typeface="+mj-lt"/>
              </a:rPr>
              <a:t>nitrate;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lọc </a:t>
            </a:r>
            <a:r>
              <a:rPr lang="vi-VN" dirty="0">
                <a:latin typeface="+mj-lt"/>
              </a:rPr>
              <a:t>máu cấp cứu trong suy thận.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− Tăng co bóp cơ tim: </a:t>
            </a:r>
            <a:r>
              <a:rPr lang="vi-VN" dirty="0" smtClean="0">
                <a:latin typeface="+mj-lt"/>
              </a:rPr>
              <a:t>dobutamin,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digoxxin</a:t>
            </a:r>
            <a:r>
              <a:rPr lang="vi-VN" dirty="0">
                <a:latin typeface="+mj-lt"/>
              </a:rPr>
              <a:t>, chống loạn nhịp.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− Morphin giúp an thần và giãn mạch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− Thở máy không xâm nhập hoặc </a:t>
            </a:r>
            <a:r>
              <a:rPr lang="vi-VN" dirty="0" smtClean="0">
                <a:latin typeface="+mj-lt"/>
              </a:rPr>
              <a:t>xâm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nhập </a:t>
            </a:r>
            <a:r>
              <a:rPr lang="vi-VN" dirty="0">
                <a:latin typeface="+mj-lt"/>
              </a:rPr>
              <a:t>tùy trường hợp và mức </a:t>
            </a:r>
            <a:r>
              <a:rPr lang="vi-VN" dirty="0" smtClean="0">
                <a:latin typeface="+mj-lt"/>
              </a:rPr>
              <a:t>độ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nặng</a:t>
            </a:r>
            <a:r>
              <a:rPr lang="vi-VN" dirty="0">
                <a:latin typeface="+mj-lt"/>
              </a:rPr>
              <a:t/>
            </a:r>
            <a:br>
              <a:rPr lang="vi-VN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3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2390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CHỨNG 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động mạch phổi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thất phải bắt đầu suy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mỏng hơn nhiều so với tâm thất trái. Áp lực tăng ở tâm nhĩ phải và vào bộ phận khác của cơ thể,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Phù.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                  -  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trướng.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tụ dịch trong màng quanh phổi(tràn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 2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 cơ tim do thiếu máu hoại tử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algn="l"/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-Không được điều trị,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OAP</a:t>
            </a:r>
            <a:r>
              <a:rPr lang="vi-VN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cấp tính có thể gây tử vong. </a:t>
            </a:r>
          </a:p>
        </p:txBody>
      </p:sp>
    </p:spTree>
    <p:extLst>
      <p:ext uri="{BB962C8B-B14F-4D97-AF65-F5344CB8AC3E}">
        <p14:creationId xmlns:p14="http://schemas.microsoft.com/office/powerpoint/2010/main" val="38749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CHĂM SÓC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128792" cy="4176464"/>
          </a:xfrm>
        </p:spPr>
      </p:pic>
    </p:spTree>
    <p:extLst>
      <p:ext uri="{BB962C8B-B14F-4D97-AF65-F5344CB8AC3E}">
        <p14:creationId xmlns:p14="http://schemas.microsoft.com/office/powerpoint/2010/main" val="32277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4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8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40324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 THỊ LOAN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 THỊ TRÚC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VÕ THỊ THƯƠNG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MỪNG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PHẠM THỊ ÁNH HỒNG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 HÀ NGỌC HUYỀN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 THỊ HOÀI THƯƠNG</a:t>
            </a:r>
          </a:p>
          <a:p>
            <a:pPr marL="342900" indent="-342900">
              <a:buFontTx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 THỊ THÚY DIỆU</a:t>
            </a:r>
          </a:p>
          <a:p>
            <a:endParaRPr lang="vi-VN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28"/>
            <a:ext cx="8208912" cy="95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1916832"/>
            <a:ext cx="42790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9. NGÔ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TRANG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10. PHẠM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YẾN NHI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11. ĐẶNG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HỒNG LÃNH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12. ĐÀO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THUẬN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13. LƯU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THỦY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14. NGUYỄN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PHÁT</a:t>
            </a:r>
          </a:p>
          <a:p>
            <a:r>
              <a:rPr lang="en-US" sz="26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15. VÕ </a:t>
            </a:r>
            <a:r>
              <a:rPr lang="en-US" sz="2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 HỒNG THÚY</a:t>
            </a:r>
          </a:p>
          <a:p>
            <a:endParaRPr lang="vi-VN" sz="2600"/>
          </a:p>
        </p:txBody>
      </p:sp>
    </p:spTree>
    <p:extLst>
      <p:ext uri="{BB962C8B-B14F-4D97-AF65-F5344CB8AC3E}">
        <p14:creationId xmlns:p14="http://schemas.microsoft.com/office/powerpoint/2010/main" val="2769852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92132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GIÁ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4196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chăm sóc bệnh nhân phù phổi cấp gồm các biện pháp?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Chống ngạt thở</a:t>
            </a: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Sử dụng thuốc theo y lệnh</a:t>
            </a: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Giảm kích thích và lo sợ cho bệnh nhân. Trích huyết</a:t>
            </a:r>
          </a:p>
          <a:p>
            <a:pPr marL="0" indent="0">
              <a:buNone/>
            </a:pP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Các câu trên đều đúng.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14400"/>
            <a:ext cx="4800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của phù phổi cấp gồm có:</a:t>
            </a:r>
          </a:p>
          <a:p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Cơn thường xảy ra về đêm.</a:t>
            </a:r>
          </a:p>
          <a:p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Khó thở đột ngột, dữ dội, thở nhanh, nông 50 - 60 l/phút.</a:t>
            </a:r>
          </a:p>
          <a:p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 liên tục rồi khạc ra dịch bọt hồng.Ran ẩm từ đáy phổi dâng lên đỉnh</a:t>
            </a:r>
          </a:p>
          <a:p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 nhanh.</a:t>
            </a:r>
          </a:p>
          <a:p>
            <a:r>
              <a:rPr lang="vi-V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Các câu trên đều đúng.</a:t>
            </a:r>
            <a:r>
              <a:rPr lang="vi-VN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0" y="5715000"/>
            <a:ext cx="609600" cy="5715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4419600" y="6286500"/>
            <a:ext cx="533400" cy="5715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-you-no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324600"/>
          </a:xfrm>
        </p:spPr>
      </p:pic>
    </p:spTree>
    <p:extLst>
      <p:ext uri="{BB962C8B-B14F-4D97-AF65-F5344CB8AC3E}">
        <p14:creationId xmlns:p14="http://schemas.microsoft.com/office/powerpoint/2010/main" val="38709181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vi-VN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2215663"/>
              </p:ext>
            </p:extLst>
          </p:nvPr>
        </p:nvGraphicFramePr>
        <p:xfrm>
          <a:off x="467544" y="1484784"/>
          <a:ext cx="835292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017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OAP)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hai loại phù phổi cấp: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phổi cấp huyết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phổi cấp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20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vi-VN" sz="3200" dirty="0" smtClean="0">
                <a:latin typeface="+mj-lt"/>
              </a:rPr>
              <a:t>Bệnh </a:t>
            </a:r>
            <a:r>
              <a:rPr lang="vi-VN" sz="3200" dirty="0">
                <a:latin typeface="+mj-lt"/>
              </a:rPr>
              <a:t>tim mạch gây suy chức năng tim trái và/hoặc tăng áp lực mao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mạch phổi: nhồi máu cơ tim, hẹp van hai lá, viêm cơ tim, cơn tang</a:t>
            </a:r>
            <a:r>
              <a:rPr lang="en-US" sz="3200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huyết áp ~ phù phổi cấp do tim</a:t>
            </a:r>
            <a:br>
              <a:rPr lang="vi-VN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324672" cy="4349080"/>
          </a:xfrm>
        </p:spPr>
      </p:pic>
    </p:spTree>
    <p:extLst>
      <p:ext uri="{BB962C8B-B14F-4D97-AF65-F5344CB8AC3E}">
        <p14:creationId xmlns:p14="http://schemas.microsoft.com/office/powerpoint/2010/main" val="255008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402832" cy="4525963"/>
          </a:xfrm>
        </p:spPr>
        <p:txBody>
          <a:bodyPr/>
          <a:lstStyle/>
          <a:p>
            <a:r>
              <a:rPr lang="vi-VN" dirty="0">
                <a:latin typeface="+mj-lt"/>
              </a:rPr>
              <a:t>Suy thận cấp, suy thận mạn: tình trạng ứ nước toàn thân do </a:t>
            </a:r>
            <a:r>
              <a:rPr lang="vi-VN" dirty="0" smtClean="0">
                <a:latin typeface="+mj-lt"/>
              </a:rPr>
              <a:t>suy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thận</a:t>
            </a:r>
            <a:r>
              <a:rPr lang="vi-VN" dirty="0">
                <a:latin typeface="+mj-lt"/>
              </a:rPr>
              <a:t>, vô niệu dẫn đến ứ nước và tăng thấm thanh dịch vào </a:t>
            </a:r>
            <a:r>
              <a:rPr lang="vi-VN" dirty="0" smtClean="0">
                <a:latin typeface="+mj-lt"/>
              </a:rPr>
              <a:t>phế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nang</a:t>
            </a:r>
            <a:r>
              <a:rPr lang="vi-VN" dirty="0">
                <a:latin typeface="+mj-lt"/>
              </a:rPr>
              <a:t>…</a:t>
            </a:r>
            <a:br>
              <a:rPr lang="vi-VN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528392" cy="4104456"/>
          </a:xfrm>
        </p:spPr>
      </p:pic>
    </p:spTree>
    <p:extLst>
      <p:ext uri="{BB962C8B-B14F-4D97-AF65-F5344CB8AC3E}">
        <p14:creationId xmlns:p14="http://schemas.microsoft.com/office/powerpoint/2010/main" val="2574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nhanhquá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ruyền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73015"/>
            <a:ext cx="3816424" cy="2736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65529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LÝ BỆNH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Bình thường: </a:t>
            </a:r>
            <a:endParaRPr lang="en-US" dirty="0" smtClean="0">
              <a:latin typeface="+mj-lt"/>
            </a:endParaRPr>
          </a:p>
          <a:p>
            <a:pPr lvl="1"/>
            <a:r>
              <a:rPr lang="en-US" sz="3200" dirty="0">
                <a:latin typeface="+mj-lt"/>
              </a:rPr>
              <a:t>B</a:t>
            </a:r>
            <a:r>
              <a:rPr lang="vi-VN" sz="3200" dirty="0" smtClean="0">
                <a:latin typeface="+mj-lt"/>
              </a:rPr>
              <a:t>ảo </a:t>
            </a:r>
            <a:r>
              <a:rPr lang="vi-VN" sz="3200" dirty="0">
                <a:latin typeface="+mj-lt"/>
              </a:rPr>
              <a:t>đảm </a:t>
            </a:r>
            <a:r>
              <a:rPr lang="en-US" sz="3200" dirty="0">
                <a:latin typeface="+mj-lt"/>
              </a:rPr>
              <a:t>P</a:t>
            </a:r>
            <a:r>
              <a:rPr lang="vi-VN" sz="3200" dirty="0" smtClean="0">
                <a:latin typeface="+mj-lt"/>
              </a:rPr>
              <a:t>keo </a:t>
            </a:r>
            <a:r>
              <a:rPr lang="vi-VN" sz="3200" dirty="0">
                <a:latin typeface="+mj-lt"/>
              </a:rPr>
              <a:t>plasma (&gt;25 mmHg) </a:t>
            </a:r>
            <a:r>
              <a:rPr lang="en-US" sz="3200" dirty="0">
                <a:latin typeface="+mj-lt"/>
              </a:rPr>
              <a:t>&gt;</a:t>
            </a:r>
            <a:r>
              <a:rPr lang="vi-VN" sz="3200" dirty="0" smtClean="0">
                <a:latin typeface="+mj-lt"/>
              </a:rPr>
              <a:t>mao </a:t>
            </a:r>
            <a:r>
              <a:rPr lang="vi-VN" sz="3200" dirty="0">
                <a:latin typeface="+mj-lt"/>
              </a:rPr>
              <a:t>mạch phổi (7-12 </a:t>
            </a:r>
            <a:r>
              <a:rPr lang="vi-VN" sz="3200" dirty="0" smtClean="0">
                <a:latin typeface="+mj-lt"/>
              </a:rPr>
              <a:t>mmHg)</a:t>
            </a:r>
            <a:endParaRPr lang="en-US" sz="3200" dirty="0" smtClean="0">
              <a:latin typeface="+mj-lt"/>
            </a:endParaRPr>
          </a:p>
          <a:p>
            <a:pPr lvl="1"/>
            <a:r>
              <a:rPr lang="en-US" sz="3200" dirty="0">
                <a:latin typeface="+mj-lt"/>
              </a:rPr>
              <a:t>B</a:t>
            </a:r>
            <a:r>
              <a:rPr lang="vi-VN" sz="3200" dirty="0" smtClean="0">
                <a:latin typeface="+mj-lt"/>
              </a:rPr>
              <a:t>ảo </a:t>
            </a:r>
            <a:r>
              <a:rPr lang="vi-VN" sz="3200" dirty="0">
                <a:latin typeface="+mj-lt"/>
              </a:rPr>
              <a:t>đảm mô liên hợp </a:t>
            </a:r>
            <a:r>
              <a:rPr lang="vi-VN" sz="3200" dirty="0" smtClean="0">
                <a:latin typeface="+mj-lt"/>
              </a:rPr>
              <a:t>và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hàng </a:t>
            </a:r>
            <a:r>
              <a:rPr lang="vi-VN" sz="3200" dirty="0">
                <a:latin typeface="+mj-lt"/>
              </a:rPr>
              <a:t>rào tế bào không thấm đối với protein huyết </a:t>
            </a:r>
            <a:r>
              <a:rPr lang="vi-VN" sz="3200" dirty="0" smtClean="0">
                <a:latin typeface="+mj-lt"/>
              </a:rPr>
              <a:t>thanh</a:t>
            </a:r>
            <a:endParaRPr lang="en-US" sz="3200" dirty="0" smtClean="0">
              <a:latin typeface="+mj-lt"/>
            </a:endParaRPr>
          </a:p>
          <a:p>
            <a:pPr lvl="1"/>
            <a:r>
              <a:rPr lang="en-US" sz="3200" dirty="0">
                <a:latin typeface="+mj-lt"/>
              </a:rPr>
              <a:t>B</a:t>
            </a:r>
            <a:r>
              <a:rPr lang="vi-VN" sz="3200" dirty="0" smtClean="0">
                <a:latin typeface="+mj-lt"/>
              </a:rPr>
              <a:t>ảo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đảm </a:t>
            </a:r>
            <a:r>
              <a:rPr lang="vi-VN" sz="3200" dirty="0">
                <a:latin typeface="+mj-lt"/>
              </a:rPr>
              <a:t>một hệ bạch huyết thông </a:t>
            </a:r>
            <a:r>
              <a:rPr lang="vi-VN" sz="3200" dirty="0" smtClean="0">
                <a:latin typeface="+mj-lt"/>
              </a:rPr>
              <a:t>thoáng</a:t>
            </a:r>
            <a:endParaRPr lang="en-US" sz="3200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 =&gt; </a:t>
            </a:r>
            <a:r>
              <a:rPr lang="en-US" dirty="0">
                <a:latin typeface="+mj-lt"/>
              </a:rPr>
              <a:t>C</a:t>
            </a:r>
            <a:r>
              <a:rPr lang="vi-VN" dirty="0" smtClean="0">
                <a:latin typeface="+mj-lt"/>
              </a:rPr>
              <a:t>ơ </a:t>
            </a:r>
            <a:r>
              <a:rPr lang="vi-VN" dirty="0">
                <a:latin typeface="+mj-lt"/>
              </a:rPr>
              <a:t>chế giữ </a:t>
            </a:r>
            <a:r>
              <a:rPr lang="vi-VN" dirty="0" smtClean="0">
                <a:latin typeface="+mj-lt"/>
              </a:rPr>
              <a:t>cho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khoảng </a:t>
            </a:r>
            <a:r>
              <a:rPr lang="vi-VN" dirty="0">
                <a:latin typeface="+mj-lt"/>
              </a:rPr>
              <a:t>kẽ và phế nang khô </a:t>
            </a:r>
            <a:r>
              <a:rPr lang="vi-VN" dirty="0" smtClean="0">
                <a:latin typeface="+mj-lt"/>
              </a:rPr>
              <a:t>ráo</a:t>
            </a:r>
            <a:r>
              <a:rPr lang="vi-VN" dirty="0">
                <a:latin typeface="+mj-lt"/>
              </a:rPr>
              <a:t/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/>
            </a:r>
            <a:br>
              <a:rPr lang="vi-VN" dirty="0">
                <a:latin typeface="+mj-lt"/>
              </a:rPr>
            </a:b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82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38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 LÝ BỆNH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vi-VN" dirty="0" smtClean="0">
                <a:latin typeface="+mj-lt"/>
              </a:rPr>
              <a:t> </a:t>
            </a:r>
            <a:r>
              <a:rPr lang="vi-VN" dirty="0">
                <a:latin typeface="+mj-lt"/>
              </a:rPr>
              <a:t>Cơ chế OAP: Khi chất lỏng ở khoảng kẽ tăng và gây sức ép làm </a:t>
            </a:r>
            <a:r>
              <a:rPr lang="vi-VN" dirty="0" smtClean="0">
                <a:latin typeface="+mj-lt"/>
              </a:rPr>
              <a:t>tan</a:t>
            </a:r>
            <a:r>
              <a:rPr lang="en-US" dirty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rã </a:t>
            </a:r>
            <a:r>
              <a:rPr lang="vi-VN" dirty="0">
                <a:latin typeface="+mj-lt"/>
              </a:rPr>
              <a:t>các chỗ nối màng phế nang, sẽ làm ngập lụt phế nang và dẫn </a:t>
            </a:r>
            <a:r>
              <a:rPr lang="vi-VN" dirty="0" smtClean="0">
                <a:latin typeface="+mj-lt"/>
              </a:rPr>
              <a:t>tới</a:t>
            </a:r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phù </a:t>
            </a:r>
            <a:r>
              <a:rPr lang="vi-VN" dirty="0">
                <a:latin typeface="+mj-lt"/>
              </a:rPr>
              <a:t>phổi.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12976"/>
            <a:ext cx="61926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983</Words>
  <Application>Microsoft Office PowerPoint</Application>
  <PresentationFormat>On-screen Show (4:3)</PresentationFormat>
  <Paragraphs>99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Tahoma</vt:lpstr>
      <vt:lpstr>Times New Roman</vt:lpstr>
      <vt:lpstr>Wingdings</vt:lpstr>
      <vt:lpstr>1_Office Theme</vt:lpstr>
      <vt:lpstr>2_Office Theme</vt:lpstr>
      <vt:lpstr>3_Office Theme</vt:lpstr>
      <vt:lpstr>4_Office Theme</vt:lpstr>
      <vt:lpstr>Office Theme</vt:lpstr>
      <vt:lpstr>CHỦ ĐỀ: CHĂM SÓC BỆNH NHÂN PHÙ PHỔI CẤP </vt:lpstr>
      <vt:lpstr>PowerPoint Presentation</vt:lpstr>
      <vt:lpstr>NỘI DUNG</vt:lpstr>
      <vt:lpstr>ĐỊNH NGHĨA</vt:lpstr>
      <vt:lpstr>NGUYÊN NHÂN</vt:lpstr>
      <vt:lpstr>NGUYÊN NHÂN</vt:lpstr>
      <vt:lpstr>NGUYÊN NHÂN</vt:lpstr>
      <vt:lpstr>SINH LÝ BỆNH</vt:lpstr>
      <vt:lpstr>SINH LÝ BỆNH</vt:lpstr>
      <vt:lpstr>SINH LÝ BỆNH</vt:lpstr>
      <vt:lpstr>TRIỆU CHỨNG</vt:lpstr>
      <vt:lpstr>TRIỆU CHỨNG</vt:lpstr>
      <vt:lpstr>CÁC XẾT NGHIỆM CẦN THIẾT</vt:lpstr>
      <vt:lpstr>NGUYÊN TẮC XỬ TRÍ</vt:lpstr>
      <vt:lpstr>NGUYÊN TẮC XỬ TRÍ</vt:lpstr>
      <vt:lpstr>BIẾN CHỨNG </vt:lpstr>
      <vt:lpstr>KẾ HOẠCH CHĂM SÓC</vt:lpstr>
      <vt:lpstr>PowerPoint Presentation</vt:lpstr>
      <vt:lpstr>PowerPoint Presentation</vt:lpstr>
      <vt:lpstr>LƯỢNG GIÁ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CHĂM SÓC BỆNH NHÂN SUY HÔ HẤP CẤP</dc:title>
  <dc:creator>Fuck</dc:creator>
  <cp:lastModifiedBy>AutoBVT</cp:lastModifiedBy>
  <cp:revision>47</cp:revision>
  <dcterms:created xsi:type="dcterms:W3CDTF">2016-08-25T14:41:50Z</dcterms:created>
  <dcterms:modified xsi:type="dcterms:W3CDTF">2016-09-06T04:49:18Z</dcterms:modified>
</cp:coreProperties>
</file>