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279" r:id="rId2"/>
    <p:sldId id="256" r:id="rId3"/>
    <p:sldId id="260" r:id="rId4"/>
    <p:sldId id="262" r:id="rId5"/>
    <p:sldId id="263" r:id="rId6"/>
    <p:sldId id="264" r:id="rId7"/>
    <p:sldId id="277" r:id="rId8"/>
    <p:sldId id="266" r:id="rId9"/>
    <p:sldId id="267" r:id="rId10"/>
    <p:sldId id="268" r:id="rId11"/>
    <p:sldId id="273" r:id="rId12"/>
    <p:sldId id="274" r:id="rId13"/>
    <p:sldId id="27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41" autoAdjust="0"/>
    <p:restoredTop sz="94624" autoAdjust="0"/>
  </p:normalViewPr>
  <p:slideViewPr>
    <p:cSldViewPr>
      <p:cViewPr varScale="1">
        <p:scale>
          <a:sx n="70" d="100"/>
          <a:sy n="70" d="100"/>
        </p:scale>
        <p:origin x="149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832"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F89191-DF8B-42F2-A4B4-EDAB04B001EF}" type="datetimeFigureOut">
              <a:rPr lang="en-US" smtClean="0"/>
              <a:pPr/>
              <a:t>9/16/2016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780D4C-2959-4F82-BE0C-EDB4D422004C}" type="slidenum">
              <a:rPr lang="en-US" smtClean="0"/>
              <a:pPr/>
              <a:t>‹#›</a:t>
            </a:fld>
            <a:endParaRPr lang="en-US"/>
          </a:p>
        </p:txBody>
      </p:sp>
    </p:spTree>
    <p:extLst>
      <p:ext uri="{BB962C8B-B14F-4D97-AF65-F5344CB8AC3E}">
        <p14:creationId xmlns:p14="http://schemas.microsoft.com/office/powerpoint/2010/main" val="1480324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25E0F8-4C03-4A57-93CD-9EA201C64225}" type="slidenum">
              <a:rPr lang="en-US" smtClean="0"/>
              <a:t>1</a:t>
            </a:fld>
            <a:endParaRPr lang="en-US"/>
          </a:p>
        </p:txBody>
      </p:sp>
    </p:spTree>
    <p:extLst>
      <p:ext uri="{BB962C8B-B14F-4D97-AF65-F5344CB8AC3E}">
        <p14:creationId xmlns:p14="http://schemas.microsoft.com/office/powerpoint/2010/main" val="1060130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EBA1D1-51A5-419F-AE4E-9D8C652FE6A6}" type="datetimeFigureOut">
              <a:rPr lang="en-US" smtClean="0"/>
              <a:pPr/>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C37AE-2FB8-45F5-8787-A3A188258D3F}" type="slidenum">
              <a:rPr lang="en-US" smtClean="0"/>
              <a:pPr/>
              <a:t>‹#›</a:t>
            </a:fld>
            <a:endParaRPr lang="en-US"/>
          </a:p>
        </p:txBody>
      </p:sp>
    </p:spTree>
    <p:extLst>
      <p:ext uri="{BB962C8B-B14F-4D97-AF65-F5344CB8AC3E}">
        <p14:creationId xmlns:p14="http://schemas.microsoft.com/office/powerpoint/2010/main" val="915330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EBA1D1-51A5-419F-AE4E-9D8C652FE6A6}" type="datetimeFigureOut">
              <a:rPr lang="en-US" smtClean="0"/>
              <a:pPr/>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C37AE-2FB8-45F5-8787-A3A188258D3F}" type="slidenum">
              <a:rPr lang="en-US" smtClean="0"/>
              <a:pPr/>
              <a:t>‹#›</a:t>
            </a:fld>
            <a:endParaRPr lang="en-US"/>
          </a:p>
        </p:txBody>
      </p:sp>
    </p:spTree>
    <p:extLst>
      <p:ext uri="{BB962C8B-B14F-4D97-AF65-F5344CB8AC3E}">
        <p14:creationId xmlns:p14="http://schemas.microsoft.com/office/powerpoint/2010/main" val="3919699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EBA1D1-51A5-419F-AE4E-9D8C652FE6A6}" type="datetimeFigureOut">
              <a:rPr lang="en-US" smtClean="0"/>
              <a:pPr/>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C37AE-2FB8-45F5-8787-A3A188258D3F}" type="slidenum">
              <a:rPr lang="en-US" smtClean="0"/>
              <a:pPr/>
              <a:t>‹#›</a:t>
            </a:fld>
            <a:endParaRPr lang="en-US"/>
          </a:p>
        </p:txBody>
      </p:sp>
    </p:spTree>
    <p:extLst>
      <p:ext uri="{BB962C8B-B14F-4D97-AF65-F5344CB8AC3E}">
        <p14:creationId xmlns:p14="http://schemas.microsoft.com/office/powerpoint/2010/main" val="2214453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EBA1D1-51A5-419F-AE4E-9D8C652FE6A6}" type="datetimeFigureOut">
              <a:rPr lang="en-US" smtClean="0"/>
              <a:pPr/>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C37AE-2FB8-45F5-8787-A3A188258D3F}" type="slidenum">
              <a:rPr lang="en-US" smtClean="0"/>
              <a:pPr/>
              <a:t>‹#›</a:t>
            </a:fld>
            <a:endParaRPr lang="en-US"/>
          </a:p>
        </p:txBody>
      </p:sp>
    </p:spTree>
    <p:extLst>
      <p:ext uri="{BB962C8B-B14F-4D97-AF65-F5344CB8AC3E}">
        <p14:creationId xmlns:p14="http://schemas.microsoft.com/office/powerpoint/2010/main" val="3546602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EBA1D1-51A5-419F-AE4E-9D8C652FE6A6}" type="datetimeFigureOut">
              <a:rPr lang="en-US" smtClean="0"/>
              <a:pPr/>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C37AE-2FB8-45F5-8787-A3A188258D3F}" type="slidenum">
              <a:rPr lang="en-US" smtClean="0"/>
              <a:pPr/>
              <a:t>‹#›</a:t>
            </a:fld>
            <a:endParaRPr lang="en-US"/>
          </a:p>
        </p:txBody>
      </p:sp>
    </p:spTree>
    <p:extLst>
      <p:ext uri="{BB962C8B-B14F-4D97-AF65-F5344CB8AC3E}">
        <p14:creationId xmlns:p14="http://schemas.microsoft.com/office/powerpoint/2010/main" val="2760166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EBA1D1-51A5-419F-AE4E-9D8C652FE6A6}" type="datetimeFigureOut">
              <a:rPr lang="en-US" smtClean="0"/>
              <a:pPr/>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5C37AE-2FB8-45F5-8787-A3A188258D3F}" type="slidenum">
              <a:rPr lang="en-US" smtClean="0"/>
              <a:pPr/>
              <a:t>‹#›</a:t>
            </a:fld>
            <a:endParaRPr lang="en-US"/>
          </a:p>
        </p:txBody>
      </p:sp>
    </p:spTree>
    <p:extLst>
      <p:ext uri="{BB962C8B-B14F-4D97-AF65-F5344CB8AC3E}">
        <p14:creationId xmlns:p14="http://schemas.microsoft.com/office/powerpoint/2010/main" val="906056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EBA1D1-51A5-419F-AE4E-9D8C652FE6A6}" type="datetimeFigureOut">
              <a:rPr lang="en-US" smtClean="0"/>
              <a:pPr/>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5C37AE-2FB8-45F5-8787-A3A188258D3F}" type="slidenum">
              <a:rPr lang="en-US" smtClean="0"/>
              <a:pPr/>
              <a:t>‹#›</a:t>
            </a:fld>
            <a:endParaRPr lang="en-US"/>
          </a:p>
        </p:txBody>
      </p:sp>
    </p:spTree>
    <p:extLst>
      <p:ext uri="{BB962C8B-B14F-4D97-AF65-F5344CB8AC3E}">
        <p14:creationId xmlns:p14="http://schemas.microsoft.com/office/powerpoint/2010/main" val="4194734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EBA1D1-51A5-419F-AE4E-9D8C652FE6A6}" type="datetimeFigureOut">
              <a:rPr lang="en-US" smtClean="0"/>
              <a:pPr/>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5C37AE-2FB8-45F5-8787-A3A188258D3F}" type="slidenum">
              <a:rPr lang="en-US" smtClean="0"/>
              <a:pPr/>
              <a:t>‹#›</a:t>
            </a:fld>
            <a:endParaRPr lang="en-US"/>
          </a:p>
        </p:txBody>
      </p:sp>
    </p:spTree>
    <p:extLst>
      <p:ext uri="{BB962C8B-B14F-4D97-AF65-F5344CB8AC3E}">
        <p14:creationId xmlns:p14="http://schemas.microsoft.com/office/powerpoint/2010/main" val="609477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EBA1D1-51A5-419F-AE4E-9D8C652FE6A6}" type="datetimeFigureOut">
              <a:rPr lang="en-US" smtClean="0"/>
              <a:pPr/>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5C37AE-2FB8-45F5-8787-A3A188258D3F}" type="slidenum">
              <a:rPr lang="en-US" smtClean="0"/>
              <a:pPr/>
              <a:t>‹#›</a:t>
            </a:fld>
            <a:endParaRPr lang="en-US"/>
          </a:p>
        </p:txBody>
      </p:sp>
    </p:spTree>
    <p:extLst>
      <p:ext uri="{BB962C8B-B14F-4D97-AF65-F5344CB8AC3E}">
        <p14:creationId xmlns:p14="http://schemas.microsoft.com/office/powerpoint/2010/main" val="1937832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EBA1D1-51A5-419F-AE4E-9D8C652FE6A6}" type="datetimeFigureOut">
              <a:rPr lang="en-US" smtClean="0"/>
              <a:pPr/>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5C37AE-2FB8-45F5-8787-A3A188258D3F}" type="slidenum">
              <a:rPr lang="en-US" smtClean="0"/>
              <a:pPr/>
              <a:t>‹#›</a:t>
            </a:fld>
            <a:endParaRPr lang="en-US"/>
          </a:p>
        </p:txBody>
      </p:sp>
    </p:spTree>
    <p:extLst>
      <p:ext uri="{BB962C8B-B14F-4D97-AF65-F5344CB8AC3E}">
        <p14:creationId xmlns:p14="http://schemas.microsoft.com/office/powerpoint/2010/main" val="592264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EBA1D1-51A5-419F-AE4E-9D8C652FE6A6}" type="datetimeFigureOut">
              <a:rPr lang="en-US" smtClean="0"/>
              <a:pPr/>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5C37AE-2FB8-45F5-8787-A3A188258D3F}" type="slidenum">
              <a:rPr lang="en-US" smtClean="0"/>
              <a:pPr/>
              <a:t>‹#›</a:t>
            </a:fld>
            <a:endParaRPr lang="en-US"/>
          </a:p>
        </p:txBody>
      </p:sp>
    </p:spTree>
    <p:extLst>
      <p:ext uri="{BB962C8B-B14F-4D97-AF65-F5344CB8AC3E}">
        <p14:creationId xmlns:p14="http://schemas.microsoft.com/office/powerpoint/2010/main" val="267320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EBA1D1-51A5-419F-AE4E-9D8C652FE6A6}" type="datetimeFigureOut">
              <a:rPr lang="en-US" smtClean="0"/>
              <a:pPr/>
              <a:t>9/16/2016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5C37AE-2FB8-45F5-8787-A3A188258D3F}" type="slidenum">
              <a:rPr lang="en-US" smtClean="0"/>
              <a:pPr/>
              <a:t>‹#›</a:t>
            </a:fld>
            <a:endParaRPr lang="en-US"/>
          </a:p>
        </p:txBody>
      </p:sp>
    </p:spTree>
    <p:extLst>
      <p:ext uri="{BB962C8B-B14F-4D97-AF65-F5344CB8AC3E}">
        <p14:creationId xmlns:p14="http://schemas.microsoft.com/office/powerpoint/2010/main" val="180444694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0"/>
            <a:ext cx="7772400" cy="784225"/>
          </a:xfrm>
        </p:spPr>
        <p:txBody>
          <a:bodyPr>
            <a:normAutofit fontScale="90000"/>
          </a:bodyPr>
          <a:lstStyle/>
          <a:p>
            <a:r>
              <a:rPr lang="en-US" sz="3200" b="1" dirty="0" smtClean="0">
                <a:latin typeface="Times New Roman" panose="02020603050405020304" pitchFamily="18" charset="0"/>
                <a:cs typeface="Times New Roman" panose="02020603050405020304" pitchFamily="18" charset="0"/>
              </a:rPr>
              <a:t>BÀI THUYẾT  TRÌNH HỒI SỨC CẤP CỨU</a:t>
            </a:r>
            <a:endParaRPr lang="en-US" sz="32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219200" y="1524000"/>
            <a:ext cx="6781800" cy="609600"/>
          </a:xfrm>
        </p:spPr>
        <p:txBody>
          <a:bodyPr>
            <a:normAutofit/>
          </a:bodyPr>
          <a:lstStyle/>
          <a:p>
            <a:r>
              <a:rPr lang="en-US" sz="2400" b="1" dirty="0" err="1" smtClean="0">
                <a:solidFill>
                  <a:schemeClr val="tx1"/>
                </a:solidFill>
                <a:latin typeface="Times New Roman" panose="02020603050405020304" pitchFamily="18" charset="0"/>
                <a:cs typeface="Times New Roman" panose="02020603050405020304" pitchFamily="18" charset="0"/>
              </a:rPr>
              <a:t>Đề</a:t>
            </a:r>
            <a:r>
              <a:rPr lang="en-US" sz="2400" b="1" dirty="0" smtClean="0">
                <a:solidFill>
                  <a:schemeClr val="tx1"/>
                </a:solidFill>
                <a:latin typeface="Times New Roman" panose="02020603050405020304" pitchFamily="18" charset="0"/>
                <a:cs typeface="Times New Roman" panose="02020603050405020304" pitchFamily="18" charset="0"/>
              </a:rPr>
              <a:t> </a:t>
            </a:r>
            <a:r>
              <a:rPr lang="en-US" sz="2400" b="1" dirty="0" err="1" smtClean="0">
                <a:solidFill>
                  <a:schemeClr val="tx1"/>
                </a:solidFill>
                <a:latin typeface="Times New Roman" panose="02020603050405020304" pitchFamily="18" charset="0"/>
                <a:cs typeface="Times New Roman" panose="02020603050405020304" pitchFamily="18" charset="0"/>
              </a:rPr>
              <a:t>tài</a:t>
            </a:r>
            <a:r>
              <a:rPr lang="en-US" sz="2400" b="1" dirty="0" smtClean="0">
                <a:solidFill>
                  <a:schemeClr val="tx1"/>
                </a:solidFill>
                <a:latin typeface="Times New Roman" panose="02020603050405020304" pitchFamily="18" charset="0"/>
                <a:cs typeface="Times New Roman" panose="02020603050405020304" pitchFamily="18" charset="0"/>
              </a:rPr>
              <a:t> : </a:t>
            </a:r>
            <a:r>
              <a:rPr lang="en-US" sz="2400" b="1" dirty="0" err="1" smtClean="0">
                <a:solidFill>
                  <a:schemeClr val="tx1"/>
                </a:solidFill>
                <a:latin typeface="Times New Roman" panose="02020603050405020304" pitchFamily="18" charset="0"/>
                <a:cs typeface="Times New Roman" panose="02020603050405020304" pitchFamily="18" charset="0"/>
              </a:rPr>
              <a:t>Chăm</a:t>
            </a:r>
            <a:r>
              <a:rPr lang="en-US" sz="2400" b="1" dirty="0" smtClean="0">
                <a:solidFill>
                  <a:schemeClr val="tx1"/>
                </a:solidFill>
                <a:latin typeface="Times New Roman" panose="02020603050405020304" pitchFamily="18" charset="0"/>
                <a:cs typeface="Times New Roman" panose="02020603050405020304" pitchFamily="18" charset="0"/>
              </a:rPr>
              <a:t> </a:t>
            </a:r>
            <a:r>
              <a:rPr lang="en-US" sz="2400" b="1" dirty="0" err="1" smtClean="0">
                <a:solidFill>
                  <a:schemeClr val="tx1"/>
                </a:solidFill>
                <a:latin typeface="Times New Roman" panose="02020603050405020304" pitchFamily="18" charset="0"/>
                <a:cs typeface="Times New Roman" panose="02020603050405020304" pitchFamily="18" charset="0"/>
              </a:rPr>
              <a:t>sóc</a:t>
            </a:r>
            <a:r>
              <a:rPr lang="en-US" sz="2400" b="1" dirty="0" smtClean="0">
                <a:solidFill>
                  <a:schemeClr val="tx1"/>
                </a:solidFill>
                <a:latin typeface="Times New Roman" panose="02020603050405020304" pitchFamily="18" charset="0"/>
                <a:cs typeface="Times New Roman" panose="02020603050405020304" pitchFamily="18" charset="0"/>
              </a:rPr>
              <a:t> </a:t>
            </a:r>
            <a:r>
              <a:rPr lang="en-US" sz="2400" b="1" dirty="0" err="1" smtClean="0">
                <a:solidFill>
                  <a:schemeClr val="tx1"/>
                </a:solidFill>
                <a:latin typeface="Times New Roman" panose="02020603050405020304" pitchFamily="18" charset="0"/>
                <a:cs typeface="Times New Roman" panose="02020603050405020304" pitchFamily="18" charset="0"/>
              </a:rPr>
              <a:t>bệnh</a:t>
            </a:r>
            <a:r>
              <a:rPr lang="en-US" sz="2400" b="1" dirty="0" smtClean="0">
                <a:solidFill>
                  <a:schemeClr val="tx1"/>
                </a:solidFill>
                <a:latin typeface="Times New Roman" panose="02020603050405020304" pitchFamily="18" charset="0"/>
                <a:cs typeface="Times New Roman" panose="02020603050405020304" pitchFamily="18" charset="0"/>
              </a:rPr>
              <a:t> </a:t>
            </a:r>
            <a:r>
              <a:rPr lang="en-US" sz="2400" b="1" dirty="0" err="1" smtClean="0">
                <a:solidFill>
                  <a:schemeClr val="tx1"/>
                </a:solidFill>
                <a:latin typeface="Times New Roman" panose="02020603050405020304" pitchFamily="18" charset="0"/>
                <a:cs typeface="Times New Roman" panose="02020603050405020304" pitchFamily="18" charset="0"/>
              </a:rPr>
              <a:t>nhân</a:t>
            </a:r>
            <a:r>
              <a:rPr lang="en-US" sz="2400" b="1" dirty="0" smtClean="0">
                <a:solidFill>
                  <a:schemeClr val="tx1"/>
                </a:solidFill>
                <a:latin typeface="Times New Roman" panose="02020603050405020304" pitchFamily="18" charset="0"/>
                <a:cs typeface="Times New Roman" panose="02020603050405020304" pitchFamily="18" charset="0"/>
              </a:rPr>
              <a:t> </a:t>
            </a:r>
            <a:r>
              <a:rPr lang="en-US" sz="2400" b="1" dirty="0" err="1" smtClean="0">
                <a:solidFill>
                  <a:schemeClr val="tx1"/>
                </a:solidFill>
                <a:latin typeface="Times New Roman" panose="02020603050405020304" pitchFamily="18" charset="0"/>
                <a:cs typeface="Times New Roman" panose="02020603050405020304" pitchFamily="18" charset="0"/>
              </a:rPr>
              <a:t>đặt</a:t>
            </a:r>
            <a:r>
              <a:rPr lang="en-US" sz="2400" b="1" dirty="0" smtClean="0">
                <a:solidFill>
                  <a:schemeClr val="tx1"/>
                </a:solidFill>
                <a:latin typeface="Times New Roman" panose="02020603050405020304" pitchFamily="18" charset="0"/>
                <a:cs typeface="Times New Roman" panose="02020603050405020304" pitchFamily="18" charset="0"/>
              </a:rPr>
              <a:t> </a:t>
            </a:r>
            <a:r>
              <a:rPr lang="en-US" sz="2400" b="1" dirty="0" err="1" smtClean="0">
                <a:solidFill>
                  <a:schemeClr val="tx1"/>
                </a:solidFill>
                <a:latin typeface="Times New Roman" panose="02020603050405020304" pitchFamily="18" charset="0"/>
                <a:cs typeface="Times New Roman" panose="02020603050405020304" pitchFamily="18" charset="0"/>
              </a:rPr>
              <a:t>ống</a:t>
            </a:r>
            <a:r>
              <a:rPr lang="en-US" sz="2400" b="1" dirty="0" smtClean="0">
                <a:solidFill>
                  <a:schemeClr val="tx1"/>
                </a:solidFill>
                <a:latin typeface="Times New Roman" panose="02020603050405020304" pitchFamily="18" charset="0"/>
                <a:cs typeface="Times New Roman" panose="02020603050405020304" pitchFamily="18" charset="0"/>
              </a:rPr>
              <a:t> </a:t>
            </a:r>
            <a:r>
              <a:rPr lang="en-US" sz="2400" b="1" dirty="0" err="1" smtClean="0">
                <a:solidFill>
                  <a:schemeClr val="tx1"/>
                </a:solidFill>
                <a:latin typeface="Times New Roman" panose="02020603050405020304" pitchFamily="18" charset="0"/>
                <a:cs typeface="Times New Roman" panose="02020603050405020304" pitchFamily="18" charset="0"/>
              </a:rPr>
              <a:t>nội</a:t>
            </a:r>
            <a:r>
              <a:rPr lang="en-US" sz="2400" b="1" dirty="0" smtClean="0">
                <a:solidFill>
                  <a:schemeClr val="tx1"/>
                </a:solidFill>
                <a:latin typeface="Times New Roman" panose="02020603050405020304" pitchFamily="18" charset="0"/>
                <a:cs typeface="Times New Roman" panose="02020603050405020304" pitchFamily="18" charset="0"/>
              </a:rPr>
              <a:t> </a:t>
            </a:r>
            <a:r>
              <a:rPr lang="en-US" sz="2400" b="1" dirty="0" err="1" smtClean="0">
                <a:solidFill>
                  <a:schemeClr val="tx1"/>
                </a:solidFill>
                <a:latin typeface="Times New Roman" panose="02020603050405020304" pitchFamily="18" charset="0"/>
                <a:cs typeface="Times New Roman" panose="02020603050405020304" pitchFamily="18" charset="0"/>
              </a:rPr>
              <a:t>khí</a:t>
            </a:r>
            <a:r>
              <a:rPr lang="en-US" sz="2400" b="1" dirty="0" smtClean="0">
                <a:solidFill>
                  <a:schemeClr val="tx1"/>
                </a:solidFill>
                <a:latin typeface="Times New Roman" panose="02020603050405020304" pitchFamily="18" charset="0"/>
                <a:cs typeface="Times New Roman" panose="02020603050405020304" pitchFamily="18" charset="0"/>
              </a:rPr>
              <a:t> </a:t>
            </a:r>
            <a:r>
              <a:rPr lang="en-US" sz="2400" b="1" dirty="0" err="1" smtClean="0">
                <a:solidFill>
                  <a:schemeClr val="tx1"/>
                </a:solidFill>
                <a:latin typeface="Times New Roman" panose="02020603050405020304" pitchFamily="18" charset="0"/>
                <a:cs typeface="Times New Roman" panose="02020603050405020304" pitchFamily="18" charset="0"/>
              </a:rPr>
              <a:t>quản</a:t>
            </a:r>
            <a:endParaRPr lang="en-US" sz="2400" b="1" dirty="0">
              <a:solidFill>
                <a:schemeClr val="tx1"/>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381001" y="2041525"/>
            <a:ext cx="8839200" cy="5884111"/>
          </a:xfrm>
          <a:prstGeom prst="rect">
            <a:avLst/>
          </a:prstGeom>
          <a:noFill/>
        </p:spPr>
        <p:txBody>
          <a:bodyPr wrap="square" numCol="2" rtlCol="0">
            <a:spAutoFit/>
          </a:bodyPr>
          <a:lstStyle/>
          <a:p>
            <a:r>
              <a:rPr lang="en-US" sz="2000" b="1" dirty="0" smtClean="0">
                <a:latin typeface="Times New Roman" panose="02020603050405020304" pitchFamily="18" charset="0"/>
                <a:cs typeface="Times New Roman" pitchFamily="18" charset="0"/>
              </a:rPr>
              <a:t>GVHD : </a:t>
            </a:r>
            <a:r>
              <a:rPr lang="en-US" sz="2000" b="1" dirty="0" err="1" smtClean="0">
                <a:latin typeface="Times New Roman" panose="02020603050405020304" pitchFamily="18" charset="0"/>
                <a:cs typeface="Times New Roman" pitchFamily="18" charset="0"/>
              </a:rPr>
              <a:t>Ths</a:t>
            </a:r>
            <a:r>
              <a:rPr lang="en-US" sz="2000" b="1" dirty="0" smtClean="0">
                <a:latin typeface="Times New Roman" panose="02020603050405020304" pitchFamily="18" charset="0"/>
                <a:cs typeface="Times New Roman" pitchFamily="18" charset="0"/>
              </a:rPr>
              <a:t> . </a:t>
            </a:r>
            <a:r>
              <a:rPr lang="en-US" sz="2000" b="1" dirty="0" err="1" smtClean="0">
                <a:latin typeface="Times New Roman" panose="02020603050405020304" pitchFamily="18" charset="0"/>
                <a:cs typeface="Times New Roman" pitchFamily="18" charset="0"/>
              </a:rPr>
              <a:t>Bs</a:t>
            </a:r>
            <a:r>
              <a:rPr lang="en-US" sz="2000" b="1" dirty="0" smtClean="0">
                <a:latin typeface="Times New Roman" panose="02020603050405020304" pitchFamily="18" charset="0"/>
                <a:cs typeface="Times New Roman" pitchFamily="18" charset="0"/>
              </a:rPr>
              <a:t> </a:t>
            </a:r>
            <a:r>
              <a:rPr lang="en-US" sz="2000" b="1" dirty="0" err="1" smtClean="0">
                <a:latin typeface="Times New Roman" panose="02020603050405020304" pitchFamily="18" charset="0"/>
                <a:cs typeface="Times New Roman" pitchFamily="18" charset="0"/>
              </a:rPr>
              <a:t>Nguyễn</a:t>
            </a:r>
            <a:r>
              <a:rPr lang="en-US" sz="2000" b="1" dirty="0" smtClean="0">
                <a:latin typeface="Times New Roman" panose="02020603050405020304" pitchFamily="18" charset="0"/>
                <a:cs typeface="Times New Roman" pitchFamily="18" charset="0"/>
              </a:rPr>
              <a:t> </a:t>
            </a:r>
            <a:r>
              <a:rPr lang="en-US" sz="2000" b="1" dirty="0" err="1" smtClean="0">
                <a:latin typeface="Times New Roman" panose="02020603050405020304" pitchFamily="18" charset="0"/>
                <a:cs typeface="Times New Roman" pitchFamily="18" charset="0"/>
              </a:rPr>
              <a:t>Phúc</a:t>
            </a:r>
            <a:r>
              <a:rPr lang="en-US" sz="2000" b="1" dirty="0" smtClean="0">
                <a:latin typeface="Times New Roman" panose="02020603050405020304" pitchFamily="18" charset="0"/>
                <a:cs typeface="Times New Roman" pitchFamily="18" charset="0"/>
              </a:rPr>
              <a:t> </a:t>
            </a:r>
            <a:r>
              <a:rPr lang="en-US" sz="2000" b="1" dirty="0" err="1" smtClean="0">
                <a:latin typeface="Times New Roman" panose="02020603050405020304" pitchFamily="18" charset="0"/>
                <a:cs typeface="Times New Roman" pitchFamily="18" charset="0"/>
              </a:rPr>
              <a:t>Học</a:t>
            </a:r>
            <a:endParaRPr lang="en-US" sz="2000" b="1" dirty="0" smtClean="0">
              <a:latin typeface="Times New Roman" panose="02020603050405020304" pitchFamily="18" charset="0"/>
              <a:cs typeface="Times New Roman" pitchFamily="18" charset="0"/>
            </a:endParaRPr>
          </a:p>
          <a:p>
            <a:r>
              <a:rPr lang="en-US" sz="2000" b="1" dirty="0">
                <a:latin typeface="Times New Roman" pitchFamily="18" charset="0"/>
                <a:cs typeface="Times New Roman" pitchFamily="18" charset="0"/>
              </a:rPr>
              <a:t/>
            </a:r>
            <a:br>
              <a:rPr lang="en-US" sz="2000" b="1" dirty="0">
                <a:latin typeface="Times New Roman" pitchFamily="18" charset="0"/>
                <a:cs typeface="Times New Roman" pitchFamily="18" charset="0"/>
              </a:rPr>
            </a:br>
            <a:r>
              <a:rPr lang="en-US" sz="2000" b="1" dirty="0" err="1" smtClean="0">
                <a:latin typeface="Times New Roman" pitchFamily="18" charset="0"/>
                <a:cs typeface="Times New Roman" pitchFamily="18" charset="0"/>
              </a:rPr>
              <a:t>Thành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viên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nhóm</a:t>
            </a:r>
            <a:r>
              <a:rPr lang="en-US" sz="2000" b="1" dirty="0" smtClean="0">
                <a:latin typeface="Times New Roman" pitchFamily="18" charset="0"/>
                <a:cs typeface="Times New Roman" pitchFamily="18" charset="0"/>
              </a:rPr>
              <a:t> :</a:t>
            </a:r>
            <a:endParaRPr lang="en-US" sz="2600" b="1" dirty="0" smtClean="0">
              <a:latin typeface="Times New Roman" pitchFamily="18" charset="0"/>
              <a:cs typeface="Times New Roman" pitchFamily="18" charset="0"/>
            </a:endParaRPr>
          </a:p>
          <a:p>
            <a:endParaRPr lang="en-US" sz="2600" b="1" dirty="0" smtClean="0">
              <a:latin typeface="Times New Roman" pitchFamily="18" charset="0"/>
              <a:cs typeface="Times New Roman" pitchFamily="18" charset="0"/>
            </a:endParaRPr>
          </a:p>
          <a:p>
            <a:pPr marL="514350" lvl="0" indent="-514350">
              <a:buFont typeface="+mj-lt"/>
              <a:buAutoNum type="arabicPeriod"/>
            </a:pPr>
            <a:r>
              <a:rPr lang="en-US" sz="2000" dirty="0" err="1" smtClean="0">
                <a:latin typeface="Times New Roman" panose="02020603050405020304" pitchFamily="18" charset="0"/>
                <a:cs typeface="Times New Roman" panose="02020603050405020304" pitchFamily="18" charset="0"/>
              </a:rPr>
              <a:t>Võ</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Ngọc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Trung</a:t>
            </a:r>
            <a:endParaRPr lang="en-US" sz="2000" dirty="0" smtClean="0">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sz="2000" dirty="0" err="1" smtClean="0">
                <a:latin typeface="Times New Roman" panose="02020603050405020304" pitchFamily="18" charset="0"/>
                <a:cs typeface="Times New Roman" panose="02020603050405020304" pitchFamily="18" charset="0"/>
              </a:rPr>
              <a:t>Trần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Thị</a:t>
            </a:r>
            <a:r>
              <a:rPr lang="en-US" sz="2000" dirty="0" smtClean="0">
                <a:latin typeface="Times New Roman" panose="02020603050405020304" pitchFamily="18" charset="0"/>
                <a:cs typeface="Times New Roman" panose="02020603050405020304" pitchFamily="18" charset="0"/>
              </a:rPr>
              <a:t> Thu </a:t>
            </a:r>
            <a:r>
              <a:rPr lang="en-US" sz="2000" dirty="0" err="1" smtClean="0">
                <a:latin typeface="Times New Roman" panose="02020603050405020304" pitchFamily="18" charset="0"/>
                <a:cs typeface="Times New Roman" panose="02020603050405020304" pitchFamily="18" charset="0"/>
              </a:rPr>
              <a:t>Hường</a:t>
            </a:r>
            <a:endParaRPr lang="en-US" sz="2000" dirty="0" smtClean="0">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sz="2000" dirty="0" err="1" smtClean="0">
                <a:latin typeface="Times New Roman" panose="02020603050405020304" pitchFamily="18" charset="0"/>
                <a:cs typeface="Times New Roman" panose="02020603050405020304" pitchFamily="18" charset="0"/>
              </a:rPr>
              <a:t>Nguyễn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Thị</a:t>
            </a:r>
            <a:r>
              <a:rPr lang="en-US" sz="2000" dirty="0" smtClean="0">
                <a:latin typeface="Times New Roman" panose="02020603050405020304" pitchFamily="18" charset="0"/>
                <a:cs typeface="Times New Roman" panose="02020603050405020304" pitchFamily="18" charset="0"/>
              </a:rPr>
              <a:t> Trang</a:t>
            </a:r>
          </a:p>
          <a:p>
            <a:pPr marL="514350" lvl="0" indent="-514350">
              <a:buFont typeface="+mj-lt"/>
              <a:buAutoNum type="arabicPeriod"/>
            </a:pPr>
            <a:r>
              <a:rPr lang="en-US" sz="2000" dirty="0" err="1" smtClean="0">
                <a:latin typeface="Times New Roman" panose="02020603050405020304" pitchFamily="18" charset="0"/>
                <a:cs typeface="Times New Roman" panose="02020603050405020304" pitchFamily="18" charset="0"/>
              </a:rPr>
              <a:t>Nguyễn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Thị</a:t>
            </a:r>
            <a:r>
              <a:rPr lang="en-US" sz="2000" dirty="0" smtClean="0">
                <a:latin typeface="Times New Roman" panose="02020603050405020304" pitchFamily="18" charset="0"/>
                <a:cs typeface="Times New Roman" panose="02020603050405020304" pitchFamily="18" charset="0"/>
              </a:rPr>
              <a:t> Thu Trang</a:t>
            </a:r>
          </a:p>
          <a:p>
            <a:pPr marL="514350" lvl="0" indent="-514350">
              <a:buFont typeface="+mj-lt"/>
              <a:buAutoNum type="arabicPeriod"/>
            </a:pPr>
            <a:r>
              <a:rPr lang="en-US" sz="2000" dirty="0" err="1" smtClean="0">
                <a:latin typeface="Times New Roman" panose="02020603050405020304" pitchFamily="18" charset="0"/>
                <a:cs typeface="Times New Roman" panose="02020603050405020304" pitchFamily="18" charset="0"/>
              </a:rPr>
              <a:t>Trần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Thị</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Hải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Yến</a:t>
            </a:r>
            <a:endParaRPr lang="en-US" sz="2000" dirty="0" smtClean="0">
              <a:latin typeface="Times New Roman" panose="02020603050405020304" pitchFamily="18" charset="0"/>
              <a:cs typeface="Times New Roman" panose="02020603050405020304" pitchFamily="18" charset="0"/>
            </a:endParaRPr>
          </a:p>
          <a:p>
            <a:pPr marL="514350" lvl="0" indent="-514350">
              <a:spcAft>
                <a:spcPts val="3000"/>
              </a:spcAft>
              <a:buFont typeface="+mj-lt"/>
              <a:buAutoNum type="arabicPeriod"/>
            </a:pPr>
            <a:r>
              <a:rPr lang="en-US" sz="2000" dirty="0" err="1" smtClean="0">
                <a:latin typeface="Times New Roman" panose="02020603050405020304" pitchFamily="18" charset="0"/>
                <a:cs typeface="Times New Roman" panose="02020603050405020304" pitchFamily="18" charset="0"/>
              </a:rPr>
              <a:t>Lê</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Thị</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Diễm</a:t>
            </a:r>
            <a:endParaRPr lang="en-US" sz="2000" dirty="0" smtClean="0">
              <a:latin typeface="Times New Roman" panose="02020603050405020304" pitchFamily="18" charset="0"/>
              <a:cs typeface="Times New Roman" panose="02020603050405020304" pitchFamily="18" charset="0"/>
            </a:endParaRPr>
          </a:p>
          <a:p>
            <a:pPr marL="514350" lvl="0" indent="-514350">
              <a:spcAft>
                <a:spcPts val="3000"/>
              </a:spcAft>
              <a:buFont typeface="+mj-lt"/>
              <a:buAutoNum type="arabicPeriod"/>
            </a:pPr>
            <a:endParaRPr lang="en-US" sz="2600" dirty="0" smtClean="0">
              <a:latin typeface="Times New Roman" panose="02020603050405020304" pitchFamily="18" charset="0"/>
              <a:cs typeface="Times New Roman" panose="02020603050405020304" pitchFamily="18" charset="0"/>
            </a:endParaRPr>
          </a:p>
          <a:p>
            <a:pPr lvl="0">
              <a:spcAft>
                <a:spcPts val="3000"/>
              </a:spcAft>
            </a:pPr>
            <a:endParaRPr lang="en-US" sz="2600" dirty="0">
              <a:latin typeface="Times New Roman" panose="02020603050405020304" pitchFamily="18" charset="0"/>
              <a:cs typeface="Times New Roman" panose="02020603050405020304" pitchFamily="18" charset="0"/>
            </a:endParaRPr>
          </a:p>
          <a:p>
            <a:pPr lvl="0">
              <a:spcAft>
                <a:spcPts val="3000"/>
              </a:spcAft>
            </a:pPr>
            <a:endParaRPr lang="en-US" sz="2600" dirty="0" smtClean="0">
              <a:latin typeface="Times New Roman" panose="02020603050405020304" pitchFamily="18" charset="0"/>
              <a:cs typeface="Times New Roman" panose="02020603050405020304" pitchFamily="18" charset="0"/>
            </a:endParaRPr>
          </a:p>
          <a:p>
            <a:pPr lvl="0">
              <a:spcAft>
                <a:spcPts val="3000"/>
              </a:spcAft>
            </a:pPr>
            <a:endParaRPr lang="en-US" sz="2600" dirty="0">
              <a:latin typeface="Times New Roman" panose="02020603050405020304" pitchFamily="18" charset="0"/>
              <a:cs typeface="Times New Roman" panose="02020603050405020304" pitchFamily="18" charset="0"/>
            </a:endParaRPr>
          </a:p>
          <a:p>
            <a:pPr lvl="0">
              <a:spcAft>
                <a:spcPts val="3000"/>
              </a:spcAft>
            </a:pPr>
            <a:endParaRPr lang="en-US" sz="2600" dirty="0" smtClean="0">
              <a:latin typeface="Times New Roman" panose="02020603050405020304" pitchFamily="18" charset="0"/>
              <a:cs typeface="Times New Roman" panose="02020603050405020304" pitchFamily="18" charset="0"/>
            </a:endParaRPr>
          </a:p>
          <a:p>
            <a:pPr lvl="0"/>
            <a:endParaRPr lang="en-US" sz="2600" dirty="0" smtClean="0">
              <a:latin typeface="Times New Roman" panose="02020603050405020304" pitchFamily="18" charset="0"/>
              <a:cs typeface="Times New Roman" panose="02020603050405020304" pitchFamily="18" charset="0"/>
            </a:endParaRPr>
          </a:p>
          <a:p>
            <a:pPr lvl="0"/>
            <a:endParaRPr lang="en-US" sz="2600" dirty="0" smtClean="0">
              <a:latin typeface="Times New Roman" panose="02020603050405020304" pitchFamily="18" charset="0"/>
              <a:cs typeface="Times New Roman" panose="02020603050405020304" pitchFamily="18" charset="0"/>
            </a:endParaRPr>
          </a:p>
          <a:p>
            <a:pPr marL="514350" lvl="0" indent="-514350">
              <a:buFont typeface="+mj-lt"/>
              <a:buAutoNum type="arabicPeriod"/>
            </a:pPr>
            <a:endParaRPr lang="en-US" sz="2600" dirty="0" smtClean="0">
              <a:latin typeface="Times New Roman" panose="02020603050405020304" pitchFamily="18" charset="0"/>
              <a:cs typeface="Times New Roman" panose="02020603050405020304" pitchFamily="18" charset="0"/>
            </a:endParaRPr>
          </a:p>
          <a:p>
            <a:pPr marL="514350" lvl="0" indent="-514350">
              <a:buFont typeface="+mj-lt"/>
              <a:buAutoNum type="arabicPeriod"/>
            </a:pPr>
            <a:endParaRPr lang="en-US" sz="2600" dirty="0" smtClean="0">
              <a:latin typeface="Times New Roman" panose="02020603050405020304" pitchFamily="18" charset="0"/>
              <a:cs typeface="Times New Roman" panose="02020603050405020304" pitchFamily="18" charset="0"/>
            </a:endParaRPr>
          </a:p>
          <a:p>
            <a:pPr marL="514350" lvl="0" indent="-514350">
              <a:buFont typeface="+mj-lt"/>
              <a:buAutoNum type="arabicPeriod"/>
            </a:pPr>
            <a:endParaRPr lang="en-US" sz="2600" dirty="0" smtClean="0">
              <a:latin typeface="Times New Roman" panose="02020603050405020304" pitchFamily="18" charset="0"/>
              <a:cs typeface="Times New Roman" panose="02020603050405020304" pitchFamily="18" charset="0"/>
            </a:endParaRPr>
          </a:p>
          <a:p>
            <a:pPr marL="514350" lvl="0" indent="-514350">
              <a:buFont typeface="+mj-lt"/>
              <a:buAutoNum type="arabicPeriod"/>
            </a:pPr>
            <a:endParaRPr lang="en-US" sz="2600" dirty="0" smtClean="0">
              <a:latin typeface="Times New Roman" panose="02020603050405020304" pitchFamily="18" charset="0"/>
              <a:cs typeface="Times New Roman" panose="02020603050405020304" pitchFamily="18" charset="0"/>
            </a:endParaRPr>
          </a:p>
          <a:p>
            <a:endParaRPr lang="en-US" sz="2600" dirty="0">
              <a:latin typeface="Times New Roman" pitchFamily="18" charset="0"/>
              <a:cs typeface="Times New Roman" pitchFamily="18" charset="0"/>
            </a:endParaRPr>
          </a:p>
        </p:txBody>
      </p:sp>
      <p:sp>
        <p:nvSpPr>
          <p:cNvPr id="4" name="TextBox 3"/>
          <p:cNvSpPr txBox="1"/>
          <p:nvPr/>
        </p:nvSpPr>
        <p:spPr>
          <a:xfrm>
            <a:off x="4648200" y="3352800"/>
            <a:ext cx="3441356" cy="1938992"/>
          </a:xfrm>
          <a:prstGeom prst="rect">
            <a:avLst/>
          </a:prstGeom>
          <a:noFill/>
        </p:spPr>
        <p:txBody>
          <a:bodyPr wrap="square" rtlCol="0">
            <a:spAutoFit/>
          </a:bodyPr>
          <a:lstStyle/>
          <a:p>
            <a:pPr marL="342900" indent="-342900">
              <a:buAutoNum type="arabicPeriod" startAt="7"/>
            </a:pPr>
            <a:r>
              <a:rPr lang="en-US" sz="2000" dirty="0" err="1" smtClean="0">
                <a:latin typeface="Times New Roman" panose="02020603050405020304" pitchFamily="18" charset="0"/>
                <a:cs typeface="Times New Roman" panose="02020603050405020304" pitchFamily="18" charset="0"/>
              </a:rPr>
              <a:t>Dương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Nữ</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Thương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Thương</a:t>
            </a:r>
            <a:endParaRPr lang="en-US" sz="2000" dirty="0" smtClean="0">
              <a:latin typeface="Times New Roman" panose="02020603050405020304" pitchFamily="18" charset="0"/>
              <a:cs typeface="Times New Roman" panose="02020603050405020304" pitchFamily="18" charset="0"/>
            </a:endParaRPr>
          </a:p>
          <a:p>
            <a:pPr marL="342900" indent="-342900">
              <a:buAutoNum type="arabicPeriod" startAt="7"/>
            </a:pPr>
            <a:r>
              <a:rPr lang="en-US" sz="2000" dirty="0" err="1" smtClean="0">
                <a:latin typeface="Times New Roman" panose="02020603050405020304" pitchFamily="18" charset="0"/>
                <a:cs typeface="Times New Roman" panose="02020603050405020304" pitchFamily="18" charset="0"/>
              </a:rPr>
              <a:t>Nguyễn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Thị</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Lý</a:t>
            </a:r>
            <a:endParaRPr lang="en-US" sz="2000" dirty="0" smtClean="0">
              <a:latin typeface="Times New Roman" panose="02020603050405020304" pitchFamily="18" charset="0"/>
              <a:cs typeface="Times New Roman" panose="02020603050405020304" pitchFamily="18" charset="0"/>
            </a:endParaRPr>
          </a:p>
          <a:p>
            <a:pPr marL="342900" indent="-342900">
              <a:buAutoNum type="arabicPeriod" startAt="7"/>
            </a:pPr>
            <a:r>
              <a:rPr lang="en-US" sz="2000" dirty="0" err="1" smtClean="0">
                <a:latin typeface="Times New Roman" panose="02020603050405020304" pitchFamily="18" charset="0"/>
                <a:cs typeface="Times New Roman" panose="02020603050405020304" pitchFamily="18" charset="0"/>
              </a:rPr>
              <a:t>Đặng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Thị</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Nhi</a:t>
            </a:r>
            <a:endParaRPr lang="en-US" sz="2000" dirty="0" smtClean="0">
              <a:latin typeface="Times New Roman" panose="02020603050405020304" pitchFamily="18" charset="0"/>
              <a:cs typeface="Times New Roman" panose="02020603050405020304" pitchFamily="18" charset="0"/>
            </a:endParaRPr>
          </a:p>
          <a:p>
            <a:pPr marL="342900" indent="-342900">
              <a:buAutoNum type="arabicPeriod" startAt="7"/>
            </a:pPr>
            <a:r>
              <a:rPr lang="en-US" sz="2000" dirty="0" err="1" smtClean="0">
                <a:latin typeface="Times New Roman" panose="02020603050405020304" pitchFamily="18" charset="0"/>
                <a:cs typeface="Times New Roman" panose="02020603050405020304" pitchFamily="18" charset="0"/>
              </a:rPr>
              <a:t>Trịnh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Nguyễn</a:t>
            </a:r>
            <a:r>
              <a:rPr lang="en-US" sz="2000" dirty="0" smtClean="0">
                <a:latin typeface="Times New Roman" panose="02020603050405020304" pitchFamily="18" charset="0"/>
                <a:cs typeface="Times New Roman" panose="02020603050405020304" pitchFamily="18" charset="0"/>
              </a:rPr>
              <a:t> Minh </a:t>
            </a:r>
            <a:r>
              <a:rPr lang="en-US" sz="2000" dirty="0" err="1" smtClean="0">
                <a:latin typeface="Times New Roman" panose="02020603050405020304" pitchFamily="18" charset="0"/>
                <a:cs typeface="Times New Roman" panose="02020603050405020304" pitchFamily="18" charset="0"/>
              </a:rPr>
              <a:t>Châu</a:t>
            </a:r>
            <a:endParaRPr lang="en-US" sz="2000" dirty="0" smtClean="0">
              <a:latin typeface="Times New Roman" panose="02020603050405020304" pitchFamily="18" charset="0"/>
              <a:cs typeface="Times New Roman" panose="02020603050405020304" pitchFamily="18" charset="0"/>
            </a:endParaRPr>
          </a:p>
          <a:p>
            <a:pPr marL="342900" indent="-342900">
              <a:buAutoNum type="arabicPeriod" startAt="7"/>
            </a:pPr>
            <a:r>
              <a:rPr lang="en-US" sz="2000" dirty="0" err="1" smtClean="0">
                <a:latin typeface="Times New Roman" panose="02020603050405020304" pitchFamily="18" charset="0"/>
                <a:cs typeface="Times New Roman" panose="02020603050405020304" pitchFamily="18" charset="0"/>
              </a:rPr>
              <a:t>Lê</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Thị</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Thúy</a:t>
            </a:r>
            <a:r>
              <a:rPr lang="en-US" sz="2000" dirty="0" smtClean="0">
                <a:latin typeface="Times New Roman" panose="02020603050405020304" pitchFamily="18" charset="0"/>
                <a:cs typeface="Times New Roman" panose="02020603050405020304" pitchFamily="18" charset="0"/>
              </a:rPr>
              <a:t> Lan</a:t>
            </a:r>
          </a:p>
          <a:p>
            <a:pPr marL="342900" indent="-342900">
              <a:buAutoNum type="arabicPeriod" startAt="7"/>
            </a:pPr>
            <a:r>
              <a:rPr lang="en-US" sz="2000" dirty="0" smtClean="0">
                <a:latin typeface="Times New Roman" panose="02020603050405020304" pitchFamily="18" charset="0"/>
                <a:cs typeface="Times New Roman" panose="02020603050405020304" pitchFamily="18" charset="0"/>
              </a:rPr>
              <a:t>Phan </a:t>
            </a:r>
            <a:r>
              <a:rPr lang="en-US" sz="2000" dirty="0" err="1" smtClean="0">
                <a:latin typeface="Times New Roman" panose="02020603050405020304" pitchFamily="18" charset="0"/>
                <a:cs typeface="Times New Roman" panose="02020603050405020304" pitchFamily="18" charset="0"/>
              </a:rPr>
              <a:t>Thị</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Mỹ</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Hương</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3979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70293230"/>
              </p:ext>
            </p:extLst>
          </p:nvPr>
        </p:nvGraphicFramePr>
        <p:xfrm>
          <a:off x="457200" y="457200"/>
          <a:ext cx="8229600" cy="5715000"/>
        </p:xfrm>
        <a:graphic>
          <a:graphicData uri="http://schemas.openxmlformats.org/drawingml/2006/table">
            <a:tbl>
              <a:tblPr firstRow="1" bandRow="1">
                <a:tableStyleId>{5C22544A-7EE6-4342-B048-85BDC9FD1C3A}</a:tableStyleId>
              </a:tblPr>
              <a:tblGrid>
                <a:gridCol w="1645920"/>
                <a:gridCol w="1645920"/>
                <a:gridCol w="1645920"/>
                <a:gridCol w="2148840"/>
                <a:gridCol w="1143000"/>
              </a:tblGrid>
              <a:tr h="370840">
                <a:tc>
                  <a:txBody>
                    <a:bodyPr/>
                    <a:lstStyle/>
                    <a:p>
                      <a:endParaRPr lang="en-US" dirty="0">
                        <a:latin typeface="Times New Roman" panose="02020603050405020304" pitchFamily="18" charset="0"/>
                        <a:cs typeface="Times New Roman" panose="02020603050405020304" pitchFamily="18" charset="0"/>
                      </a:endParaRPr>
                    </a:p>
                  </a:txBody>
                  <a:tcPr/>
                </a:tc>
                <a:tc>
                  <a:txBody>
                    <a:bodyPr/>
                    <a:lstStyle/>
                    <a:p>
                      <a:endParaRPr lang="en-US">
                        <a:latin typeface="Times New Roman" panose="02020603050405020304" pitchFamily="18" charset="0"/>
                        <a:cs typeface="Times New Roman" panose="02020603050405020304" pitchFamily="18" charset="0"/>
                      </a:endParaRPr>
                    </a:p>
                  </a:txBody>
                  <a:tcPr/>
                </a:tc>
                <a:tc>
                  <a:txBody>
                    <a:bodyPr/>
                    <a:lstStyle/>
                    <a:p>
                      <a:endParaRPr lang="en-US">
                        <a:latin typeface="Times New Roman" panose="02020603050405020304" pitchFamily="18" charset="0"/>
                        <a:cs typeface="Times New Roman" panose="02020603050405020304" pitchFamily="18" charset="0"/>
                      </a:endParaRPr>
                    </a:p>
                  </a:txBody>
                  <a:tcPr/>
                </a:tc>
                <a:tc>
                  <a:txBody>
                    <a:bodyPr/>
                    <a:lstStyle/>
                    <a:p>
                      <a:endParaRPr lang="en-US">
                        <a:latin typeface="Times New Roman" panose="02020603050405020304" pitchFamily="18" charset="0"/>
                        <a:cs typeface="Times New Roman" panose="02020603050405020304" pitchFamily="18" charset="0"/>
                      </a:endParaRPr>
                    </a:p>
                  </a:txBody>
                  <a:tcPr/>
                </a:tc>
                <a:tc>
                  <a:txBody>
                    <a:bodyPr/>
                    <a:lstStyle/>
                    <a:p>
                      <a:endParaRPr lang="en-US">
                        <a:latin typeface="Times New Roman" panose="02020603050405020304" pitchFamily="18" charset="0"/>
                        <a:cs typeface="Times New Roman" panose="02020603050405020304" pitchFamily="18" charset="0"/>
                      </a:endParaRPr>
                    </a:p>
                  </a:txBody>
                  <a:tcPr/>
                </a:tc>
              </a:tr>
              <a:tr h="5344160">
                <a:tc>
                  <a:txBody>
                    <a:bodyPr/>
                    <a:lstStyle/>
                    <a:p>
                      <a:r>
                        <a:rPr lang="en-US" sz="1800" kern="1200" smtClean="0">
                          <a:solidFill>
                            <a:schemeClr val="dk1"/>
                          </a:solidFill>
                          <a:effectLst/>
                          <a:latin typeface="Times New Roman" panose="02020603050405020304" pitchFamily="18" charset="0"/>
                          <a:ea typeface="+mn-ea"/>
                          <a:cs typeface="Times New Roman" panose="02020603050405020304" pitchFamily="18" charset="0"/>
                        </a:rPr>
                        <a:t>NGƯỜI BỆNH ĂN KHÔNG NGON MIỆNG</a:t>
                      </a:r>
                      <a:endParaRPr lang="en-US">
                        <a:latin typeface="Times New Roman" panose="02020603050405020304" pitchFamily="18" charset="0"/>
                        <a:cs typeface="Times New Roman" panose="02020603050405020304" pitchFamily="18" charset="0"/>
                      </a:endParaRPr>
                    </a:p>
                  </a:txBody>
                  <a:tcPr/>
                </a:tc>
                <a:tc>
                  <a:txBody>
                    <a:bodyPr/>
                    <a:lstStyle/>
                    <a:p>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Người</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bệnh</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ăn</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uống</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kém</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do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mệt</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mỏi</a:t>
                      </a:r>
                      <a:endParaRPr lang="en-US" dirty="0">
                        <a:latin typeface="Times New Roman" panose="02020603050405020304" pitchFamily="18" charset="0"/>
                        <a:cs typeface="Times New Roman" panose="02020603050405020304" pitchFamily="18" charset="0"/>
                      </a:endParaRPr>
                    </a:p>
                  </a:txBody>
                  <a:tcPr/>
                </a:tc>
                <a:tc>
                  <a:txBody>
                    <a:bodyPr/>
                    <a:lstStyle/>
                    <a:p>
                      <a:r>
                        <a:rPr lang="en-US" sz="1800" kern="1200" smtClean="0">
                          <a:solidFill>
                            <a:schemeClr val="dk1"/>
                          </a:solidFill>
                          <a:effectLst/>
                          <a:latin typeface="Times New Roman" panose="02020603050405020304" pitchFamily="18" charset="0"/>
                          <a:ea typeface="+mn-ea"/>
                          <a:cs typeface="Times New Roman" panose="02020603050405020304" pitchFamily="18" charset="0"/>
                        </a:rPr>
                        <a:t>Gíup người bệnh cung cấp đầy đủ dinh dưỡng, có chế độ ăn và thực đơn hợp lí để tăng sức đề kháng và cung cấp năng lượng cho cơ thể.</a:t>
                      </a:r>
                      <a:endParaRPr lang="en-US">
                        <a:latin typeface="Times New Roman" panose="02020603050405020304" pitchFamily="18" charset="0"/>
                        <a:cs typeface="Times New Roman" panose="02020603050405020304" pitchFamily="18" charset="0"/>
                      </a:endParaRPr>
                    </a:p>
                  </a:txBody>
                  <a:tcPr/>
                </a:tc>
                <a:tc>
                  <a:txBody>
                    <a:bodyPr/>
                    <a:lstStyle/>
                    <a:p>
                      <a:pPr marL="285750" lvl="0" indent="-285750">
                        <a:buFont typeface="Wingdings" pitchFamily="2" charset="2"/>
                        <a:buChar char="Ø"/>
                      </a:pP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Chế</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độ</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ăn</a:t>
                      </a:r>
                      <a:endParaRPr lang="en-US" sz="1800" kern="1200" dirty="0" smtClean="0">
                        <a:solidFill>
                          <a:schemeClr val="dk1"/>
                        </a:solidFill>
                        <a:effectLst/>
                        <a:latin typeface="Times New Roman" panose="02020603050405020304" pitchFamily="18" charset="0"/>
                        <a:ea typeface="+mn-ea"/>
                        <a:cs typeface="Times New Roman" panose="02020603050405020304" pitchFamily="18" charset="0"/>
                      </a:endParaRPr>
                    </a:p>
                    <a:p>
                      <a:pPr lvl="0"/>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Thực</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hiện</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chế</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độ</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ăn</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theo</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y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lệnh</a:t>
                      </a:r>
                      <a:endParaRPr lang="en-US" sz="1800" kern="1200" dirty="0" smtClean="0">
                        <a:solidFill>
                          <a:schemeClr val="dk1"/>
                        </a:solidFill>
                        <a:effectLst/>
                        <a:latin typeface="Times New Roman" panose="02020603050405020304" pitchFamily="18" charset="0"/>
                        <a:ea typeface="+mn-ea"/>
                        <a:cs typeface="Times New Roman" panose="02020603050405020304" pitchFamily="18" charset="0"/>
                      </a:endParaRPr>
                    </a:p>
                    <a:p>
                      <a:pPr lvl="0"/>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Đảm</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bảo</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đủ</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chất</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dinh</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dưỡng</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cho</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người</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bệnh</a:t>
                      </a:r>
                      <a:endParaRPr lang="en-US" sz="1800" kern="1200" dirty="0" smtClean="0">
                        <a:solidFill>
                          <a:schemeClr val="dk1"/>
                        </a:solidFill>
                        <a:effectLst/>
                        <a:latin typeface="Times New Roman" panose="02020603050405020304" pitchFamily="18" charset="0"/>
                        <a:ea typeface="+mn-ea"/>
                        <a:cs typeface="Times New Roman" panose="02020603050405020304" pitchFamily="18" charset="0"/>
                      </a:endParaRPr>
                    </a:p>
                    <a:p>
                      <a:pPr lvl="0"/>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Cho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bệnh</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nhân</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ăn</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những</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thức</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ăn</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mềm</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dễ</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tiêu</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a:t>
                      </a:r>
                    </a:p>
                    <a:p>
                      <a:pPr marL="285750" lvl="0" indent="-285750">
                        <a:buFont typeface="Wingdings" pitchFamily="2" charset="2"/>
                        <a:buChar char="Ø"/>
                      </a:pPr>
                      <a:endParaRPr lang="en-US" sz="1800" kern="1200" dirty="0" smtClean="0">
                        <a:solidFill>
                          <a:schemeClr val="dk1"/>
                        </a:solidFill>
                        <a:effectLst/>
                        <a:latin typeface="Times New Roman" panose="02020603050405020304" pitchFamily="18" charset="0"/>
                        <a:ea typeface="+mn-ea"/>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txBody>
                  <a:tcPr/>
                </a:tc>
                <a:tc>
                  <a:txBody>
                    <a:bodyPr/>
                    <a:lstStyle/>
                    <a:p>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Bệnh</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nhân</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ăn</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ngon</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miệng</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hơn</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txBody>
                  <a:tcPr/>
                </a:tc>
              </a:tr>
            </a:tbl>
          </a:graphicData>
        </a:graphic>
      </p:graphicFrame>
    </p:spTree>
  </p:cSld>
  <p:clrMapOvr>
    <a:masterClrMapping/>
  </p:clrMapOvr>
  <p:transition spd="slow">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22035177"/>
              </p:ext>
            </p:extLst>
          </p:nvPr>
        </p:nvGraphicFramePr>
        <p:xfrm>
          <a:off x="533400" y="304800"/>
          <a:ext cx="8229600" cy="4886960"/>
        </p:xfrm>
        <a:graphic>
          <a:graphicData uri="http://schemas.openxmlformats.org/drawingml/2006/table">
            <a:tbl>
              <a:tblPr firstRow="1" bandRow="1">
                <a:tableStyleId>{5C22544A-7EE6-4342-B048-85BDC9FD1C3A}</a:tableStyleId>
              </a:tblPr>
              <a:tblGrid>
                <a:gridCol w="1295400"/>
                <a:gridCol w="1371600"/>
                <a:gridCol w="1371600"/>
                <a:gridCol w="2743200"/>
                <a:gridCol w="1447800"/>
              </a:tblGrid>
              <a:tr h="457200">
                <a:tc>
                  <a:txBody>
                    <a:bodyPr/>
                    <a:lstStyle/>
                    <a:p>
                      <a:endParaRPr lang="en-US" dirty="0">
                        <a:latin typeface="Times New Roman" panose="02020603050405020304" pitchFamily="18" charset="0"/>
                        <a:cs typeface="Times New Roman" panose="02020603050405020304" pitchFamily="18" charset="0"/>
                      </a:endParaRPr>
                    </a:p>
                  </a:txBody>
                  <a:tcPr/>
                </a:tc>
                <a:tc>
                  <a:txBody>
                    <a:bodyPr/>
                    <a:lstStyle/>
                    <a:p>
                      <a:endParaRPr lang="en-US">
                        <a:latin typeface="Times New Roman" panose="02020603050405020304" pitchFamily="18" charset="0"/>
                        <a:cs typeface="Times New Roman" panose="02020603050405020304" pitchFamily="18" charset="0"/>
                      </a:endParaRPr>
                    </a:p>
                  </a:txBody>
                  <a:tcPr/>
                </a:tc>
                <a:tc>
                  <a:txBody>
                    <a:bodyPr/>
                    <a:lstStyle/>
                    <a:p>
                      <a:endParaRPr lang="en-US">
                        <a:latin typeface="Times New Roman" panose="02020603050405020304" pitchFamily="18" charset="0"/>
                        <a:cs typeface="Times New Roman" panose="02020603050405020304" pitchFamily="18" charset="0"/>
                      </a:endParaRPr>
                    </a:p>
                  </a:txBody>
                  <a:tcPr/>
                </a:tc>
                <a:tc>
                  <a:txBody>
                    <a:bodyPr/>
                    <a:lstStyle/>
                    <a:p>
                      <a:endParaRPr lang="en-US">
                        <a:latin typeface="Times New Roman" panose="02020603050405020304" pitchFamily="18" charset="0"/>
                        <a:cs typeface="Times New Roman" panose="02020603050405020304" pitchFamily="18" charset="0"/>
                      </a:endParaRPr>
                    </a:p>
                  </a:txBody>
                  <a:tcPr/>
                </a:tc>
                <a:tc>
                  <a:txBody>
                    <a:bodyPr/>
                    <a:lstStyle/>
                    <a:p>
                      <a:endParaRPr lang="en-US">
                        <a:latin typeface="Times New Roman" panose="02020603050405020304" pitchFamily="18" charset="0"/>
                        <a:cs typeface="Times New Roman" panose="02020603050405020304" pitchFamily="18" charset="0"/>
                      </a:endParaRPr>
                    </a:p>
                  </a:txBody>
                  <a:tcPr/>
                </a:tc>
              </a:tr>
              <a:tr h="4429760">
                <a:tc>
                  <a:txBody>
                    <a:bodyPr/>
                    <a:lstStyle/>
                    <a:p>
                      <a:endParaRPr lang="en-US">
                        <a:latin typeface="Times New Roman" panose="02020603050405020304" pitchFamily="18" charset="0"/>
                        <a:cs typeface="Times New Roman" panose="02020603050405020304" pitchFamily="18" charset="0"/>
                      </a:endParaRPr>
                    </a:p>
                  </a:txBody>
                  <a:tcPr/>
                </a:tc>
                <a:tc>
                  <a:txBody>
                    <a:bodyPr/>
                    <a:lstStyle/>
                    <a:p>
                      <a:endParaRPr lang="en-US">
                        <a:latin typeface="Times New Roman" panose="02020603050405020304" pitchFamily="18" charset="0"/>
                        <a:cs typeface="Times New Roman" panose="02020603050405020304" pitchFamily="18" charset="0"/>
                      </a:endParaRPr>
                    </a:p>
                  </a:txBody>
                  <a:tcPr/>
                </a:tc>
                <a:tc>
                  <a:txBody>
                    <a:bodyPr/>
                    <a:lstStyle/>
                    <a:p>
                      <a:endParaRPr lang="en-US">
                        <a:latin typeface="Times New Roman" panose="02020603050405020304" pitchFamily="18" charset="0"/>
                        <a:cs typeface="Times New Roman" panose="02020603050405020304" pitchFamily="18" charset="0"/>
                      </a:endParaRPr>
                    </a:p>
                  </a:txBody>
                  <a:tcPr/>
                </a:tc>
                <a:tc>
                  <a:txBody>
                    <a:bodyPr/>
                    <a:lstStyle/>
                    <a:p>
                      <a:pPr marL="0" lvl="0" indent="0">
                        <a:buFont typeface="Wingdings" pitchFamily="2" charset="2"/>
                        <a:buNone/>
                      </a:pPr>
                      <a:endParaRPr lang="en-US" sz="1800" kern="1200" dirty="0" smtClean="0">
                        <a:solidFill>
                          <a:schemeClr val="dk1"/>
                        </a:solidFill>
                        <a:effectLst/>
                        <a:latin typeface="Times New Roman" panose="02020603050405020304" pitchFamily="18" charset="0"/>
                        <a:ea typeface="+mn-ea"/>
                        <a:cs typeface="Times New Roman" panose="02020603050405020304" pitchFamily="18" charset="0"/>
                      </a:endParaRPr>
                    </a:p>
                    <a:p>
                      <a:pPr marL="285750" lvl="0" indent="-285750">
                        <a:buFont typeface="Wingdings" pitchFamily="2" charset="2"/>
                        <a:buChar char="Ø"/>
                      </a:pP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Vệ</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sinh</a:t>
                      </a:r>
                      <a:endParaRPr lang="en-US" sz="1800" kern="1200" dirty="0" smtClean="0">
                        <a:solidFill>
                          <a:schemeClr val="dk1"/>
                        </a:solidFill>
                        <a:effectLst/>
                        <a:latin typeface="Times New Roman" panose="02020603050405020304" pitchFamily="18" charset="0"/>
                        <a:ea typeface="+mn-ea"/>
                        <a:cs typeface="Times New Roman" panose="02020603050405020304" pitchFamily="18" charset="0"/>
                      </a:endParaRPr>
                    </a:p>
                    <a:p>
                      <a:pPr lvl="0"/>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Vệ</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sinh</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thân</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thể</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cho</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bệnh</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nhân</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sạch</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sẽ</a:t>
                      </a:r>
                      <a:endParaRPr lang="en-US" sz="1800" kern="1200" dirty="0" smtClean="0">
                        <a:solidFill>
                          <a:schemeClr val="dk1"/>
                        </a:solidFill>
                        <a:effectLst/>
                        <a:latin typeface="Times New Roman" panose="02020603050405020304" pitchFamily="18" charset="0"/>
                        <a:ea typeface="+mn-ea"/>
                        <a:cs typeface="Times New Roman" panose="02020603050405020304" pitchFamily="18" charset="0"/>
                      </a:endParaRPr>
                    </a:p>
                    <a:p>
                      <a:pPr lvl="0" fontAlgn="base"/>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Thay</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băng</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chân</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tĩnh</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mạch</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dưới</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đòn</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hàng</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ngày</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thay</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dây</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truyền</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1  2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ngày</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lần</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r>
                      <a:b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b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Bơm</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ăn</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cho</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bệnh</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nhân</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theo</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chỉ</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định</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của</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bác</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sĩ</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r>
                      <a:b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b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a:t>
                      </a:r>
                      <a:r>
                        <a:rPr lang="en-US" sz="180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Trăn</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trở</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vỗ</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rung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chống</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loét</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cho</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bệnh</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nhân</a:t>
                      </a:r>
                      <a:endParaRPr lang="en-US" sz="1800" kern="1200" dirty="0" smtClean="0">
                        <a:solidFill>
                          <a:schemeClr val="dk1"/>
                        </a:solidFill>
                        <a:effectLst/>
                        <a:latin typeface="Times New Roman" panose="02020603050405020304" pitchFamily="18" charset="0"/>
                        <a:ea typeface="+mn-ea"/>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txBody>
                  <a:tcPr/>
                </a:tc>
                <a:tc>
                  <a:txBody>
                    <a:bodyPr/>
                    <a:lstStyle/>
                    <a:p>
                      <a:endParaRPr lang="en-US" dirty="0">
                        <a:latin typeface="Times New Roman" panose="02020603050405020304" pitchFamily="18" charset="0"/>
                        <a:cs typeface="Times New Roman" panose="02020603050405020304" pitchFamily="18" charset="0"/>
                      </a:endParaRPr>
                    </a:p>
                  </a:txBody>
                  <a:tcPr/>
                </a:tc>
              </a:tr>
            </a:tbl>
          </a:graphicData>
        </a:graphic>
      </p:graphicFrame>
      <p:sp>
        <p:nvSpPr>
          <p:cNvPr id="6" name="TextBox 5"/>
          <p:cNvSpPr txBox="1"/>
          <p:nvPr/>
        </p:nvSpPr>
        <p:spPr>
          <a:xfrm>
            <a:off x="304800" y="1600200"/>
            <a:ext cx="4267200" cy="923330"/>
          </a:xfrm>
          <a:prstGeom prst="rect">
            <a:avLst/>
          </a:prstGeom>
          <a:noFill/>
        </p:spPr>
        <p:txBody>
          <a:bodyPr wrap="square" rtlCol="0">
            <a:spAutoFit/>
          </a:bodyPr>
          <a:lstStyle/>
          <a:p>
            <a:r>
              <a:rPr lang="en-US" sz="2700" b="1" dirty="0" smtClean="0">
                <a:solidFill>
                  <a:srgbClr val="002060"/>
                </a:solidFill>
                <a:latin typeface="Times New Roman" pitchFamily="18" charset="0"/>
                <a:cs typeface="Times New Roman" pitchFamily="18" charset="0"/>
              </a:rPr>
              <a:t> </a:t>
            </a:r>
            <a:endParaRPr lang="en-US" sz="2700" dirty="0" smtClean="0">
              <a:solidFill>
                <a:srgbClr val="002060"/>
              </a:solidFill>
              <a:latin typeface="Times New Roman" pitchFamily="18" charset="0"/>
              <a:cs typeface="Times New Roman" pitchFamily="18" charset="0"/>
            </a:endParaRPr>
          </a:p>
          <a:p>
            <a:endParaRPr lang="en-US" sz="2700"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solidFill>
                <a:srgbClr val="002060"/>
              </a:solidFill>
            </a:endParaRPr>
          </a:p>
        </p:txBody>
      </p:sp>
      <p:graphicFrame>
        <p:nvGraphicFramePr>
          <p:cNvPr id="7" name="Content Placeholder 6"/>
          <p:cNvGraphicFramePr>
            <a:graphicFrameLocks noGrp="1"/>
          </p:cNvGraphicFramePr>
          <p:nvPr>
            <p:ph idx="1"/>
          </p:nvPr>
        </p:nvGraphicFramePr>
        <p:xfrm>
          <a:off x="1524000" y="2078323"/>
          <a:ext cx="6096000" cy="3544761"/>
        </p:xfrm>
        <a:graphic>
          <a:graphicData uri="http://schemas.openxmlformats.org/drawingml/2006/table">
            <a:tbl>
              <a:tblPr/>
              <a:tblGrid>
                <a:gridCol w="6096000"/>
              </a:tblGrid>
              <a:tr h="0">
                <a:tc>
                  <a:txBody>
                    <a:bodyPr/>
                    <a:lstStyle/>
                    <a:p>
                      <a:pPr algn="l" fontAlgn="base">
                        <a:lnSpc>
                          <a:spcPct val="90000"/>
                        </a:lnSpc>
                        <a:spcAft>
                          <a:spcPts val="1000"/>
                        </a:spcAft>
                      </a:pP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Cung</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cấp</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một</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số</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thông</a:t>
                      </a:r>
                      <a:r>
                        <a:rPr lang="en-US" sz="1400" kern="1200" dirty="0">
                          <a:solidFill>
                            <a:srgbClr val="000000"/>
                          </a:solidFill>
                          <a:latin typeface="Times New Roman"/>
                          <a:ea typeface="Times New Roman"/>
                          <a:cs typeface="Times New Roman"/>
                        </a:rPr>
                        <a:t> tin </a:t>
                      </a:r>
                      <a:r>
                        <a:rPr lang="en-US" sz="1400" kern="1200" dirty="0" err="1">
                          <a:solidFill>
                            <a:srgbClr val="000000"/>
                          </a:solidFill>
                          <a:latin typeface="Times New Roman"/>
                          <a:ea typeface="Times New Roman"/>
                          <a:cs typeface="Times New Roman"/>
                        </a:rPr>
                        <a:t>liên</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quan</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đến</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bệnh</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để</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người</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bệnh</a:t>
                      </a:r>
                      <a:r>
                        <a:rPr lang="en-US" sz="1400" kern="1200" dirty="0">
                          <a:solidFill>
                            <a:srgbClr val="000000"/>
                          </a:solidFill>
                          <a:latin typeface="Times New Roman"/>
                          <a:ea typeface="Times New Roman"/>
                          <a:cs typeface="Times New Roman"/>
                        </a:rPr>
                        <a:t> và </a:t>
                      </a:r>
                      <a:r>
                        <a:rPr lang="en-US" sz="1400" kern="1200" dirty="0" err="1">
                          <a:solidFill>
                            <a:srgbClr val="000000"/>
                          </a:solidFill>
                          <a:latin typeface="Times New Roman"/>
                          <a:ea typeface="Times New Roman"/>
                          <a:cs typeface="Times New Roman"/>
                        </a:rPr>
                        <a:t>người</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nhà</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yên</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tâm</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điều</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trị</a:t>
                      </a:r>
                      <a:r>
                        <a:rPr lang="en-US" sz="1400" kern="1200" dirty="0">
                          <a:solidFill>
                            <a:srgbClr val="000000"/>
                          </a:solidFill>
                          <a:latin typeface="Times New Roman"/>
                          <a:ea typeface="Times New Roman"/>
                          <a:cs typeface="Times New Roman"/>
                        </a:rPr>
                        <a:t>.</a:t>
                      </a:r>
                      <a:endParaRPr lang="en-US" sz="1200" dirty="0">
                        <a:latin typeface="Times New Roman"/>
                        <a:ea typeface="Calibri"/>
                        <a:cs typeface="Times New Roman"/>
                      </a:endParaRPr>
                    </a:p>
                    <a:p>
                      <a:pPr algn="l" fontAlgn="base">
                        <a:lnSpc>
                          <a:spcPct val="90000"/>
                        </a:lnSpc>
                        <a:spcAft>
                          <a:spcPts val="1000"/>
                        </a:spcAft>
                      </a:pP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Giải</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thích</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các</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yếu</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tố</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nguyên</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nhân</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dẫn</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đến</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tắc</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ống</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tuột</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ống</a:t>
                      </a:r>
                      <a:r>
                        <a:rPr lang="en-US" sz="1400" kern="1200" dirty="0">
                          <a:solidFill>
                            <a:srgbClr val="000000"/>
                          </a:solidFill>
                          <a:latin typeface="Times New Roman"/>
                          <a:ea typeface="Times New Roman"/>
                          <a:cs typeface="Times New Roman"/>
                        </a:rPr>
                        <a:t>.</a:t>
                      </a:r>
                      <a:endParaRPr lang="en-US" sz="1200" dirty="0">
                        <a:latin typeface="Times New Roman"/>
                        <a:ea typeface="Calibri"/>
                        <a:cs typeface="Times New Roman"/>
                      </a:endParaRPr>
                    </a:p>
                    <a:p>
                      <a:pPr algn="l" fontAlgn="base">
                        <a:lnSpc>
                          <a:spcPct val="90000"/>
                        </a:lnSpc>
                        <a:spcAft>
                          <a:spcPts val="1000"/>
                        </a:spcAft>
                      </a:pP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Tránh</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các</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chất</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kích</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thích</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rượu</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bia</a:t>
                      </a:r>
                      <a:r>
                        <a:rPr lang="en-US" sz="1400" kern="1200" dirty="0">
                          <a:solidFill>
                            <a:srgbClr val="000000"/>
                          </a:solidFill>
                          <a:latin typeface="Times New Roman"/>
                          <a:ea typeface="Times New Roman"/>
                          <a:cs typeface="Times New Roman"/>
                        </a:rPr>
                        <a:t>, thuốc </a:t>
                      </a:r>
                      <a:r>
                        <a:rPr lang="en-US" sz="1400" kern="1200" dirty="0" err="1">
                          <a:solidFill>
                            <a:srgbClr val="000000"/>
                          </a:solidFill>
                          <a:latin typeface="Times New Roman"/>
                          <a:ea typeface="Times New Roman"/>
                          <a:cs typeface="Times New Roman"/>
                        </a:rPr>
                        <a:t>lá</a:t>
                      </a:r>
                      <a:r>
                        <a:rPr lang="en-US" sz="1400" kern="1200" dirty="0">
                          <a:solidFill>
                            <a:srgbClr val="000000"/>
                          </a:solidFill>
                          <a:latin typeface="Times New Roman"/>
                          <a:ea typeface="Times New Roman"/>
                          <a:cs typeface="Times New Roman"/>
                        </a:rPr>
                        <a:t>...</a:t>
                      </a:r>
                      <a:endParaRPr lang="en-US" sz="1200" dirty="0">
                        <a:latin typeface="Times New Roman"/>
                        <a:ea typeface="Calibri"/>
                        <a:cs typeface="Times New Roman"/>
                      </a:endParaRPr>
                    </a:p>
                    <a:p>
                      <a:pPr algn="l" fontAlgn="base">
                        <a:lnSpc>
                          <a:spcPct val="90000"/>
                        </a:lnSpc>
                        <a:spcAft>
                          <a:spcPts val="1000"/>
                        </a:spcAft>
                      </a:pPr>
                      <a:r>
                        <a:rPr lang="en-US" sz="1400" kern="1200" dirty="0">
                          <a:solidFill>
                            <a:srgbClr val="000000"/>
                          </a:solidFill>
                          <a:latin typeface="Times New Roman"/>
                          <a:ea typeface="Times New Roman"/>
                          <a:cs typeface="Times New Roman"/>
                        </a:rPr>
                        <a:t>- Khi </a:t>
                      </a:r>
                      <a:r>
                        <a:rPr lang="en-US" sz="1400" kern="1200" dirty="0" err="1">
                          <a:solidFill>
                            <a:srgbClr val="000000"/>
                          </a:solidFill>
                          <a:latin typeface="Times New Roman"/>
                          <a:ea typeface="Times New Roman"/>
                          <a:cs typeface="Times New Roman"/>
                        </a:rPr>
                        <a:t>có</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nguy</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cơ</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phải</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biết</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cách</a:t>
                      </a:r>
                      <a:r>
                        <a:rPr lang="en-US" sz="1400" kern="1200" dirty="0">
                          <a:solidFill>
                            <a:srgbClr val="000000"/>
                          </a:solidFill>
                          <a:latin typeface="Times New Roman"/>
                          <a:ea typeface="Times New Roman"/>
                          <a:cs typeface="Times New Roman"/>
                        </a:rPr>
                        <a:t> xử </a:t>
                      </a:r>
                      <a:r>
                        <a:rPr lang="en-US" sz="1400" kern="1200" dirty="0" err="1">
                          <a:solidFill>
                            <a:srgbClr val="000000"/>
                          </a:solidFill>
                          <a:latin typeface="Times New Roman"/>
                          <a:ea typeface="Times New Roman"/>
                          <a:cs typeface="Times New Roman"/>
                        </a:rPr>
                        <a:t>trí</a:t>
                      </a:r>
                      <a:endParaRPr lang="en-US" sz="1200" dirty="0">
                        <a:latin typeface="Times New Roman"/>
                        <a:ea typeface="Calibri"/>
                        <a:cs typeface="Times New Roman"/>
                      </a:endParaRPr>
                    </a:p>
                    <a:p>
                      <a:pPr algn="l" fontAlgn="base">
                        <a:lnSpc>
                          <a:spcPct val="90000"/>
                        </a:lnSpc>
                        <a:spcAft>
                          <a:spcPts val="1000"/>
                        </a:spcAft>
                      </a:pP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Hướng</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dẫn</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người</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nhà</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tự</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làm</a:t>
                      </a:r>
                      <a:r>
                        <a:rPr lang="en-US" sz="1400" kern="1200" dirty="0">
                          <a:solidFill>
                            <a:srgbClr val="000000"/>
                          </a:solidFill>
                          <a:latin typeface="Times New Roman"/>
                          <a:ea typeface="Times New Roman"/>
                          <a:cs typeface="Times New Roman"/>
                        </a:rPr>
                        <a:t> vệ </a:t>
                      </a:r>
                      <a:r>
                        <a:rPr lang="en-US" sz="1400" kern="1200" dirty="0" err="1">
                          <a:solidFill>
                            <a:srgbClr val="000000"/>
                          </a:solidFill>
                          <a:latin typeface="Times New Roman"/>
                          <a:ea typeface="Times New Roman"/>
                          <a:cs typeface="Times New Roman"/>
                        </a:rPr>
                        <a:t>sinh</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lỗ</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mở</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khí</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quản</a:t>
                      </a:r>
                      <a:r>
                        <a:rPr lang="en-US" sz="1400" kern="1200" dirty="0">
                          <a:solidFill>
                            <a:srgbClr val="000000"/>
                          </a:solidFill>
                          <a:latin typeface="Times New Roman"/>
                          <a:ea typeface="Times New Roman"/>
                          <a:cs typeface="Times New Roman"/>
                        </a:rPr>
                        <a:t> và </a:t>
                      </a:r>
                      <a:r>
                        <a:rPr lang="en-US" sz="1400" kern="1200" dirty="0" err="1">
                          <a:solidFill>
                            <a:srgbClr val="000000"/>
                          </a:solidFill>
                          <a:latin typeface="Times New Roman"/>
                          <a:ea typeface="Times New Roman"/>
                          <a:cs typeface="Times New Roman"/>
                        </a:rPr>
                        <a:t>rửa</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ống</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trong</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canule</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ngày</a:t>
                      </a:r>
                      <a:r>
                        <a:rPr lang="en-US" sz="1400" kern="1200" dirty="0">
                          <a:solidFill>
                            <a:srgbClr val="000000"/>
                          </a:solidFill>
                          <a:latin typeface="Times New Roman"/>
                          <a:ea typeface="Times New Roman"/>
                          <a:cs typeface="Times New Roman"/>
                        </a:rPr>
                        <a:t> 2-3 </a:t>
                      </a:r>
                      <a:r>
                        <a:rPr lang="en-US" sz="1400" kern="1200" dirty="0" err="1">
                          <a:solidFill>
                            <a:srgbClr val="000000"/>
                          </a:solidFill>
                          <a:latin typeface="Times New Roman"/>
                          <a:ea typeface="Times New Roman"/>
                          <a:cs typeface="Times New Roman"/>
                        </a:rPr>
                        <a:t>lần</a:t>
                      </a:r>
                      <a:r>
                        <a:rPr lang="en-US" sz="1400" kern="1200" dirty="0">
                          <a:solidFill>
                            <a:srgbClr val="000000"/>
                          </a:solidFill>
                          <a:latin typeface="Times New Roman"/>
                          <a:ea typeface="Times New Roman"/>
                          <a:cs typeface="Times New Roman"/>
                        </a:rPr>
                        <a:t> sau khi </a:t>
                      </a:r>
                      <a:r>
                        <a:rPr lang="en-US" sz="1400" kern="1200" dirty="0" err="1">
                          <a:solidFill>
                            <a:srgbClr val="000000"/>
                          </a:solidFill>
                          <a:latin typeface="Times New Roman"/>
                          <a:ea typeface="Times New Roman"/>
                          <a:cs typeface="Times New Roman"/>
                        </a:rPr>
                        <a:t>ra</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viện</a:t>
                      </a:r>
                      <a:r>
                        <a:rPr lang="en-US" sz="1400" kern="1200" dirty="0">
                          <a:solidFill>
                            <a:srgbClr val="000000"/>
                          </a:solidFill>
                          <a:latin typeface="Times New Roman"/>
                          <a:ea typeface="Times New Roman"/>
                          <a:cs typeface="Times New Roman"/>
                        </a:rPr>
                        <a:t>.</a:t>
                      </a:r>
                      <a:endParaRPr lang="en-US" sz="1200" dirty="0">
                        <a:latin typeface="Times New Roman"/>
                        <a:ea typeface="Calibri"/>
                        <a:cs typeface="Times New Roman"/>
                      </a:endParaRPr>
                    </a:p>
                    <a:p>
                      <a:pPr algn="l" fontAlgn="base">
                        <a:lnSpc>
                          <a:spcPct val="90000"/>
                        </a:lnSpc>
                        <a:spcAft>
                          <a:spcPts val="1000"/>
                        </a:spcAft>
                      </a:pP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Hướng</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dẫn</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cách</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thực</a:t>
                      </a:r>
                      <a:r>
                        <a:rPr lang="en-US" sz="1400" kern="1200" dirty="0">
                          <a:solidFill>
                            <a:srgbClr val="000000"/>
                          </a:solidFill>
                          <a:latin typeface="Times New Roman"/>
                          <a:ea typeface="Times New Roman"/>
                          <a:cs typeface="Times New Roman"/>
                        </a:rPr>
                        <a:t> hiện thuốc </a:t>
                      </a:r>
                      <a:r>
                        <a:rPr lang="en-US" sz="1400" kern="1200" dirty="0" err="1">
                          <a:solidFill>
                            <a:srgbClr val="000000"/>
                          </a:solidFill>
                          <a:latin typeface="Times New Roman"/>
                          <a:ea typeface="Times New Roman"/>
                          <a:cs typeface="Times New Roman"/>
                        </a:rPr>
                        <a:t>theo</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đơn</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bác</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sĩ</a:t>
                      </a:r>
                      <a:endParaRPr lang="en-US" sz="1200" dirty="0">
                        <a:latin typeface="Times New Roman"/>
                        <a:ea typeface="Calibri"/>
                        <a:cs typeface="Times New Roman"/>
                      </a:endParaRPr>
                    </a:p>
                    <a:p>
                      <a:pPr algn="l" fontAlgn="base">
                        <a:lnSpc>
                          <a:spcPct val="90000"/>
                        </a:lnSpc>
                        <a:spcAft>
                          <a:spcPts val="1000"/>
                        </a:spcAft>
                      </a:pP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Hướng</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dẫn</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người</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bệnh</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khám</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định</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kỳ</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theo</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đúng</a:t>
                      </a:r>
                      <a:r>
                        <a:rPr lang="en-US" sz="1400" kern="1200" dirty="0">
                          <a:solidFill>
                            <a:srgbClr val="000000"/>
                          </a:solidFill>
                          <a:latin typeface="Times New Roman"/>
                          <a:ea typeface="Times New Roman"/>
                          <a:cs typeface="Times New Roman"/>
                        </a:rPr>
                        <a:t> </a:t>
                      </a:r>
                      <a:r>
                        <a:rPr lang="en-US" sz="1400" kern="1200" dirty="0" err="1">
                          <a:solidFill>
                            <a:srgbClr val="000000"/>
                          </a:solidFill>
                          <a:latin typeface="Times New Roman"/>
                          <a:ea typeface="Times New Roman"/>
                          <a:cs typeface="Times New Roman"/>
                        </a:rPr>
                        <a:t>hẹn</a:t>
                      </a:r>
                      <a:endParaRPr lang="en-US" sz="1200" dirty="0">
                        <a:latin typeface="Times New Roman"/>
                        <a:ea typeface="Calibri"/>
                        <a:cs typeface="Times New Roman"/>
                      </a:endParaRPr>
                    </a:p>
                    <a:p>
                      <a:pPr marR="8255" algn="just">
                        <a:lnSpc>
                          <a:spcPts val="2100"/>
                        </a:lnSpc>
                        <a:spcBef>
                          <a:spcPts val="1200"/>
                        </a:spcBef>
                        <a:spcAft>
                          <a:spcPts val="2600"/>
                        </a:spcAft>
                      </a:pPr>
                      <a:r>
                        <a:rPr lang="en-US" sz="1200" dirty="0">
                          <a:latin typeface="Times New Roman"/>
                          <a:ea typeface="Times New Roman"/>
                        </a:rPr>
                        <a:t>- </a:t>
                      </a:r>
                      <a:r>
                        <a:rPr lang="vi-VN" sz="1400" dirty="0">
                          <a:solidFill>
                            <a:srgbClr val="000000"/>
                          </a:solidFill>
                          <a:latin typeface="Times New Roman"/>
                          <a:ea typeface="Times New Roman"/>
                        </a:rPr>
                        <a:t>Theo dõi diễn biến trong quá trình hồi phục. nếu có bất cứ thắc mắc liên quan cần liên hệ ngay cho nhân viên y tế hoặc các trung tâm y tế ( nếu bệnh nhân điều trị tại nhà )gần đó để kịp thời giải quyết</a:t>
                      </a:r>
                      <a:r>
                        <a:rPr lang="en-US" sz="1400" dirty="0">
                          <a:solidFill>
                            <a:srgbClr val="000000"/>
                          </a:solidFill>
                          <a:latin typeface="Times New Roman"/>
                          <a:ea typeface="Times New Roman"/>
                        </a:rPr>
                        <a:t>.</a:t>
                      </a:r>
                      <a:endParaRPr lang="en-US" sz="1200" dirty="0">
                        <a:latin typeface="Times New Roman"/>
                        <a:ea typeface="Times New Roman"/>
                      </a:endParaRPr>
                    </a:p>
                  </a:txBody>
                  <a:tcPr marL="114300" marR="114300" marT="0" marB="0">
                    <a:lnL>
                      <a:noFill/>
                    </a:lnL>
                    <a:lnR>
                      <a:noFill/>
                    </a:lnR>
                    <a:lnT>
                      <a:noFill/>
                    </a:lnT>
                    <a:lnB>
                      <a:noFill/>
                    </a:lnB>
                  </a:tcPr>
                </a:tc>
              </a:tr>
            </a:tbl>
          </a:graphicData>
        </a:graphic>
      </p:graphicFrame>
      <p:sp>
        <p:nvSpPr>
          <p:cNvPr id="6" name="TextBox 5"/>
          <p:cNvSpPr txBox="1"/>
          <p:nvPr/>
        </p:nvSpPr>
        <p:spPr>
          <a:xfrm>
            <a:off x="457200" y="1600200"/>
            <a:ext cx="4038600" cy="369332"/>
          </a:xfrm>
          <a:prstGeom prst="rect">
            <a:avLst/>
          </a:prstGeom>
          <a:noFill/>
        </p:spPr>
        <p:txBody>
          <a:bodyPr wrap="square" rtlCol="0">
            <a:spAutoFit/>
          </a:bodyPr>
          <a:lstStyle/>
          <a:p>
            <a:endParaRPr lang="en-US" dirty="0">
              <a:solidFill>
                <a:srgbClr val="00206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923997504"/>
              </p:ext>
            </p:extLst>
          </p:nvPr>
        </p:nvGraphicFramePr>
        <p:xfrm>
          <a:off x="190500" y="-24714"/>
          <a:ext cx="8610600" cy="6795136"/>
        </p:xfrm>
        <a:graphic>
          <a:graphicData uri="http://schemas.openxmlformats.org/drawingml/2006/table">
            <a:tbl>
              <a:tblPr firstRow="1" bandRow="1">
                <a:tableStyleId>{5C22544A-7EE6-4342-B048-85BDC9FD1C3A}</a:tableStyleId>
              </a:tblPr>
              <a:tblGrid>
                <a:gridCol w="1104900"/>
                <a:gridCol w="1295400"/>
                <a:gridCol w="1447800"/>
                <a:gridCol w="3467100"/>
                <a:gridCol w="1295400"/>
              </a:tblGrid>
              <a:tr h="746761">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r>
              <a:tr h="6048375">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pPr marL="285750" lvl="0" indent="-285750">
                        <a:buFont typeface="Wingdings" pitchFamily="2" charset="2"/>
                        <a:buChar char="Ø"/>
                      </a:pPr>
                      <a:r>
                        <a:rPr lang="en-US" sz="1600" kern="1200" smtClean="0">
                          <a:solidFill>
                            <a:schemeClr val="dk1"/>
                          </a:solidFill>
                          <a:effectLst/>
                          <a:latin typeface="+mn-lt"/>
                          <a:ea typeface="+mn-ea"/>
                          <a:cs typeface="+mn-cs"/>
                        </a:rPr>
                        <a:t>Theo dõi</a:t>
                      </a:r>
                    </a:p>
                    <a:p>
                      <a:pPr lvl="0"/>
                      <a:r>
                        <a:rPr lang="en-US" sz="1600" kern="1200" smtClean="0">
                          <a:solidFill>
                            <a:schemeClr val="dk1"/>
                          </a:solidFill>
                          <a:effectLst/>
                          <a:latin typeface="+mn-lt"/>
                          <a:ea typeface="+mn-ea"/>
                          <a:cs typeface="+mn-cs"/>
                        </a:rPr>
                        <a:t>- Theo dõi mạch, nhiệt độ, huyết áp, nhịp thở 1 giờ/ lần hoặc 3 giờ/lần theo y lệnh</a:t>
                      </a:r>
                    </a:p>
                    <a:p>
                      <a:pPr lvl="0"/>
                      <a:r>
                        <a:rPr lang="en-US" sz="1600" kern="1200" smtClean="0">
                          <a:solidFill>
                            <a:schemeClr val="dk1"/>
                          </a:solidFill>
                          <a:effectLst/>
                          <a:latin typeface="+mn-lt"/>
                          <a:ea typeface="+mn-ea"/>
                          <a:cs typeface="+mn-cs"/>
                        </a:rPr>
                        <a:t>Hút dịch máu ở họng và ống nội khí quản, theo dõi và xử trí theo y lệnh</a:t>
                      </a:r>
                    </a:p>
                    <a:p>
                      <a:pPr lvl="0"/>
                      <a:r>
                        <a:rPr lang="en-US" sz="1600" b="1" kern="1200" smtClean="0">
                          <a:solidFill>
                            <a:schemeClr val="dk1"/>
                          </a:solidFill>
                          <a:effectLst/>
                          <a:latin typeface="+mn-lt"/>
                          <a:ea typeface="+mn-ea"/>
                          <a:cs typeface="+mn-cs"/>
                        </a:rPr>
                        <a:t>- </a:t>
                      </a:r>
                      <a:r>
                        <a:rPr lang="en-US" sz="1600" b="0" kern="1200" smtClean="0">
                          <a:solidFill>
                            <a:schemeClr val="dk1"/>
                          </a:solidFill>
                          <a:effectLst/>
                          <a:latin typeface="+mn-lt"/>
                          <a:ea typeface="+mn-ea"/>
                          <a:cs typeface="+mn-cs"/>
                        </a:rPr>
                        <a:t>Theo</a:t>
                      </a:r>
                      <a:r>
                        <a:rPr lang="en-US" sz="1600" b="0" kern="1200" baseline="0" smtClean="0">
                          <a:solidFill>
                            <a:schemeClr val="dk1"/>
                          </a:solidFill>
                          <a:effectLst/>
                          <a:latin typeface="+mn-lt"/>
                          <a:ea typeface="+mn-ea"/>
                          <a:cs typeface="+mn-cs"/>
                        </a:rPr>
                        <a:t> dõi t</a:t>
                      </a:r>
                      <a:r>
                        <a:rPr lang="en-US" sz="1600" kern="1200" smtClean="0">
                          <a:solidFill>
                            <a:schemeClr val="dk1"/>
                          </a:solidFill>
                          <a:effectLst/>
                          <a:latin typeface="+mn-lt"/>
                          <a:ea typeface="+mn-ea"/>
                          <a:cs typeface="+mn-cs"/>
                        </a:rPr>
                        <a:t>ình trạng của ống nội khí quản</a:t>
                      </a:r>
                    </a:p>
                    <a:p>
                      <a:pPr lvl="0"/>
                      <a:r>
                        <a:rPr lang="en-US" sz="1600" kern="1200" smtClean="0">
                          <a:solidFill>
                            <a:schemeClr val="dk1"/>
                          </a:solidFill>
                          <a:effectLst/>
                          <a:latin typeface="+mn-lt"/>
                          <a:ea typeface="+mn-ea"/>
                          <a:cs typeface="+mn-cs"/>
                        </a:rPr>
                        <a:t>- Theo dõi phát hiện tai biến và biến chứng, chú ý biểu hiện tắc đờm trong ống nội khí quản</a:t>
                      </a:r>
                    </a:p>
                    <a:p>
                      <a:pPr lvl="0"/>
                      <a:r>
                        <a:rPr lang="en-US" sz="1600" kern="1200" smtClean="0">
                          <a:solidFill>
                            <a:schemeClr val="dk1"/>
                          </a:solidFill>
                          <a:effectLst/>
                          <a:latin typeface="+mn-lt"/>
                          <a:ea typeface="+mn-ea"/>
                          <a:cs typeface="+mn-cs"/>
                        </a:rPr>
                        <a:t>- Theo dõi thời gian lưu ống nội khí quản, nếu sau 48 giờ mà tình trạng bệnh nhân suy hô hấp vẫn còn thì có chỉ định mở khí quản.</a:t>
                      </a:r>
                    </a:p>
                    <a:p>
                      <a:pPr lvl="0"/>
                      <a:r>
                        <a:rPr lang="en-US" sz="1600" kern="1200" smtClean="0">
                          <a:solidFill>
                            <a:schemeClr val="dk1"/>
                          </a:solidFill>
                          <a:effectLst/>
                          <a:latin typeface="+mn-lt"/>
                          <a:ea typeface="+mn-ea"/>
                          <a:cs typeface="+mn-cs"/>
                        </a:rPr>
                        <a:t>- Theo dõi tình trạng toàn thân đánh giá mức độ tím tái nếu có.</a:t>
                      </a:r>
                    </a:p>
                    <a:p>
                      <a:pPr lvl="0"/>
                      <a:r>
                        <a:rPr lang="en-US" sz="1600" kern="1200" smtClean="0">
                          <a:solidFill>
                            <a:schemeClr val="dk1"/>
                          </a:solidFill>
                          <a:effectLst/>
                          <a:latin typeface="+mn-lt"/>
                          <a:ea typeface="+mn-ea"/>
                          <a:cs typeface="+mn-cs"/>
                        </a:rPr>
                        <a:t>- Theo dõi phát hiện tai biến tắc đờm trong ống nội khí quản</a:t>
                      </a:r>
                    </a:p>
                    <a:p>
                      <a:endParaRPr lang="en-US" sz="1600"/>
                    </a:p>
                  </a:txBody>
                  <a:tcPr/>
                </a:tc>
                <a:tc>
                  <a:txBody>
                    <a:bodyPr/>
                    <a:lstStyle/>
                    <a:p>
                      <a:endParaRPr lang="en-US" sz="1600"/>
                    </a:p>
                  </a:txBody>
                  <a:tcPr/>
                </a:tc>
              </a:tr>
            </a:tbl>
          </a:graphicData>
        </a:graphic>
      </p:graphicFrame>
    </p:spTree>
  </p:cSld>
  <p:clrMapOvr>
    <a:masterClrMapping/>
  </p:clrMapOvr>
  <p:transition spd="slow">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Tree>
  </p:cSld>
  <p:clrMapOvr>
    <a:masterClrMapping/>
  </p:clrMapOvr>
  <p:transition spd="slow">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2925" y="1888791"/>
            <a:ext cx="7543800" cy="2593975"/>
          </a:xfrm>
        </p:spPr>
        <p:txBody>
          <a:bodyPr/>
          <a:lstStyle/>
          <a:p>
            <a:endParaRPr lang="en-US" sz="4000">
              <a:latin typeface="Times New Roman" pitchFamily="18" charset="0"/>
              <a:cs typeface="Times New Roman" pitchFamily="18" charset="0"/>
            </a:endParaRPr>
          </a:p>
        </p:txBody>
      </p:sp>
      <p:sp>
        <p:nvSpPr>
          <p:cNvPr id="3" name="Subtitle 2"/>
          <p:cNvSpPr>
            <a:spLocks noGrp="1"/>
          </p:cNvSpPr>
          <p:nvPr>
            <p:ph type="subTitle" idx="1"/>
          </p:nvPr>
        </p:nvSpPr>
        <p:spPr>
          <a:xfrm>
            <a:off x="1359243" y="3670477"/>
            <a:ext cx="6400800" cy="1752600"/>
          </a:xfrm>
        </p:spPr>
        <p:txBody>
          <a:bodyPr/>
          <a:lstStyle/>
          <a:p>
            <a:endParaRPr lang="en-US" sz="4000">
              <a:latin typeface="Times New Roman" pitchFamily="18" charset="0"/>
              <a:cs typeface="Times New Roman" pitchFamily="18" charset="0"/>
            </a:endParaRPr>
          </a:p>
        </p:txBody>
      </p:sp>
      <p:sp>
        <p:nvSpPr>
          <p:cNvPr id="6" name="TextBox 5"/>
          <p:cNvSpPr txBox="1"/>
          <p:nvPr/>
        </p:nvSpPr>
        <p:spPr>
          <a:xfrm>
            <a:off x="1857502" y="307257"/>
            <a:ext cx="6400800" cy="769441"/>
          </a:xfrm>
          <a:prstGeom prst="rect">
            <a:avLst/>
          </a:prstGeom>
          <a:noFill/>
        </p:spPr>
        <p:txBody>
          <a:bodyPr wrap="square" rtlCol="0">
            <a:spAutoFit/>
          </a:bodyPr>
          <a:lstStyle/>
          <a:p>
            <a:r>
              <a:rPr lang="en-US" sz="4400" b="1" dirty="0" err="1" smtClean="0">
                <a:latin typeface="Times New Roman" pitchFamily="18" charset="0"/>
                <a:cs typeface="Times New Roman" pitchFamily="18" charset="0"/>
              </a:rPr>
              <a:t>NỘI</a:t>
            </a:r>
            <a:r>
              <a:rPr lang="en-US" sz="4400" b="1" dirty="0" smtClean="0">
                <a:latin typeface="Times New Roman" pitchFamily="18" charset="0"/>
                <a:cs typeface="Times New Roman" pitchFamily="18" charset="0"/>
              </a:rPr>
              <a:t> DUNG </a:t>
            </a:r>
            <a:r>
              <a:rPr lang="en-US" sz="4400" b="1" dirty="0" err="1" smtClean="0">
                <a:latin typeface="Times New Roman" pitchFamily="18" charset="0"/>
                <a:cs typeface="Times New Roman" pitchFamily="18" charset="0"/>
              </a:rPr>
              <a:t>BÀI</a:t>
            </a:r>
            <a:r>
              <a:rPr lang="en-US" sz="4400" b="1" dirty="0" smtClean="0">
                <a:latin typeface="Times New Roman" pitchFamily="18" charset="0"/>
                <a:cs typeface="Times New Roman" pitchFamily="18" charset="0"/>
              </a:rPr>
              <a:t> </a:t>
            </a:r>
            <a:r>
              <a:rPr lang="en-US" sz="4400" b="1" dirty="0" err="1" smtClean="0">
                <a:latin typeface="Times New Roman" pitchFamily="18" charset="0"/>
                <a:cs typeface="Times New Roman" pitchFamily="18" charset="0"/>
              </a:rPr>
              <a:t>HỌC</a:t>
            </a:r>
            <a:endParaRPr lang="en-US" sz="4400" b="1" dirty="0">
              <a:latin typeface="Times New Roman" pitchFamily="18" charset="0"/>
              <a:cs typeface="Times New Roman" pitchFamily="18" charset="0"/>
            </a:endParaRPr>
          </a:p>
        </p:txBody>
      </p:sp>
      <p:grpSp>
        <p:nvGrpSpPr>
          <p:cNvPr id="13" name="Group 12"/>
          <p:cNvGrpSpPr/>
          <p:nvPr/>
        </p:nvGrpSpPr>
        <p:grpSpPr>
          <a:xfrm>
            <a:off x="1101306" y="1600200"/>
            <a:ext cx="6992874" cy="701793"/>
            <a:chOff x="1936811" y="913488"/>
            <a:chExt cx="6992874" cy="701793"/>
          </a:xfrm>
          <a:solidFill>
            <a:schemeClr val="accent2"/>
          </a:solidFill>
          <a:scene3d>
            <a:camera prst="orthographicFront"/>
            <a:lightRig rig="threePt" dir="t">
              <a:rot lat="0" lon="0" rev="7500000"/>
            </a:lightRig>
          </a:scene3d>
        </p:grpSpPr>
        <p:sp>
          <p:nvSpPr>
            <p:cNvPr id="27" name="Pentagon 26"/>
            <p:cNvSpPr/>
            <p:nvPr/>
          </p:nvSpPr>
          <p:spPr>
            <a:xfrm rot="10800000">
              <a:off x="1936811" y="913488"/>
              <a:ext cx="6992874" cy="701793"/>
            </a:xfrm>
            <a:prstGeom prst="homePlate">
              <a:avLst/>
            </a:prstGeom>
            <a:grpFill/>
            <a:ln>
              <a:solidFill>
                <a:schemeClr val="tx1"/>
              </a:solidFill>
            </a:ln>
            <a:sp3d prstMaterial="plastic">
              <a:bevelT w="127000" h="25400" prst="relaxedInset"/>
            </a:sp3d>
          </p:spPr>
          <p:style>
            <a:lnRef idx="0">
              <a:schemeClr val="lt1">
                <a:hueOff val="0"/>
                <a:satOff val="0"/>
                <a:lumOff val="0"/>
                <a:alphaOff val="0"/>
              </a:schemeClr>
            </a:lnRef>
            <a:fillRef idx="3">
              <a:schemeClr val="accent4">
                <a:hueOff val="2598923"/>
                <a:satOff val="-11992"/>
                <a:lumOff val="441"/>
                <a:alphaOff val="0"/>
              </a:schemeClr>
            </a:fillRef>
            <a:effectRef idx="2">
              <a:schemeClr val="accent4">
                <a:hueOff val="2598923"/>
                <a:satOff val="-11992"/>
                <a:lumOff val="441"/>
                <a:alphaOff val="0"/>
              </a:schemeClr>
            </a:effectRef>
            <a:fontRef idx="minor">
              <a:schemeClr val="lt1"/>
            </a:fontRef>
          </p:style>
        </p:sp>
        <p:sp>
          <p:nvSpPr>
            <p:cNvPr id="28" name="Pentagon 7"/>
            <p:cNvSpPr/>
            <p:nvPr/>
          </p:nvSpPr>
          <p:spPr>
            <a:xfrm rot="21600000">
              <a:off x="2112263" y="913488"/>
              <a:ext cx="6817422" cy="701793"/>
            </a:xfrm>
            <a:prstGeom prst="rect">
              <a:avLst/>
            </a:prstGeom>
            <a:grpFill/>
            <a:ln>
              <a:solidFill>
                <a:schemeClr val="tx1"/>
              </a:solidFill>
            </a:ln>
            <a:sp3d/>
          </p:spPr>
          <p:style>
            <a:lnRef idx="0">
              <a:scrgbClr r="0" g="0" b="0"/>
            </a:lnRef>
            <a:fillRef idx="0">
              <a:scrgbClr r="0" g="0" b="0"/>
            </a:fillRef>
            <a:effectRef idx="0">
              <a:scrgbClr r="0" g="0" b="0"/>
            </a:effectRef>
            <a:fontRef idx="minor">
              <a:schemeClr val="lt1"/>
            </a:fontRef>
          </p:style>
          <p:txBody>
            <a:bodyPr spcFirstLastPara="0" vert="horz" wrap="square" lIns="309471" tIns="121920" rIns="227584" bIns="121920" numCol="1" spcCol="1270" anchor="ctr" anchorCtr="0">
              <a:noAutofit/>
            </a:bodyPr>
            <a:lstStyle/>
            <a:p>
              <a:pPr lvl="0" algn="ctr" defTabSz="1422400" rtl="0">
                <a:lnSpc>
                  <a:spcPct val="90000"/>
                </a:lnSpc>
                <a:spcBef>
                  <a:spcPct val="0"/>
                </a:spcBef>
                <a:spcAft>
                  <a:spcPct val="35000"/>
                </a:spcAft>
              </a:pPr>
              <a:r>
                <a:rPr lang="en-US" sz="4000" smtClean="0">
                  <a:latin typeface="Times New Roman" pitchFamily="18" charset="0"/>
                  <a:cs typeface="Times New Roman" pitchFamily="18" charset="0"/>
                </a:rPr>
                <a:t>Mục đích</a:t>
              </a:r>
              <a:endParaRPr lang="en-US" sz="4000" kern="1200" dirty="0">
                <a:latin typeface="Times New Roman" pitchFamily="18" charset="0"/>
                <a:cs typeface="Times New Roman" pitchFamily="18" charset="0"/>
              </a:endParaRPr>
            </a:p>
          </p:txBody>
        </p:sp>
      </p:grpSp>
      <p:sp>
        <p:nvSpPr>
          <p:cNvPr id="14" name="Oval 13"/>
          <p:cNvSpPr/>
          <p:nvPr/>
        </p:nvSpPr>
        <p:spPr>
          <a:xfrm>
            <a:off x="782971" y="1815922"/>
            <a:ext cx="701793" cy="701793"/>
          </a:xfrm>
          <a:prstGeom prst="ellipse">
            <a:avLst/>
          </a:prstGeom>
          <a:blipFill>
            <a:blip r:embed="rId2" cstate="print">
              <a:duotone>
                <a:schemeClr val="accent4">
                  <a:hueOff val="2861881"/>
                  <a:satOff val="-15039"/>
                  <a:lumOff val="-1088"/>
                  <a:alphaOff val="0"/>
                  <a:shade val="20000"/>
                  <a:satMod val="200000"/>
                </a:schemeClr>
                <a:schemeClr val="accent4">
                  <a:hueOff val="2861881"/>
                  <a:satOff val="-15039"/>
                  <a:lumOff val="-1088"/>
                  <a:alphaOff val="0"/>
                  <a:tint val="12000"/>
                  <a:satMod val="190000"/>
                </a:schemeClr>
              </a:duotone>
              <a:extLst>
                <a:ext uri="{28A0092B-C50C-407E-A947-70E740481C1C}">
                  <a14:useLocalDpi xmlns:a14="http://schemas.microsoft.com/office/drawing/2010/main" val="0"/>
                </a:ext>
              </a:extLst>
            </a:blip>
            <a:srcRect/>
            <a:stretch>
              <a:fillRect l="-1000" r="-1000"/>
            </a:stretch>
          </a:blipFill>
          <a:scene3d>
            <a:camera prst="orthographicFront"/>
            <a:lightRig rig="threePt" dir="t">
              <a:rot lat="0" lon="0" rev="7500000"/>
            </a:lightRig>
          </a:scene3d>
          <a:sp3d z="152400" extrusionH="63500" prstMaterial="matte">
            <a:bevelT w="50800" h="19050" prst="relaxedInset"/>
            <a:contourClr>
              <a:schemeClr val="bg1"/>
            </a:contourClr>
          </a:sp3d>
        </p:spPr>
        <p:style>
          <a:lnRef idx="0">
            <a:schemeClr val="lt1">
              <a:hueOff val="0"/>
              <a:satOff val="0"/>
              <a:lumOff val="0"/>
              <a:alphaOff val="0"/>
            </a:schemeClr>
          </a:lnRef>
          <a:fillRef idx="1">
            <a:scrgbClr r="0" g="0" b="0"/>
          </a:fillRef>
          <a:effectRef idx="0">
            <a:schemeClr val="accent4">
              <a:tint val="50000"/>
              <a:hueOff val="2861881"/>
              <a:satOff val="-15039"/>
              <a:lumOff val="-1088"/>
              <a:alphaOff val="0"/>
            </a:schemeClr>
          </a:effectRef>
          <a:fontRef idx="minor">
            <a:schemeClr val="lt1">
              <a:hueOff val="0"/>
              <a:satOff val="0"/>
              <a:lumOff val="0"/>
              <a:alphaOff val="0"/>
            </a:schemeClr>
          </a:fontRef>
        </p:style>
      </p:sp>
      <p:grpSp>
        <p:nvGrpSpPr>
          <p:cNvPr id="15" name="Group 14"/>
          <p:cNvGrpSpPr/>
          <p:nvPr/>
        </p:nvGrpSpPr>
        <p:grpSpPr>
          <a:xfrm>
            <a:off x="1149966" y="2615031"/>
            <a:ext cx="6992874" cy="701793"/>
            <a:chOff x="1936811" y="1824772"/>
            <a:chExt cx="6992874" cy="701793"/>
          </a:xfrm>
          <a:solidFill>
            <a:schemeClr val="accent4">
              <a:lumMod val="75000"/>
            </a:schemeClr>
          </a:solidFill>
          <a:scene3d>
            <a:camera prst="orthographicFront"/>
            <a:lightRig rig="threePt" dir="t">
              <a:rot lat="0" lon="0" rev="7500000"/>
            </a:lightRig>
          </a:scene3d>
        </p:grpSpPr>
        <p:sp>
          <p:nvSpPr>
            <p:cNvPr id="25" name="Pentagon 24"/>
            <p:cNvSpPr/>
            <p:nvPr/>
          </p:nvSpPr>
          <p:spPr>
            <a:xfrm rot="10800000">
              <a:off x="1936811" y="1824772"/>
              <a:ext cx="6992874" cy="701793"/>
            </a:xfrm>
            <a:prstGeom prst="homePlate">
              <a:avLst/>
            </a:prstGeom>
            <a:grpFill/>
            <a:sp3d prstMaterial="plastic">
              <a:bevelT w="127000" h="25400" prst="relaxedInset"/>
            </a:sp3d>
          </p:spPr>
          <p:style>
            <a:lnRef idx="0">
              <a:schemeClr val="lt1">
                <a:hueOff val="0"/>
                <a:satOff val="0"/>
                <a:lumOff val="0"/>
                <a:alphaOff val="0"/>
              </a:schemeClr>
            </a:lnRef>
            <a:fillRef idx="3">
              <a:schemeClr val="accent4">
                <a:hueOff val="5197847"/>
                <a:satOff val="-23984"/>
                <a:lumOff val="883"/>
                <a:alphaOff val="0"/>
              </a:schemeClr>
            </a:fillRef>
            <a:effectRef idx="2">
              <a:schemeClr val="accent4">
                <a:hueOff val="5197847"/>
                <a:satOff val="-23984"/>
                <a:lumOff val="883"/>
                <a:alphaOff val="0"/>
              </a:schemeClr>
            </a:effectRef>
            <a:fontRef idx="minor">
              <a:schemeClr val="lt1"/>
            </a:fontRef>
          </p:style>
        </p:sp>
        <p:sp>
          <p:nvSpPr>
            <p:cNvPr id="26" name="Pentagon 10"/>
            <p:cNvSpPr/>
            <p:nvPr/>
          </p:nvSpPr>
          <p:spPr>
            <a:xfrm>
              <a:off x="2112263" y="1824772"/>
              <a:ext cx="6817422" cy="701793"/>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309471" tIns="121920" rIns="227584" bIns="121920" numCol="1" spcCol="1270" anchor="ctr" anchorCtr="0">
              <a:noAutofit/>
            </a:bodyPr>
            <a:lstStyle/>
            <a:p>
              <a:pPr lvl="0" algn="ctr" defTabSz="1422400" rtl="0">
                <a:lnSpc>
                  <a:spcPct val="90000"/>
                </a:lnSpc>
                <a:spcBef>
                  <a:spcPct val="0"/>
                </a:spcBef>
                <a:spcAft>
                  <a:spcPct val="35000"/>
                </a:spcAft>
              </a:pPr>
              <a:r>
                <a:rPr lang="en-US" sz="4000" smtClean="0">
                  <a:latin typeface="Times New Roman" pitchFamily="18" charset="0"/>
                  <a:cs typeface="Times New Roman" pitchFamily="18" charset="0"/>
                </a:rPr>
                <a:t>Khái niệm</a:t>
              </a:r>
              <a:endParaRPr lang="en-US" sz="4000" kern="1200" dirty="0">
                <a:latin typeface="Times New Roman" pitchFamily="18" charset="0"/>
                <a:cs typeface="Times New Roman" pitchFamily="18" charset="0"/>
              </a:endParaRPr>
            </a:p>
          </p:txBody>
        </p:sp>
      </p:grpSp>
      <p:sp>
        <p:nvSpPr>
          <p:cNvPr id="16" name="Oval 15"/>
          <p:cNvSpPr/>
          <p:nvPr/>
        </p:nvSpPr>
        <p:spPr>
          <a:xfrm>
            <a:off x="811426" y="2830753"/>
            <a:ext cx="701793" cy="701793"/>
          </a:xfrm>
          <a:prstGeom prst="ellipse">
            <a:avLst/>
          </a:prstGeom>
          <a:blipFill>
            <a:blip r:embed="rId3" cstate="print">
              <a:duotone>
                <a:schemeClr val="accent4">
                  <a:hueOff val="5723763"/>
                  <a:satOff val="-30078"/>
                  <a:lumOff val="-2176"/>
                  <a:alphaOff val="0"/>
                  <a:shade val="20000"/>
                  <a:satMod val="200000"/>
                </a:schemeClr>
                <a:schemeClr val="accent4">
                  <a:hueOff val="5723763"/>
                  <a:satOff val="-30078"/>
                  <a:lumOff val="-2176"/>
                  <a:alphaOff val="0"/>
                  <a:tint val="12000"/>
                  <a:satMod val="190000"/>
                </a:schemeClr>
              </a:duotone>
              <a:extLst>
                <a:ext uri="{28A0092B-C50C-407E-A947-70E740481C1C}">
                  <a14:useLocalDpi xmlns:a14="http://schemas.microsoft.com/office/drawing/2010/main" val="0"/>
                </a:ext>
              </a:extLst>
            </a:blip>
            <a:srcRect/>
            <a:stretch>
              <a:fillRect l="-26000" r="-26000"/>
            </a:stretch>
          </a:blipFill>
          <a:scene3d>
            <a:camera prst="orthographicFront"/>
            <a:lightRig rig="threePt" dir="t">
              <a:rot lat="0" lon="0" rev="7500000"/>
            </a:lightRig>
          </a:scene3d>
          <a:sp3d z="152400" extrusionH="63500" prstMaterial="matte">
            <a:bevelT w="50800" h="19050" prst="relaxedInset"/>
            <a:contourClr>
              <a:schemeClr val="bg1"/>
            </a:contourClr>
          </a:sp3d>
        </p:spPr>
        <p:style>
          <a:lnRef idx="0">
            <a:schemeClr val="lt1">
              <a:hueOff val="0"/>
              <a:satOff val="0"/>
              <a:lumOff val="0"/>
              <a:alphaOff val="0"/>
            </a:schemeClr>
          </a:lnRef>
          <a:fillRef idx="1">
            <a:scrgbClr r="0" g="0" b="0"/>
          </a:fillRef>
          <a:effectRef idx="0">
            <a:schemeClr val="accent4">
              <a:tint val="50000"/>
              <a:hueOff val="5723763"/>
              <a:satOff val="-30078"/>
              <a:lumOff val="-2176"/>
              <a:alphaOff val="0"/>
            </a:schemeClr>
          </a:effectRef>
          <a:fontRef idx="minor">
            <a:schemeClr val="lt1">
              <a:hueOff val="0"/>
              <a:satOff val="0"/>
              <a:lumOff val="0"/>
              <a:alphaOff val="0"/>
            </a:schemeClr>
          </a:fontRef>
        </p:style>
      </p:sp>
      <p:grpSp>
        <p:nvGrpSpPr>
          <p:cNvPr id="17" name="Group 16"/>
          <p:cNvGrpSpPr/>
          <p:nvPr/>
        </p:nvGrpSpPr>
        <p:grpSpPr>
          <a:xfrm>
            <a:off x="1238655" y="3594277"/>
            <a:ext cx="6992874" cy="881180"/>
            <a:chOff x="1936811" y="2556669"/>
            <a:chExt cx="6992874" cy="881180"/>
          </a:xfrm>
          <a:solidFill>
            <a:schemeClr val="accent1"/>
          </a:solidFill>
          <a:scene3d>
            <a:camera prst="orthographicFront"/>
            <a:lightRig rig="threePt" dir="t">
              <a:rot lat="0" lon="0" rev="7500000"/>
            </a:lightRig>
          </a:scene3d>
        </p:grpSpPr>
        <p:sp>
          <p:nvSpPr>
            <p:cNvPr id="23" name="Pentagon 22"/>
            <p:cNvSpPr/>
            <p:nvPr/>
          </p:nvSpPr>
          <p:spPr>
            <a:xfrm rot="10800000">
              <a:off x="1936811" y="2736056"/>
              <a:ext cx="6992874" cy="701793"/>
            </a:xfrm>
            <a:prstGeom prst="homePlate">
              <a:avLst/>
            </a:prstGeom>
            <a:grpFill/>
            <a:sp3d prstMaterial="plastic">
              <a:bevelT w="127000" h="25400" prst="relaxedInset"/>
            </a:sp3d>
          </p:spPr>
          <p:style>
            <a:lnRef idx="0">
              <a:schemeClr val="lt1">
                <a:hueOff val="0"/>
                <a:satOff val="0"/>
                <a:lumOff val="0"/>
                <a:alphaOff val="0"/>
              </a:schemeClr>
            </a:lnRef>
            <a:fillRef idx="3">
              <a:schemeClr val="accent4">
                <a:hueOff val="7796770"/>
                <a:satOff val="-35976"/>
                <a:lumOff val="1324"/>
                <a:alphaOff val="0"/>
              </a:schemeClr>
            </a:fillRef>
            <a:effectRef idx="2">
              <a:schemeClr val="accent4">
                <a:hueOff val="7796770"/>
                <a:satOff val="-35976"/>
                <a:lumOff val="1324"/>
                <a:alphaOff val="0"/>
              </a:schemeClr>
            </a:effectRef>
            <a:fontRef idx="minor">
              <a:schemeClr val="lt1"/>
            </a:fontRef>
          </p:style>
        </p:sp>
        <p:sp>
          <p:nvSpPr>
            <p:cNvPr id="24" name="Pentagon 13"/>
            <p:cNvSpPr/>
            <p:nvPr/>
          </p:nvSpPr>
          <p:spPr>
            <a:xfrm>
              <a:off x="2068924" y="2556669"/>
              <a:ext cx="6817422" cy="701793"/>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309471" tIns="121920" rIns="227584" bIns="121920" numCol="1" spcCol="1270" anchor="ctr" anchorCtr="0">
              <a:noAutofit/>
            </a:bodyPr>
            <a:lstStyle/>
            <a:p>
              <a:pPr lvl="0" algn="ctr" defTabSz="1422400" rtl="0">
                <a:lnSpc>
                  <a:spcPct val="90000"/>
                </a:lnSpc>
                <a:spcBef>
                  <a:spcPct val="0"/>
                </a:spcBef>
                <a:spcAft>
                  <a:spcPct val="35000"/>
                </a:spcAft>
              </a:pPr>
              <a:r>
                <a:rPr lang="en-US" sz="4000" smtClean="0">
                  <a:latin typeface="Times New Roman" pitchFamily="18" charset="0"/>
                  <a:cs typeface="Times New Roman" pitchFamily="18" charset="0"/>
                </a:rPr>
                <a:t>Chỉ định và chống chỉ định</a:t>
              </a:r>
              <a:endParaRPr lang="en-US" sz="4000" kern="1200" dirty="0">
                <a:latin typeface="Times New Roman" pitchFamily="18" charset="0"/>
                <a:cs typeface="Times New Roman" pitchFamily="18" charset="0"/>
              </a:endParaRPr>
            </a:p>
          </p:txBody>
        </p:sp>
      </p:grpSp>
      <p:sp>
        <p:nvSpPr>
          <p:cNvPr id="18" name="Oval 17"/>
          <p:cNvSpPr/>
          <p:nvPr/>
        </p:nvSpPr>
        <p:spPr>
          <a:xfrm>
            <a:off x="893584" y="3773665"/>
            <a:ext cx="701793" cy="701793"/>
          </a:xfrm>
          <a:prstGeom prst="ellipse">
            <a:avLst/>
          </a:prstGeom>
          <a:blipFill>
            <a:blip r:embed="rId4">
              <a:duotone>
                <a:schemeClr val="accent4">
                  <a:hueOff val="8585643"/>
                  <a:satOff val="-45117"/>
                  <a:lumOff val="-3265"/>
                  <a:alphaOff val="0"/>
                  <a:shade val="20000"/>
                  <a:satMod val="200000"/>
                </a:schemeClr>
                <a:schemeClr val="accent4">
                  <a:hueOff val="8585643"/>
                  <a:satOff val="-45117"/>
                  <a:lumOff val="-3265"/>
                  <a:alphaOff val="0"/>
                  <a:tint val="12000"/>
                  <a:satMod val="190000"/>
                </a:schemeClr>
              </a:duotone>
              <a:extLst>
                <a:ext uri="{28A0092B-C50C-407E-A947-70E740481C1C}">
                  <a14:useLocalDpi xmlns:a14="http://schemas.microsoft.com/office/drawing/2010/main" val="0"/>
                </a:ext>
              </a:extLst>
            </a:blip>
            <a:srcRect/>
            <a:stretch>
              <a:fillRect/>
            </a:stretch>
          </a:blipFill>
          <a:scene3d>
            <a:camera prst="orthographicFront"/>
            <a:lightRig rig="threePt" dir="t">
              <a:rot lat="0" lon="0" rev="7500000"/>
            </a:lightRig>
          </a:scene3d>
          <a:sp3d z="152400" extrusionH="63500" prstMaterial="matte">
            <a:bevelT w="50800" h="19050" prst="relaxedInset"/>
            <a:contourClr>
              <a:schemeClr val="bg1"/>
            </a:contourClr>
          </a:sp3d>
        </p:spPr>
        <p:style>
          <a:lnRef idx="0">
            <a:schemeClr val="lt1">
              <a:hueOff val="0"/>
              <a:satOff val="0"/>
              <a:lumOff val="0"/>
              <a:alphaOff val="0"/>
            </a:schemeClr>
          </a:lnRef>
          <a:fillRef idx="1">
            <a:scrgbClr r="0" g="0" b="0"/>
          </a:fillRef>
          <a:effectRef idx="0">
            <a:schemeClr val="accent4">
              <a:tint val="50000"/>
              <a:hueOff val="8585643"/>
              <a:satOff val="-45117"/>
              <a:lumOff val="-3265"/>
              <a:alphaOff val="0"/>
            </a:schemeClr>
          </a:effectRef>
          <a:fontRef idx="minor">
            <a:schemeClr val="lt1">
              <a:hueOff val="0"/>
              <a:satOff val="0"/>
              <a:lumOff val="0"/>
              <a:alphaOff val="0"/>
            </a:schemeClr>
          </a:fontRef>
        </p:style>
      </p:sp>
      <p:grpSp>
        <p:nvGrpSpPr>
          <p:cNvPr id="19" name="Group 18"/>
          <p:cNvGrpSpPr/>
          <p:nvPr/>
        </p:nvGrpSpPr>
        <p:grpSpPr>
          <a:xfrm>
            <a:off x="1238655" y="4684947"/>
            <a:ext cx="6992874" cy="701793"/>
            <a:chOff x="1936811" y="3647339"/>
            <a:chExt cx="6992874" cy="701793"/>
          </a:xfrm>
          <a:solidFill>
            <a:schemeClr val="accent4">
              <a:lumMod val="60000"/>
              <a:lumOff val="40000"/>
            </a:schemeClr>
          </a:solidFill>
          <a:scene3d>
            <a:camera prst="orthographicFront"/>
            <a:lightRig rig="threePt" dir="t">
              <a:rot lat="0" lon="0" rev="7500000"/>
            </a:lightRig>
          </a:scene3d>
        </p:grpSpPr>
        <p:sp>
          <p:nvSpPr>
            <p:cNvPr id="21" name="Pentagon 20"/>
            <p:cNvSpPr/>
            <p:nvPr/>
          </p:nvSpPr>
          <p:spPr>
            <a:xfrm rot="10800000">
              <a:off x="1936811" y="3647339"/>
              <a:ext cx="6992874" cy="701793"/>
            </a:xfrm>
            <a:prstGeom prst="homePlate">
              <a:avLst/>
            </a:prstGeom>
            <a:grpFill/>
            <a:sp3d prstMaterial="plastic">
              <a:bevelT w="127000" h="25400" prst="relaxedInset"/>
            </a:sp3d>
          </p:spPr>
          <p:style>
            <a:lnRef idx="0">
              <a:schemeClr val="lt1">
                <a:hueOff val="0"/>
                <a:satOff val="0"/>
                <a:lumOff val="0"/>
                <a:alphaOff val="0"/>
              </a:schemeClr>
            </a:lnRef>
            <a:fillRef idx="3">
              <a:schemeClr val="accent4">
                <a:hueOff val="10395693"/>
                <a:satOff val="-47968"/>
                <a:lumOff val="1765"/>
                <a:alphaOff val="0"/>
              </a:schemeClr>
            </a:fillRef>
            <a:effectRef idx="2">
              <a:schemeClr val="accent4">
                <a:hueOff val="10395693"/>
                <a:satOff val="-47968"/>
                <a:lumOff val="1765"/>
                <a:alphaOff val="0"/>
              </a:schemeClr>
            </a:effectRef>
            <a:fontRef idx="minor">
              <a:schemeClr val="lt1"/>
            </a:fontRef>
          </p:style>
        </p:sp>
        <p:sp>
          <p:nvSpPr>
            <p:cNvPr id="22" name="Pentagon 16"/>
            <p:cNvSpPr/>
            <p:nvPr/>
          </p:nvSpPr>
          <p:spPr>
            <a:xfrm>
              <a:off x="2112263" y="3647339"/>
              <a:ext cx="6817422" cy="701793"/>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309471" tIns="121920" rIns="227584" bIns="121920" numCol="1" spcCol="1270" anchor="ctr" anchorCtr="0">
              <a:noAutofit/>
            </a:bodyPr>
            <a:lstStyle/>
            <a:p>
              <a:pPr lvl="0" algn="ctr" defTabSz="1422400" rtl="0">
                <a:lnSpc>
                  <a:spcPct val="90000"/>
                </a:lnSpc>
                <a:spcBef>
                  <a:spcPct val="0"/>
                </a:spcBef>
                <a:spcAft>
                  <a:spcPct val="35000"/>
                </a:spcAft>
              </a:pPr>
              <a:r>
                <a:rPr lang="en-US" sz="4000" smtClean="0">
                  <a:latin typeface="Times New Roman" pitchFamily="18" charset="0"/>
                  <a:cs typeface="Times New Roman" pitchFamily="18" charset="0"/>
                </a:rPr>
                <a:t>Tai biến và biến chứng</a:t>
              </a:r>
              <a:endParaRPr lang="en-US" sz="4000" kern="1200" dirty="0">
                <a:latin typeface="Times New Roman" pitchFamily="18" charset="0"/>
                <a:cs typeface="Times New Roman" pitchFamily="18" charset="0"/>
              </a:endParaRPr>
            </a:p>
          </p:txBody>
        </p:sp>
      </p:grpSp>
      <p:sp>
        <p:nvSpPr>
          <p:cNvPr id="20" name="Oval 19"/>
          <p:cNvSpPr/>
          <p:nvPr/>
        </p:nvSpPr>
        <p:spPr>
          <a:xfrm>
            <a:off x="887758" y="4684947"/>
            <a:ext cx="701793" cy="701793"/>
          </a:xfrm>
          <a:prstGeom prst="ellipse">
            <a:avLst/>
          </a:prstGeom>
          <a:blipFill>
            <a:blip r:embed="rId2" cstate="print">
              <a:duotone>
                <a:schemeClr val="accent4">
                  <a:hueOff val="11447524"/>
                  <a:satOff val="-60156"/>
                  <a:lumOff val="-4353"/>
                  <a:alphaOff val="0"/>
                  <a:shade val="20000"/>
                  <a:satMod val="200000"/>
                </a:schemeClr>
                <a:schemeClr val="accent4">
                  <a:hueOff val="11447524"/>
                  <a:satOff val="-60156"/>
                  <a:lumOff val="-4353"/>
                  <a:alphaOff val="0"/>
                  <a:tint val="12000"/>
                  <a:satMod val="190000"/>
                </a:schemeClr>
              </a:duotone>
              <a:extLst>
                <a:ext uri="{28A0092B-C50C-407E-A947-70E740481C1C}">
                  <a14:useLocalDpi xmlns:a14="http://schemas.microsoft.com/office/drawing/2010/main" val="0"/>
                </a:ext>
              </a:extLst>
            </a:blip>
            <a:srcRect/>
            <a:stretch>
              <a:fillRect l="-1000" r="-1000"/>
            </a:stretch>
          </a:blipFill>
          <a:scene3d>
            <a:camera prst="orthographicFront"/>
            <a:lightRig rig="threePt" dir="t">
              <a:rot lat="0" lon="0" rev="7500000"/>
            </a:lightRig>
          </a:scene3d>
          <a:sp3d z="152400" extrusionH="63500" prstMaterial="matte">
            <a:bevelT w="50800" h="19050" prst="relaxedInset"/>
            <a:contourClr>
              <a:schemeClr val="bg1"/>
            </a:contourClr>
          </a:sp3d>
        </p:spPr>
        <p:style>
          <a:lnRef idx="0">
            <a:schemeClr val="lt1">
              <a:hueOff val="0"/>
              <a:satOff val="0"/>
              <a:lumOff val="0"/>
              <a:alphaOff val="0"/>
            </a:schemeClr>
          </a:lnRef>
          <a:fillRef idx="1">
            <a:scrgbClr r="0" g="0" b="0"/>
          </a:fillRef>
          <a:effectRef idx="0">
            <a:schemeClr val="accent4">
              <a:tint val="50000"/>
              <a:hueOff val="11447525"/>
              <a:satOff val="-60156"/>
              <a:lumOff val="-4353"/>
              <a:alphaOff val="0"/>
            </a:schemeClr>
          </a:effectRef>
          <a:fontRef idx="minor">
            <a:schemeClr val="lt1">
              <a:hueOff val="0"/>
              <a:satOff val="0"/>
              <a:lumOff val="0"/>
              <a:alphaOff val="0"/>
            </a:schemeClr>
          </a:fontRef>
        </p:style>
      </p:sp>
      <p:grpSp>
        <p:nvGrpSpPr>
          <p:cNvPr id="33" name="Group 32"/>
          <p:cNvGrpSpPr/>
          <p:nvPr/>
        </p:nvGrpSpPr>
        <p:grpSpPr>
          <a:xfrm>
            <a:off x="1283043" y="5651677"/>
            <a:ext cx="6992874" cy="701793"/>
            <a:chOff x="1936811" y="1824772"/>
            <a:chExt cx="6992874" cy="701793"/>
          </a:xfrm>
          <a:solidFill>
            <a:schemeClr val="accent5">
              <a:lumMod val="75000"/>
            </a:schemeClr>
          </a:solidFill>
          <a:scene3d>
            <a:camera prst="orthographicFront"/>
            <a:lightRig rig="threePt" dir="t">
              <a:rot lat="0" lon="0" rev="7500000"/>
            </a:lightRig>
          </a:scene3d>
        </p:grpSpPr>
        <p:sp>
          <p:nvSpPr>
            <p:cNvPr id="34" name="Pentagon 33"/>
            <p:cNvSpPr/>
            <p:nvPr/>
          </p:nvSpPr>
          <p:spPr>
            <a:xfrm rot="10800000">
              <a:off x="1936811" y="1824772"/>
              <a:ext cx="6992874" cy="701793"/>
            </a:xfrm>
            <a:prstGeom prst="homePlate">
              <a:avLst/>
            </a:prstGeom>
            <a:grpFill/>
            <a:sp3d prstMaterial="plastic">
              <a:bevelT w="127000" h="25400" prst="relaxedInset"/>
            </a:sp3d>
          </p:spPr>
          <p:style>
            <a:lnRef idx="0">
              <a:schemeClr val="lt1">
                <a:hueOff val="0"/>
                <a:satOff val="0"/>
                <a:lumOff val="0"/>
                <a:alphaOff val="0"/>
              </a:schemeClr>
            </a:lnRef>
            <a:fillRef idx="3">
              <a:schemeClr val="accent4">
                <a:hueOff val="5197847"/>
                <a:satOff val="-23984"/>
                <a:lumOff val="883"/>
                <a:alphaOff val="0"/>
              </a:schemeClr>
            </a:fillRef>
            <a:effectRef idx="2">
              <a:schemeClr val="accent4">
                <a:hueOff val="5197847"/>
                <a:satOff val="-23984"/>
                <a:lumOff val="883"/>
                <a:alphaOff val="0"/>
              </a:schemeClr>
            </a:effectRef>
            <a:fontRef idx="minor">
              <a:schemeClr val="lt1"/>
            </a:fontRef>
          </p:style>
        </p:sp>
        <p:sp>
          <p:nvSpPr>
            <p:cNvPr id="35" name="Pentagon 10"/>
            <p:cNvSpPr/>
            <p:nvPr/>
          </p:nvSpPr>
          <p:spPr>
            <a:xfrm rot="21600000">
              <a:off x="2112263" y="1824772"/>
              <a:ext cx="6817422" cy="701793"/>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309471" tIns="121920" rIns="227584" bIns="121920" numCol="1" spcCol="1270" anchor="ctr" anchorCtr="0">
              <a:noAutofit/>
            </a:bodyPr>
            <a:lstStyle/>
            <a:p>
              <a:pPr lvl="0" algn="ctr" defTabSz="1422400" rtl="0">
                <a:lnSpc>
                  <a:spcPct val="90000"/>
                </a:lnSpc>
                <a:spcBef>
                  <a:spcPct val="0"/>
                </a:spcBef>
                <a:spcAft>
                  <a:spcPct val="35000"/>
                </a:spcAft>
              </a:pPr>
              <a:r>
                <a:rPr lang="en-US" sz="4000" dirty="0" err="1" smtClean="0">
                  <a:latin typeface="Times New Roman" pitchFamily="18" charset="0"/>
                  <a:cs typeface="Times New Roman" pitchFamily="18" charset="0"/>
                </a:rPr>
                <a:t>Chăm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sóc</a:t>
              </a:r>
              <a:endParaRPr lang="en-US" sz="4000" kern="1200" dirty="0">
                <a:latin typeface="Times New Roman" pitchFamily="18" charset="0"/>
                <a:cs typeface="Times New Roman" pitchFamily="18" charset="0"/>
              </a:endParaRPr>
            </a:p>
          </p:txBody>
        </p:sp>
      </p:grpSp>
      <p:sp>
        <p:nvSpPr>
          <p:cNvPr id="37" name="Oval 36"/>
          <p:cNvSpPr/>
          <p:nvPr/>
        </p:nvSpPr>
        <p:spPr>
          <a:xfrm>
            <a:off x="873341" y="5720427"/>
            <a:ext cx="701793" cy="701793"/>
          </a:xfrm>
          <a:prstGeom prst="ellipse">
            <a:avLst/>
          </a:prstGeom>
          <a:blipFill>
            <a:blip r:embed="rId3" cstate="print">
              <a:duotone>
                <a:schemeClr val="accent4">
                  <a:hueOff val="5723763"/>
                  <a:satOff val="-30078"/>
                  <a:lumOff val="-2176"/>
                  <a:alphaOff val="0"/>
                  <a:shade val="20000"/>
                  <a:satMod val="200000"/>
                </a:schemeClr>
                <a:schemeClr val="accent4">
                  <a:hueOff val="5723763"/>
                  <a:satOff val="-30078"/>
                  <a:lumOff val="-2176"/>
                  <a:alphaOff val="0"/>
                  <a:tint val="12000"/>
                  <a:satMod val="190000"/>
                </a:schemeClr>
              </a:duotone>
              <a:extLst>
                <a:ext uri="{28A0092B-C50C-407E-A947-70E740481C1C}">
                  <a14:useLocalDpi xmlns:a14="http://schemas.microsoft.com/office/drawing/2010/main" val="0"/>
                </a:ext>
              </a:extLst>
            </a:blip>
            <a:srcRect/>
            <a:stretch>
              <a:fillRect l="-26000" r="-26000"/>
            </a:stretch>
          </a:blipFill>
          <a:scene3d>
            <a:camera prst="orthographicFront"/>
            <a:lightRig rig="threePt" dir="t">
              <a:rot lat="0" lon="0" rev="7500000"/>
            </a:lightRig>
          </a:scene3d>
          <a:sp3d z="152400" extrusionH="63500" prstMaterial="matte">
            <a:bevelT w="50800" h="19050" prst="relaxedInset"/>
            <a:contourClr>
              <a:schemeClr val="bg1"/>
            </a:contourClr>
          </a:sp3d>
        </p:spPr>
        <p:style>
          <a:lnRef idx="0">
            <a:schemeClr val="lt1">
              <a:hueOff val="0"/>
              <a:satOff val="0"/>
              <a:lumOff val="0"/>
              <a:alphaOff val="0"/>
            </a:schemeClr>
          </a:lnRef>
          <a:fillRef idx="1">
            <a:scrgbClr r="0" g="0" b="0"/>
          </a:fillRef>
          <a:effectRef idx="0">
            <a:schemeClr val="accent4">
              <a:tint val="50000"/>
              <a:hueOff val="5723763"/>
              <a:satOff val="-30078"/>
              <a:lumOff val="-2176"/>
              <a:alphaOff val="0"/>
            </a:schemeClr>
          </a:effectRef>
          <a:fontRef idx="minor">
            <a:schemeClr val="lt1">
              <a:hueOff val="0"/>
              <a:satOff val="0"/>
              <a:lumOff val="0"/>
              <a:alphaOff val="0"/>
            </a:schemeClr>
          </a:fontRef>
        </p:style>
      </p:sp>
    </p:spTree>
  </p:cSld>
  <p:clrMapOvr>
    <a:masterClrMapping/>
  </p:clrMapOvr>
  <p:transition spd="slow">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04800"/>
            <a:ext cx="7772400" cy="914399"/>
          </a:xfrm>
        </p:spPr>
        <p:txBody>
          <a:bodyPr>
            <a:noAutofit/>
          </a:bodyPr>
          <a:lstStyle/>
          <a:p>
            <a:r>
              <a:rPr lang="en-US" sz="5400" smtClean="0">
                <a:latin typeface="Times New Roman" pitchFamily="18" charset="0"/>
                <a:cs typeface="Times New Roman" pitchFamily="18" charset="0"/>
              </a:rPr>
              <a:t>Mục đích</a:t>
            </a:r>
            <a:endParaRPr lang="en-US" sz="5400">
              <a:latin typeface="Times New Roman" pitchFamily="18" charset="0"/>
              <a:cs typeface="Times New Roman" pitchFamily="18" charset="0"/>
            </a:endParaRPr>
          </a:p>
        </p:txBody>
      </p:sp>
      <p:sp>
        <p:nvSpPr>
          <p:cNvPr id="4" name="Subtitle 3"/>
          <p:cNvSpPr>
            <a:spLocks noGrp="1"/>
          </p:cNvSpPr>
          <p:nvPr>
            <p:ph type="subTitle" idx="1"/>
          </p:nvPr>
        </p:nvSpPr>
        <p:spPr>
          <a:xfrm>
            <a:off x="1066800" y="2057400"/>
            <a:ext cx="7696200" cy="3429000"/>
          </a:xfrm>
        </p:spPr>
        <p:txBody>
          <a:bodyPr>
            <a:normAutofit fontScale="92500"/>
          </a:bodyPr>
          <a:lstStyle/>
          <a:p>
            <a:pPr marL="457200" lvl="0" indent="-457200" algn="l">
              <a:buFont typeface="Wingdings" pitchFamily="2" charset="2"/>
              <a:buChar char="v"/>
            </a:pPr>
            <a:r>
              <a:rPr lang="en-US" dirty="0" err="1">
                <a:solidFill>
                  <a:schemeClr val="tx1"/>
                </a:solidFill>
                <a:latin typeface="Times New Roman" panose="02020603050405020304" pitchFamily="18" charset="0"/>
                <a:cs typeface="Times New Roman" panose="02020603050405020304" pitchFamily="18" charset="0"/>
              </a:rPr>
              <a:t>Duy</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trì</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được</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việc</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khai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thông</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đường</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dẫn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khí</a:t>
            </a:r>
            <a:endParaRPr lang="en-US" dirty="0">
              <a:solidFill>
                <a:schemeClr val="tx1"/>
              </a:solidFill>
              <a:latin typeface="Times New Roman" panose="02020603050405020304" pitchFamily="18" charset="0"/>
              <a:cs typeface="Times New Roman" panose="02020603050405020304" pitchFamily="18" charset="0"/>
            </a:endParaRPr>
          </a:p>
          <a:p>
            <a:pPr marL="457200" lvl="0" indent="-457200" algn="l">
              <a:buFont typeface="Wingdings" pitchFamily="2" charset="2"/>
              <a:buChar char="v"/>
            </a:pPr>
            <a:r>
              <a:rPr lang="en-US" dirty="0" err="1">
                <a:solidFill>
                  <a:schemeClr val="tx1"/>
                </a:solidFill>
                <a:latin typeface="Times New Roman" panose="02020603050405020304" pitchFamily="18" charset="0"/>
                <a:cs typeface="Times New Roman" panose="02020603050405020304" pitchFamily="18" charset="0"/>
              </a:rPr>
              <a:t>Duy</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trì</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ống</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nội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khí</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quản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đúng</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vị</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trí</a:t>
            </a:r>
            <a:endParaRPr lang="en-US" dirty="0">
              <a:solidFill>
                <a:schemeClr val="tx1"/>
              </a:solidFill>
              <a:latin typeface="Times New Roman" panose="02020603050405020304" pitchFamily="18" charset="0"/>
              <a:cs typeface="Times New Roman" panose="02020603050405020304" pitchFamily="18" charset="0"/>
            </a:endParaRPr>
          </a:p>
          <a:p>
            <a:pPr marL="457200" lvl="0" indent="-457200" algn="l">
              <a:buFont typeface="Wingdings" pitchFamily="2" charset="2"/>
              <a:buChar char="v"/>
            </a:pPr>
            <a:r>
              <a:rPr lang="en-US" dirty="0" err="1">
                <a:solidFill>
                  <a:schemeClr val="tx1"/>
                </a:solidFill>
                <a:latin typeface="Times New Roman" panose="02020603050405020304" pitchFamily="18" charset="0"/>
                <a:cs typeface="Times New Roman" panose="02020603050405020304" pitchFamily="18" charset="0"/>
              </a:rPr>
              <a:t>Ngăn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ngừa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biến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chứng</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nhiễm</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khuẩn,biến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chứng</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liên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quan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đến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nội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khí</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quản</a:t>
            </a:r>
            <a:endParaRPr lang="en-US" dirty="0">
              <a:solidFill>
                <a:schemeClr val="tx1"/>
              </a:solidFill>
              <a:latin typeface="Times New Roman" panose="02020603050405020304" pitchFamily="18" charset="0"/>
              <a:cs typeface="Times New Roman" panose="02020603050405020304" pitchFamily="18" charset="0"/>
            </a:endParaRPr>
          </a:p>
          <a:p>
            <a:pPr marL="457200" lvl="0" indent="-457200" algn="l">
              <a:buFont typeface="Wingdings" pitchFamily="2" charset="2"/>
              <a:buChar char="v"/>
            </a:pPr>
            <a:r>
              <a:rPr lang="en-US" dirty="0" err="1">
                <a:solidFill>
                  <a:schemeClr val="tx1"/>
                </a:solidFill>
                <a:latin typeface="Times New Roman" panose="02020603050405020304" pitchFamily="18" charset="0"/>
                <a:cs typeface="Times New Roman" panose="02020603050405020304" pitchFamily="18" charset="0"/>
              </a:rPr>
              <a:t>Bảo</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đảm</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cho</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người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bệnh</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luôn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được</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thở</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không</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khí</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sạch,ấm</a:t>
            </a:r>
            <a:endParaRPr lang="en-US" dirty="0">
              <a:solidFill>
                <a:schemeClr val="tx1"/>
              </a:solidFill>
              <a:latin typeface="Times New Roman" panose="02020603050405020304" pitchFamily="18" charset="0"/>
              <a:cs typeface="Times New Roman" panose="02020603050405020304" pitchFamily="18" charset="0"/>
            </a:endParaRPr>
          </a:p>
          <a:p>
            <a:pPr marL="457200" indent="-457200" algn="l">
              <a:buFont typeface="Wingdings" pitchFamily="2" charset="2"/>
              <a:buChar char="v"/>
            </a:pPr>
            <a:endParaRPr lang="en-US" dirty="0">
              <a:latin typeface="Times New Roman" panose="02020603050405020304" pitchFamily="18" charset="0"/>
              <a:cs typeface="Times New Roman" panose="02020603050405020304" pitchFamily="18" charset="0"/>
            </a:endParaRPr>
          </a:p>
        </p:txBody>
      </p:sp>
    </p:spTree>
  </p:cSld>
  <p:clrMapOvr>
    <a:masterClrMapping/>
  </p:clrMapOvr>
  <p:transition spd="slow">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6" name="TextBox 5"/>
          <p:cNvSpPr txBox="1"/>
          <p:nvPr/>
        </p:nvSpPr>
        <p:spPr>
          <a:xfrm>
            <a:off x="460375" y="185052"/>
            <a:ext cx="8531225" cy="923330"/>
          </a:xfrm>
          <a:prstGeom prst="rect">
            <a:avLst/>
          </a:prstGeom>
          <a:noFill/>
        </p:spPr>
        <p:txBody>
          <a:bodyPr wrap="square" rtlCol="0">
            <a:spAutoFit/>
          </a:bodyPr>
          <a:lstStyle/>
          <a:p>
            <a:pPr algn="ctr"/>
            <a:r>
              <a:rPr lang="en-US" sz="5400" b="1" dirty="0" err="1" smtClean="0">
                <a:latin typeface="Times New Roman" pitchFamily="18" charset="0"/>
                <a:cs typeface="Times New Roman" pitchFamily="18" charset="0"/>
              </a:rPr>
              <a:t>Khái</a:t>
            </a:r>
            <a:r>
              <a:rPr lang="en-US" sz="5400" b="1" dirty="0" smtClean="0">
                <a:latin typeface="Times New Roman" pitchFamily="18" charset="0"/>
                <a:cs typeface="Times New Roman" pitchFamily="18" charset="0"/>
              </a:rPr>
              <a:t> </a:t>
            </a:r>
            <a:r>
              <a:rPr lang="en-US" sz="5400" b="1" dirty="0" err="1" smtClean="0">
                <a:latin typeface="Times New Roman" pitchFamily="18" charset="0"/>
                <a:cs typeface="Times New Roman" pitchFamily="18" charset="0"/>
              </a:rPr>
              <a:t>niệm</a:t>
            </a:r>
            <a:endParaRPr lang="en-US" sz="5400" b="1" dirty="0">
              <a:latin typeface="Times New Roman" pitchFamily="18" charset="0"/>
              <a:cs typeface="Times New Roman" pitchFamily="18" charset="0"/>
            </a:endParaRPr>
          </a:p>
        </p:txBody>
      </p:sp>
      <p:sp>
        <p:nvSpPr>
          <p:cNvPr id="4" name="Rectangle 3"/>
          <p:cNvSpPr/>
          <p:nvPr/>
        </p:nvSpPr>
        <p:spPr>
          <a:xfrm>
            <a:off x="-76200" y="1600200"/>
            <a:ext cx="5943600" cy="3970318"/>
          </a:xfrm>
          <a:prstGeom prst="rect">
            <a:avLst/>
          </a:prstGeom>
        </p:spPr>
        <p:txBody>
          <a:bodyPr wrap="square">
            <a:spAutoFit/>
          </a:bodyPr>
          <a:lstStyle/>
          <a:p>
            <a:pPr marL="285750" lvl="0" indent="-285750">
              <a:buFont typeface="Wingdings" pitchFamily="2" charset="2"/>
              <a:buChar char="v"/>
            </a:pPr>
            <a:r>
              <a:rPr lang="en-US" dirty="0" err="1">
                <a:latin typeface="Times New Roman" panose="02020603050405020304" pitchFamily="18" charset="0"/>
                <a:cs typeface="Times New Roman" panose="02020603050405020304" pitchFamily="18" charset="0"/>
              </a:rPr>
              <a:t>Đặt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quản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đặt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một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ống</a:t>
            </a:r>
            <a:r>
              <a:rPr lang="en-US" dirty="0">
                <a:latin typeface="Times New Roman" panose="02020603050405020304" pitchFamily="18" charset="0"/>
                <a:cs typeface="Times New Roman" panose="02020603050405020304" pitchFamily="18" charset="0"/>
              </a:rPr>
              <a:t> qua </a:t>
            </a:r>
            <a:r>
              <a:rPr lang="en-US" dirty="0" err="1">
                <a:latin typeface="Times New Roman" panose="02020603050405020304" pitchFamily="18" charset="0"/>
                <a:cs typeface="Times New Roman" panose="02020603050405020304" pitchFamily="18" charset="0"/>
              </a:rPr>
              <a:t>mũi</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đặt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quản</a:t>
            </a:r>
            <a:r>
              <a:rPr lang="en-US" dirty="0">
                <a:latin typeface="Times New Roman" panose="02020603050405020304" pitchFamily="18" charset="0"/>
                <a:cs typeface="Times New Roman" panose="02020603050405020304" pitchFamily="18" charset="0"/>
              </a:rPr>
              <a:t> qua </a:t>
            </a:r>
            <a:r>
              <a:rPr lang="en-US" dirty="0" err="1">
                <a:latin typeface="Times New Roman" panose="02020603050405020304" pitchFamily="18" charset="0"/>
                <a:cs typeface="Times New Roman" panose="02020603050405020304" pitchFamily="18" charset="0"/>
              </a:rPr>
              <a:t>mũi</a:t>
            </a:r>
            <a:r>
              <a:rPr lang="en-US" dirty="0">
                <a:latin typeface="Times New Roman" panose="02020603050405020304" pitchFamily="18" charset="0"/>
                <a:cs typeface="Times New Roman" panose="02020603050405020304" pitchFamily="18" charset="0"/>
              </a:rPr>
              <a:t>) hay qua </a:t>
            </a:r>
            <a:r>
              <a:rPr lang="en-US" dirty="0" err="1">
                <a:latin typeface="Times New Roman" panose="02020603050405020304" pitchFamily="18" charset="0"/>
                <a:cs typeface="Times New Roman" panose="02020603050405020304" pitchFamily="18" charset="0"/>
              </a:rPr>
              <a:t>miệng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đặt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quản</a:t>
            </a:r>
            <a:r>
              <a:rPr lang="en-US" dirty="0">
                <a:latin typeface="Times New Roman" panose="02020603050405020304" pitchFamily="18" charset="0"/>
                <a:cs typeface="Times New Roman" panose="02020603050405020304" pitchFamily="18" charset="0"/>
              </a:rPr>
              <a:t> qua </a:t>
            </a:r>
            <a:r>
              <a:rPr lang="en-US" dirty="0" err="1">
                <a:latin typeface="Times New Roman" panose="02020603050405020304" pitchFamily="18" charset="0"/>
                <a:cs typeface="Times New Roman" panose="02020603050405020304" pitchFamily="18" charset="0"/>
              </a:rPr>
              <a:t>miệng</a:t>
            </a:r>
            <a:r>
              <a:rPr lang="en-US" dirty="0">
                <a:latin typeface="Times New Roman" panose="02020603050405020304" pitchFamily="18" charset="0"/>
                <a:cs typeface="Times New Roman" panose="02020603050405020304" pitchFamily="18" charset="0"/>
              </a:rPr>
              <a:t>) qua </a:t>
            </a:r>
            <a:r>
              <a:rPr lang="en-US" dirty="0" err="1">
                <a:latin typeface="Times New Roman" panose="02020603050405020304" pitchFamily="18" charset="0"/>
                <a:cs typeface="Times New Roman" panose="02020603050405020304" pitchFamily="18" charset="0"/>
              </a:rPr>
              <a:t>thanh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quản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một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đầu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ống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nằm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quản</a:t>
            </a:r>
            <a:r>
              <a:rPr lang="en-US" dirty="0" smtClean="0">
                <a:latin typeface="Times New Roman" panose="02020603050405020304" pitchFamily="18" charset="0"/>
                <a:cs typeface="Times New Roman" panose="02020603050405020304" pitchFamily="18" charset="0"/>
              </a:rPr>
              <a:t>.</a:t>
            </a:r>
          </a:p>
          <a:p>
            <a:pPr lvl="0"/>
            <a:endParaRPr lang="en-US" dirty="0">
              <a:latin typeface="Times New Roman" panose="02020603050405020304" pitchFamily="18" charset="0"/>
              <a:cs typeface="Times New Roman" panose="02020603050405020304" pitchFamily="18" charset="0"/>
            </a:endParaRPr>
          </a:p>
          <a:p>
            <a:pPr marL="285750" lvl="0" indent="-285750">
              <a:buFont typeface="Wingdings" pitchFamily="2" charset="2"/>
              <a:buChar char="v"/>
            </a:pPr>
            <a:r>
              <a:rPr lang="en-US" dirty="0" err="1">
                <a:latin typeface="Times New Roman" panose="02020603050405020304" pitchFamily="18" charset="0"/>
                <a:cs typeface="Times New Roman" panose="02020603050405020304" pitchFamily="18" charset="0"/>
              </a:rPr>
              <a:t>Đặt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quản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tốt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giải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phóng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thở</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tắc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nghẽn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bảo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vệ</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phổi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bệnh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chống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phải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dịch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dày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Đồng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thông</a:t>
            </a:r>
            <a:r>
              <a:rPr lang="en-US" dirty="0">
                <a:latin typeface="Times New Roman" panose="02020603050405020304" pitchFamily="18" charset="0"/>
                <a:cs typeface="Times New Roman" panose="02020603050405020304" pitchFamily="18" charset="0"/>
              </a:rPr>
              <a:t> qua </a:t>
            </a:r>
            <a:r>
              <a:rPr lang="en-US" dirty="0" err="1">
                <a:latin typeface="Times New Roman" panose="02020603050405020304" pitchFamily="18" charset="0"/>
                <a:cs typeface="Times New Roman" panose="02020603050405020304" pitchFamily="18" charset="0"/>
              </a:rPr>
              <a:t>đó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giúp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việc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hỗ</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hô</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hấp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bệnh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an </a:t>
            </a:r>
            <a:r>
              <a:rPr lang="en-US" dirty="0" err="1">
                <a:latin typeface="Times New Roman" panose="02020603050405020304" pitchFamily="18" charset="0"/>
                <a:cs typeface="Times New Roman" panose="02020603050405020304" pitchFamily="18" charset="0"/>
              </a:rPr>
              <a:t>toàn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hiệu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một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kỹ</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thuật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tuy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giản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nhưng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phải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mọi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thầy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thuốc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cấp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cứu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bệnh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hô</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hấp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nặng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nguyên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a:t>
            </a:r>
            <a:endParaRPr lang="en-US" dirty="0">
              <a:latin typeface="Times New Roman" panose="02020603050405020304" pitchFamily="18" charset="0"/>
              <a:cs typeface="Times New Roman" panose="02020603050405020304" pitchFamily="18" charset="0"/>
            </a:endParaRPr>
          </a:p>
        </p:txBody>
      </p:sp>
      <p:sp>
        <p:nvSpPr>
          <p:cNvPr id="9" name="AutoShape 2" descr="Kết quả hình ảnh cho chăm sóc bệnh nhân đặt nội khí quả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71518" y="1874836"/>
            <a:ext cx="3120081" cy="3695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spli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6" name="TextBox 5"/>
          <p:cNvSpPr txBox="1"/>
          <p:nvPr/>
        </p:nvSpPr>
        <p:spPr>
          <a:xfrm>
            <a:off x="1054443" y="518412"/>
            <a:ext cx="2590800" cy="707886"/>
          </a:xfrm>
          <a:prstGeom prst="rect">
            <a:avLst/>
          </a:prstGeom>
          <a:noFill/>
        </p:spPr>
        <p:txBody>
          <a:bodyPr wrap="square" rtlCol="0">
            <a:spAutoFit/>
          </a:bodyPr>
          <a:lstStyle/>
          <a:p>
            <a:r>
              <a:rPr lang="en-US" sz="4000" b="1" dirty="0" err="1" smtClean="0">
                <a:latin typeface="Times New Roman" pitchFamily="18" charset="0"/>
                <a:cs typeface="Times New Roman" pitchFamily="18" charset="0"/>
              </a:rPr>
              <a:t>Chỉ</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định</a:t>
            </a:r>
            <a:endParaRPr lang="en-US" sz="4000" b="1" dirty="0">
              <a:latin typeface="Times New Roman" pitchFamily="18" charset="0"/>
              <a:cs typeface="Times New Roman" pitchFamily="18" charset="0"/>
            </a:endParaRPr>
          </a:p>
        </p:txBody>
      </p:sp>
      <p:sp>
        <p:nvSpPr>
          <p:cNvPr id="10" name="TextBox 9"/>
          <p:cNvSpPr txBox="1"/>
          <p:nvPr/>
        </p:nvSpPr>
        <p:spPr>
          <a:xfrm>
            <a:off x="5029200" y="518412"/>
            <a:ext cx="4419600" cy="707886"/>
          </a:xfrm>
          <a:prstGeom prst="rect">
            <a:avLst/>
          </a:prstGeom>
          <a:noFill/>
        </p:spPr>
        <p:txBody>
          <a:bodyPr wrap="square" rtlCol="0">
            <a:spAutoFit/>
          </a:bodyPr>
          <a:lstStyle/>
          <a:p>
            <a:r>
              <a:rPr lang="en-US" sz="4000" b="1" dirty="0" err="1" smtClean="0">
                <a:latin typeface="Times New Roman" pitchFamily="18" charset="0"/>
                <a:cs typeface="Times New Roman" pitchFamily="18" charset="0"/>
              </a:rPr>
              <a:t>Chống</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chỉ</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định</a:t>
            </a:r>
            <a:endParaRPr lang="en-US" sz="4000" b="1" dirty="0">
              <a:latin typeface="Times New Roman" pitchFamily="18" charset="0"/>
              <a:cs typeface="Times New Roman" pitchFamily="18" charset="0"/>
            </a:endParaRPr>
          </a:p>
        </p:txBody>
      </p:sp>
      <p:sp>
        <p:nvSpPr>
          <p:cNvPr id="4" name="Rectangle 3"/>
          <p:cNvSpPr/>
          <p:nvPr/>
        </p:nvSpPr>
        <p:spPr>
          <a:xfrm>
            <a:off x="63843" y="1705689"/>
            <a:ext cx="4572000" cy="3970318"/>
          </a:xfrm>
          <a:prstGeom prst="rect">
            <a:avLst/>
          </a:prstGeom>
        </p:spPr>
        <p:txBody>
          <a:bodyPr>
            <a:spAutoFit/>
          </a:bodyPr>
          <a:lstStyle/>
          <a:p>
            <a:pPr marL="285750" lvl="0" indent="-285750">
              <a:buFont typeface="Wingdings" pitchFamily="2" charset="2"/>
              <a:buChar char="v"/>
            </a:pPr>
            <a:r>
              <a:rPr lang="en-US" dirty="0" err="1">
                <a:latin typeface="Times New Roman" panose="02020603050405020304" pitchFamily="18" charset="0"/>
                <a:cs typeface="Times New Roman" panose="02020603050405020304" pitchFamily="18" charset="0"/>
              </a:rPr>
              <a:t>Ngưng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hô</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hấp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tuần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hoàn</a:t>
            </a:r>
            <a:endParaRPr lang="en-US" dirty="0">
              <a:latin typeface="Times New Roman" panose="02020603050405020304" pitchFamily="18" charset="0"/>
              <a:cs typeface="Times New Roman" panose="02020603050405020304" pitchFamily="18" charset="0"/>
            </a:endParaRPr>
          </a:p>
          <a:p>
            <a:pPr marL="285750" lvl="0" indent="-285750">
              <a:buFont typeface="Wingdings" pitchFamily="2" charset="2"/>
              <a:buChar char="v"/>
            </a:pPr>
            <a:r>
              <a:rPr lang="en-US" dirty="0" err="1">
                <a:latin typeface="Times New Roman" panose="02020603050405020304" pitchFamily="18" charset="0"/>
                <a:cs typeface="Times New Roman" panose="02020603050405020304" pitchFamily="18" charset="0"/>
              </a:rPr>
              <a:t>Bảo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vệ</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thở</a:t>
            </a:r>
            <a:endParaRPr lang="en-US" dirty="0">
              <a:latin typeface="Times New Roman" panose="02020603050405020304" pitchFamily="18" charset="0"/>
              <a:cs typeface="Times New Roman" panose="02020603050405020304" pitchFamily="18" charset="0"/>
            </a:endParaRPr>
          </a:p>
          <a:p>
            <a:pPr marL="285750" lvl="0" indent="-285750">
              <a:buFont typeface="Arial" pitchFamily="34" charset="0"/>
              <a:buChar char="•"/>
            </a:pPr>
            <a:r>
              <a:rPr lang="en-US" dirty="0" err="1">
                <a:latin typeface="Times New Roman" panose="02020603050405020304" pitchFamily="18" charset="0"/>
                <a:cs typeface="Times New Roman" panose="02020603050405020304" pitchFamily="18" charset="0"/>
              </a:rPr>
              <a:t>Tắc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nghẽn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phù,u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hầu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họng</a:t>
            </a:r>
            <a:r>
              <a:rPr lang="en-US" dirty="0">
                <a:latin typeface="Times New Roman" panose="02020603050405020304" pitchFamily="18" charset="0"/>
                <a:cs typeface="Times New Roman" panose="02020603050405020304" pitchFamily="18" charset="0"/>
              </a:rPr>
              <a:t>)</a:t>
            </a:r>
          </a:p>
          <a:p>
            <a:pPr marL="285750" lvl="0" indent="-285750">
              <a:buFont typeface="Arial" pitchFamily="34" charset="0"/>
              <a:buChar char="•"/>
            </a:pPr>
            <a:r>
              <a:rPr lang="en-US" dirty="0" err="1">
                <a:latin typeface="Times New Roman" panose="02020603050405020304" pitchFamily="18" charset="0"/>
                <a:cs typeface="Times New Roman" panose="02020603050405020304" pitchFamily="18" charset="0"/>
              </a:rPr>
              <a:t>Bất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ổn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vùng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hầu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gãy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hàm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mặt</a:t>
            </a:r>
            <a:r>
              <a:rPr lang="en-US" dirty="0">
                <a:latin typeface="Times New Roman" panose="02020603050405020304" pitchFamily="18" charset="0"/>
                <a:cs typeface="Times New Roman" panose="02020603050405020304" pitchFamily="18" charset="0"/>
              </a:rPr>
              <a:t>)</a:t>
            </a:r>
          </a:p>
          <a:p>
            <a:pPr marL="285750" lvl="0" indent="-285750">
              <a:buFont typeface="Arial" pitchFamily="34" charset="0"/>
              <a:buChar char="•"/>
            </a:pPr>
            <a:r>
              <a:rPr lang="en-US" dirty="0" err="1">
                <a:latin typeface="Times New Roman" panose="02020603050405020304" pitchFamily="18" charset="0"/>
                <a:cs typeface="Times New Roman" panose="02020603050405020304" pitchFamily="18" charset="0"/>
              </a:rPr>
              <a:t>Rối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loạn</a:t>
            </a:r>
            <a:r>
              <a:rPr lang="en-US" dirty="0">
                <a:latin typeface="Times New Roman" panose="02020603050405020304" pitchFamily="18" charset="0"/>
                <a:cs typeface="Times New Roman" panose="02020603050405020304" pitchFamily="18" charset="0"/>
              </a:rPr>
              <a:t> tri </a:t>
            </a:r>
            <a:r>
              <a:rPr lang="en-US" dirty="0" err="1">
                <a:latin typeface="Times New Roman" panose="02020603050405020304" pitchFamily="18" charset="0"/>
                <a:cs typeface="Times New Roman" panose="02020603050405020304" pitchFamily="18" charset="0"/>
              </a:rPr>
              <a:t>giác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cảm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nôn</a:t>
            </a:r>
            <a:endParaRPr lang="en-US" dirty="0">
              <a:latin typeface="Times New Roman" panose="02020603050405020304" pitchFamily="18" charset="0"/>
              <a:cs typeface="Times New Roman" panose="02020603050405020304" pitchFamily="18" charset="0"/>
            </a:endParaRPr>
          </a:p>
          <a:p>
            <a:pPr marL="285750" lvl="0" indent="-285750">
              <a:buFont typeface="Arial" pitchFamily="34" charset="0"/>
              <a:buChar char="•"/>
            </a:pPr>
            <a:r>
              <a:rPr lang="en-US" dirty="0" err="1">
                <a:latin typeface="Times New Roman" panose="02020603050405020304" pitchFamily="18" charset="0"/>
                <a:cs typeface="Times New Roman" panose="02020603050405020304" pitchFamily="18" charset="0"/>
              </a:rPr>
              <a:t>Yếu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liệt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toàn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thân</a:t>
            </a:r>
            <a:r>
              <a:rPr lang="en-US" dirty="0">
                <a:latin typeface="Times New Roman" panose="02020603050405020304" pitchFamily="18" charset="0"/>
                <a:cs typeface="Times New Roman" panose="02020603050405020304" pitchFamily="18" charset="0"/>
              </a:rPr>
              <a:t> do </a:t>
            </a:r>
            <a:r>
              <a:rPr lang="en-US" dirty="0" err="1">
                <a:latin typeface="Times New Roman" panose="02020603050405020304" pitchFamily="18" charset="0"/>
                <a:cs typeface="Times New Roman" panose="02020603050405020304" pitchFamily="18" charset="0"/>
              </a:rPr>
              <a:t>nguyên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tủy</a:t>
            </a:r>
            <a:endParaRPr lang="en-US" dirty="0">
              <a:latin typeface="Times New Roman" panose="02020603050405020304" pitchFamily="18" charset="0"/>
              <a:cs typeface="Times New Roman" panose="02020603050405020304" pitchFamily="18" charset="0"/>
            </a:endParaRPr>
          </a:p>
          <a:p>
            <a:pPr marL="285750" lvl="0" indent="-285750">
              <a:buFont typeface="Wingdings" pitchFamily="2" charset="2"/>
              <a:buChar char="v"/>
            </a:pPr>
            <a:r>
              <a:rPr lang="en-US" dirty="0" err="1">
                <a:latin typeface="Times New Roman" panose="02020603050405020304" pitchFamily="18" charset="0"/>
                <a:cs typeface="Times New Roman" panose="02020603050405020304" pitchFamily="18" charset="0"/>
              </a:rPr>
              <a:t>Sự</a:t>
            </a:r>
            <a:r>
              <a:rPr lang="en-US" dirty="0">
                <a:latin typeface="Times New Roman" panose="02020603050405020304" pitchFamily="18" charset="0"/>
                <a:cs typeface="Times New Roman" panose="02020603050405020304" pitchFamily="18" charset="0"/>
              </a:rPr>
              <a:t> oxy </a:t>
            </a:r>
            <a:r>
              <a:rPr lang="en-US" dirty="0" err="1">
                <a:latin typeface="Times New Roman" panose="02020603050405020304" pitchFamily="18" charset="0"/>
                <a:cs typeface="Times New Roman" panose="02020603050405020304" pitchFamily="18" charset="0"/>
              </a:rPr>
              <a:t>hóa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máu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đầy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đủ</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dùng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xâm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nhập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khác</a:t>
            </a:r>
            <a:endParaRPr lang="en-US" dirty="0">
              <a:latin typeface="Times New Roman" panose="02020603050405020304" pitchFamily="18" charset="0"/>
              <a:cs typeface="Times New Roman" panose="02020603050405020304" pitchFamily="18" charset="0"/>
            </a:endParaRPr>
          </a:p>
          <a:p>
            <a:pPr marL="285750" lvl="0" indent="-285750">
              <a:buFont typeface="Wingdings" pitchFamily="2" charset="2"/>
              <a:buChar char="v"/>
            </a:pPr>
            <a:r>
              <a:rPr lang="en-US" dirty="0" err="1">
                <a:latin typeface="Times New Roman" panose="02020603050405020304" pitchFamily="18" charset="0"/>
                <a:cs typeface="Times New Roman" panose="02020603050405020304" pitchFamily="18" charset="0"/>
              </a:rPr>
              <a:t>Ngăn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ngừa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viêm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phổi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phép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dịch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phổi</a:t>
            </a:r>
            <a:endParaRPr lang="en-US" dirty="0">
              <a:latin typeface="Times New Roman" panose="02020603050405020304" pitchFamily="18" charset="0"/>
              <a:cs typeface="Times New Roman" panose="02020603050405020304" pitchFamily="18" charset="0"/>
            </a:endParaRPr>
          </a:p>
          <a:p>
            <a:pPr marL="285750" lvl="0" indent="-285750">
              <a:buFont typeface="Wingdings" pitchFamily="2" charset="2"/>
              <a:buChar char="v"/>
            </a:pPr>
            <a:r>
              <a:rPr lang="en-US" dirty="0" err="1">
                <a:latin typeface="Times New Roman" panose="02020603050405020304" pitchFamily="18" charset="0"/>
                <a:cs typeface="Times New Roman" panose="02020603050405020304" pitchFamily="18" charset="0"/>
              </a:rPr>
              <a:t>Tăng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tăng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áp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sọ</a:t>
            </a:r>
            <a:endParaRPr lang="en-US" dirty="0">
              <a:latin typeface="Times New Roman" panose="02020603050405020304" pitchFamily="18" charset="0"/>
              <a:cs typeface="Times New Roman" panose="02020603050405020304" pitchFamily="18" charset="0"/>
            </a:endParaRPr>
          </a:p>
          <a:p>
            <a:pPr marL="285750" lvl="0" indent="-285750">
              <a:buFont typeface="Wingdings" pitchFamily="2" charset="2"/>
              <a:buChar char="v"/>
            </a:pP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chỉ</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định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thở</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máy</a:t>
            </a:r>
            <a:endParaRPr lang="en-US" dirty="0">
              <a:latin typeface="Times New Roman" panose="02020603050405020304" pitchFamily="18" charset="0"/>
              <a:cs typeface="Times New Roman" panose="02020603050405020304" pitchFamily="18" charset="0"/>
            </a:endParaRPr>
          </a:p>
        </p:txBody>
      </p:sp>
      <p:sp>
        <p:nvSpPr>
          <p:cNvPr id="7" name="Rectangle 6"/>
          <p:cNvSpPr/>
          <p:nvPr/>
        </p:nvSpPr>
        <p:spPr>
          <a:xfrm>
            <a:off x="4648200" y="1936016"/>
            <a:ext cx="4495800" cy="3139321"/>
          </a:xfrm>
          <a:prstGeom prst="rect">
            <a:avLst/>
          </a:prstGeom>
        </p:spPr>
        <p:txBody>
          <a:bodyPr wrap="square">
            <a:spAutoFit/>
          </a:bodyPr>
          <a:lstStyle/>
          <a:p>
            <a:pPr lvl="0"/>
            <a:r>
              <a:rPr lang="en-US" b="1" dirty="0" err="1">
                <a:latin typeface="Times New Roman" panose="02020603050405020304" pitchFamily="18" charset="0"/>
                <a:cs typeface="Times New Roman" panose="02020603050405020304" pitchFamily="18" charset="0"/>
              </a:rPr>
              <a:t>Đường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miệng</a:t>
            </a:r>
            <a:r>
              <a:rPr lang="en-US" b="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285750" lvl="0" indent="-285750">
              <a:buFont typeface="Arial" pitchFamily="34" charset="0"/>
              <a:buChar char="•"/>
            </a:pPr>
            <a:r>
              <a:rPr lang="en-US" dirty="0">
                <a:latin typeface="Times New Roman" panose="02020603050405020304" pitchFamily="18" charset="0"/>
                <a:cs typeface="Times New Roman" panose="02020603050405020304" pitchFamily="18" charset="0"/>
              </a:rPr>
              <a:t>Sai </a:t>
            </a:r>
            <a:r>
              <a:rPr lang="en-US" dirty="0" err="1">
                <a:latin typeface="Times New Roman" panose="02020603050405020304" pitchFamily="18" charset="0"/>
                <a:cs typeface="Times New Roman" panose="02020603050405020304" pitchFamily="18" charset="0"/>
              </a:rPr>
              <a:t>khớp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hàm</a:t>
            </a:r>
            <a:endParaRPr lang="en-US" dirty="0">
              <a:latin typeface="Times New Roman" panose="02020603050405020304" pitchFamily="18" charset="0"/>
              <a:cs typeface="Times New Roman" panose="02020603050405020304" pitchFamily="18" charset="0"/>
            </a:endParaRPr>
          </a:p>
          <a:p>
            <a:pPr marL="285750" lvl="0" indent="-285750">
              <a:buFont typeface="Arial" pitchFamily="34" charset="0"/>
              <a:buChar char="•"/>
            </a:pPr>
            <a:r>
              <a:rPr lang="en-US" dirty="0">
                <a:latin typeface="Times New Roman" panose="02020603050405020304" pitchFamily="18" charset="0"/>
                <a:cs typeface="Times New Roman" panose="02020603050405020304" pitchFamily="18" charset="0"/>
              </a:rPr>
              <a:t>U </a:t>
            </a:r>
            <a:r>
              <a:rPr lang="en-US" dirty="0" err="1">
                <a:latin typeface="Times New Roman" panose="02020603050405020304" pitchFamily="18" charset="0"/>
                <a:cs typeface="Times New Roman" panose="02020603050405020304" pitchFamily="18" charset="0"/>
              </a:rPr>
              <a:t>vòm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họng</a:t>
            </a:r>
            <a:endParaRPr lang="en-US" dirty="0">
              <a:latin typeface="Times New Roman" panose="02020603050405020304" pitchFamily="18" charset="0"/>
              <a:cs typeface="Times New Roman" panose="02020603050405020304" pitchFamily="18" charset="0"/>
            </a:endParaRPr>
          </a:p>
          <a:p>
            <a:pPr marL="285750" lvl="0" indent="-285750">
              <a:buFont typeface="Arial" pitchFamily="34" charset="0"/>
              <a:buChar char="•"/>
            </a:pPr>
            <a:r>
              <a:rPr lang="en-US" dirty="0" err="1">
                <a:latin typeface="Times New Roman" panose="02020603050405020304" pitchFamily="18" charset="0"/>
                <a:cs typeface="Times New Roman" panose="02020603050405020304" pitchFamily="18" charset="0"/>
              </a:rPr>
              <a:t>Vỡ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hàm</a:t>
            </a:r>
            <a:endParaRPr lang="en-US" dirty="0">
              <a:latin typeface="Times New Roman" panose="02020603050405020304" pitchFamily="18" charset="0"/>
              <a:cs typeface="Times New Roman" panose="02020603050405020304" pitchFamily="18" charset="0"/>
            </a:endParaRPr>
          </a:p>
          <a:p>
            <a:pPr marL="285750" lvl="0" indent="-285750">
              <a:buFont typeface="Arial" pitchFamily="34" charset="0"/>
              <a:buChar char="•"/>
            </a:pPr>
            <a:r>
              <a:rPr lang="en-US" dirty="0" err="1">
                <a:latin typeface="Times New Roman" panose="02020603050405020304" pitchFamily="18" charset="0"/>
                <a:cs typeface="Times New Roman" panose="02020603050405020304" pitchFamily="18" charset="0"/>
              </a:rPr>
              <a:t>Phẫu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thuật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vùng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hàm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họng</a:t>
            </a:r>
            <a:endParaRPr lang="en-US" dirty="0">
              <a:latin typeface="Times New Roman" panose="02020603050405020304" pitchFamily="18" charset="0"/>
              <a:cs typeface="Times New Roman" panose="02020603050405020304" pitchFamily="18" charset="0"/>
            </a:endParaRPr>
          </a:p>
          <a:p>
            <a:pPr lvl="0"/>
            <a:r>
              <a:rPr lang="en-US" b="1" dirty="0" err="1">
                <a:latin typeface="Times New Roman" panose="02020603050405020304" pitchFamily="18" charset="0"/>
                <a:cs typeface="Times New Roman" panose="02020603050405020304" pitchFamily="18" charset="0"/>
              </a:rPr>
              <a:t>Đường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mũi</a:t>
            </a:r>
            <a:r>
              <a:rPr lang="en-US" b="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285750" lvl="0" indent="-285750">
              <a:buFont typeface="Arial" pitchFamily="34" charset="0"/>
              <a:buChar char="•"/>
            </a:pPr>
            <a:r>
              <a:rPr lang="en-US" dirty="0" err="1">
                <a:latin typeface="Times New Roman" panose="02020603050405020304" pitchFamily="18" charset="0"/>
                <a:cs typeface="Times New Roman" panose="02020603050405020304" pitchFamily="18" charset="0"/>
              </a:rPr>
              <a:t>Bệnh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loạn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máu</a:t>
            </a:r>
            <a:r>
              <a:rPr lang="en-US" dirty="0">
                <a:latin typeface="Times New Roman" panose="02020603050405020304" pitchFamily="18" charset="0"/>
                <a:cs typeface="Times New Roman" panose="02020603050405020304" pitchFamily="18" charset="0"/>
              </a:rPr>
              <a:t> hay </a:t>
            </a:r>
            <a:r>
              <a:rPr lang="en-US" dirty="0" err="1">
                <a:latin typeface="Times New Roman" panose="02020603050405020304" pitchFamily="18" charset="0"/>
                <a:cs typeface="Times New Roman" panose="02020603050405020304" pitchFamily="18" charset="0"/>
              </a:rPr>
              <a:t>giảm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tiểu</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cầu</a:t>
            </a:r>
            <a:endParaRPr lang="en-US" dirty="0" smtClean="0">
              <a:latin typeface="Times New Roman" panose="02020603050405020304" pitchFamily="18" charset="0"/>
              <a:cs typeface="Times New Roman" panose="02020603050405020304" pitchFamily="18" charset="0"/>
            </a:endParaRPr>
          </a:p>
          <a:p>
            <a:pPr marL="285750" lvl="0" indent="-285750">
              <a:buFont typeface="Arial" pitchFamily="34" charset="0"/>
              <a:buChar char="•"/>
            </a:pPr>
            <a:r>
              <a:rPr lang="en-US" dirty="0" err="1" smtClean="0">
                <a:latin typeface="Times New Roman" panose="02020603050405020304" pitchFamily="18" charset="0"/>
                <a:cs typeface="Times New Roman" panose="02020603050405020304" pitchFamily="18" charset="0"/>
              </a:rPr>
              <a:t>Sốt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xuất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huyết</a:t>
            </a:r>
            <a:endParaRPr lang="en-US" dirty="0">
              <a:latin typeface="Times New Roman" panose="02020603050405020304" pitchFamily="18" charset="0"/>
              <a:cs typeface="Times New Roman" panose="02020603050405020304" pitchFamily="18" charset="0"/>
            </a:endParaRPr>
          </a:p>
          <a:p>
            <a:pPr marL="285750" lvl="0" indent="-285750">
              <a:buFont typeface="Arial" pitchFamily="34" charset="0"/>
              <a:buChar char="•"/>
            </a:pPr>
            <a:r>
              <a:rPr lang="en-US" dirty="0" err="1" smtClean="0">
                <a:latin typeface="Times New Roman" panose="02020603050405020304" pitchFamily="18" charset="0"/>
                <a:cs typeface="Times New Roman" panose="02020603050405020304" pitchFamily="18" charset="0"/>
              </a:rPr>
              <a:t>Chảy</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não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tủy</a:t>
            </a:r>
            <a:r>
              <a:rPr lang="en-US" dirty="0">
                <a:latin typeface="Times New Roman" panose="02020603050405020304" pitchFamily="18" charset="0"/>
                <a:cs typeface="Times New Roman" panose="02020603050405020304" pitchFamily="18" charset="0"/>
              </a:rPr>
              <a:t> qua </a:t>
            </a:r>
            <a:r>
              <a:rPr lang="en-US" dirty="0" err="1">
                <a:latin typeface="Times New Roman" panose="02020603050405020304" pitchFamily="18" charset="0"/>
                <a:cs typeface="Times New Roman" panose="02020603050405020304" pitchFamily="18" charset="0"/>
              </a:rPr>
              <a:t>xương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hàm</a:t>
            </a:r>
            <a:r>
              <a:rPr lang="en-US" dirty="0">
                <a:latin typeface="Times New Roman" panose="02020603050405020304" pitchFamily="18" charset="0"/>
                <a:cs typeface="Times New Roman" panose="02020603050405020304" pitchFamily="18" charset="0"/>
              </a:rPr>
              <a:t>.</a:t>
            </a:r>
          </a:p>
          <a:p>
            <a:pPr marL="285750" lvl="0" indent="-285750">
              <a:buFont typeface="Arial" pitchFamily="34" charset="0"/>
              <a:buChar char="•"/>
            </a:pPr>
            <a:r>
              <a:rPr lang="en-US" dirty="0" err="1">
                <a:latin typeface="Times New Roman" panose="02020603050405020304" pitchFamily="18" charset="0"/>
                <a:cs typeface="Times New Roman" panose="02020603050405020304" pitchFamily="18" charset="0"/>
              </a:rPr>
              <a:t>Viêm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xoang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cuốn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mũi</a:t>
            </a:r>
            <a:r>
              <a:rPr lang="en-US" dirty="0">
                <a:latin typeface="Times New Roman" panose="02020603050405020304" pitchFamily="18" charset="0"/>
                <a:cs typeface="Times New Roman" panose="02020603050405020304" pitchFamily="18" charset="0"/>
              </a:rPr>
              <a:t>.</a:t>
            </a:r>
          </a:p>
          <a:p>
            <a:pPr marL="285750" indent="-285750">
              <a:buFont typeface="Arial" pitchFamily="34" charset="0"/>
              <a:buChar char="•"/>
            </a:pPr>
            <a:r>
              <a:rPr lang="en-US" dirty="0" err="1">
                <a:latin typeface="Times New Roman" panose="02020603050405020304" pitchFamily="18" charset="0"/>
                <a:cs typeface="Times New Roman" panose="02020603050405020304" pitchFamily="18" charset="0"/>
              </a:rPr>
              <a:t>Chấn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mũi-hàm</a:t>
            </a:r>
            <a:endParaRPr lang="en-US" dirty="0">
              <a:latin typeface="Times New Roman" panose="02020603050405020304" pitchFamily="18" charset="0"/>
              <a:cs typeface="Times New Roman" panose="02020603050405020304" pitchFamily="18" charset="0"/>
            </a:endParaRPr>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19599" y="596303"/>
            <a:ext cx="673443" cy="585898"/>
          </a:xfrm>
          <a:prstGeom prst="rect">
            <a:avLst/>
          </a:prstGeom>
        </p:spPr>
      </p:pic>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1" y="606607"/>
            <a:ext cx="665204" cy="619691"/>
          </a:xfrm>
          <a:prstGeom prst="rect">
            <a:avLst/>
          </a:prstGeom>
        </p:spPr>
      </p:pic>
    </p:spTree>
  </p:cSld>
  <p:clrMapOvr>
    <a:masterClrMapping/>
  </p:clrMapOvr>
  <p:transition spd="slow">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905000" y="281226"/>
            <a:ext cx="4971535" cy="861774"/>
          </a:xfrm>
          <a:prstGeom prst="rect">
            <a:avLst/>
          </a:prstGeom>
          <a:noFill/>
        </p:spPr>
        <p:txBody>
          <a:bodyPr wrap="square" rtlCol="0">
            <a:spAutoFit/>
          </a:bodyPr>
          <a:lstStyle/>
          <a:p>
            <a:pPr algn="ctr"/>
            <a:r>
              <a:rPr lang="en-US" sz="5000" b="1" dirty="0" smtClean="0">
                <a:latin typeface="Times New Roman" pitchFamily="18" charset="0"/>
                <a:cs typeface="Times New Roman" pitchFamily="18" charset="0"/>
              </a:rPr>
              <a:t>Tai biến</a:t>
            </a:r>
            <a:endParaRPr lang="en-US" sz="5000" b="1" dirty="0">
              <a:latin typeface="Times New Roman" pitchFamily="18" charset="0"/>
              <a:cs typeface="Times New Roman" pitchFamily="18" charset="0"/>
            </a:endParaRPr>
          </a:p>
        </p:txBody>
      </p:sp>
      <p:sp>
        <p:nvSpPr>
          <p:cNvPr id="11" name="TextBox 10"/>
          <p:cNvSpPr txBox="1"/>
          <p:nvPr/>
        </p:nvSpPr>
        <p:spPr>
          <a:xfrm>
            <a:off x="304800" y="2057400"/>
            <a:ext cx="7638535" cy="3108543"/>
          </a:xfrm>
          <a:prstGeom prst="rect">
            <a:avLst/>
          </a:prstGeom>
          <a:noFill/>
        </p:spPr>
        <p:txBody>
          <a:bodyPr wrap="square" rtlCol="0">
            <a:spAutoFit/>
          </a:bodyPr>
          <a:lstStyle/>
          <a:p>
            <a:pPr marL="457200" lvl="0" indent="-457200">
              <a:buFont typeface="Wingdings" pitchFamily="2" charset="2"/>
              <a:buChar char="§"/>
            </a:pPr>
            <a:r>
              <a:rPr lang="en-US" sz="2800" dirty="0" err="1" smtClean="0">
                <a:latin typeface="Times New Roman" panose="02020603050405020304" pitchFamily="18" charset="0"/>
                <a:cs typeface="Times New Roman" panose="02020603050405020304" pitchFamily="18" charset="0"/>
              </a:rPr>
              <a:t>Chảy</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máu</a:t>
            </a:r>
            <a:r>
              <a:rPr lang="en-US" sz="2800" dirty="0" smtClean="0">
                <a:latin typeface="Times New Roman" panose="02020603050405020304" pitchFamily="18" charset="0"/>
                <a:cs typeface="Times New Roman" panose="02020603050405020304" pitchFamily="18" charset="0"/>
              </a:rPr>
              <a:t>: do </a:t>
            </a:r>
            <a:r>
              <a:rPr lang="en-US" sz="2800" dirty="0" err="1" smtClean="0">
                <a:latin typeface="Times New Roman" panose="02020603050405020304" pitchFamily="18" charset="0"/>
                <a:cs typeface="Times New Roman" panose="02020603050405020304" pitchFamily="18" charset="0"/>
              </a:rPr>
              <a:t>ống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nội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khí</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quản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quá</a:t>
            </a:r>
            <a:r>
              <a:rPr lang="en-US" sz="2800" dirty="0" smtClean="0">
                <a:latin typeface="Times New Roman" panose="02020603050405020304" pitchFamily="18" charset="0"/>
                <a:cs typeface="Times New Roman" panose="02020603050405020304" pitchFamily="18" charset="0"/>
              </a:rPr>
              <a:t> to, </a:t>
            </a:r>
            <a:r>
              <a:rPr lang="en-US" sz="2800" dirty="0" err="1" smtClean="0">
                <a:latin typeface="Times New Roman" panose="02020603050405020304" pitchFamily="18" charset="0"/>
                <a:cs typeface="Times New Roman" panose="02020603050405020304" pitchFamily="18" charset="0"/>
              </a:rPr>
              <a:t>đẩy</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ống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mạnh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gây</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chảy</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máu</a:t>
            </a:r>
            <a:r>
              <a:rPr lang="en-US" sz="2800" dirty="0" smtClean="0">
                <a:latin typeface="Times New Roman" panose="02020603050405020304" pitchFamily="18" charset="0"/>
                <a:cs typeface="Times New Roman" panose="02020603050405020304" pitchFamily="18" charset="0"/>
              </a:rPr>
              <a:t> ở </a:t>
            </a:r>
            <a:r>
              <a:rPr lang="en-US" sz="2800" dirty="0" err="1" smtClean="0">
                <a:latin typeface="Times New Roman" panose="02020603050405020304" pitchFamily="18" charset="0"/>
                <a:cs typeface="Times New Roman" panose="02020603050405020304" pitchFamily="18" charset="0"/>
              </a:rPr>
              <a:t>lỗ</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mũi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trước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sau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nền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họng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dây</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thanh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quản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khí</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quản</a:t>
            </a:r>
            <a:r>
              <a:rPr lang="en-US" sz="2800" dirty="0" smtClean="0">
                <a:latin typeface="Times New Roman" panose="02020603050405020304" pitchFamily="18" charset="0"/>
                <a:cs typeface="Times New Roman" panose="02020603050405020304" pitchFamily="18" charset="0"/>
              </a:rPr>
              <a:t>.</a:t>
            </a:r>
          </a:p>
          <a:p>
            <a:pPr marL="457200" lvl="0" indent="-457200">
              <a:buFont typeface="Wingdings" pitchFamily="2" charset="2"/>
              <a:buChar char="§"/>
            </a:pPr>
            <a:r>
              <a:rPr lang="en-US" sz="2800" dirty="0" err="1" smtClean="0">
                <a:latin typeface="Times New Roman" panose="02020603050405020304" pitchFamily="18" charset="0"/>
                <a:cs typeface="Times New Roman" panose="02020603050405020304" pitchFamily="18" charset="0"/>
              </a:rPr>
              <a:t>Nhiễm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khuẩn</a:t>
            </a:r>
            <a:r>
              <a:rPr lang="en-US" sz="2800" dirty="0" smtClean="0">
                <a:latin typeface="Times New Roman" panose="02020603050405020304" pitchFamily="18" charset="0"/>
                <a:cs typeface="Times New Roman" panose="02020603050405020304" pitchFamily="18" charset="0"/>
              </a:rPr>
              <a:t>: do </a:t>
            </a:r>
            <a:r>
              <a:rPr lang="en-US" sz="2800" dirty="0" err="1" smtClean="0">
                <a:latin typeface="Times New Roman" panose="02020603050405020304" pitchFamily="18" charset="0"/>
                <a:cs typeface="Times New Roman" panose="02020603050405020304" pitchFamily="18" charset="0"/>
              </a:rPr>
              <a:t>vô</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khuẩn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không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tốt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xây</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xát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thành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khí</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quản</a:t>
            </a:r>
            <a:r>
              <a:rPr lang="en-US" sz="2800" dirty="0" smtClean="0">
                <a:latin typeface="Times New Roman" panose="02020603050405020304" pitchFamily="18" charset="0"/>
                <a:cs typeface="Times New Roman" panose="02020603050405020304" pitchFamily="18" charset="0"/>
              </a:rPr>
              <a:t>.</a:t>
            </a:r>
          </a:p>
          <a:p>
            <a:pPr marL="457200" lvl="0" indent="-457200">
              <a:buFont typeface="Wingdings" pitchFamily="2" charset="2"/>
              <a:buChar char="§"/>
            </a:pPr>
            <a:r>
              <a:rPr lang="en-US" sz="2800" dirty="0" err="1" smtClean="0">
                <a:latin typeface="Times New Roman" panose="02020603050405020304" pitchFamily="18" charset="0"/>
                <a:cs typeface="Times New Roman" panose="02020603050405020304" pitchFamily="18" charset="0"/>
              </a:rPr>
              <a:t>Ống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nội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khí</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quản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vào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thực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quản</a:t>
            </a:r>
            <a:r>
              <a:rPr lang="en-US" sz="2800" dirty="0" smtClean="0">
                <a:latin typeface="Times New Roman" panose="02020603050405020304" pitchFamily="18" charset="0"/>
                <a:cs typeface="Times New Roman" panose="02020603050405020304" pitchFamily="18" charset="0"/>
              </a:rPr>
              <a:t>.</a:t>
            </a:r>
          </a:p>
          <a:p>
            <a:r>
              <a:rPr lang="en-US" sz="2800" b="1" dirty="0" smtClean="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76400" y="394483"/>
            <a:ext cx="1371600" cy="748517"/>
          </a:xfrm>
          <a:prstGeom prst="rect">
            <a:avLst/>
          </a:prstGeom>
        </p:spPr>
      </p:pic>
    </p:spTree>
  </p:cSld>
  <p:clrMapOvr>
    <a:masterClrMapping/>
  </p:clrMapOvr>
  <p:transition spd="slow">
    <p:comb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txBox="1">
            <a:spLocks noGrp="1"/>
          </p:cNvSpPr>
          <p:nvPr>
            <p:ph type="title"/>
          </p:nvPr>
        </p:nvSpPr>
        <p:spPr>
          <a:xfrm>
            <a:off x="381000" y="357426"/>
            <a:ext cx="8229600" cy="861774"/>
          </a:xfrm>
          <a:prstGeom prst="rect">
            <a:avLst/>
          </a:prstGeom>
          <a:noFill/>
        </p:spPr>
        <p:txBody>
          <a:bodyPr wrap="square" rtlCol="0">
            <a:spAutoFit/>
          </a:bodyPr>
          <a:lstStyle/>
          <a:p>
            <a:r>
              <a:rPr lang="en-US" sz="5000" b="1" smtClean="0">
                <a:solidFill>
                  <a:srgbClr val="FF0000"/>
                </a:solidFill>
                <a:latin typeface="Times New Roman" pitchFamily="18" charset="0"/>
                <a:cs typeface="Times New Roman" pitchFamily="18" charset="0"/>
              </a:rPr>
              <a:t>  </a:t>
            </a:r>
            <a:r>
              <a:rPr lang="en-US" sz="5000" b="1" smtClean="0">
                <a:latin typeface="Times New Roman" pitchFamily="18" charset="0"/>
                <a:cs typeface="Times New Roman" pitchFamily="18" charset="0"/>
              </a:rPr>
              <a:t>Biến </a:t>
            </a:r>
            <a:r>
              <a:rPr lang="en-US" sz="5000" b="1" dirty="0" err="1" smtClean="0">
                <a:latin typeface="Times New Roman" pitchFamily="18" charset="0"/>
                <a:cs typeface="Times New Roman" pitchFamily="18" charset="0"/>
              </a:rPr>
              <a:t>chứng</a:t>
            </a:r>
            <a:endParaRPr lang="en-US" sz="5000" b="1" dirty="0">
              <a:latin typeface="Times New Roman" pitchFamily="18" charset="0"/>
              <a:cs typeface="Times New Roman" pitchFamily="18" charset="0"/>
            </a:endParaRPr>
          </a:p>
        </p:txBody>
      </p:sp>
      <p:sp>
        <p:nvSpPr>
          <p:cNvPr id="6" name="Content Placeholder 5"/>
          <p:cNvSpPr txBox="1">
            <a:spLocks noGrp="1"/>
          </p:cNvSpPr>
          <p:nvPr>
            <p:ph idx="1"/>
          </p:nvPr>
        </p:nvSpPr>
        <p:spPr>
          <a:xfrm>
            <a:off x="457200" y="1600200"/>
            <a:ext cx="8229600" cy="3785652"/>
          </a:xfrm>
          <a:prstGeom prst="rect">
            <a:avLst/>
          </a:prstGeom>
          <a:noFill/>
        </p:spPr>
        <p:txBody>
          <a:bodyPr wrap="square" rtlCol="0">
            <a:spAutoFit/>
          </a:bodyPr>
          <a:lstStyle/>
          <a:p>
            <a:pPr lvl="0"/>
            <a:r>
              <a:rPr lang="en-US" sz="2400" dirty="0" err="1">
                <a:latin typeface="Times New Roman" panose="02020603050405020304" pitchFamily="18" charset="0"/>
                <a:cs typeface="Times New Roman" panose="02020603050405020304" pitchFamily="18" charset="0"/>
              </a:rPr>
              <a:t>Viêm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mũi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viêm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viêm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thanh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quản</a:t>
            </a:r>
            <a:r>
              <a:rPr lang="en-US" sz="2400" dirty="0">
                <a:latin typeface="Times New Roman" panose="02020603050405020304" pitchFamily="18" charset="0"/>
                <a:cs typeface="Times New Roman" panose="02020603050405020304" pitchFamily="18" charset="0"/>
              </a:rPr>
              <a:t>.</a:t>
            </a:r>
          </a:p>
          <a:p>
            <a:pPr lvl="0"/>
            <a:r>
              <a:rPr lang="en-US" sz="2400" dirty="0" err="1">
                <a:latin typeface="Times New Roman" panose="02020603050405020304" pitchFamily="18" charset="0"/>
                <a:cs typeface="Times New Roman" panose="02020603050405020304" pitchFamily="18" charset="0"/>
              </a:rPr>
              <a:t>Phù</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viêm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loét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dẫn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hẹp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quản</a:t>
            </a:r>
            <a:r>
              <a:rPr lang="en-US" sz="2400" dirty="0">
                <a:latin typeface="Times New Roman" panose="02020603050405020304" pitchFamily="18" charset="0"/>
                <a:cs typeface="Times New Roman" panose="02020603050405020304" pitchFamily="18" charset="0"/>
              </a:rPr>
              <a:t>.</a:t>
            </a:r>
          </a:p>
          <a:p>
            <a:pPr lvl="0"/>
            <a:r>
              <a:rPr lang="en-US" sz="2400" dirty="0" err="1">
                <a:latin typeface="Times New Roman" panose="02020603050405020304" pitchFamily="18" charset="0"/>
                <a:cs typeface="Times New Roman" panose="02020603050405020304" pitchFamily="18" charset="0"/>
              </a:rPr>
              <a:t>Xẹp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phổi</a:t>
            </a:r>
            <a:r>
              <a:rPr lang="en-US" sz="2400" dirty="0">
                <a:latin typeface="Times New Roman" panose="02020603050405020304" pitchFamily="18" charset="0"/>
                <a:cs typeface="Times New Roman" panose="02020603050405020304" pitchFamily="18" charset="0"/>
              </a:rPr>
              <a:t> do </a:t>
            </a:r>
            <a:r>
              <a:rPr lang="en-US" sz="2400" dirty="0" err="1">
                <a:latin typeface="Times New Roman" panose="02020603050405020304" pitchFamily="18" charset="0"/>
                <a:cs typeface="Times New Roman" panose="02020603050405020304" pitchFamily="18" charset="0"/>
              </a:rPr>
              <a:t>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quản</a:t>
            </a:r>
            <a:r>
              <a:rPr lang="en-US" sz="2400" dirty="0">
                <a:latin typeface="Times New Roman" panose="02020603050405020304" pitchFamily="18" charset="0"/>
                <a:cs typeface="Times New Roman" panose="02020603050405020304" pitchFamily="18" charset="0"/>
              </a:rPr>
              <a:t>.</a:t>
            </a:r>
          </a:p>
          <a:p>
            <a:pPr lvl="0"/>
            <a:r>
              <a:rPr lang="en-US" sz="2400" dirty="0" err="1">
                <a:latin typeface="Times New Roman" panose="02020603050405020304" pitchFamily="18" charset="0"/>
                <a:cs typeface="Times New Roman" panose="02020603050405020304" pitchFamily="18" charset="0"/>
              </a:rPr>
              <a:t>Tắc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đờm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quản</a:t>
            </a:r>
            <a:r>
              <a:rPr lang="en-US" sz="2400" dirty="0">
                <a:latin typeface="Times New Roman" panose="02020603050405020304" pitchFamily="18" charset="0"/>
                <a:cs typeface="Times New Roman" panose="02020603050405020304" pitchFamily="18" charset="0"/>
              </a:rPr>
              <a:t>.</a:t>
            </a:r>
          </a:p>
          <a:p>
            <a:pPr lvl="0"/>
            <a:r>
              <a:rPr lang="en-US" sz="2400" dirty="0" err="1">
                <a:latin typeface="Times New Roman" panose="02020603050405020304" pitchFamily="18" charset="0"/>
                <a:cs typeface="Times New Roman" panose="02020603050405020304" pitchFamily="18" charset="0"/>
              </a:rPr>
              <a:t>Đột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thở</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dữ</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tím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toàn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cổ</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kiểm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ngay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rút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bóp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bóng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ambu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đặt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quản</a:t>
            </a:r>
            <a:r>
              <a:rPr lang="en-US" sz="2400" dirty="0">
                <a:latin typeface="Times New Roman" panose="02020603050405020304" pitchFamily="18" charset="0"/>
                <a:cs typeface="Times New Roman" panose="02020603050405020304" pitchFamily="18" charset="0"/>
              </a:rPr>
              <a:t>.</a:t>
            </a:r>
          </a:p>
          <a:p>
            <a:r>
              <a:rPr lang="en-US" sz="2400" dirty="0" err="1">
                <a:latin typeface="Times New Roman" panose="02020603050405020304" pitchFamily="18" charset="0"/>
                <a:cs typeface="Times New Roman" panose="02020603050405020304" pitchFamily="18" charset="0"/>
              </a:rPr>
              <a:t>Ngừng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ngột</a:t>
            </a:r>
            <a:r>
              <a:rPr lang="en-US" sz="2400" dirty="0">
                <a:latin typeface="Times New Roman" panose="02020603050405020304" pitchFamily="18" charset="0"/>
                <a:cs typeface="Times New Roman" panose="02020603050405020304" pitchFamily="18" charset="0"/>
              </a:rPr>
              <a:t> do </a:t>
            </a:r>
            <a:r>
              <a:rPr lang="en-US" sz="2400" dirty="0" err="1">
                <a:latin typeface="Times New Roman" panose="02020603050405020304" pitchFamily="18" charset="0"/>
                <a:cs typeface="Times New Roman" panose="02020603050405020304" pitchFamily="18" charset="0"/>
              </a:rPr>
              <a:t>phản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đây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chứng</a:t>
            </a:r>
            <a:r>
              <a:rPr lang="en-US" sz="2400" dirty="0">
                <a:latin typeface="Times New Roman" panose="02020603050405020304" pitchFamily="18" charset="0"/>
                <a:cs typeface="Times New Roman" panose="02020603050405020304" pitchFamily="18" charset="0"/>
              </a:rPr>
              <a:t> hay </a:t>
            </a:r>
            <a:r>
              <a:rPr lang="en-US" sz="2400" dirty="0" err="1">
                <a:latin typeface="Times New Roman" panose="02020603050405020304" pitchFamily="18" charset="0"/>
                <a:cs typeface="Times New Roman" panose="02020603050405020304" pitchFamily="18" charset="0"/>
              </a:rPr>
              <a:t>gặp</a:t>
            </a:r>
            <a:r>
              <a:rPr lang="en-US" sz="2400" dirty="0">
                <a:latin typeface="Times New Roman" panose="02020603050405020304" pitchFamily="18" charset="0"/>
                <a:cs typeface="Times New Roman" panose="02020603050405020304" pitchFamily="18" charset="0"/>
              </a:rPr>
              <a:t> ở </a:t>
            </a:r>
            <a:r>
              <a:rPr lang="en-US" sz="2400" dirty="0" err="1">
                <a:latin typeface="Times New Roman" panose="02020603050405020304" pitchFamily="18" charset="0"/>
                <a:cs typeface="Times New Roman" panose="02020603050405020304" pitchFamily="18" charset="0"/>
              </a:rPr>
              <a:t>bệnh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thiếu</a:t>
            </a:r>
            <a:r>
              <a:rPr lang="en-US" sz="2400" dirty="0">
                <a:latin typeface="Times New Roman" panose="02020603050405020304" pitchFamily="18" charset="0"/>
                <a:cs typeface="Times New Roman" panose="02020603050405020304" pitchFamily="18" charset="0"/>
              </a:rPr>
              <a:t> oxy</a:t>
            </a:r>
            <a:endParaRPr lang="en-US" sz="2400" b="1" dirty="0">
              <a:solidFill>
                <a:srgbClr val="FF0000"/>
              </a:solidFill>
              <a:latin typeface="Times New Roman" pitchFamily="18" charset="0"/>
              <a:cs typeface="Times New Roman" pitchFamily="18" charset="0"/>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52600" y="457200"/>
            <a:ext cx="1219200" cy="762000"/>
          </a:xfrm>
          <a:prstGeom prst="rect">
            <a:avLst/>
          </a:prstGeom>
        </p:spPr>
      </p:pic>
    </p:spTree>
    <p:extLst>
      <p:ext uri="{BB962C8B-B14F-4D97-AF65-F5344CB8AC3E}">
        <p14:creationId xmlns:p14="http://schemas.microsoft.com/office/powerpoint/2010/main" val="1273803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12" name="TextBox 11"/>
          <p:cNvSpPr txBox="1"/>
          <p:nvPr/>
        </p:nvSpPr>
        <p:spPr>
          <a:xfrm>
            <a:off x="2057400" y="381000"/>
            <a:ext cx="4876800" cy="1015663"/>
          </a:xfrm>
          <a:prstGeom prst="rect">
            <a:avLst/>
          </a:prstGeom>
          <a:noFill/>
        </p:spPr>
        <p:txBody>
          <a:bodyPr wrap="square" rtlCol="0">
            <a:spAutoFit/>
          </a:bodyPr>
          <a:lstStyle/>
          <a:p>
            <a:r>
              <a:rPr lang="en-US" sz="6000" b="1" dirty="0" err="1" smtClean="0">
                <a:latin typeface="Times New Roman" pitchFamily="18" charset="0"/>
                <a:cs typeface="Times New Roman" pitchFamily="18" charset="0"/>
              </a:rPr>
              <a:t>CHĂM</a:t>
            </a:r>
            <a:r>
              <a:rPr lang="en-US" sz="6000" b="1" dirty="0" smtClean="0">
                <a:latin typeface="Times New Roman" pitchFamily="18" charset="0"/>
                <a:cs typeface="Times New Roman" pitchFamily="18" charset="0"/>
              </a:rPr>
              <a:t> </a:t>
            </a:r>
            <a:r>
              <a:rPr lang="en-US" sz="6000" b="1" dirty="0" err="1" smtClean="0">
                <a:latin typeface="Times New Roman" pitchFamily="18" charset="0"/>
                <a:cs typeface="Times New Roman" pitchFamily="18" charset="0"/>
              </a:rPr>
              <a:t>SÓC</a:t>
            </a:r>
            <a:endParaRPr lang="en-US" sz="6000" b="1"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600200"/>
            <a:ext cx="4114800" cy="4293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600200"/>
            <a:ext cx="4320746" cy="4293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plu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2839055" y="1600200"/>
          <a:ext cx="3465890" cy="4525963"/>
        </p:xfrm>
        <a:graphic>
          <a:graphicData uri="http://schemas.openxmlformats.org/drawingml/2006/table">
            <a:tbl>
              <a:tblPr/>
              <a:tblGrid>
                <a:gridCol w="3465890"/>
              </a:tblGrid>
              <a:tr h="4525963">
                <a:tc>
                  <a:txBody>
                    <a:bodyPr/>
                    <a:lstStyle/>
                    <a:p>
                      <a:pPr algn="l">
                        <a:lnSpc>
                          <a:spcPct val="115000"/>
                        </a:lnSpc>
                        <a:spcAft>
                          <a:spcPts val="0"/>
                        </a:spcAft>
                      </a:pPr>
                      <a:endParaRPr lang="en-US" sz="800" dirty="0">
                        <a:latin typeface="Times New Roman"/>
                        <a:ea typeface="Calibri"/>
                        <a:cs typeface="Times New Roman"/>
                      </a:endParaRPr>
                    </a:p>
                    <a:p>
                      <a:pPr algn="l">
                        <a:lnSpc>
                          <a:spcPct val="115000"/>
                        </a:lnSpc>
                        <a:spcAft>
                          <a:spcPts val="0"/>
                        </a:spcAft>
                      </a:pPr>
                      <a:r>
                        <a:rPr lang="en-US" sz="800" dirty="0" err="1">
                          <a:latin typeface="Times New Roman"/>
                          <a:ea typeface="Calibri"/>
                          <a:cs typeface="Times New Roman"/>
                        </a:rPr>
                        <a:t>Bệnh</a:t>
                      </a:r>
                      <a:r>
                        <a:rPr lang="en-US" sz="800" dirty="0">
                          <a:latin typeface="Times New Roman"/>
                          <a:ea typeface="Calibri"/>
                          <a:cs typeface="Times New Roman"/>
                        </a:rPr>
                        <a:t> </a:t>
                      </a:r>
                      <a:r>
                        <a:rPr lang="en-US" sz="800" dirty="0" err="1">
                          <a:latin typeface="Times New Roman"/>
                          <a:ea typeface="Calibri"/>
                          <a:cs typeface="Times New Roman"/>
                        </a:rPr>
                        <a:t>nhân</a:t>
                      </a:r>
                      <a:r>
                        <a:rPr lang="en-US" sz="800" dirty="0">
                          <a:latin typeface="Times New Roman"/>
                          <a:ea typeface="Calibri"/>
                          <a:cs typeface="Times New Roman"/>
                        </a:rPr>
                        <a:t> </a:t>
                      </a:r>
                      <a:r>
                        <a:rPr lang="en-US" sz="800" dirty="0" err="1">
                          <a:latin typeface="Times New Roman"/>
                          <a:ea typeface="Calibri"/>
                          <a:cs typeface="Times New Roman"/>
                        </a:rPr>
                        <a:t>kho</a:t>
                      </a:r>
                      <a:r>
                        <a:rPr lang="en-US" sz="800" dirty="0">
                          <a:latin typeface="Times New Roman"/>
                          <a:ea typeface="Calibri"/>
                          <a:cs typeface="Times New Roman"/>
                        </a:rPr>
                        <a:t>́ </a:t>
                      </a:r>
                      <a:r>
                        <a:rPr lang="en-US" sz="800" dirty="0" err="1">
                          <a:latin typeface="Times New Roman"/>
                          <a:ea typeface="Calibri"/>
                          <a:cs typeface="Times New Roman"/>
                        </a:rPr>
                        <a:t>thơ</a:t>
                      </a:r>
                      <a:r>
                        <a:rPr lang="en-US" sz="800" dirty="0">
                          <a:latin typeface="Times New Roman"/>
                          <a:ea typeface="Calibri"/>
                          <a:cs typeface="Times New Roman"/>
                        </a:rPr>
                        <a:t>̉  </a:t>
                      </a:r>
                      <a:endParaRPr lang="en-US" sz="700" dirty="0">
                        <a:latin typeface="Times New Roman"/>
                        <a:ea typeface="Calibri"/>
                        <a:cs typeface="Times New Roman"/>
                      </a:endParaRPr>
                    </a:p>
                    <a:p>
                      <a:pPr algn="l">
                        <a:lnSpc>
                          <a:spcPct val="115000"/>
                        </a:lnSpc>
                        <a:spcAft>
                          <a:spcPts val="0"/>
                        </a:spcAft>
                      </a:pPr>
                      <a:r>
                        <a:rPr lang="en-US" sz="800" dirty="0" err="1">
                          <a:latin typeface="Times New Roman"/>
                          <a:ea typeface="Calibri"/>
                          <a:cs typeface="Times New Roman"/>
                        </a:rPr>
                        <a:t>Bệnh</a:t>
                      </a:r>
                      <a:r>
                        <a:rPr lang="en-US" sz="800" dirty="0">
                          <a:latin typeface="Times New Roman"/>
                          <a:ea typeface="Calibri"/>
                          <a:cs typeface="Times New Roman"/>
                        </a:rPr>
                        <a:t> </a:t>
                      </a:r>
                      <a:r>
                        <a:rPr lang="en-US" sz="800" dirty="0" err="1">
                          <a:latin typeface="Times New Roman"/>
                          <a:ea typeface="Calibri"/>
                          <a:cs typeface="Times New Roman"/>
                        </a:rPr>
                        <a:t>nhân</a:t>
                      </a:r>
                      <a:r>
                        <a:rPr lang="en-US" sz="800" dirty="0">
                          <a:latin typeface="Times New Roman"/>
                          <a:ea typeface="Calibri"/>
                          <a:cs typeface="Times New Roman"/>
                        </a:rPr>
                        <a:t> lo </a:t>
                      </a:r>
                      <a:r>
                        <a:rPr lang="en-US" sz="800" dirty="0" err="1">
                          <a:latin typeface="Times New Roman"/>
                          <a:ea typeface="Calibri"/>
                          <a:cs typeface="Times New Roman"/>
                        </a:rPr>
                        <a:t>lắng</a:t>
                      </a:r>
                      <a:endParaRPr lang="en-US" sz="700" dirty="0">
                        <a:latin typeface="Times New Roman"/>
                        <a:ea typeface="Calibri"/>
                        <a:cs typeface="Times New Roman"/>
                      </a:endParaRPr>
                    </a:p>
                    <a:p>
                      <a:pPr algn="l">
                        <a:lnSpc>
                          <a:spcPct val="115000"/>
                        </a:lnSpc>
                        <a:spcAft>
                          <a:spcPts val="0"/>
                        </a:spcAft>
                      </a:pPr>
                      <a:r>
                        <a:rPr lang="en-US" sz="800" dirty="0" err="1">
                          <a:latin typeface="Times New Roman"/>
                          <a:ea typeface="Calibri"/>
                          <a:cs typeface="Times New Roman"/>
                        </a:rPr>
                        <a:t>Bệnh</a:t>
                      </a:r>
                      <a:r>
                        <a:rPr lang="en-US" sz="800" dirty="0">
                          <a:latin typeface="Times New Roman"/>
                          <a:ea typeface="Calibri"/>
                          <a:cs typeface="Times New Roman"/>
                        </a:rPr>
                        <a:t> </a:t>
                      </a:r>
                      <a:r>
                        <a:rPr lang="en-US" sz="800" dirty="0" err="1">
                          <a:latin typeface="Times New Roman"/>
                          <a:ea typeface="Calibri"/>
                          <a:cs typeface="Times New Roman"/>
                        </a:rPr>
                        <a:t>nhân</a:t>
                      </a:r>
                      <a:r>
                        <a:rPr lang="en-US" sz="800" dirty="0">
                          <a:latin typeface="Times New Roman"/>
                          <a:ea typeface="Calibri"/>
                          <a:cs typeface="Times New Roman"/>
                        </a:rPr>
                        <a:t> </a:t>
                      </a:r>
                      <a:r>
                        <a:rPr lang="en-US" sz="800" dirty="0" err="1">
                          <a:latin typeface="Times New Roman"/>
                          <a:ea typeface="Calibri"/>
                          <a:cs typeface="Times New Roman"/>
                        </a:rPr>
                        <a:t>kho</a:t>
                      </a:r>
                      <a:r>
                        <a:rPr lang="en-US" sz="800" dirty="0">
                          <a:latin typeface="Times New Roman"/>
                          <a:ea typeface="Calibri"/>
                          <a:cs typeface="Times New Roman"/>
                        </a:rPr>
                        <a:t>́ </a:t>
                      </a:r>
                      <a:r>
                        <a:rPr lang="en-US" sz="800" dirty="0" err="1">
                          <a:latin typeface="Times New Roman"/>
                          <a:ea typeface="Calibri"/>
                          <a:cs typeface="Times New Roman"/>
                        </a:rPr>
                        <a:t>ngu</a:t>
                      </a:r>
                      <a:r>
                        <a:rPr lang="en-US" sz="800" dirty="0">
                          <a:latin typeface="Times New Roman"/>
                          <a:ea typeface="Calibri"/>
                          <a:cs typeface="Times New Roman"/>
                        </a:rPr>
                        <a:t>̉</a:t>
                      </a:r>
                      <a:endParaRPr lang="en-US" sz="700" dirty="0">
                        <a:latin typeface="Times New Roman"/>
                        <a:ea typeface="Calibri"/>
                        <a:cs typeface="Times New Roman"/>
                      </a:endParaRPr>
                    </a:p>
                    <a:p>
                      <a:pPr algn="l">
                        <a:lnSpc>
                          <a:spcPct val="115000"/>
                        </a:lnSpc>
                        <a:spcAft>
                          <a:spcPts val="0"/>
                        </a:spcAft>
                      </a:pPr>
                      <a:r>
                        <a:rPr lang="en-US" sz="800" dirty="0" err="1">
                          <a:latin typeface="Times New Roman"/>
                          <a:ea typeface="Calibri"/>
                          <a:cs typeface="Times New Roman"/>
                        </a:rPr>
                        <a:t>Nguy</a:t>
                      </a:r>
                      <a:r>
                        <a:rPr lang="en-US" sz="800" dirty="0">
                          <a:latin typeface="Times New Roman"/>
                          <a:ea typeface="Calibri"/>
                          <a:cs typeface="Times New Roman"/>
                        </a:rPr>
                        <a:t> </a:t>
                      </a:r>
                      <a:r>
                        <a:rPr lang="en-US" sz="800" dirty="0" err="1">
                          <a:latin typeface="Times New Roman"/>
                          <a:ea typeface="Calibri"/>
                          <a:cs typeface="Times New Roman"/>
                        </a:rPr>
                        <a:t>cơ</a:t>
                      </a:r>
                      <a:r>
                        <a:rPr lang="en-US" sz="800" dirty="0">
                          <a:latin typeface="Times New Roman"/>
                          <a:ea typeface="Calibri"/>
                          <a:cs typeface="Times New Roman"/>
                        </a:rPr>
                        <a:t> </a:t>
                      </a:r>
                      <a:r>
                        <a:rPr lang="en-US" sz="800" dirty="0" err="1">
                          <a:latin typeface="Times New Roman"/>
                          <a:ea typeface="Calibri"/>
                          <a:cs typeface="Times New Roman"/>
                        </a:rPr>
                        <a:t>nhiễm</a:t>
                      </a:r>
                      <a:r>
                        <a:rPr lang="en-US" sz="800" dirty="0">
                          <a:latin typeface="Times New Roman"/>
                          <a:ea typeface="Calibri"/>
                          <a:cs typeface="Times New Roman"/>
                        </a:rPr>
                        <a:t> </a:t>
                      </a:r>
                      <a:r>
                        <a:rPr lang="en-US" sz="800" dirty="0" err="1">
                          <a:latin typeface="Times New Roman"/>
                          <a:ea typeface="Calibri"/>
                          <a:cs typeface="Times New Roman"/>
                        </a:rPr>
                        <a:t>trùng</a:t>
                      </a:r>
                      <a:r>
                        <a:rPr lang="en-US" sz="800" dirty="0">
                          <a:latin typeface="Times New Roman"/>
                          <a:ea typeface="Calibri"/>
                          <a:cs typeface="Times New Roman"/>
                        </a:rPr>
                        <a:t> </a:t>
                      </a:r>
                      <a:r>
                        <a:rPr lang="en-US" sz="800" dirty="0" err="1">
                          <a:latin typeface="Times New Roman"/>
                          <a:ea typeface="Calibri"/>
                          <a:cs typeface="Times New Roman"/>
                        </a:rPr>
                        <a:t>xung</a:t>
                      </a:r>
                      <a:r>
                        <a:rPr lang="en-US" sz="800" dirty="0">
                          <a:latin typeface="Times New Roman"/>
                          <a:ea typeface="Calibri"/>
                          <a:cs typeface="Times New Roman"/>
                        </a:rPr>
                        <a:t> </a:t>
                      </a:r>
                      <a:r>
                        <a:rPr lang="en-US" sz="800" dirty="0" err="1">
                          <a:latin typeface="Times New Roman"/>
                          <a:ea typeface="Calibri"/>
                          <a:cs typeface="Times New Roman"/>
                        </a:rPr>
                        <a:t>quanh</a:t>
                      </a:r>
                      <a:r>
                        <a:rPr lang="en-US" sz="800" dirty="0">
                          <a:latin typeface="Times New Roman"/>
                          <a:ea typeface="Calibri"/>
                          <a:cs typeface="Times New Roman"/>
                        </a:rPr>
                        <a:t> </a:t>
                      </a:r>
                      <a:r>
                        <a:rPr lang="en-US" sz="800" dirty="0" err="1">
                          <a:latin typeface="Times New Roman"/>
                          <a:ea typeface="Calibri"/>
                          <a:cs typeface="Times New Roman"/>
                        </a:rPr>
                        <a:t>chân</a:t>
                      </a:r>
                      <a:r>
                        <a:rPr lang="en-US" sz="800" dirty="0">
                          <a:latin typeface="Times New Roman"/>
                          <a:ea typeface="Calibri"/>
                          <a:cs typeface="Times New Roman"/>
                        </a:rPr>
                        <a:t> </a:t>
                      </a:r>
                      <a:r>
                        <a:rPr lang="en-US" sz="800" dirty="0" err="1">
                          <a:latin typeface="Times New Roman"/>
                          <a:ea typeface="Calibri"/>
                          <a:cs typeface="Times New Roman"/>
                        </a:rPr>
                        <a:t>mơ</a:t>
                      </a:r>
                      <a:r>
                        <a:rPr lang="en-US" sz="800" dirty="0">
                          <a:latin typeface="Times New Roman"/>
                          <a:ea typeface="Calibri"/>
                          <a:cs typeface="Times New Roman"/>
                        </a:rPr>
                        <a:t>̉ khí </a:t>
                      </a:r>
                      <a:r>
                        <a:rPr lang="en-US" sz="800" dirty="0" err="1">
                          <a:latin typeface="Times New Roman"/>
                          <a:ea typeface="Calibri"/>
                          <a:cs typeface="Times New Roman"/>
                        </a:rPr>
                        <a:t>quản</a:t>
                      </a:r>
                      <a:r>
                        <a:rPr lang="en-US" sz="800" dirty="0">
                          <a:latin typeface="Times New Roman"/>
                          <a:ea typeface="Calibri"/>
                          <a:cs typeface="Times New Roman"/>
                        </a:rPr>
                        <a:t>.</a:t>
                      </a:r>
                      <a:endParaRPr lang="en-US" sz="700" dirty="0">
                        <a:latin typeface="Times New Roman"/>
                        <a:ea typeface="Calibri"/>
                        <a:cs typeface="Times New Roman"/>
                      </a:endParaRPr>
                    </a:p>
                    <a:p>
                      <a:pPr algn="l">
                        <a:lnSpc>
                          <a:spcPct val="115000"/>
                        </a:lnSpc>
                        <a:spcAft>
                          <a:spcPts val="0"/>
                        </a:spcAft>
                      </a:pPr>
                      <a:r>
                        <a:rPr lang="en-US" sz="800" dirty="0" err="1">
                          <a:latin typeface="Times New Roman"/>
                          <a:ea typeface="Calibri"/>
                          <a:cs typeface="Times New Roman"/>
                        </a:rPr>
                        <a:t>Nguy</a:t>
                      </a:r>
                      <a:r>
                        <a:rPr lang="en-US" sz="800" dirty="0">
                          <a:latin typeface="Times New Roman"/>
                          <a:ea typeface="Calibri"/>
                          <a:cs typeface="Times New Roman"/>
                        </a:rPr>
                        <a:t> </a:t>
                      </a:r>
                      <a:r>
                        <a:rPr lang="en-US" sz="800" dirty="0" err="1">
                          <a:latin typeface="Times New Roman"/>
                          <a:ea typeface="Calibri"/>
                          <a:cs typeface="Times New Roman"/>
                        </a:rPr>
                        <a:t>cơ</a:t>
                      </a:r>
                      <a:r>
                        <a:rPr lang="en-US" sz="800" dirty="0">
                          <a:latin typeface="Times New Roman"/>
                          <a:ea typeface="Calibri"/>
                          <a:cs typeface="Times New Roman"/>
                        </a:rPr>
                        <a:t> </a:t>
                      </a:r>
                      <a:r>
                        <a:rPr lang="en-US" sz="800" dirty="0" err="1">
                          <a:latin typeface="Times New Roman"/>
                          <a:ea typeface="Calibri"/>
                          <a:cs typeface="Times New Roman"/>
                        </a:rPr>
                        <a:t>suy</a:t>
                      </a:r>
                      <a:r>
                        <a:rPr lang="en-US" sz="800" dirty="0">
                          <a:latin typeface="Times New Roman"/>
                          <a:ea typeface="Calibri"/>
                          <a:cs typeface="Times New Roman"/>
                        </a:rPr>
                        <a:t> </a:t>
                      </a:r>
                      <a:r>
                        <a:rPr lang="en-US" sz="800" dirty="0" err="1">
                          <a:latin typeface="Times New Roman"/>
                          <a:ea typeface="Calibri"/>
                          <a:cs typeface="Times New Roman"/>
                        </a:rPr>
                        <a:t>dinh</a:t>
                      </a:r>
                      <a:r>
                        <a:rPr lang="en-US" sz="800" dirty="0">
                          <a:latin typeface="Times New Roman"/>
                          <a:ea typeface="Calibri"/>
                          <a:cs typeface="Times New Roman"/>
                        </a:rPr>
                        <a:t> </a:t>
                      </a:r>
                      <a:r>
                        <a:rPr lang="en-US" sz="800" dirty="0" err="1">
                          <a:latin typeface="Times New Roman"/>
                          <a:ea typeface="Calibri"/>
                          <a:cs typeface="Times New Roman"/>
                        </a:rPr>
                        <a:t>dưỡng</a:t>
                      </a:r>
                      <a:endParaRPr lang="en-US" sz="700" dirty="0">
                        <a:latin typeface="Times New Roman"/>
                        <a:ea typeface="Calibri"/>
                        <a:cs typeface="Times New Roman"/>
                      </a:endParaRPr>
                    </a:p>
                  </a:txBody>
                  <a:tcPr marL="37488" marR="37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TextBox 9"/>
          <p:cNvSpPr txBox="1"/>
          <p:nvPr/>
        </p:nvSpPr>
        <p:spPr>
          <a:xfrm>
            <a:off x="533400" y="1219200"/>
            <a:ext cx="7239000" cy="584775"/>
          </a:xfrm>
          <a:prstGeom prst="rect">
            <a:avLst/>
          </a:prstGeom>
          <a:noFill/>
        </p:spPr>
        <p:txBody>
          <a:bodyPr wrap="square" rtlCol="0">
            <a:spAutoFit/>
          </a:bodyPr>
          <a:lstStyle/>
          <a:p>
            <a:endParaRPr lang="en-US" sz="3200" dirty="0">
              <a:solidFill>
                <a:srgbClr val="002060"/>
              </a:solidFill>
              <a:latin typeface="Times New Roman" pitchFamily="18" charset="0"/>
              <a:cs typeface="Times New Roman" pitchFamily="18" charset="0"/>
            </a:endParaRPr>
          </a:p>
        </p:txBody>
      </p:sp>
      <p:graphicFrame>
        <p:nvGraphicFramePr>
          <p:cNvPr id="13" name="Table 12"/>
          <p:cNvGraphicFramePr>
            <a:graphicFrameLocks noGrp="1"/>
          </p:cNvGraphicFramePr>
          <p:nvPr>
            <p:extLst>
              <p:ext uri="{D42A27DB-BD31-4B8C-83A1-F6EECF244321}">
                <p14:modId xmlns:p14="http://schemas.microsoft.com/office/powerpoint/2010/main" val="1527672769"/>
              </p:ext>
            </p:extLst>
          </p:nvPr>
        </p:nvGraphicFramePr>
        <p:xfrm>
          <a:off x="381001" y="457200"/>
          <a:ext cx="8308340" cy="5943600"/>
        </p:xfrm>
        <a:graphic>
          <a:graphicData uri="http://schemas.openxmlformats.org/drawingml/2006/table">
            <a:tbl>
              <a:tblPr firstRow="1" bandRow="1">
                <a:tableStyleId>{5C22544A-7EE6-4342-B048-85BDC9FD1C3A}</a:tableStyleId>
              </a:tblPr>
              <a:tblGrid>
                <a:gridCol w="1676399"/>
                <a:gridCol w="1526540"/>
                <a:gridCol w="1371600"/>
                <a:gridCol w="2485769"/>
                <a:gridCol w="1248032"/>
              </a:tblGrid>
              <a:tr h="914400">
                <a:tc>
                  <a:txBody>
                    <a:bodyPr/>
                    <a:lstStyle/>
                    <a:p>
                      <a:r>
                        <a:rPr lang="en-US" dirty="0" err="1" smtClean="0">
                          <a:latin typeface="Times New Roman" panose="02020603050405020304" pitchFamily="18" charset="0"/>
                          <a:cs typeface="Times New Roman" panose="02020603050405020304" pitchFamily="18" charset="0"/>
                        </a:rPr>
                        <a:t>Nhận</a:t>
                      </a:r>
                      <a:r>
                        <a:rPr lang="en-US" baseline="0" dirty="0" smtClean="0">
                          <a:latin typeface="Times New Roman" panose="02020603050405020304" pitchFamily="18" charset="0"/>
                          <a:cs typeface="Times New Roman" panose="02020603050405020304" pitchFamily="18" charset="0"/>
                        </a:rPr>
                        <a:t> </a:t>
                      </a:r>
                      <a:r>
                        <a:rPr lang="en-US" baseline="0" dirty="0" err="1" smtClean="0">
                          <a:latin typeface="Times New Roman" panose="02020603050405020304" pitchFamily="18" charset="0"/>
                          <a:cs typeface="Times New Roman" panose="02020603050405020304" pitchFamily="18" charset="0"/>
                        </a:rPr>
                        <a:t>định</a:t>
                      </a:r>
                      <a:endParaRPr lang="en-US" dirty="0">
                        <a:latin typeface="Times New Roman" panose="02020603050405020304" pitchFamily="18" charset="0"/>
                        <a:cs typeface="Times New Roman" panose="02020603050405020304" pitchFamily="18" charset="0"/>
                      </a:endParaRPr>
                    </a:p>
                  </a:txBody>
                  <a:tcPr/>
                </a:tc>
                <a:tc>
                  <a:txBody>
                    <a:bodyPr/>
                    <a:lstStyle/>
                    <a:p>
                      <a:r>
                        <a:rPr lang="en-US" smtClean="0">
                          <a:latin typeface="Times New Roman" panose="02020603050405020304" pitchFamily="18" charset="0"/>
                          <a:cs typeface="Times New Roman" panose="02020603050405020304" pitchFamily="18" charset="0"/>
                        </a:rPr>
                        <a:t>Chẩn</a:t>
                      </a:r>
                      <a:r>
                        <a:rPr lang="en-US" baseline="0" smtClean="0">
                          <a:latin typeface="Times New Roman" panose="02020603050405020304" pitchFamily="18" charset="0"/>
                          <a:cs typeface="Times New Roman" panose="02020603050405020304" pitchFamily="18" charset="0"/>
                        </a:rPr>
                        <a:t> đoán điều dưỡng</a:t>
                      </a:r>
                      <a:endParaRPr lang="en-US">
                        <a:latin typeface="Times New Roman" panose="02020603050405020304" pitchFamily="18" charset="0"/>
                        <a:cs typeface="Times New Roman" panose="02020603050405020304" pitchFamily="18" charset="0"/>
                      </a:endParaRPr>
                    </a:p>
                  </a:txBody>
                  <a:tcPr/>
                </a:tc>
                <a:tc>
                  <a:txBody>
                    <a:bodyPr/>
                    <a:lstStyle/>
                    <a:p>
                      <a:r>
                        <a:rPr lang="en-US" smtClean="0">
                          <a:latin typeface="Times New Roman" panose="02020603050405020304" pitchFamily="18" charset="0"/>
                          <a:cs typeface="Times New Roman" panose="02020603050405020304" pitchFamily="18" charset="0"/>
                        </a:rPr>
                        <a:t>Lập</a:t>
                      </a:r>
                      <a:r>
                        <a:rPr lang="en-US" baseline="0" smtClean="0">
                          <a:latin typeface="Times New Roman" panose="02020603050405020304" pitchFamily="18" charset="0"/>
                          <a:cs typeface="Times New Roman" panose="02020603050405020304" pitchFamily="18" charset="0"/>
                        </a:rPr>
                        <a:t> kế hoạch chăm sóc</a:t>
                      </a:r>
                      <a:endParaRPr lang="en-US">
                        <a:latin typeface="Times New Roman" panose="02020603050405020304" pitchFamily="18" charset="0"/>
                        <a:cs typeface="Times New Roman" panose="02020603050405020304" pitchFamily="18" charset="0"/>
                      </a:endParaRPr>
                    </a:p>
                  </a:txBody>
                  <a:tcPr/>
                </a:tc>
                <a:tc>
                  <a:txBody>
                    <a:bodyPr/>
                    <a:lstStyle/>
                    <a:p>
                      <a:r>
                        <a:rPr lang="en-US" smtClean="0">
                          <a:latin typeface="Times New Roman" panose="02020603050405020304" pitchFamily="18" charset="0"/>
                          <a:cs typeface="Times New Roman" panose="02020603050405020304" pitchFamily="18" charset="0"/>
                        </a:rPr>
                        <a:t>Thực</a:t>
                      </a:r>
                      <a:r>
                        <a:rPr lang="en-US" baseline="0" smtClean="0">
                          <a:latin typeface="Times New Roman" panose="02020603050405020304" pitchFamily="18" charset="0"/>
                          <a:cs typeface="Times New Roman" panose="02020603050405020304" pitchFamily="18" charset="0"/>
                        </a:rPr>
                        <a:t> hiện kế hoạch chăm sóc</a:t>
                      </a:r>
                      <a:endParaRPr lang="en-US">
                        <a:latin typeface="Times New Roman" panose="02020603050405020304" pitchFamily="18" charset="0"/>
                        <a:cs typeface="Times New Roman" panose="02020603050405020304" pitchFamily="18" charset="0"/>
                      </a:endParaRPr>
                    </a:p>
                  </a:txBody>
                  <a:tcPr/>
                </a:tc>
                <a:tc>
                  <a:txBody>
                    <a:bodyPr/>
                    <a:lstStyle/>
                    <a:p>
                      <a:r>
                        <a:rPr lang="en-US" smtClean="0">
                          <a:latin typeface="Times New Roman" panose="02020603050405020304" pitchFamily="18" charset="0"/>
                          <a:cs typeface="Times New Roman" panose="02020603050405020304" pitchFamily="18" charset="0"/>
                        </a:rPr>
                        <a:t>Lượng</a:t>
                      </a:r>
                      <a:r>
                        <a:rPr lang="en-US" baseline="0" smtClean="0">
                          <a:latin typeface="Times New Roman" panose="02020603050405020304" pitchFamily="18" charset="0"/>
                          <a:cs typeface="Times New Roman" panose="02020603050405020304" pitchFamily="18" charset="0"/>
                        </a:rPr>
                        <a:t> giá</a:t>
                      </a:r>
                      <a:endParaRPr lang="en-US">
                        <a:latin typeface="Times New Roman" panose="02020603050405020304" pitchFamily="18" charset="0"/>
                        <a:cs typeface="Times New Roman" panose="02020603050405020304" pitchFamily="18" charset="0"/>
                      </a:endParaRPr>
                    </a:p>
                  </a:txBody>
                  <a:tcPr/>
                </a:tc>
              </a:tr>
              <a:tr h="5029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effectLst/>
                          <a:latin typeface="Times New Roman" panose="02020603050405020304" pitchFamily="18" charset="0"/>
                          <a:ea typeface="+mn-ea"/>
                          <a:cs typeface="Times New Roman" panose="02020603050405020304" pitchFamily="18" charset="0"/>
                        </a:rPr>
                        <a:t>BỆNH NHÂN MỆT MỎI</a:t>
                      </a:r>
                    </a:p>
                    <a:p>
                      <a:endParaRPr lang="en-US" smtClean="0">
                        <a:latin typeface="Times New Roman" panose="02020603050405020304" pitchFamily="18" charset="0"/>
                        <a:cs typeface="Times New Roman" panose="02020603050405020304" pitchFamily="18" charset="0"/>
                      </a:endParaRPr>
                    </a:p>
                    <a:p>
                      <a:endParaRPr lang="en-US" smtClean="0">
                        <a:latin typeface="Times New Roman" panose="02020603050405020304" pitchFamily="18" charset="0"/>
                        <a:cs typeface="Times New Roman" panose="02020603050405020304" pitchFamily="18" charset="0"/>
                      </a:endParaRPr>
                    </a:p>
                    <a:p>
                      <a:endParaRPr lang="en-US" smtClean="0">
                        <a:latin typeface="Times New Roman" panose="02020603050405020304" pitchFamily="18" charset="0"/>
                        <a:cs typeface="Times New Roman" panose="02020603050405020304" pitchFamily="18" charset="0"/>
                      </a:endParaRPr>
                    </a:p>
                    <a:p>
                      <a:endParaRPr lang="en-US" smtClean="0">
                        <a:latin typeface="Times New Roman" panose="02020603050405020304" pitchFamily="18" charset="0"/>
                        <a:cs typeface="Times New Roman" panose="02020603050405020304" pitchFamily="18" charset="0"/>
                      </a:endParaRPr>
                    </a:p>
                    <a:p>
                      <a:endParaRPr lang="en-US" smtClean="0">
                        <a:latin typeface="Times New Roman" panose="02020603050405020304" pitchFamily="18" charset="0"/>
                        <a:cs typeface="Times New Roman" panose="02020603050405020304" pitchFamily="18" charset="0"/>
                      </a:endParaRPr>
                    </a:p>
                    <a:p>
                      <a:endParaRPr lang="en-US" smtClean="0">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effectLst/>
                          <a:latin typeface="Times New Roman" panose="02020603050405020304" pitchFamily="18" charset="0"/>
                          <a:ea typeface="+mn-ea"/>
                          <a:cs typeface="Times New Roman" panose="02020603050405020304" pitchFamily="18" charset="0"/>
                        </a:rPr>
                        <a:t>BỆNH NHÂN LO LẮNG</a:t>
                      </a:r>
                    </a:p>
                    <a:p>
                      <a:endParaRPr lang="en-US">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Bệnh</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nhân</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mệt</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mỏi</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do </a:t>
                      </a:r>
                    </a:p>
                    <a:p>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Người</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bệnh</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lo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lắng</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do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tình</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trạng</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bệnh</a:t>
                      </a:r>
                      <a:endParaRPr lang="en-US" sz="1800" kern="1200" dirty="0" smtClean="0">
                        <a:solidFill>
                          <a:schemeClr val="dk1"/>
                        </a:solidFill>
                        <a:effectLst/>
                        <a:latin typeface="Times New Roman" panose="02020603050405020304" pitchFamily="18" charset="0"/>
                        <a:ea typeface="+mn-ea"/>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txBody>
                  <a:tcPr/>
                </a:tc>
                <a:tc>
                  <a:txBody>
                    <a:bodyPr/>
                    <a:lstStyle/>
                    <a:p>
                      <a:endParaRPr lang="en-US" smtClean="0">
                        <a:latin typeface="Times New Roman" panose="02020603050405020304" pitchFamily="18" charset="0"/>
                        <a:cs typeface="Times New Roman" panose="02020603050405020304" pitchFamily="18" charset="0"/>
                      </a:endParaRPr>
                    </a:p>
                    <a:p>
                      <a:endParaRPr lang="en-US" smtClean="0">
                        <a:latin typeface="Times New Roman" panose="02020603050405020304" pitchFamily="18" charset="0"/>
                        <a:cs typeface="Times New Roman" panose="02020603050405020304" pitchFamily="18" charset="0"/>
                      </a:endParaRPr>
                    </a:p>
                    <a:p>
                      <a:endParaRPr lang="en-US" smtClean="0">
                        <a:latin typeface="Times New Roman" panose="02020603050405020304" pitchFamily="18" charset="0"/>
                        <a:cs typeface="Times New Roman" panose="02020603050405020304" pitchFamily="18" charset="0"/>
                      </a:endParaRPr>
                    </a:p>
                    <a:p>
                      <a:endParaRPr lang="en-US" smtClean="0">
                        <a:latin typeface="Times New Roman" panose="02020603050405020304" pitchFamily="18" charset="0"/>
                        <a:cs typeface="Times New Roman" panose="02020603050405020304" pitchFamily="18" charset="0"/>
                      </a:endParaRPr>
                    </a:p>
                    <a:p>
                      <a:endParaRPr lang="en-US" smtClean="0">
                        <a:latin typeface="Times New Roman" panose="02020603050405020304" pitchFamily="18" charset="0"/>
                        <a:cs typeface="Times New Roman" panose="02020603050405020304" pitchFamily="18" charset="0"/>
                      </a:endParaRPr>
                    </a:p>
                    <a:p>
                      <a:endParaRPr lang="en-US" smtClean="0">
                        <a:latin typeface="Times New Roman" panose="02020603050405020304" pitchFamily="18" charset="0"/>
                        <a:cs typeface="Times New Roman" panose="02020603050405020304" pitchFamily="18" charset="0"/>
                      </a:endParaRPr>
                    </a:p>
                    <a:p>
                      <a:endParaRPr lang="en-US" smtClean="0">
                        <a:latin typeface="Times New Roman" panose="02020603050405020304" pitchFamily="18" charset="0"/>
                        <a:cs typeface="Times New Roman" panose="02020603050405020304" pitchFamily="18" charset="0"/>
                      </a:endParaRPr>
                    </a:p>
                    <a:p>
                      <a:endParaRPr lang="en-US" smtClean="0">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effectLst/>
                          <a:latin typeface="Times New Roman" panose="02020603050405020304" pitchFamily="18" charset="0"/>
                          <a:ea typeface="+mn-ea"/>
                          <a:cs typeface="Times New Roman" panose="02020603050405020304" pitchFamily="18" charset="0"/>
                        </a:rPr>
                        <a:t>Giúp người bệnh trấn tĩnh, ổn định tinh thần</a:t>
                      </a:r>
                    </a:p>
                    <a:p>
                      <a:endParaRPr lang="en-US">
                        <a:latin typeface="Times New Roman" panose="02020603050405020304" pitchFamily="18" charset="0"/>
                        <a:cs typeface="Times New Roman" panose="02020603050405020304" pitchFamily="18" charset="0"/>
                      </a:endParaRPr>
                    </a:p>
                  </a:txBody>
                  <a:tcPr/>
                </a:tc>
                <a:tc>
                  <a:txBody>
                    <a:bodyPr/>
                    <a:lstStyle/>
                    <a:p>
                      <a:pPr marL="285750" lvl="0" indent="-285750">
                        <a:buFont typeface="Wingdings" pitchFamily="2" charset="2"/>
                        <a:buChar char="v"/>
                      </a:pPr>
                      <a:r>
                        <a:rPr lang="en-US" sz="1800" kern="1200" smtClean="0">
                          <a:solidFill>
                            <a:schemeClr val="dk1"/>
                          </a:solidFill>
                          <a:effectLst/>
                          <a:latin typeface="Times New Roman" panose="02020603050405020304" pitchFamily="18" charset="0"/>
                          <a:ea typeface="+mn-ea"/>
                          <a:cs typeface="Times New Roman" panose="02020603050405020304" pitchFamily="18" charset="0"/>
                        </a:rPr>
                        <a:t>Chăm sóc cơ bản:</a:t>
                      </a:r>
                    </a:p>
                    <a:p>
                      <a:pPr marL="285750" lvl="0" indent="-285750">
                        <a:buFont typeface="Wingdings" pitchFamily="2" charset="2"/>
                        <a:buChar char="Ø"/>
                      </a:pPr>
                      <a:r>
                        <a:rPr lang="en-US" sz="1800" kern="1200" smtClean="0">
                          <a:solidFill>
                            <a:schemeClr val="dk1"/>
                          </a:solidFill>
                          <a:effectLst/>
                          <a:latin typeface="Times New Roman" panose="02020603050405020304" pitchFamily="18" charset="0"/>
                          <a:ea typeface="+mn-ea"/>
                          <a:cs typeface="Times New Roman" panose="02020603050405020304" pitchFamily="18" charset="0"/>
                        </a:rPr>
                        <a:t>Nghỉ ngơi</a:t>
                      </a:r>
                    </a:p>
                    <a:p>
                      <a:pPr marL="0" indent="0" algn="l">
                        <a:buFont typeface="Wingdings" pitchFamily="2" charset="2"/>
                        <a:buNone/>
                      </a:pPr>
                      <a:r>
                        <a:rPr lang="en-US" sz="1800" kern="1200" smtClean="0">
                          <a:solidFill>
                            <a:schemeClr val="dk1"/>
                          </a:solidFill>
                          <a:effectLst/>
                          <a:latin typeface="Times New Roman" panose="02020603050405020304" pitchFamily="18" charset="0"/>
                          <a:ea typeface="+mn-ea"/>
                          <a:cs typeface="Times New Roman" panose="02020603050405020304" pitchFamily="18" charset="0"/>
                        </a:rPr>
                        <a:t>- Cho bệnh nhân nằm nghiêng thì cổ phải luôn thẳng,không ưởn cũng không gập</a:t>
                      </a:r>
                    </a:p>
                    <a:p>
                      <a:pPr marL="285750" lvl="0" indent="-285750" algn="l">
                        <a:buFontTx/>
                        <a:buChar char="-"/>
                      </a:pPr>
                      <a:r>
                        <a:rPr lang="en-US" sz="1800" kern="1200" smtClean="0">
                          <a:solidFill>
                            <a:schemeClr val="dk1"/>
                          </a:solidFill>
                          <a:effectLst/>
                          <a:latin typeface="Times New Roman" panose="02020603050405020304" pitchFamily="18" charset="0"/>
                          <a:ea typeface="+mn-ea"/>
                          <a:cs typeface="Times New Roman" panose="02020603050405020304" pitchFamily="18" charset="0"/>
                        </a:rPr>
                        <a:t>Phòng bệnh sạch sẽ thoáng mát</a:t>
                      </a:r>
                    </a:p>
                    <a:p>
                      <a:pPr marL="285750" lvl="0" indent="-285750" algn="l">
                        <a:buFontTx/>
                        <a:buChar char="-"/>
                      </a:pPr>
                      <a:r>
                        <a:rPr lang="en-US" sz="1800" kern="1200" smtClean="0">
                          <a:solidFill>
                            <a:schemeClr val="dk1"/>
                          </a:solidFill>
                          <a:effectLst/>
                          <a:latin typeface="Times New Roman" panose="02020603050405020304" pitchFamily="18" charset="0"/>
                          <a:ea typeface="+mn-ea"/>
                          <a:cs typeface="Times New Roman" panose="02020603050405020304" pitchFamily="18" charset="0"/>
                        </a:rPr>
                        <a:t>Khuyên bệnh nhân ngủ đủ giấc</a:t>
                      </a:r>
                    </a:p>
                    <a:p>
                      <a:pPr marL="0" lvl="0" indent="0" algn="l" fontAlgn="base">
                        <a:buFont typeface="Wingdings" pitchFamily="2" charset="2"/>
                        <a:buNone/>
                      </a:pPr>
                      <a:r>
                        <a:rPr lang="en-US" sz="1800" kern="1200" smtClean="0">
                          <a:solidFill>
                            <a:schemeClr val="dk1"/>
                          </a:solidFill>
                          <a:effectLst/>
                          <a:latin typeface="Times New Roman" panose="02020603050405020304" pitchFamily="18" charset="0"/>
                          <a:ea typeface="+mn-ea"/>
                          <a:cs typeface="Times New Roman" panose="02020603050405020304" pitchFamily="18" charset="0"/>
                        </a:rPr>
                        <a:t>-  Khuyên bệnh nhân tránh lo âu, buồn phiền</a:t>
                      </a:r>
                    </a:p>
                    <a:p>
                      <a:pPr marL="0" lvl="0" indent="0" algn="l" fontAlgn="base">
                        <a:buFont typeface="Wingdings" pitchFamily="2" charset="2"/>
                        <a:buNone/>
                      </a:pPr>
                      <a:r>
                        <a:rPr lang="en-US" sz="1800" kern="1200" smtClean="0">
                          <a:solidFill>
                            <a:schemeClr val="dk1"/>
                          </a:solidFill>
                          <a:effectLst/>
                          <a:latin typeface="Times New Roman" panose="02020603050405020304" pitchFamily="18" charset="0"/>
                          <a:ea typeface="+mn-ea"/>
                          <a:cs typeface="Times New Roman" panose="02020603050405020304" pitchFamily="18" charset="0"/>
                        </a:rPr>
                        <a:t>-  Hạn chế tiếng ồn vào ban đêm, hạn chế thăm viếng vào giờ nghỉ ngơi.</a:t>
                      </a:r>
                    </a:p>
                    <a:p>
                      <a:pPr marL="0" indent="0" algn="l">
                        <a:buFont typeface="Wingdings" pitchFamily="2" charset="2"/>
                        <a:buNone/>
                      </a:pPr>
                      <a:r>
                        <a:rPr lang="en-US" sz="1800" kern="1200" smtClean="0">
                          <a:solidFill>
                            <a:schemeClr val="dk1"/>
                          </a:solidFill>
                          <a:effectLst/>
                          <a:latin typeface="Times New Roman" panose="02020603050405020304" pitchFamily="18" charset="0"/>
                          <a:ea typeface="+mn-ea"/>
                          <a:cs typeface="Times New Roman" panose="02020603050405020304" pitchFamily="18" charset="0"/>
                        </a:rPr>
                        <a:t> </a:t>
                      </a:r>
                    </a:p>
                  </a:txBody>
                  <a:tcPr/>
                </a:tc>
                <a:tc>
                  <a:txBody>
                    <a:bodyPr/>
                    <a:lstStyle/>
                    <a:p>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Bệnh</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nhân</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không</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còn</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mệt</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mỏi</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nữa</a:t>
                      </a:r>
                      <a:endParaRPr lang="en-US" sz="1800" kern="1200" dirty="0" smtClean="0">
                        <a:solidFill>
                          <a:schemeClr val="dk1"/>
                        </a:solidFill>
                        <a:effectLst/>
                        <a:latin typeface="Times New Roman" panose="02020603050405020304" pitchFamily="18" charset="0"/>
                        <a:ea typeface="+mn-ea"/>
                        <a:cs typeface="Times New Roman" panose="02020603050405020304" pitchFamily="18" charset="0"/>
                      </a:endParaRPr>
                    </a:p>
                    <a:p>
                      <a:endParaRPr lang="en-US" sz="1800" kern="1200" dirty="0" smtClean="0">
                        <a:solidFill>
                          <a:schemeClr val="dk1"/>
                        </a:solidFill>
                        <a:effectLst/>
                        <a:latin typeface="Times New Roman" panose="02020603050405020304" pitchFamily="18" charset="0"/>
                        <a:ea typeface="+mn-ea"/>
                        <a:cs typeface="Times New Roman" panose="02020603050405020304" pitchFamily="18" charset="0"/>
                      </a:endParaRPr>
                    </a:p>
                    <a:p>
                      <a:endParaRPr lang="en-US" sz="1800" kern="1200" dirty="0" smtClean="0">
                        <a:solidFill>
                          <a:schemeClr val="dk1"/>
                        </a:solidFill>
                        <a:effectLst/>
                        <a:latin typeface="Times New Roman" panose="02020603050405020304" pitchFamily="18" charset="0"/>
                        <a:ea typeface="+mn-ea"/>
                        <a:cs typeface="Times New Roman" panose="02020603050405020304" pitchFamily="18" charset="0"/>
                      </a:endParaRPr>
                    </a:p>
                    <a:p>
                      <a:endParaRPr lang="en-US" sz="1800" kern="1200" dirty="0" smtClean="0">
                        <a:solidFill>
                          <a:schemeClr val="dk1"/>
                        </a:solidFill>
                        <a:effectLst/>
                        <a:latin typeface="Times New Roman" panose="02020603050405020304" pitchFamily="18" charset="0"/>
                        <a:ea typeface="+mn-ea"/>
                        <a:cs typeface="Times New Roman" panose="02020603050405020304" pitchFamily="18" charset="0"/>
                      </a:endParaRPr>
                    </a:p>
                    <a:p>
                      <a:endParaRPr lang="en-US" sz="1800" kern="1200" dirty="0" smtClean="0">
                        <a:solidFill>
                          <a:schemeClr val="dk1"/>
                        </a:solidFill>
                        <a:effectLst/>
                        <a:latin typeface="Times New Roman" panose="02020603050405020304" pitchFamily="18" charset="0"/>
                        <a:ea typeface="+mn-ea"/>
                        <a:cs typeface="Times New Roman" panose="02020603050405020304" pitchFamily="18" charset="0"/>
                      </a:endParaRPr>
                    </a:p>
                    <a:p>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Bệnh</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nhân</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không</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còn</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lo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lắng</a:t>
                      </a:r>
                      <a:r>
                        <a:rPr lang="en-US" sz="18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800" kern="1200" dirty="0" err="1" smtClean="0">
                          <a:solidFill>
                            <a:schemeClr val="dk1"/>
                          </a:solidFill>
                          <a:effectLst/>
                          <a:latin typeface="Times New Roman" panose="02020603050405020304" pitchFamily="18" charset="0"/>
                          <a:ea typeface="+mn-ea"/>
                          <a:cs typeface="Times New Roman" panose="02020603050405020304" pitchFamily="18" charset="0"/>
                        </a:rPr>
                        <a:t>nữa</a:t>
                      </a:r>
                      <a:endParaRPr lang="en-US" sz="1800" kern="1200" dirty="0" smtClean="0">
                        <a:solidFill>
                          <a:schemeClr val="dk1"/>
                        </a:solidFill>
                        <a:effectLst/>
                        <a:latin typeface="Times New Roman" panose="02020603050405020304" pitchFamily="18" charset="0"/>
                        <a:ea typeface="+mn-ea"/>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txBody>
                  <a:tcPr/>
                </a:tc>
              </a:tr>
            </a:tbl>
          </a:graphicData>
        </a:graphic>
      </p:graphicFrame>
    </p:spTree>
  </p:cSld>
  <p:clrMapOvr>
    <a:masterClrMapping/>
  </p:clrMapOvr>
  <p:transition spd="slow">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down)">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616</TotalTime>
  <Words>1158</Words>
  <Application>Microsoft Office PowerPoint</Application>
  <PresentationFormat>On-screen Show (4:3)</PresentationFormat>
  <Paragraphs>158</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Times New Roman</vt:lpstr>
      <vt:lpstr>Wingdings</vt:lpstr>
      <vt:lpstr>Office Theme</vt:lpstr>
      <vt:lpstr>BÀI THUYẾT  TRÌNH HỒI SỨC CẤP CỨU</vt:lpstr>
      <vt:lpstr>PowerPoint Presentation</vt:lpstr>
      <vt:lpstr>Mục đích</vt:lpstr>
      <vt:lpstr>PowerPoint Presentation</vt:lpstr>
      <vt:lpstr>PowerPoint Presentation</vt:lpstr>
      <vt:lpstr>PowerPoint Presentation</vt:lpstr>
      <vt:lpstr>  Biến chứng</vt:lpstr>
      <vt:lpstr>PowerPoint Presentation</vt:lpstr>
      <vt:lpstr>PowerPoint Presentation</vt:lpstr>
      <vt:lpstr>PowerPoint Presentation</vt:lpstr>
      <vt:lpstr>PowerPoint Presentation</vt:lpstr>
      <vt:lpstr>PowerPoint Presentation</vt:lpstr>
      <vt:lpstr>PowerPoint Presentation</vt:lpstr>
    </vt:vector>
  </TitlesOfParts>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dc:creator>
  <cp:lastModifiedBy>Man Uyen</cp:lastModifiedBy>
  <cp:revision>86</cp:revision>
  <dcterms:created xsi:type="dcterms:W3CDTF">2016-09-10T01:40:11Z</dcterms:created>
  <dcterms:modified xsi:type="dcterms:W3CDTF">2016-09-16T15:35:34Z</dcterms:modified>
</cp:coreProperties>
</file>