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9" r:id="rId5"/>
    <p:sldId id="27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4" r:id="rId14"/>
    <p:sldId id="268" r:id="rId15"/>
    <p:sldId id="272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56" d="100"/>
          <a:sy n="56" d="100"/>
        </p:scale>
        <p:origin x="-7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816" y="119129"/>
            <a:ext cx="10779056" cy="33195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313 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0344" y="3670479"/>
            <a:ext cx="5374268" cy="260153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GVHD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ThS,BS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1.NGUYỄN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2.NGÔ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3.ĐẶNG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7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 rot="10800000" flipV="1">
            <a:off x="1970468" y="1384048"/>
            <a:ext cx="4250028" cy="5209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03076" y="1384048"/>
            <a:ext cx="4494727" cy="5209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3269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668258" cy="69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2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3646" y="1326524"/>
            <a:ext cx="5758712" cy="5357611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oxy.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37927" y="1463899"/>
            <a:ext cx="3837905" cy="2309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926" y="3953815"/>
            <a:ext cx="3837905" cy="217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3440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52" y="96077"/>
            <a:ext cx="8911687" cy="1280890"/>
          </a:xfrm>
        </p:spPr>
        <p:txBody>
          <a:bodyPr>
            <a:norm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0772" y="618186"/>
            <a:ext cx="5743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VI: QUY TRÌNH ĐIỀU DƯỠNG.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52" y="1663515"/>
            <a:ext cx="8096541" cy="453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8086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0042033"/>
              </p:ext>
            </p:extLst>
          </p:nvPr>
        </p:nvGraphicFramePr>
        <p:xfrm>
          <a:off x="115906" y="0"/>
          <a:ext cx="11388705" cy="692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741"/>
                <a:gridCol w="2277741"/>
                <a:gridCol w="2277741"/>
                <a:gridCol w="2277741"/>
                <a:gridCol w="2277741"/>
              </a:tblGrid>
              <a:tr h="801660">
                <a:tc>
                  <a:txBody>
                    <a:bodyPr/>
                    <a:lstStyle/>
                    <a:p>
                      <a:r>
                        <a:rPr lang="en-US" sz="1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8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ĐỊNH:</a:t>
                      </a:r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3BB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CHẨN</a:t>
                      </a:r>
                      <a:r>
                        <a:rPr lang="en-US" sz="1800" baseline="0" smtClean="0">
                          <a:solidFill>
                            <a:schemeClr val="tx1"/>
                          </a:solidFill>
                        </a:rPr>
                        <a:t> ĐOÁN ĐIỀU DƯỠNG: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3BB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KẾ HOẠCH CHĂM SÓC</a:t>
                      </a:r>
                      <a:endParaRPr lang="en-U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3BB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HIỆN </a:t>
                      </a:r>
                    </a:p>
                    <a:p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KHSC</a:t>
                      </a:r>
                      <a:endParaRPr lang="en-U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3BB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GIÁ</a:t>
                      </a:r>
                      <a:endParaRPr lang="en-U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3BB57"/>
                    </a:solidFill>
                  </a:tcPr>
                </a:tc>
              </a:tr>
              <a:tr h="60065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-</a:t>
                      </a:r>
                      <a:r>
                        <a:rPr lang="en-US" sz="2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lõm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hõm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ức,khoản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22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can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thiệp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2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r>
                        <a:rPr lang="en-US" sz="22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nghẽn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thắc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phế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tang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đờm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xẹp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phế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ngực</a:t>
                      </a:r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-Lo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r>
                        <a:rPr lang="en-US" sz="22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en-US" sz="2200" baseline="-25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lo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lắng</a:t>
                      </a:r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thoáng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US" sz="22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en-US" sz="2200" baseline="-25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NKQ,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endParaRPr lang="en-US" sz="22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(an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…)</a:t>
                      </a:r>
                    </a:p>
                    <a:p>
                      <a:endParaRPr lang="en-US" sz="22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-Theo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dõi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máy,khi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thần,thuốc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gay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thích,động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bệnh,môi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tĩnh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thở,dấu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tồn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ổn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loạn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</a:p>
                    <a:p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tâm,bình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tĩnh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01782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605566"/>
            <a:ext cx="830631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1.Ths,BS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2.Điều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dưỡng.Bộ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(2009).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3.Vũ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Đính.Suy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Cấp.HSCC.T1;NXB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1999;31-41.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435061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162" y="193183"/>
            <a:ext cx="5567450" cy="5710661"/>
          </a:xfrm>
        </p:spPr>
        <p:txBody>
          <a:bodyPr/>
          <a:lstStyle/>
          <a:p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46232" y="1236372"/>
            <a:ext cx="3045854" cy="342578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892086" y="1264555"/>
            <a:ext cx="5612525" cy="5472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ĐỊNH NGHĨA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37162" y="1956810"/>
            <a:ext cx="5567449" cy="60608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II:NGUYÊN NHÂN VÀ CƠ CHẾ BỆNH SINH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3690" y="2290208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37162" y="2742128"/>
            <a:ext cx="5567449" cy="6321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III: TRIỆU CHỨNG LÂM SÀNG VÀ DIỄN BIẾN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37162" y="3535252"/>
            <a:ext cx="5567449" cy="63750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IV: PHÂN LOẠI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92086" y="4304764"/>
            <a:ext cx="5612525" cy="5892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V: XỬ TRÍ VÀ QUY TRÌNH ĐIỀU DƯỠNG</a:t>
            </a: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2660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753" y="502275"/>
            <a:ext cx="8915400" cy="4159695"/>
          </a:xfrm>
        </p:spPr>
        <p:txBody>
          <a:bodyPr/>
          <a:lstStyle/>
          <a:p>
            <a:pPr marL="0" indent="0">
              <a:buNone/>
            </a:pP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3140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6980" y="2408348"/>
            <a:ext cx="5306096" cy="350287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ệnh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nghẽn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408348"/>
            <a:ext cx="4683574" cy="349549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nghẽn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Chấn thương lồng ngực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Tổn thương cơ hô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936384" y="1903927"/>
            <a:ext cx="2871988" cy="387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1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60909337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9814" y="1686059"/>
            <a:ext cx="82210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nghẽn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)*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7420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III: TRIỆU CHỨNG LÂM SÀNG VÀ DIỄN BIẾN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8951" y="1264555"/>
            <a:ext cx="5447763" cy="5009881"/>
          </a:xfrm>
        </p:spPr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riệu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(10&lt;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&gt;25),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(&gt;120 l/p),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40687" y="1264555"/>
            <a:ext cx="3085831" cy="20679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687" y="3664039"/>
            <a:ext cx="3085831" cy="220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54812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410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defTabSz="91440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Ø"/>
            </a:pPr>
            <a:endParaRPr lang="en-US" sz="24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defTabSz="91440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SHH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&gt;120 l/p;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&gt;30 l/p;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</a:t>
            </a:r>
            <a:r>
              <a:rPr lang="en-US" sz="2800" kern="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90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lvl="0" defTabSz="91440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Char char="Ø"/>
            </a:pPr>
            <a:endParaRPr lang="en-US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61587" y="2125663"/>
            <a:ext cx="3572813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9806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3602" y="940157"/>
            <a:ext cx="4584320" cy="4507605"/>
          </a:xfrm>
        </p:spPr>
        <p:txBody>
          <a:bodyPr>
            <a:noAutofit/>
          </a:bodyPr>
          <a:lstStyle/>
          <a:p>
            <a:pPr marL="0" lvl="0" indent="0" defTabSz="91440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SHH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vong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&lt;10 l/p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HA,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&lt;60 l/p.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41713" y="843565"/>
            <a:ext cx="4159876" cy="406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9876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36989"/>
            <a:ext cx="8911687" cy="1280890"/>
          </a:xfrm>
        </p:spPr>
        <p:txBody>
          <a:bodyPr/>
          <a:lstStyle/>
          <a:p>
            <a:r>
              <a:rPr lang="en-US" dirty="0" smtClean="0"/>
              <a:t>*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155" y="1585489"/>
            <a:ext cx="5311958" cy="388803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60mmHg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PaCO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Xquang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chẩn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tim,xét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</a:p>
          <a:p>
            <a:endParaRPr lang="en-US" sz="28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ết quả hình ảnh cho hình anh xquang phu phôi cấ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833" y="1653152"/>
            <a:ext cx="4030058" cy="364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32271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354&quot;&gt;&lt;object type=&quot;3&quot; unique_id=&quot;11355&quot;&gt;&lt;property id=&quot;20148&quot; value=&quot;5&quot;/&gt;&lt;property id=&quot;20300&quot; value=&quot;Slide 1 - &amp;quot;TRƯỜNG ĐẠI HỌC DUY TÂN KHOA ĐIỀU DƯỠNG   LỚP NUR 313 SE   CHĂM SÓC NGƯỜI BỆNH  SUY HÔ HẤP CẤP&amp;quot;&quot;/&gt;&lt;property id=&quot;20307&quot; value=&quot;256&quot;/&gt;&lt;/object&gt;&lt;object type=&quot;3&quot; unique_id=&quot;11356&quot;&gt;&lt;property id=&quot;20148&quot; value=&quot;5&quot;/&gt;&lt;property id=&quot;20300&quot; value=&quot;Slide 2&quot;/&gt;&lt;property id=&quot;20307&quot; value=&quot;258&quot;/&gt;&lt;/object&gt;&lt;object type=&quot;3&quot; unique_id=&quot;11357&quot;&gt;&lt;property id=&quot;20148&quot; value=&quot;5&quot;/&gt;&lt;property id=&quot;20300&quot; value=&quot;Slide 3&quot;/&gt;&lt;property id=&quot;20307&quot; value=&quot;259&quot;/&gt;&lt;/object&gt;&lt;object type=&quot;3&quot; unique_id=&quot;11358&quot;&gt;&lt;property id=&quot;20148&quot; value=&quot;5&quot;/&gt;&lt;property id=&quot;20300&quot; value=&quot;Slide 4 - &amp;quot;II: NGUYÊN NHÂN VÀ CƠ CHẾ BỆNH SINH&amp;quot;&quot;/&gt;&lt;property id=&quot;20307&quot; value=&quot;269&quot;/&gt;&lt;/object&gt;&lt;object type=&quot;3&quot; unique_id=&quot;11359&quot;&gt;&lt;property id=&quot;20148&quot; value=&quot;5&quot;/&gt;&lt;property id=&quot;20300&quot; value=&quot;Slide 5 - &amp;quot;2. CƠ CHẾ BỆNH SINH &amp;quot;&quot;/&gt;&lt;property id=&quot;20307&quot; value=&quot;270&quot;/&gt;&lt;/object&gt;&lt;object type=&quot;3&quot; unique_id=&quot;11360&quot;&gt;&lt;property id=&quot;20148&quot; value=&quot;5&quot;/&gt;&lt;property id=&quot;20300&quot; value=&quot;Slide 6 - &amp;quot;III: TRIỆU CHỨNG LÂM SÀNG VÀ DIỄN BIẾN&amp;quot;&quot;/&gt;&lt;property id=&quot;20307&quot; value=&quot;261&quot;/&gt;&lt;/object&gt;&lt;object type=&quot;3&quot; unique_id=&quot;11361&quot;&gt;&lt;property id=&quot;20148&quot; value=&quot;5&quot;/&gt;&lt;property id=&quot;20300&quot; value=&quot;Slide 7 - &amp;quot;b) Diễn biến:  -Tiến triển nặng lên nhanh chóng, biến chứng nặng nề dẫn đến tử vong.    &amp;quot;&quot;/&gt;&lt;property id=&quot;20307&quot; value=&quot;262&quot;/&gt;&lt;/object&gt;&lt;object type=&quot;3&quot; unique_id=&quot;11362&quot;&gt;&lt;property id=&quot;20148&quot; value=&quot;5&quot;/&gt;&lt;property id=&quot;20300&quot; value=&quot;Slide 8&quot;/&gt;&lt;property id=&quot;20307&quot; value=&quot;263&quot;/&gt;&lt;/object&gt;&lt;object type=&quot;3&quot; unique_id=&quot;11363&quot;&gt;&lt;property id=&quot;20148&quot; value=&quot;5&quot;/&gt;&lt;property id=&quot;20300&quot; value=&quot;Slide 9 - &amp;quot;*CÁC XÉT NGHIỆM CẦN THIẾT&amp;quot;&quot;/&gt;&lt;property id=&quot;20307&quot; value=&quot;271&quot;/&gt;&lt;/object&gt;&lt;object type=&quot;3&quot; unique_id=&quot;11364&quot;&gt;&lt;property id=&quot;20148&quot; value=&quot;5&quot;/&gt;&lt;property id=&quot;20300&quot; value=&quot;Slide 10 - &amp;quot;IV: PHÂN LOẠI&amp;quot;&quot;/&gt;&lt;property id=&quot;20307&quot; value=&quot;265&quot;/&gt;&lt;/object&gt;&lt;object type=&quot;3&quot; unique_id=&quot;11365&quot;&gt;&lt;property id=&quot;20148&quot; value=&quot;5&quot;/&gt;&lt;property id=&quot;20300&quot; value=&quot;Slide 11&quot;/&gt;&lt;property id=&quot;20307&quot; value=&quot;266&quot;/&gt;&lt;/object&gt;&lt;object type=&quot;3&quot; unique_id=&quot;11366&quot;&gt;&lt;property id=&quot;20148&quot; value=&quot;5&quot;/&gt;&lt;property id=&quot;20300&quot; value=&quot;Slide 12 - &amp;quot;V: XỬ TRÍ.&amp;quot;&quot;/&gt;&lt;property id=&quot;20307&quot; value=&quot;267&quot;/&gt;&lt;/object&gt;&lt;object type=&quot;3&quot; unique_id=&quot;11367&quot;&gt;&lt;property id=&quot;20148&quot; value=&quot;5&quot;/&gt;&lt;property id=&quot;20300&quot; value=&quot;Slide 13 - &amp;quot; &amp;quot;&quot;/&gt;&lt;property id=&quot;20307&quot; value=&quot;264&quot;/&gt;&lt;/object&gt;&lt;object type=&quot;3&quot; unique_id=&quot;11368&quot;&gt;&lt;property id=&quot;20148&quot; value=&quot;5&quot;/&gt;&lt;property id=&quot;20300&quot; value=&quot;Slide 14&quot;/&gt;&lt;property id=&quot;20307&quot; value=&quot;268&quot;/&gt;&lt;/object&gt;&lt;object type=&quot;3&quot; unique_id=&quot;11369&quot;&gt;&lt;property id=&quot;20148&quot; value=&quot;5&quot;/&gt;&lt;property id=&quot;20300&quot; value=&quot;Slide 15 - &amp;quot;TÀI LIỆU THAM KHẢO&amp;quot;&quot;/&gt;&lt;property id=&quot;20307&quot; value=&quot;272&quot;/&gt;&lt;/object&gt;&lt;/object&gt;&lt;object type=&quot;8&quot; unique_id=&quot;11386&quot;&gt;&lt;/object&gt;&lt;/object&gt;&lt;/database&gt;"/>
  <p:tag name="MMPROD_NEXTUNIQUEID" val="10022"/>
  <p:tag name="SECTOMILLISECCONVERTED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340</TotalTime>
  <Words>875</Words>
  <Application>Microsoft Office PowerPoint</Application>
  <PresentationFormat>Custom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TRƯỜNG ĐẠI HỌC DUY TÂN KHOA ĐIỀU DƯỠNG   LỚP NUR 313 SE   CHĂM SÓC NGƯỜI BỆNH  SUY HÔ HẤP CẤP</vt:lpstr>
      <vt:lpstr>PowerPoint Presentation</vt:lpstr>
      <vt:lpstr>PowerPoint Presentation</vt:lpstr>
      <vt:lpstr>II: NGUYÊN NHÂN VÀ CƠ CHẾ BỆNH SINH</vt:lpstr>
      <vt:lpstr>2. CƠ CHẾ BỆNH SINH </vt:lpstr>
      <vt:lpstr>III: TRIỆU CHỨNG LÂM SÀNG VÀ DIỄN BIẾN</vt:lpstr>
      <vt:lpstr>b) Diễn biến:  -Tiến triển nặng lên nhanh chóng, biến chứng nặng nề dẫn đến tử vong.    </vt:lpstr>
      <vt:lpstr>PowerPoint Presentation</vt:lpstr>
      <vt:lpstr>*CÁC XÉT NGHIỆM CẦN THIẾT</vt:lpstr>
      <vt:lpstr>IV: PHÂN LOẠI</vt:lpstr>
      <vt:lpstr>PowerPoint Presentation</vt:lpstr>
      <vt:lpstr>V: XỬ TRÍ.</vt:lpstr>
      <vt:lpstr> </vt:lpstr>
      <vt:lpstr>PowerPoint Presentation</vt:lpstr>
      <vt:lpstr>TÀI LIỆU THAM KHẢO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DUY TÂN LỚP:NUR 313 SE       BÀI THUYẾT TRÌNH: CHĂM SÓC NGƯỜI BỆNH                    SUY HÔ HẤP CẤP</dc:title>
  <dc:creator>PC</dc:creator>
  <cp:lastModifiedBy>windows</cp:lastModifiedBy>
  <cp:revision>46</cp:revision>
  <dcterms:created xsi:type="dcterms:W3CDTF">2017-05-31T07:34:34Z</dcterms:created>
  <dcterms:modified xsi:type="dcterms:W3CDTF">2017-06-10T07:17:29Z</dcterms:modified>
</cp:coreProperties>
</file>