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56" d="100"/>
          <a:sy n="56" d="100"/>
        </p:scale>
        <p:origin x="-7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oisuccapcuu.com/catheter-tinh-mach-trung-tam-va-cvp/?i=1" TargetMode="External"/><Relationship Id="rId2" Type="http://schemas.openxmlformats.org/officeDocument/2006/relationships/hyperlink" Target="http://www.nguyenphuchoc199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hnytran.wordpress.com/2008/11/30/k%E1%BB%B9-thu%E1%BA%ADt-do-ap-l%E1%BB%B1c-tinh-m%E1%BA%A1ch-trung-tam/" TargetMode="External"/><Relationship Id="rId4" Type="http://schemas.openxmlformats.org/officeDocument/2006/relationships/hyperlink" Target="http://sinhvienythaibinh.net/forum/thread-KY-THUAT-DO-AP-LUC-TINH-MACH-TRUNG-TAM-Do-CVP--3076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976" y="450761"/>
            <a:ext cx="7766936" cy="256976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SÓC BỆNH NHÂN ĐẶT CVC VÀ ĐO CVP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5064" y="3986439"/>
            <a:ext cx="7766936" cy="22469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GVHD: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Ths.Bs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6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26452"/>
              </p:ext>
            </p:extLst>
          </p:nvPr>
        </p:nvGraphicFramePr>
        <p:xfrm>
          <a:off x="587711" y="679518"/>
          <a:ext cx="9303264" cy="523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71"/>
                <a:gridCol w="4881093"/>
              </a:tblGrid>
              <a:tr h="1046251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4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4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4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4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4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4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4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563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ỉa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huyết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khuẩn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tiểu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trùng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cổ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gù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vẹo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phế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77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190" y="0"/>
            <a:ext cx="10076526" cy="92727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CÁC VỊ TRÍ ĐẶT CATHETER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51" y="3810659"/>
            <a:ext cx="5734050" cy="2847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625" y="962684"/>
            <a:ext cx="5048250" cy="2847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0" y="1088057"/>
            <a:ext cx="5095875" cy="272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102601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87" y="1581040"/>
            <a:ext cx="8596668" cy="478112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CVP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trươg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+ 1/3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55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35" y="1168915"/>
            <a:ext cx="8596668" cy="4459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ALTMTT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0,5-1cm,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ALTMTT (CVP),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4-5cm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ALTMTT 4-7cm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90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82" y="499215"/>
            <a:ext cx="8596668" cy="4974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5.2.3 Một số nguyên nhân làm sai kết quả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Khóa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chạc hở, ống thông rò.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ống thông tĩnh mạch trung tâm không nằm đúng vị trí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CVP khi đang truyền dịch cho bệnh nhân dung dịch keo, dung dịch cao phân tử.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lọc khí ở đầu ống bị tắc (thường do bị ướt)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co giật, ho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tràn dịch màng ngoài tim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áp lực trong lồng ngực: tràn dịch, tràn khí trong lồng ngực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đang thở máy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 mốc.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44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46" y="377780"/>
            <a:ext cx="9818948" cy="147677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THAM KHẢO CHÍNH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11" y="2356833"/>
            <a:ext cx="8596668" cy="422544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http://www.nguyenphuchoc199.com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http://hoisuccapcuu.com/catheter-tinh-mach-trung-tam-va-cvp/?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i=1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http://sinhvienythaibinh.net/forum/thread-KY-THUAT-DO-AP-LUC-TINH-MACH-TRUNG-TAM-Do-CVP--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3076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https://johnytran.wordpress.com/2008/11/30/k%E1%BB%B9-thu%E1%BA%ADt-do-ap-l%E1%BB%B1c-tinh-m%E1%BA%A1ch-trung-tam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91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77" y="1426493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THẦY VÀ CÁC BẠN ĐÃ CHÚ Ý </a:t>
            </a:r>
            <a:r>
              <a:rPr lang="en-US" sz="6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 NGHE!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8840"/>
            <a:ext cx="8596668" cy="152829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ĐẶT CVC: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5739"/>
            <a:ext cx="8596668" cy="443339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r>
              <a:rPr lang="vi-VN" sz="2800" dirty="0"/>
              <a:t>- Catheter tĩnh mạch trung tâm: là catheter được luồn vào tĩnh mạch trung tâm đến tĩnh mạch chủ trên hoặc đến nhĩ phải</a:t>
            </a:r>
          </a:p>
          <a:p>
            <a:r>
              <a:rPr lang="vi-VN" sz="2800" dirty="0"/>
              <a:t>- Vị trí tốt nhất của catheter là nằm trong tĩnh mạch chủ trên, đầu catheter ở trên chỗ đổ vào nhĩ phải 1 cm,áp lực tĩnh mạch đo tại vị trí này gọi là áp lực tĩnh mạch trung tâm (Central </a:t>
            </a:r>
            <a:r>
              <a:rPr lang="vi-VN" sz="2800" dirty="0" smtClean="0"/>
              <a:t>Venous</a:t>
            </a:r>
            <a:r>
              <a:rPr lang="en-US" sz="2800" dirty="0" smtClean="0"/>
              <a:t> </a:t>
            </a:r>
            <a:r>
              <a:rPr lang="vi-VN" sz="2800" dirty="0" smtClean="0"/>
              <a:t>Pressure_CVP</a:t>
            </a:r>
            <a:r>
              <a:rPr lang="vi-VN" sz="2800" dirty="0"/>
              <a:t>) 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8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67" y="429295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CVC: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667" y="203180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Đo áp lực tĩnh mạch trung tâm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Có thể bù lượng lớn dịch vào cơ thể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Lấy máu xét nghiệm nhiều lần trong ngày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Nuôi dưỡng người bệnh hoàn toàn bằng đường tĩnh mạch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Để truyền các lọai thuốc dễ gây tổn thương thành mạch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Đánh giá chức năng của tim phải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Đánh giá cung lượng tuần hòan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Đánh giá sự đàn hồi của hệ thống mạch máu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Đưa dịch và thuốc vào cơ thể một cách nhanh chóng.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418577"/>
              </p:ext>
            </p:extLst>
          </p:nvPr>
        </p:nvGraphicFramePr>
        <p:xfrm>
          <a:off x="716500" y="-10731"/>
          <a:ext cx="8596312" cy="670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068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CHỈ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ĐỊNH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CHỐNG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CHỈ ĐỊNH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9127">
                <a:tc>
                  <a:txBody>
                    <a:bodyPr/>
                    <a:lstStyle/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Lập đường truyền tĩnh mạch hoặc lấy máu tĩnh mạch khi đường ngọai biên không lấy được.</a:t>
                      </a:r>
                    </a:p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Đo áp lực tĩnh mạch trung tâm (CVP).</a:t>
                      </a:r>
                      <a:b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Nuôi ăn hoàn toàn ngoài đường tiêu hóa bằng dung dịch có áp lực thẩm thấu cao.</a:t>
                      </a:r>
                    </a:p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Cần truyền một thể tích dịch lớn, tốc độ nhanh.</a:t>
                      </a: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Rối lọan đông máu</a:t>
                      </a:r>
                    </a:p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Tĩnh mạch định đặt bị tắc</a:t>
                      </a:r>
                    </a:p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Nhiễm trùng vùng đặt</a:t>
                      </a:r>
                    </a:p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Điều kiện giải phẫu học khó chọc: bướu cổ lớn, gù vẹo, khí phế thủng nặng </a:t>
                      </a: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5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091" y="107323"/>
            <a:ext cx="8596668" cy="176011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Theo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CVC: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91" y="1980284"/>
            <a:ext cx="8596668" cy="4562184"/>
          </a:xfrm>
        </p:spPr>
        <p:txBody>
          <a:bodyPr>
            <a:no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cathetert đúng vị trí: 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 Rút ngược máu kiểm tra (khi nhận trực, chích thuốc). Tuyệt đối không được dùng nước cất bơm vào cathter khi chưa chắc catheter thông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Mực nước biểu diễn trị số CVP nhấp nhô theo nhịp thở.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chảy máu hay bị máu tụ tại chân catheter: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 Băng ép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 Theo dõi số lượng máu chảy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 Nếu băng ép mà không hết, báo bác sĩ khâu lại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dấu hiệu viêm nhiễm ở chân catheter: viêm đỏ, rỉ dịch dơ (đối với catheter đặt lâu ngày), người bệnh sốt thì báo bác sĩ.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0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534"/>
            <a:ext cx="8596668" cy="100026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BN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CVC: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51" y="1352282"/>
            <a:ext cx="8596668" cy="5280338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Đây là kỹ thuật vô trùng nên mọi động tác liên quan đến việcchăm sóc catheter phải luôn áp dụng nguyên tắc vô trùng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gắn threeway trực tiếp vào catheter mà phải qua dây nối,hoặc dùng threeway có dây nối.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threeway lấy máu hoặc chích thuốc luôn dùng miếng gạc vô trùng để cầm threeway.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Quấn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gạc betadine giữa mối nối của catheter với ống nối ngắn.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gạc vô trùng bọc threeway để giữ vô trùng. Thay gạc bọc threeway nếu bị dơ, ướt, thấm máu và sau mỗi lần thay drap.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xả 1 ít dịch truyền sau mỗi lần tiêm thuốc qua threeway để tránh hiện tượng kết tủa =&gt; nghẹt catheter (do thuốc còn đọng lại trong đường truyền).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lấy máu xét nghiệm, phải rút bỏ đủ lượng dịch trong đường ống tránhlàm lõang máu =&gt; sai lệch kết quả. Sau khi lấy máu phải xả một ít dịch truyền để không còn máu đọng trong ống. Không nên lấy máu xét nghiệm ở catheter có truyền Heparine.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0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56" y="399245"/>
            <a:ext cx="8596668" cy="6168980"/>
          </a:xfrm>
        </p:spPr>
        <p:txBody>
          <a:bodyPr>
            <a:no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tráng sạch đường truyền sau mỗi lần rút ngược máu kiểm tra để tránh máu đông làm nghẹt catheter.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băng mỗi ngày hay khi băng ở catheter bị ướt, dơ, thấm máu.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đường truyền mỗi 2 tuần.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dây dịch truyền mỗi 24h.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bệnh không dùng thuốc phải giữ đường catheter tĩnh mạch bằng NaCl 9%o (có hoặc không có Heparin) tốc độ 15-20 ml/h.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tráng sạch đường truyền bằng NaCl 9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hoặc G5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o­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nếu truyền kháng sinh bằng một đường truyền riêng(không chung với dịch truyền) tránh các kháng sinh kết tủa với nhau gây nghẹt catheter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9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Tai </a:t>
            </a:r>
            <a:r>
              <a:rPr lang="en-US" sz="6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75059"/>
              </p:ext>
            </p:extLst>
          </p:nvPr>
        </p:nvGraphicFramePr>
        <p:xfrm>
          <a:off x="368770" y="1320800"/>
          <a:ext cx="9869934" cy="5059680"/>
        </p:xfrm>
        <a:graphic>
          <a:graphicData uri="http://schemas.openxmlformats.org/drawingml/2006/table">
            <a:tbl>
              <a:tblPr firstRow="1" bandRow="1"/>
              <a:tblGrid>
                <a:gridCol w="4666869"/>
                <a:gridCol w="5203065"/>
              </a:tblGrid>
              <a:tr h="698524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trùng</a:t>
                      </a:r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55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Tràn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phổi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Tràn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phổi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Thuyên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Chẹn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ngực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khuẩn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catheter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khuẩn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huyết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catheter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99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KỸ THUẬT ĐO CVP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999" y="1621307"/>
            <a:ext cx="8596668" cy="45219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Áp lực tĩnh mạch trung tâm – Central Vennous Pressure- viết tắt là CVP hay PVC.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CVP thể hiện khối lượng tuần hoàn (thể tích trong lòng mạch máu , và khả năng làm việc của tim.</a:t>
            </a:r>
          </a:p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bình thường của CVP 8 – 12 cmH</a:t>
            </a:r>
            <a:r>
              <a:rPr lang="vi-VN" sz="2800" cap="small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Khi CVP lên cao trên 12 cmH</a:t>
            </a:r>
            <a:r>
              <a:rPr lang="vi-VN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có thể do giảm co bóp của tim hoặc do truyền dịch. quá nhiều. Khi CVP thấp hơn 8 cmH</a:t>
            </a:r>
            <a:r>
              <a:rPr lang="vi-VN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chứng tỏ thiếu khối lượng tuần hoàn.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387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909&quot;&gt;&lt;object type=&quot;3&quot; unique_id=&quot;10910&quot;&gt;&lt;property id=&quot;20148&quot; value=&quot;5&quot;/&gt;&lt;property id=&quot;20300&quot; value=&quot;Slide 1 - &amp;quot;CHĂM SÓC BỆNH NHÂN ĐẶT CVC VÀ ĐO CVP&amp;quot;&quot;/&gt;&lt;property id=&quot;20307&quot; value=&quot;256&quot;/&gt;&lt;/object&gt;&lt;object type=&quot;3&quot; unique_id=&quot;10911&quot;&gt;&lt;property id=&quot;20148&quot; value=&quot;5&quot;/&gt;&lt;property id=&quot;20300&quot; value=&quot;Slide 2 - &amp;quot;I. ĐẶT CVC:&amp;quot;&quot;/&gt;&lt;property id=&quot;20307&quot; value=&quot;257&quot;/&gt;&lt;/object&gt;&lt;object type=&quot;3&quot; unique_id=&quot;10912&quot;&gt;&lt;property id=&quot;20148&quot; value=&quot;5&quot;/&gt;&lt;property id=&quot;20300&quot; value=&quot;Slide 3 - &amp;quot;2. Mục đích đặt CVC:&amp;quot;&quot;/&gt;&lt;property id=&quot;20307&quot; value=&quot;258&quot;/&gt;&lt;/object&gt;&lt;object type=&quot;3&quot; unique_id=&quot;10913&quot;&gt;&lt;property id=&quot;20148&quot; value=&quot;5&quot;/&gt;&lt;property id=&quot;20300&quot; value=&quot;Slide 4&quot;/&gt;&lt;property id=&quot;20307&quot; value=&quot;259&quot;/&gt;&lt;/object&gt;&lt;object type=&quot;3&quot; unique_id=&quot;10914&quot;&gt;&lt;property id=&quot;20148&quot; value=&quot;5&quot;/&gt;&lt;property id=&quot;20300&quot; value=&quot;Slide 5 - &amp;quot;5. Theo dõi người bệnh sau đặt CVC:&amp;quot;&quot;/&gt;&lt;property id=&quot;20307&quot; value=&quot;260&quot;/&gt;&lt;/object&gt;&lt;object type=&quot;3&quot; unique_id=&quot;10915&quot;&gt;&lt;property id=&quot;20148&quot; value=&quot;5&quot;/&gt;&lt;property id=&quot;20300&quot; value=&quot;Slide 6 - &amp;quot;6. Chăm sóc BN sau đặt CVC:&amp;quot;&quot;/&gt;&lt;property id=&quot;20307&quot; value=&quot;261&quot;/&gt;&lt;/object&gt;&lt;object type=&quot;3&quot; unique_id=&quot;10916&quot;&gt;&lt;property id=&quot;20148&quot; value=&quot;5&quot;/&gt;&lt;property id=&quot;20300&quot; value=&quot;Slide 7&quot;/&gt;&lt;property id=&quot;20307&quot; value=&quot;262&quot;/&gt;&lt;/object&gt;&lt;object type=&quot;3&quot; unique_id=&quot;10917&quot;&gt;&lt;property id=&quot;20148&quot; value=&quot;5&quot;/&gt;&lt;property id=&quot;20300&quot; value=&quot;Slide 8 - &amp;quot;7. Tai biến và biến chứng:&amp;quot;&quot;/&gt;&lt;property id=&quot;20307&quot; value=&quot;263&quot;/&gt;&lt;/object&gt;&lt;object type=&quot;3&quot; unique_id=&quot;10918&quot;&gt;&lt;property id=&quot;20148&quot; value=&quot;5&quot;/&gt;&lt;property id=&quot;20300&quot; value=&quot;Slide 9 - &amp;quot;II. KỸ THUẬT ĐO CVP&amp;quot;&quot;/&gt;&lt;property id=&quot;20307&quot; value=&quot;264&quot;/&gt;&lt;/object&gt;&lt;object type=&quot;3&quot; unique_id=&quot;10919&quot;&gt;&lt;property id=&quot;20148&quot; value=&quot;5&quot;/&gt;&lt;property id=&quot;20300&quot; value=&quot;Slide 10&quot;/&gt;&lt;property id=&quot;20307&quot; value=&quot;265&quot;/&gt;&lt;/object&gt;&lt;object type=&quot;3&quot; unique_id=&quot;10920&quot;&gt;&lt;property id=&quot;20148&quot; value=&quot;5&quot;/&gt;&lt;property id=&quot;20300&quot; value=&quot;Slide 11 - &amp;quot;4. CÁC VỊ TRÍ ĐẶT CATHETER&amp;quot;&quot;/&gt;&lt;property id=&quot;20307&quot; value=&quot;266&quot;/&gt;&lt;/object&gt;&lt;object type=&quot;3&quot; unique_id=&quot;10921&quot;&gt;&lt;property id=&quot;20148&quot; value=&quot;5&quot;/&gt;&lt;property id=&quot;20300&quot; value=&quot;Slide 12 - &amp;quot;5. Kỹ thuật đo&amp;quot;&quot;/&gt;&lt;property id=&quot;20307&quot; value=&quot;267&quot;/&gt;&lt;/object&gt;&lt;object type=&quot;3&quot; unique_id=&quot;10922&quot;&gt;&lt;property id=&quot;20148&quot; value=&quot;5&quot;/&gt;&lt;property id=&quot;20300&quot; value=&quot;Slide 13&quot;/&gt;&lt;property id=&quot;20307&quot; value=&quot;268&quot;/&gt;&lt;/object&gt;&lt;object type=&quot;3&quot; unique_id=&quot;10923&quot;&gt;&lt;property id=&quot;20148&quot; value=&quot;5&quot;/&gt;&lt;property id=&quot;20300&quot; value=&quot;Slide 14&quot;/&gt;&lt;property id=&quot;20307&quot; value=&quot;269&quot;/&gt;&lt;/object&gt;&lt;object type=&quot;3&quot; unique_id=&quot;10924&quot;&gt;&lt;property id=&quot;20148&quot; value=&quot;5&quot;/&gt;&lt;property id=&quot;20300&quot; value=&quot;Slide 15 - &amp;quot;TÀI LIỆU THAM KHẢO CHÍNH&amp;quot;&quot;/&gt;&lt;property id=&quot;20307&quot; value=&quot;270&quot;/&gt;&lt;/object&gt;&lt;object type=&quot;3&quot; unique_id=&quot;10925&quot;&gt;&lt;property id=&quot;20148&quot; value=&quot;5&quot;/&gt;&lt;property id=&quot;20300&quot; value=&quot;Slide 16&quot;/&gt;&lt;property id=&quot;20307&quot; value=&quot;271&quot;/&gt;&lt;/object&gt;&lt;/object&gt;&lt;object type=&quot;8&quot; unique_id=&quot;10943&quot;&gt;&lt;/object&gt;&lt;/object&gt;&lt;/database&gt;"/>
  <p:tag name="MMPROD_NEXTUNIQUEID" val="10017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976</Words>
  <Application>Microsoft Office PowerPoint</Application>
  <PresentationFormat>Custom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CHĂM SÓC BỆNH NHÂN ĐẶT CVC VÀ ĐO CVP</vt:lpstr>
      <vt:lpstr>I. ĐẶT CVC:</vt:lpstr>
      <vt:lpstr>2. Mục đích đặt CVC:</vt:lpstr>
      <vt:lpstr>PowerPoint Presentation</vt:lpstr>
      <vt:lpstr>5. Theo dõi người bệnh sau đặt CVC:</vt:lpstr>
      <vt:lpstr>6. Chăm sóc BN sau đặt CVC:</vt:lpstr>
      <vt:lpstr>PowerPoint Presentation</vt:lpstr>
      <vt:lpstr>7. Tai biến và biến chứng:</vt:lpstr>
      <vt:lpstr>II. KỸ THUẬT ĐO CVP</vt:lpstr>
      <vt:lpstr>PowerPoint Presentation</vt:lpstr>
      <vt:lpstr>4. CÁC VỊ TRÍ ĐẶT CATHETER</vt:lpstr>
      <vt:lpstr>5. Kỹ thuật đo</vt:lpstr>
      <vt:lpstr>PowerPoint Presentation</vt:lpstr>
      <vt:lpstr>PowerPoint Presentation</vt:lpstr>
      <vt:lpstr>TÀI LIỆU THAM KHẢO CHÍNH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BỆNH NHÂN ĐẶT CVC VÀ ĐO CVP</dc:title>
  <dc:creator>Dell</dc:creator>
  <cp:lastModifiedBy>windows</cp:lastModifiedBy>
  <cp:revision>21</cp:revision>
  <dcterms:created xsi:type="dcterms:W3CDTF">2017-05-29T06:49:29Z</dcterms:created>
  <dcterms:modified xsi:type="dcterms:W3CDTF">2017-06-10T07:15:30Z</dcterms:modified>
</cp:coreProperties>
</file>