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6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0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9B88C-E584-46E9-A042-7F7798F73D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A261C5-D2E0-415C-8971-97BB3F0C702B}">
      <dgm:prSet phldrT="[Text]"/>
      <dgm:spPr/>
      <dgm:t>
        <a:bodyPr/>
        <a:lstStyle/>
        <a:p>
          <a:pPr algn="l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E.coli (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tỷ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lệ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khoảng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80%),  Proteus,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Enterobacter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Pseudomonas,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Klebsiella</a:t>
          </a:r>
          <a:endParaRPr lang="en-US" dirty="0"/>
        </a:p>
      </dgm:t>
    </dgm:pt>
    <dgm:pt modelId="{17642111-0D12-4457-81D2-24672EA5AB87}" type="parTrans" cxnId="{1B2E5783-91EB-4904-B41B-D533BB4685DF}">
      <dgm:prSet/>
      <dgm:spPr/>
      <dgm:t>
        <a:bodyPr/>
        <a:lstStyle/>
        <a:p>
          <a:endParaRPr lang="en-US"/>
        </a:p>
      </dgm:t>
    </dgm:pt>
    <dgm:pt modelId="{E82C0A68-63EE-47CB-8651-BFA60DD45F00}" type="sibTrans" cxnId="{1B2E5783-91EB-4904-B41B-D533BB4685DF}">
      <dgm:prSet/>
      <dgm:spPr/>
      <dgm:t>
        <a:bodyPr/>
        <a:lstStyle/>
        <a:p>
          <a:endParaRPr lang="en-US"/>
        </a:p>
      </dgm:t>
    </dgm:pt>
    <dgm:pt modelId="{5E3C8113-9CA6-4239-9D4E-7C0464ECDADC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Tụ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Enterococci</a:t>
          </a:r>
          <a:endParaRPr lang="en-US" dirty="0"/>
        </a:p>
      </dgm:t>
    </dgm:pt>
    <dgm:pt modelId="{11156F3F-4E57-437E-950D-676ACA343F0D}" type="parTrans" cxnId="{C1E1EB05-4677-47CA-8914-16444435DBF1}">
      <dgm:prSet/>
      <dgm:spPr/>
      <dgm:t>
        <a:bodyPr/>
        <a:lstStyle/>
        <a:p>
          <a:endParaRPr lang="en-US"/>
        </a:p>
      </dgm:t>
    </dgm:pt>
    <dgm:pt modelId="{46B6B16F-DF49-4352-8801-DF76FF7A0749}" type="sibTrans" cxnId="{C1E1EB05-4677-47CA-8914-16444435DBF1}">
      <dgm:prSet/>
      <dgm:spPr/>
      <dgm:t>
        <a:bodyPr/>
        <a:lstStyle/>
        <a:p>
          <a:endParaRPr lang="en-US"/>
        </a:p>
      </dgm:t>
    </dgm:pt>
    <dgm:pt modelId="{4CFDA51D-18FA-489E-B2AA-218500B5BDF7}">
      <dgm:prSet phldrT="[Text]"/>
      <dgm:spPr/>
      <dgm:t>
        <a:bodyPr/>
        <a:lstStyle/>
        <a:p>
          <a:r>
            <a:rPr lang="en-US" dirty="0" err="1"/>
            <a:t>Lậu</a:t>
          </a:r>
          <a:r>
            <a:rPr lang="en-US" dirty="0"/>
            <a:t> </a:t>
          </a:r>
          <a:r>
            <a:rPr lang="en-US" dirty="0" err="1"/>
            <a:t>cầu</a:t>
          </a:r>
          <a:r>
            <a:rPr lang="en-US" dirty="0"/>
            <a:t>, candida, Chlamydia trachomatis</a:t>
          </a:r>
        </a:p>
      </dgm:t>
    </dgm:pt>
    <dgm:pt modelId="{C2854D24-81D6-458E-8B7E-27062F098213}" type="parTrans" cxnId="{FAAEC290-4538-4EBC-AD5F-6F3AD282E4D3}">
      <dgm:prSet/>
      <dgm:spPr/>
      <dgm:t>
        <a:bodyPr/>
        <a:lstStyle/>
        <a:p>
          <a:endParaRPr lang="en-US"/>
        </a:p>
      </dgm:t>
    </dgm:pt>
    <dgm:pt modelId="{1EA23209-AA8F-4DA9-AEAF-546E88CBADB6}" type="sibTrans" cxnId="{FAAEC290-4538-4EBC-AD5F-6F3AD282E4D3}">
      <dgm:prSet/>
      <dgm:spPr/>
      <dgm:t>
        <a:bodyPr/>
        <a:lstStyle/>
        <a:p>
          <a:endParaRPr lang="en-US"/>
        </a:p>
      </dgm:t>
    </dgm:pt>
    <dgm:pt modelId="{D6B13F52-F909-401B-B3D7-F5F3A1498F30}" type="pres">
      <dgm:prSet presAssocID="{1BF9B88C-E584-46E9-A042-7F7798F73D52}" presName="Name0" presStyleCnt="0">
        <dgm:presLayoutVars>
          <dgm:chMax val="7"/>
          <dgm:chPref val="7"/>
          <dgm:dir/>
        </dgm:presLayoutVars>
      </dgm:prSet>
      <dgm:spPr/>
    </dgm:pt>
    <dgm:pt modelId="{C6900FA3-6C06-4805-97EF-5167AC459648}" type="pres">
      <dgm:prSet presAssocID="{1BF9B88C-E584-46E9-A042-7F7798F73D52}" presName="Name1" presStyleCnt="0"/>
      <dgm:spPr/>
    </dgm:pt>
    <dgm:pt modelId="{36BB9F09-45E2-4858-A9FB-76B2C8A211DF}" type="pres">
      <dgm:prSet presAssocID="{1BF9B88C-E584-46E9-A042-7F7798F73D52}" presName="cycle" presStyleCnt="0"/>
      <dgm:spPr/>
    </dgm:pt>
    <dgm:pt modelId="{8B2A0474-496A-44A1-99C9-B53318D9FA03}" type="pres">
      <dgm:prSet presAssocID="{1BF9B88C-E584-46E9-A042-7F7798F73D52}" presName="srcNode" presStyleLbl="node1" presStyleIdx="0" presStyleCnt="3"/>
      <dgm:spPr/>
    </dgm:pt>
    <dgm:pt modelId="{C265491F-0E27-4A44-8F37-74C10621EF1F}" type="pres">
      <dgm:prSet presAssocID="{1BF9B88C-E584-46E9-A042-7F7798F73D52}" presName="conn" presStyleLbl="parChTrans1D2" presStyleIdx="0" presStyleCnt="1"/>
      <dgm:spPr/>
    </dgm:pt>
    <dgm:pt modelId="{CE888A88-7255-4967-97E7-02D96C9FA94A}" type="pres">
      <dgm:prSet presAssocID="{1BF9B88C-E584-46E9-A042-7F7798F73D52}" presName="extraNode" presStyleLbl="node1" presStyleIdx="0" presStyleCnt="3"/>
      <dgm:spPr/>
    </dgm:pt>
    <dgm:pt modelId="{2898E030-FC8A-4007-A9B1-5ADFB5F8C1A7}" type="pres">
      <dgm:prSet presAssocID="{1BF9B88C-E584-46E9-A042-7F7798F73D52}" presName="dstNode" presStyleLbl="node1" presStyleIdx="0" presStyleCnt="3"/>
      <dgm:spPr/>
    </dgm:pt>
    <dgm:pt modelId="{593BF757-3E74-463A-9617-C063AE1909AC}" type="pres">
      <dgm:prSet presAssocID="{BDA261C5-D2E0-415C-8971-97BB3F0C702B}" presName="text_1" presStyleLbl="node1" presStyleIdx="0" presStyleCnt="3" custScaleX="82416" custScaleY="101137" custLinFactNeighborX="855" custLinFactNeighborY="-705">
        <dgm:presLayoutVars>
          <dgm:bulletEnabled val="1"/>
        </dgm:presLayoutVars>
      </dgm:prSet>
      <dgm:spPr/>
    </dgm:pt>
    <dgm:pt modelId="{514AAE2D-CC93-4861-8779-CB52728CBAEA}" type="pres">
      <dgm:prSet presAssocID="{BDA261C5-D2E0-415C-8971-97BB3F0C702B}" presName="accent_1" presStyleCnt="0"/>
      <dgm:spPr/>
    </dgm:pt>
    <dgm:pt modelId="{8B5EB8E7-C83A-421B-8A9E-DD44C664B0A7}" type="pres">
      <dgm:prSet presAssocID="{BDA261C5-D2E0-415C-8971-97BB3F0C702B}" presName="accentRepeatNode" presStyleLbl="solidFgAcc1" presStyleIdx="0" presStyleCnt="3" custScaleX="126877" custScaleY="111210" custLinFactNeighborX="29707" custLinFactNeighborY="2986"/>
      <dgm:spPr>
        <a:solidFill>
          <a:schemeClr val="accent5"/>
        </a:solidFill>
      </dgm:spPr>
    </dgm:pt>
    <dgm:pt modelId="{E27A537E-CD0D-498B-A512-E64EFB0D6AA8}" type="pres">
      <dgm:prSet presAssocID="{5E3C8113-9CA6-4239-9D4E-7C0464ECDADC}" presName="text_2" presStyleLbl="node1" presStyleIdx="1" presStyleCnt="3" custScaleX="88855">
        <dgm:presLayoutVars>
          <dgm:bulletEnabled val="1"/>
        </dgm:presLayoutVars>
      </dgm:prSet>
      <dgm:spPr/>
    </dgm:pt>
    <dgm:pt modelId="{BE87C97C-A0FF-445F-8C31-01364F7E368F}" type="pres">
      <dgm:prSet presAssocID="{5E3C8113-9CA6-4239-9D4E-7C0464ECDADC}" presName="accent_2" presStyleCnt="0"/>
      <dgm:spPr/>
    </dgm:pt>
    <dgm:pt modelId="{43EBA0C2-CF52-4FA0-B3C3-C274BBE93820}" type="pres">
      <dgm:prSet presAssocID="{5E3C8113-9CA6-4239-9D4E-7C0464ECDADC}" presName="accentRepeatNode" presStyleLbl="solidFgAcc1" presStyleIdx="1" presStyleCnt="3" custScaleX="133503" custScaleY="114286" custLinFactNeighborX="3166" custLinFactNeighborY="0"/>
      <dgm:spPr>
        <a:solidFill>
          <a:srgbClr val="00FF99"/>
        </a:solidFill>
      </dgm:spPr>
    </dgm:pt>
    <dgm:pt modelId="{A47786D2-32CF-4003-8054-BF76F5A24CE2}" type="pres">
      <dgm:prSet presAssocID="{4CFDA51D-18FA-489E-B2AA-218500B5BDF7}" presName="text_3" presStyleLbl="node1" presStyleIdx="2" presStyleCnt="3" custScaleX="94743" custScaleY="101136">
        <dgm:presLayoutVars>
          <dgm:bulletEnabled val="1"/>
        </dgm:presLayoutVars>
      </dgm:prSet>
      <dgm:spPr/>
    </dgm:pt>
    <dgm:pt modelId="{FFDB2708-70C4-41A0-A2A9-E8149F5BAF58}" type="pres">
      <dgm:prSet presAssocID="{4CFDA51D-18FA-489E-B2AA-218500B5BDF7}" presName="accent_3" presStyleCnt="0"/>
      <dgm:spPr/>
    </dgm:pt>
    <dgm:pt modelId="{35C0A004-17A2-4177-A999-421689BC4503}" type="pres">
      <dgm:prSet presAssocID="{4CFDA51D-18FA-489E-B2AA-218500B5BDF7}" presName="accentRepeatNode" presStyleLbl="solidFgAcc1" presStyleIdx="2" presStyleCnt="3" custScaleX="135054" custScaleY="121905"/>
      <dgm:spPr>
        <a:solidFill>
          <a:srgbClr val="FFFF99"/>
        </a:solidFill>
      </dgm:spPr>
    </dgm:pt>
  </dgm:ptLst>
  <dgm:cxnLst>
    <dgm:cxn modelId="{C1E1EB05-4677-47CA-8914-16444435DBF1}" srcId="{1BF9B88C-E584-46E9-A042-7F7798F73D52}" destId="{5E3C8113-9CA6-4239-9D4E-7C0464ECDADC}" srcOrd="1" destOrd="0" parTransId="{11156F3F-4E57-437E-950D-676ACA343F0D}" sibTransId="{46B6B16F-DF49-4352-8801-DF76FF7A0749}"/>
    <dgm:cxn modelId="{8BFA647D-057F-4D54-805F-EF10FF7DC193}" type="presOf" srcId="{1BF9B88C-E584-46E9-A042-7F7798F73D52}" destId="{D6B13F52-F909-401B-B3D7-F5F3A1498F30}" srcOrd="0" destOrd="0" presId="urn:microsoft.com/office/officeart/2008/layout/VerticalCurvedList"/>
    <dgm:cxn modelId="{1B2E5783-91EB-4904-B41B-D533BB4685DF}" srcId="{1BF9B88C-E584-46E9-A042-7F7798F73D52}" destId="{BDA261C5-D2E0-415C-8971-97BB3F0C702B}" srcOrd="0" destOrd="0" parTransId="{17642111-0D12-4457-81D2-24672EA5AB87}" sibTransId="{E82C0A68-63EE-47CB-8651-BFA60DD45F00}"/>
    <dgm:cxn modelId="{02D8B38F-0E25-4406-8D2B-895B5B2442C7}" type="presOf" srcId="{BDA261C5-D2E0-415C-8971-97BB3F0C702B}" destId="{593BF757-3E74-463A-9617-C063AE1909AC}" srcOrd="0" destOrd="0" presId="urn:microsoft.com/office/officeart/2008/layout/VerticalCurvedList"/>
    <dgm:cxn modelId="{FAAEC290-4538-4EBC-AD5F-6F3AD282E4D3}" srcId="{1BF9B88C-E584-46E9-A042-7F7798F73D52}" destId="{4CFDA51D-18FA-489E-B2AA-218500B5BDF7}" srcOrd="2" destOrd="0" parTransId="{C2854D24-81D6-458E-8B7E-27062F098213}" sibTransId="{1EA23209-AA8F-4DA9-AEAF-546E88CBADB6}"/>
    <dgm:cxn modelId="{C7019C9A-6E87-4E79-8715-C51E307DAC74}" type="presOf" srcId="{5E3C8113-9CA6-4239-9D4E-7C0464ECDADC}" destId="{E27A537E-CD0D-498B-A512-E64EFB0D6AA8}" srcOrd="0" destOrd="0" presId="urn:microsoft.com/office/officeart/2008/layout/VerticalCurvedList"/>
    <dgm:cxn modelId="{8D1C5BA1-FF56-45BD-885E-57AC0C650304}" type="presOf" srcId="{E82C0A68-63EE-47CB-8651-BFA60DD45F00}" destId="{C265491F-0E27-4A44-8F37-74C10621EF1F}" srcOrd="0" destOrd="0" presId="urn:microsoft.com/office/officeart/2008/layout/VerticalCurvedList"/>
    <dgm:cxn modelId="{D4977FAE-05C5-4446-A991-0F836F95F3EC}" type="presOf" srcId="{4CFDA51D-18FA-489E-B2AA-218500B5BDF7}" destId="{A47786D2-32CF-4003-8054-BF76F5A24CE2}" srcOrd="0" destOrd="0" presId="urn:microsoft.com/office/officeart/2008/layout/VerticalCurvedList"/>
    <dgm:cxn modelId="{E198F3A4-48FE-4361-ADA5-6F67B8FCFB95}" type="presParOf" srcId="{D6B13F52-F909-401B-B3D7-F5F3A1498F30}" destId="{C6900FA3-6C06-4805-97EF-5167AC459648}" srcOrd="0" destOrd="0" presId="urn:microsoft.com/office/officeart/2008/layout/VerticalCurvedList"/>
    <dgm:cxn modelId="{EED52F20-3CCF-4112-A6F1-9475EC97B6EB}" type="presParOf" srcId="{C6900FA3-6C06-4805-97EF-5167AC459648}" destId="{36BB9F09-45E2-4858-A9FB-76B2C8A211DF}" srcOrd="0" destOrd="0" presId="urn:microsoft.com/office/officeart/2008/layout/VerticalCurvedList"/>
    <dgm:cxn modelId="{A7EE985B-9A33-42A4-8193-49530C9262E2}" type="presParOf" srcId="{36BB9F09-45E2-4858-A9FB-76B2C8A211DF}" destId="{8B2A0474-496A-44A1-99C9-B53318D9FA03}" srcOrd="0" destOrd="0" presId="urn:microsoft.com/office/officeart/2008/layout/VerticalCurvedList"/>
    <dgm:cxn modelId="{643685D0-B05C-42EC-987E-4B3938C274DF}" type="presParOf" srcId="{36BB9F09-45E2-4858-A9FB-76B2C8A211DF}" destId="{C265491F-0E27-4A44-8F37-74C10621EF1F}" srcOrd="1" destOrd="0" presId="urn:microsoft.com/office/officeart/2008/layout/VerticalCurvedList"/>
    <dgm:cxn modelId="{C05DED5B-14D3-49C1-8858-B558ECF2FF64}" type="presParOf" srcId="{36BB9F09-45E2-4858-A9FB-76B2C8A211DF}" destId="{CE888A88-7255-4967-97E7-02D96C9FA94A}" srcOrd="2" destOrd="0" presId="urn:microsoft.com/office/officeart/2008/layout/VerticalCurvedList"/>
    <dgm:cxn modelId="{D27D07B7-B836-441A-9F38-572A32DDA376}" type="presParOf" srcId="{36BB9F09-45E2-4858-A9FB-76B2C8A211DF}" destId="{2898E030-FC8A-4007-A9B1-5ADFB5F8C1A7}" srcOrd="3" destOrd="0" presId="urn:microsoft.com/office/officeart/2008/layout/VerticalCurvedList"/>
    <dgm:cxn modelId="{DF0D4590-EA33-4FA1-9D3E-0246545C161E}" type="presParOf" srcId="{C6900FA3-6C06-4805-97EF-5167AC459648}" destId="{593BF757-3E74-463A-9617-C063AE1909AC}" srcOrd="1" destOrd="0" presId="urn:microsoft.com/office/officeart/2008/layout/VerticalCurvedList"/>
    <dgm:cxn modelId="{F72FFFD3-9092-468F-B867-040A6EB31C55}" type="presParOf" srcId="{C6900FA3-6C06-4805-97EF-5167AC459648}" destId="{514AAE2D-CC93-4861-8779-CB52728CBAEA}" srcOrd="2" destOrd="0" presId="urn:microsoft.com/office/officeart/2008/layout/VerticalCurvedList"/>
    <dgm:cxn modelId="{5D17ADB1-E6D7-459D-AE62-667966B8D433}" type="presParOf" srcId="{514AAE2D-CC93-4861-8779-CB52728CBAEA}" destId="{8B5EB8E7-C83A-421B-8A9E-DD44C664B0A7}" srcOrd="0" destOrd="0" presId="urn:microsoft.com/office/officeart/2008/layout/VerticalCurvedList"/>
    <dgm:cxn modelId="{DCBEE04D-6471-4BCB-89D0-F3DE51C641AA}" type="presParOf" srcId="{C6900FA3-6C06-4805-97EF-5167AC459648}" destId="{E27A537E-CD0D-498B-A512-E64EFB0D6AA8}" srcOrd="3" destOrd="0" presId="urn:microsoft.com/office/officeart/2008/layout/VerticalCurvedList"/>
    <dgm:cxn modelId="{01089EBA-53B0-4406-90CB-418F1C4A88F5}" type="presParOf" srcId="{C6900FA3-6C06-4805-97EF-5167AC459648}" destId="{BE87C97C-A0FF-445F-8C31-01364F7E368F}" srcOrd="4" destOrd="0" presId="urn:microsoft.com/office/officeart/2008/layout/VerticalCurvedList"/>
    <dgm:cxn modelId="{8208210E-D1EF-469E-AC44-A07730741485}" type="presParOf" srcId="{BE87C97C-A0FF-445F-8C31-01364F7E368F}" destId="{43EBA0C2-CF52-4FA0-B3C3-C274BBE93820}" srcOrd="0" destOrd="0" presId="urn:microsoft.com/office/officeart/2008/layout/VerticalCurvedList"/>
    <dgm:cxn modelId="{FD56ACA4-64C0-4FA7-812D-48024A22C13E}" type="presParOf" srcId="{C6900FA3-6C06-4805-97EF-5167AC459648}" destId="{A47786D2-32CF-4003-8054-BF76F5A24CE2}" srcOrd="5" destOrd="0" presId="urn:microsoft.com/office/officeart/2008/layout/VerticalCurvedList"/>
    <dgm:cxn modelId="{FC613780-A96D-41D3-9D7B-43C80665D1BF}" type="presParOf" srcId="{C6900FA3-6C06-4805-97EF-5167AC459648}" destId="{FFDB2708-70C4-41A0-A2A9-E8149F5BAF58}" srcOrd="6" destOrd="0" presId="urn:microsoft.com/office/officeart/2008/layout/VerticalCurvedList"/>
    <dgm:cxn modelId="{0AF7B0DA-BABC-4C91-A547-6B6A5EEE1C40}" type="presParOf" srcId="{FFDB2708-70C4-41A0-A2A9-E8149F5BAF58}" destId="{35C0A004-17A2-4177-A999-421689BC45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74EF1C-6875-436D-B2B7-A1F065D5257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009AFA-B8A0-4954-89D5-23CF771B474C}">
      <dgm:prSet phldrT="[Text]" custT="1"/>
      <dgm:spPr/>
      <dgm:t>
        <a:bodyPr/>
        <a:lstStyle/>
        <a:p>
          <a:pPr algn="ctr"/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nhiễm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trùng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Nhiễm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khuẩn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huyết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9651B9D8-43E6-4FB6-81E8-0A17E442BDEB}" type="parTrans" cxnId="{4CE70A1C-FF26-4A0F-A1ED-BA1C060295B3}">
      <dgm:prSet/>
      <dgm:spPr/>
      <dgm:t>
        <a:bodyPr/>
        <a:lstStyle/>
        <a:p>
          <a:endParaRPr lang="en-US" sz="2000"/>
        </a:p>
      </dgm:t>
    </dgm:pt>
    <dgm:pt modelId="{BF5F4C56-A0C1-416D-A406-91DB67D90826}" type="sibTrans" cxnId="{4CE70A1C-FF26-4A0F-A1ED-BA1C060295B3}">
      <dgm:prSet/>
      <dgm:spPr/>
      <dgm:t>
        <a:bodyPr/>
        <a:lstStyle/>
        <a:p>
          <a:endParaRPr lang="en-US" sz="2000"/>
        </a:p>
      </dgm:t>
    </dgm:pt>
    <dgm:pt modelId="{C8529634-8984-4079-A078-FCB3BAB1B4A3}">
      <dgm:prSet phldrT="[Text]"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Hay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xảy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viêm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thận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bể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thận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già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21BAC1-B3CA-4B34-998B-48363F2D2D03}" type="parTrans" cxnId="{D07AC78A-F6AB-4ACE-932B-4F3BA036A88C}">
      <dgm:prSet/>
      <dgm:spPr/>
      <dgm:t>
        <a:bodyPr/>
        <a:lstStyle/>
        <a:p>
          <a:endParaRPr lang="en-US" sz="2000"/>
        </a:p>
      </dgm:t>
    </dgm:pt>
    <dgm:pt modelId="{5B91A1CA-9C0D-4C92-8467-9CDEEE681ACA}" type="sibTrans" cxnId="{D07AC78A-F6AB-4ACE-932B-4F3BA036A88C}">
      <dgm:prSet/>
      <dgm:spPr/>
      <dgm:t>
        <a:bodyPr/>
        <a:lstStyle/>
        <a:p>
          <a:endParaRPr lang="en-US" sz="2000"/>
        </a:p>
      </dgm:t>
    </dgm:pt>
    <dgm:pt modelId="{2B444664-6FBD-48FE-AD75-CC79F8F4BB08}">
      <dgm:prSet phldrT="[Text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Viêm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thận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Bể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thận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3B38C1E5-02A3-4EB8-B47E-3C8F34CECEF7}" type="parTrans" cxnId="{DF67A7A6-ECD0-40E5-AC47-42DC6780E10A}">
      <dgm:prSet/>
      <dgm:spPr/>
      <dgm:t>
        <a:bodyPr/>
        <a:lstStyle/>
        <a:p>
          <a:endParaRPr lang="en-US" sz="2000"/>
        </a:p>
      </dgm:t>
    </dgm:pt>
    <dgm:pt modelId="{86C75FF1-5390-4CD9-8402-FB7D48B4800D}" type="sibTrans" cxnId="{DF67A7A6-ECD0-40E5-AC47-42DC6780E10A}">
      <dgm:prSet/>
      <dgm:spPr/>
      <dgm:t>
        <a:bodyPr/>
        <a:lstStyle/>
        <a:p>
          <a:endParaRPr lang="en-US" sz="2000"/>
        </a:p>
      </dgm:t>
    </dgm:pt>
    <dgm:pt modelId="{5EA06272-D075-496D-A48C-5DF83B85D2B6}">
      <dgm:prSet phldrT="[Text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Xảy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nhiễm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khuẩn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niệu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lần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yếu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tố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lợi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sỏi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u,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dị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đường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niệu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bỏ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29C5E9F4-5FED-4640-8476-FA2DD3B76BE6}" type="parTrans" cxnId="{CA9F7562-50D5-4AB3-9B62-02712797DDFC}">
      <dgm:prSet/>
      <dgm:spPr/>
      <dgm:t>
        <a:bodyPr/>
        <a:lstStyle/>
        <a:p>
          <a:endParaRPr lang="en-US" sz="2000"/>
        </a:p>
      </dgm:t>
    </dgm:pt>
    <dgm:pt modelId="{CAF37A1C-40C9-4E07-AE65-E1B099FFD6B2}" type="sibTrans" cxnId="{CA9F7562-50D5-4AB3-9B62-02712797DDFC}">
      <dgm:prSet/>
      <dgm:spPr/>
      <dgm:t>
        <a:bodyPr/>
        <a:lstStyle/>
        <a:p>
          <a:endParaRPr lang="en-US" sz="2000"/>
        </a:p>
      </dgm:t>
    </dgm:pt>
    <dgm:pt modelId="{0BB4ADAB-D040-4145-AE09-7DBFE586128F}">
      <dgm:prSet phldrT="[Text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Suy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thận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D0D8BC-7A25-4D5B-9BC0-BD25A09459F4}" type="parTrans" cxnId="{3090A1D2-481E-4AFF-ADD5-183A72E91381}">
      <dgm:prSet/>
      <dgm:spPr/>
      <dgm:t>
        <a:bodyPr/>
        <a:lstStyle/>
        <a:p>
          <a:endParaRPr lang="en-US" sz="2000"/>
        </a:p>
      </dgm:t>
    </dgm:pt>
    <dgm:pt modelId="{C0E4D902-3D32-46EA-924F-032FC0E736A6}" type="sibTrans" cxnId="{3090A1D2-481E-4AFF-ADD5-183A72E91381}">
      <dgm:prSet/>
      <dgm:spPr/>
      <dgm:t>
        <a:bodyPr/>
        <a:lstStyle/>
        <a:p>
          <a:endParaRPr lang="en-US" sz="2000"/>
        </a:p>
      </dgm:t>
    </dgm:pt>
    <dgm:pt modelId="{2C093E91-BA5D-4E4F-8F52-3EE772672E18}">
      <dgm:prSet phldrT="[Text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diễn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biến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viêm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thận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bể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thận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cấp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viêm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thận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bể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thận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A3E3AD-5989-4B0C-A162-896BAABFF65A}" type="parTrans" cxnId="{9248B448-5697-4BE7-BDD2-54E8FA4756B2}">
      <dgm:prSet/>
      <dgm:spPr/>
      <dgm:t>
        <a:bodyPr/>
        <a:lstStyle/>
        <a:p>
          <a:endParaRPr lang="en-US" sz="2000"/>
        </a:p>
      </dgm:t>
    </dgm:pt>
    <dgm:pt modelId="{31110036-4940-4365-A054-DC9AAED0FDD3}" type="sibTrans" cxnId="{9248B448-5697-4BE7-BDD2-54E8FA4756B2}">
      <dgm:prSet/>
      <dgm:spPr/>
      <dgm:t>
        <a:bodyPr/>
        <a:lstStyle/>
        <a:p>
          <a:endParaRPr lang="en-US" sz="2000"/>
        </a:p>
      </dgm:t>
    </dgm:pt>
    <dgm:pt modelId="{20E851AE-8328-4D22-8E35-5F8F877447CF}" type="pres">
      <dgm:prSet presAssocID="{3274EF1C-6875-436D-B2B7-A1F065D52575}" presName="Name0" presStyleCnt="0">
        <dgm:presLayoutVars>
          <dgm:dir/>
          <dgm:animLvl val="lvl"/>
          <dgm:resizeHandles val="exact"/>
        </dgm:presLayoutVars>
      </dgm:prSet>
      <dgm:spPr/>
    </dgm:pt>
    <dgm:pt modelId="{138CDBD9-C412-4941-974C-8320850C3AE4}" type="pres">
      <dgm:prSet presAssocID="{6E009AFA-B8A0-4954-89D5-23CF771B474C}" presName="composite" presStyleCnt="0"/>
      <dgm:spPr/>
    </dgm:pt>
    <dgm:pt modelId="{34DEA9E9-C92F-46F8-A8AB-31F7615BBC85}" type="pres">
      <dgm:prSet presAssocID="{6E009AFA-B8A0-4954-89D5-23CF771B474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280A8BF-30EC-4B8E-8997-7F96E5235CD1}" type="pres">
      <dgm:prSet presAssocID="{6E009AFA-B8A0-4954-89D5-23CF771B474C}" presName="desTx" presStyleLbl="alignAccFollowNode1" presStyleIdx="0" presStyleCnt="3" custScaleX="101476" custScaleY="105819" custLinFactNeighborX="-2039" custLinFactNeighborY="2224">
        <dgm:presLayoutVars>
          <dgm:bulletEnabled val="1"/>
        </dgm:presLayoutVars>
      </dgm:prSet>
      <dgm:spPr/>
    </dgm:pt>
    <dgm:pt modelId="{0977E2FD-0411-40D9-BD92-066003CFA4FE}" type="pres">
      <dgm:prSet presAssocID="{BF5F4C56-A0C1-416D-A406-91DB67D90826}" presName="space" presStyleCnt="0"/>
      <dgm:spPr/>
    </dgm:pt>
    <dgm:pt modelId="{19175EDC-8D16-4295-81FA-E8385B167757}" type="pres">
      <dgm:prSet presAssocID="{2B444664-6FBD-48FE-AD75-CC79F8F4BB08}" presName="composite" presStyleCnt="0"/>
      <dgm:spPr/>
    </dgm:pt>
    <dgm:pt modelId="{7ED384E7-CF7F-4F4F-A8AF-A8C1E3A34311}" type="pres">
      <dgm:prSet presAssocID="{2B444664-6FBD-48FE-AD75-CC79F8F4BB08}" presName="parTx" presStyleLbl="alignNode1" presStyleIdx="1" presStyleCnt="3" custLinFactNeighborX="-2718" custLinFactNeighborY="-2548">
        <dgm:presLayoutVars>
          <dgm:chMax val="0"/>
          <dgm:chPref val="0"/>
          <dgm:bulletEnabled val="1"/>
        </dgm:presLayoutVars>
      </dgm:prSet>
      <dgm:spPr/>
    </dgm:pt>
    <dgm:pt modelId="{84D63153-D07A-4FD1-8D11-4A84861CDB4D}" type="pres">
      <dgm:prSet presAssocID="{2B444664-6FBD-48FE-AD75-CC79F8F4BB08}" presName="desTx" presStyleLbl="alignAccFollowNode1" presStyleIdx="1" presStyleCnt="3" custScaleY="107351" custLinFactNeighborX="-2378" custLinFactNeighborY="3336">
        <dgm:presLayoutVars>
          <dgm:bulletEnabled val="1"/>
        </dgm:presLayoutVars>
      </dgm:prSet>
      <dgm:spPr/>
    </dgm:pt>
    <dgm:pt modelId="{2BC15D31-4A15-41E8-8D39-360303B5F1B5}" type="pres">
      <dgm:prSet presAssocID="{86C75FF1-5390-4CD9-8402-FB7D48B4800D}" presName="space" presStyleCnt="0"/>
      <dgm:spPr/>
    </dgm:pt>
    <dgm:pt modelId="{0411BF11-5B1C-44AD-9BC5-5047BD7178DB}" type="pres">
      <dgm:prSet presAssocID="{0BB4ADAB-D040-4145-AE09-7DBFE586128F}" presName="composite" presStyleCnt="0"/>
      <dgm:spPr/>
    </dgm:pt>
    <dgm:pt modelId="{9A202251-9553-4AAE-A77F-778C160F66AF}" type="pres">
      <dgm:prSet presAssocID="{0BB4ADAB-D040-4145-AE09-7DBFE586128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2F6DEFA-5B5D-4288-B8C0-0266645C06E4}" type="pres">
      <dgm:prSet presAssocID="{0BB4ADAB-D040-4145-AE09-7DBFE586128F}" presName="desTx" presStyleLbl="alignAccFollowNode1" presStyleIdx="2" presStyleCnt="3" custScaleY="105289" custLinFactNeighborX="-679" custLinFactNeighborY="3477">
        <dgm:presLayoutVars>
          <dgm:bulletEnabled val="1"/>
        </dgm:presLayoutVars>
      </dgm:prSet>
      <dgm:spPr/>
    </dgm:pt>
  </dgm:ptLst>
  <dgm:cxnLst>
    <dgm:cxn modelId="{4CE70A1C-FF26-4A0F-A1ED-BA1C060295B3}" srcId="{3274EF1C-6875-436D-B2B7-A1F065D52575}" destId="{6E009AFA-B8A0-4954-89D5-23CF771B474C}" srcOrd="0" destOrd="0" parTransId="{9651B9D8-43E6-4FB6-81E8-0A17E442BDEB}" sibTransId="{BF5F4C56-A0C1-416D-A406-91DB67D90826}"/>
    <dgm:cxn modelId="{9248B448-5697-4BE7-BDD2-54E8FA4756B2}" srcId="{0BB4ADAB-D040-4145-AE09-7DBFE586128F}" destId="{2C093E91-BA5D-4E4F-8F52-3EE772672E18}" srcOrd="0" destOrd="0" parTransId="{F7A3E3AD-5989-4B0C-A162-896BAABFF65A}" sibTransId="{31110036-4940-4365-A054-DC9AAED0FDD3}"/>
    <dgm:cxn modelId="{CA9F7562-50D5-4AB3-9B62-02712797DDFC}" srcId="{2B444664-6FBD-48FE-AD75-CC79F8F4BB08}" destId="{5EA06272-D075-496D-A48C-5DF83B85D2B6}" srcOrd="0" destOrd="0" parTransId="{29C5E9F4-5FED-4640-8476-FA2DD3B76BE6}" sibTransId="{CAF37A1C-40C9-4E07-AE65-E1B099FFD6B2}"/>
    <dgm:cxn modelId="{D07AC78A-F6AB-4ACE-932B-4F3BA036A88C}" srcId="{6E009AFA-B8A0-4954-89D5-23CF771B474C}" destId="{C8529634-8984-4079-A078-FCB3BAB1B4A3}" srcOrd="0" destOrd="0" parTransId="{2021BAC1-B3CA-4B34-998B-48363F2D2D03}" sibTransId="{5B91A1CA-9C0D-4C92-8467-9CDEEE681ACA}"/>
    <dgm:cxn modelId="{DF67A7A6-ECD0-40E5-AC47-42DC6780E10A}" srcId="{3274EF1C-6875-436D-B2B7-A1F065D52575}" destId="{2B444664-6FBD-48FE-AD75-CC79F8F4BB08}" srcOrd="1" destOrd="0" parTransId="{3B38C1E5-02A3-4EB8-B47E-3C8F34CECEF7}" sibTransId="{86C75FF1-5390-4CD9-8402-FB7D48B4800D}"/>
    <dgm:cxn modelId="{791B1ABB-49E9-4D7F-8B79-4AB36FB1E652}" type="presOf" srcId="{6E009AFA-B8A0-4954-89D5-23CF771B474C}" destId="{34DEA9E9-C92F-46F8-A8AB-31F7615BBC85}" srcOrd="0" destOrd="0" presId="urn:microsoft.com/office/officeart/2005/8/layout/hList1"/>
    <dgm:cxn modelId="{47131FCC-2B06-4E45-A29D-AA46FC3DB79F}" type="presOf" srcId="{3274EF1C-6875-436D-B2B7-A1F065D52575}" destId="{20E851AE-8328-4D22-8E35-5F8F877447CF}" srcOrd="0" destOrd="0" presId="urn:microsoft.com/office/officeart/2005/8/layout/hList1"/>
    <dgm:cxn modelId="{3090A1D2-481E-4AFF-ADD5-183A72E91381}" srcId="{3274EF1C-6875-436D-B2B7-A1F065D52575}" destId="{0BB4ADAB-D040-4145-AE09-7DBFE586128F}" srcOrd="2" destOrd="0" parTransId="{4CD0D8BC-7A25-4D5B-9BC0-BD25A09459F4}" sibTransId="{C0E4D902-3D32-46EA-924F-032FC0E736A6}"/>
    <dgm:cxn modelId="{B37227E6-79F5-49AB-8E43-F970A23B6DBE}" type="presOf" srcId="{2B444664-6FBD-48FE-AD75-CC79F8F4BB08}" destId="{7ED384E7-CF7F-4F4F-A8AF-A8C1E3A34311}" srcOrd="0" destOrd="0" presId="urn:microsoft.com/office/officeart/2005/8/layout/hList1"/>
    <dgm:cxn modelId="{D0A665F3-8FB4-4484-A7A2-94B02C934612}" type="presOf" srcId="{2C093E91-BA5D-4E4F-8F52-3EE772672E18}" destId="{02F6DEFA-5B5D-4288-B8C0-0266645C06E4}" srcOrd="0" destOrd="0" presId="urn:microsoft.com/office/officeart/2005/8/layout/hList1"/>
    <dgm:cxn modelId="{EBC61BF7-0615-4A65-B8B9-164C9AF3AB49}" type="presOf" srcId="{0BB4ADAB-D040-4145-AE09-7DBFE586128F}" destId="{9A202251-9553-4AAE-A77F-778C160F66AF}" srcOrd="0" destOrd="0" presId="urn:microsoft.com/office/officeart/2005/8/layout/hList1"/>
    <dgm:cxn modelId="{EB0BE7F8-31E6-4330-BF0A-EF4311A18A64}" type="presOf" srcId="{C8529634-8984-4079-A078-FCB3BAB1B4A3}" destId="{E280A8BF-30EC-4B8E-8997-7F96E5235CD1}" srcOrd="0" destOrd="0" presId="urn:microsoft.com/office/officeart/2005/8/layout/hList1"/>
    <dgm:cxn modelId="{C218F6FA-0249-4BE5-A0B7-DAFB6203BE32}" type="presOf" srcId="{5EA06272-D075-496D-A48C-5DF83B85D2B6}" destId="{84D63153-D07A-4FD1-8D11-4A84861CDB4D}" srcOrd="0" destOrd="0" presId="urn:microsoft.com/office/officeart/2005/8/layout/hList1"/>
    <dgm:cxn modelId="{8193C7F1-E074-467D-BA8F-41A3D45AC680}" type="presParOf" srcId="{20E851AE-8328-4D22-8E35-5F8F877447CF}" destId="{138CDBD9-C412-4941-974C-8320850C3AE4}" srcOrd="0" destOrd="0" presId="urn:microsoft.com/office/officeart/2005/8/layout/hList1"/>
    <dgm:cxn modelId="{2EF77D13-77DA-4D2D-9458-5F507499B289}" type="presParOf" srcId="{138CDBD9-C412-4941-974C-8320850C3AE4}" destId="{34DEA9E9-C92F-46F8-A8AB-31F7615BBC85}" srcOrd="0" destOrd="0" presId="urn:microsoft.com/office/officeart/2005/8/layout/hList1"/>
    <dgm:cxn modelId="{43CEBDE7-D380-45EF-95EA-C1B55004E3FC}" type="presParOf" srcId="{138CDBD9-C412-4941-974C-8320850C3AE4}" destId="{E280A8BF-30EC-4B8E-8997-7F96E5235CD1}" srcOrd="1" destOrd="0" presId="urn:microsoft.com/office/officeart/2005/8/layout/hList1"/>
    <dgm:cxn modelId="{EFC7B939-8C91-4A06-AE5A-CCC3713115B6}" type="presParOf" srcId="{20E851AE-8328-4D22-8E35-5F8F877447CF}" destId="{0977E2FD-0411-40D9-BD92-066003CFA4FE}" srcOrd="1" destOrd="0" presId="urn:microsoft.com/office/officeart/2005/8/layout/hList1"/>
    <dgm:cxn modelId="{FA1C0D11-7C25-46D3-909F-2035123EA345}" type="presParOf" srcId="{20E851AE-8328-4D22-8E35-5F8F877447CF}" destId="{19175EDC-8D16-4295-81FA-E8385B167757}" srcOrd="2" destOrd="0" presId="urn:microsoft.com/office/officeart/2005/8/layout/hList1"/>
    <dgm:cxn modelId="{0AE63AD5-1BE4-423C-8A6E-F6B44205BDF6}" type="presParOf" srcId="{19175EDC-8D16-4295-81FA-E8385B167757}" destId="{7ED384E7-CF7F-4F4F-A8AF-A8C1E3A34311}" srcOrd="0" destOrd="0" presId="urn:microsoft.com/office/officeart/2005/8/layout/hList1"/>
    <dgm:cxn modelId="{F19ED2F0-8517-4C74-8E89-17EB39A7E935}" type="presParOf" srcId="{19175EDC-8D16-4295-81FA-E8385B167757}" destId="{84D63153-D07A-4FD1-8D11-4A84861CDB4D}" srcOrd="1" destOrd="0" presId="urn:microsoft.com/office/officeart/2005/8/layout/hList1"/>
    <dgm:cxn modelId="{2BF276DA-540E-4CCE-881E-DFFF51AF3D8B}" type="presParOf" srcId="{20E851AE-8328-4D22-8E35-5F8F877447CF}" destId="{2BC15D31-4A15-41E8-8D39-360303B5F1B5}" srcOrd="3" destOrd="0" presId="urn:microsoft.com/office/officeart/2005/8/layout/hList1"/>
    <dgm:cxn modelId="{387A300F-9116-484B-B477-EDE5C85F26E2}" type="presParOf" srcId="{20E851AE-8328-4D22-8E35-5F8F877447CF}" destId="{0411BF11-5B1C-44AD-9BC5-5047BD7178DB}" srcOrd="4" destOrd="0" presId="urn:microsoft.com/office/officeart/2005/8/layout/hList1"/>
    <dgm:cxn modelId="{3BA479C3-06B6-4401-8E5B-447D8D8C34F6}" type="presParOf" srcId="{0411BF11-5B1C-44AD-9BC5-5047BD7178DB}" destId="{9A202251-9553-4AAE-A77F-778C160F66AF}" srcOrd="0" destOrd="0" presId="urn:microsoft.com/office/officeart/2005/8/layout/hList1"/>
    <dgm:cxn modelId="{3D3DF872-8202-4C63-B705-972544B7748B}" type="presParOf" srcId="{0411BF11-5B1C-44AD-9BC5-5047BD7178DB}" destId="{02F6DEFA-5B5D-4288-B8C0-0266645C06E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5491F-0E27-4A44-8F37-74C10621EF1F}">
      <dsp:nvSpPr>
        <dsp:cNvPr id="0" name=""/>
        <dsp:cNvSpPr/>
      </dsp:nvSpPr>
      <dsp:spPr>
        <a:xfrm>
          <a:off x="-5102676" y="-813056"/>
          <a:ext cx="6321791" cy="6321791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BF757-3E74-463A-9617-C063AE1909AC}">
      <dsp:nvSpPr>
        <dsp:cNvPr id="0" name=""/>
        <dsp:cNvSpPr/>
      </dsp:nvSpPr>
      <dsp:spPr>
        <a:xfrm>
          <a:off x="1614433" y="457607"/>
          <a:ext cx="6464681" cy="949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439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E.coli (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chiếm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tỷ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lệ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khoảng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80%),  Proteus,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Enterobacter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Pseudomonas,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Klebsiella</a:t>
          </a:r>
          <a:endParaRPr lang="en-US" sz="2300" kern="1200" dirty="0"/>
        </a:p>
      </dsp:txBody>
      <dsp:txXfrm>
        <a:off x="1614433" y="457607"/>
        <a:ext cx="6464681" cy="949813"/>
      </dsp:txXfrm>
    </dsp:sp>
    <dsp:sp modelId="{8B5EB8E7-C83A-421B-8A9E-DD44C664B0A7}">
      <dsp:nvSpPr>
        <dsp:cNvPr id="0" name=""/>
        <dsp:cNvSpPr/>
      </dsp:nvSpPr>
      <dsp:spPr>
        <a:xfrm>
          <a:off x="461745" y="321430"/>
          <a:ext cx="1489433" cy="1305515"/>
        </a:xfrm>
        <a:prstGeom prst="ellipse">
          <a:avLst/>
        </a:prstGeom>
        <a:solidFill>
          <a:schemeClr val="accent5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A537E-CD0D-498B-A512-E64EFB0D6AA8}">
      <dsp:nvSpPr>
        <dsp:cNvPr id="0" name=""/>
        <dsp:cNvSpPr/>
      </dsp:nvSpPr>
      <dsp:spPr>
        <a:xfrm>
          <a:off x="1617183" y="1878271"/>
          <a:ext cx="6666425" cy="9391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439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Tụ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Enterococci</a:t>
          </a:r>
          <a:endParaRPr lang="en-US" sz="2300" kern="1200" dirty="0"/>
        </a:p>
      </dsp:txBody>
      <dsp:txXfrm>
        <a:off x="1617183" y="1878271"/>
        <a:ext cx="6666425" cy="939135"/>
      </dsp:txXfrm>
    </dsp:sp>
    <dsp:sp modelId="{43EBA0C2-CF52-4FA0-B3C3-C274BBE93820}">
      <dsp:nvSpPr>
        <dsp:cNvPr id="0" name=""/>
        <dsp:cNvSpPr/>
      </dsp:nvSpPr>
      <dsp:spPr>
        <a:xfrm>
          <a:off x="452659" y="1677026"/>
          <a:ext cx="1567217" cy="1341625"/>
        </a:xfrm>
        <a:prstGeom prst="ellipse">
          <a:avLst/>
        </a:prstGeom>
        <a:solidFill>
          <a:srgbClr val="00FF99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786D2-32CF-4003-8054-BF76F5A24CE2}">
      <dsp:nvSpPr>
        <dsp:cNvPr id="0" name=""/>
        <dsp:cNvSpPr/>
      </dsp:nvSpPr>
      <dsp:spPr>
        <a:xfrm>
          <a:off x="1063904" y="3281640"/>
          <a:ext cx="7431607" cy="949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439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Lậu</a:t>
          </a:r>
          <a:r>
            <a:rPr lang="en-US" sz="2300" kern="1200" dirty="0"/>
            <a:t> </a:t>
          </a:r>
          <a:r>
            <a:rPr lang="en-US" sz="2300" kern="1200" dirty="0" err="1"/>
            <a:t>cầu</a:t>
          </a:r>
          <a:r>
            <a:rPr lang="en-US" sz="2300" kern="1200" dirty="0"/>
            <a:t>, candida, Chlamydia trachomatis</a:t>
          </a:r>
        </a:p>
      </dsp:txBody>
      <dsp:txXfrm>
        <a:off x="1063904" y="3281640"/>
        <a:ext cx="7431607" cy="949804"/>
      </dsp:txXfrm>
    </dsp:sp>
    <dsp:sp modelId="{35C0A004-17A2-4177-A999-421689BC4503}">
      <dsp:nvSpPr>
        <dsp:cNvPr id="0" name=""/>
        <dsp:cNvSpPr/>
      </dsp:nvSpPr>
      <dsp:spPr>
        <a:xfrm>
          <a:off x="65013" y="3041009"/>
          <a:ext cx="1585425" cy="1431066"/>
        </a:xfrm>
        <a:prstGeom prst="ellipse">
          <a:avLst/>
        </a:prstGeom>
        <a:solidFill>
          <a:srgbClr val="FFFF99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EA9E9-C92F-46F8-A8AB-31F7615BBC85}">
      <dsp:nvSpPr>
        <dsp:cNvPr id="0" name=""/>
        <dsp:cNvSpPr/>
      </dsp:nvSpPr>
      <dsp:spPr>
        <a:xfrm>
          <a:off x="23169" y="282286"/>
          <a:ext cx="2587823" cy="10351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nhiễm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trùng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Nhiễm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khuẩn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huyết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23169" y="282286"/>
        <a:ext cx="2587823" cy="1035129"/>
      </dsp:txXfrm>
    </dsp:sp>
    <dsp:sp modelId="{E280A8BF-30EC-4B8E-8997-7F96E5235CD1}">
      <dsp:nvSpPr>
        <dsp:cNvPr id="0" name=""/>
        <dsp:cNvSpPr/>
      </dsp:nvSpPr>
      <dsp:spPr>
        <a:xfrm>
          <a:off x="0" y="1295413"/>
          <a:ext cx="2626019" cy="33965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Hay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xảy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viêm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thận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bể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thận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già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95413"/>
        <a:ext cx="2626019" cy="3396527"/>
      </dsp:txXfrm>
    </dsp:sp>
    <dsp:sp modelId="{7ED384E7-CF7F-4F4F-A8AF-A8C1E3A34311}">
      <dsp:nvSpPr>
        <dsp:cNvPr id="0" name=""/>
        <dsp:cNvSpPr/>
      </dsp:nvSpPr>
      <dsp:spPr>
        <a:xfrm>
          <a:off x="2922049" y="243618"/>
          <a:ext cx="2587823" cy="10351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Viêm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thận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Bể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thận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2922049" y="243618"/>
        <a:ext cx="2587823" cy="1035129"/>
      </dsp:txXfrm>
    </dsp:sp>
    <dsp:sp modelId="{84D63153-D07A-4FD1-8D11-4A84861CDB4D}">
      <dsp:nvSpPr>
        <dsp:cNvPr id="0" name=""/>
        <dsp:cNvSpPr/>
      </dsp:nvSpPr>
      <dsp:spPr>
        <a:xfrm>
          <a:off x="2930847" y="1294225"/>
          <a:ext cx="2587823" cy="34457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Xảy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nhiễm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khuẩn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niệu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lần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yếu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tố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lợi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sỏi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u,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dị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đường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niệu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bỏ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2930847" y="1294225"/>
        <a:ext cx="2587823" cy="3445700"/>
      </dsp:txXfrm>
    </dsp:sp>
    <dsp:sp modelId="{9A202251-9553-4AAE-A77F-778C160F66AF}">
      <dsp:nvSpPr>
        <dsp:cNvPr id="0" name=""/>
        <dsp:cNvSpPr/>
      </dsp:nvSpPr>
      <dsp:spPr>
        <a:xfrm>
          <a:off x="5942505" y="286539"/>
          <a:ext cx="2587823" cy="10351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Suy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thận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42505" y="286539"/>
        <a:ext cx="2587823" cy="1035129"/>
      </dsp:txXfrm>
    </dsp:sp>
    <dsp:sp modelId="{02F6DEFA-5B5D-4288-B8C0-0266645C06E4}">
      <dsp:nvSpPr>
        <dsp:cNvPr id="0" name=""/>
        <dsp:cNvSpPr/>
      </dsp:nvSpPr>
      <dsp:spPr>
        <a:xfrm>
          <a:off x="5924933" y="1348390"/>
          <a:ext cx="2587823" cy="33795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diễn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biến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viêm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thận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bể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thận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cấp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viêm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thận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bể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thận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4933" y="1348390"/>
        <a:ext cx="2587823" cy="3379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0788" y="395654"/>
            <a:ext cx="8175760" cy="2739431"/>
          </a:xfrm>
        </p:spPr>
        <p:txBody>
          <a:bodyPr>
            <a:noAutofit/>
          </a:bodyPr>
          <a:lstStyle/>
          <a:p>
            <a:pPr algn="ctr"/>
            <a:r>
              <a:rPr lang="en-US" sz="8800" cap="none" dirty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NHIỄM KHUẨN TIẾT NIỆU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407" y="3550919"/>
            <a:ext cx="6540136" cy="2730137"/>
          </a:xfrm>
        </p:spPr>
        <p:txBody>
          <a:bodyPr>
            <a:normAutofit fontScale="62500" lnSpcReduction="20000"/>
          </a:bodyPr>
          <a:lstStyle/>
          <a:p>
            <a:r>
              <a:rPr lang="en-US" sz="2600" b="1" i="1" dirty="0">
                <a:solidFill>
                  <a:srgbClr val="FFFF00"/>
                </a:solidFill>
              </a:rPr>
              <a:t>GVHD  :  </a:t>
            </a:r>
            <a:r>
              <a:rPr lang="en-US" sz="2600" b="1" i="1" dirty="0" err="1">
                <a:solidFill>
                  <a:srgbClr val="FFFF00"/>
                </a:solidFill>
              </a:rPr>
              <a:t>Nguyễn</a:t>
            </a:r>
            <a:r>
              <a:rPr lang="en-US" sz="2600" b="1" i="1" dirty="0">
                <a:solidFill>
                  <a:srgbClr val="FFFF00"/>
                </a:solidFill>
              </a:rPr>
              <a:t> </a:t>
            </a:r>
            <a:r>
              <a:rPr lang="en-US" sz="2600" b="1" i="1" dirty="0" err="1">
                <a:solidFill>
                  <a:srgbClr val="FFFF00"/>
                </a:solidFill>
              </a:rPr>
              <a:t>Phúc</a:t>
            </a:r>
            <a:r>
              <a:rPr lang="en-US" sz="2600" b="1" i="1" dirty="0">
                <a:solidFill>
                  <a:srgbClr val="FFFF00"/>
                </a:solidFill>
              </a:rPr>
              <a:t> </a:t>
            </a:r>
            <a:r>
              <a:rPr lang="en-US" sz="2600" b="1" i="1" dirty="0" err="1">
                <a:solidFill>
                  <a:srgbClr val="FFFF00"/>
                </a:solidFill>
              </a:rPr>
              <a:t>Học</a:t>
            </a:r>
            <a:endParaRPr lang="en-US" sz="2600" b="1" i="1" dirty="0">
              <a:solidFill>
                <a:srgbClr val="FFFF00"/>
              </a:solidFill>
            </a:endParaRPr>
          </a:p>
          <a:p>
            <a:r>
              <a:rPr lang="en-US" sz="2600" b="1" i="1" dirty="0">
                <a:solidFill>
                  <a:srgbClr val="FFFF00"/>
                </a:solidFill>
              </a:rPr>
              <a:t>LỚP	    :  PTH 350 A</a:t>
            </a:r>
          </a:p>
          <a:p>
            <a:r>
              <a:rPr lang="en-US" sz="2600" b="1" i="1" dirty="0">
                <a:solidFill>
                  <a:srgbClr val="FFFF00"/>
                </a:solidFill>
              </a:rPr>
              <a:t>NHÓM :  </a:t>
            </a:r>
            <a:r>
              <a:rPr lang="en-US" sz="2600" b="1" i="1" dirty="0" err="1">
                <a:solidFill>
                  <a:srgbClr val="FFFF00"/>
                </a:solidFill>
              </a:rPr>
              <a:t>Nguyễn</a:t>
            </a:r>
            <a:r>
              <a:rPr lang="en-US" sz="2600" b="1" i="1" dirty="0">
                <a:solidFill>
                  <a:srgbClr val="FFFF00"/>
                </a:solidFill>
              </a:rPr>
              <a:t> </a:t>
            </a:r>
            <a:r>
              <a:rPr lang="en-US" sz="2600" b="1" i="1" dirty="0" err="1">
                <a:solidFill>
                  <a:srgbClr val="FFFF00"/>
                </a:solidFill>
              </a:rPr>
              <a:t>Thị</a:t>
            </a:r>
            <a:r>
              <a:rPr lang="en-US" sz="2600" b="1" i="1" dirty="0">
                <a:solidFill>
                  <a:srgbClr val="FFFF00"/>
                </a:solidFill>
              </a:rPr>
              <a:t> </a:t>
            </a:r>
            <a:r>
              <a:rPr lang="en-US" sz="2600" b="1" i="1" dirty="0" err="1">
                <a:solidFill>
                  <a:srgbClr val="FFFF00"/>
                </a:solidFill>
              </a:rPr>
              <a:t>Kết</a:t>
            </a:r>
            <a:endParaRPr lang="en-US" sz="2600" b="1" i="1" dirty="0">
              <a:solidFill>
                <a:srgbClr val="FFFF00"/>
              </a:solidFill>
            </a:endParaRPr>
          </a:p>
          <a:p>
            <a:r>
              <a:rPr lang="en-US" sz="2600" b="1" i="1" dirty="0">
                <a:solidFill>
                  <a:srgbClr val="FFFF00"/>
                </a:solidFill>
              </a:rPr>
              <a:t>               </a:t>
            </a:r>
            <a:r>
              <a:rPr lang="en-US" sz="2600" b="1" i="1" dirty="0" err="1">
                <a:solidFill>
                  <a:srgbClr val="FFFF00"/>
                </a:solidFill>
              </a:rPr>
              <a:t>Trần</a:t>
            </a:r>
            <a:r>
              <a:rPr lang="en-US" sz="2600" b="1" i="1" dirty="0">
                <a:solidFill>
                  <a:srgbClr val="FFFF00"/>
                </a:solidFill>
              </a:rPr>
              <a:t> </a:t>
            </a:r>
            <a:r>
              <a:rPr lang="en-US" sz="2600" b="1" i="1" dirty="0" err="1">
                <a:solidFill>
                  <a:srgbClr val="FFFF00"/>
                </a:solidFill>
              </a:rPr>
              <a:t>Thị</a:t>
            </a:r>
            <a:r>
              <a:rPr lang="en-US" sz="2600" b="1" i="1" dirty="0">
                <a:solidFill>
                  <a:srgbClr val="FFFF00"/>
                </a:solidFill>
              </a:rPr>
              <a:t> </a:t>
            </a:r>
            <a:r>
              <a:rPr lang="en-US" sz="2600" b="1" i="1" dirty="0" err="1">
                <a:solidFill>
                  <a:srgbClr val="FFFF00"/>
                </a:solidFill>
              </a:rPr>
              <a:t>Diễm</a:t>
            </a:r>
            <a:r>
              <a:rPr lang="en-US" sz="2600" b="1" i="1" dirty="0">
                <a:solidFill>
                  <a:srgbClr val="FFFF00"/>
                </a:solidFill>
              </a:rPr>
              <a:t> Lan</a:t>
            </a:r>
          </a:p>
          <a:p>
            <a:r>
              <a:rPr lang="en-US" sz="2600" b="1" i="1" dirty="0">
                <a:solidFill>
                  <a:srgbClr val="FFFF00"/>
                </a:solidFill>
              </a:rPr>
              <a:t>               </a:t>
            </a:r>
            <a:r>
              <a:rPr lang="en-US" sz="2600" b="1" i="1" dirty="0" err="1">
                <a:solidFill>
                  <a:srgbClr val="FFFF00"/>
                </a:solidFill>
              </a:rPr>
              <a:t>Lê</a:t>
            </a:r>
            <a:r>
              <a:rPr lang="en-US" sz="2600" b="1" i="1" dirty="0">
                <a:solidFill>
                  <a:srgbClr val="FFFF00"/>
                </a:solidFill>
              </a:rPr>
              <a:t> </a:t>
            </a:r>
            <a:r>
              <a:rPr lang="en-US" sz="2600" b="1" i="1" dirty="0" err="1">
                <a:solidFill>
                  <a:srgbClr val="FFFF00"/>
                </a:solidFill>
              </a:rPr>
              <a:t>Thị</a:t>
            </a:r>
            <a:r>
              <a:rPr lang="en-US" sz="2600" b="1" i="1" dirty="0">
                <a:solidFill>
                  <a:srgbClr val="FFFF00"/>
                </a:solidFill>
              </a:rPr>
              <a:t> </a:t>
            </a:r>
            <a:r>
              <a:rPr lang="en-US" sz="2600" b="1" i="1" dirty="0" err="1">
                <a:solidFill>
                  <a:srgbClr val="FFFF00"/>
                </a:solidFill>
              </a:rPr>
              <a:t>Ngọc</a:t>
            </a:r>
            <a:r>
              <a:rPr lang="en-US" sz="2600" b="1" i="1" dirty="0">
                <a:solidFill>
                  <a:srgbClr val="FFFF00"/>
                </a:solidFill>
              </a:rPr>
              <a:t> </a:t>
            </a:r>
            <a:r>
              <a:rPr lang="en-US" sz="2600" b="1" i="1" dirty="0" err="1">
                <a:solidFill>
                  <a:srgbClr val="FFFF00"/>
                </a:solidFill>
              </a:rPr>
              <a:t>Khánh</a:t>
            </a:r>
            <a:endParaRPr lang="en-US" sz="2600" b="1" i="1" dirty="0">
              <a:solidFill>
                <a:srgbClr val="FFFF00"/>
              </a:solidFill>
            </a:endParaRPr>
          </a:p>
          <a:p>
            <a:r>
              <a:rPr lang="en-US" sz="2600" b="1" i="1" dirty="0">
                <a:solidFill>
                  <a:srgbClr val="FFFF00"/>
                </a:solidFill>
              </a:rPr>
              <a:t>               </a:t>
            </a:r>
            <a:r>
              <a:rPr lang="en-US" sz="2600" b="1" i="1" dirty="0" err="1">
                <a:solidFill>
                  <a:srgbClr val="FFFF00"/>
                </a:solidFill>
              </a:rPr>
              <a:t>Nguyễn</a:t>
            </a:r>
            <a:r>
              <a:rPr lang="en-US" sz="2600" b="1" i="1" dirty="0">
                <a:solidFill>
                  <a:srgbClr val="FFFF00"/>
                </a:solidFill>
              </a:rPr>
              <a:t> </a:t>
            </a:r>
            <a:r>
              <a:rPr lang="en-US" sz="2600" b="1" i="1" dirty="0" err="1">
                <a:solidFill>
                  <a:srgbClr val="FFFF00"/>
                </a:solidFill>
              </a:rPr>
              <a:t>Thị</a:t>
            </a:r>
            <a:r>
              <a:rPr lang="en-US" sz="2600" b="1" i="1" dirty="0">
                <a:solidFill>
                  <a:srgbClr val="FFFF00"/>
                </a:solidFill>
              </a:rPr>
              <a:t> </a:t>
            </a:r>
            <a:r>
              <a:rPr lang="en-US" sz="2600" b="1" i="1" dirty="0" err="1">
                <a:solidFill>
                  <a:srgbClr val="FFFF00"/>
                </a:solidFill>
              </a:rPr>
              <a:t>Thanh</a:t>
            </a:r>
            <a:r>
              <a:rPr lang="en-US" sz="2600" b="1" i="1" dirty="0">
                <a:solidFill>
                  <a:srgbClr val="FFFF00"/>
                </a:solidFill>
              </a:rPr>
              <a:t> </a:t>
            </a:r>
            <a:r>
              <a:rPr lang="en-US" sz="2600" b="1" i="1" dirty="0" err="1">
                <a:solidFill>
                  <a:srgbClr val="FFFF00"/>
                </a:solidFill>
              </a:rPr>
              <a:t>Lài</a:t>
            </a:r>
            <a:endParaRPr lang="en-US" sz="2600" b="1" i="1" dirty="0">
              <a:solidFill>
                <a:srgbClr val="FFFF00"/>
              </a:solidFill>
            </a:endParaRPr>
          </a:p>
          <a:p>
            <a:r>
              <a:rPr lang="en-US" sz="2600" b="1" i="1" dirty="0">
                <a:solidFill>
                  <a:srgbClr val="FFFF00"/>
                </a:solidFill>
              </a:rPr>
              <a:t>               </a:t>
            </a:r>
            <a:r>
              <a:rPr lang="en-US" sz="2600" b="1" i="1" dirty="0" err="1">
                <a:solidFill>
                  <a:srgbClr val="FFFF00"/>
                </a:solidFill>
              </a:rPr>
              <a:t>Bạch</a:t>
            </a:r>
            <a:r>
              <a:rPr lang="en-US" sz="2600" b="1" i="1" dirty="0">
                <a:solidFill>
                  <a:srgbClr val="FFFF00"/>
                </a:solidFill>
              </a:rPr>
              <a:t> </a:t>
            </a:r>
            <a:r>
              <a:rPr lang="en-US" sz="2600" b="1" i="1" dirty="0" err="1">
                <a:solidFill>
                  <a:srgbClr val="FFFF00"/>
                </a:solidFill>
              </a:rPr>
              <a:t>Thị</a:t>
            </a:r>
            <a:r>
              <a:rPr lang="en-US" sz="2600" b="1" i="1" dirty="0">
                <a:solidFill>
                  <a:srgbClr val="FFFF00"/>
                </a:solidFill>
              </a:rPr>
              <a:t> </a:t>
            </a:r>
            <a:r>
              <a:rPr lang="en-US" sz="2600" b="1" i="1" dirty="0" err="1">
                <a:solidFill>
                  <a:srgbClr val="FFFF00"/>
                </a:solidFill>
              </a:rPr>
              <a:t>Thùy</a:t>
            </a:r>
            <a:r>
              <a:rPr lang="en-US" sz="2600" b="1" i="1" dirty="0">
                <a:solidFill>
                  <a:srgbClr val="FFFF00"/>
                </a:solidFill>
              </a:rPr>
              <a:t> </a:t>
            </a:r>
            <a:r>
              <a:rPr lang="en-US" sz="2600" b="1" i="1" dirty="0" err="1">
                <a:solidFill>
                  <a:srgbClr val="FFFF00"/>
                </a:solidFill>
              </a:rPr>
              <a:t>Trang</a:t>
            </a:r>
            <a:endParaRPr lang="en-US" sz="2600" b="1" i="1" dirty="0">
              <a:solidFill>
                <a:srgbClr val="FFFF00"/>
              </a:solidFill>
            </a:endParaRPr>
          </a:p>
          <a:p>
            <a:r>
              <a:rPr lang="en-US" sz="2600" b="1" i="1" dirty="0">
                <a:solidFill>
                  <a:srgbClr val="FFFF00"/>
                </a:solidFill>
              </a:rPr>
              <a:t>               </a:t>
            </a:r>
            <a:r>
              <a:rPr lang="en-US" sz="2600" b="1" i="1" dirty="0" err="1">
                <a:solidFill>
                  <a:srgbClr val="FFFF00"/>
                </a:solidFill>
              </a:rPr>
              <a:t>Đào</a:t>
            </a:r>
            <a:r>
              <a:rPr lang="en-US" sz="2600" b="1" i="1" dirty="0">
                <a:solidFill>
                  <a:srgbClr val="FFFF00"/>
                </a:solidFill>
              </a:rPr>
              <a:t> </a:t>
            </a:r>
            <a:r>
              <a:rPr lang="en-US" sz="2600" b="1" i="1" dirty="0" err="1">
                <a:solidFill>
                  <a:srgbClr val="FFFF00"/>
                </a:solidFill>
              </a:rPr>
              <a:t>Sỹ</a:t>
            </a:r>
            <a:r>
              <a:rPr lang="en-US" sz="2600" b="1" i="1" dirty="0">
                <a:solidFill>
                  <a:srgbClr val="FFFF00"/>
                </a:solidFill>
              </a:rPr>
              <a:t> </a:t>
            </a:r>
            <a:r>
              <a:rPr lang="en-US" sz="2600" b="1" i="1" dirty="0" err="1">
                <a:solidFill>
                  <a:srgbClr val="FFFF00"/>
                </a:solidFill>
              </a:rPr>
              <a:t>Quyết</a:t>
            </a:r>
            <a:endParaRPr lang="en-US" sz="2600" b="1" i="1" dirty="0">
              <a:solidFill>
                <a:srgbClr val="FFFF00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3257003"/>
            <a:ext cx="4032069" cy="331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94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-67734"/>
            <a:ext cx="8534400" cy="1173723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TRIỆU CHỨNG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105990"/>
            <a:ext cx="10689180" cy="4815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4211" y="1105988"/>
            <a:ext cx="103408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 TUYẾN TIỀN LIỆT</a:t>
            </a: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PSA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3" y="853440"/>
            <a:ext cx="4206241" cy="382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31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17" y="1"/>
            <a:ext cx="8852851" cy="1489166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TRIỆU CHỨNG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17" y="694509"/>
            <a:ext cx="10337074" cy="36152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72187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920" y="-180946"/>
            <a:ext cx="9022079" cy="1507067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44628"/>
              </p:ext>
            </p:extLst>
          </p:nvPr>
        </p:nvGraphicFramePr>
        <p:xfrm>
          <a:off x="1539326" y="1023173"/>
          <a:ext cx="8534400" cy="4902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9399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92" y="291149"/>
            <a:ext cx="10069202" cy="12067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ĐIỀU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027611"/>
            <a:ext cx="10476411" cy="6191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beta-lactam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quinolone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aminoglycoside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sulfamid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64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05" y="2682241"/>
            <a:ext cx="1935709" cy="502874"/>
          </a:xfrm>
        </p:spPr>
        <p:txBody>
          <a:bodyPr>
            <a:normAutofit/>
          </a:bodyPr>
          <a:lstStyle/>
          <a:p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24.000/ </a:t>
            </a:r>
            <a:r>
              <a:rPr lang="en-US" sz="24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1" y="580209"/>
            <a:ext cx="2895011" cy="21020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194" y="580209"/>
            <a:ext cx="3056708" cy="2102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18" y="580209"/>
            <a:ext cx="2943497" cy="2167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82" y="3592763"/>
            <a:ext cx="2846589" cy="2345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31" y="3592763"/>
            <a:ext cx="3109606" cy="2345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18" y="3592762"/>
            <a:ext cx="2998147" cy="23203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6902" y="2722339"/>
            <a:ext cx="1515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9.000/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56467" y="2747306"/>
            <a:ext cx="1907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25.000/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8418" y="5940789"/>
            <a:ext cx="1715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14.500/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80777" y="5940789"/>
            <a:ext cx="1541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1.200/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56467" y="5913119"/>
            <a:ext cx="247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3.000/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976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243" y="5859338"/>
            <a:ext cx="2177144" cy="574766"/>
          </a:xfrm>
        </p:spPr>
        <p:txBody>
          <a:bodyPr>
            <a:normAutofit/>
          </a:bodyPr>
          <a:lstStyle/>
          <a:p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7.000/</a:t>
            </a:r>
            <a:r>
              <a:rPr lang="en-US" sz="24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72" y="468086"/>
            <a:ext cx="2359774" cy="23597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86" y="2751908"/>
            <a:ext cx="3135609" cy="3439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16" y="468086"/>
            <a:ext cx="2882538" cy="23597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87" y="3664778"/>
            <a:ext cx="2882538" cy="2194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67" y="3552171"/>
            <a:ext cx="2736669" cy="2250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6775" y="5972439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1.800/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9862" y="5915888"/>
            <a:ext cx="1410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800/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3256" y="288441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1.000/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3706" y="2884409"/>
            <a:ext cx="2096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1.000/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67" y="468085"/>
            <a:ext cx="2736669" cy="23634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58616" y="2827860"/>
            <a:ext cx="1689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12.000/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051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29" y="287892"/>
            <a:ext cx="10702582" cy="1507067"/>
          </a:xfrm>
        </p:spPr>
        <p:txBody>
          <a:bodyPr>
            <a:normAutofit/>
          </a:bodyPr>
          <a:lstStyle/>
          <a:p>
            <a:r>
              <a:rPr lang="en-US" sz="2800" b="1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8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48" y="1994843"/>
            <a:ext cx="2568778" cy="25687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76" y="1994843"/>
            <a:ext cx="3187335" cy="2546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28" y="1994843"/>
            <a:ext cx="3317967" cy="2546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3643" y="4613720"/>
            <a:ext cx="165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500/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3767" y="4613720"/>
            <a:ext cx="1552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1.400/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8771" y="4565101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1.000/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6319" y="5338354"/>
            <a:ext cx="928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bẹn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6353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0"/>
            <a:ext cx="9931538" cy="4702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6.2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5891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-160868"/>
            <a:ext cx="8818562" cy="1761068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-238125"/>
            <a:ext cx="10648950" cy="803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thuốc1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100 gram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100ml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20-50ml.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75" y="1279525"/>
            <a:ext cx="4324350" cy="260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0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818" y="295274"/>
            <a:ext cx="10012363" cy="60388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0" indent="0">
              <a:buNone/>
            </a:pPr>
            <a:r>
              <a:rPr lang="en-US" sz="2400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20g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Rau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diếp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20g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20g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16g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Kim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20g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Tam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16g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Kim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20g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Rau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20g</a:t>
            </a:r>
          </a:p>
          <a:p>
            <a:pPr marL="0" indent="0">
              <a:buNone/>
            </a:pPr>
            <a:r>
              <a:rPr lang="en-US" sz="2800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93323"/>
            <a:ext cx="2261394" cy="1698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94" y="1093323"/>
            <a:ext cx="1790700" cy="1705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791333"/>
            <a:ext cx="2261394" cy="1750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94" y="2791333"/>
            <a:ext cx="1790700" cy="1750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294" y="2798477"/>
            <a:ext cx="1819275" cy="1740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293" y="1086755"/>
            <a:ext cx="1830736" cy="171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2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03" y="548640"/>
            <a:ext cx="9993086" cy="426187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TỔNG QUAN GIẢI PHẨU HỆ TIẾT NIỆU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ĐỊNH NGHĨA, NGUYÊN NHÂN, ĐIỀU KIỆN THUẬN LỢI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BỆNH SINH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TRIỆU CHỨNG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TIẾN TRIỂN VÀ BIẾN CHỨNG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ĐIỀU TRỊ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9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733425"/>
            <a:ext cx="8534400" cy="361526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7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8524" y="1432561"/>
            <a:ext cx="6963507" cy="2312962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niệu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- 2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</a:t>
            </a:r>
            <a:b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- 2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niệu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niệu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b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2" y="1655131"/>
            <a:ext cx="4221086" cy="3866438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274322"/>
            <a:ext cx="12192000" cy="11582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107" y="268666"/>
            <a:ext cx="8316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TỔNG QUAN GIẢI PHẨU HỆ TIẾT NIỆU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88524" y="3499338"/>
            <a:ext cx="69635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80%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erythopoietin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991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859" y="115388"/>
            <a:ext cx="11469189" cy="97536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191" y="1482633"/>
            <a:ext cx="11150738" cy="43521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(Urinary Tract Infection)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1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Chia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84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30" y="-87713"/>
            <a:ext cx="12192000" cy="120178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330" y="1293224"/>
            <a:ext cx="3234646" cy="770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03719166"/>
              </p:ext>
            </p:extLst>
          </p:nvPr>
        </p:nvGraphicFramePr>
        <p:xfrm>
          <a:off x="1950719" y="1644162"/>
          <a:ext cx="8560525" cy="4695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60758" y="2325979"/>
            <a:ext cx="127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Gram (-)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95443" y="3730030"/>
            <a:ext cx="1405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Gram (+) </a:t>
            </a:r>
          </a:p>
        </p:txBody>
      </p:sp>
      <p:sp>
        <p:nvSpPr>
          <p:cNvPr id="9" name="Rectangle 8"/>
          <p:cNvSpPr/>
          <p:nvPr/>
        </p:nvSpPr>
        <p:spPr>
          <a:xfrm>
            <a:off x="1950719" y="5134082"/>
            <a:ext cx="1564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51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4" grpId="0">
        <p:bldAsOne/>
      </p:bldGraphic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6694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287" y="773723"/>
            <a:ext cx="10889481" cy="53470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estrogen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nghẽn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sonde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HIV,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801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8" y="-549849"/>
            <a:ext cx="11721737" cy="1991846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307" y="446074"/>
            <a:ext cx="10842173" cy="64119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niệu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niệu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niệu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niệu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loãng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niệu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niệu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dung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89" y="446074"/>
            <a:ext cx="3953691" cy="287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60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32" y="-104502"/>
            <a:ext cx="8534400" cy="1507067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TRIỆU CHỨNG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332" y="-104502"/>
            <a:ext cx="9948954" cy="66968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VIÊM BÀNG QUANG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mủ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331" y="905607"/>
            <a:ext cx="4519246" cy="358726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085768" y="49060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58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23" y="-111155"/>
            <a:ext cx="8534400" cy="1260808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TRIỆU CHỨNG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23" y="1066800"/>
            <a:ext cx="9346702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VIÊM THẬN - BỂ THẬN CẤP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ỉ 1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Rung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mủ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9" y="941072"/>
            <a:ext cx="4624250" cy="53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6458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697</TotalTime>
  <Words>1345</Words>
  <Application>Microsoft Office PowerPoint</Application>
  <PresentationFormat>Màn hình rộng</PresentationFormat>
  <Paragraphs>143</Paragraphs>
  <Slides>20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1" baseType="lpstr">
      <vt:lpstr>Slice</vt:lpstr>
      <vt:lpstr>NHIỄM KHUẨN TIẾT NIỆU</vt:lpstr>
      <vt:lpstr>Bản trình bày PowerPoint</vt:lpstr>
      <vt:lpstr>Hệ thống tiết niệu gồm:     - 2 quả thận có chức năng lọc, kiểm soát thành  phần nước tiểu và chế tiết một số hormon    - 2 niệu quản, 1 bàng quan, 1 niệu đạo có chức năng dẫn lưu, tích trữ và bài tiết nước tiểu </vt:lpstr>
      <vt:lpstr>2. ĐịNH nghĩa, nguyên nhân, điều kiện thuận lợi</vt:lpstr>
      <vt:lpstr>2. định nghĩa, nguyên nhân, điều kiện thuận lợi </vt:lpstr>
      <vt:lpstr> 2. Định nghĩa, nguyên nhân, điều kiện thuận lợi</vt:lpstr>
      <vt:lpstr>3. bệnh sinh</vt:lpstr>
      <vt:lpstr>4. TRIỆU CHỨNG</vt:lpstr>
      <vt:lpstr>4. TRIỆU CHỨNG</vt:lpstr>
      <vt:lpstr>4. TRIỆU CHỨNG</vt:lpstr>
      <vt:lpstr>4. TRIỆU CHỨNG</vt:lpstr>
      <vt:lpstr>5. TiếN triển và biến chứng</vt:lpstr>
      <vt:lpstr>6. ĐIỀU TRị</vt:lpstr>
      <vt:lpstr>24.000/ viên</vt:lpstr>
      <vt:lpstr>7.000/viên</vt:lpstr>
      <vt:lpstr>Ngoài ra còn sử dụng một số thuốc có thành phần kết hợp nhằm tăng hiệu quả điều trị</vt:lpstr>
      <vt:lpstr>Bản trình bày PowerPoint</vt:lpstr>
      <vt:lpstr>Sử dụng phương pháp dân gian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NHIỄM KHUẨN TIẾT NIỆU</dc:title>
  <dc:creator>viet xuynh</dc:creator>
  <cp:lastModifiedBy>Microsoft Office User</cp:lastModifiedBy>
  <cp:revision>99</cp:revision>
  <dcterms:created xsi:type="dcterms:W3CDTF">2019-09-15T17:31:40Z</dcterms:created>
  <dcterms:modified xsi:type="dcterms:W3CDTF">2019-10-06T05:06:45Z</dcterms:modified>
</cp:coreProperties>
</file>