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20" r:id="rId3"/>
    <p:sldMasterId id="2147483744" r:id="rId4"/>
    <p:sldMasterId id="2147483756" r:id="rId5"/>
    <p:sldMasterId id="2147483768" r:id="rId6"/>
    <p:sldMasterId id="2147483792" r:id="rId7"/>
    <p:sldMasterId id="2147483804" r:id="rId8"/>
  </p:sldMasterIdLst>
  <p:sldIdLst>
    <p:sldId id="267" r:id="rId9"/>
    <p:sldId id="268" r:id="rId10"/>
    <p:sldId id="256" r:id="rId11"/>
    <p:sldId id="257" r:id="rId12"/>
    <p:sldId id="274" r:id="rId13"/>
    <p:sldId id="258" r:id="rId14"/>
    <p:sldId id="259" r:id="rId15"/>
    <p:sldId id="272" r:id="rId16"/>
    <p:sldId id="273" r:id="rId17"/>
    <p:sldId id="260" r:id="rId18"/>
    <p:sldId id="271" r:id="rId19"/>
    <p:sldId id="261" r:id="rId20"/>
    <p:sldId id="262" r:id="rId21"/>
    <p:sldId id="269" r:id="rId22"/>
    <p:sldId id="264" r:id="rId23"/>
    <p:sldId id="265" r:id="rId24"/>
    <p:sldId id="266" r:id="rId25"/>
    <p:sldId id="275" r:id="rId26"/>
    <p:sldId id="276" r:id="rId27"/>
    <p:sldId id="277"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78301A-016F-441A-B9B8-ED7FE221B60C}"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13F7182C-3071-4AAD-9FBC-F3439BEC5649}">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bệnh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tuyệt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dgm:t>
    </dgm:pt>
    <dgm:pt modelId="{DF87858B-25C8-4319-B0AB-A8930FBF73C6}" type="parTrans" cxnId="{600E22AB-9E1B-4300-A5E5-B342C7025145}">
      <dgm:prSet/>
      <dgm:spPr/>
      <dgm:t>
        <a:bodyPr/>
        <a:lstStyle/>
        <a:p>
          <a:endParaRPr lang="en-US">
            <a:latin typeface="Times New Roman" panose="02020603050405020304" pitchFamily="18" charset="0"/>
            <a:cs typeface="Times New Roman" panose="02020603050405020304" pitchFamily="18" charset="0"/>
          </a:endParaRPr>
        </a:p>
      </dgm:t>
    </dgm:pt>
    <dgm:pt modelId="{2E428375-346B-453E-B194-E1DA225A11EB}" type="sibTrans" cxnId="{600E22AB-9E1B-4300-A5E5-B342C7025145}">
      <dgm:prSet/>
      <dgm:spPr/>
      <dgm:t>
        <a:bodyPr/>
        <a:lstStyle/>
        <a:p>
          <a:endParaRPr lang="en-US">
            <a:latin typeface="Times New Roman" panose="02020603050405020304" pitchFamily="18" charset="0"/>
            <a:cs typeface="Times New Roman" panose="02020603050405020304" pitchFamily="18" charset="0"/>
          </a:endParaRPr>
        </a:p>
      </dgm:t>
    </dgm:pt>
    <dgm:pt modelId="{0F45B06E-CA7B-4C20-8298-C6163D67FF75}">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bệnh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bệnh</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dgm:t>
    </dgm:pt>
    <dgm:pt modelId="{C077E0C5-9C68-44F1-AA55-1DFB9B451D54}" type="parTrans" cxnId="{4F3F2292-C870-4042-942C-3730336B1DD1}">
      <dgm:prSet/>
      <dgm:spPr/>
      <dgm:t>
        <a:bodyPr/>
        <a:lstStyle/>
        <a:p>
          <a:endParaRPr lang="en-US">
            <a:latin typeface="Times New Roman" panose="02020603050405020304" pitchFamily="18" charset="0"/>
            <a:cs typeface="Times New Roman" panose="02020603050405020304" pitchFamily="18" charset="0"/>
          </a:endParaRPr>
        </a:p>
      </dgm:t>
    </dgm:pt>
    <dgm:pt modelId="{E4C45A03-00B1-4CDB-B8FF-6D9F221D2AD7}" type="sibTrans" cxnId="{4F3F2292-C870-4042-942C-3730336B1DD1}">
      <dgm:prSet/>
      <dgm:spPr/>
      <dgm:t>
        <a:bodyPr/>
        <a:lstStyle/>
        <a:p>
          <a:endParaRPr lang="en-US">
            <a:latin typeface="Times New Roman" panose="02020603050405020304" pitchFamily="18" charset="0"/>
            <a:cs typeface="Times New Roman" panose="02020603050405020304" pitchFamily="18" charset="0"/>
          </a:endParaRPr>
        </a:p>
      </dgm:t>
    </dgm:pt>
    <dgm:pt modelId="{8B233465-9740-4335-8059-39B83C71373C}">
      <dgm:prSet phldrT="[Text]" custT="1">
        <dgm:style>
          <a:lnRef idx="1">
            <a:schemeClr val="dk1"/>
          </a:lnRef>
          <a:fillRef idx="2">
            <a:schemeClr val="dk1"/>
          </a:fillRef>
          <a:effectRef idx="1">
            <a:schemeClr val="dk1"/>
          </a:effectRef>
          <a:fontRef idx="minor">
            <a:schemeClr val="dk1"/>
          </a:fontRef>
        </dgm:style>
      </dgm:prSet>
      <dgm:spPr/>
      <dgm:t>
        <a:bodyPr/>
        <a:lstStyle/>
        <a:p>
          <a:r>
            <a:rPr lang="en-US" sz="2800" smtClean="0">
              <a:latin typeface="Times New Roman" panose="02020603050405020304" pitchFamily="18" charset="0"/>
              <a:cs typeface="Times New Roman" panose="02020603050405020304" pitchFamily="18" charset="0"/>
            </a:rPr>
            <a:t>Vệ sinh hằng ngày sạch sẽ</a:t>
          </a:r>
          <a:endParaRPr lang="en-US" sz="2800" dirty="0">
            <a:latin typeface="Times New Roman" panose="02020603050405020304" pitchFamily="18" charset="0"/>
            <a:cs typeface="Times New Roman" panose="02020603050405020304" pitchFamily="18" charset="0"/>
          </a:endParaRPr>
        </a:p>
      </dgm:t>
    </dgm:pt>
    <dgm:pt modelId="{7F5ADEFF-3D40-418C-9449-77E6BE8D76A0}" type="parTrans" cxnId="{D4CCC604-302B-468A-AE0B-517C70D36078}">
      <dgm:prSet/>
      <dgm:spPr/>
      <dgm:t>
        <a:bodyPr/>
        <a:lstStyle/>
        <a:p>
          <a:endParaRPr lang="en-US">
            <a:latin typeface="Times New Roman" panose="02020603050405020304" pitchFamily="18" charset="0"/>
            <a:cs typeface="Times New Roman" panose="02020603050405020304" pitchFamily="18" charset="0"/>
          </a:endParaRPr>
        </a:p>
      </dgm:t>
    </dgm:pt>
    <dgm:pt modelId="{B3AF3A9B-689B-4895-B936-D8DC98878510}" type="sibTrans" cxnId="{D4CCC604-302B-468A-AE0B-517C70D36078}">
      <dgm:prSet/>
      <dgm:spPr/>
      <dgm:t>
        <a:bodyPr/>
        <a:lstStyle/>
        <a:p>
          <a:endParaRPr lang="en-US">
            <a:latin typeface="Times New Roman" panose="02020603050405020304" pitchFamily="18" charset="0"/>
            <a:cs typeface="Times New Roman" panose="02020603050405020304" pitchFamily="18" charset="0"/>
          </a:endParaRPr>
        </a:p>
      </dgm:t>
    </dgm:pt>
    <dgm:pt modelId="{0363FF72-F9BF-4866-8006-EE51B563D80D}">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800" smtClean="0">
              <a:latin typeface="Times New Roman" panose="02020603050405020304" pitchFamily="18" charset="0"/>
              <a:cs typeface="Times New Roman" panose="02020603050405020304" pitchFamily="18" charset="0"/>
            </a:rPr>
            <a:t>Ăn thức ăn lỏng và dễ tiêu </a:t>
          </a:r>
          <a:endParaRPr lang="en-US" sz="2800" dirty="0">
            <a:latin typeface="Times New Roman" panose="02020603050405020304" pitchFamily="18" charset="0"/>
            <a:cs typeface="Times New Roman" panose="02020603050405020304" pitchFamily="18" charset="0"/>
          </a:endParaRPr>
        </a:p>
      </dgm:t>
    </dgm:pt>
    <dgm:pt modelId="{F02EC2D6-9417-4EE3-93FE-BBA36C67076F}" type="parTrans" cxnId="{1BBF6662-9DE3-4050-B18B-3F9801DC546A}">
      <dgm:prSet/>
      <dgm:spPr/>
      <dgm:t>
        <a:bodyPr/>
        <a:lstStyle/>
        <a:p>
          <a:endParaRPr lang="en-US">
            <a:latin typeface="Times New Roman" panose="02020603050405020304" pitchFamily="18" charset="0"/>
            <a:cs typeface="Times New Roman" panose="02020603050405020304" pitchFamily="18" charset="0"/>
          </a:endParaRPr>
        </a:p>
      </dgm:t>
    </dgm:pt>
    <dgm:pt modelId="{CAFFDE7E-EA45-4045-BFC3-8AEABF678939}" type="sibTrans" cxnId="{1BBF6662-9DE3-4050-B18B-3F9801DC546A}">
      <dgm:prSet/>
      <dgm:spPr/>
      <dgm:t>
        <a:bodyPr/>
        <a:lstStyle/>
        <a:p>
          <a:endParaRPr lang="en-US">
            <a:latin typeface="Times New Roman" panose="02020603050405020304" pitchFamily="18" charset="0"/>
            <a:cs typeface="Times New Roman" panose="02020603050405020304" pitchFamily="18" charset="0"/>
          </a:endParaRPr>
        </a:p>
      </dgm:t>
    </dgm:pt>
    <dgm:pt modelId="{0ABF2989-EE79-4401-9AE3-1F1A7ECC567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800" smtClean="0">
              <a:latin typeface="Times New Roman" panose="02020603050405020304" pitchFamily="18" charset="0"/>
              <a:cs typeface="Times New Roman" panose="02020603050405020304" pitchFamily="18" charset="0"/>
            </a:rPr>
            <a:t>Trấn an để bệnh nhân an tâm </a:t>
          </a:r>
          <a:endParaRPr lang="en-US" sz="2800" dirty="0">
            <a:latin typeface="Times New Roman" panose="02020603050405020304" pitchFamily="18" charset="0"/>
            <a:cs typeface="Times New Roman" panose="02020603050405020304" pitchFamily="18" charset="0"/>
          </a:endParaRPr>
        </a:p>
      </dgm:t>
    </dgm:pt>
    <dgm:pt modelId="{6954D506-1113-4E0B-91BC-EE63B192C52B}" type="parTrans" cxnId="{21874DF0-E4C1-48E3-B969-E065B352309A}">
      <dgm:prSet/>
      <dgm:spPr/>
      <dgm:t>
        <a:bodyPr/>
        <a:lstStyle/>
        <a:p>
          <a:endParaRPr lang="en-US">
            <a:latin typeface="Times New Roman" panose="02020603050405020304" pitchFamily="18" charset="0"/>
            <a:cs typeface="Times New Roman" panose="02020603050405020304" pitchFamily="18" charset="0"/>
          </a:endParaRPr>
        </a:p>
      </dgm:t>
    </dgm:pt>
    <dgm:pt modelId="{9D87BAA7-3066-45E7-8C56-162CD6CEFAFD}" type="sibTrans" cxnId="{21874DF0-E4C1-48E3-B969-E065B352309A}">
      <dgm:prSet/>
      <dgm:spPr/>
      <dgm:t>
        <a:bodyPr/>
        <a:lstStyle/>
        <a:p>
          <a:endParaRPr lang="en-US">
            <a:latin typeface="Times New Roman" panose="02020603050405020304" pitchFamily="18" charset="0"/>
            <a:cs typeface="Times New Roman" panose="02020603050405020304" pitchFamily="18" charset="0"/>
          </a:endParaRPr>
        </a:p>
      </dgm:t>
    </dgm:pt>
    <dgm:pt modelId="{C821EEC6-D6F1-412B-8814-032F057B7EDE}" type="pres">
      <dgm:prSet presAssocID="{C878301A-016F-441A-B9B8-ED7FE221B60C}" presName="cycle" presStyleCnt="0">
        <dgm:presLayoutVars>
          <dgm:dir/>
          <dgm:resizeHandles val="exact"/>
        </dgm:presLayoutVars>
      </dgm:prSet>
      <dgm:spPr/>
      <dgm:t>
        <a:bodyPr/>
        <a:lstStyle/>
        <a:p>
          <a:endParaRPr lang="en-GB"/>
        </a:p>
      </dgm:t>
    </dgm:pt>
    <dgm:pt modelId="{7C54ED15-38CE-4744-8AD4-DE28C10482FE}" type="pres">
      <dgm:prSet presAssocID="{13F7182C-3071-4AAD-9FBC-F3439BEC5649}" presName="node" presStyleLbl="node1" presStyleIdx="0" presStyleCnt="5" custScaleX="263540" custScaleY="111902">
        <dgm:presLayoutVars>
          <dgm:bulletEnabled val="1"/>
        </dgm:presLayoutVars>
      </dgm:prSet>
      <dgm:spPr/>
      <dgm:t>
        <a:bodyPr/>
        <a:lstStyle/>
        <a:p>
          <a:endParaRPr lang="en-US"/>
        </a:p>
      </dgm:t>
    </dgm:pt>
    <dgm:pt modelId="{F3C36940-3114-497D-85CB-8D7594E13837}" type="pres">
      <dgm:prSet presAssocID="{13F7182C-3071-4AAD-9FBC-F3439BEC5649}" presName="spNode" presStyleCnt="0"/>
      <dgm:spPr/>
      <dgm:t>
        <a:bodyPr/>
        <a:lstStyle/>
        <a:p>
          <a:endParaRPr lang="en-US"/>
        </a:p>
      </dgm:t>
    </dgm:pt>
    <dgm:pt modelId="{70C4EEFB-5F34-402E-A727-EFB354706617}" type="pres">
      <dgm:prSet presAssocID="{2E428375-346B-453E-B194-E1DA225A11EB}" presName="sibTrans" presStyleLbl="sibTrans1D1" presStyleIdx="0" presStyleCnt="5"/>
      <dgm:spPr/>
      <dgm:t>
        <a:bodyPr/>
        <a:lstStyle/>
        <a:p>
          <a:endParaRPr lang="en-GB"/>
        </a:p>
      </dgm:t>
    </dgm:pt>
    <dgm:pt modelId="{B23CB4C4-9B08-4A66-8878-85121258DA8A}" type="pres">
      <dgm:prSet presAssocID="{0F45B06E-CA7B-4C20-8298-C6163D67FF75}" presName="node" presStyleLbl="node1" presStyleIdx="1" presStyleCnt="5" custScaleX="240385" custScaleY="143601">
        <dgm:presLayoutVars>
          <dgm:bulletEnabled val="1"/>
        </dgm:presLayoutVars>
      </dgm:prSet>
      <dgm:spPr/>
      <dgm:t>
        <a:bodyPr/>
        <a:lstStyle/>
        <a:p>
          <a:endParaRPr lang="en-US"/>
        </a:p>
      </dgm:t>
    </dgm:pt>
    <dgm:pt modelId="{0692B1C3-BF2C-4702-A0EF-B676AA365A44}" type="pres">
      <dgm:prSet presAssocID="{0F45B06E-CA7B-4C20-8298-C6163D67FF75}" presName="spNode" presStyleCnt="0"/>
      <dgm:spPr/>
      <dgm:t>
        <a:bodyPr/>
        <a:lstStyle/>
        <a:p>
          <a:endParaRPr lang="en-US"/>
        </a:p>
      </dgm:t>
    </dgm:pt>
    <dgm:pt modelId="{A6B93589-E25F-4D1F-9F4C-0C11E8E44AF5}" type="pres">
      <dgm:prSet presAssocID="{E4C45A03-00B1-4CDB-B8FF-6D9F221D2AD7}" presName="sibTrans" presStyleLbl="sibTrans1D1" presStyleIdx="1" presStyleCnt="5"/>
      <dgm:spPr/>
      <dgm:t>
        <a:bodyPr/>
        <a:lstStyle/>
        <a:p>
          <a:endParaRPr lang="en-GB"/>
        </a:p>
      </dgm:t>
    </dgm:pt>
    <dgm:pt modelId="{1658919E-B635-4C22-B7F4-685B3E31766F}" type="pres">
      <dgm:prSet presAssocID="{8B233465-9740-4335-8059-39B83C71373C}" presName="node" presStyleLbl="node1" presStyleIdx="2" presStyleCnt="5" custScaleX="133199" custScaleY="144817">
        <dgm:presLayoutVars>
          <dgm:bulletEnabled val="1"/>
        </dgm:presLayoutVars>
      </dgm:prSet>
      <dgm:spPr/>
      <dgm:t>
        <a:bodyPr/>
        <a:lstStyle/>
        <a:p>
          <a:endParaRPr lang="en-US"/>
        </a:p>
      </dgm:t>
    </dgm:pt>
    <dgm:pt modelId="{D22683C4-516F-4655-A519-A22791F7789D}" type="pres">
      <dgm:prSet presAssocID="{8B233465-9740-4335-8059-39B83C71373C}" presName="spNode" presStyleCnt="0"/>
      <dgm:spPr/>
      <dgm:t>
        <a:bodyPr/>
        <a:lstStyle/>
        <a:p>
          <a:endParaRPr lang="en-US"/>
        </a:p>
      </dgm:t>
    </dgm:pt>
    <dgm:pt modelId="{07718FD7-512A-4AAF-BE4F-E440C3BBE919}" type="pres">
      <dgm:prSet presAssocID="{B3AF3A9B-689B-4895-B936-D8DC98878510}" presName="sibTrans" presStyleLbl="sibTrans1D1" presStyleIdx="2" presStyleCnt="5"/>
      <dgm:spPr/>
      <dgm:t>
        <a:bodyPr/>
        <a:lstStyle/>
        <a:p>
          <a:endParaRPr lang="en-GB"/>
        </a:p>
      </dgm:t>
    </dgm:pt>
    <dgm:pt modelId="{1FBB81D9-4418-4FA4-AEE3-399D743FF8E4}" type="pres">
      <dgm:prSet presAssocID="{0363FF72-F9BF-4866-8006-EE51B563D80D}" presName="node" presStyleLbl="node1" presStyleIdx="3" presStyleCnt="5" custScaleX="143285" custScaleY="150810">
        <dgm:presLayoutVars>
          <dgm:bulletEnabled val="1"/>
        </dgm:presLayoutVars>
      </dgm:prSet>
      <dgm:spPr/>
      <dgm:t>
        <a:bodyPr/>
        <a:lstStyle/>
        <a:p>
          <a:endParaRPr lang="en-US"/>
        </a:p>
      </dgm:t>
    </dgm:pt>
    <dgm:pt modelId="{C3A7A249-5945-4AF8-95A4-1DEA6D91946A}" type="pres">
      <dgm:prSet presAssocID="{0363FF72-F9BF-4866-8006-EE51B563D80D}" presName="spNode" presStyleCnt="0"/>
      <dgm:spPr/>
      <dgm:t>
        <a:bodyPr/>
        <a:lstStyle/>
        <a:p>
          <a:endParaRPr lang="en-US"/>
        </a:p>
      </dgm:t>
    </dgm:pt>
    <dgm:pt modelId="{B03783CC-CAC9-44DD-AACF-E676BCE3F2AF}" type="pres">
      <dgm:prSet presAssocID="{CAFFDE7E-EA45-4045-BFC3-8AEABF678939}" presName="sibTrans" presStyleLbl="sibTrans1D1" presStyleIdx="3" presStyleCnt="5"/>
      <dgm:spPr/>
      <dgm:t>
        <a:bodyPr/>
        <a:lstStyle/>
        <a:p>
          <a:endParaRPr lang="en-GB"/>
        </a:p>
      </dgm:t>
    </dgm:pt>
    <dgm:pt modelId="{A909E4B3-E36A-46F8-B7BC-3FB421442DB8}" type="pres">
      <dgm:prSet presAssocID="{0ABF2989-EE79-4401-9AE3-1F1A7ECC5674}" presName="node" presStyleLbl="node1" presStyleIdx="4" presStyleCnt="5" custScaleX="151006" custScaleY="141774">
        <dgm:presLayoutVars>
          <dgm:bulletEnabled val="1"/>
        </dgm:presLayoutVars>
      </dgm:prSet>
      <dgm:spPr/>
      <dgm:t>
        <a:bodyPr/>
        <a:lstStyle/>
        <a:p>
          <a:endParaRPr lang="en-US"/>
        </a:p>
      </dgm:t>
    </dgm:pt>
    <dgm:pt modelId="{F01EB50B-01C1-4B2F-9C15-36BD8812B8C7}" type="pres">
      <dgm:prSet presAssocID="{0ABF2989-EE79-4401-9AE3-1F1A7ECC5674}" presName="spNode" presStyleCnt="0"/>
      <dgm:spPr/>
      <dgm:t>
        <a:bodyPr/>
        <a:lstStyle/>
        <a:p>
          <a:endParaRPr lang="en-US"/>
        </a:p>
      </dgm:t>
    </dgm:pt>
    <dgm:pt modelId="{7173C670-08AC-4881-A407-A5EC262A005E}" type="pres">
      <dgm:prSet presAssocID="{9D87BAA7-3066-45E7-8C56-162CD6CEFAFD}" presName="sibTrans" presStyleLbl="sibTrans1D1" presStyleIdx="4" presStyleCnt="5"/>
      <dgm:spPr/>
      <dgm:t>
        <a:bodyPr/>
        <a:lstStyle/>
        <a:p>
          <a:endParaRPr lang="en-GB"/>
        </a:p>
      </dgm:t>
    </dgm:pt>
  </dgm:ptLst>
  <dgm:cxnLst>
    <dgm:cxn modelId="{BB350CC5-89EE-4E4F-9BB6-11342E0259F4}" type="presOf" srcId="{0F45B06E-CA7B-4C20-8298-C6163D67FF75}" destId="{B23CB4C4-9B08-4A66-8878-85121258DA8A}" srcOrd="0" destOrd="0" presId="urn:microsoft.com/office/officeart/2005/8/layout/cycle6"/>
    <dgm:cxn modelId="{BC608DFC-C852-4BD2-B7CF-D3632ADEB569}" type="presOf" srcId="{C878301A-016F-441A-B9B8-ED7FE221B60C}" destId="{C821EEC6-D6F1-412B-8814-032F057B7EDE}" srcOrd="0" destOrd="0" presId="urn:microsoft.com/office/officeart/2005/8/layout/cycle6"/>
    <dgm:cxn modelId="{1BBF6662-9DE3-4050-B18B-3F9801DC546A}" srcId="{C878301A-016F-441A-B9B8-ED7FE221B60C}" destId="{0363FF72-F9BF-4866-8006-EE51B563D80D}" srcOrd="3" destOrd="0" parTransId="{F02EC2D6-9417-4EE3-93FE-BBA36C67076F}" sibTransId="{CAFFDE7E-EA45-4045-BFC3-8AEABF678939}"/>
    <dgm:cxn modelId="{270718D8-EDB5-4098-8E09-E4AA1455E473}" type="presOf" srcId="{CAFFDE7E-EA45-4045-BFC3-8AEABF678939}" destId="{B03783CC-CAC9-44DD-AACF-E676BCE3F2AF}" srcOrd="0" destOrd="0" presId="urn:microsoft.com/office/officeart/2005/8/layout/cycle6"/>
    <dgm:cxn modelId="{CD7D6B79-1F44-4E2B-8E38-4EE0EA66E889}" type="presOf" srcId="{B3AF3A9B-689B-4895-B936-D8DC98878510}" destId="{07718FD7-512A-4AAF-BE4F-E440C3BBE919}" srcOrd="0" destOrd="0" presId="urn:microsoft.com/office/officeart/2005/8/layout/cycle6"/>
    <dgm:cxn modelId="{B1E0F5FD-B6F8-4130-8B05-BCDFC08488D9}" type="presOf" srcId="{E4C45A03-00B1-4CDB-B8FF-6D9F221D2AD7}" destId="{A6B93589-E25F-4D1F-9F4C-0C11E8E44AF5}" srcOrd="0" destOrd="0" presId="urn:microsoft.com/office/officeart/2005/8/layout/cycle6"/>
    <dgm:cxn modelId="{D4CCC604-302B-468A-AE0B-517C70D36078}" srcId="{C878301A-016F-441A-B9B8-ED7FE221B60C}" destId="{8B233465-9740-4335-8059-39B83C71373C}" srcOrd="2" destOrd="0" parTransId="{7F5ADEFF-3D40-418C-9449-77E6BE8D76A0}" sibTransId="{B3AF3A9B-689B-4895-B936-D8DC98878510}"/>
    <dgm:cxn modelId="{21874DF0-E4C1-48E3-B969-E065B352309A}" srcId="{C878301A-016F-441A-B9B8-ED7FE221B60C}" destId="{0ABF2989-EE79-4401-9AE3-1F1A7ECC5674}" srcOrd="4" destOrd="0" parTransId="{6954D506-1113-4E0B-91BC-EE63B192C52B}" sibTransId="{9D87BAA7-3066-45E7-8C56-162CD6CEFAFD}"/>
    <dgm:cxn modelId="{23BA64E6-1DCE-415F-8834-61E105E954E3}" type="presOf" srcId="{0363FF72-F9BF-4866-8006-EE51B563D80D}" destId="{1FBB81D9-4418-4FA4-AEE3-399D743FF8E4}" srcOrd="0" destOrd="0" presId="urn:microsoft.com/office/officeart/2005/8/layout/cycle6"/>
    <dgm:cxn modelId="{FBF4BD0D-A609-4463-B810-8A8A24517F0B}" type="presOf" srcId="{0ABF2989-EE79-4401-9AE3-1F1A7ECC5674}" destId="{A909E4B3-E36A-46F8-B7BC-3FB421442DB8}" srcOrd="0" destOrd="0" presId="urn:microsoft.com/office/officeart/2005/8/layout/cycle6"/>
    <dgm:cxn modelId="{F55036E0-B866-43C7-BD90-E94FD56E83E3}" type="presOf" srcId="{9D87BAA7-3066-45E7-8C56-162CD6CEFAFD}" destId="{7173C670-08AC-4881-A407-A5EC262A005E}" srcOrd="0" destOrd="0" presId="urn:microsoft.com/office/officeart/2005/8/layout/cycle6"/>
    <dgm:cxn modelId="{9B4E677F-0CCF-4667-950A-8F2F30A346AE}" type="presOf" srcId="{8B233465-9740-4335-8059-39B83C71373C}" destId="{1658919E-B635-4C22-B7F4-685B3E31766F}" srcOrd="0" destOrd="0" presId="urn:microsoft.com/office/officeart/2005/8/layout/cycle6"/>
    <dgm:cxn modelId="{600E22AB-9E1B-4300-A5E5-B342C7025145}" srcId="{C878301A-016F-441A-B9B8-ED7FE221B60C}" destId="{13F7182C-3071-4AAD-9FBC-F3439BEC5649}" srcOrd="0" destOrd="0" parTransId="{DF87858B-25C8-4319-B0AB-A8930FBF73C6}" sibTransId="{2E428375-346B-453E-B194-E1DA225A11EB}"/>
    <dgm:cxn modelId="{00104FAE-337C-4F31-BE43-8157CF26A5F9}" type="presOf" srcId="{13F7182C-3071-4AAD-9FBC-F3439BEC5649}" destId="{7C54ED15-38CE-4744-8AD4-DE28C10482FE}" srcOrd="0" destOrd="0" presId="urn:microsoft.com/office/officeart/2005/8/layout/cycle6"/>
    <dgm:cxn modelId="{C17783A3-C741-4997-909F-A6602E7E834D}" type="presOf" srcId="{2E428375-346B-453E-B194-E1DA225A11EB}" destId="{70C4EEFB-5F34-402E-A727-EFB354706617}" srcOrd="0" destOrd="0" presId="urn:microsoft.com/office/officeart/2005/8/layout/cycle6"/>
    <dgm:cxn modelId="{4F3F2292-C870-4042-942C-3730336B1DD1}" srcId="{C878301A-016F-441A-B9B8-ED7FE221B60C}" destId="{0F45B06E-CA7B-4C20-8298-C6163D67FF75}" srcOrd="1" destOrd="0" parTransId="{C077E0C5-9C68-44F1-AA55-1DFB9B451D54}" sibTransId="{E4C45A03-00B1-4CDB-B8FF-6D9F221D2AD7}"/>
    <dgm:cxn modelId="{4E7ED7C2-8717-49BF-9C10-37B81692440D}" type="presParOf" srcId="{C821EEC6-D6F1-412B-8814-032F057B7EDE}" destId="{7C54ED15-38CE-4744-8AD4-DE28C10482FE}" srcOrd="0" destOrd="0" presId="urn:microsoft.com/office/officeart/2005/8/layout/cycle6"/>
    <dgm:cxn modelId="{A9208344-4051-4EB9-9A4C-43D394684C9E}" type="presParOf" srcId="{C821EEC6-D6F1-412B-8814-032F057B7EDE}" destId="{F3C36940-3114-497D-85CB-8D7594E13837}" srcOrd="1" destOrd="0" presId="urn:microsoft.com/office/officeart/2005/8/layout/cycle6"/>
    <dgm:cxn modelId="{6FEDCE12-61CF-4303-BD29-505454FFD974}" type="presParOf" srcId="{C821EEC6-D6F1-412B-8814-032F057B7EDE}" destId="{70C4EEFB-5F34-402E-A727-EFB354706617}" srcOrd="2" destOrd="0" presId="urn:microsoft.com/office/officeart/2005/8/layout/cycle6"/>
    <dgm:cxn modelId="{D6DD5CA0-D080-43DC-AB12-EDB3AD63C6D8}" type="presParOf" srcId="{C821EEC6-D6F1-412B-8814-032F057B7EDE}" destId="{B23CB4C4-9B08-4A66-8878-85121258DA8A}" srcOrd="3" destOrd="0" presId="urn:microsoft.com/office/officeart/2005/8/layout/cycle6"/>
    <dgm:cxn modelId="{86AC97B5-92E1-407D-B4DA-B566B1FFBB3D}" type="presParOf" srcId="{C821EEC6-D6F1-412B-8814-032F057B7EDE}" destId="{0692B1C3-BF2C-4702-A0EF-B676AA365A44}" srcOrd="4" destOrd="0" presId="urn:microsoft.com/office/officeart/2005/8/layout/cycle6"/>
    <dgm:cxn modelId="{7832A56A-BE7E-4256-BBB6-DF07332EFF0D}" type="presParOf" srcId="{C821EEC6-D6F1-412B-8814-032F057B7EDE}" destId="{A6B93589-E25F-4D1F-9F4C-0C11E8E44AF5}" srcOrd="5" destOrd="0" presId="urn:microsoft.com/office/officeart/2005/8/layout/cycle6"/>
    <dgm:cxn modelId="{5022C1BD-8CE1-40FE-AA4E-0EB21524333E}" type="presParOf" srcId="{C821EEC6-D6F1-412B-8814-032F057B7EDE}" destId="{1658919E-B635-4C22-B7F4-685B3E31766F}" srcOrd="6" destOrd="0" presId="urn:microsoft.com/office/officeart/2005/8/layout/cycle6"/>
    <dgm:cxn modelId="{6B0446C0-526E-4ADB-BAD4-EE5D66DDE942}" type="presParOf" srcId="{C821EEC6-D6F1-412B-8814-032F057B7EDE}" destId="{D22683C4-516F-4655-A519-A22791F7789D}" srcOrd="7" destOrd="0" presId="urn:microsoft.com/office/officeart/2005/8/layout/cycle6"/>
    <dgm:cxn modelId="{1C58BAE9-C6B6-472A-9300-C6CBAAB0A82A}" type="presParOf" srcId="{C821EEC6-D6F1-412B-8814-032F057B7EDE}" destId="{07718FD7-512A-4AAF-BE4F-E440C3BBE919}" srcOrd="8" destOrd="0" presId="urn:microsoft.com/office/officeart/2005/8/layout/cycle6"/>
    <dgm:cxn modelId="{132BFDCB-30C3-4FEE-A899-061C7D89C456}" type="presParOf" srcId="{C821EEC6-D6F1-412B-8814-032F057B7EDE}" destId="{1FBB81D9-4418-4FA4-AEE3-399D743FF8E4}" srcOrd="9" destOrd="0" presId="urn:microsoft.com/office/officeart/2005/8/layout/cycle6"/>
    <dgm:cxn modelId="{AE8FA8CD-5E94-4532-95F2-872957ACC93B}" type="presParOf" srcId="{C821EEC6-D6F1-412B-8814-032F057B7EDE}" destId="{C3A7A249-5945-4AF8-95A4-1DEA6D91946A}" srcOrd="10" destOrd="0" presId="urn:microsoft.com/office/officeart/2005/8/layout/cycle6"/>
    <dgm:cxn modelId="{7D24BE91-57EF-40DE-ADB4-66CB86C6A645}" type="presParOf" srcId="{C821EEC6-D6F1-412B-8814-032F057B7EDE}" destId="{B03783CC-CAC9-44DD-AACF-E676BCE3F2AF}" srcOrd="11" destOrd="0" presId="urn:microsoft.com/office/officeart/2005/8/layout/cycle6"/>
    <dgm:cxn modelId="{E18AF866-03F5-4CA1-AA93-D039698D9F05}" type="presParOf" srcId="{C821EEC6-D6F1-412B-8814-032F057B7EDE}" destId="{A909E4B3-E36A-46F8-B7BC-3FB421442DB8}" srcOrd="12" destOrd="0" presId="urn:microsoft.com/office/officeart/2005/8/layout/cycle6"/>
    <dgm:cxn modelId="{8F3D1DA1-38CC-4E5E-8D39-1C13C233C533}" type="presParOf" srcId="{C821EEC6-D6F1-412B-8814-032F057B7EDE}" destId="{F01EB50B-01C1-4B2F-9C15-36BD8812B8C7}" srcOrd="13" destOrd="0" presId="urn:microsoft.com/office/officeart/2005/8/layout/cycle6"/>
    <dgm:cxn modelId="{456545DF-7EDD-4086-BCAE-5A40A2B2FE30}" type="presParOf" srcId="{C821EEC6-D6F1-412B-8814-032F057B7EDE}" destId="{7173C670-08AC-4881-A407-A5EC262A005E}"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4ED15-38CE-4744-8AD4-DE28C10482FE}">
      <dsp:nvSpPr>
        <dsp:cNvPr id="0" name=""/>
        <dsp:cNvSpPr/>
      </dsp:nvSpPr>
      <dsp:spPr>
        <a:xfrm>
          <a:off x="273184" y="360836"/>
          <a:ext cx="3702572" cy="1021899"/>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Để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bệnh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nhân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nghĩ</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ngơi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tuyệt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đối</a:t>
          </a:r>
          <a:r>
            <a:rPr lang="en-US" sz="2800"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dsp:txBody>
      <dsp:txXfrm>
        <a:off x="323069" y="410721"/>
        <a:ext cx="3602802" cy="922129"/>
      </dsp:txXfrm>
    </dsp:sp>
    <dsp:sp modelId="{70C4EEFB-5F34-402E-A727-EFB354706617}">
      <dsp:nvSpPr>
        <dsp:cNvPr id="0" name=""/>
        <dsp:cNvSpPr/>
      </dsp:nvSpPr>
      <dsp:spPr>
        <a:xfrm>
          <a:off x="-3785" y="1079942"/>
          <a:ext cx="3649667" cy="3649667"/>
        </a:xfrm>
        <a:custGeom>
          <a:avLst/>
          <a:gdLst/>
          <a:ahLst/>
          <a:cxnLst/>
          <a:rect l="0" t="0" r="0" b="0"/>
          <a:pathLst>
            <a:path>
              <a:moveTo>
                <a:pt x="2832855" y="303679"/>
              </a:moveTo>
              <a:arcTo wR="1824833" hR="1824833" stAng="18211872" swAng="29625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3CB4C4-9B08-4A66-8878-85121258DA8A}">
      <dsp:nvSpPr>
        <dsp:cNvPr id="0" name=""/>
        <dsp:cNvSpPr/>
      </dsp:nvSpPr>
      <dsp:spPr>
        <a:xfrm>
          <a:off x="2171360" y="1477026"/>
          <a:ext cx="3377259" cy="1311377"/>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Giải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thích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bệnh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nhân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đình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tình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trạng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bệnh</a:t>
          </a:r>
          <a:r>
            <a:rPr lang="en-US" sz="2800"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dsp:txBody>
      <dsp:txXfrm>
        <a:off x="2235376" y="1541042"/>
        <a:ext cx="3249227" cy="1183345"/>
      </dsp:txXfrm>
    </dsp:sp>
    <dsp:sp modelId="{A6B93589-E25F-4D1F-9F4C-0C11E8E44AF5}">
      <dsp:nvSpPr>
        <dsp:cNvPr id="0" name=""/>
        <dsp:cNvSpPr/>
      </dsp:nvSpPr>
      <dsp:spPr>
        <a:xfrm>
          <a:off x="299636" y="871786"/>
          <a:ext cx="3649667" cy="3649667"/>
        </a:xfrm>
        <a:custGeom>
          <a:avLst/>
          <a:gdLst/>
          <a:ahLst/>
          <a:cxnLst/>
          <a:rect l="0" t="0" r="0" b="0"/>
          <a:pathLst>
            <a:path>
              <a:moveTo>
                <a:pt x="3646966" y="1924085"/>
              </a:moveTo>
              <a:arcTo wR="1824833" hR="1824833" stAng="187070" swAng="1390618"/>
            </a:path>
          </a:pathLst>
        </a:custGeom>
        <a:noFill/>
        <a:ln w="9525" cap="flat" cmpd="sng" algn="ctr">
          <a:solidFill>
            <a:schemeClr val="accent2">
              <a:hueOff val="449989"/>
              <a:satOff val="12146"/>
              <a:lumOff val="1275"/>
              <a:alphaOff val="0"/>
            </a:schemeClr>
          </a:solidFill>
          <a:prstDash val="solid"/>
        </a:ln>
        <a:effectLst/>
      </dsp:spPr>
      <dsp:style>
        <a:lnRef idx="1">
          <a:scrgbClr r="0" g="0" b="0"/>
        </a:lnRef>
        <a:fillRef idx="0">
          <a:scrgbClr r="0" g="0" b="0"/>
        </a:fillRef>
        <a:effectRef idx="0">
          <a:scrgbClr r="0" g="0" b="0"/>
        </a:effectRef>
        <a:fontRef idx="minor"/>
      </dsp:style>
    </dsp:sp>
    <dsp:sp modelId="{1658919E-B635-4C22-B7F4-685B3E31766F}">
      <dsp:nvSpPr>
        <dsp:cNvPr id="0" name=""/>
        <dsp:cNvSpPr/>
      </dsp:nvSpPr>
      <dsp:spPr>
        <a:xfrm>
          <a:off x="2261399" y="3511699"/>
          <a:ext cx="1871362" cy="1322482"/>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Vệ sinh hằng ngày sạch sẽ</a:t>
          </a:r>
          <a:endParaRPr lang="en-US" sz="2800" kern="1200" dirty="0">
            <a:latin typeface="Times New Roman" panose="02020603050405020304" pitchFamily="18" charset="0"/>
            <a:cs typeface="Times New Roman" panose="02020603050405020304" pitchFamily="18" charset="0"/>
          </a:endParaRPr>
        </a:p>
      </dsp:txBody>
      <dsp:txXfrm>
        <a:off x="2325957" y="3576257"/>
        <a:ext cx="1742246" cy="1193366"/>
      </dsp:txXfrm>
    </dsp:sp>
    <dsp:sp modelId="{07718FD7-512A-4AAF-BE4F-E440C3BBE919}">
      <dsp:nvSpPr>
        <dsp:cNvPr id="0" name=""/>
        <dsp:cNvSpPr/>
      </dsp:nvSpPr>
      <dsp:spPr>
        <a:xfrm>
          <a:off x="299636" y="871786"/>
          <a:ext cx="3649667" cy="3649667"/>
        </a:xfrm>
        <a:custGeom>
          <a:avLst/>
          <a:gdLst/>
          <a:ahLst/>
          <a:cxnLst/>
          <a:rect l="0" t="0" r="0" b="0"/>
          <a:pathLst>
            <a:path>
              <a:moveTo>
                <a:pt x="1959737" y="3644673"/>
              </a:moveTo>
              <a:arcTo wR="1824833" hR="1824833" stAng="5145626" swAng="375058"/>
            </a:path>
          </a:pathLst>
        </a:custGeom>
        <a:noFill/>
        <a:ln w="9525" cap="flat" cmpd="sng" algn="ctr">
          <a:solidFill>
            <a:schemeClr val="accent2">
              <a:hueOff val="899978"/>
              <a:satOff val="24292"/>
              <a:lumOff val="2550"/>
              <a:alphaOff val="0"/>
            </a:schemeClr>
          </a:solidFill>
          <a:prstDash val="solid"/>
        </a:ln>
        <a:effectLst/>
      </dsp:spPr>
      <dsp:style>
        <a:lnRef idx="1">
          <a:scrgbClr r="0" g="0" b="0"/>
        </a:lnRef>
        <a:fillRef idx="0">
          <a:scrgbClr r="0" g="0" b="0"/>
        </a:fillRef>
        <a:effectRef idx="0">
          <a:scrgbClr r="0" g="0" b="0"/>
        </a:effectRef>
        <a:fontRef idx="minor"/>
      </dsp:style>
    </dsp:sp>
    <dsp:sp modelId="{1FBB81D9-4418-4FA4-AEE3-399D743FF8E4}">
      <dsp:nvSpPr>
        <dsp:cNvPr id="0" name=""/>
        <dsp:cNvSpPr/>
      </dsp:nvSpPr>
      <dsp:spPr>
        <a:xfrm>
          <a:off x="45327" y="3484335"/>
          <a:ext cx="2013064" cy="1377211"/>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Ăn thức ăn lỏng và dễ tiêu </a:t>
          </a:r>
          <a:endParaRPr lang="en-US" sz="2800" kern="1200" dirty="0">
            <a:latin typeface="Times New Roman" panose="02020603050405020304" pitchFamily="18" charset="0"/>
            <a:cs typeface="Times New Roman" panose="02020603050405020304" pitchFamily="18" charset="0"/>
          </a:endParaRPr>
        </a:p>
      </dsp:txBody>
      <dsp:txXfrm>
        <a:off x="112557" y="3551565"/>
        <a:ext cx="1878604" cy="1242751"/>
      </dsp:txXfrm>
    </dsp:sp>
    <dsp:sp modelId="{B03783CC-CAC9-44DD-AACF-E676BCE3F2AF}">
      <dsp:nvSpPr>
        <dsp:cNvPr id="0" name=""/>
        <dsp:cNvSpPr/>
      </dsp:nvSpPr>
      <dsp:spPr>
        <a:xfrm>
          <a:off x="299636" y="871786"/>
          <a:ext cx="3649667" cy="3649667"/>
        </a:xfrm>
        <a:custGeom>
          <a:avLst/>
          <a:gdLst/>
          <a:ahLst/>
          <a:cxnLst/>
          <a:rect l="0" t="0" r="0" b="0"/>
          <a:pathLst>
            <a:path>
              <a:moveTo>
                <a:pt x="175649" y="2605993"/>
              </a:moveTo>
              <a:arcTo wR="1824833" hR="1824833" stAng="9279285" swAng="1349786"/>
            </a:path>
          </a:pathLst>
        </a:custGeom>
        <a:noFill/>
        <a:ln w="9525" cap="flat" cmpd="sng" algn="ctr">
          <a:solidFill>
            <a:schemeClr val="accent2">
              <a:hueOff val="1349966"/>
              <a:satOff val="36438"/>
              <a:lumOff val="3824"/>
              <a:alphaOff val="0"/>
            </a:schemeClr>
          </a:solidFill>
          <a:prstDash val="solid"/>
        </a:ln>
        <a:effectLst/>
      </dsp:spPr>
      <dsp:style>
        <a:lnRef idx="1">
          <a:scrgbClr r="0" g="0" b="0"/>
        </a:lnRef>
        <a:fillRef idx="0">
          <a:scrgbClr r="0" g="0" b="0"/>
        </a:fillRef>
        <a:effectRef idx="0">
          <a:scrgbClr r="0" g="0" b="0"/>
        </a:effectRef>
        <a:fontRef idx="minor"/>
      </dsp:style>
    </dsp:sp>
    <dsp:sp modelId="{A909E4B3-E36A-46F8-B7BC-3FB421442DB8}">
      <dsp:nvSpPr>
        <dsp:cNvPr id="0" name=""/>
        <dsp:cNvSpPr/>
      </dsp:nvSpPr>
      <dsp:spPr>
        <a:xfrm>
          <a:off x="-671819" y="1485368"/>
          <a:ext cx="2121539" cy="1294693"/>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Trấn an để bệnh nhân an tâm </a:t>
          </a:r>
          <a:endParaRPr lang="en-US" sz="2800" kern="1200" dirty="0">
            <a:latin typeface="Times New Roman" panose="02020603050405020304" pitchFamily="18" charset="0"/>
            <a:cs typeface="Times New Roman" panose="02020603050405020304" pitchFamily="18" charset="0"/>
          </a:endParaRPr>
        </a:p>
      </dsp:txBody>
      <dsp:txXfrm>
        <a:off x="-608617" y="1548570"/>
        <a:ext cx="1995135" cy="1168289"/>
      </dsp:txXfrm>
    </dsp:sp>
    <dsp:sp modelId="{7173C670-08AC-4881-A407-A5EC262A005E}">
      <dsp:nvSpPr>
        <dsp:cNvPr id="0" name=""/>
        <dsp:cNvSpPr/>
      </dsp:nvSpPr>
      <dsp:spPr>
        <a:xfrm>
          <a:off x="597125" y="1083849"/>
          <a:ext cx="3649667" cy="3649667"/>
        </a:xfrm>
        <a:custGeom>
          <a:avLst/>
          <a:gdLst/>
          <a:ahLst/>
          <a:cxnLst/>
          <a:rect l="0" t="0" r="0" b="0"/>
          <a:pathLst>
            <a:path>
              <a:moveTo>
                <a:pt x="684183" y="400426"/>
              </a:moveTo>
              <a:arcTo wR="1824833" hR="1824833" stAng="13878757" swAng="322487"/>
            </a:path>
          </a:pathLst>
        </a:custGeom>
        <a:noFill/>
        <a:ln w="9525" cap="flat" cmpd="sng" algn="ctr">
          <a:solidFill>
            <a:schemeClr val="accent2">
              <a:hueOff val="1799955"/>
              <a:satOff val="48584"/>
              <a:lumOff val="509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a:xfrm>
            <a:off x="160338" y="144487"/>
            <a:ext cx="8831262" cy="6561137"/>
          </a:xfrm>
          <a:prstGeom prst="roundRect">
            <a:avLst>
              <a:gd name="adj" fmla="val 3912"/>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BB760228-D2BD-4663-84FE-223A59E16F9E}" type="datetimeFigureOut">
              <a:rPr lang="en-US"/>
              <a:pPr>
                <a:defRPr/>
              </a:pPr>
              <a:t>8/22/2016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408D2C-E273-4E8E-91A4-5D1DFCEF9C94}" type="slidenum">
              <a:rPr lang="en-US"/>
              <a:pPr>
                <a:defRPr/>
              </a:pPr>
              <a:t>‹#›</a:t>
            </a:fld>
            <a:endParaRPr lang="en-US"/>
          </a:p>
        </p:txBody>
      </p:sp>
    </p:spTree>
    <p:extLst>
      <p:ext uri="{BB962C8B-B14F-4D97-AF65-F5344CB8AC3E}">
        <p14:creationId xmlns:p14="http://schemas.microsoft.com/office/powerpoint/2010/main" val="249586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EADB-81D6-4713-B5BB-62D4E99DD908}" type="datetimeFigureOut">
              <a:rPr lang="en-US"/>
              <a:pPr>
                <a:defRPr/>
              </a:pPr>
              <a:t>8/22/2016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8A7E92-D39A-4FFB-8808-0A4A247B7A03}" type="slidenum">
              <a:rPr lang="en-US"/>
              <a:pPr>
                <a:defRPr/>
              </a:pPr>
              <a:t>‹#›</a:t>
            </a:fld>
            <a:endParaRPr lang="en-US"/>
          </a:p>
        </p:txBody>
      </p:sp>
    </p:spTree>
    <p:extLst>
      <p:ext uri="{BB962C8B-B14F-4D97-AF65-F5344CB8AC3E}">
        <p14:creationId xmlns:p14="http://schemas.microsoft.com/office/powerpoint/2010/main" val="2787092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DCBC6B-EAC2-4B53-9B06-20E097AF784F}" type="datetimeFigureOut">
              <a:rPr lang="en-US"/>
              <a:pPr>
                <a:defRPr/>
              </a:pPr>
              <a:t>8/22/2016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65F323-52FD-431E-A7B4-B31720BDD81E}" type="slidenum">
              <a:rPr lang="en-US"/>
              <a:pPr>
                <a:defRPr/>
              </a:pPr>
              <a:t>‹#›</a:t>
            </a:fld>
            <a:endParaRPr lang="en-US"/>
          </a:p>
        </p:txBody>
      </p:sp>
    </p:spTree>
    <p:extLst>
      <p:ext uri="{BB962C8B-B14F-4D97-AF65-F5344CB8AC3E}">
        <p14:creationId xmlns:p14="http://schemas.microsoft.com/office/powerpoint/2010/main" val="425618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B0A2E60-C338-40D1-AD9A-63F1751952F2}" type="datetimeFigureOut">
              <a:rPr lang="en-US"/>
              <a:pPr>
                <a:defRPr/>
              </a:pPr>
              <a:t>8/22/2016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5F44F8-0D7B-42AD-8714-EB1AF5C684CC}" type="slidenum">
              <a:rPr lang="en-US"/>
              <a:pPr>
                <a:defRPr/>
              </a:pPr>
              <a:t>‹#›</a:t>
            </a:fld>
            <a:endParaRPr lang="en-US"/>
          </a:p>
        </p:txBody>
      </p:sp>
    </p:spTree>
    <p:extLst>
      <p:ext uri="{BB962C8B-B14F-4D97-AF65-F5344CB8AC3E}">
        <p14:creationId xmlns:p14="http://schemas.microsoft.com/office/powerpoint/2010/main" val="676820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76CBD2-8549-493A-BF82-6ED0C1EF09CB}" type="datetimeFigureOut">
              <a:rPr lang="en-US"/>
              <a:pPr>
                <a:defRPr/>
              </a:pPr>
              <a:t>8/22/2016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3AF1A2-A787-4A85-8358-24661D8ABE3D}" type="slidenum">
              <a:rPr lang="en-US"/>
              <a:pPr>
                <a:defRPr/>
              </a:pPr>
              <a:t>‹#›</a:t>
            </a:fld>
            <a:endParaRPr lang="en-US"/>
          </a:p>
        </p:txBody>
      </p:sp>
    </p:spTree>
    <p:extLst>
      <p:ext uri="{BB962C8B-B14F-4D97-AF65-F5344CB8AC3E}">
        <p14:creationId xmlns:p14="http://schemas.microsoft.com/office/powerpoint/2010/main" val="540228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3F5EF7-55DF-4398-BD30-2BF1153F9B50}" type="datetimeFigureOut">
              <a:rPr lang="en-US"/>
              <a:pPr>
                <a:defRPr/>
              </a:pPr>
              <a:t>8/22/2016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F77E02-BBD8-456C-91A5-91CFE4111619}" type="slidenum">
              <a:rPr lang="en-US"/>
              <a:pPr>
                <a:defRPr/>
              </a:pPr>
              <a:t>‹#›</a:t>
            </a:fld>
            <a:endParaRPr lang="en-US"/>
          </a:p>
        </p:txBody>
      </p:sp>
    </p:spTree>
    <p:extLst>
      <p:ext uri="{BB962C8B-B14F-4D97-AF65-F5344CB8AC3E}">
        <p14:creationId xmlns:p14="http://schemas.microsoft.com/office/powerpoint/2010/main" val="3462047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F06E31-1504-4EDE-9CFC-D65832D0B3D5}" type="datetimeFigureOut">
              <a:rPr lang="en-US"/>
              <a:pPr>
                <a:defRPr/>
              </a:pPr>
              <a:t>8/22/2016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CE7C3B-74C3-4F53-A87F-C03C6592A43A}" type="slidenum">
              <a:rPr lang="en-US"/>
              <a:pPr>
                <a:defRPr/>
              </a:pPr>
              <a:t>‹#›</a:t>
            </a:fld>
            <a:endParaRPr lang="en-US"/>
          </a:p>
        </p:txBody>
      </p:sp>
    </p:spTree>
    <p:extLst>
      <p:ext uri="{BB962C8B-B14F-4D97-AF65-F5344CB8AC3E}">
        <p14:creationId xmlns:p14="http://schemas.microsoft.com/office/powerpoint/2010/main" val="226728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2B425C-793B-4E70-828B-3E6B7C4FC92C}" type="datetimeFigureOut">
              <a:rPr lang="en-US"/>
              <a:pPr>
                <a:defRPr/>
              </a:pPr>
              <a:t>8/22/2016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052190-9981-451E-A012-D6BCB715D662}" type="slidenum">
              <a:rPr lang="en-US"/>
              <a:pPr>
                <a:defRPr/>
              </a:pPr>
              <a:t>‹#›</a:t>
            </a:fld>
            <a:endParaRPr lang="en-US"/>
          </a:p>
        </p:txBody>
      </p:sp>
    </p:spTree>
    <p:extLst>
      <p:ext uri="{BB962C8B-B14F-4D97-AF65-F5344CB8AC3E}">
        <p14:creationId xmlns:p14="http://schemas.microsoft.com/office/powerpoint/2010/main" val="103875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B6547F-8E69-49BD-802E-C772700784CD}" type="datetimeFigureOut">
              <a:rPr lang="en-US"/>
              <a:pPr>
                <a:defRPr/>
              </a:pPr>
              <a:t>8/22/2016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0F0C91-9648-4FDB-AA36-004115CCBDE1}" type="slidenum">
              <a:rPr lang="en-US"/>
              <a:pPr>
                <a:defRPr/>
              </a:pPr>
              <a:t>‹#›</a:t>
            </a:fld>
            <a:endParaRPr lang="en-US"/>
          </a:p>
        </p:txBody>
      </p:sp>
    </p:spTree>
    <p:extLst>
      <p:ext uri="{BB962C8B-B14F-4D97-AF65-F5344CB8AC3E}">
        <p14:creationId xmlns:p14="http://schemas.microsoft.com/office/powerpoint/2010/main" val="787453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8B1527-FE66-42E4-824F-24E1D3BBBFCC}" type="datetimeFigureOut">
              <a:rPr lang="en-US"/>
              <a:pPr>
                <a:defRPr/>
              </a:pPr>
              <a:t>8/22/2016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9CAA0A-0F5B-434C-B804-1C7079826621}" type="slidenum">
              <a:rPr lang="en-US"/>
              <a:pPr>
                <a:defRPr/>
              </a:pPr>
              <a:t>‹#›</a:t>
            </a:fld>
            <a:endParaRPr lang="en-US"/>
          </a:p>
        </p:txBody>
      </p:sp>
    </p:spTree>
    <p:extLst>
      <p:ext uri="{BB962C8B-B14F-4D97-AF65-F5344CB8AC3E}">
        <p14:creationId xmlns:p14="http://schemas.microsoft.com/office/powerpoint/2010/main" val="419989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DB2D6E-7585-4E6D-960B-37EFD71F2D43}" type="datetimeFigureOut">
              <a:rPr lang="en-US"/>
              <a:pPr>
                <a:defRPr/>
              </a:pPr>
              <a:t>8/22/2016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4D24A4-4A13-46F1-9C2F-D66FBE06C4E7}" type="slidenum">
              <a:rPr lang="en-US"/>
              <a:pPr>
                <a:defRPr/>
              </a:pPr>
              <a:t>‹#›</a:t>
            </a:fld>
            <a:endParaRPr lang="en-US"/>
          </a:p>
        </p:txBody>
      </p:sp>
    </p:spTree>
    <p:extLst>
      <p:ext uri="{BB962C8B-B14F-4D97-AF65-F5344CB8AC3E}">
        <p14:creationId xmlns:p14="http://schemas.microsoft.com/office/powerpoint/2010/main" val="1813816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36885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1064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45"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7"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91" y="4074188"/>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660127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670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7" y="3429014"/>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14"/>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847644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452680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5553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14"/>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4015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62"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40"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207336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049949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2751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1DBC1ED-91F4-44E5-8F8C-F0A9B117160B}" type="datetimeFigureOut">
              <a:rPr lang="en-US" smtClean="0">
                <a:solidFill>
                  <a:prstClr val="black">
                    <a:tint val="75000"/>
                  </a:prstClr>
                </a:solidFill>
              </a:rPr>
              <a:pPr/>
              <a:t>8/22/2016</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71E3E925-AEC3-44B1-A358-4D8917554167}"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1DBC1ED-91F4-44E5-8F8C-F0A9B117160B}"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E3E925-AEC3-44B1-A358-4D89175541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BC1ED-91F4-44E5-8F8C-F0A9B117160B}"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E3E925-AEC3-44B1-A358-4D8917554167}"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1DBC1ED-91F4-44E5-8F8C-F0A9B117160B}" type="datetimeFigureOut">
              <a:rPr lang="en-US" smtClean="0">
                <a:solidFill>
                  <a:prstClr val="black">
                    <a:tint val="75000"/>
                  </a:prstClr>
                </a:solidFill>
              </a:rPr>
              <a:pPr/>
              <a:t>8/22/2016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E3E925-AEC3-44B1-A358-4D8917554167}"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1DBC1ED-91F4-44E5-8F8C-F0A9B117160B}" type="datetimeFigureOut">
              <a:rPr lang="en-US" smtClean="0">
                <a:solidFill>
                  <a:prstClr val="black">
                    <a:tint val="75000"/>
                  </a:prstClr>
                </a:solidFill>
              </a:rPr>
              <a:pPr/>
              <a:t>8/22/2016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E3E925-AEC3-44B1-A358-4D8917554167}"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DBC1ED-91F4-44E5-8F8C-F0A9B117160B}" type="datetimeFigureOut">
              <a:rPr lang="en-US" smtClean="0">
                <a:solidFill>
                  <a:prstClr val="black">
                    <a:tint val="75000"/>
                  </a:prstClr>
                </a:solidFill>
              </a:rPr>
              <a:pPr/>
              <a:t>8/22/2016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E3E925-AEC3-44B1-A358-4D89175541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BC1ED-91F4-44E5-8F8C-F0A9B117160B}" type="datetimeFigureOut">
              <a:rPr lang="en-US" smtClean="0">
                <a:solidFill>
                  <a:prstClr val="black">
                    <a:tint val="75000"/>
                  </a:prstClr>
                </a:solidFill>
              </a:rPr>
              <a:pPr/>
              <a:t>8/22/2016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E3E925-AEC3-44B1-A358-4D89175541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BC1ED-91F4-44E5-8F8C-F0A9B117160B}" type="datetimeFigureOut">
              <a:rPr lang="en-US" smtClean="0">
                <a:solidFill>
                  <a:prstClr val="black">
                    <a:tint val="75000"/>
                  </a:prstClr>
                </a:solidFill>
              </a:rPr>
              <a:pPr/>
              <a:t>8/22/2016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E3E925-AEC3-44B1-A358-4D89175541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BC1ED-91F4-44E5-8F8C-F0A9B117160B}" type="datetimeFigureOut">
              <a:rPr lang="en-US" smtClean="0">
                <a:solidFill>
                  <a:prstClr val="black">
                    <a:tint val="75000"/>
                  </a:prstClr>
                </a:solidFill>
              </a:rPr>
              <a:pPr/>
              <a:t>8/22/2016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E3E925-AEC3-44B1-A358-4D89175541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BC1ED-91F4-44E5-8F8C-F0A9B117160B}"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E3E925-AEC3-44B1-A358-4D89175541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BC1ED-91F4-44E5-8F8C-F0A9B117160B}"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E3E925-AEC3-44B1-A358-4D891755416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5B57804-4575-4479-A058-DDC822CEA282}" type="datetimeFigureOut">
              <a:rPr lang="en-US" smtClean="0">
                <a:solidFill>
                  <a:prstClr val="black">
                    <a:tint val="75000"/>
                  </a:prstClr>
                </a:solidFill>
              </a:rPr>
              <a:pPr/>
              <a:t>8/22/2016</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5B57804-4575-4479-A058-DDC822CEA282}"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57804-4575-4479-A058-DDC822CEA282}"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5B57804-4575-4479-A058-DDC822CEA282}" type="datetimeFigureOut">
              <a:rPr lang="en-US" smtClean="0">
                <a:solidFill>
                  <a:prstClr val="black">
                    <a:tint val="75000"/>
                  </a:prstClr>
                </a:solidFill>
              </a:rPr>
              <a:pPr/>
              <a:t>8/22/2016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5B57804-4575-4479-A058-DDC822CEA282}" type="datetimeFigureOut">
              <a:rPr lang="en-US" smtClean="0">
                <a:solidFill>
                  <a:prstClr val="black">
                    <a:tint val="75000"/>
                  </a:prstClr>
                </a:solidFill>
              </a:rPr>
              <a:pPr/>
              <a:t>8/22/2016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B57804-4575-4479-A058-DDC822CEA282}" type="datetimeFigureOut">
              <a:rPr lang="en-US" smtClean="0">
                <a:solidFill>
                  <a:prstClr val="black">
                    <a:tint val="75000"/>
                  </a:prstClr>
                </a:solidFill>
              </a:rPr>
              <a:pPr/>
              <a:t>8/22/2016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57804-4575-4479-A058-DDC822CEA282}" type="datetimeFigureOut">
              <a:rPr lang="en-US" smtClean="0">
                <a:solidFill>
                  <a:prstClr val="black">
                    <a:tint val="75000"/>
                  </a:prstClr>
                </a:solidFill>
              </a:rPr>
              <a:pPr/>
              <a:t>8/22/2016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57804-4575-4479-A058-DDC822CEA282}" type="datetimeFigureOut">
              <a:rPr lang="en-US" smtClean="0">
                <a:solidFill>
                  <a:prstClr val="black">
                    <a:tint val="75000"/>
                  </a:prstClr>
                </a:solidFill>
              </a:rPr>
              <a:pPr/>
              <a:t>8/22/2016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57804-4575-4479-A058-DDC822CEA282}" type="datetimeFigureOut">
              <a:rPr lang="en-US" smtClean="0">
                <a:solidFill>
                  <a:prstClr val="black">
                    <a:tint val="75000"/>
                  </a:prstClr>
                </a:solidFill>
              </a:rPr>
              <a:pPr/>
              <a:t>8/22/2016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57804-4575-4479-A058-DDC822CEA282}"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57804-4575-4479-A058-DDC822CEA282}" type="datetimeFigureOut">
              <a:rPr lang="en-US" smtClean="0">
                <a:solidFill>
                  <a:prstClr val="black">
                    <a:tint val="75000"/>
                  </a:prstClr>
                </a:solidFill>
              </a: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461192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22749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59470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91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86120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53925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02368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07923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2210316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461783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03311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E158EDB5-5A9B-47B6-B2E9-61274563616D}" type="datetimeFigureOut">
              <a:rPr lang="en-US" smtClean="0">
                <a:solidFill>
                  <a:prstClr val="black">
                    <a:lumMod val="50000"/>
                    <a:lumOff val="50000"/>
                  </a:prstClr>
                </a:solidFill>
              </a:rPr>
              <a:pPr>
                <a:defRPr/>
              </a:pPr>
              <a:t>8/22/2016</a:t>
            </a:fld>
            <a:endParaRPr lang="en-US">
              <a:solidFill>
                <a:prstClr val="black">
                  <a:lumMod val="50000"/>
                  <a:lumOff val="50000"/>
                </a:prstClr>
              </a:solidFill>
            </a:endParaRPr>
          </a:p>
        </p:txBody>
      </p:sp>
      <p:sp>
        <p:nvSpPr>
          <p:cNvPr id="8" name="Slide Number Placeholder 7"/>
          <p:cNvSpPr>
            <a:spLocks noGrp="1"/>
          </p:cNvSpPr>
          <p:nvPr>
            <p:ph type="sldNum" sz="quarter" idx="11"/>
          </p:nvPr>
        </p:nvSpPr>
        <p:spPr/>
        <p:txBody>
          <a:bodyPr/>
          <a:lstStyle/>
          <a:p>
            <a:pPr>
              <a:defRPr/>
            </a:pPr>
            <a:fld id="{88F94C2D-0362-468A-BCEF-7FEE39DE11F7}"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9" name="Footer Placeholder 8"/>
          <p:cNvSpPr>
            <a:spLocks noGrp="1"/>
          </p:cNvSpPr>
          <p:nvPr>
            <p:ph type="ftr" sz="quarter" idx="12"/>
          </p:nvPr>
        </p:nvSpPr>
        <p:spPr/>
        <p:txBody>
          <a:bodyPr/>
          <a:lstStyle/>
          <a:p>
            <a:pPr>
              <a:defRPr/>
            </a:pPr>
            <a:endParaRPr lang="en-US">
              <a:solidFill>
                <a:prstClr val="black">
                  <a:lumMod val="50000"/>
                  <a:lumOff val="50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fld id="{C92EF088-3FAC-48F1-9526-DFF0CB234E35}" type="datetimeFigureOut">
              <a:rPr lang="en-US" smtClean="0">
                <a:solidFill>
                  <a:prstClr val="black">
                    <a:lumMod val="50000"/>
                    <a:lumOff val="50000"/>
                  </a:prstClr>
                </a:solidFill>
              </a:rPr>
              <a:pPr>
                <a:defRPr/>
              </a:pPr>
              <a:t>8/22/2016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D585DA86-C6F7-4B0A-9919-80437F296B2A}"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A1F6196-2D01-4EBF-A6D1-396219EC9A64}" type="datetimeFigureOut">
              <a:rPr lang="en-US" smtClean="0">
                <a:solidFill>
                  <a:prstClr val="black">
                    <a:lumMod val="50000"/>
                    <a:lumOff val="50000"/>
                  </a:prstClr>
                </a:solidFill>
              </a:rPr>
              <a:pPr>
                <a:defRPr/>
              </a:pPr>
              <a:t>8/22/2016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BE61F53-35BF-4CF7-B4C2-BE11A42A0786}"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fld id="{A684CAFB-F769-4AFE-A166-F07E60AF2368}" type="datetimeFigureOut">
              <a:rPr lang="en-US" smtClean="0">
                <a:solidFill>
                  <a:prstClr val="black">
                    <a:lumMod val="50000"/>
                    <a:lumOff val="50000"/>
                  </a:prstClr>
                </a:solidFill>
              </a:rPr>
              <a:pPr>
                <a:defRPr/>
              </a:pPr>
              <a:t>8/22/2016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9D475691-6F11-4217-BFFE-4401C818CCDC}"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E89C5B04-1E29-4225-8429-C36BC1DD3C41}" type="datetimeFigureOut">
              <a:rPr lang="en-US" smtClean="0">
                <a:solidFill>
                  <a:prstClr val="black">
                    <a:lumMod val="50000"/>
                    <a:lumOff val="50000"/>
                  </a:prstClr>
                </a:solidFill>
              </a:rPr>
              <a:pPr>
                <a:defRPr/>
              </a:pPr>
              <a:t>8/22/2016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8A3A1233-0A43-46CF-BC8C-5444C696A340}"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DBCDE9D0-AAA2-4BC7-8DEE-7E1B72AF9205}" type="datetimeFigureOut">
              <a:rPr lang="en-US" smtClean="0">
                <a:solidFill>
                  <a:prstClr val="black">
                    <a:lumMod val="50000"/>
                    <a:lumOff val="50000"/>
                  </a:prstClr>
                </a:solidFill>
              </a:rPr>
              <a:pPr>
                <a:defRPr/>
              </a:pPr>
              <a:t>8/22/2016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B70F39BD-80D1-44D1-9702-F23841D625A6}"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373D98-8DBE-454D-87D3-629A0F7D6DDE}" type="datetimeFigureOut">
              <a:rPr lang="en-US" smtClean="0">
                <a:solidFill>
                  <a:prstClr val="black">
                    <a:lumMod val="50000"/>
                    <a:lumOff val="50000"/>
                  </a:prstClr>
                </a:solidFill>
              </a:rPr>
              <a:pPr>
                <a:defRPr/>
              </a:pPr>
              <a:t>8/22/2016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C88CCFA0-080C-4883-9AEC-DE9A53A6692F}"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6654474-9BD4-4658-A3DE-82598DA4DAEA}" type="datetimeFigureOut">
              <a:rPr lang="en-US" smtClean="0">
                <a:solidFill>
                  <a:prstClr val="black">
                    <a:lumMod val="50000"/>
                    <a:lumOff val="50000"/>
                  </a:prstClr>
                </a:solidFill>
              </a:rPr>
              <a:pPr>
                <a:defRPr/>
              </a:pPr>
              <a:t>8/22/2016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9D2327DD-7BB3-4AC4-A0B4-3690B2751840}"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82421F9-12BB-4116-8CFE-74E73E042C1F}" type="datetimeFigureOut">
              <a:rPr lang="en-US" smtClean="0">
                <a:solidFill>
                  <a:prstClr val="black">
                    <a:lumMod val="50000"/>
                    <a:lumOff val="50000"/>
                  </a:prstClr>
                </a:solidFill>
              </a:rPr>
              <a:pPr>
                <a:defRPr/>
              </a:pPr>
              <a:t>8/22/2016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D3DF624-99C6-44AA-8DF1-B9651E554AFD}"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91BBD0B-6C71-4130-B2E4-2461805B007E}" type="datetimeFigureOut">
              <a:rPr lang="en-US" smtClean="0">
                <a:solidFill>
                  <a:prstClr val="black">
                    <a:lumMod val="50000"/>
                    <a:lumOff val="50000"/>
                  </a:prstClr>
                </a:solidFill>
              </a:rPr>
              <a:pPr>
                <a:defRPr/>
              </a:pPr>
              <a:t>8/22/2016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39DAAA78-9E34-4DED-B9AC-739DF04312AA}"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44D1E56-C59C-4B66-A41F-CF7729F7C3D0}" type="datetimeFigureOut">
              <a:rPr lang="en-US" smtClean="0">
                <a:solidFill>
                  <a:prstClr val="black">
                    <a:lumMod val="50000"/>
                    <a:lumOff val="50000"/>
                  </a:prstClr>
                </a:solidFill>
              </a:rPr>
              <a:pPr>
                <a:defRPr/>
              </a:pPr>
              <a:t>8/22/2016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D4D91EBE-0480-439F-A1E1-8F14235A7AC5}"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45263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1746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412463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452321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131064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469999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8550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077036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030589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470762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8962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8/22/2016</a:t>
            </a:fld>
            <a:endParaRPr lang="en-US"/>
          </a:p>
        </p:txBody>
      </p:sp>
      <p:sp>
        <p:nvSpPr>
          <p:cNvPr id="5" name="Footer Placeholder 4"/>
          <p:cNvSpPr>
            <a:spLocks noGrp="1"/>
          </p:cNvSpPr>
          <p:nvPr>
            <p:ph type="ftr" sz="quarter" idx="3"/>
          </p:nvPr>
        </p:nvSpPr>
        <p:spPr>
          <a:xfrm>
            <a:off x="3124200" y="63563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CADB4A8-339E-4476-8BCD-FD46278C4B5A}" type="datetimeFigureOut">
              <a:rPr lang="en-US"/>
              <a:pPr>
                <a:defRPr/>
              </a:pPr>
              <a:t>8/22/2016</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1E0938B-82B5-418F-A4DA-CDD5EE90E5D6}" type="slidenum">
              <a:rPr lang="en-US"/>
              <a:pPr>
                <a:defRPr/>
              </a:pPr>
              <a:t>‹#›</a:t>
            </a:fld>
            <a:endParaRPr lang="en-US"/>
          </a:p>
        </p:txBody>
      </p:sp>
    </p:spTree>
    <p:extLst>
      <p:ext uri="{BB962C8B-B14F-4D97-AF65-F5344CB8AC3E}">
        <p14:creationId xmlns:p14="http://schemas.microsoft.com/office/powerpoint/2010/main" val="17043629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78"/>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3"/>
          </p:nvPr>
        </p:nvSpPr>
        <p:spPr>
          <a:xfrm>
            <a:off x="193645" y="6250178"/>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9" y="6250177"/>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74"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5970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8/22/2016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8/22/2016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solidFill>
                  <a:srgbClr val="073E87"/>
                </a:solidFill>
              </a:rPr>
              <a:pPr/>
              <a:t>8/22/2016</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546398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8/22/2016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8901016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gif"/><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46.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46.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gif"/><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152415"/>
            <a:ext cx="8001000" cy="990599"/>
          </a:xfrm>
        </p:spPr>
        <p:txBody>
          <a:bodyPr>
            <a:normAutofit/>
            <a:scene3d>
              <a:camera prst="isometricOffAxis1Right"/>
              <a:lightRig rig="threePt" dir="t"/>
            </a:scene3d>
          </a:bodyPr>
          <a:lstStyle/>
          <a:p>
            <a:r>
              <a:rPr lang="en-US" dirty="0" smtClean="0">
                <a:solidFill>
                  <a:srgbClr val="FF0000"/>
                </a:solidFill>
                <a:effectLst>
                  <a:glow rad="228600">
                    <a:schemeClr val="accent6">
                      <a:satMod val="175000"/>
                      <a:alpha val="40000"/>
                    </a:schemeClr>
                  </a:glow>
                </a:effectLst>
              </a:rPr>
              <a:t>KÍNH CHÀO THẦY VÀ CÁC BẠN</a:t>
            </a:r>
            <a:endParaRPr lang="en-US" dirty="0">
              <a:solidFill>
                <a:srgbClr val="FF0000"/>
              </a:solidFill>
              <a:effectLst>
                <a:glow rad="228600">
                  <a:schemeClr val="accent6">
                    <a:satMod val="175000"/>
                    <a:alpha val="40000"/>
                  </a:schemeClr>
                </a:glow>
              </a:effectLst>
            </a:endParaRPr>
          </a:p>
        </p:txBody>
      </p:sp>
      <p:sp>
        <p:nvSpPr>
          <p:cNvPr id="3" name="Subtitle 2"/>
          <p:cNvSpPr>
            <a:spLocks noGrp="1"/>
          </p:cNvSpPr>
          <p:nvPr>
            <p:ph type="subTitle" idx="1"/>
          </p:nvPr>
        </p:nvSpPr>
        <p:spPr>
          <a:xfrm>
            <a:off x="0" y="1219200"/>
            <a:ext cx="8077200" cy="5638800"/>
          </a:xfrm>
        </p:spPr>
        <p:txBody>
          <a:bodyPr>
            <a:normAutofit/>
          </a:bodyPr>
          <a:lstStyle/>
          <a:p>
            <a:r>
              <a:rPr lang="en-US" sz="2000" b="1" dirty="0" smtClean="0"/>
              <a:t>     </a:t>
            </a:r>
            <a:r>
              <a:rPr lang="en-US" sz="2000" b="1" dirty="0" smtClean="0">
                <a:solidFill>
                  <a:srgbClr val="00B0F0"/>
                </a:solidFill>
              </a:rPr>
              <a:t> GVHD </a:t>
            </a:r>
            <a:r>
              <a:rPr lang="en-US" sz="2000" dirty="0" smtClean="0">
                <a:solidFill>
                  <a:srgbClr val="00B0F0"/>
                </a:solidFill>
              </a:rPr>
              <a:t>:   </a:t>
            </a:r>
            <a:r>
              <a:rPr lang="en-US" sz="2000" b="1" dirty="0" err="1" smtClean="0">
                <a:solidFill>
                  <a:schemeClr val="tx1"/>
                </a:solidFill>
              </a:rPr>
              <a:t>Nguyễn</a:t>
            </a:r>
            <a:r>
              <a:rPr lang="en-US" sz="2000" b="1" dirty="0" smtClean="0">
                <a:solidFill>
                  <a:schemeClr val="tx1"/>
                </a:solidFill>
              </a:rPr>
              <a:t> </a:t>
            </a:r>
            <a:r>
              <a:rPr lang="en-US" sz="2000" b="1" dirty="0" err="1" smtClean="0">
                <a:solidFill>
                  <a:schemeClr val="tx1"/>
                </a:solidFill>
              </a:rPr>
              <a:t>Phúc</a:t>
            </a:r>
            <a:r>
              <a:rPr lang="en-US" sz="2000" b="1" dirty="0" smtClean="0">
                <a:solidFill>
                  <a:schemeClr val="tx1"/>
                </a:solidFill>
              </a:rPr>
              <a:t> </a:t>
            </a:r>
            <a:r>
              <a:rPr lang="en-US" sz="2000" b="1" dirty="0" err="1" smtClean="0">
                <a:solidFill>
                  <a:schemeClr val="tx1"/>
                </a:solidFill>
              </a:rPr>
              <a:t>Học</a:t>
            </a:r>
            <a:endParaRPr lang="en-US" b="1" dirty="0" smtClean="0">
              <a:solidFill>
                <a:schemeClr val="tx1"/>
              </a:solidFill>
            </a:endParaRPr>
          </a:p>
          <a:p>
            <a:r>
              <a:rPr lang="en-US" b="1" dirty="0" smtClean="0">
                <a:solidFill>
                  <a:srgbClr val="00B0F0"/>
                </a:solidFill>
              </a:rPr>
              <a:t>THÀNH VIÊN</a:t>
            </a:r>
            <a:r>
              <a:rPr lang="en-US" sz="2000" b="1" dirty="0" smtClean="0">
                <a:solidFill>
                  <a:srgbClr val="00B0F0"/>
                </a:solidFill>
              </a:rPr>
              <a:t> </a:t>
            </a:r>
            <a:r>
              <a:rPr lang="en-US" sz="2000" dirty="0" smtClean="0">
                <a:solidFill>
                  <a:schemeClr val="tx1">
                    <a:lumMod val="95000"/>
                    <a:lumOff val="5000"/>
                  </a:schemeClr>
                </a:solidFill>
              </a:rPr>
              <a:t>_</a:t>
            </a:r>
            <a:r>
              <a:rPr lang="en-US" sz="2000" b="1" dirty="0" smtClean="0">
                <a:solidFill>
                  <a:schemeClr val="tx1">
                    <a:lumMod val="95000"/>
                    <a:lumOff val="5000"/>
                  </a:schemeClr>
                </a:solidFill>
              </a:rPr>
              <a:t>1: </a:t>
            </a:r>
            <a:r>
              <a:rPr lang="en-US" sz="2000" b="1" dirty="0" err="1" smtClean="0">
                <a:solidFill>
                  <a:schemeClr val="tx1">
                    <a:lumMod val="95000"/>
                    <a:lumOff val="5000"/>
                  </a:schemeClr>
                </a:solidFill>
              </a:rPr>
              <a:t>Trần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Tình</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2: </a:t>
            </a:r>
            <a:r>
              <a:rPr lang="en-US" sz="2000" b="1" dirty="0" err="1" smtClean="0">
                <a:solidFill>
                  <a:schemeClr val="tx1">
                    <a:lumMod val="95000"/>
                    <a:lumOff val="5000"/>
                  </a:schemeClr>
                </a:solidFill>
              </a:rPr>
              <a:t>Đinh</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Thu </a:t>
            </a:r>
            <a:r>
              <a:rPr lang="en-US" sz="2000" b="1" dirty="0" err="1" smtClean="0">
                <a:solidFill>
                  <a:schemeClr val="tx1">
                    <a:lumMod val="95000"/>
                    <a:lumOff val="5000"/>
                  </a:schemeClr>
                </a:solidFill>
              </a:rPr>
              <a:t>Thúy</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3: </a:t>
            </a:r>
            <a:r>
              <a:rPr lang="en-US" sz="2000" b="1" dirty="0" err="1" smtClean="0">
                <a:solidFill>
                  <a:schemeClr val="tx1">
                    <a:lumMod val="95000"/>
                    <a:lumOff val="5000"/>
                  </a:schemeClr>
                </a:solidFill>
              </a:rPr>
              <a:t>Phan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Xuân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Thủy</a:t>
            </a:r>
            <a:endParaRPr lang="en-US" sz="2000" b="1" dirty="0">
              <a:solidFill>
                <a:schemeClr val="tx1">
                  <a:lumMod val="95000"/>
                  <a:lumOff val="5000"/>
                </a:schemeClr>
              </a:solidFill>
            </a:endParaRPr>
          </a:p>
          <a:p>
            <a:r>
              <a:rPr lang="en-US" sz="2000" b="1" dirty="0" smtClean="0">
                <a:solidFill>
                  <a:schemeClr val="tx1">
                    <a:lumMod val="95000"/>
                    <a:lumOff val="5000"/>
                  </a:schemeClr>
                </a:solidFill>
              </a:rPr>
              <a:t>                                        4: Nguyễn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Phương</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Thoa</a:t>
            </a:r>
            <a:r>
              <a:rPr lang="en-US" sz="2000" b="1" dirty="0" smtClean="0">
                <a:solidFill>
                  <a:schemeClr val="tx1">
                    <a:lumMod val="95000"/>
                    <a:lumOff val="5000"/>
                  </a:schemeClr>
                </a:solidFill>
              </a:rPr>
              <a:t> </a:t>
            </a:r>
          </a:p>
          <a:p>
            <a:r>
              <a:rPr lang="en-US" sz="2000" b="1" dirty="0" smtClean="0">
                <a:solidFill>
                  <a:schemeClr val="tx1">
                    <a:lumMod val="95000"/>
                    <a:lumOff val="5000"/>
                  </a:schemeClr>
                </a:solidFill>
              </a:rPr>
              <a:t>                              5: </a:t>
            </a:r>
            <a:r>
              <a:rPr lang="en-US" sz="2000" b="1" dirty="0" err="1" smtClean="0">
                <a:solidFill>
                  <a:schemeClr val="tx1">
                    <a:lumMod val="95000"/>
                    <a:lumOff val="5000"/>
                  </a:schemeClr>
                </a:solidFill>
              </a:rPr>
              <a:t>Phan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Thùy</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Trang</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6: </a:t>
            </a:r>
            <a:r>
              <a:rPr lang="en-US" sz="2000" b="1" dirty="0" err="1" smtClean="0">
                <a:solidFill>
                  <a:schemeClr val="tx1">
                    <a:lumMod val="95000"/>
                    <a:lumOff val="5000"/>
                  </a:schemeClr>
                </a:solidFill>
              </a:rPr>
              <a:t>Tô</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Tuyết</a:t>
            </a:r>
            <a:r>
              <a:rPr lang="en-US" sz="2000" b="1" dirty="0" smtClean="0">
                <a:solidFill>
                  <a:schemeClr val="tx1">
                    <a:lumMod val="95000"/>
                    <a:lumOff val="5000"/>
                  </a:schemeClr>
                </a:solidFill>
              </a:rPr>
              <a:t> Trinh </a:t>
            </a:r>
          </a:p>
          <a:p>
            <a:r>
              <a:rPr lang="en-US" sz="2000" b="1" dirty="0" smtClean="0">
                <a:solidFill>
                  <a:schemeClr val="tx1">
                    <a:lumMod val="95000"/>
                    <a:lumOff val="5000"/>
                  </a:schemeClr>
                </a:solidFill>
              </a:rPr>
              <a:t>                  </a:t>
            </a:r>
            <a:r>
              <a:rPr lang="en-US" b="1" dirty="0" smtClean="0">
                <a:solidFill>
                  <a:schemeClr val="tx1">
                    <a:lumMod val="95000"/>
                    <a:lumOff val="5000"/>
                  </a:schemeClr>
                </a:solidFill>
              </a:rPr>
              <a:t>7</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Đinh</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Oanh</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a:t>
            </a:r>
            <a:r>
              <a:rPr lang="en-US" b="1" dirty="0" smtClean="0">
                <a:solidFill>
                  <a:schemeClr val="tx1">
                    <a:lumMod val="95000"/>
                    <a:lumOff val="5000"/>
                  </a:schemeClr>
                </a:solidFill>
              </a:rPr>
              <a:t>8</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Phạm</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Thanh</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Tuyền</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a:t>
            </a:r>
            <a:r>
              <a:rPr lang="en-US" b="1" dirty="0" smtClean="0">
                <a:solidFill>
                  <a:schemeClr val="tx1">
                    <a:lumMod val="95000"/>
                    <a:lumOff val="5000"/>
                  </a:schemeClr>
                </a:solidFill>
              </a:rPr>
              <a:t>9</a:t>
            </a:r>
            <a:r>
              <a:rPr lang="en-US" sz="2000" b="1" dirty="0" smtClean="0">
                <a:solidFill>
                  <a:schemeClr val="tx1">
                    <a:lumMod val="95000"/>
                    <a:lumOff val="5000"/>
                  </a:schemeClr>
                </a:solidFill>
              </a:rPr>
              <a:t>: Nguyễn </a:t>
            </a:r>
            <a:r>
              <a:rPr lang="en-US" sz="2000" b="1" dirty="0" err="1" smtClean="0">
                <a:solidFill>
                  <a:schemeClr val="tx1">
                    <a:lumMod val="95000"/>
                    <a:lumOff val="5000"/>
                  </a:schemeClr>
                </a:solidFill>
              </a:rPr>
              <a:t>Diệu</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Tố</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Uyên</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a:t>
            </a:r>
            <a:r>
              <a:rPr lang="en-US" b="1" dirty="0" smtClean="0">
                <a:solidFill>
                  <a:schemeClr val="tx1">
                    <a:lumMod val="95000"/>
                    <a:lumOff val="5000"/>
                  </a:schemeClr>
                </a:solidFill>
              </a:rPr>
              <a:t>10</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Nguyễn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Hồng</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Thắm</a:t>
            </a:r>
            <a:endParaRPr lang="en-US" sz="2000" b="1" dirty="0" smtClean="0">
              <a:solidFill>
                <a:schemeClr val="tx1">
                  <a:lumMod val="95000"/>
                  <a:lumOff val="5000"/>
                </a:schemeClr>
              </a:solidFill>
            </a:endParaRPr>
          </a:p>
          <a:p>
            <a:r>
              <a:rPr lang="en-US" b="1" dirty="0" smtClean="0">
                <a:solidFill>
                  <a:schemeClr val="tx1">
                    <a:lumMod val="95000"/>
                    <a:lumOff val="5000"/>
                  </a:schemeClr>
                </a:solidFill>
              </a:rPr>
              <a:t>                           11: </a:t>
            </a:r>
            <a:r>
              <a:rPr lang="en-US" b="1" dirty="0" err="1" smtClean="0">
                <a:solidFill>
                  <a:schemeClr val="tx1">
                    <a:lumMod val="95000"/>
                    <a:lumOff val="5000"/>
                  </a:schemeClr>
                </a:solidFill>
              </a:rPr>
              <a:t>Lê</a:t>
            </a:r>
            <a:r>
              <a:rPr lang="en-US" b="1" dirty="0" smtClean="0">
                <a:solidFill>
                  <a:schemeClr val="tx1">
                    <a:lumMod val="95000"/>
                    <a:lumOff val="5000"/>
                  </a:schemeClr>
                </a:solidFill>
              </a:rPr>
              <a:t> </a:t>
            </a:r>
            <a:r>
              <a:rPr lang="en-US" b="1" dirty="0" err="1" smtClean="0">
                <a:solidFill>
                  <a:schemeClr val="tx1">
                    <a:lumMod val="95000"/>
                    <a:lumOff val="5000"/>
                  </a:schemeClr>
                </a:solidFill>
              </a:rPr>
              <a:t>Thanh</a:t>
            </a:r>
            <a:r>
              <a:rPr lang="en-US" b="1" dirty="0" smtClean="0">
                <a:solidFill>
                  <a:schemeClr val="tx1">
                    <a:lumMod val="95000"/>
                    <a:lumOff val="5000"/>
                  </a:schemeClr>
                </a:solidFill>
              </a:rPr>
              <a:t> Thu </a:t>
            </a:r>
            <a:r>
              <a:rPr lang="en-US" b="1" dirty="0" err="1" smtClean="0">
                <a:solidFill>
                  <a:schemeClr val="tx1">
                    <a:lumMod val="95000"/>
                    <a:lumOff val="5000"/>
                  </a:schemeClr>
                </a:solidFill>
              </a:rPr>
              <a:t>Diễn</a:t>
            </a:r>
            <a:endParaRPr lang="en-US" b="1" dirty="0" smtClean="0">
              <a:solidFill>
                <a:schemeClr val="tx1">
                  <a:lumMod val="95000"/>
                  <a:lumOff val="5000"/>
                </a:schemeClr>
              </a:solidFill>
            </a:endParaRPr>
          </a:p>
          <a:p>
            <a:r>
              <a:rPr lang="en-US" sz="2000" b="1" dirty="0" smtClean="0">
                <a:solidFill>
                  <a:schemeClr val="tx1">
                    <a:lumMod val="95000"/>
                    <a:lumOff val="5000"/>
                  </a:schemeClr>
                </a:solidFill>
              </a:rPr>
              <a:t>                              12: </a:t>
            </a:r>
            <a:r>
              <a:rPr lang="en-US" sz="2000" b="1" dirty="0" err="1" smtClean="0">
                <a:solidFill>
                  <a:schemeClr val="tx1">
                    <a:lumMod val="95000"/>
                    <a:lumOff val="5000"/>
                  </a:schemeClr>
                </a:solidFill>
              </a:rPr>
              <a:t>Trần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Cẩm</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Dương</a:t>
            </a:r>
            <a:endParaRPr lang="en-US" sz="2000" b="1" dirty="0" smtClean="0">
              <a:solidFill>
                <a:schemeClr val="tx1">
                  <a:lumMod val="95000"/>
                  <a:lumOff val="5000"/>
                </a:schemeClr>
              </a:solidFill>
            </a:endParaRPr>
          </a:p>
          <a:p>
            <a:r>
              <a:rPr lang="en-US" b="1" dirty="0" smtClean="0">
                <a:solidFill>
                  <a:schemeClr val="tx1">
                    <a:lumMod val="95000"/>
                    <a:lumOff val="5000"/>
                  </a:schemeClr>
                </a:solidFill>
              </a:rPr>
              <a:t>                             13: </a:t>
            </a:r>
            <a:r>
              <a:rPr lang="en-US" b="1" dirty="0" err="1" smtClean="0">
                <a:solidFill>
                  <a:schemeClr val="tx1">
                    <a:lumMod val="95000"/>
                    <a:lumOff val="5000"/>
                  </a:schemeClr>
                </a:solidFill>
              </a:rPr>
              <a:t>Nguyễn</a:t>
            </a:r>
            <a:r>
              <a:rPr lang="en-US" b="1" dirty="0" smtClean="0">
                <a:solidFill>
                  <a:schemeClr val="tx1">
                    <a:lumMod val="95000"/>
                    <a:lumOff val="5000"/>
                  </a:schemeClr>
                </a:solidFill>
              </a:rPr>
              <a:t> </a:t>
            </a:r>
            <a:r>
              <a:rPr lang="en-US" b="1" dirty="0" err="1" smtClean="0">
                <a:solidFill>
                  <a:schemeClr val="tx1">
                    <a:lumMod val="95000"/>
                    <a:lumOff val="5000"/>
                  </a:schemeClr>
                </a:solidFill>
              </a:rPr>
              <a:t>Thị</a:t>
            </a:r>
            <a:r>
              <a:rPr lang="en-US" b="1" dirty="0" smtClean="0">
                <a:solidFill>
                  <a:schemeClr val="tx1">
                    <a:lumMod val="95000"/>
                    <a:lumOff val="5000"/>
                  </a:schemeClr>
                </a:solidFill>
              </a:rPr>
              <a:t> Thu </a:t>
            </a:r>
            <a:r>
              <a:rPr lang="en-US" b="1" dirty="0" err="1" smtClean="0">
                <a:solidFill>
                  <a:schemeClr val="tx1">
                    <a:lumMod val="95000"/>
                    <a:lumOff val="5000"/>
                  </a:schemeClr>
                </a:solidFill>
              </a:rPr>
              <a:t>Hòa</a:t>
            </a:r>
            <a:endParaRPr lang="en-US" b="1" dirty="0" smtClean="0">
              <a:solidFill>
                <a:schemeClr val="tx1">
                  <a:lumMod val="95000"/>
                  <a:lumOff val="5000"/>
                </a:schemeClr>
              </a:solidFill>
            </a:endParaRPr>
          </a:p>
          <a:p>
            <a:r>
              <a:rPr lang="en-US" sz="2000" b="1" dirty="0" smtClean="0">
                <a:solidFill>
                  <a:schemeClr val="tx1">
                    <a:lumMod val="95000"/>
                    <a:lumOff val="5000"/>
                  </a:schemeClr>
                </a:solidFill>
              </a:rPr>
              <a:t>                                     14: </a:t>
            </a:r>
            <a:r>
              <a:rPr lang="en-US" sz="2000" b="1" dirty="0" err="1" smtClean="0">
                <a:solidFill>
                  <a:schemeClr val="tx1">
                    <a:lumMod val="95000"/>
                    <a:lumOff val="5000"/>
                  </a:schemeClr>
                </a:solidFill>
              </a:rPr>
              <a:t>Nguyễn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Ánh</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Thương</a:t>
            </a:r>
            <a:endParaRPr lang="en-US" sz="2000" b="1" dirty="0">
              <a:solidFill>
                <a:schemeClr val="tx1">
                  <a:lumMod val="95000"/>
                  <a:lumOff val="5000"/>
                </a:schemeClr>
              </a:solidFill>
            </a:endParaRPr>
          </a:p>
        </p:txBody>
      </p:sp>
      <p:pic>
        <p:nvPicPr>
          <p:cNvPr id="13316" name="Picture 4" descr="http://image.17173.com/bbs/v1/2010/07/08/12785598359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3812"/>
            <a:ext cx="9144000" cy="688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4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ircle(in)">
                                      <p:cBhvr>
                                        <p:cTn id="36" dur="2000"/>
                                        <p:tgtEl>
                                          <p:spTgt spid="3">
                                            <p:txEl>
                                              <p:pRg st="7" end="7"/>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ircle(in)">
                                      <p:cBhvr>
                                        <p:cTn id="39" dur="2000"/>
                                        <p:tgtEl>
                                          <p:spTgt spid="3">
                                            <p:txEl>
                                              <p:pRg st="8" end="8"/>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circle(in)">
                                      <p:cBhvr>
                                        <p:cTn id="45" dur="2000"/>
                                        <p:tgtEl>
                                          <p:spTgt spid="3">
                                            <p:txEl>
                                              <p:pRg st="10" end="10"/>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circle(in)">
                                      <p:cBhvr>
                                        <p:cTn id="48" dur="2000"/>
                                        <p:tgtEl>
                                          <p:spTgt spid="3">
                                            <p:txEl>
                                              <p:pRg st="11" end="11"/>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circle(in)">
                                      <p:cBhvr>
                                        <p:cTn id="51" dur="2000"/>
                                        <p:tgtEl>
                                          <p:spTgt spid="3">
                                            <p:txEl>
                                              <p:pRg st="12" end="12"/>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circle(in)">
                                      <p:cBhvr>
                                        <p:cTn id="54" dur="2000"/>
                                        <p:tgtEl>
                                          <p:spTgt spid="3">
                                            <p:txEl>
                                              <p:pRg st="13" end="13"/>
                                            </p:txEl>
                                          </p:spTgt>
                                        </p:tgtEl>
                                      </p:cBhvr>
                                    </p:animEffect>
                                  </p:childTnLst>
                                </p:cTn>
                              </p:par>
                              <p:par>
                                <p:cTn id="55" presetID="6" presetClass="entr" presetSubtype="16"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circle(in)">
                                      <p:cBhvr>
                                        <p:cTn id="5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323530" y="260648"/>
            <a:ext cx="8496944" cy="57606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i="1" dirty="0">
                <a:solidFill>
                  <a:srgbClr val="FF0000"/>
                </a:solidFill>
                <a:latin typeface="Times New Roman" pitchFamily="18" charset="0"/>
                <a:cs typeface="Times New Roman" pitchFamily="18" charset="0"/>
              </a:rPr>
              <a:t> 6. </a:t>
            </a:r>
            <a:r>
              <a:rPr lang="en-US" sz="3200" b="1" i="1" dirty="0" err="1">
                <a:solidFill>
                  <a:srgbClr val="FF0000"/>
                </a:solidFill>
                <a:latin typeface="Times New Roman" pitchFamily="18" charset="0"/>
                <a:cs typeface="Times New Roman" pitchFamily="18" charset="0"/>
              </a:rPr>
              <a:t>Tiên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lượng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và</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biến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chứng</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539552" y="1128530"/>
            <a:ext cx="8496944" cy="3108543"/>
          </a:xfrm>
          <a:prstGeom prst="rect">
            <a:avLst/>
          </a:prstGeom>
          <a:noFill/>
        </p:spPr>
        <p:txBody>
          <a:bodyPr wrap="square" rtlCol="0">
            <a:spAutoFit/>
          </a:bodyPr>
          <a:lstStyle/>
          <a:p>
            <a:pPr marL="457200" indent="-457200">
              <a:buFontTx/>
              <a:buAutoNum type="alphaLcPeriod"/>
            </a:pPr>
            <a:r>
              <a:rPr lang="en-US" sz="3600" b="1" i="1" dirty="0" err="1" smtClean="0">
                <a:solidFill>
                  <a:prstClr val="black"/>
                </a:solidFill>
                <a:latin typeface="Times New Roman" pitchFamily="18" charset="0"/>
                <a:cs typeface="Times New Roman" pitchFamily="18" charset="0"/>
              </a:rPr>
              <a:t>Tiên</a:t>
            </a:r>
            <a:r>
              <a:rPr lang="en-US" sz="3600" b="1" i="1" dirty="0" smtClean="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lượng</a:t>
            </a:r>
            <a:r>
              <a:rPr lang="en-US" sz="3600" b="1" i="1" dirty="0" smtClean="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r>
              <a:rPr lang="en-US" sz="3600" dirty="0" err="1" smtClean="0">
                <a:solidFill>
                  <a:prstClr val="black"/>
                </a:solidFill>
                <a:latin typeface="Times New Roman" pitchFamily="18" charset="0"/>
                <a:cs typeface="Times New Roman" pitchFamily="18" charset="0"/>
              </a:rPr>
              <a:t>Tùy</a:t>
            </a:r>
            <a:r>
              <a:rPr lang="en-US" sz="3600" dirty="0" smtClean="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theo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đặc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điểm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của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loại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chất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độc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đ­ường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thâm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nhập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thời</a:t>
            </a:r>
            <a:r>
              <a:rPr lang="en-US" sz="3600" dirty="0">
                <a:solidFill>
                  <a:prstClr val="black"/>
                </a:solidFill>
                <a:latin typeface="Times New Roman" pitchFamily="18" charset="0"/>
                <a:cs typeface="Times New Roman" pitchFamily="18" charset="0"/>
              </a:rPr>
              <a:t> </a:t>
            </a:r>
            <a:r>
              <a:rPr lang="en-US" sz="3600" dirty="0" err="1" smtClean="0">
                <a:solidFill>
                  <a:prstClr val="black"/>
                </a:solidFill>
                <a:latin typeface="Times New Roman" pitchFamily="18" charset="0"/>
                <a:cs typeface="Times New Roman" pitchFamily="18" charset="0"/>
              </a:rPr>
              <a:t>gian</a:t>
            </a:r>
            <a:r>
              <a:rPr lang="en-US" sz="3600" dirty="0" smtClean="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mức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độ</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ngộ</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độc</a:t>
            </a:r>
            <a:r>
              <a:rPr lang="en-US" sz="3600" dirty="0">
                <a:solidFill>
                  <a:prstClr val="black"/>
                </a:solidFill>
                <a:latin typeface="Times New Roman" pitchFamily="18" charset="0"/>
                <a:cs typeface="Times New Roman" pitchFamily="18" charset="0"/>
              </a:rPr>
              <a:t>,…</a:t>
            </a:r>
            <a:r>
              <a:rPr lang="en-US" sz="3600" dirty="0" err="1">
                <a:solidFill>
                  <a:prstClr val="black"/>
                </a:solidFill>
                <a:latin typeface="Times New Roman" pitchFamily="18" charset="0"/>
                <a:cs typeface="Times New Roman" pitchFamily="18" charset="0"/>
              </a:rPr>
              <a:t>mà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mức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độ</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nặng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nhẹ</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của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bệnh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khác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nhau</a:t>
            </a:r>
            <a:r>
              <a:rPr lang="en-US" sz="3600" dirty="0">
                <a:solidFill>
                  <a:prstClr val="black"/>
                </a:solidFill>
                <a:latin typeface="Times New Roman" pitchFamily="18" charset="0"/>
                <a:cs typeface="Times New Roman" pitchFamily="18" charset="0"/>
              </a:rPr>
              <a:t>.</a:t>
            </a:r>
          </a:p>
          <a:p>
            <a:endParaRPr lang="en-US" sz="3200" b="1" dirty="0">
              <a:solidFill>
                <a:prstClr val="black"/>
              </a:solidFill>
              <a:latin typeface="Times New Roman" pitchFamily="18" charset="0"/>
              <a:cs typeface="Times New Roman" pitchFamily="18" charset="0"/>
            </a:endParaRPr>
          </a:p>
          <a:p>
            <a:endParaRPr lang="en-US" sz="2000" b="1" dirty="0">
              <a:solidFill>
                <a:prstClr val="black"/>
              </a:solidFill>
              <a:latin typeface="Times New Roman" pitchFamily="18" charset="0"/>
              <a:cs typeface="Times New Roman" pitchFamily="18" charset="0"/>
            </a:endParaRPr>
          </a:p>
        </p:txBody>
      </p:sp>
      <p:sp>
        <p:nvSpPr>
          <p:cNvPr id="8" name="TextBox 7"/>
          <p:cNvSpPr txBox="1"/>
          <p:nvPr/>
        </p:nvSpPr>
        <p:spPr>
          <a:xfrm>
            <a:off x="539552" y="3581400"/>
            <a:ext cx="4248474" cy="707886"/>
          </a:xfrm>
          <a:prstGeom prst="rect">
            <a:avLst/>
          </a:prstGeom>
          <a:noFill/>
        </p:spPr>
        <p:txBody>
          <a:bodyPr wrap="square" rtlCol="0">
            <a:spAutoFit/>
          </a:bodyPr>
          <a:lstStyle/>
          <a:p>
            <a:r>
              <a:rPr lang="en-US" sz="4000" b="1" i="1" dirty="0" smtClean="0">
                <a:solidFill>
                  <a:prstClr val="black"/>
                </a:solidFill>
                <a:latin typeface="Times New Roman" pitchFamily="18" charset="0"/>
                <a:cs typeface="Times New Roman" pitchFamily="18" charset="0"/>
              </a:rPr>
              <a:t>b</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Biến</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chứng</a:t>
            </a:r>
            <a:r>
              <a:rPr lang="en-US" sz="4000" b="1" i="1" dirty="0">
                <a:solidFill>
                  <a:prstClr val="black"/>
                </a:solidFill>
                <a:latin typeface="Times New Roman" pitchFamily="18" charset="0"/>
                <a:cs typeface="Times New Roman" pitchFamily="18" charset="0"/>
              </a:rPr>
              <a:t>:</a:t>
            </a:r>
            <a:endParaRPr lang="en-US" sz="4000" b="1" dirty="0">
              <a:solidFill>
                <a:prstClr val="black"/>
              </a:solidFill>
              <a:latin typeface="Times New Roman" pitchFamily="18" charset="0"/>
              <a:cs typeface="Times New Roman" pitchFamily="18" charset="0"/>
            </a:endParaRPr>
          </a:p>
        </p:txBody>
      </p:sp>
      <p:sp>
        <p:nvSpPr>
          <p:cNvPr id="9" name="Left-Right Arrow 8"/>
          <p:cNvSpPr/>
          <p:nvPr/>
        </p:nvSpPr>
        <p:spPr>
          <a:xfrm>
            <a:off x="3004973" y="4791361"/>
            <a:ext cx="2682666" cy="792088"/>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6" name="Oval 15"/>
          <p:cNvSpPr/>
          <p:nvPr/>
        </p:nvSpPr>
        <p:spPr>
          <a:xfrm>
            <a:off x="137275" y="4603587"/>
            <a:ext cx="2848630" cy="11127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err="1">
                <a:solidFill>
                  <a:srgbClr val="C00000"/>
                </a:solidFill>
                <a:latin typeface="Times New Roman" pitchFamily="18" charset="0"/>
                <a:cs typeface="Times New Roman" pitchFamily="18" charset="0"/>
              </a:rPr>
              <a:t>Suy</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hô</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hấp</a:t>
            </a:r>
            <a:endParaRPr lang="en-US" sz="3600" dirty="0">
              <a:solidFill>
                <a:srgbClr val="C00000"/>
              </a:solidFill>
              <a:latin typeface="Times New Roman" pitchFamily="18" charset="0"/>
              <a:cs typeface="Times New Roman" pitchFamily="18" charset="0"/>
            </a:endParaRPr>
          </a:p>
        </p:txBody>
      </p:sp>
      <p:sp>
        <p:nvSpPr>
          <p:cNvPr id="17" name="Oval 16"/>
          <p:cNvSpPr/>
          <p:nvPr/>
        </p:nvSpPr>
        <p:spPr>
          <a:xfrm>
            <a:off x="5662684" y="4498820"/>
            <a:ext cx="3373812" cy="132227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err="1">
                <a:solidFill>
                  <a:srgbClr val="C00000"/>
                </a:solidFill>
                <a:latin typeface="Times New Roman" pitchFamily="18" charset="0"/>
                <a:cs typeface="Times New Roman" pitchFamily="18" charset="0"/>
              </a:rPr>
              <a:t>Suy</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tim</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trụy</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mạch</a:t>
            </a:r>
            <a:endParaRPr lang="en-US" sz="3600" dirty="0">
              <a:solidFill>
                <a:srgbClr val="C00000"/>
              </a:solidFill>
              <a:latin typeface="Times New Roman" pitchFamily="18" charset="0"/>
              <a:cs typeface="Times New Roman" pitchFamily="18" charset="0"/>
            </a:endParaRPr>
          </a:p>
        </p:txBody>
      </p:sp>
      <p:pic>
        <p:nvPicPr>
          <p:cNvPr id="10242"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5800" y="6159883"/>
            <a:ext cx="2094351" cy="69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916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a:xfrm>
            <a:off x="457200" y="1981200"/>
            <a:ext cx="8229600" cy="4495800"/>
          </a:xfrm>
        </p:spPr>
        <p:txBody>
          <a:bodyPr>
            <a:normAutofit/>
          </a:bodyPr>
          <a:lstStyle/>
          <a:p>
            <a:pPr>
              <a:buFont typeface="Wingdings" pitchFamily="2" charset="2"/>
              <a:buChar char="Ø"/>
            </a:pPr>
            <a:r>
              <a:rPr lang="en-US" dirty="0" smtClean="0">
                <a:solidFill>
                  <a:srgbClr val="002060"/>
                </a:solidFill>
              </a:rPr>
              <a:t> </a:t>
            </a:r>
            <a:r>
              <a:rPr lang="en-US" dirty="0" err="1" smtClean="0">
                <a:solidFill>
                  <a:srgbClr val="002060"/>
                </a:solidFill>
                <a:latin typeface="Times New Roman" pitchFamily="18" charset="0"/>
                <a:cs typeface="Times New Roman" pitchFamily="18" charset="0"/>
              </a:rPr>
              <a:t>Sử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phẩm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phải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nguồn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xuất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xứ</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rõ</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ràng</a:t>
            </a:r>
            <a:endParaRPr lang="en-US" dirty="0" smtClean="0">
              <a:solidFill>
                <a:srgbClr val="002060"/>
              </a:solidFill>
              <a:latin typeface="Times New Roman" pitchFamily="18" charset="0"/>
              <a:cs typeface="Times New Roman" pitchFamily="18" charset="0"/>
            </a:endParaRPr>
          </a:p>
          <a:p>
            <a:pPr>
              <a:buFont typeface="Wingdings" pitchFamily="2" charset="2"/>
              <a:buChar char="Ø"/>
            </a:pPr>
            <a:r>
              <a:rPr lang="en-US" dirty="0" err="1" smtClean="0">
                <a:solidFill>
                  <a:srgbClr val="002060"/>
                </a:solidFill>
                <a:latin typeface="Times New Roman" pitchFamily="18" charset="0"/>
                <a:cs typeface="Times New Roman" pitchFamily="18" charset="0"/>
              </a:rPr>
              <a:t>Bảo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quản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loại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phẩm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đúng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cách</a:t>
            </a:r>
            <a:r>
              <a:rPr lang="en-US" dirty="0" smtClean="0">
                <a:solidFill>
                  <a:srgbClr val="002060"/>
                </a:solidFill>
                <a:latin typeface="Times New Roman" pitchFamily="18" charset="0"/>
                <a:cs typeface="Times New Roman" pitchFamily="18" charset="0"/>
              </a:rPr>
              <a:t>.</a:t>
            </a:r>
          </a:p>
          <a:p>
            <a:pPr>
              <a:buFont typeface="Wingdings" pitchFamily="2" charset="2"/>
              <a:buChar char="Ø"/>
            </a:pPr>
            <a:r>
              <a:rPr lang="en-US" dirty="0" err="1" smtClean="0">
                <a:solidFill>
                  <a:srgbClr val="002060"/>
                </a:solidFill>
                <a:latin typeface="Times New Roman" pitchFamily="18" charset="0"/>
                <a:cs typeface="Times New Roman" pitchFamily="18" charset="0"/>
              </a:rPr>
              <a:t>Đảm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bảo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vệ</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sinh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phẩm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khâu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chế</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biến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hiện</a:t>
            </a:r>
            <a:r>
              <a:rPr lang="en-US" dirty="0" smtClean="0">
                <a:solidFill>
                  <a:srgbClr val="002060"/>
                </a:solidFill>
                <a:latin typeface="Times New Roman" pitchFamily="18" charset="0"/>
                <a:cs typeface="Times New Roman" pitchFamily="18" charset="0"/>
              </a:rPr>
              <a:t> “ </a:t>
            </a:r>
            <a:r>
              <a:rPr lang="en-US" dirty="0" err="1" smtClean="0">
                <a:solidFill>
                  <a:srgbClr val="002060"/>
                </a:solidFill>
                <a:latin typeface="Times New Roman" pitchFamily="18" charset="0"/>
                <a:cs typeface="Times New Roman" pitchFamily="18" charset="0"/>
              </a:rPr>
              <a:t>ăn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chín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uống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sôi</a:t>
            </a:r>
            <a:r>
              <a:rPr lang="en-US" dirty="0" smtClean="0">
                <a:solidFill>
                  <a:srgbClr val="002060"/>
                </a:solidFill>
                <a:latin typeface="Times New Roman" pitchFamily="18" charset="0"/>
                <a:cs typeface="Times New Roman" pitchFamily="18" charset="0"/>
              </a:rPr>
              <a:t>”.</a:t>
            </a:r>
          </a:p>
          <a:p>
            <a:pPr>
              <a:buFont typeface="Wingdings" pitchFamily="2" charset="2"/>
              <a:buChar char="Ø"/>
            </a:pP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tiếp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xúc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hóa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độc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cần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tuân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thủ</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nghiêm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ngặt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quy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tắc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giữ</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vận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chuyển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sử</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hoá</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chất</a:t>
            </a:r>
            <a:r>
              <a:rPr lang="en-US" dirty="0" smtClean="0">
                <a:solidFill>
                  <a:srgbClr val="002060"/>
                </a:solidFill>
                <a:latin typeface="Times New Roman" pitchFamily="18" charset="0"/>
                <a:cs typeface="Times New Roman" pitchFamily="18" charset="0"/>
              </a:rPr>
              <a:t>.</a:t>
            </a:r>
          </a:p>
          <a:p>
            <a:pPr>
              <a:buFont typeface="Wingdings" pitchFamily="2" charset="2"/>
              <a:buChar char="Ø"/>
            </a:pPr>
            <a:r>
              <a:rPr lang="vi-VN" dirty="0" smtClean="0">
                <a:solidFill>
                  <a:srgbClr val="002060"/>
                </a:solidFill>
                <a:latin typeface="Times New Roman" pitchFamily="18" charset="0"/>
                <a:cs typeface="Times New Roman" pitchFamily="18" charset="0"/>
              </a:rPr>
              <a:t>Cần </a:t>
            </a:r>
            <a:r>
              <a:rPr lang="vi-VN" dirty="0">
                <a:solidFill>
                  <a:srgbClr val="002060"/>
                </a:solidFill>
                <a:latin typeface="Times New Roman" pitchFamily="18" charset="0"/>
                <a:cs typeface="Times New Roman" pitchFamily="18" charset="0"/>
              </a:rPr>
              <a:t>để ý các diễn biến tâm sinh lý của lứa tuổi vị thành niên, giải quyết các khúc mắc của trẻ, không đánh chửi, không gây sức ép quá mức cho </a:t>
            </a:r>
            <a:r>
              <a:rPr lang="vi-VN" dirty="0" smtClean="0">
                <a:solidFill>
                  <a:srgbClr val="002060"/>
                </a:solidFill>
                <a:latin typeface="Times New Roman" pitchFamily="18" charset="0"/>
                <a:cs typeface="Times New Roman" pitchFamily="18" charset="0"/>
              </a:rPr>
              <a:t>trẻ trong việc học hành.</a:t>
            </a:r>
            <a:endParaRPr lang="en-US" dirty="0" smtClean="0">
              <a:solidFill>
                <a:srgbClr val="002060"/>
              </a:solidFill>
              <a:latin typeface="Times New Roman" pitchFamily="18" charset="0"/>
              <a:cs typeface="Times New Roman" pitchFamily="18" charset="0"/>
            </a:endParaRPr>
          </a:p>
          <a:p>
            <a:pPr>
              <a:buFont typeface="Wingdings" pitchFamily="2" charset="2"/>
              <a:buChar char="Ø"/>
            </a:pPr>
            <a:endParaRPr lang="en-US" dirty="0"/>
          </a:p>
        </p:txBody>
      </p:sp>
      <p:sp>
        <p:nvSpPr>
          <p:cNvPr id="4" name="Oval 3"/>
          <p:cNvSpPr/>
          <p:nvPr/>
        </p:nvSpPr>
        <p:spPr>
          <a:xfrm>
            <a:off x="533400" y="381000"/>
            <a:ext cx="77724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i="1" dirty="0" smtClean="0">
                <a:latin typeface="Times New Roman" pitchFamily="18" charset="0"/>
                <a:cs typeface="Times New Roman" pitchFamily="18" charset="0"/>
              </a:rPr>
              <a:t>7. </a:t>
            </a:r>
            <a:r>
              <a:rPr lang="en-US" sz="5400" b="1" i="1" dirty="0" err="1" smtClean="0">
                <a:latin typeface="Times New Roman" pitchFamily="18" charset="0"/>
                <a:cs typeface="Times New Roman" pitchFamily="18" charset="0"/>
              </a:rPr>
              <a:t>Phòng</a:t>
            </a:r>
            <a:r>
              <a:rPr lang="en-US" sz="5400" b="1" i="1" dirty="0" smtClean="0">
                <a:latin typeface="Times New Roman" pitchFamily="18" charset="0"/>
                <a:cs typeface="Times New Roman" pitchFamily="18" charset="0"/>
              </a:rPr>
              <a:t> </a:t>
            </a:r>
            <a:r>
              <a:rPr lang="en-US" sz="5400" b="1" i="1" dirty="0" err="1" smtClean="0">
                <a:latin typeface="Times New Roman" pitchFamily="18" charset="0"/>
                <a:cs typeface="Times New Roman" pitchFamily="18" charset="0"/>
              </a:rPr>
              <a:t>bệnh</a:t>
            </a:r>
            <a:endParaRPr lang="en-US" sz="5400" b="1" i="1" dirty="0">
              <a:latin typeface="Times New Roman" pitchFamily="18" charset="0"/>
              <a:cs typeface="Times New Roman" pitchFamily="18" charset="0"/>
            </a:endParaRPr>
          </a:p>
        </p:txBody>
      </p:sp>
      <p:pic>
        <p:nvPicPr>
          <p:cNvPr id="6146"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172" y="6064724"/>
            <a:ext cx="2379828" cy="79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8065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 Arrow Callout 3"/>
          <p:cNvSpPr/>
          <p:nvPr/>
        </p:nvSpPr>
        <p:spPr>
          <a:xfrm>
            <a:off x="2667001" y="1930062"/>
            <a:ext cx="3356262" cy="3048000"/>
          </a:xfrm>
          <a:prstGeom prst="quadArrowCallout">
            <a:avLst/>
          </a:prstGeom>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solidFill>
                  <a:prstClr val="black"/>
                </a:solidFill>
                <a:latin typeface="Times New Roman" pitchFamily="18" charset="0"/>
                <a:cs typeface="Times New Roman" pitchFamily="18" charset="0"/>
              </a:rPr>
              <a:t>NHẬN ĐỊNH</a:t>
            </a:r>
            <a:endParaRPr lang="en-US" sz="2400">
              <a:solidFill>
                <a:prstClr val="black"/>
              </a:solidFill>
              <a:latin typeface="Times New Roman" pitchFamily="18" charset="0"/>
              <a:cs typeface="Times New Roman" pitchFamily="18" charset="0"/>
            </a:endParaRPr>
          </a:p>
        </p:txBody>
      </p:sp>
      <p:sp>
        <p:nvSpPr>
          <p:cNvPr id="5" name="TextBox 4"/>
          <p:cNvSpPr txBox="1"/>
          <p:nvPr/>
        </p:nvSpPr>
        <p:spPr>
          <a:xfrm>
            <a:off x="1" y="2217999"/>
            <a:ext cx="2667000" cy="313932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solidFill>
                  <a:prstClr val="black"/>
                </a:solidFill>
                <a:latin typeface="Times New Roman" pitchFamily="18" charset="0"/>
                <a:cs typeface="Times New Roman" pitchFamily="18" charset="0"/>
              </a:rPr>
              <a:t>1.Hỏi </a:t>
            </a:r>
            <a:r>
              <a:rPr lang="en-US" dirty="0" err="1">
                <a:solidFill>
                  <a:prstClr val="black"/>
                </a:solidFill>
                <a:latin typeface="Times New Roman" pitchFamily="18" charset="0"/>
                <a:cs typeface="Times New Roman" pitchFamily="18" charset="0"/>
              </a:rPr>
              <a:t>bệnh</a:t>
            </a:r>
            <a:r>
              <a:rPr lang="en-US" dirty="0">
                <a:solidFill>
                  <a:prstClr val="black"/>
                </a:solidFill>
                <a:latin typeface="Times New Roman" pitchFamily="18" charset="0"/>
                <a:cs typeface="Times New Roman" pitchFamily="18" charset="0"/>
              </a:rPr>
              <a:t>:</a:t>
            </a:r>
          </a:p>
          <a:p>
            <a:pPr algn="ctr"/>
            <a:r>
              <a:rPr lang="en-US" dirty="0" err="1" smtClean="0">
                <a:solidFill>
                  <a:prstClr val="black"/>
                </a:solidFill>
                <a:latin typeface="Times New Roman" pitchFamily="18" charset="0"/>
                <a:cs typeface="Times New Roman" pitchFamily="18" charset="0"/>
              </a:rPr>
              <a:t>Nguyên</a:t>
            </a:r>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ngộ</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độc:thuốc,thức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ăn</a:t>
            </a:r>
            <a:r>
              <a:rPr lang="en-US" dirty="0">
                <a:solidFill>
                  <a:prstClr val="black"/>
                </a:solidFill>
                <a:latin typeface="Times New Roman" pitchFamily="18" charset="0"/>
                <a:cs typeface="Times New Roman" pitchFamily="18" charset="0"/>
              </a:rPr>
              <a:t>...	</a:t>
            </a:r>
          </a:p>
          <a:p>
            <a:pPr algn="ctr"/>
            <a:r>
              <a:rPr lang="en-US" dirty="0" err="1">
                <a:solidFill>
                  <a:prstClr val="black"/>
                </a:solidFill>
                <a:latin typeface="Times New Roman" pitchFamily="18" charset="0"/>
                <a:cs typeface="Times New Roman" pitchFamily="18" charset="0"/>
              </a:rPr>
              <a:t>Tiền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sử</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bệnh</a:t>
            </a:r>
            <a:endParaRPr lang="en-US" dirty="0">
              <a:solidFill>
                <a:prstClr val="black"/>
              </a:solidFill>
              <a:latin typeface="Times New Roman" pitchFamily="18" charset="0"/>
              <a:cs typeface="Times New Roman" pitchFamily="18" charset="0"/>
            </a:endParaRPr>
          </a:p>
          <a:p>
            <a:pPr algn="ctr"/>
            <a:r>
              <a:rPr lang="en-US" dirty="0" err="1">
                <a:solidFill>
                  <a:prstClr val="black"/>
                </a:solidFill>
                <a:latin typeface="Times New Roman" pitchFamily="18" charset="0"/>
                <a:cs typeface="Times New Roman" pitchFamily="18" charset="0"/>
              </a:rPr>
              <a:t>Tình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trạng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nôn,tính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chất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của</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phân</a:t>
            </a:r>
            <a:r>
              <a:rPr lang="en-US" dirty="0" smtClean="0">
                <a:solidFill>
                  <a:prstClr val="black"/>
                </a:solidFill>
                <a:latin typeface="Times New Roman" pitchFamily="18" charset="0"/>
                <a:cs typeface="Times New Roman" pitchFamily="18" charset="0"/>
              </a:rPr>
              <a:t>.</a:t>
            </a:r>
            <a:endParaRPr lang="en-US" dirty="0">
              <a:solidFill>
                <a:prstClr val="black"/>
              </a:solidFill>
              <a:latin typeface="Times New Roman" pitchFamily="18" charset="0"/>
              <a:cs typeface="Times New Roman" pitchFamily="18" charset="0"/>
            </a:endParaRPr>
          </a:p>
          <a:p>
            <a:pPr algn="ctr"/>
            <a:r>
              <a:rPr lang="en-US" dirty="0" err="1">
                <a:solidFill>
                  <a:prstClr val="black"/>
                </a:solidFill>
                <a:latin typeface="Times New Roman" pitchFamily="18" charset="0"/>
                <a:cs typeface="Times New Roman" pitchFamily="18" charset="0"/>
              </a:rPr>
              <a:t>Có</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kèm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theo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không</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Thời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gian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từ</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trúng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đến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được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cấp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cứu</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Đã</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được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điều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trị</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gì</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trước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đó</a:t>
            </a:r>
            <a:r>
              <a:rPr lang="en-US" dirty="0">
                <a:solidFill>
                  <a:prstClr val="black"/>
                </a:solidFill>
                <a:latin typeface="Times New Roman" pitchFamily="18" charset="0"/>
                <a:cs typeface="Times New Roman" pitchFamily="18" charset="0"/>
              </a:rPr>
              <a:t>?</a:t>
            </a:r>
          </a:p>
        </p:txBody>
      </p:sp>
      <p:sp>
        <p:nvSpPr>
          <p:cNvPr id="7" name="TextBox 6"/>
          <p:cNvSpPr txBox="1"/>
          <p:nvPr/>
        </p:nvSpPr>
        <p:spPr>
          <a:xfrm>
            <a:off x="3733809" y="914400"/>
            <a:ext cx="184731" cy="369332"/>
          </a:xfrm>
          <a:prstGeom prst="rect">
            <a:avLst/>
          </a:prstGeom>
          <a:noFill/>
        </p:spPr>
        <p:txBody>
          <a:bodyPr wrap="none" rtlCol="0">
            <a:spAutoFit/>
          </a:bodyPr>
          <a:lstStyle/>
          <a:p>
            <a:endParaRPr lang="en-US">
              <a:solidFill>
                <a:prstClr val="black"/>
              </a:solidFill>
            </a:endParaRPr>
          </a:p>
        </p:txBody>
      </p:sp>
      <p:sp>
        <p:nvSpPr>
          <p:cNvPr id="9" name="TextBox 8"/>
          <p:cNvSpPr txBox="1"/>
          <p:nvPr/>
        </p:nvSpPr>
        <p:spPr>
          <a:xfrm>
            <a:off x="5029209" y="162112"/>
            <a:ext cx="3913909"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err="1" smtClean="0">
                <a:solidFill>
                  <a:prstClr val="black"/>
                </a:solidFill>
                <a:latin typeface="Times New Roman" pitchFamily="18" charset="0"/>
                <a:cs typeface="Times New Roman" pitchFamily="18" charset="0"/>
              </a:rPr>
              <a:t>Tình</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trạng</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tăng</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tiết</a:t>
            </a:r>
            <a:r>
              <a:rPr lang="en-US" dirty="0" smtClean="0">
                <a:solidFill>
                  <a:prstClr val="black"/>
                </a:solidFill>
                <a:latin typeface="Times New Roman" pitchFamily="18" charset="0"/>
                <a:cs typeface="Times New Roman" pitchFamily="18" charset="0"/>
              </a:rPr>
              <a:t>.</a:t>
            </a:r>
          </a:p>
          <a:p>
            <a:pPr algn="ctr"/>
            <a:r>
              <a:rPr lang="en-US" dirty="0" err="1" smtClean="0">
                <a:solidFill>
                  <a:prstClr val="black"/>
                </a:solidFill>
                <a:latin typeface="Times New Roman" pitchFamily="18" charset="0"/>
                <a:cs typeface="Times New Roman" pitchFamily="18" charset="0"/>
              </a:rPr>
              <a:t>Tình</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trạng</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hô</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hấp</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Bệnh</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nhân</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có</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khó</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thở</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hoặc</a:t>
            </a:r>
            <a:r>
              <a:rPr lang="en-US" dirty="0" smtClean="0">
                <a:solidFill>
                  <a:prstClr val="black"/>
                </a:solidFill>
                <a:latin typeface="Times New Roman" pitchFamily="18" charset="0"/>
                <a:cs typeface="Times New Roman" pitchFamily="18" charset="0"/>
              </a:rPr>
              <a:t> ho </a:t>
            </a:r>
            <a:r>
              <a:rPr lang="en-US" dirty="0" err="1" smtClean="0">
                <a:solidFill>
                  <a:prstClr val="black"/>
                </a:solidFill>
                <a:latin typeface="Times New Roman" pitchFamily="18" charset="0"/>
                <a:cs typeface="Times New Roman" pitchFamily="18" charset="0"/>
              </a:rPr>
              <a:t>không</a:t>
            </a:r>
            <a:r>
              <a:rPr lang="en-US" dirty="0" smtClean="0">
                <a:solidFill>
                  <a:prstClr val="black"/>
                </a:solidFill>
                <a:latin typeface="Times New Roman" pitchFamily="18" charset="0"/>
                <a:cs typeface="Times New Roman" pitchFamily="18" charset="0"/>
              </a:rPr>
              <a:t>?</a:t>
            </a:r>
          </a:p>
          <a:p>
            <a:pPr algn="ctr"/>
            <a:r>
              <a:rPr lang="en-US" dirty="0" err="1" smtClean="0">
                <a:solidFill>
                  <a:prstClr val="black"/>
                </a:solidFill>
                <a:latin typeface="Times New Roman" pitchFamily="18" charset="0"/>
                <a:cs typeface="Times New Roman" pitchFamily="18" charset="0"/>
              </a:rPr>
              <a:t>Bụng</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có</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chướng</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không</a:t>
            </a:r>
            <a:endParaRPr lang="en-US" dirty="0" smtClean="0">
              <a:solidFill>
                <a:prstClr val="black"/>
              </a:solidFill>
              <a:latin typeface="Times New Roman" pitchFamily="18" charset="0"/>
              <a:cs typeface="Times New Roman" pitchFamily="18" charset="0"/>
            </a:endParaRPr>
          </a:p>
          <a:p>
            <a:pPr algn="ctr"/>
            <a:r>
              <a:rPr lang="en-US" dirty="0" err="1" smtClean="0">
                <a:solidFill>
                  <a:prstClr val="black"/>
                </a:solidFill>
                <a:latin typeface="Times New Roman" pitchFamily="18" charset="0"/>
                <a:cs typeface="Times New Roman" pitchFamily="18" charset="0"/>
              </a:rPr>
              <a:t>Đánh</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giá</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dấu</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hiệu</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thấm</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atropin</a:t>
            </a:r>
            <a:endParaRPr lang="en-US" dirty="0" smtClean="0">
              <a:solidFill>
                <a:prstClr val="black"/>
              </a:solidFill>
              <a:latin typeface="Times New Roman" pitchFamily="18" charset="0"/>
              <a:cs typeface="Times New Roman" pitchFamily="18" charset="0"/>
            </a:endParaRPr>
          </a:p>
          <a:p>
            <a:endParaRPr lang="en-US" dirty="0">
              <a:solidFill>
                <a:prstClr val="black"/>
              </a:solidFill>
              <a:latin typeface="Times New Roman" pitchFamily="18" charset="0"/>
              <a:cs typeface="Times New Roman" pitchFamily="18" charset="0"/>
            </a:endParaRPr>
          </a:p>
        </p:txBody>
      </p:sp>
      <p:sp>
        <p:nvSpPr>
          <p:cNvPr id="10" name="TextBox 9"/>
          <p:cNvSpPr txBox="1"/>
          <p:nvPr/>
        </p:nvSpPr>
        <p:spPr>
          <a:xfrm>
            <a:off x="6057900" y="2128230"/>
            <a:ext cx="3086100" cy="313932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solidFill>
                  <a:prstClr val="black"/>
                </a:solidFill>
                <a:latin typeface="Times New Roman" pitchFamily="18" charset="0"/>
                <a:cs typeface="Times New Roman" pitchFamily="18" charset="0"/>
              </a:rPr>
              <a:t>3.Thăm </a:t>
            </a:r>
            <a:r>
              <a:rPr lang="en-US" dirty="0" err="1">
                <a:solidFill>
                  <a:prstClr val="black"/>
                </a:solidFill>
                <a:latin typeface="Times New Roman" pitchFamily="18" charset="0"/>
                <a:cs typeface="Times New Roman" pitchFamily="18" charset="0"/>
              </a:rPr>
              <a:t>khám</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Đo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DHST:mạch,huyết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áp,nhiệt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độ,nhịp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thở</a:t>
            </a:r>
            <a:endParaRPr lang="en-US" dirty="0">
              <a:solidFill>
                <a:prstClr val="black"/>
              </a:solidFill>
              <a:latin typeface="Times New Roman" pitchFamily="18" charset="0"/>
              <a:cs typeface="Times New Roman" pitchFamily="18" charset="0"/>
            </a:endParaRPr>
          </a:p>
          <a:p>
            <a:pPr algn="ctr"/>
            <a:r>
              <a:rPr lang="en-US" dirty="0" err="1">
                <a:solidFill>
                  <a:prstClr val="black"/>
                </a:solidFill>
                <a:latin typeface="Times New Roman" pitchFamily="18" charset="0"/>
                <a:cs typeface="Times New Roman" pitchFamily="18" charset="0"/>
              </a:rPr>
              <a:t>Mùi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hôi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trên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áo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quần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trên</a:t>
            </a:r>
            <a:r>
              <a:rPr lang="en-US" dirty="0">
                <a:solidFill>
                  <a:prstClr val="black"/>
                </a:solidFill>
                <a:latin typeface="Times New Roman" pitchFamily="18" charset="0"/>
                <a:cs typeface="Times New Roman" pitchFamily="18" charset="0"/>
              </a:rPr>
              <a:t> da, </a:t>
            </a:r>
            <a:r>
              <a:rPr lang="en-US" dirty="0" err="1">
                <a:solidFill>
                  <a:prstClr val="black"/>
                </a:solidFill>
                <a:latin typeface="Times New Roman" pitchFamily="18" charset="0"/>
                <a:cs typeface="Times New Roman" pitchFamily="18" charset="0"/>
              </a:rPr>
              <a:t>tóc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hơi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thở</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Đồng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tử</a:t>
            </a:r>
            <a:r>
              <a:rPr lang="en-US" dirty="0">
                <a:solidFill>
                  <a:prstClr val="black"/>
                </a:solidFill>
                <a:latin typeface="Times New Roman" pitchFamily="18" charset="0"/>
                <a:cs typeface="Times New Roman" pitchFamily="18" charset="0"/>
              </a:rPr>
              <a:t> to </a:t>
            </a:r>
            <a:r>
              <a:rPr lang="en-US" dirty="0" err="1">
                <a:solidFill>
                  <a:prstClr val="black"/>
                </a:solidFill>
                <a:latin typeface="Times New Roman" pitchFamily="18" charset="0"/>
                <a:cs typeface="Times New Roman" pitchFamily="18" charset="0"/>
              </a:rPr>
              <a:t>nhỏ</a:t>
            </a:r>
            <a:r>
              <a:rPr lang="en-US" dirty="0">
                <a:solidFill>
                  <a:prstClr val="black"/>
                </a:solidFill>
                <a:latin typeface="Times New Roman" pitchFamily="18" charset="0"/>
                <a:cs typeface="Times New Roman" pitchFamily="18" charset="0"/>
              </a:rPr>
              <a:t> hay </a:t>
            </a:r>
            <a:r>
              <a:rPr lang="en-US" dirty="0" err="1">
                <a:solidFill>
                  <a:prstClr val="black"/>
                </a:solidFill>
                <a:latin typeface="Times New Roman" pitchFamily="18" charset="0"/>
                <a:cs typeface="Times New Roman" pitchFamily="18" charset="0"/>
              </a:rPr>
              <a:t>giãn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kích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thước</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Đo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bão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hoà</a:t>
            </a:r>
            <a:r>
              <a:rPr lang="en-US" dirty="0">
                <a:solidFill>
                  <a:prstClr val="black"/>
                </a:solidFill>
                <a:latin typeface="Times New Roman" pitchFamily="18" charset="0"/>
                <a:cs typeface="Times New Roman" pitchFamily="18" charset="0"/>
              </a:rPr>
              <a:t> oxy </a:t>
            </a:r>
            <a:r>
              <a:rPr lang="en-US" dirty="0" err="1">
                <a:solidFill>
                  <a:prstClr val="black"/>
                </a:solidFill>
                <a:latin typeface="Times New Roman" pitchFamily="18" charset="0"/>
                <a:cs typeface="Times New Roman" pitchFamily="18" charset="0"/>
              </a:rPr>
              <a:t>máu</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Khám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trạng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bụng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bệnh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chướng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đau</a:t>
            </a:r>
            <a:r>
              <a:rPr lang="en-US" dirty="0">
                <a:solidFill>
                  <a:prstClr val="black"/>
                </a:solidFill>
                <a:latin typeface="Times New Roman" pitchFamily="18" charset="0"/>
                <a:cs typeface="Times New Roman" pitchFamily="18" charset="0"/>
              </a:rPr>
              <a:t>...</a:t>
            </a:r>
          </a:p>
          <a:p>
            <a:pPr algn="ctr"/>
            <a:endParaRPr lang="en-US" dirty="0">
              <a:solidFill>
                <a:prstClr val="black"/>
              </a:solidFill>
              <a:latin typeface="Times New Roman" pitchFamily="18" charset="0"/>
              <a:cs typeface="Times New Roman" pitchFamily="18" charset="0"/>
            </a:endParaRPr>
          </a:p>
        </p:txBody>
      </p:sp>
      <p:sp>
        <p:nvSpPr>
          <p:cNvPr id="11" name="TextBox 10"/>
          <p:cNvSpPr txBox="1"/>
          <p:nvPr/>
        </p:nvSpPr>
        <p:spPr>
          <a:xfrm>
            <a:off x="2133600" y="5357313"/>
            <a:ext cx="4572000" cy="147732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solidFill>
                  <a:prstClr val="black"/>
                </a:solidFill>
                <a:latin typeface="Times New Roman" pitchFamily="18" charset="0"/>
                <a:cs typeface="Times New Roman" pitchFamily="18" charset="0"/>
              </a:rPr>
              <a:t>4.Thu </a:t>
            </a:r>
            <a:r>
              <a:rPr lang="en-US" dirty="0" err="1">
                <a:solidFill>
                  <a:prstClr val="black"/>
                </a:solidFill>
                <a:latin typeface="Times New Roman" pitchFamily="18" charset="0"/>
                <a:cs typeface="Times New Roman" pitchFamily="18" charset="0"/>
              </a:rPr>
              <a:t>thập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thông</a:t>
            </a:r>
            <a:r>
              <a:rPr lang="en-US" dirty="0">
                <a:solidFill>
                  <a:prstClr val="black"/>
                </a:solidFill>
                <a:latin typeface="Times New Roman" pitchFamily="18" charset="0"/>
                <a:cs typeface="Times New Roman" pitchFamily="18" charset="0"/>
              </a:rPr>
              <a:t> tin:</a:t>
            </a:r>
          </a:p>
          <a:p>
            <a:pPr algn="ctr"/>
            <a:r>
              <a:rPr lang="en-US" dirty="0" smtClean="0">
                <a:solidFill>
                  <a:prstClr val="black"/>
                </a:solidFill>
                <a:latin typeface="Times New Roman" pitchFamily="18" charset="0"/>
                <a:cs typeface="Times New Roman" pitchFamily="18" charset="0"/>
              </a:rPr>
              <a:t>-Thu </a:t>
            </a:r>
            <a:r>
              <a:rPr lang="en-US" dirty="0" err="1">
                <a:solidFill>
                  <a:prstClr val="black"/>
                </a:solidFill>
                <a:latin typeface="Times New Roman" pitchFamily="18" charset="0"/>
                <a:cs typeface="Times New Roman" pitchFamily="18" charset="0"/>
              </a:rPr>
              <a:t>thập</a:t>
            </a:r>
            <a:r>
              <a:rPr lang="en-US" dirty="0">
                <a:solidFill>
                  <a:prstClr val="black"/>
                </a:solidFill>
                <a:latin typeface="Times New Roman" pitchFamily="18" charset="0"/>
                <a:cs typeface="Times New Roman" pitchFamily="18" charset="0"/>
              </a:rPr>
              <a:t> qua </a:t>
            </a:r>
            <a:r>
              <a:rPr lang="en-US" dirty="0" err="1">
                <a:solidFill>
                  <a:prstClr val="black"/>
                </a:solidFill>
                <a:latin typeface="Times New Roman" pitchFamily="18" charset="0"/>
                <a:cs typeface="Times New Roman" pitchFamily="18" charset="0"/>
              </a:rPr>
              <a:t>bệnh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qua </a:t>
            </a:r>
            <a:r>
              <a:rPr lang="en-US" dirty="0" err="1">
                <a:solidFill>
                  <a:prstClr val="black"/>
                </a:solidFill>
                <a:latin typeface="Times New Roman" pitchFamily="18" charset="0"/>
                <a:cs typeface="Times New Roman" pitchFamily="18" charset="0"/>
              </a:rPr>
              <a:t>gia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bệnh</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nhân</a:t>
            </a:r>
            <a:endParaRPr lang="en-US" dirty="0" smtClean="0">
              <a:solidFill>
                <a:prstClr val="black"/>
              </a:solidFill>
              <a:latin typeface="Times New Roman" pitchFamily="18" charset="0"/>
              <a:cs typeface="Times New Roman" pitchFamily="18" charset="0"/>
            </a:endParaRPr>
          </a:p>
          <a:p>
            <a:pPr algn="ctr"/>
            <a:r>
              <a:rPr lang="en-US" dirty="0" smtClean="0">
                <a:solidFill>
                  <a:prstClr val="black"/>
                </a:solidFill>
                <a:latin typeface="Times New Roman" pitchFamily="18" charset="0"/>
                <a:cs typeface="Times New Roman" pitchFamily="18" charset="0"/>
              </a:rPr>
              <a:t>-</a:t>
            </a:r>
            <a:r>
              <a:rPr lang="en-US" dirty="0">
                <a:solidFill>
                  <a:prstClr val="black"/>
                </a:solidFill>
                <a:latin typeface="Times New Roman" pitchFamily="18" charset="0"/>
                <a:cs typeface="Times New Roman" pitchFamily="18" charset="0"/>
              </a:rPr>
              <a:t>Q</a:t>
            </a:r>
            <a:r>
              <a:rPr lang="en-US" dirty="0" smtClean="0">
                <a:solidFill>
                  <a:prstClr val="black"/>
                </a:solidFill>
                <a:latin typeface="Times New Roman" pitchFamily="18" charset="0"/>
                <a:cs typeface="Times New Roman" pitchFamily="18" charset="0"/>
              </a:rPr>
              <a:t>ua </a:t>
            </a:r>
            <a:r>
              <a:rPr lang="en-US" dirty="0" err="1">
                <a:solidFill>
                  <a:prstClr val="black"/>
                </a:solidFill>
                <a:latin typeface="Times New Roman" pitchFamily="18" charset="0"/>
                <a:cs typeface="Times New Roman" pitchFamily="18" charset="0"/>
              </a:rPr>
              <a:t>hồ</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sơ</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hoặc</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bệnh</a:t>
            </a:r>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án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trước</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đó</a:t>
            </a:r>
            <a:r>
              <a:rPr lang="en-US" dirty="0" smtClean="0">
                <a:solidFill>
                  <a:prstClr val="black"/>
                </a:solidFill>
                <a:latin typeface="Times New Roman" pitchFamily="18" charset="0"/>
                <a:cs typeface="Times New Roman" pitchFamily="18" charset="0"/>
              </a:rPr>
              <a:t>(</a:t>
            </a:r>
            <a:r>
              <a:rPr lang="en-US" dirty="0" err="1" smtClean="0">
                <a:solidFill>
                  <a:prstClr val="black"/>
                </a:solidFill>
                <a:latin typeface="Times New Roman" pitchFamily="18" charset="0"/>
                <a:cs typeface="Times New Roman" pitchFamily="18" charset="0"/>
              </a:rPr>
              <a:t>nếu</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có</a:t>
            </a:r>
            <a:r>
              <a:rPr lang="en-US" dirty="0" smtClean="0">
                <a:solidFill>
                  <a:prstClr val="black"/>
                </a:solidFill>
                <a:latin typeface="Times New Roman" pitchFamily="18" charset="0"/>
                <a:cs typeface="Times New Roman" pitchFamily="18" charset="0"/>
              </a:rPr>
              <a:t>)</a:t>
            </a:r>
            <a:endParaRPr lang="en-US" dirty="0">
              <a:solidFill>
                <a:prstClr val="black"/>
              </a:solidFill>
              <a:latin typeface="Times New Roman" pitchFamily="18" charset="0"/>
              <a:cs typeface="Times New Roman" pitchFamily="18" charset="0"/>
            </a:endParaRPr>
          </a:p>
          <a:p>
            <a:pPr algn="ctr"/>
            <a:endParaRPr lang="en-US" dirty="0">
              <a:solidFill>
                <a:prstClr val="black"/>
              </a:solidFill>
              <a:latin typeface="Times New Roman" pitchFamily="18" charset="0"/>
              <a:cs typeface="Times New Roman" pitchFamily="18" charset="0"/>
            </a:endParaRPr>
          </a:p>
        </p:txBody>
      </p:sp>
      <p:sp>
        <p:nvSpPr>
          <p:cNvPr id="12" name="TextBox 11"/>
          <p:cNvSpPr txBox="1"/>
          <p:nvPr/>
        </p:nvSpPr>
        <p:spPr>
          <a:xfrm>
            <a:off x="228600" y="175736"/>
            <a:ext cx="4571999"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solidFill>
                  <a:prstClr val="black"/>
                </a:solidFill>
                <a:latin typeface="Times New Roman" pitchFamily="18" charset="0"/>
                <a:cs typeface="Times New Roman" pitchFamily="18" charset="0"/>
              </a:rPr>
              <a:t>2.Quan </a:t>
            </a:r>
            <a:r>
              <a:rPr lang="en-US" dirty="0" err="1">
                <a:solidFill>
                  <a:prstClr val="black"/>
                </a:solidFill>
                <a:latin typeface="Times New Roman" pitchFamily="18" charset="0"/>
                <a:cs typeface="Times New Roman" pitchFamily="18" charset="0"/>
              </a:rPr>
              <a:t>sát</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Tình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trạng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thần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có</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hôn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mê</a:t>
            </a:r>
            <a:r>
              <a:rPr lang="en-US" dirty="0">
                <a:solidFill>
                  <a:prstClr val="black"/>
                </a:solidFill>
                <a:latin typeface="Times New Roman" pitchFamily="18" charset="0"/>
                <a:cs typeface="Times New Roman" pitchFamily="18" charset="0"/>
              </a:rPr>
              <a:t> hay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không</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Nước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tiểu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lượng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màu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sắc</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Tính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chất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lần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nôn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chất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lượng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phân</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Quan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sát</a:t>
            </a:r>
            <a:r>
              <a:rPr lang="en-US" dirty="0">
                <a:solidFill>
                  <a:prstClr val="black"/>
                </a:solidFill>
                <a:latin typeface="Times New Roman" pitchFamily="18" charset="0"/>
                <a:cs typeface="Times New Roman" pitchFamily="18" charset="0"/>
              </a:rPr>
              <a:t> da, </a:t>
            </a:r>
            <a:r>
              <a:rPr lang="en-US" dirty="0" err="1">
                <a:solidFill>
                  <a:prstClr val="black"/>
                </a:solidFill>
                <a:latin typeface="Times New Roman" pitchFamily="18" charset="0"/>
                <a:cs typeface="Times New Roman" pitchFamily="18" charset="0"/>
              </a:rPr>
              <a:t>móng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tay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móng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tím</a:t>
            </a:r>
            <a:r>
              <a:rPr lang="en-US" dirty="0" smtClean="0">
                <a:solidFill>
                  <a:prstClr val="black"/>
                </a:solidFill>
                <a:latin typeface="Times New Roman" pitchFamily="18" charset="0"/>
                <a:cs typeface="Times New Roman" pitchFamily="18" charset="0"/>
              </a:rPr>
              <a:t>.</a:t>
            </a:r>
            <a:endParaRPr lang="en-US" dirty="0">
              <a:solidFill>
                <a:prstClr val="black"/>
              </a:solidFill>
              <a:latin typeface="Times New Roman" pitchFamily="18" charset="0"/>
              <a:cs typeface="Times New Roman" pitchFamily="18" charset="0"/>
            </a:endParaRPr>
          </a:p>
        </p:txBody>
      </p:sp>
      <p:pic>
        <p:nvPicPr>
          <p:cNvPr id="11266"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8154" y="6019132"/>
            <a:ext cx="2415846" cy="80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127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929"/>
            <a:ext cx="7543800" cy="824346"/>
          </a:xfrm>
        </p:spPr>
        <p:txBody>
          <a:bodyPr>
            <a:normAutofit/>
          </a:bodyPr>
          <a:lstStyle/>
          <a:p>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Chẩn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Đoán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Điều</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Dưỡng</a:t>
            </a:r>
            <a:r>
              <a:rPr lang="en-US" sz="3600" b="1" dirty="0" smtClean="0">
                <a:solidFill>
                  <a:srgbClr val="002060"/>
                </a:solidFill>
                <a:latin typeface="Times New Roman" pitchFamily="18" charset="0"/>
                <a:cs typeface="Times New Roman" pitchFamily="18" charset="0"/>
              </a:rPr>
              <a:t>.</a:t>
            </a:r>
            <a:endParaRPr lang="en-US" sz="3600" b="1" dirty="0">
              <a:solidFill>
                <a:srgbClr val="00206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838200"/>
            <a:ext cx="8458200" cy="6019800"/>
          </a:xfrm>
        </p:spPr>
        <p:txBody>
          <a:bodyPr/>
          <a:lstStyle/>
          <a:p>
            <a:endParaRPr lang="en-US" dirty="0"/>
          </a:p>
        </p:txBody>
      </p:sp>
      <p:sp>
        <p:nvSpPr>
          <p:cNvPr id="4" name="Right Arrow 3"/>
          <p:cNvSpPr/>
          <p:nvPr/>
        </p:nvSpPr>
        <p:spPr>
          <a:xfrm>
            <a:off x="146304" y="3352800"/>
            <a:ext cx="1207008" cy="657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Arrow Connector 5"/>
          <p:cNvCxnSpPr>
            <a:stCxn id="4" idx="3"/>
            <a:endCxn id="9" idx="1"/>
          </p:cNvCxnSpPr>
          <p:nvPr/>
        </p:nvCxnSpPr>
        <p:spPr>
          <a:xfrm flipV="1">
            <a:off x="1353312" y="1060826"/>
            <a:ext cx="704090" cy="2620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57402" y="832226"/>
            <a:ext cx="5257800" cy="457200"/>
          </a:xfrm>
          <a:prstGeom prst="rect">
            <a:avLst/>
          </a:prstGeom>
        </p:spPr>
        <p:style>
          <a:lnRef idx="2">
            <a:schemeClr val="accent1"/>
          </a:lnRef>
          <a:fillRef idx="1001">
            <a:schemeClr val="lt1"/>
          </a:fillRef>
          <a:effectRef idx="0">
            <a:schemeClr val="accent1"/>
          </a:effectRef>
          <a:fontRef idx="minor">
            <a:schemeClr val="dk1"/>
          </a:fontRef>
        </p:style>
        <p:txBody>
          <a:bodyPr rtlCol="0" anchor="ctr"/>
          <a:lstStyle/>
          <a:p>
            <a:pPr algn="ctr"/>
            <a:r>
              <a:rPr lang="en-US" sz="2000" dirty="0" err="1" smtClean="0">
                <a:solidFill>
                  <a:prstClr val="black"/>
                </a:solidFill>
                <a:latin typeface="Times New Roman" pitchFamily="18" charset="0"/>
                <a:cs typeface="Times New Roman" pitchFamily="18" charset="0"/>
              </a:rPr>
              <a:t>Hôn</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mê</a:t>
            </a:r>
            <a:r>
              <a:rPr lang="en-US" sz="2000" dirty="0" smtClean="0">
                <a:solidFill>
                  <a:prstClr val="black"/>
                </a:solidFill>
                <a:latin typeface="Times New Roman" pitchFamily="18" charset="0"/>
                <a:cs typeface="Times New Roman" pitchFamily="18" charset="0"/>
              </a:rPr>
              <a:t> do </a:t>
            </a:r>
            <a:r>
              <a:rPr lang="en-US" sz="2000" dirty="0" err="1" smtClean="0">
                <a:solidFill>
                  <a:prstClr val="black"/>
                </a:solidFill>
                <a:latin typeface="Times New Roman" pitchFamily="18" charset="0"/>
                <a:cs typeface="Times New Roman" pitchFamily="18" charset="0"/>
              </a:rPr>
              <a:t>suy</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hô</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hấp</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và</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tuần</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hoàn</a:t>
            </a:r>
            <a:r>
              <a:rPr lang="en-US" sz="2000" dirty="0" smtClean="0">
                <a:solidFill>
                  <a:prstClr val="black"/>
                </a:solidFill>
                <a:latin typeface="Times New Roman" pitchFamily="18" charset="0"/>
                <a:cs typeface="Times New Roman" pitchFamily="18" charset="0"/>
              </a:rPr>
              <a:t>.</a:t>
            </a:r>
            <a:endParaRPr lang="en-US" sz="2000" dirty="0">
              <a:solidFill>
                <a:prstClr val="black"/>
              </a:solidFill>
              <a:latin typeface="Times New Roman" pitchFamily="18" charset="0"/>
              <a:cs typeface="Times New Roman" pitchFamily="18" charset="0"/>
            </a:endParaRPr>
          </a:p>
        </p:txBody>
      </p:sp>
      <p:sp>
        <p:nvSpPr>
          <p:cNvPr id="10" name="Rectangle 9"/>
          <p:cNvSpPr/>
          <p:nvPr/>
        </p:nvSpPr>
        <p:spPr>
          <a:xfrm>
            <a:off x="2057402" y="1377462"/>
            <a:ext cx="5257800" cy="5509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000" dirty="0" smtClean="0">
                <a:solidFill>
                  <a:prstClr val="black"/>
                </a:solidFill>
                <a:latin typeface="Times New Roman"/>
              </a:rPr>
              <a:t>Sốc do giảm thể tích tuần hoàn hoặc do độc tố.</a:t>
            </a:r>
            <a:endParaRPr lang="en-US" sz="2000" dirty="0">
              <a:solidFill>
                <a:prstClr val="black"/>
              </a:solidFill>
              <a:latin typeface="Calibri Light"/>
            </a:endParaRPr>
          </a:p>
        </p:txBody>
      </p:sp>
      <p:sp>
        <p:nvSpPr>
          <p:cNvPr id="11" name="Rectangle 10"/>
          <p:cNvSpPr/>
          <p:nvPr/>
        </p:nvSpPr>
        <p:spPr>
          <a:xfrm>
            <a:off x="2057400" y="2045677"/>
            <a:ext cx="5257800" cy="5627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dirty="0" smtClean="0">
              <a:solidFill>
                <a:prstClr val="black"/>
              </a:solidFill>
            </a:endParaRPr>
          </a:p>
          <a:p>
            <a:pPr algn="ctr"/>
            <a:r>
              <a:rPr lang="vi-VN" sz="2000" dirty="0" smtClean="0">
                <a:solidFill>
                  <a:prstClr val="black"/>
                </a:solidFill>
                <a:latin typeface="Times New Roman"/>
              </a:rPr>
              <a:t>Tiểu ít do giảm thể tích tuần hoàn hữu dụng.</a:t>
            </a:r>
          </a:p>
          <a:p>
            <a:pPr algn="ctr"/>
            <a:endParaRPr lang="vi-VN" dirty="0" smtClean="0">
              <a:solidFill>
                <a:prstClr val="black"/>
              </a:solidFill>
            </a:endParaRPr>
          </a:p>
        </p:txBody>
      </p:sp>
      <p:sp>
        <p:nvSpPr>
          <p:cNvPr id="12" name="Rectangle 11"/>
          <p:cNvSpPr/>
          <p:nvPr/>
        </p:nvSpPr>
        <p:spPr>
          <a:xfrm>
            <a:off x="2057401" y="2746512"/>
            <a:ext cx="5257800" cy="553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000" dirty="0" smtClean="0">
                <a:solidFill>
                  <a:prstClr val="black"/>
                </a:solidFill>
                <a:latin typeface="Times New Roman"/>
              </a:rPr>
              <a:t>Ho do tăng tiết dịch gây kích thích phế quản.</a:t>
            </a:r>
            <a:endParaRPr lang="en-US" sz="2000" dirty="0">
              <a:solidFill>
                <a:prstClr val="black"/>
              </a:solidFill>
              <a:latin typeface="Calibri Light"/>
            </a:endParaRPr>
          </a:p>
        </p:txBody>
      </p:sp>
      <p:sp>
        <p:nvSpPr>
          <p:cNvPr id="13" name="Rectangle 12"/>
          <p:cNvSpPr/>
          <p:nvPr/>
        </p:nvSpPr>
        <p:spPr>
          <a:xfrm>
            <a:off x="2057401" y="3415076"/>
            <a:ext cx="5257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solidFill>
                  <a:prstClr val="black"/>
                </a:solidFill>
              </a:rPr>
              <a:t> </a:t>
            </a:r>
            <a:r>
              <a:rPr lang="vi-VN" sz="2000" dirty="0" smtClean="0">
                <a:solidFill>
                  <a:prstClr val="black"/>
                </a:solidFill>
                <a:latin typeface="Times New Roman"/>
              </a:rPr>
              <a:t>Khó thở do c</a:t>
            </a:r>
            <a:r>
              <a:rPr lang="en-US" sz="2000" dirty="0" smtClean="0">
                <a:solidFill>
                  <a:prstClr val="black"/>
                </a:solidFill>
                <a:latin typeface="Times New Roman" pitchFamily="18" charset="0"/>
                <a:cs typeface="Times New Roman" pitchFamily="18" charset="0"/>
              </a:rPr>
              <a:t>o</a:t>
            </a:r>
            <a:r>
              <a:rPr lang="vi-VN" sz="2000" dirty="0" smtClean="0">
                <a:solidFill>
                  <a:prstClr val="black"/>
                </a:solidFill>
                <a:latin typeface="Times New Roman"/>
              </a:rPr>
              <a:t> thắt cơ trơn phế quản.</a:t>
            </a:r>
            <a:endParaRPr lang="en-US" sz="2000" dirty="0">
              <a:solidFill>
                <a:prstClr val="black"/>
              </a:solidFill>
              <a:latin typeface="Calibri Light"/>
            </a:endParaRPr>
          </a:p>
        </p:txBody>
      </p:sp>
      <p:sp>
        <p:nvSpPr>
          <p:cNvPr id="14" name="Rectangle 13"/>
          <p:cNvSpPr/>
          <p:nvPr/>
        </p:nvSpPr>
        <p:spPr>
          <a:xfrm>
            <a:off x="2057400" y="4518193"/>
            <a:ext cx="5257800" cy="6937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000" dirty="0" smtClean="0">
                <a:solidFill>
                  <a:prstClr val="black"/>
                </a:solidFill>
                <a:latin typeface="Times New Roman"/>
              </a:rPr>
              <a:t>Tình trang mất nước và điện giải do mất nước khi nôn hoặc ỉa chảy.</a:t>
            </a:r>
            <a:endParaRPr lang="en-US" sz="2000" dirty="0">
              <a:solidFill>
                <a:prstClr val="black"/>
              </a:solidFill>
              <a:latin typeface="Calibri Light"/>
            </a:endParaRPr>
          </a:p>
        </p:txBody>
      </p:sp>
      <p:sp>
        <p:nvSpPr>
          <p:cNvPr id="16" name="Rectangle 15"/>
          <p:cNvSpPr/>
          <p:nvPr/>
        </p:nvSpPr>
        <p:spPr>
          <a:xfrm>
            <a:off x="2057409" y="6096000"/>
            <a:ext cx="5257799" cy="5627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smtClean="0">
                <a:solidFill>
                  <a:prstClr val="black"/>
                </a:solidFill>
                <a:latin typeface="Times New Roman" pitchFamily="18" charset="0"/>
                <a:cs typeface="Times New Roman" pitchFamily="18" charset="0"/>
              </a:rPr>
              <a:t>Tình</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trạng</a:t>
            </a:r>
            <a:r>
              <a:rPr lang="en-US" sz="2000" dirty="0" smtClean="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a:t>
            </a:r>
            <a:r>
              <a:rPr lang="en-US" sz="2000" dirty="0" err="1" smtClean="0">
                <a:solidFill>
                  <a:prstClr val="black"/>
                </a:solidFill>
                <a:latin typeface="Times New Roman" pitchFamily="18" charset="0"/>
                <a:cs typeface="Times New Roman" pitchFamily="18" charset="0"/>
              </a:rPr>
              <a:t>hiễm</a:t>
            </a:r>
            <a:r>
              <a:rPr lang="en-US" sz="2000" dirty="0" smtClean="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a:t>
            </a:r>
            <a:r>
              <a:rPr lang="en-US" sz="2000" dirty="0" err="1" smtClean="0">
                <a:solidFill>
                  <a:prstClr val="black"/>
                </a:solidFill>
                <a:latin typeface="Times New Roman" pitchFamily="18" charset="0"/>
                <a:cs typeface="Times New Roman" pitchFamily="18" charset="0"/>
              </a:rPr>
              <a:t>huẩn</a:t>
            </a:r>
            <a:r>
              <a:rPr lang="en-US" sz="2000" dirty="0" smtClean="0">
                <a:solidFill>
                  <a:prstClr val="black"/>
                </a:solidFill>
                <a:latin typeface="Times New Roman" pitchFamily="18" charset="0"/>
                <a:cs typeface="Times New Roman" pitchFamily="18" charset="0"/>
              </a:rPr>
              <a:t>.</a:t>
            </a:r>
            <a:endParaRPr lang="en-US" sz="2000" dirty="0">
              <a:solidFill>
                <a:prstClr val="black"/>
              </a:solidFill>
              <a:latin typeface="Times New Roman" pitchFamily="18" charset="0"/>
              <a:cs typeface="Times New Roman" pitchFamily="18" charset="0"/>
            </a:endParaRPr>
          </a:p>
        </p:txBody>
      </p:sp>
      <p:sp>
        <p:nvSpPr>
          <p:cNvPr id="17" name="Rectangle 16"/>
          <p:cNvSpPr/>
          <p:nvPr/>
        </p:nvSpPr>
        <p:spPr>
          <a:xfrm>
            <a:off x="2057400" y="5298847"/>
            <a:ext cx="5257800" cy="6916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solidFill>
                  <a:prstClr val="black"/>
                </a:solidFill>
              </a:rPr>
              <a:t> </a:t>
            </a:r>
            <a:r>
              <a:rPr lang="vi-VN" sz="2000" dirty="0" smtClean="0">
                <a:solidFill>
                  <a:prstClr val="black"/>
                </a:solidFill>
                <a:latin typeface="Times New Roman"/>
              </a:rPr>
              <a:t>Nguy cơ trụy tim do không bồi phụ kịp thời tình trạng thái mất nước.</a:t>
            </a:r>
            <a:endParaRPr lang="en-US" sz="2000" dirty="0">
              <a:solidFill>
                <a:prstClr val="black"/>
              </a:solidFill>
              <a:latin typeface="Calibri Light"/>
            </a:endParaRPr>
          </a:p>
        </p:txBody>
      </p:sp>
      <p:cxnSp>
        <p:nvCxnSpPr>
          <p:cNvPr id="19" name="Straight Arrow Connector 18"/>
          <p:cNvCxnSpPr/>
          <p:nvPr/>
        </p:nvCxnSpPr>
        <p:spPr>
          <a:xfrm flipV="1">
            <a:off x="1353312" y="2631848"/>
            <a:ext cx="704088" cy="1101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a:endCxn id="12" idx="1"/>
          </p:cNvCxnSpPr>
          <p:nvPr/>
        </p:nvCxnSpPr>
        <p:spPr>
          <a:xfrm flipV="1">
            <a:off x="1353320" y="3023362"/>
            <a:ext cx="704089" cy="658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3" idx="1"/>
          </p:cNvCxnSpPr>
          <p:nvPr/>
        </p:nvCxnSpPr>
        <p:spPr>
          <a:xfrm flipV="1">
            <a:off x="1353313" y="3643676"/>
            <a:ext cx="704088" cy="8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3"/>
            <a:endCxn id="14" idx="1"/>
          </p:cNvCxnSpPr>
          <p:nvPr/>
        </p:nvCxnSpPr>
        <p:spPr>
          <a:xfrm>
            <a:off x="1353312" y="3681776"/>
            <a:ext cx="704088" cy="1183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3"/>
            <a:endCxn id="17" idx="1"/>
          </p:cNvCxnSpPr>
          <p:nvPr/>
        </p:nvCxnSpPr>
        <p:spPr>
          <a:xfrm>
            <a:off x="1353312" y="3681793"/>
            <a:ext cx="704088" cy="1962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3"/>
          </p:cNvCxnSpPr>
          <p:nvPr/>
        </p:nvCxnSpPr>
        <p:spPr>
          <a:xfrm>
            <a:off x="1353312" y="3681776"/>
            <a:ext cx="704088" cy="2695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353312" y="1928446"/>
            <a:ext cx="704088" cy="17533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57400" y="3985105"/>
            <a:ext cx="5257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dirty="0" err="1">
                <a:solidFill>
                  <a:prstClr val="black"/>
                </a:solidFill>
                <a:latin typeface="Times New Roman" pitchFamily="18" charset="0"/>
                <a:cs typeface="Times New Roman" pitchFamily="18" charset="0"/>
              </a:rPr>
              <a:t>Nôn</a:t>
            </a:r>
            <a:r>
              <a:rPr lang="en-GB" sz="2000" dirty="0">
                <a:solidFill>
                  <a:prstClr val="black"/>
                </a:solidFill>
                <a:latin typeface="Times New Roman" pitchFamily="18" charset="0"/>
                <a:cs typeface="Times New Roman" pitchFamily="18" charset="0"/>
              </a:rPr>
              <a:t> </a:t>
            </a:r>
            <a:r>
              <a:rPr lang="en-GB" sz="2000" dirty="0" err="1">
                <a:solidFill>
                  <a:prstClr val="black"/>
                </a:solidFill>
                <a:latin typeface="Times New Roman" pitchFamily="18" charset="0"/>
                <a:cs typeface="Times New Roman" pitchFamily="18" charset="0"/>
              </a:rPr>
              <a:t>hoặc</a:t>
            </a:r>
            <a:r>
              <a:rPr lang="en-GB" sz="2000" dirty="0">
                <a:solidFill>
                  <a:prstClr val="black"/>
                </a:solidFill>
                <a:latin typeface="Times New Roman" pitchFamily="18" charset="0"/>
                <a:cs typeface="Times New Roman" pitchFamily="18" charset="0"/>
              </a:rPr>
              <a:t> </a:t>
            </a:r>
            <a:r>
              <a:rPr lang="en-GB" sz="2000" dirty="0" err="1">
                <a:solidFill>
                  <a:prstClr val="black"/>
                </a:solidFill>
                <a:latin typeface="Times New Roman" pitchFamily="18" charset="0"/>
                <a:cs typeface="Times New Roman" pitchFamily="18" charset="0"/>
              </a:rPr>
              <a:t>buồn</a:t>
            </a:r>
            <a:r>
              <a:rPr lang="en-GB" sz="2000" dirty="0">
                <a:solidFill>
                  <a:prstClr val="black"/>
                </a:solidFill>
                <a:latin typeface="Times New Roman" pitchFamily="18" charset="0"/>
                <a:cs typeface="Times New Roman" pitchFamily="18" charset="0"/>
              </a:rPr>
              <a:t> </a:t>
            </a:r>
            <a:r>
              <a:rPr lang="en-GB" sz="2000" dirty="0" err="1">
                <a:solidFill>
                  <a:prstClr val="black"/>
                </a:solidFill>
                <a:latin typeface="Times New Roman" pitchFamily="18" charset="0"/>
                <a:cs typeface="Times New Roman" pitchFamily="18" charset="0"/>
              </a:rPr>
              <a:t>nôn</a:t>
            </a:r>
            <a:r>
              <a:rPr lang="en-GB" sz="2000" dirty="0">
                <a:solidFill>
                  <a:prstClr val="black"/>
                </a:solidFill>
                <a:latin typeface="Times New Roman" pitchFamily="18" charset="0"/>
                <a:cs typeface="Times New Roman" pitchFamily="18" charset="0"/>
              </a:rPr>
              <a:t> do </a:t>
            </a:r>
            <a:r>
              <a:rPr lang="en-GB" sz="2000" dirty="0" err="1">
                <a:solidFill>
                  <a:prstClr val="black"/>
                </a:solidFill>
                <a:latin typeface="Times New Roman" pitchFamily="18" charset="0"/>
                <a:cs typeface="Times New Roman" pitchFamily="18" charset="0"/>
              </a:rPr>
              <a:t>tăng</a:t>
            </a:r>
            <a:r>
              <a:rPr lang="en-GB" sz="2000" dirty="0">
                <a:solidFill>
                  <a:prstClr val="black"/>
                </a:solidFill>
                <a:latin typeface="Times New Roman" pitchFamily="18" charset="0"/>
                <a:cs typeface="Times New Roman" pitchFamily="18" charset="0"/>
              </a:rPr>
              <a:t> </a:t>
            </a:r>
            <a:r>
              <a:rPr lang="en-GB" sz="2000" dirty="0" err="1">
                <a:solidFill>
                  <a:prstClr val="black"/>
                </a:solidFill>
                <a:latin typeface="Times New Roman" pitchFamily="18" charset="0"/>
                <a:cs typeface="Times New Roman" pitchFamily="18" charset="0"/>
              </a:rPr>
              <a:t>nhu</a:t>
            </a:r>
            <a:r>
              <a:rPr lang="en-GB" sz="2000" dirty="0">
                <a:solidFill>
                  <a:prstClr val="black"/>
                </a:solidFill>
                <a:latin typeface="Times New Roman" pitchFamily="18" charset="0"/>
                <a:cs typeface="Times New Roman" pitchFamily="18" charset="0"/>
              </a:rPr>
              <a:t> </a:t>
            </a:r>
            <a:r>
              <a:rPr lang="en-GB" sz="2000" dirty="0" err="1">
                <a:solidFill>
                  <a:prstClr val="black"/>
                </a:solidFill>
                <a:latin typeface="Times New Roman" pitchFamily="18" charset="0"/>
                <a:cs typeface="Times New Roman" pitchFamily="18" charset="0"/>
              </a:rPr>
              <a:t>động</a:t>
            </a:r>
            <a:r>
              <a:rPr lang="en-GB" sz="2000" dirty="0">
                <a:solidFill>
                  <a:prstClr val="black"/>
                </a:solidFill>
                <a:latin typeface="Times New Roman" pitchFamily="18" charset="0"/>
                <a:cs typeface="Times New Roman" pitchFamily="18" charset="0"/>
              </a:rPr>
              <a:t> </a:t>
            </a:r>
            <a:r>
              <a:rPr lang="en-GB" sz="2000" dirty="0" err="1" smtClean="0">
                <a:solidFill>
                  <a:prstClr val="black"/>
                </a:solidFill>
                <a:latin typeface="Times New Roman" pitchFamily="18" charset="0"/>
                <a:cs typeface="Times New Roman" pitchFamily="18" charset="0"/>
              </a:rPr>
              <a:t>ruột</a:t>
            </a:r>
            <a:endParaRPr lang="en-US" sz="2000" dirty="0">
              <a:solidFill>
                <a:prstClr val="black"/>
              </a:solidFill>
              <a:latin typeface="Times New Roman" pitchFamily="18" charset="0"/>
              <a:cs typeface="Times New Roman" pitchFamily="18" charset="0"/>
            </a:endParaRPr>
          </a:p>
        </p:txBody>
      </p:sp>
      <p:cxnSp>
        <p:nvCxnSpPr>
          <p:cNvPr id="26" name="Straight Arrow Connector 25"/>
          <p:cNvCxnSpPr>
            <a:endCxn id="24" idx="1"/>
          </p:cNvCxnSpPr>
          <p:nvPr/>
        </p:nvCxnSpPr>
        <p:spPr>
          <a:xfrm>
            <a:off x="1353321" y="3726846"/>
            <a:ext cx="704087" cy="48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2"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423" y="6271846"/>
            <a:ext cx="1688124" cy="56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5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down)">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arn(inVertical)">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down)">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barn(inVertical)">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down)">
                                      <p:cBhvr>
                                        <p:cTn id="88" dur="5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wipe(down)">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arn(inVertical)">
                                      <p:cBhvr>
                                        <p:cTn id="103" dur="500"/>
                                        <p:tgtEl>
                                          <p:spTgt spid="2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0" grpId="0" animBg="1"/>
      <p:bldP spid="11" grpId="0" animBg="1"/>
      <p:bldP spid="12" grpId="0" animBg="1"/>
      <p:bldP spid="13" grpId="0" animBg="1"/>
      <p:bldP spid="14" grpId="0" animBg="1"/>
      <p:bldP spid="16" grpId="0" animBg="1"/>
      <p:bldP spid="17"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5" y="1"/>
            <a:ext cx="9066725" cy="1764404"/>
          </a:xfrm>
        </p:spPr>
        <p:txBody>
          <a:bodyPr>
            <a:normAutofit/>
          </a:bodyPr>
          <a:lstStyle/>
          <a:p>
            <a:pPr marL="457200" indent="-457200">
              <a:buFont typeface="Arial" pitchFamily="34" charset="0"/>
              <a:buChar char="•"/>
            </a:pPr>
            <a:r>
              <a:rPr lang="en-US" sz="4800" b="1" dirty="0" err="1" smtClean="0">
                <a:effectLst/>
                <a:latin typeface="Times New Roman" panose="02020603050405020304" pitchFamily="18" charset="0"/>
                <a:cs typeface="Times New Roman" panose="02020603050405020304" pitchFamily="18" charset="0"/>
              </a:rPr>
              <a:t>Lập</a:t>
            </a:r>
            <a:r>
              <a:rPr lang="en-US" sz="4800" b="1" dirty="0" smtClean="0">
                <a:effectLst/>
                <a:latin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cs typeface="Times New Roman" panose="02020603050405020304" pitchFamily="18" charset="0"/>
              </a:rPr>
              <a:t>kế</a:t>
            </a:r>
            <a:r>
              <a:rPr lang="en-US" sz="4800" b="1" dirty="0" smtClean="0">
                <a:effectLst/>
                <a:latin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cs typeface="Times New Roman" panose="02020603050405020304" pitchFamily="18" charset="0"/>
              </a:rPr>
              <a:t>hoạch</a:t>
            </a:r>
            <a:r>
              <a:rPr lang="en-US" sz="4800" b="1" dirty="0" smtClean="0">
                <a:effectLst/>
                <a:latin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cs typeface="Times New Roman" panose="02020603050405020304" pitchFamily="18" charset="0"/>
              </a:rPr>
              <a:t>chăm</a:t>
            </a:r>
            <a:r>
              <a:rPr lang="en-US" sz="4800" b="1" dirty="0" smtClean="0">
                <a:effectLst/>
                <a:latin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cs typeface="Times New Roman" panose="02020603050405020304" pitchFamily="18" charset="0"/>
              </a:rPr>
              <a:t>sóc</a:t>
            </a:r>
            <a:r>
              <a:rPr lang="en-US" sz="4800" b="1" dirty="0" smtClean="0">
                <a:effectLst/>
                <a:latin typeface="Times New Roman" panose="02020603050405020304" pitchFamily="18" charset="0"/>
                <a:cs typeface="Times New Roman" panose="02020603050405020304" pitchFamily="18" charset="0"/>
              </a:rPr>
              <a:t> </a:t>
            </a:r>
            <a:r>
              <a:rPr lang="en-US" sz="4800" dirty="0" smtClean="0">
                <a:effectLst/>
                <a:latin typeface="Times New Roman" panose="02020603050405020304" pitchFamily="18" charset="0"/>
                <a:cs typeface="Times New Roman" panose="02020603050405020304" pitchFamily="18" charset="0"/>
              </a:rPr>
              <a:t/>
            </a:r>
            <a:br>
              <a:rPr lang="en-US" sz="4800" dirty="0" smtClean="0">
                <a:effectLst/>
                <a:latin typeface="Times New Roman" panose="02020603050405020304" pitchFamily="18" charset="0"/>
                <a:cs typeface="Times New Roman" panose="02020603050405020304" pitchFamily="18" charset="0"/>
              </a:rPr>
            </a:br>
            <a:r>
              <a:rPr lang="en-US" sz="2800" dirty="0" smtClean="0">
                <a:effectLst/>
                <a:latin typeface="Times New Roman" panose="02020603050405020304" pitchFamily="18" charset="0"/>
                <a:cs typeface="Times New Roman" panose="02020603050405020304" pitchFamily="18" charset="0"/>
              </a:rPr>
              <a:t>a. </a:t>
            </a:r>
            <a:r>
              <a:rPr lang="en-US" sz="2800" dirty="0" err="1" smtClean="0">
                <a:effectLst/>
                <a:latin typeface="Times New Roman" panose="02020603050405020304" pitchFamily="18" charset="0"/>
                <a:cs typeface="Times New Roman" panose="02020603050405020304" pitchFamily="18" charset="0"/>
              </a:rPr>
              <a:t>Chăm</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sóc</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cơ</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bản</a:t>
            </a:r>
            <a:r>
              <a:rPr lang="en-US" sz="2800" dirty="0" smtClean="0">
                <a:effectLst/>
                <a:latin typeface="Times New Roman" panose="02020603050405020304" pitchFamily="18" charset="0"/>
                <a:cs typeface="Times New Roman" panose="02020603050405020304" pitchFamily="18" charset="0"/>
              </a:rPr>
              <a:t>                          b. </a:t>
            </a:r>
            <a:r>
              <a:rPr lang="en-US" sz="2800" dirty="0" err="1" smtClean="0">
                <a:effectLst/>
                <a:latin typeface="Times New Roman" panose="02020603050405020304" pitchFamily="18" charset="0"/>
                <a:cs typeface="Times New Roman" panose="02020603050405020304" pitchFamily="18" charset="0"/>
              </a:rPr>
              <a:t>Thực</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hiện</a:t>
            </a:r>
            <a:r>
              <a:rPr lang="en-US" sz="2800" dirty="0" smtClean="0">
                <a:effectLst/>
                <a:latin typeface="Times New Roman" panose="02020603050405020304" pitchFamily="18" charset="0"/>
                <a:cs typeface="Times New Roman" panose="02020603050405020304" pitchFamily="18" charset="0"/>
              </a:rPr>
              <a:t> y </a:t>
            </a:r>
            <a:r>
              <a:rPr lang="en-US" sz="2800" dirty="0" err="1" smtClean="0">
                <a:effectLst/>
                <a:latin typeface="Times New Roman" panose="02020603050405020304" pitchFamily="18" charset="0"/>
                <a:cs typeface="Times New Roman" panose="02020603050405020304" pitchFamily="18" charset="0"/>
              </a:rPr>
              <a:t>lện</a:t>
            </a:r>
            <a:r>
              <a:rPr lang="en-US" sz="2400" dirty="0" err="1" smtClean="0">
                <a:effectLst/>
                <a:latin typeface="Times New Roman" panose="02020603050405020304" pitchFamily="18" charset="0"/>
                <a:cs typeface="Times New Roman" panose="02020603050405020304" pitchFamily="18" charset="0"/>
              </a:rPr>
              <a:t>h</a:t>
            </a:r>
            <a:endParaRPr lang="en-US" sz="2400" dirty="0">
              <a:effectLst/>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1813836"/>
              </p:ext>
            </p:extLst>
          </p:nvPr>
        </p:nvGraphicFramePr>
        <p:xfrm>
          <a:off x="762000" y="1371600"/>
          <a:ext cx="4876800" cy="5222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477000" y="1764405"/>
            <a:ext cx="2514600" cy="140379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solidFill>
                  <a:prstClr val="black"/>
                </a:solidFill>
                <a:latin typeface="Times New Roman" panose="02020603050405020304" pitchFamily="18" charset="0"/>
                <a:cs typeface="Times New Roman" panose="02020603050405020304" pitchFamily="18" charset="0"/>
              </a:rPr>
              <a:t>Cho </a:t>
            </a:r>
            <a:r>
              <a:rPr lang="en-US" sz="2800" dirty="0" err="1" smtClean="0">
                <a:solidFill>
                  <a:prstClr val="black"/>
                </a:solidFill>
                <a:latin typeface="Times New Roman" panose="02020603050405020304" pitchFamily="18" charset="0"/>
                <a:cs typeface="Times New Roman" panose="02020603050405020304" pitchFamily="18" charset="0"/>
              </a:rPr>
              <a:t>bệnh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uống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thuốc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theo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chỉ</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định</a:t>
            </a:r>
            <a:r>
              <a:rPr lang="en-US" sz="2800" dirty="0" smtClean="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6477000" y="3657603"/>
            <a:ext cx="2514600" cy="133940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xét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nghiệm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cơ</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bản</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4098" name="Picture 2" descr="http://engineering.uomosul.edu.iq/files/news/news_2942772.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6073254"/>
            <a:ext cx="2286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9473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508002" y="0"/>
            <a:ext cx="7501792" cy="6858000"/>
          </a:xfrm>
        </p:spPr>
        <p:txBody>
          <a:bodyPr>
            <a:normAutofit fontScale="92500" lnSpcReduction="10000"/>
          </a:bodyPr>
          <a:lstStyle/>
          <a:p>
            <a:pPr>
              <a:lnSpc>
                <a:spcPct val="100000"/>
              </a:lnSpc>
              <a:spcBef>
                <a:spcPts val="0"/>
              </a:spcBef>
              <a:spcAft>
                <a:spcPts val="600"/>
              </a:spcAft>
            </a:pPr>
            <a:r>
              <a:rPr lang="en-US" sz="3300" b="1" dirty="0" smtClean="0">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Thực</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hiện</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kế</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hoách</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chăm</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sóc</a:t>
            </a:r>
            <a:r>
              <a:rPr lang="en-US" sz="3000" b="1" dirty="0" smtClean="0">
                <a:solidFill>
                  <a:schemeClr val="tx1"/>
                </a:solidFill>
                <a:latin typeface="Times New Roman" panose="02020603050405020304" pitchFamily="18" charset="0"/>
                <a:cs typeface="Times New Roman" panose="02020603050405020304" pitchFamily="18" charset="0"/>
              </a:rPr>
              <a:t>.</a:t>
            </a:r>
          </a:p>
          <a:p>
            <a:pPr>
              <a:lnSpc>
                <a:spcPct val="100000"/>
              </a:lnSpc>
              <a:spcBef>
                <a:spcPts val="0"/>
              </a:spcBef>
              <a:spcAft>
                <a:spcPts val="600"/>
              </a:spcAft>
              <a:buFont typeface="Wingdings" pitchFamily="2" charset="2"/>
              <a:buChar char="ü"/>
            </a:pP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Chăm</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sóc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cơ</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bản</a:t>
            </a:r>
            <a:r>
              <a:rPr lang="en-US" sz="2200" b="1" dirty="0" smtClean="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Chế</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độ</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nghỉ</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ngơi</a:t>
            </a:r>
            <a:r>
              <a:rPr lang="en-US" sz="2200" dirty="0" smtClean="0">
                <a:solidFill>
                  <a:schemeClr val="tx1"/>
                </a:solidFill>
                <a:latin typeface="Times New Roman" panose="02020603050405020304" pitchFamily="18" charset="0"/>
                <a:cs typeface="Times New Roman" panose="02020603050405020304" pitchFamily="18" charset="0"/>
              </a:rPr>
              <a:t>: </a:t>
            </a:r>
            <a:r>
              <a:rPr lang="vi-VN" sz="2200" dirty="0" smtClean="0">
                <a:solidFill>
                  <a:schemeClr val="tx1"/>
                </a:solidFill>
                <a:latin typeface="Times New Roman" pitchFamily="18" charset="0"/>
                <a:cs typeface="Times New Roman" pitchFamily="18" charset="0"/>
              </a:rPr>
              <a:t>Bệnh </a:t>
            </a:r>
            <a:r>
              <a:rPr lang="vi-VN" sz="2200" dirty="0">
                <a:solidFill>
                  <a:schemeClr val="tx1"/>
                </a:solidFill>
                <a:latin typeface="Times New Roman" pitchFamily="18" charset="0"/>
                <a:cs typeface="Times New Roman" pitchFamily="18" charset="0"/>
              </a:rPr>
              <a:t>nhân phải được nghĩ </a:t>
            </a:r>
            <a:r>
              <a:rPr lang="vi-VN" sz="2200" dirty="0" smtClean="0">
                <a:solidFill>
                  <a:schemeClr val="tx1"/>
                </a:solidFill>
                <a:latin typeface="Times New Roman" pitchFamily="18" charset="0"/>
                <a:cs typeface="Times New Roman" pitchFamily="18" charset="0"/>
              </a:rPr>
              <a:t>ngơi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tuyệt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đối</a:t>
            </a:r>
            <a:r>
              <a:rPr lang="en-US" sz="2200" dirty="0" smtClean="0">
                <a:solidFill>
                  <a:schemeClr val="tx1"/>
                </a:solidFill>
                <a:latin typeface="Times New Roman" pitchFamily="18" charset="0"/>
                <a:cs typeface="Times New Roman" pitchFamily="18" charset="0"/>
              </a:rPr>
              <a:t>,</a:t>
            </a:r>
            <a:r>
              <a:rPr lang="vi-VN" sz="2200" dirty="0" smtClean="0">
                <a:solidFill>
                  <a:schemeClr val="tx1"/>
                </a:solidFill>
                <a:latin typeface="Times New Roman" pitchFamily="18" charset="0"/>
                <a:cs typeface="Times New Roman" pitchFamily="18" charset="0"/>
              </a:rPr>
              <a:t> </a:t>
            </a:r>
            <a:r>
              <a:rPr lang="vi-VN" sz="2200" dirty="0">
                <a:solidFill>
                  <a:schemeClr val="tx1"/>
                </a:solidFill>
                <a:latin typeface="Times New Roman" pitchFamily="18" charset="0"/>
                <a:cs typeface="Times New Roman" pitchFamily="18" charset="0"/>
              </a:rPr>
              <a:t>yên </a:t>
            </a:r>
            <a:r>
              <a:rPr lang="vi-VN" sz="2200" dirty="0" smtClean="0">
                <a:solidFill>
                  <a:schemeClr val="tx1"/>
                </a:solidFill>
                <a:latin typeface="Times New Roman" pitchFamily="18" charset="0"/>
                <a:cs typeface="Times New Roman" pitchFamily="18" charset="0"/>
              </a:rPr>
              <a:t>tĩnh</a:t>
            </a:r>
            <a:r>
              <a:rPr lang="en-US" sz="2200" dirty="0" smtClean="0">
                <a:solidFill>
                  <a:schemeClr val="tx1"/>
                </a:solidFill>
                <a:latin typeface="Times New Roman" pitchFamily="18" charset="0"/>
                <a:cs typeface="Times New Roman" pitchFamily="18" charset="0"/>
              </a:rPr>
              <a:t>, t</a:t>
            </a:r>
            <a:r>
              <a:rPr lang="vi-VN" sz="2200" dirty="0" smtClean="0">
                <a:solidFill>
                  <a:schemeClr val="tx1"/>
                </a:solidFill>
                <a:latin typeface="Times New Roman" pitchFamily="18" charset="0"/>
                <a:cs typeface="Times New Roman" pitchFamily="18" charset="0"/>
              </a:rPr>
              <a:t>ránh </a:t>
            </a:r>
            <a:r>
              <a:rPr lang="vi-VN" sz="2200" dirty="0">
                <a:solidFill>
                  <a:schemeClr val="tx1"/>
                </a:solidFill>
                <a:latin typeface="Times New Roman" pitchFamily="18" charset="0"/>
                <a:cs typeface="Times New Roman" pitchFamily="18" charset="0"/>
              </a:rPr>
              <a:t>cho người bệnh những ảnh hưởng của chất độc gây ra.</a:t>
            </a:r>
            <a:endParaRPr lang="en-US" sz="2200" dirty="0">
              <a:solidFill>
                <a:schemeClr val="tx1"/>
              </a:solidFill>
              <a:latin typeface="Times New Roman" pitchFamily="18" charset="0"/>
              <a:cs typeface="Times New Roman" pitchFamily="18" charset="0"/>
            </a:endParaRP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a:t>
            </a:r>
            <a:r>
              <a:rPr lang="vi-VN"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vận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tránh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hoạt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nặng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gắng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sức</a:t>
            </a:r>
            <a:r>
              <a:rPr lang="en-US" sz="2200" dirty="0" smtClean="0">
                <a:solidFill>
                  <a:schemeClr val="tx1"/>
                </a:solidFill>
                <a:latin typeface="Times New Roman" pitchFamily="18" charset="0"/>
                <a:cs typeface="Times New Roman" pitchFamily="18" charset="0"/>
              </a:rPr>
              <a:t>.</a:t>
            </a: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ăn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uống</a:t>
            </a:r>
            <a:r>
              <a:rPr lang="en-US" sz="2200" dirty="0" smtClean="0">
                <a:solidFill>
                  <a:schemeClr val="tx1"/>
                </a:solidFill>
                <a:latin typeface="Times New Roman" pitchFamily="18" charset="0"/>
                <a:cs typeface="Times New Roman" pitchFamily="18" charset="0"/>
              </a:rPr>
              <a:t>:</a:t>
            </a:r>
            <a:r>
              <a:rPr lang="vi-VN" sz="2200" dirty="0" smtClean="0">
                <a:solidFill>
                  <a:schemeClr val="tx1"/>
                </a:solidFill>
                <a:latin typeface="Times New Roman" pitchFamily="18" charset="0"/>
                <a:cs typeface="Times New Roman" pitchFamily="18" charset="0"/>
              </a:rPr>
              <a:t> </a:t>
            </a:r>
            <a:r>
              <a:rPr lang="vi-VN" sz="2200" dirty="0">
                <a:solidFill>
                  <a:schemeClr val="tx1"/>
                </a:solidFill>
                <a:latin typeface="Times New Roman" pitchFamily="18" charset="0"/>
                <a:cs typeface="Times New Roman" pitchFamily="18" charset="0"/>
              </a:rPr>
              <a:t>Bảo đảm dinh dưỡng đầy đủ theo yêu cầu điều </a:t>
            </a:r>
            <a:r>
              <a:rPr lang="vi-VN" sz="2200" dirty="0" smtClean="0">
                <a:solidFill>
                  <a:schemeClr val="tx1"/>
                </a:solidFill>
                <a:latin typeface="Times New Roman" pitchFamily="18" charset="0"/>
                <a:cs typeface="Times New Roman" pitchFamily="18" charset="0"/>
              </a:rPr>
              <a:t>trị</a:t>
            </a:r>
            <a:r>
              <a:rPr lang="en-US" sz="2200" dirty="0" smtClean="0">
                <a:solidFill>
                  <a:schemeClr val="tx1"/>
                </a:solidFill>
                <a:latin typeface="Times New Roman" pitchFamily="18" charset="0"/>
                <a:cs typeface="Times New Roman" pitchFamily="18" charset="0"/>
              </a:rPr>
              <a:t>.</a:t>
            </a: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Chế</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độ</a:t>
            </a:r>
            <a:r>
              <a:rPr lang="en-US" sz="2200" dirty="0" smtClean="0">
                <a:solidFill>
                  <a:schemeClr val="tx1"/>
                </a:solidFill>
                <a:latin typeface="Times New Roman" panose="02020603050405020304" pitchFamily="18" charset="0"/>
                <a:cs typeface="Times New Roman" panose="02020603050405020304" pitchFamily="18" charset="0"/>
              </a:rPr>
              <a:t> v</a:t>
            </a:r>
            <a:r>
              <a:rPr lang="vi-VN" sz="2200" dirty="0" smtClean="0">
                <a:solidFill>
                  <a:schemeClr val="tx1"/>
                </a:solidFill>
                <a:latin typeface="Times New Roman" pitchFamily="18" charset="0"/>
                <a:cs typeface="Times New Roman" pitchFamily="18" charset="0"/>
              </a:rPr>
              <a:t>ệ sinh</a:t>
            </a:r>
            <a:r>
              <a:rPr lang="en-US" sz="2200" dirty="0" smtClean="0">
                <a:solidFill>
                  <a:schemeClr val="tx1"/>
                </a:solidFill>
                <a:latin typeface="Times New Roman" pitchFamily="18" charset="0"/>
                <a:cs typeface="Times New Roman" pitchFamily="18" charset="0"/>
              </a:rPr>
              <a:t>:</a:t>
            </a:r>
            <a:r>
              <a:rPr lang="vi-VN" sz="2200" dirty="0" smtClean="0">
                <a:solidFill>
                  <a:schemeClr val="tx1"/>
                </a:solidFill>
                <a:latin typeface="Times New Roman" pitchFamily="18" charset="0"/>
                <a:cs typeface="Times New Roman" pitchFamily="18" charset="0"/>
              </a:rPr>
              <a:t> </a:t>
            </a:r>
            <a:r>
              <a:rPr lang="vi-VN" sz="2200" dirty="0">
                <a:solidFill>
                  <a:schemeClr val="tx1"/>
                </a:solidFill>
                <a:latin typeface="Times New Roman" pitchFamily="18" charset="0"/>
                <a:cs typeface="Times New Roman" pitchFamily="18" charset="0"/>
              </a:rPr>
              <a:t>sạch </a:t>
            </a:r>
            <a:r>
              <a:rPr lang="vi-VN" sz="2200" dirty="0" smtClean="0">
                <a:solidFill>
                  <a:schemeClr val="tx1"/>
                </a:solidFill>
                <a:latin typeface="Times New Roman" pitchFamily="18" charset="0"/>
                <a:cs typeface="Times New Roman" pitchFamily="18" charset="0"/>
              </a:rPr>
              <a:t>sẽ</a:t>
            </a:r>
            <a:r>
              <a:rPr lang="en-US" sz="22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nhắc </a:t>
            </a:r>
            <a:r>
              <a:rPr lang="vi-VN" sz="2200" dirty="0">
                <a:solidFill>
                  <a:schemeClr val="tx1"/>
                </a:solidFill>
                <a:latin typeface="Times New Roman" pitchFamily="18" charset="0"/>
                <a:cs typeface="Times New Roman" pitchFamily="18" charset="0"/>
              </a:rPr>
              <a:t>nhở bệnh nhân giữ gìn vệ sinh răng miệng, thân thể, quần áo, tránh </a:t>
            </a:r>
            <a:r>
              <a:rPr lang="vi-VN" sz="2200" dirty="0" smtClean="0">
                <a:solidFill>
                  <a:schemeClr val="tx1"/>
                </a:solidFill>
                <a:latin typeface="Times New Roman" pitchFamily="18" charset="0"/>
                <a:cs typeface="Times New Roman" pitchFamily="18" charset="0"/>
              </a:rPr>
              <a:t>lâ</a:t>
            </a:r>
            <a:r>
              <a:rPr lang="en-US" sz="2200" dirty="0" smtClean="0">
                <a:solidFill>
                  <a:schemeClr val="tx1"/>
                </a:solidFill>
                <a:latin typeface="Times New Roman" pitchFamily="18" charset="0"/>
                <a:cs typeface="Times New Roman" pitchFamily="18" charset="0"/>
              </a:rPr>
              <a:t>y </a:t>
            </a:r>
            <a:r>
              <a:rPr lang="vi-VN" sz="2200" dirty="0" smtClean="0">
                <a:solidFill>
                  <a:schemeClr val="tx1"/>
                </a:solidFill>
                <a:latin typeface="Times New Roman" pitchFamily="18" charset="0"/>
                <a:cs typeface="Times New Roman" pitchFamily="18" charset="0"/>
              </a:rPr>
              <a:t>nhiễm </a:t>
            </a:r>
            <a:r>
              <a:rPr lang="vi-VN" sz="2200" dirty="0">
                <a:solidFill>
                  <a:schemeClr val="tx1"/>
                </a:solidFill>
                <a:latin typeface="Times New Roman" pitchFamily="18" charset="0"/>
                <a:cs typeface="Times New Roman" pitchFamily="18" charset="0"/>
              </a:rPr>
              <a:t>cho các bệnh nhân </a:t>
            </a:r>
            <a:r>
              <a:rPr lang="vi-VN" sz="2200" dirty="0" smtClean="0">
                <a:solidFill>
                  <a:schemeClr val="tx1"/>
                </a:solidFill>
                <a:latin typeface="Times New Roman" pitchFamily="18" charset="0"/>
                <a:cs typeface="Times New Roman" pitchFamily="18" charset="0"/>
              </a:rPr>
              <a:t>khác</a:t>
            </a:r>
            <a:r>
              <a:rPr lang="en-US" sz="2200" dirty="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giữ</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gìn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phòng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bệnh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sạch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sẽ</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thoáng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mát</a:t>
            </a:r>
            <a:r>
              <a:rPr lang="en-US" sz="2200" dirty="0" smtClean="0">
                <a:solidFill>
                  <a:schemeClr val="tx1"/>
                </a:solidFill>
                <a:latin typeface="Times New Roman" pitchFamily="18" charset="0"/>
                <a:cs typeface="Times New Roman" pitchFamily="18" charset="0"/>
              </a:rPr>
              <a:t>.</a:t>
            </a:r>
          </a:p>
          <a:p>
            <a:pPr>
              <a:lnSpc>
                <a:spcPct val="100000"/>
              </a:lnSpc>
              <a:spcBef>
                <a:spcPts val="0"/>
              </a:spcBef>
              <a:spcAft>
                <a:spcPts val="600"/>
              </a:spcAft>
              <a:buFont typeface="Wingdings" pitchFamily="2" charset="2"/>
              <a:buChar char="ü"/>
            </a:pPr>
            <a:r>
              <a:rPr lang="en-US" sz="2200" b="1" dirty="0" err="1" smtClean="0">
                <a:solidFill>
                  <a:schemeClr val="tx1"/>
                </a:solidFill>
                <a:latin typeface="Times New Roman" panose="02020603050405020304" pitchFamily="18" charset="0"/>
                <a:cs typeface="Times New Roman" panose="02020603050405020304" pitchFamily="18" charset="0"/>
              </a:rPr>
              <a:t>Thực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hiện</a:t>
            </a:r>
            <a:r>
              <a:rPr lang="en-US" sz="2200" b="1" dirty="0">
                <a:solidFill>
                  <a:schemeClr val="tx1"/>
                </a:solidFill>
                <a:latin typeface="Times New Roman" panose="02020603050405020304" pitchFamily="18" charset="0"/>
                <a:cs typeface="Times New Roman" panose="02020603050405020304" pitchFamily="18" charset="0"/>
              </a:rPr>
              <a:t> y </a:t>
            </a:r>
            <a:r>
              <a:rPr lang="en-US" sz="2200" b="1" dirty="0" err="1">
                <a:solidFill>
                  <a:schemeClr val="tx1"/>
                </a:solidFill>
                <a:latin typeface="Times New Roman" panose="02020603050405020304" pitchFamily="18" charset="0"/>
                <a:cs typeface="Times New Roman" panose="02020603050405020304" pitchFamily="18" charset="0"/>
              </a:rPr>
              <a:t>lệnh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của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bác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sỹ</a:t>
            </a:r>
            <a:r>
              <a:rPr lang="en-US" sz="2200" b="1" dirty="0" smtClean="0">
                <a:solidFill>
                  <a:schemeClr val="tx1"/>
                </a:solidFill>
                <a:latin typeface="Times New Roman" panose="02020603050405020304" pitchFamily="18" charset="0"/>
                <a:cs typeface="Times New Roman" panose="02020603050405020304" pitchFamily="18" charset="0"/>
              </a:rPr>
              <a:t>: </a:t>
            </a:r>
            <a:r>
              <a:rPr lang="vi-VN" sz="2200" dirty="0">
                <a:solidFill>
                  <a:schemeClr val="tx1"/>
                </a:solidFill>
                <a:latin typeface="Times New Roman" panose="02020603050405020304" pitchFamily="18" charset="0"/>
                <a:cs typeface="Times New Roman" panose="02020603050405020304" pitchFamily="18" charset="0"/>
              </a:rPr>
              <a:t>Các y lệnh phải được thực hiện khẩn trương, đúng </a:t>
            </a:r>
            <a:r>
              <a:rPr lang="vi-VN" sz="2200" dirty="0" smtClean="0">
                <a:solidFill>
                  <a:schemeClr val="tx1"/>
                </a:solidFill>
                <a:latin typeface="Times New Roman" panose="02020603050405020304" pitchFamily="18" charset="0"/>
                <a:cs typeface="Times New Roman" panose="02020603050405020304" pitchFamily="18" charset="0"/>
              </a:rPr>
              <a:t>qu</a:t>
            </a:r>
            <a:r>
              <a:rPr lang="en-US" sz="2200" dirty="0" smtClean="0">
                <a:solidFill>
                  <a:schemeClr val="tx1"/>
                </a:solidFill>
                <a:latin typeface="Times New Roman" panose="02020603050405020304" pitchFamily="18" charset="0"/>
                <a:cs typeface="Times New Roman" panose="02020603050405020304" pitchFamily="18" charset="0"/>
              </a:rPr>
              <a:t>y </a:t>
            </a:r>
            <a:r>
              <a:rPr lang="vi-VN" sz="2200" dirty="0" smtClean="0">
                <a:solidFill>
                  <a:schemeClr val="tx1"/>
                </a:solidFill>
                <a:latin typeface="Times New Roman" panose="02020603050405020304" pitchFamily="18" charset="0"/>
                <a:cs typeface="Times New Roman" panose="02020603050405020304" pitchFamily="18" charset="0"/>
              </a:rPr>
              <a:t>trình </a:t>
            </a:r>
            <a:r>
              <a:rPr lang="vi-VN" sz="2200" dirty="0">
                <a:solidFill>
                  <a:schemeClr val="tx1"/>
                </a:solidFill>
                <a:latin typeface="Times New Roman" panose="02020603050405020304" pitchFamily="18" charset="0"/>
                <a:cs typeface="Times New Roman" panose="02020603050405020304" pitchFamily="18" charset="0"/>
              </a:rPr>
              <a:t>kỹ thuật, </a:t>
            </a:r>
            <a:r>
              <a:rPr lang="vi-VN" sz="2200" dirty="0" smtClean="0">
                <a:solidFill>
                  <a:schemeClr val="tx1"/>
                </a:solidFill>
                <a:latin typeface="Times New Roman" pitchFamily="18" charset="0"/>
                <a:cs typeface="Times New Roman" pitchFamily="18" charset="0"/>
              </a:rPr>
              <a:t>chính</a:t>
            </a:r>
            <a:r>
              <a:rPr lang="en-US" sz="22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x</a:t>
            </a:r>
            <a:r>
              <a:rPr lang="en-US" sz="2200" dirty="0" err="1" smtClean="0">
                <a:solidFill>
                  <a:schemeClr val="tx1"/>
                </a:solidFill>
                <a:latin typeface="Times New Roman" pitchFamily="18" charset="0"/>
                <a:cs typeface="Times New Roman" pitchFamily="18" charset="0"/>
              </a:rPr>
              <a:t>ác</a:t>
            </a:r>
            <a:r>
              <a:rPr lang="en-US" sz="22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và </a:t>
            </a:r>
            <a:r>
              <a:rPr lang="vi-VN" sz="2200" dirty="0">
                <a:solidFill>
                  <a:schemeClr val="tx1"/>
                </a:solidFill>
                <a:latin typeface="Times New Roman" pitchFamily="18" charset="0"/>
                <a:cs typeface="Times New Roman" pitchFamily="18" charset="0"/>
              </a:rPr>
              <a:t>kịp thời</a:t>
            </a:r>
            <a:r>
              <a:rPr lang="vi-VN" sz="2200" dirty="0" smtClean="0">
                <a:solidFill>
                  <a:schemeClr val="tx1"/>
                </a:solidFill>
                <a:latin typeface="Times New Roman" pitchFamily="18" charset="0"/>
                <a:cs typeface="Times New Roman" pitchFamily="18" charset="0"/>
              </a:rPr>
              <a:t>.</a:t>
            </a:r>
            <a:endParaRPr lang="en-US" sz="2200" dirty="0" smtClean="0">
              <a:solidFill>
                <a:schemeClr val="tx1"/>
              </a:solidFill>
              <a:latin typeface="Times New Roman" pitchFamily="18" charset="0"/>
              <a:cs typeface="Times New Roman" pitchFamily="18" charset="0"/>
            </a:endParaRP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-Y </a:t>
            </a:r>
            <a:r>
              <a:rPr lang="en-US" sz="2200" dirty="0" err="1" smtClean="0">
                <a:solidFill>
                  <a:schemeClr val="tx1"/>
                </a:solidFill>
                <a:latin typeface="Times New Roman" pitchFamily="18" charset="0"/>
                <a:cs typeface="Times New Roman" pitchFamily="18" charset="0"/>
              </a:rPr>
              <a:t>lệnh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thuốc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thuốc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uống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tiêm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truyền</a:t>
            </a:r>
            <a:r>
              <a:rPr lang="en-US" sz="2200" dirty="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dịch</a:t>
            </a:r>
            <a:r>
              <a:rPr lang="en-US" sz="2200" dirty="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theo</a:t>
            </a:r>
            <a:r>
              <a:rPr lang="en-US" sz="2200" dirty="0" smtClean="0">
                <a:solidFill>
                  <a:schemeClr val="tx1"/>
                </a:solidFill>
                <a:latin typeface="Times New Roman" pitchFamily="18" charset="0"/>
                <a:cs typeface="Times New Roman" pitchFamily="18" charset="0"/>
              </a:rPr>
              <a:t> y </a:t>
            </a:r>
            <a:r>
              <a:rPr lang="en-US" sz="2200" dirty="0" err="1" smtClean="0">
                <a:solidFill>
                  <a:schemeClr val="tx1"/>
                </a:solidFill>
                <a:latin typeface="Times New Roman" pitchFamily="18" charset="0"/>
                <a:cs typeface="Times New Roman" pitchFamily="18" charset="0"/>
              </a:rPr>
              <a:t>lệnh</a:t>
            </a:r>
            <a:r>
              <a:rPr lang="en-US" sz="2200" dirty="0" smtClean="0">
                <a:solidFill>
                  <a:schemeClr val="tx1"/>
                </a:solidFill>
                <a:latin typeface="Times New Roman" pitchFamily="18" charset="0"/>
                <a:cs typeface="Times New Roman" pitchFamily="18" charset="0"/>
              </a:rPr>
              <a:t>.</a:t>
            </a:r>
          </a:p>
          <a:p>
            <a:pPr>
              <a:lnSpc>
                <a:spcPct val="100000"/>
              </a:lnSpc>
              <a:spcBef>
                <a:spcPts val="0"/>
              </a:spcBef>
              <a:spcAft>
                <a:spcPts val="600"/>
              </a:spcAft>
              <a:buFontTx/>
              <a:buChar char="-"/>
            </a:pP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y </a:t>
            </a:r>
            <a:r>
              <a:rPr lang="en-US" sz="2200" dirty="0" err="1" smtClean="0">
                <a:solidFill>
                  <a:schemeClr val="tx1"/>
                </a:solidFill>
                <a:latin typeface="Times New Roman" pitchFamily="18" charset="0"/>
                <a:cs typeface="Times New Roman" pitchFamily="18" charset="0"/>
              </a:rPr>
              <a:t>lệnh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khác</a:t>
            </a:r>
            <a:r>
              <a:rPr lang="en-US" sz="2200" dirty="0" smtClean="0">
                <a:solidFill>
                  <a:schemeClr val="tx1"/>
                </a:solidFill>
                <a:latin typeface="Times New Roman" pitchFamily="18" charset="0"/>
                <a:cs typeface="Times New Roman" pitchFamily="18" charset="0"/>
              </a:rPr>
              <a:t>:</a:t>
            </a: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 Y </a:t>
            </a:r>
            <a:r>
              <a:rPr lang="en-US" sz="2200" dirty="0" err="1" smtClean="0">
                <a:solidFill>
                  <a:schemeClr val="tx1"/>
                </a:solidFill>
                <a:latin typeface="Times New Roman" pitchFamily="18" charset="0"/>
                <a:cs typeface="Times New Roman" pitchFamily="18" charset="0"/>
              </a:rPr>
              <a:t>lệnh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chăm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sóc</a:t>
            </a:r>
            <a:r>
              <a:rPr lang="en-US" sz="2200" dirty="0">
                <a:solidFill>
                  <a:schemeClr val="tx1"/>
                </a:solidFill>
                <a:latin typeface="Times New Roman" pitchFamily="18" charset="0"/>
                <a:cs typeface="Times New Roman" pitchFamily="18" charset="0"/>
              </a:rPr>
              <a:t>.</a:t>
            </a:r>
            <a:endParaRPr lang="en-US" sz="2200" dirty="0" smtClean="0">
              <a:solidFill>
                <a:schemeClr val="tx1"/>
              </a:solidFill>
              <a:latin typeface="Times New Roman" pitchFamily="18" charset="0"/>
              <a:cs typeface="Times New Roman" pitchFamily="18" charset="0"/>
            </a:endParaRP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dấu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tồn</a:t>
            </a:r>
            <a:r>
              <a:rPr lang="en-US" sz="2200" dirty="0" smtClean="0">
                <a:solidFill>
                  <a:schemeClr val="tx1"/>
                </a:solidFill>
                <a:latin typeface="Times New Roman" pitchFamily="18" charset="0"/>
                <a:cs typeface="Times New Roman" pitchFamily="18" charset="0"/>
              </a:rPr>
              <a:t>.</a:t>
            </a: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a:t>
            </a:r>
            <a:r>
              <a:rPr lang="en-US" sz="2200" dirty="0" err="1" smtClean="0">
                <a:solidFill>
                  <a:schemeClr val="tx1"/>
                </a:solidFill>
                <a:latin typeface="Times New Roman" pitchFamily="18" charset="0"/>
                <a:cs typeface="Times New Roman" pitchFamily="18" charset="0"/>
              </a:rPr>
              <a:t>Rửa</a:t>
            </a:r>
            <a:r>
              <a:rPr lang="en-US" sz="2200" dirty="0" smtClean="0">
                <a:solidFill>
                  <a:schemeClr val="tx1"/>
                </a:solidFill>
                <a:latin typeface="Times New Roman" pitchFamily="18" charset="0"/>
                <a:cs typeface="Times New Roman"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dày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nếu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chỉ</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định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sĩ</a:t>
            </a:r>
            <a:r>
              <a:rPr lang="en-US" sz="2200" dirty="0" smtClean="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itchFamily="18" charset="0"/>
              <a:cs typeface="Times New Roman" pitchFamily="18" charset="0"/>
            </a:endParaRPr>
          </a:p>
          <a:p>
            <a:pPr marL="0" indent="0">
              <a:lnSpc>
                <a:spcPct val="100000"/>
              </a:lnSpc>
              <a:spcBef>
                <a:spcPts val="0"/>
              </a:spcBef>
              <a:spcAft>
                <a:spcPts val="600"/>
              </a:spcAft>
              <a:buNone/>
            </a:pPr>
            <a:r>
              <a:rPr lang="en-US" sz="2200" dirty="0">
                <a:solidFill>
                  <a:schemeClr val="tx1"/>
                </a:solidFill>
                <a:latin typeface="Times New Roman" pitchFamily="18" charset="0"/>
                <a:cs typeface="Times New Roman" pitchFamily="18" charset="0"/>
              </a:rPr>
              <a: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Thực</a:t>
            </a:r>
            <a:r>
              <a:rPr lang="en-US" sz="2200" dirty="0" smtClean="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xét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nghiệm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lấy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mẫu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bệnh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phẩm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tìm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chất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độc</a:t>
            </a:r>
            <a:r>
              <a:rPr lang="en-US" sz="2200" dirty="0">
                <a:solidFill>
                  <a:schemeClr val="tx1"/>
                </a:solidFill>
                <a:latin typeface="Times New Roman" pitchFamily="18" charset="0"/>
                <a:cs typeface="Times New Roman" pitchFamily="18" charset="0"/>
              </a:rPr>
              <a:t>, vi </a:t>
            </a:r>
            <a:r>
              <a:rPr lang="en-US" sz="2200" dirty="0" err="1">
                <a:solidFill>
                  <a:schemeClr val="tx1"/>
                </a:solidFill>
                <a:latin typeface="Times New Roman" pitchFamily="18" charset="0"/>
                <a:cs typeface="Times New Roman" pitchFamily="18" charset="0"/>
              </a:rPr>
              <a:t>trùng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soi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phân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cấy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phân</a:t>
            </a:r>
            <a:r>
              <a:rPr lang="en-US" sz="2200" dirty="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Hct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ure</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máu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giải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đồ</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trữ</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kiềm</a:t>
            </a:r>
            <a:r>
              <a:rPr lang="en-US" sz="2200" dirty="0" smtClean="0">
                <a:solidFill>
                  <a:schemeClr val="tx1"/>
                </a:solidFill>
                <a:latin typeface="Times New Roman" pitchFamily="18" charset="0"/>
                <a:cs typeface="Times New Roman" pitchFamily="18" charset="0"/>
              </a:rPr>
              <a:t>.</a:t>
            </a:r>
          </a:p>
          <a:p>
            <a:pPr marL="0" indent="0">
              <a:lnSpc>
                <a:spcPct val="100000"/>
              </a:lnSpc>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endParaRPr lang="en-US" sz="1400" dirty="0">
              <a:latin typeface="Times New Roman" panose="02020603050405020304" pitchFamily="18" charset="0"/>
              <a:cs typeface="Times New Roman" panose="02020603050405020304" pitchFamily="18" charset="0"/>
            </a:endParaRPr>
          </a:p>
        </p:txBody>
      </p:sp>
      <p:pic>
        <p:nvPicPr>
          <p:cNvPr id="2050"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6204100"/>
            <a:ext cx="1937650" cy="64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052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228600" y="0"/>
            <a:ext cx="8915399" cy="6858000"/>
          </a:xfrm>
        </p:spPr>
        <p:txBody>
          <a:bodyPr>
            <a:noAutofit/>
          </a:bodyPr>
          <a:lstStyle/>
          <a:p>
            <a:pPr>
              <a:lnSpc>
                <a:spcPct val="100000"/>
              </a:lnSpc>
              <a:spcBef>
                <a:spcPts val="0"/>
              </a:spcBef>
              <a:buFont typeface="Wingdings" pitchFamily="2" charset="2"/>
              <a:buChar char="ü"/>
            </a:pPr>
            <a:r>
              <a:rPr lang="en-US" sz="2000" b="1" dirty="0" smtClean="0">
                <a:solidFill>
                  <a:schemeClr val="tx1"/>
                </a:solidFill>
                <a:latin typeface="Times New Roman" panose="02020603050405020304" pitchFamily="18" charset="0"/>
                <a:cs typeface="Times New Roman" panose="02020603050405020304" pitchFamily="18" charset="0"/>
              </a:rPr>
              <a:t>Theo </a:t>
            </a:r>
            <a:r>
              <a:rPr lang="en-US" sz="2000" b="1" dirty="0" err="1" smtClean="0">
                <a:solidFill>
                  <a:schemeClr val="tx1"/>
                </a:solidFill>
                <a:latin typeface="Times New Roman" panose="02020603050405020304" pitchFamily="18" charset="0"/>
                <a:cs typeface="Times New Roman" panose="02020603050405020304" pitchFamily="18" charset="0"/>
              </a:rPr>
              <a:t>dõi</a:t>
            </a:r>
            <a:r>
              <a:rPr lang="en-US" sz="2000" b="1" dirty="0" smtClean="0">
                <a:solidFill>
                  <a:schemeClr val="tx1"/>
                </a:solidFill>
                <a:latin typeface="Times New Roman" panose="02020603050405020304" pitchFamily="18" charset="0"/>
                <a:cs typeface="Times New Roman" panose="02020603050405020304" pitchFamily="18" charset="0"/>
              </a:rPr>
              <a:t>:</a:t>
            </a:r>
          </a:p>
          <a:p>
            <a:pPr>
              <a:lnSpc>
                <a:spcPct val="100000"/>
              </a:lnSpc>
              <a:spcBef>
                <a:spcPts val="0"/>
              </a:spcBef>
              <a:buFontTx/>
              <a:buChar char="-"/>
            </a:pPr>
            <a:r>
              <a:rPr lang="en-US" sz="2000" dirty="0" smtClean="0">
                <a:solidFill>
                  <a:schemeClr val="tx1"/>
                </a:solidFill>
                <a:latin typeface="Times New Roman" panose="02020603050405020304" pitchFamily="18" charset="0"/>
                <a:cs typeface="Times New Roman" panose="02020603050405020304" pitchFamily="18" charset="0"/>
              </a:rPr>
              <a:t>Theo </a:t>
            </a:r>
            <a:r>
              <a:rPr lang="en-US" sz="2000" dirty="0" err="1" smtClean="0">
                <a:solidFill>
                  <a:schemeClr val="tx1"/>
                </a:solidFill>
                <a:latin typeface="Times New Roman" panose="02020603050405020304" pitchFamily="18" charset="0"/>
                <a:cs typeface="Times New Roman" panose="02020603050405020304" pitchFamily="18" charset="0"/>
              </a:rPr>
              <a:t>dõi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tình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trạng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tinh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thần</a:t>
            </a:r>
            <a:r>
              <a:rPr lang="en-US" sz="2000" dirty="0" smtClean="0">
                <a:solidFill>
                  <a:schemeClr val="tx1"/>
                </a:solidFill>
                <a:latin typeface="Times New Roman" panose="02020603050405020304" pitchFamily="18" charset="0"/>
                <a:cs typeface="Times New Roman" panose="02020603050405020304" pitchFamily="18" charset="0"/>
              </a:rPr>
              <a:t>.</a:t>
            </a:r>
          </a:p>
          <a:p>
            <a:pPr>
              <a:lnSpc>
                <a:spcPct val="100000"/>
              </a:lnSpc>
              <a:spcBef>
                <a:spcPts val="0"/>
              </a:spcBef>
              <a:buFontTx/>
              <a:buChar char="-"/>
            </a:pPr>
            <a:r>
              <a:rPr lang="en-US" sz="2000" dirty="0" smtClean="0">
                <a:solidFill>
                  <a:schemeClr val="tx1"/>
                </a:solidFill>
                <a:latin typeface="Times New Roman" panose="02020603050405020304" pitchFamily="18" charset="0"/>
                <a:cs typeface="Times New Roman" panose="02020603050405020304" pitchFamily="18" charset="0"/>
              </a:rPr>
              <a:t>Theo </a:t>
            </a:r>
            <a:r>
              <a:rPr lang="en-US" sz="2000" dirty="0" err="1" smtClean="0">
                <a:solidFill>
                  <a:schemeClr val="tx1"/>
                </a:solidFill>
                <a:latin typeface="Times New Roman" panose="02020603050405020304" pitchFamily="18" charset="0"/>
                <a:cs typeface="Times New Roman" panose="02020603050405020304" pitchFamily="18" charset="0"/>
              </a:rPr>
              <a:t>dõi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màu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sắc</a:t>
            </a:r>
            <a:r>
              <a:rPr lang="en-US" sz="2000" dirty="0" smtClean="0">
                <a:solidFill>
                  <a:schemeClr val="tx1"/>
                </a:solidFill>
                <a:latin typeface="Times New Roman" panose="02020603050405020304" pitchFamily="18" charset="0"/>
                <a:cs typeface="Times New Roman" panose="02020603050405020304" pitchFamily="18" charset="0"/>
              </a:rPr>
              <a:t> da.</a:t>
            </a:r>
          </a:p>
          <a:p>
            <a:pPr marL="0" indent="0">
              <a:lnSpc>
                <a:spcPct val="100000"/>
              </a:lnSpc>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a:t>
            </a:r>
            <a:r>
              <a:rPr lang="vi-VN"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Theo </a:t>
            </a:r>
            <a:r>
              <a:rPr lang="vi-VN" sz="2000" dirty="0">
                <a:solidFill>
                  <a:schemeClr val="tx1"/>
                </a:solidFill>
                <a:latin typeface="Times New Roman" pitchFamily="18" charset="0"/>
                <a:cs typeface="Times New Roman" pitchFamily="18" charset="0"/>
              </a:rPr>
              <a:t>dõi: mạch, nhiệt, huyết áp, dấu mất </a:t>
            </a:r>
            <a:r>
              <a:rPr lang="vi-VN" sz="2000" dirty="0" smtClean="0">
                <a:solidFill>
                  <a:schemeClr val="tx1"/>
                </a:solidFill>
                <a:latin typeface="Times New Roman" pitchFamily="18" charset="0"/>
                <a:cs typeface="Times New Roman" pitchFamily="18" charset="0"/>
              </a:rPr>
              <a:t>nước</a:t>
            </a:r>
            <a:r>
              <a:rPr lang="en-US" sz="2000" dirty="0">
                <a:solidFill>
                  <a:schemeClr val="tx1"/>
                </a:solidFill>
                <a:latin typeface="Times New Roman" pitchFamily="18" charset="0"/>
                <a:cs typeface="Times New Roman" pitchFamily="18" charset="0"/>
              </a:rPr>
              <a:t>.</a:t>
            </a:r>
          </a:p>
          <a:p>
            <a:pPr marL="0" indent="0">
              <a:lnSpc>
                <a:spcPct val="100000"/>
              </a:lnSpc>
              <a:spcBef>
                <a:spcPts val="0"/>
              </a:spcBef>
              <a:buNone/>
            </a:pPr>
            <a:r>
              <a:rPr 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Theo </a:t>
            </a:r>
            <a:r>
              <a:rPr lang="en-US" sz="2000" dirty="0" err="1">
                <a:solidFill>
                  <a:schemeClr val="tx1"/>
                </a:solidFill>
                <a:latin typeface="Times New Roman" pitchFamily="18" charset="0"/>
                <a:cs typeface="Times New Roman" pitchFamily="18" charset="0"/>
              </a:rPr>
              <a:t>dõi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trạng</a:t>
            </a:r>
            <a:r>
              <a:rPr lang="en-US" sz="2000" dirty="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nôn</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tính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số</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lần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nôn</a:t>
            </a:r>
            <a:r>
              <a:rPr lang="en-US" sz="2000" dirty="0">
                <a:solidFill>
                  <a:schemeClr val="tx1"/>
                </a:solidFill>
                <a:latin typeface="Times New Roman" pitchFamily="18" charset="0"/>
                <a:cs typeface="Times New Roman" pitchFamily="18" charset="0"/>
              </a:rPr>
              <a:t>.</a:t>
            </a:r>
          </a:p>
          <a:p>
            <a:pPr>
              <a:lnSpc>
                <a:spcPct val="100000"/>
              </a:lnSpc>
              <a:spcBef>
                <a:spcPts val="0"/>
              </a:spcBef>
              <a:buFontTx/>
              <a:buChar char="-"/>
            </a:pPr>
            <a:r>
              <a:rPr lang="vi-VN" sz="2000" dirty="0" smtClean="0">
                <a:solidFill>
                  <a:schemeClr val="tx1"/>
                </a:solidFill>
                <a:latin typeface="Times New Roman" pitchFamily="18" charset="0"/>
                <a:cs typeface="Times New Roman" pitchFamily="18" charset="0"/>
              </a:rPr>
              <a:t>Theo </a:t>
            </a:r>
            <a:r>
              <a:rPr lang="vi-VN" sz="2000" dirty="0">
                <a:solidFill>
                  <a:schemeClr val="tx1"/>
                </a:solidFill>
                <a:latin typeface="Times New Roman" pitchFamily="18" charset="0"/>
                <a:cs typeface="Times New Roman" pitchFamily="18" charset="0"/>
              </a:rPr>
              <a:t>dõi tính chất, số lượng phân và số lần đi cầu</a:t>
            </a:r>
            <a:r>
              <a:rPr lang="vi-VN" sz="2000" dirty="0" smtClean="0">
                <a:solidFill>
                  <a:schemeClr val="tx1"/>
                </a:solidFill>
                <a:latin typeface="Times New Roman" pitchFamily="18" charset="0"/>
                <a:cs typeface="Times New Roman" pitchFamily="18" charset="0"/>
              </a:rPr>
              <a:t>.</a:t>
            </a:r>
            <a:endParaRPr lang="en-US" sz="2000" dirty="0" smtClean="0">
              <a:solidFill>
                <a:schemeClr val="tx1"/>
              </a:solidFill>
              <a:latin typeface="Times New Roman" pitchFamily="18" charset="0"/>
              <a:cs typeface="Times New Roman" pitchFamily="18" charset="0"/>
            </a:endParaRPr>
          </a:p>
          <a:p>
            <a:pPr>
              <a:lnSpc>
                <a:spcPct val="100000"/>
              </a:lnSpc>
              <a:spcBef>
                <a:spcPts val="0"/>
              </a:spcBef>
              <a:buFontTx/>
              <a:buChar char="-"/>
            </a:pPr>
            <a:r>
              <a:rPr lang="vi-VN" sz="2000" dirty="0" smtClean="0">
                <a:solidFill>
                  <a:schemeClr val="tx1"/>
                </a:solidFill>
                <a:latin typeface="Times New Roman" pitchFamily="18" charset="0"/>
                <a:cs typeface="Times New Roman" pitchFamily="18" charset="0"/>
              </a:rPr>
              <a:t>Theo </a:t>
            </a:r>
            <a:r>
              <a:rPr lang="vi-VN" sz="2000" dirty="0">
                <a:solidFill>
                  <a:schemeClr val="tx1"/>
                </a:solidFill>
                <a:latin typeface="Times New Roman" pitchFamily="18" charset="0"/>
                <a:cs typeface="Times New Roman" pitchFamily="18" charset="0"/>
              </a:rPr>
              <a:t>dõi tình trạng hạ đường huyết: chóng mặt, vã mồ hôi, đói bụng, hồi hộp, nhịp tim </a:t>
            </a:r>
            <a:r>
              <a:rPr lang="vi-VN" sz="2000" dirty="0" smtClean="0">
                <a:solidFill>
                  <a:schemeClr val="tx1"/>
                </a:solidFill>
                <a:latin typeface="Times New Roman" pitchFamily="18" charset="0"/>
                <a:cs typeface="Times New Roman" pitchFamily="18" charset="0"/>
              </a:rPr>
              <a:t>nhanh</a:t>
            </a:r>
            <a:r>
              <a:rPr lang="en-US" sz="2000" dirty="0" smtClean="0">
                <a:solidFill>
                  <a:schemeClr val="tx1"/>
                </a:solidFill>
                <a:latin typeface="Times New Roman" pitchFamily="18" charset="0"/>
                <a:cs typeface="Times New Roman" pitchFamily="18" charset="0"/>
              </a:rPr>
              <a:t>.</a:t>
            </a:r>
          </a:p>
          <a:p>
            <a:pPr>
              <a:lnSpc>
                <a:spcPct val="100000"/>
              </a:lnSpc>
              <a:spcBef>
                <a:spcPts val="0"/>
              </a:spcBef>
              <a:buFontTx/>
              <a:buChar char="-"/>
            </a:pPr>
            <a:r>
              <a:rPr lang="en-US" sz="2000" dirty="0" smtClean="0">
                <a:solidFill>
                  <a:schemeClr val="tx1"/>
                </a:solidFill>
                <a:latin typeface="Times New Roman" pitchFamily="18" charset="0"/>
                <a:cs typeface="Times New Roman" pitchFamily="18" charset="0"/>
              </a:rPr>
              <a:t>Theo </a:t>
            </a:r>
            <a:r>
              <a:rPr lang="en-US" sz="2000" dirty="0" err="1" smtClean="0">
                <a:solidFill>
                  <a:schemeClr val="tx1"/>
                </a:solidFill>
                <a:latin typeface="Times New Roman" pitchFamily="18" charset="0"/>
                <a:cs typeface="Times New Roman" pitchFamily="18" charset="0"/>
              </a:rPr>
              <a:t>dõi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nghỉ</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động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uống</a:t>
            </a:r>
            <a:r>
              <a:rPr lang="en-US" sz="2000" dirty="0" smtClean="0">
                <a:solidFill>
                  <a:schemeClr val="tx1"/>
                </a:solidFill>
                <a:latin typeface="Times New Roman" pitchFamily="18" charset="0"/>
                <a:cs typeface="Times New Roman" pitchFamily="18" charset="0"/>
              </a:rPr>
              <a:t>.</a:t>
            </a:r>
          </a:p>
          <a:p>
            <a:pPr>
              <a:lnSpc>
                <a:spcPct val="100000"/>
              </a:lnSpc>
              <a:spcBef>
                <a:spcPts val="0"/>
              </a:spcBef>
              <a:buFontTx/>
              <a:buChar char="-"/>
            </a:pPr>
            <a:r>
              <a:rPr lang="en-US" sz="2000" dirty="0" smtClean="0">
                <a:solidFill>
                  <a:schemeClr val="tx1"/>
                </a:solidFill>
                <a:latin typeface="Times New Roman" pitchFamily="18" charset="0"/>
                <a:cs typeface="Times New Roman" pitchFamily="18" charset="0"/>
              </a:rPr>
              <a:t>Theo </a:t>
            </a:r>
            <a:r>
              <a:rPr lang="en-US" sz="2000" dirty="0" err="1" smtClean="0">
                <a:solidFill>
                  <a:schemeClr val="tx1"/>
                </a:solidFill>
                <a:latin typeface="Times New Roman" pitchFamily="18" charset="0"/>
                <a:cs typeface="Times New Roman" pitchFamily="18" charset="0"/>
              </a:rPr>
              <a:t>dõi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xét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nghiệm</a:t>
            </a:r>
            <a:r>
              <a:rPr lang="en-US" sz="2000" dirty="0" smtClean="0">
                <a:solidFill>
                  <a:schemeClr val="tx1"/>
                </a:solidFill>
                <a:latin typeface="Times New Roman" pitchFamily="18" charset="0"/>
                <a:cs typeface="Times New Roman" pitchFamily="18" charset="0"/>
              </a:rPr>
              <a:t>.</a:t>
            </a:r>
          </a:p>
          <a:p>
            <a:pPr>
              <a:lnSpc>
                <a:spcPct val="100000"/>
              </a:lnSpc>
              <a:spcBef>
                <a:spcPts val="0"/>
              </a:spcBef>
              <a:buFont typeface="Wingdings" pitchFamily="2" charset="2"/>
              <a:buChar char="ü"/>
            </a:pPr>
            <a:r>
              <a:rPr lang="en-US" sz="2000" b="1" dirty="0" err="1" smtClean="0">
                <a:solidFill>
                  <a:schemeClr val="tx1"/>
                </a:solidFill>
                <a:latin typeface="Times New Roman" pitchFamily="18" charset="0"/>
                <a:cs typeface="Times New Roman" pitchFamily="18" charset="0"/>
              </a:rPr>
              <a:t>Hướng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dẫn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khi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ra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viện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và</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chăm</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sóc</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tại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nhà</a:t>
            </a:r>
            <a:r>
              <a:rPr lang="en-US" sz="2000" b="1" dirty="0" smtClean="0">
                <a:solidFill>
                  <a:schemeClr val="tx1"/>
                </a:solidFill>
                <a:latin typeface="Times New Roman" pitchFamily="18" charset="0"/>
                <a:cs typeface="Times New Roman" pitchFamily="18" charset="0"/>
              </a:rPr>
              <a:t>:</a:t>
            </a:r>
          </a:p>
          <a:p>
            <a:pPr>
              <a:lnSpc>
                <a:spcPct val="100000"/>
              </a:lnSpc>
              <a:spcBef>
                <a:spcPts val="0"/>
              </a:spcBef>
              <a:buFontTx/>
              <a:buChar char="-"/>
            </a:pPr>
            <a:r>
              <a:rPr lang="en-US" sz="2000" dirty="0" err="1" smtClean="0">
                <a:solidFill>
                  <a:schemeClr val="tx1"/>
                </a:solidFill>
                <a:latin typeface="Times New Roman" pitchFamily="18" charset="0"/>
                <a:cs typeface="Times New Roman" pitchFamily="18" charset="0"/>
              </a:rPr>
              <a:t>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uống</a:t>
            </a:r>
            <a:r>
              <a:rPr lang="en-US" sz="2000" dirty="0" smtClean="0">
                <a:solidFill>
                  <a:schemeClr val="tx1"/>
                </a:solidFill>
                <a:latin typeface="Times New Roman" pitchFamily="18" charset="0"/>
                <a:cs typeface="Times New Roman" pitchFamily="18" charset="0"/>
              </a:rPr>
              <a:t>:</a:t>
            </a:r>
          </a:p>
          <a:p>
            <a:pPr marL="0" indent="0">
              <a:lnSpc>
                <a:spcPct val="100000"/>
              </a:lnSpc>
              <a:spcBef>
                <a:spcPts val="0"/>
              </a:spcBef>
              <a:buNone/>
            </a:pP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Uống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nước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sôi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để</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nguội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tránh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uống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uống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kích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thích</a:t>
            </a:r>
            <a:r>
              <a:rPr lang="en-US" sz="2000" dirty="0" smtClean="0">
                <a:solidFill>
                  <a:schemeClr val="tx1"/>
                </a:solidFill>
                <a:latin typeface="Times New Roman" pitchFamily="18" charset="0"/>
                <a:cs typeface="Times New Roman" pitchFamily="18" charset="0"/>
              </a:rPr>
              <a:t> hay </a:t>
            </a:r>
            <a:r>
              <a:rPr lang="en-US" sz="2000" dirty="0" err="1" smtClean="0">
                <a:solidFill>
                  <a:schemeClr val="tx1"/>
                </a:solidFill>
                <a:latin typeface="Times New Roman" pitchFamily="18" charset="0"/>
                <a:cs typeface="Times New Roman" pitchFamily="18" charset="0"/>
              </a:rPr>
              <a:t>nước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ga.</a:t>
            </a:r>
            <a:endParaRPr lang="en-US" sz="2000" dirty="0" smtClean="0">
              <a:solidFill>
                <a:schemeClr val="tx1"/>
              </a:solidFill>
              <a:latin typeface="Times New Roman" pitchFamily="18" charset="0"/>
              <a:cs typeface="Times New Roman" pitchFamily="18" charset="0"/>
            </a:endParaRPr>
          </a:p>
          <a:p>
            <a:pPr marL="0" indent="0">
              <a:lnSpc>
                <a:spcPct val="100000"/>
              </a:lnSpc>
              <a:spcBef>
                <a:spcPts val="0"/>
              </a:spcBef>
              <a:buNone/>
            </a:pPr>
            <a:r>
              <a:rPr lang="vi-VN" sz="2000" dirty="0" smtClean="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Không ăn các thức ăn sống trừ những rau quả tươi có thể bóc vỏ và ăn ngay sau khi bóc vỏ</a:t>
            </a:r>
            <a:r>
              <a:rPr lang="en-US" sz="2000" dirty="0" smtClean="0">
                <a:solidFill>
                  <a:schemeClr val="tx1"/>
                </a:solidFill>
                <a:latin typeface="Times New Roman" pitchFamily="18" charset="0"/>
                <a:cs typeface="Times New Roman" pitchFamily="18" charset="0"/>
              </a:rPr>
              <a:t>.</a:t>
            </a:r>
          </a:p>
          <a:p>
            <a:pPr marL="0" indent="0">
              <a:lnSpc>
                <a:spcPct val="100000"/>
              </a:lnSpc>
              <a:spcBef>
                <a:spcPts val="0"/>
              </a:spcBef>
              <a:buNone/>
            </a:pP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Đun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nấu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chín</a:t>
            </a:r>
            <a:r>
              <a:rPr lang="en-US" sz="2000" dirty="0" smtClean="0">
                <a:solidFill>
                  <a:schemeClr val="tx1"/>
                </a:solidFill>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vi-VN" sz="2000" dirty="0" smtClean="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Ăn thức ăn khi còn nóng hoặc đun lại hoàn toàn trước khi ăn</a:t>
            </a:r>
            <a:r>
              <a:rPr lang="vi-VN" sz="2000" dirty="0" smtClean="0">
                <a:solidFill>
                  <a:schemeClr val="tx1"/>
                </a:solidFill>
                <a:latin typeface="Times New Roman" pitchFamily="18" charset="0"/>
                <a:cs typeface="Times New Roman" pitchFamily="18" charset="0"/>
              </a:rPr>
              <a:t>.</a:t>
            </a:r>
            <a:endParaRPr lang="en-US" sz="2000" dirty="0" smtClean="0">
              <a:solidFill>
                <a:schemeClr val="tx1"/>
              </a:solidFill>
              <a:latin typeface="Times New Roman" pitchFamily="18" charset="0"/>
              <a:cs typeface="Times New Roman" pitchFamily="18" charset="0"/>
            </a:endParaRPr>
          </a:p>
          <a:p>
            <a:pPr marL="0" indent="0">
              <a:lnSpc>
                <a:spcPct val="100000"/>
              </a:lnSpc>
              <a:spcBef>
                <a:spcPts val="0"/>
              </a:spcBef>
              <a:buNone/>
            </a:pP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Giữ</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ăn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nấu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chín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đĩa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riêng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phẩm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đĩa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bị</a:t>
            </a:r>
            <a:r>
              <a:rPr lang="en-US" sz="2000" dirty="0">
                <a:solidFill>
                  <a:schemeClr val="tx1"/>
                </a:solidFill>
                <a:latin typeface="Times New Roman" pitchFamily="18" charset="0"/>
                <a:cs typeface="Times New Roman" pitchFamily="18" charset="0"/>
              </a:rPr>
              <a:t> ô </a:t>
            </a:r>
            <a:r>
              <a:rPr lang="en-US" sz="2000" dirty="0" err="1" smtClean="0">
                <a:solidFill>
                  <a:schemeClr val="tx1"/>
                </a:solidFill>
                <a:latin typeface="Times New Roman" pitchFamily="18" charset="0"/>
                <a:cs typeface="Times New Roman" pitchFamily="18" charset="0"/>
              </a:rPr>
              <a:t>nhiễm</a:t>
            </a:r>
            <a:r>
              <a:rPr lang="en-US" sz="2000" dirty="0" smtClean="0">
                <a:solidFill>
                  <a:schemeClr val="tx1"/>
                </a:solidFill>
                <a:latin typeface="Times New Roman" pitchFamily="18" charset="0"/>
                <a:cs typeface="Times New Roman" pitchFamily="18" charset="0"/>
              </a:rPr>
              <a:t>.</a:t>
            </a:r>
          </a:p>
          <a:p>
            <a:pPr marL="0" indent="0">
              <a:lnSpc>
                <a:spcPct val="100000"/>
              </a:lnSpc>
              <a:spcBef>
                <a:spcPts val="0"/>
              </a:spcBef>
              <a:buNone/>
            </a:pPr>
            <a:r>
              <a:rPr lang="vi-VN" sz="2000" dirty="0" smtClean="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Rửa tay bằng xà phòng trước khi nấu ăn, trước khi ăn uống, sau khi đại tiểu tiện</a:t>
            </a:r>
            <a:r>
              <a:rPr lang="vi-VN" sz="2000" dirty="0" smtClean="0">
                <a:solidFill>
                  <a:schemeClr val="tx1"/>
                </a:solidFill>
                <a:latin typeface="Times New Roman" pitchFamily="18" charset="0"/>
                <a:cs typeface="Times New Roman" pitchFamily="18" charset="0"/>
              </a:rPr>
              <a:t>.</a:t>
            </a:r>
            <a:endParaRPr lang="en-US" sz="2000" dirty="0" smtClean="0">
              <a:solidFill>
                <a:schemeClr val="tx1"/>
              </a:solidFill>
              <a:latin typeface="Times New Roman" pitchFamily="18" charset="0"/>
              <a:cs typeface="Times New Roman" pitchFamily="18" charset="0"/>
            </a:endParaRPr>
          </a:p>
          <a:p>
            <a:pPr>
              <a:lnSpc>
                <a:spcPct val="100000"/>
              </a:lnSpc>
              <a:spcBef>
                <a:spcPts val="0"/>
              </a:spcBef>
              <a:buFontTx/>
              <a:buChar char="-"/>
            </a:pPr>
            <a:r>
              <a:rPr lang="en-US" sz="2000" dirty="0" err="1" smtClean="0">
                <a:solidFill>
                  <a:schemeClr val="tx1"/>
                </a:solidFill>
                <a:latin typeface="Times New Roman" pitchFamily="18" charset="0"/>
                <a:cs typeface="Times New Roman" pitchFamily="18" charset="0"/>
              </a:rPr>
              <a:t>Vệ</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sinh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hằng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ngày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sạch</a:t>
            </a:r>
            <a:r>
              <a:rPr lang="en-US" sz="2000" dirty="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sẽ</a:t>
            </a:r>
            <a:r>
              <a:rPr lang="en-US" sz="2000" dirty="0" smtClean="0">
                <a:solidFill>
                  <a:schemeClr val="tx1"/>
                </a:solidFill>
                <a:latin typeface="Times New Roman" pitchFamily="18" charset="0"/>
                <a:cs typeface="Times New Roman" pitchFamily="18" charset="0"/>
              </a:rPr>
              <a:t>.</a:t>
            </a:r>
          </a:p>
          <a:p>
            <a:pPr>
              <a:lnSpc>
                <a:spcPct val="100000"/>
              </a:lnSpc>
              <a:spcBef>
                <a:spcPts val="0"/>
              </a:spcBef>
              <a:buFontTx/>
              <a:buChar char="-"/>
            </a:pPr>
            <a:r>
              <a:rPr lang="en-US" sz="2000" dirty="0" err="1" smtClean="0">
                <a:solidFill>
                  <a:schemeClr val="tx1"/>
                </a:solidFill>
                <a:latin typeface="Times New Roman" pitchFamily="18" charset="0"/>
                <a:cs typeface="Times New Roman" pitchFamily="18" charset="0"/>
              </a:rPr>
              <a:t>Tái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khám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nếu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dấu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bất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thường</a:t>
            </a:r>
            <a:r>
              <a:rPr lang="en-US" sz="2000" dirty="0" smtClean="0">
                <a:solidFill>
                  <a:schemeClr val="tx1"/>
                </a:solidFill>
                <a:latin typeface="Times New Roman" pitchFamily="18" charset="0"/>
                <a:cs typeface="Times New Roman" pitchFamily="18" charset="0"/>
              </a:rPr>
              <a:t>.</a:t>
            </a:r>
          </a:p>
          <a:p>
            <a:pPr marL="0" indent="0">
              <a:lnSpc>
                <a:spcPct val="100000"/>
              </a:lnSpc>
              <a:buNone/>
            </a:pPr>
            <a:r>
              <a:rPr lang="en-US" sz="2000" dirty="0">
                <a:solidFill>
                  <a:schemeClr val="tx1"/>
                </a:solidFill>
                <a:latin typeface="Times New Roman" panose="02020603050405020304" pitchFamily="18" charset="0"/>
                <a:cs typeface="Times New Roman" panose="02020603050405020304" pitchFamily="18" charset="0"/>
              </a:rPr>
              <a:t>	</a:t>
            </a:r>
          </a:p>
        </p:txBody>
      </p:sp>
      <p:pic>
        <p:nvPicPr>
          <p:cNvPr id="3074"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125" y="6273800"/>
            <a:ext cx="17526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41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172200"/>
          </a:xfrm>
          <a:prstGeom prst="rect">
            <a:avLst/>
          </a:prstGeom>
        </p:spPr>
        <p:txBody>
          <a:bodyPr>
            <a:normAutofit/>
          </a:bodyPr>
          <a:lstStyle/>
          <a:p>
            <a:r>
              <a:rPr lang="en-US" sz="3000" b="1" dirty="0" err="1" smtClean="0">
                <a:solidFill>
                  <a:srgbClr val="002060"/>
                </a:solidFill>
                <a:latin typeface="Times New Roman" pitchFamily="18" charset="0"/>
                <a:cs typeface="Times New Roman" pitchFamily="18" charset="0"/>
              </a:rPr>
              <a:t>Đánh</a:t>
            </a:r>
            <a:r>
              <a:rPr lang="en-US" sz="3000" b="1" dirty="0" smtClean="0">
                <a:solidFill>
                  <a:srgbClr val="002060"/>
                </a:solidFill>
                <a:latin typeface="Times New Roman" pitchFamily="18" charset="0"/>
                <a:cs typeface="Times New Roman" pitchFamily="18" charset="0"/>
              </a:rPr>
              <a:t> </a:t>
            </a:r>
            <a:r>
              <a:rPr lang="en-US" sz="3000" b="1" dirty="0" err="1" smtClean="0">
                <a:solidFill>
                  <a:srgbClr val="002060"/>
                </a:solidFill>
                <a:latin typeface="Times New Roman" pitchFamily="18" charset="0"/>
                <a:cs typeface="Times New Roman" pitchFamily="18" charset="0"/>
              </a:rPr>
              <a:t>giá</a:t>
            </a:r>
            <a:endParaRPr lang="en-US" sz="3000" b="1" dirty="0">
              <a:solidFill>
                <a:srgbClr val="002060"/>
              </a:solidFill>
              <a:latin typeface="Times New Roman" pitchFamily="18" charset="0"/>
              <a:cs typeface="Times New Roman" pitchFamily="18" charset="0"/>
            </a:endParaRPr>
          </a:p>
        </p:txBody>
      </p:sp>
      <p:sp>
        <p:nvSpPr>
          <p:cNvPr id="4" name="Oval 3"/>
          <p:cNvSpPr/>
          <p:nvPr/>
        </p:nvSpPr>
        <p:spPr>
          <a:xfrm>
            <a:off x="381000" y="1295400"/>
            <a:ext cx="1752600" cy="4800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bệnh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được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sóc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tốt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khi</a:t>
            </a:r>
            <a:endParaRPr lang="en-US" sz="2400" dirty="0">
              <a:solidFill>
                <a:schemeClr val="tx1"/>
              </a:solidFill>
              <a:latin typeface="Times New Roman" pitchFamily="18" charset="0"/>
              <a:cs typeface="Times New Roman" pitchFamily="18" charset="0"/>
            </a:endParaRPr>
          </a:p>
        </p:txBody>
      </p:sp>
      <p:sp>
        <p:nvSpPr>
          <p:cNvPr id="6" name="Rectangle 5"/>
          <p:cNvSpPr/>
          <p:nvPr/>
        </p:nvSpPr>
        <p:spPr>
          <a:xfrm>
            <a:off x="2819400" y="990600"/>
            <a:ext cx="58674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200" dirty="0" smtClean="0">
              <a:solidFill>
                <a:prstClr val="white"/>
              </a:solidFill>
              <a:latin typeface="Times New Roman" pitchFamily="18" charset="0"/>
              <a:cs typeface="Times New Roman" pitchFamily="18" charset="0"/>
            </a:endParaRPr>
          </a:p>
          <a:p>
            <a:pPr algn="ctr"/>
            <a:r>
              <a:rPr lang="vi-VN" sz="2200" dirty="0" smtClean="0">
                <a:solidFill>
                  <a:prstClr val="black"/>
                </a:solidFill>
                <a:latin typeface="Times New Roman" pitchFamily="18" charset="0"/>
                <a:cs typeface="Times New Roman" pitchFamily="18" charset="0"/>
              </a:rPr>
              <a:t>Tình </a:t>
            </a:r>
            <a:r>
              <a:rPr lang="vi-VN" sz="2200" dirty="0">
                <a:solidFill>
                  <a:prstClr val="black"/>
                </a:solidFill>
                <a:latin typeface="Times New Roman" pitchFamily="18" charset="0"/>
                <a:cs typeface="Times New Roman" pitchFamily="18" charset="0"/>
              </a:rPr>
              <a:t>trạng bệnh thuyên giảm rõ rệt, các triệu chứng mất: đau bụng, nôn mửa, tiêu chảy</a:t>
            </a:r>
            <a:r>
              <a:rPr lang="en-US" sz="2200" dirty="0">
                <a:solidFill>
                  <a:prstClr val="black"/>
                </a:solidFill>
                <a:latin typeface="Times New Roman" pitchFamily="18" charset="0"/>
                <a:cs typeface="Times New Roman" pitchFamily="18" charset="0"/>
              </a:rPr>
              <a:t>…</a:t>
            </a:r>
            <a:r>
              <a:rPr lang="en-US" dirty="0">
                <a:solidFill>
                  <a:prstClr val="white"/>
                </a:solidFill>
                <a:latin typeface="Times New Roman" pitchFamily="18" charset="0"/>
                <a:cs typeface="Times New Roman" pitchFamily="18" charset="0"/>
              </a:rPr>
              <a:t/>
            </a:r>
            <a:br>
              <a:rPr lang="en-US" dirty="0">
                <a:solidFill>
                  <a:prstClr val="white"/>
                </a:solidFill>
                <a:latin typeface="Times New Roman" pitchFamily="18" charset="0"/>
                <a:cs typeface="Times New Roman" pitchFamily="18" charset="0"/>
              </a:rPr>
            </a:br>
            <a:endParaRPr lang="en-US" dirty="0">
              <a:solidFill>
                <a:prstClr val="white"/>
              </a:solidFill>
            </a:endParaRPr>
          </a:p>
        </p:txBody>
      </p:sp>
      <p:sp>
        <p:nvSpPr>
          <p:cNvPr id="7" name="Rectangle 6"/>
          <p:cNvSpPr/>
          <p:nvPr/>
        </p:nvSpPr>
        <p:spPr>
          <a:xfrm>
            <a:off x="2819400" y="1981200"/>
            <a:ext cx="5867400"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err="1">
                <a:solidFill>
                  <a:prstClr val="black"/>
                </a:solidFill>
                <a:latin typeface="Times New Roman" pitchFamily="18" charset="0"/>
                <a:cs typeface="Times New Roman" pitchFamily="18" charset="0"/>
              </a:rPr>
              <a:t>Dấu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hiệu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sinh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tồn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ổn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định</a:t>
            </a:r>
            <a:endParaRPr lang="en-US" sz="2200" dirty="0">
              <a:solidFill>
                <a:prstClr val="black"/>
              </a:solidFill>
            </a:endParaRPr>
          </a:p>
        </p:txBody>
      </p:sp>
      <p:sp>
        <p:nvSpPr>
          <p:cNvPr id="10" name="Rectangle 9"/>
          <p:cNvSpPr/>
          <p:nvPr/>
        </p:nvSpPr>
        <p:spPr>
          <a:xfrm>
            <a:off x="2819400" y="2895600"/>
            <a:ext cx="58674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dirty="0">
                <a:solidFill>
                  <a:prstClr val="black"/>
                </a:solidFill>
                <a:latin typeface="Times New Roman" pitchFamily="18" charset="0"/>
                <a:cs typeface="Times New Roman" pitchFamily="18" charset="0"/>
              </a:rPr>
              <a:t>Thể trạng bệnh nhân tốt</a:t>
            </a:r>
            <a:endParaRPr lang="en-US" sz="2200" dirty="0">
              <a:solidFill>
                <a:prstClr val="black"/>
              </a:solidFill>
            </a:endParaRPr>
          </a:p>
        </p:txBody>
      </p:sp>
      <p:sp>
        <p:nvSpPr>
          <p:cNvPr id="11" name="Rectangle 10"/>
          <p:cNvSpPr/>
          <p:nvPr/>
        </p:nvSpPr>
        <p:spPr>
          <a:xfrm>
            <a:off x="2819400" y="3695700"/>
            <a:ext cx="5867400" cy="6477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err="1">
                <a:solidFill>
                  <a:prstClr val="black"/>
                </a:solidFill>
                <a:latin typeface="Times New Roman" pitchFamily="18" charset="0"/>
                <a:cs typeface="Times New Roman" pitchFamily="18" charset="0"/>
              </a:rPr>
              <a:t>Kết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quả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xét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nghiệm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bình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dirty="0">
                <a:solidFill>
                  <a:prstClr val="black"/>
                </a:solidFill>
                <a:latin typeface="Times New Roman" pitchFamily="18" charset="0"/>
                <a:cs typeface="Times New Roman" pitchFamily="18" charset="0"/>
              </a:rPr>
              <a:t>.</a:t>
            </a:r>
            <a:br>
              <a:rPr lang="en-US" dirty="0">
                <a:solidFill>
                  <a:prstClr val="black"/>
                </a:solidFill>
                <a:latin typeface="Times New Roman" pitchFamily="18" charset="0"/>
                <a:cs typeface="Times New Roman" pitchFamily="18" charset="0"/>
              </a:rPr>
            </a:br>
            <a:endParaRPr lang="en-US" dirty="0">
              <a:solidFill>
                <a:prstClr val="black"/>
              </a:solidFill>
            </a:endParaRPr>
          </a:p>
        </p:txBody>
      </p:sp>
      <p:sp>
        <p:nvSpPr>
          <p:cNvPr id="12" name="Rectangle 11"/>
          <p:cNvSpPr/>
          <p:nvPr/>
        </p:nvSpPr>
        <p:spPr>
          <a:xfrm>
            <a:off x="2819400" y="4495800"/>
            <a:ext cx="58674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dirty="0">
                <a:solidFill>
                  <a:prstClr val="black"/>
                </a:solidFill>
                <a:latin typeface="Times New Roman" pitchFamily="18" charset="0"/>
                <a:cs typeface="Times New Roman" pitchFamily="18" charset="0"/>
              </a:rPr>
              <a:t>Bệnh nhân không có biến chứng</a:t>
            </a:r>
            <a:r>
              <a:rPr lang="vi-VN" dirty="0">
                <a:solidFill>
                  <a:prstClr val="black"/>
                </a:solidFill>
                <a:latin typeface="Times New Roman" pitchFamily="18" charset="0"/>
                <a:cs typeface="Times New Roman" pitchFamily="18" charset="0"/>
              </a:rPr>
              <a:t>.</a:t>
            </a:r>
            <a:br>
              <a:rPr lang="vi-VN" dirty="0">
                <a:solidFill>
                  <a:prstClr val="black"/>
                </a:solidFill>
                <a:latin typeface="Times New Roman" pitchFamily="18" charset="0"/>
                <a:cs typeface="Times New Roman" pitchFamily="18" charset="0"/>
              </a:rPr>
            </a:br>
            <a:endParaRPr lang="en-US" dirty="0">
              <a:solidFill>
                <a:prstClr val="black"/>
              </a:solidFill>
            </a:endParaRPr>
          </a:p>
        </p:txBody>
      </p:sp>
      <p:sp>
        <p:nvSpPr>
          <p:cNvPr id="13" name="Rectangle 12"/>
          <p:cNvSpPr/>
          <p:nvPr/>
        </p:nvSpPr>
        <p:spPr>
          <a:xfrm>
            <a:off x="2819400" y="5334000"/>
            <a:ext cx="58674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prstClr val="black"/>
                </a:solidFill>
                <a:latin typeface="Times New Roman" pitchFamily="18" charset="0"/>
                <a:cs typeface="Times New Roman" pitchFamily="18" charset="0"/>
              </a:rPr>
              <a:t> </a:t>
            </a:r>
          </a:p>
          <a:p>
            <a:pPr algn="ctr"/>
            <a:r>
              <a:rPr lang="vi-VN" sz="2200" dirty="0" smtClean="0">
                <a:solidFill>
                  <a:prstClr val="black"/>
                </a:solidFill>
                <a:latin typeface="Times New Roman" pitchFamily="18" charset="0"/>
                <a:cs typeface="Times New Roman" pitchFamily="18" charset="0"/>
              </a:rPr>
              <a:t>B</a:t>
            </a:r>
            <a:r>
              <a:rPr lang="en-US" sz="2200" dirty="0" err="1">
                <a:solidFill>
                  <a:prstClr val="black"/>
                </a:solidFill>
                <a:latin typeface="Times New Roman" pitchFamily="18" charset="0"/>
                <a:cs typeface="Times New Roman" pitchFamily="18" charset="0"/>
              </a:rPr>
              <a:t>ệnh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nhân</a:t>
            </a:r>
            <a:r>
              <a:rPr lang="en-US" sz="2200" dirty="0">
                <a:solidFill>
                  <a:prstClr val="black"/>
                </a:solidFill>
                <a:latin typeface="Times New Roman" pitchFamily="18" charset="0"/>
                <a:cs typeface="Times New Roman" pitchFamily="18" charset="0"/>
              </a:rPr>
              <a:t> b</a:t>
            </a:r>
            <a:r>
              <a:rPr lang="vi-VN" sz="2200" dirty="0">
                <a:solidFill>
                  <a:prstClr val="black"/>
                </a:solidFill>
                <a:latin typeface="Times New Roman" pitchFamily="18" charset="0"/>
                <a:cs typeface="Times New Roman" pitchFamily="18" charset="0"/>
              </a:rPr>
              <a:t>iết cách phòng bệnh tốt sau khi ra viện.</a:t>
            </a:r>
            <a:br>
              <a:rPr lang="vi-VN" sz="2200" dirty="0">
                <a:solidFill>
                  <a:prstClr val="black"/>
                </a:solidFill>
                <a:latin typeface="Times New Roman" pitchFamily="18" charset="0"/>
                <a:cs typeface="Times New Roman" pitchFamily="18" charset="0"/>
              </a:rPr>
            </a:br>
            <a:endParaRPr lang="en-US" sz="2200" dirty="0">
              <a:solidFill>
                <a:prstClr val="black"/>
              </a:solidFill>
            </a:endParaRPr>
          </a:p>
        </p:txBody>
      </p:sp>
      <p:cxnSp>
        <p:nvCxnSpPr>
          <p:cNvPr id="15" name="Straight Connector 14"/>
          <p:cNvCxnSpPr/>
          <p:nvPr/>
        </p:nvCxnSpPr>
        <p:spPr>
          <a:xfrm flipV="1">
            <a:off x="2133600" y="1524000"/>
            <a:ext cx="685800" cy="2171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7" idx="1"/>
          </p:cNvCxnSpPr>
          <p:nvPr/>
        </p:nvCxnSpPr>
        <p:spPr>
          <a:xfrm flipV="1">
            <a:off x="2133600" y="2362200"/>
            <a:ext cx="685800" cy="133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33600" y="3200400"/>
            <a:ext cx="685800"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6"/>
          </p:cNvCxnSpPr>
          <p:nvPr/>
        </p:nvCxnSpPr>
        <p:spPr>
          <a:xfrm>
            <a:off x="2133600" y="3695700"/>
            <a:ext cx="68580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6"/>
          </p:cNvCxnSpPr>
          <p:nvPr/>
        </p:nvCxnSpPr>
        <p:spPr>
          <a:xfrm>
            <a:off x="2133600" y="3695700"/>
            <a:ext cx="6858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3" idx="1"/>
          </p:cNvCxnSpPr>
          <p:nvPr/>
        </p:nvCxnSpPr>
        <p:spPr>
          <a:xfrm>
            <a:off x="2133600" y="3695700"/>
            <a:ext cx="685800" cy="213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2708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par>
                                <p:cTn id="61" presetID="53" presetClass="entr" presetSubtype="16"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err="1" smtClean="0"/>
              <a:t>Lượng</a:t>
            </a:r>
            <a:r>
              <a:rPr lang="en-US" dirty="0" smtClean="0"/>
              <a:t> </a:t>
            </a:r>
            <a:r>
              <a:rPr lang="en-US" dirty="0" err="1" smtClean="0"/>
              <a:t>giá</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pPr marL="457200" indent="-457200">
              <a:buAutoNum type="arabicPeriod"/>
            </a:pPr>
            <a:r>
              <a:rPr lang="en-US" sz="3200" b="1" dirty="0" err="1" smtClean="0">
                <a:solidFill>
                  <a:schemeClr val="tx1">
                    <a:lumMod val="95000"/>
                    <a:lumOff val="5000"/>
                  </a:schemeClr>
                </a:solidFill>
                <a:latin typeface="Times New Roman" pitchFamily="18" charset="0"/>
                <a:cs typeface="Times New Roman" pitchFamily="18" charset="0"/>
              </a:rPr>
              <a:t>Ngộ</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độc</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bao</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gồm</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các</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t</a:t>
            </a:r>
            <a:r>
              <a:rPr lang="en-US" sz="3200" b="1" dirty="0" err="1" smtClean="0">
                <a:solidFill>
                  <a:schemeClr val="tx1">
                    <a:lumMod val="95000"/>
                    <a:lumOff val="5000"/>
                  </a:schemeClr>
                </a:solidFill>
                <a:latin typeface="Times New Roman" pitchFamily="18" charset="0"/>
                <a:cs typeface="Times New Roman" pitchFamily="18" charset="0"/>
              </a:rPr>
              <a:t>riệu</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chứng</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nào</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sau</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đây</a:t>
            </a:r>
            <a:r>
              <a:rPr lang="en-US" sz="3200" b="1" dirty="0">
                <a:solidFill>
                  <a:schemeClr val="tx1">
                    <a:lumMod val="95000"/>
                    <a:lumOff val="5000"/>
                  </a:schemeClr>
                </a:solidFill>
                <a:latin typeface="Times New Roman" pitchFamily="18" charset="0"/>
                <a:cs typeface="Times New Roman" pitchFamily="18" charset="0"/>
              </a:rPr>
              <a:t> </a:t>
            </a:r>
            <a:r>
              <a:rPr lang="en-US" sz="3200" b="1" dirty="0" smtClean="0">
                <a:solidFill>
                  <a:schemeClr val="tx1">
                    <a:lumMod val="95000"/>
                    <a:lumOff val="5000"/>
                  </a:schemeClr>
                </a:solidFill>
                <a:latin typeface="Times New Roman" pitchFamily="18" charset="0"/>
                <a:cs typeface="Times New Roman" pitchFamily="18" charset="0"/>
              </a:rPr>
              <a:t>???</a:t>
            </a:r>
          </a:p>
          <a:p>
            <a:pPr marL="457200" indent="-457200">
              <a:buFont typeface="+mj-lt"/>
              <a:buAutoNum type="alphaLcParenR"/>
            </a:pPr>
            <a:r>
              <a:rPr lang="vi-VN" dirty="0" smtClean="0">
                <a:solidFill>
                  <a:srgbClr val="2D2015"/>
                </a:solidFill>
                <a:latin typeface="Times New Roman"/>
                <a:cs typeface="Arial" charset="0"/>
              </a:rPr>
              <a:t>Bệnh </a:t>
            </a:r>
            <a:r>
              <a:rPr lang="vi-VN" dirty="0">
                <a:solidFill>
                  <a:srgbClr val="2D2015"/>
                </a:solidFill>
                <a:latin typeface="Times New Roman"/>
                <a:cs typeface="Arial" charset="0"/>
              </a:rPr>
              <a:t>nhân đột ngột hôn mê, co giật đau bụng, nôn mửa, ỉa chảy cấp</a:t>
            </a:r>
          </a:p>
          <a:p>
            <a:pPr marL="457200" indent="-457200">
              <a:buFont typeface="+mj-lt"/>
              <a:buAutoNum type="alphaLcParenR"/>
            </a:pPr>
            <a:r>
              <a:rPr lang="vi-VN" dirty="0">
                <a:solidFill>
                  <a:srgbClr val="2D2015"/>
                </a:solidFill>
                <a:latin typeface="Times New Roman"/>
                <a:cs typeface="Arial" charset="0"/>
              </a:rPr>
              <a:t>Bệnh </a:t>
            </a:r>
            <a:r>
              <a:rPr lang="vi-VN" dirty="0" smtClean="0">
                <a:solidFill>
                  <a:srgbClr val="2D2015"/>
                </a:solidFill>
                <a:latin typeface="Times New Roman"/>
                <a:cs typeface="Arial" charset="0"/>
              </a:rPr>
              <a:t>nhân</a:t>
            </a:r>
            <a:r>
              <a:rPr lang="en-US" dirty="0" smtClean="0">
                <a:solidFill>
                  <a:srgbClr val="2D2015"/>
                </a:solidFill>
                <a:latin typeface="Times New Roman"/>
                <a:cs typeface="Arial" charset="0"/>
              </a:rPr>
              <a:t> </a:t>
            </a:r>
            <a:r>
              <a:rPr lang="en-US" dirty="0" err="1" smtClean="0">
                <a:solidFill>
                  <a:srgbClr val="2D2015"/>
                </a:solidFill>
                <a:latin typeface="Times New Roman"/>
                <a:cs typeface="Arial" charset="0"/>
              </a:rPr>
              <a:t>từ</a:t>
            </a:r>
            <a:r>
              <a:rPr lang="en-US" dirty="0" smtClean="0">
                <a:solidFill>
                  <a:srgbClr val="2D2015"/>
                </a:solidFill>
                <a:latin typeface="Times New Roman"/>
                <a:cs typeface="Arial" charset="0"/>
              </a:rPr>
              <a:t> </a:t>
            </a:r>
            <a:r>
              <a:rPr lang="en-US" dirty="0" err="1" smtClean="0">
                <a:solidFill>
                  <a:srgbClr val="2D2015"/>
                </a:solidFill>
                <a:latin typeface="Times New Roman"/>
                <a:cs typeface="Arial" charset="0"/>
              </a:rPr>
              <a:t>từ</a:t>
            </a:r>
            <a:r>
              <a:rPr lang="en-US" dirty="0" smtClean="0">
                <a:solidFill>
                  <a:srgbClr val="2D2015"/>
                </a:solidFill>
                <a:latin typeface="Times New Roman"/>
                <a:cs typeface="Arial" charset="0"/>
              </a:rPr>
              <a:t> </a:t>
            </a:r>
            <a:r>
              <a:rPr lang="vi-VN" dirty="0" smtClean="0">
                <a:solidFill>
                  <a:srgbClr val="2D2015"/>
                </a:solidFill>
                <a:latin typeface="Times New Roman"/>
                <a:cs typeface="Arial" charset="0"/>
              </a:rPr>
              <a:t>hôn </a:t>
            </a:r>
            <a:r>
              <a:rPr lang="vi-VN" dirty="0">
                <a:solidFill>
                  <a:srgbClr val="2D2015"/>
                </a:solidFill>
                <a:latin typeface="Times New Roman"/>
                <a:cs typeface="Arial" charset="0"/>
              </a:rPr>
              <a:t>mê</a:t>
            </a:r>
            <a:r>
              <a:rPr lang="vi-VN" dirty="0" smtClean="0">
                <a:solidFill>
                  <a:srgbClr val="2D2015"/>
                </a:solidFill>
                <a:latin typeface="Times New Roman"/>
                <a:cs typeface="Arial" charset="0"/>
              </a:rPr>
              <a:t>, </a:t>
            </a:r>
            <a:r>
              <a:rPr lang="vi-VN" dirty="0">
                <a:solidFill>
                  <a:srgbClr val="2D2015"/>
                </a:solidFill>
                <a:latin typeface="Times New Roman"/>
                <a:cs typeface="Arial" charset="0"/>
              </a:rPr>
              <a:t>đau bụng, nôn mửa, ỉa chảy </a:t>
            </a:r>
            <a:r>
              <a:rPr lang="vi-VN" dirty="0" smtClean="0">
                <a:solidFill>
                  <a:srgbClr val="2D2015"/>
                </a:solidFill>
                <a:latin typeface="Times New Roman"/>
                <a:cs typeface="Arial" charset="0"/>
              </a:rPr>
              <a:t>cấp</a:t>
            </a:r>
            <a:endParaRPr lang="en-US" dirty="0" smtClean="0">
              <a:solidFill>
                <a:srgbClr val="2D2015"/>
              </a:solidFill>
              <a:latin typeface="Times New Roman"/>
              <a:cs typeface="Arial" charset="0"/>
            </a:endParaRPr>
          </a:p>
          <a:p>
            <a:pPr marL="457200" indent="-457200">
              <a:buFont typeface="+mj-lt"/>
              <a:buAutoNum type="alphaLcParenR"/>
            </a:pPr>
            <a:r>
              <a:rPr lang="vi-VN" dirty="0">
                <a:solidFill>
                  <a:srgbClr val="2D2015"/>
                </a:solidFill>
                <a:latin typeface="Times New Roman"/>
                <a:cs typeface="Arial" charset="0"/>
              </a:rPr>
              <a:t>Mạch </a:t>
            </a:r>
            <a:r>
              <a:rPr lang="en-US" dirty="0" err="1" smtClean="0">
                <a:solidFill>
                  <a:srgbClr val="2D2015"/>
                </a:solidFill>
                <a:latin typeface="Times New Roman"/>
                <a:cs typeface="Arial" charset="0"/>
              </a:rPr>
              <a:t>chậm</a:t>
            </a:r>
            <a:r>
              <a:rPr lang="vi-VN" dirty="0" smtClean="0">
                <a:solidFill>
                  <a:srgbClr val="2D2015"/>
                </a:solidFill>
                <a:latin typeface="Times New Roman"/>
                <a:cs typeface="Arial" charset="0"/>
              </a:rPr>
              <a:t>, </a:t>
            </a:r>
            <a:r>
              <a:rPr lang="vi-VN" dirty="0">
                <a:solidFill>
                  <a:srgbClr val="2D2015"/>
                </a:solidFill>
                <a:latin typeface="Times New Roman"/>
                <a:cs typeface="Arial" charset="0"/>
              </a:rPr>
              <a:t>huyết áp và thân nhiệt tăng, thở nhanh, đồng tử giãn, da </a:t>
            </a:r>
            <a:r>
              <a:rPr lang="en-US" dirty="0" err="1" smtClean="0">
                <a:solidFill>
                  <a:srgbClr val="2D2015"/>
                </a:solidFill>
                <a:latin typeface="Times New Roman"/>
                <a:cs typeface="Arial" charset="0"/>
              </a:rPr>
              <a:t>khô</a:t>
            </a:r>
            <a:r>
              <a:rPr lang="vi-VN" dirty="0" smtClean="0">
                <a:solidFill>
                  <a:srgbClr val="2D2015"/>
                </a:solidFill>
                <a:latin typeface="Times New Roman"/>
                <a:cs typeface="Arial" charset="0"/>
              </a:rPr>
              <a:t>, </a:t>
            </a:r>
            <a:r>
              <a:rPr lang="vi-VN" dirty="0">
                <a:solidFill>
                  <a:srgbClr val="2D2015"/>
                </a:solidFill>
                <a:latin typeface="Times New Roman"/>
                <a:cs typeface="Arial" charset="0"/>
              </a:rPr>
              <a:t>niêm mạc khô, vật vã</a:t>
            </a:r>
            <a:r>
              <a:rPr lang="vi-VN" dirty="0" smtClean="0">
                <a:solidFill>
                  <a:srgbClr val="2D2015"/>
                </a:solidFill>
                <a:latin typeface="Times New Roman"/>
                <a:cs typeface="Arial" charset="0"/>
              </a:rPr>
              <a:t>.</a:t>
            </a:r>
            <a:endParaRPr lang="en-US" dirty="0" smtClean="0">
              <a:solidFill>
                <a:srgbClr val="2D2015"/>
              </a:solidFill>
              <a:latin typeface="Times New Roman"/>
              <a:cs typeface="Arial" charset="0"/>
            </a:endParaRPr>
          </a:p>
          <a:p>
            <a:pPr marL="457200" indent="-457200">
              <a:buFont typeface="+mj-lt"/>
              <a:buAutoNum type="alphaLcParenR"/>
            </a:pPr>
            <a:r>
              <a:rPr lang="vi-VN" dirty="0" smtClean="0">
                <a:solidFill>
                  <a:srgbClr val="2D2015"/>
                </a:solidFill>
                <a:latin typeface="Times New Roman"/>
                <a:cs typeface="Arial" charset="0"/>
              </a:rPr>
              <a:t>Mạch </a:t>
            </a:r>
            <a:r>
              <a:rPr lang="vi-VN" dirty="0">
                <a:solidFill>
                  <a:srgbClr val="2D2015"/>
                </a:solidFill>
                <a:latin typeface="Times New Roman"/>
                <a:cs typeface="Arial" charset="0"/>
              </a:rPr>
              <a:t>nhanh, huyết áp và thân nhiệt </a:t>
            </a:r>
            <a:r>
              <a:rPr lang="en-US" dirty="0" err="1">
                <a:solidFill>
                  <a:srgbClr val="2D2015"/>
                </a:solidFill>
                <a:latin typeface="Times New Roman"/>
                <a:cs typeface="Arial" charset="0"/>
              </a:rPr>
              <a:t>giảm</a:t>
            </a:r>
            <a:r>
              <a:rPr lang="vi-VN" dirty="0">
                <a:solidFill>
                  <a:srgbClr val="2D2015"/>
                </a:solidFill>
                <a:latin typeface="Times New Roman"/>
                <a:cs typeface="Arial" charset="0"/>
              </a:rPr>
              <a:t>, thở nhanh, đồng tử </a:t>
            </a:r>
            <a:r>
              <a:rPr lang="en-US" dirty="0">
                <a:solidFill>
                  <a:srgbClr val="2D2015"/>
                </a:solidFill>
                <a:latin typeface="Times New Roman"/>
                <a:cs typeface="Arial" charset="0"/>
              </a:rPr>
              <a:t>              co </a:t>
            </a:r>
            <a:r>
              <a:rPr lang="en-US" dirty="0" err="1">
                <a:solidFill>
                  <a:srgbClr val="2D2015"/>
                </a:solidFill>
                <a:latin typeface="Times New Roman"/>
                <a:cs typeface="Arial" charset="0"/>
              </a:rPr>
              <a:t>lại</a:t>
            </a:r>
            <a:r>
              <a:rPr lang="en-US" dirty="0">
                <a:solidFill>
                  <a:srgbClr val="2D2015"/>
                </a:solidFill>
                <a:latin typeface="Times New Roman"/>
                <a:cs typeface="Arial" charset="0"/>
              </a:rPr>
              <a:t>.</a:t>
            </a:r>
            <a:endParaRPr lang="vi-VN" dirty="0">
              <a:solidFill>
                <a:srgbClr val="2D2015"/>
              </a:solidFill>
              <a:latin typeface="Times New Roman"/>
              <a:cs typeface="Arial" charset="0"/>
            </a:endParaRPr>
          </a:p>
          <a:p>
            <a:pPr marL="457200" indent="-457200">
              <a:buFont typeface="+mj-lt"/>
              <a:buAutoNum type="alphaLcParenR"/>
            </a:pPr>
            <a:endParaRPr lang="en-US" dirty="0" smtClean="0">
              <a:solidFill>
                <a:srgbClr val="2D2015"/>
              </a:solidFill>
              <a:latin typeface="Times New Roman"/>
              <a:cs typeface="Arial" charset="0"/>
            </a:endParaRPr>
          </a:p>
          <a:p>
            <a:pPr marL="457200" indent="-457200">
              <a:buFont typeface="+mj-lt"/>
              <a:buAutoNum type="alphaLcParenR"/>
            </a:pPr>
            <a:endParaRPr lang="vi-VN" dirty="0">
              <a:solidFill>
                <a:srgbClr val="2D2015"/>
              </a:solidFill>
              <a:latin typeface="Times New Roman"/>
              <a:cs typeface="Arial" charset="0"/>
            </a:endParaRPr>
          </a:p>
          <a:p>
            <a:pPr marL="0" indent="0">
              <a:buNone/>
            </a:pPr>
            <a:endParaRPr lang="vi-VN" dirty="0">
              <a:solidFill>
                <a:srgbClr val="2D2015"/>
              </a:solidFill>
              <a:latin typeface="Times New Roman"/>
              <a:cs typeface="Arial" charset="0"/>
            </a:endParaRPr>
          </a:p>
          <a:p>
            <a:pPr marL="457200" indent="-457200">
              <a:buFont typeface="+mj-lt"/>
              <a:buAutoNum type="alphaLcParenR"/>
            </a:pPr>
            <a:endParaRPr lang="en-US" dirty="0">
              <a:latin typeface="Times New Roman" pitchFamily="18" charset="0"/>
              <a:cs typeface="Times New Roman" pitchFamily="18" charset="0"/>
            </a:endParaRPr>
          </a:p>
        </p:txBody>
      </p:sp>
      <p:pic>
        <p:nvPicPr>
          <p:cNvPr id="1026" name="Picture 2" descr="http://3.bp.blogspot.com/-JluUQhajmgo/UxRyoqeP_DI/AAAAAAAAhdU/Nf3JOvjLeaA/s1600/0008+(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1228086" cy="12280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glitter-graphics.net/pub/3037/3037525tfbrexd10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05587" y="6296025"/>
            <a:ext cx="2538413"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17173.com/bbs/v1/2010/07/08/12785598359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3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err="1"/>
              <a:t>Lượng</a:t>
            </a:r>
            <a:r>
              <a:rPr lang="en-US" dirty="0"/>
              <a:t> </a:t>
            </a:r>
            <a:r>
              <a:rPr lang="en-US" dirty="0" err="1"/>
              <a:t>giá</a:t>
            </a:r>
            <a:endParaRPr lang="en-US" dirty="0"/>
          </a:p>
        </p:txBody>
      </p:sp>
      <p:sp>
        <p:nvSpPr>
          <p:cNvPr id="3" name="Content Placeholder 2"/>
          <p:cNvSpPr>
            <a:spLocks noGrp="1"/>
          </p:cNvSpPr>
          <p:nvPr>
            <p:ph idx="1"/>
          </p:nvPr>
        </p:nvSpPr>
        <p:spPr>
          <a:xfrm>
            <a:off x="228600" y="1600200"/>
            <a:ext cx="8686800" cy="4525963"/>
          </a:xfrm>
        </p:spPr>
        <p:txBody>
          <a:bodyPr/>
          <a:lstStyle/>
          <a:p>
            <a:pPr marL="0" indent="0">
              <a:buNone/>
            </a:pPr>
            <a:r>
              <a:rPr lang="en-US" sz="4000" b="1" dirty="0" smtClean="0">
                <a:solidFill>
                  <a:schemeClr val="tx1">
                    <a:lumMod val="95000"/>
                    <a:lumOff val="5000"/>
                  </a:schemeClr>
                </a:solidFill>
                <a:latin typeface="Times New Roman" pitchFamily="18" charset="0"/>
                <a:cs typeface="Times New Roman" pitchFamily="18" charset="0"/>
              </a:rPr>
              <a:t>2. </a:t>
            </a:r>
            <a:r>
              <a:rPr lang="en-US" sz="4000" b="1" dirty="0" err="1">
                <a:solidFill>
                  <a:schemeClr val="tx1">
                    <a:lumMod val="95000"/>
                    <a:lumOff val="5000"/>
                  </a:schemeClr>
                </a:solidFill>
                <a:latin typeface="Times New Roman" pitchFamily="18" charset="0"/>
                <a:ea typeface="Calibri"/>
                <a:cs typeface="Times New Roman" pitchFamily="18" charset="0"/>
              </a:rPr>
              <a:t>Rửa</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dạ</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smtClean="0">
                <a:solidFill>
                  <a:schemeClr val="tx1">
                    <a:lumMod val="95000"/>
                    <a:lumOff val="5000"/>
                  </a:schemeClr>
                </a:solidFill>
                <a:latin typeface="Times New Roman" pitchFamily="18" charset="0"/>
                <a:ea typeface="Calibri"/>
                <a:cs typeface="Times New Roman" pitchFamily="18" charset="0"/>
              </a:rPr>
              <a:t>dày</a:t>
            </a:r>
            <a:r>
              <a:rPr lang="en-US" sz="4000" b="1" dirty="0" smtClean="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nên</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thực</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hiện</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thường</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quy</a:t>
            </a:r>
            <a:r>
              <a:rPr lang="en-US" sz="4000" b="1" dirty="0">
                <a:solidFill>
                  <a:schemeClr val="tx1">
                    <a:lumMod val="95000"/>
                    <a:lumOff val="5000"/>
                  </a:schemeClr>
                </a:solidFill>
                <a:latin typeface="Times New Roman" pitchFamily="18" charset="0"/>
                <a:ea typeface="Calibri"/>
                <a:cs typeface="Times New Roman" pitchFamily="18" charset="0"/>
              </a:rPr>
              <a:t> ở </a:t>
            </a:r>
            <a:r>
              <a:rPr lang="en-US" sz="4000" b="1" dirty="0" err="1">
                <a:solidFill>
                  <a:schemeClr val="tx1">
                    <a:lumMod val="95000"/>
                    <a:lumOff val="5000"/>
                  </a:schemeClr>
                </a:solidFill>
                <a:latin typeface="Times New Roman" pitchFamily="18" charset="0"/>
                <a:ea typeface="Calibri"/>
                <a:cs typeface="Times New Roman" pitchFamily="18" charset="0"/>
              </a:rPr>
              <a:t>tất</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cả</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các</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bệnh</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nhân</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ngộ</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độc</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đường</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tiêu</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smtClean="0">
                <a:solidFill>
                  <a:schemeClr val="tx1">
                    <a:lumMod val="95000"/>
                    <a:lumOff val="5000"/>
                  </a:schemeClr>
                </a:solidFill>
                <a:latin typeface="Times New Roman" pitchFamily="18" charset="0"/>
                <a:ea typeface="Calibri"/>
                <a:cs typeface="Times New Roman" pitchFamily="18" charset="0"/>
              </a:rPr>
              <a:t>hóa</a:t>
            </a:r>
            <a:r>
              <a:rPr lang="en-US" sz="4000" b="1" dirty="0" smtClean="0">
                <a:solidFill>
                  <a:schemeClr val="tx1">
                    <a:lumMod val="95000"/>
                    <a:lumOff val="5000"/>
                  </a:schemeClr>
                </a:solidFill>
                <a:latin typeface="Times New Roman" pitchFamily="18" charset="0"/>
                <a:ea typeface="Calibri"/>
                <a:cs typeface="Times New Roman" pitchFamily="18" charset="0"/>
              </a:rPr>
              <a:t>. </a:t>
            </a:r>
            <a:r>
              <a:rPr lang="en-US" sz="4000" b="1" dirty="0" err="1" smtClean="0">
                <a:solidFill>
                  <a:schemeClr val="tx1">
                    <a:lumMod val="95000"/>
                    <a:lumOff val="5000"/>
                  </a:schemeClr>
                </a:solidFill>
                <a:latin typeface="Times New Roman" pitchFamily="18" charset="0"/>
                <a:ea typeface="Calibri"/>
                <a:cs typeface="Times New Roman" pitchFamily="18" charset="0"/>
              </a:rPr>
              <a:t>Đúng</a:t>
            </a:r>
            <a:r>
              <a:rPr lang="en-US" sz="4000" b="1" dirty="0" smtClean="0">
                <a:solidFill>
                  <a:schemeClr val="tx1">
                    <a:lumMod val="95000"/>
                    <a:lumOff val="5000"/>
                  </a:schemeClr>
                </a:solidFill>
                <a:latin typeface="Times New Roman" pitchFamily="18" charset="0"/>
                <a:ea typeface="Calibri"/>
                <a:cs typeface="Times New Roman" pitchFamily="18" charset="0"/>
              </a:rPr>
              <a:t> hay </a:t>
            </a:r>
            <a:r>
              <a:rPr lang="en-US" sz="4000" b="1" dirty="0" err="1" smtClean="0">
                <a:solidFill>
                  <a:schemeClr val="tx1">
                    <a:lumMod val="95000"/>
                    <a:lumOff val="5000"/>
                  </a:schemeClr>
                </a:solidFill>
                <a:latin typeface="Times New Roman" pitchFamily="18" charset="0"/>
                <a:ea typeface="Calibri"/>
                <a:cs typeface="Times New Roman" pitchFamily="18" charset="0"/>
              </a:rPr>
              <a:t>sai</a:t>
            </a:r>
            <a:r>
              <a:rPr lang="en-US" sz="4000" b="1" dirty="0" smtClean="0">
                <a:solidFill>
                  <a:schemeClr val="tx1">
                    <a:lumMod val="95000"/>
                    <a:lumOff val="5000"/>
                  </a:schemeClr>
                </a:solidFill>
                <a:latin typeface="Times New Roman" pitchFamily="18" charset="0"/>
                <a:ea typeface="Calibri"/>
                <a:cs typeface="Times New Roman" pitchFamily="18" charset="0"/>
              </a:rPr>
              <a:t> ?</a:t>
            </a:r>
          </a:p>
          <a:p>
            <a:pPr marL="457200" indent="-457200">
              <a:buFont typeface="+mj-lt"/>
              <a:buAutoNum type="alphaLcParenR"/>
            </a:pPr>
            <a:r>
              <a:rPr lang="en-US" sz="4000" dirty="0" err="1" smtClean="0">
                <a:solidFill>
                  <a:schemeClr val="tx1">
                    <a:lumMod val="95000"/>
                    <a:lumOff val="5000"/>
                  </a:schemeClr>
                </a:solidFill>
                <a:latin typeface="Times New Roman" pitchFamily="18" charset="0"/>
                <a:cs typeface="Times New Roman" pitchFamily="18" charset="0"/>
              </a:rPr>
              <a:t>Đúng</a:t>
            </a:r>
            <a:r>
              <a:rPr lang="en-US" sz="4000" dirty="0" smtClean="0">
                <a:solidFill>
                  <a:schemeClr val="tx1">
                    <a:lumMod val="95000"/>
                    <a:lumOff val="5000"/>
                  </a:schemeClr>
                </a:solidFill>
                <a:latin typeface="Times New Roman" pitchFamily="18" charset="0"/>
                <a:cs typeface="Times New Roman" pitchFamily="18" charset="0"/>
              </a:rPr>
              <a:t> </a:t>
            </a:r>
          </a:p>
          <a:p>
            <a:pPr marL="457200" indent="-457200">
              <a:buFont typeface="+mj-lt"/>
              <a:buAutoNum type="alphaLcParenR"/>
            </a:pPr>
            <a:r>
              <a:rPr lang="en-US" sz="4000" dirty="0" err="1" smtClean="0">
                <a:solidFill>
                  <a:schemeClr val="tx1">
                    <a:lumMod val="95000"/>
                    <a:lumOff val="5000"/>
                  </a:schemeClr>
                </a:solidFill>
                <a:latin typeface="Times New Roman" pitchFamily="18" charset="0"/>
                <a:cs typeface="Times New Roman" pitchFamily="18" charset="0"/>
              </a:rPr>
              <a:t>Sai</a:t>
            </a:r>
            <a:r>
              <a:rPr lang="en-US" sz="4400" dirty="0">
                <a:solidFill>
                  <a:schemeClr val="tx1">
                    <a:lumMod val="75000"/>
                    <a:lumOff val="25000"/>
                  </a:schemeClr>
                </a:solidFill>
                <a:latin typeface="Times New Roman" pitchFamily="18" charset="0"/>
                <a:cs typeface="Times New Roman" pitchFamily="18" charset="0"/>
              </a:rPr>
              <a:t/>
            </a:r>
            <a:br>
              <a:rPr lang="en-US" sz="4400" dirty="0">
                <a:solidFill>
                  <a:schemeClr val="tx1">
                    <a:lumMod val="75000"/>
                    <a:lumOff val="25000"/>
                  </a:schemeClr>
                </a:solidFill>
                <a:latin typeface="Times New Roman" pitchFamily="18" charset="0"/>
                <a:cs typeface="Times New Roman" pitchFamily="18" charset="0"/>
              </a:rPr>
            </a:br>
            <a:endParaRPr lang="en-US" sz="4400" dirty="0" smtClean="0">
              <a:latin typeface="Times New Roman" pitchFamily="18" charset="0"/>
              <a:cs typeface="Times New Roman" pitchFamily="18" charset="0"/>
            </a:endParaRPr>
          </a:p>
          <a:p>
            <a:pPr marL="457200" indent="-457200">
              <a:buFont typeface="+mj-lt"/>
              <a:buAutoNum type="alphaLcParenR"/>
            </a:pPr>
            <a:endParaRPr lang="en-US" dirty="0"/>
          </a:p>
        </p:txBody>
      </p:sp>
      <p:pic>
        <p:nvPicPr>
          <p:cNvPr id="5" name="Picture 2" descr="http://3.bp.blogspot.com/-JluUQhajmgo/UxRyoqeP_DI/AAAAAAAAhdU/Nf3JOvjLeaA/s1600/0008+(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962400"/>
            <a:ext cx="1228086" cy="122808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l.glitter-graphics.net/pub/3037/3037525tfbrexd10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08999" y="6296024"/>
            <a:ext cx="2538413" cy="5619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mage.17173.com/bbs/v1/2010/07/08/12785598359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12" y="0"/>
            <a:ext cx="9147412"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4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Rectangle 3"/>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b="1" u="sng" dirty="0" smtClean="0">
                <a:solidFill>
                  <a:prstClr val="black"/>
                </a:solidFill>
                <a:latin typeface="Times New Roman" pitchFamily="18" charset="0"/>
                <a:cs typeface="Times New Roman" pitchFamily="18" charset="0"/>
              </a:rPr>
              <a:t>ĐỀ TÀI: </a:t>
            </a:r>
            <a:r>
              <a:rPr lang="en-US" sz="6000" dirty="0" smtClean="0">
                <a:solidFill>
                  <a:prstClr val="black"/>
                </a:solidFill>
                <a:latin typeface="Times New Roman" pitchFamily="18" charset="0"/>
                <a:cs typeface="Times New Roman" pitchFamily="18" charset="0"/>
              </a:rPr>
              <a:t>CHĂM SÓC BỆNH NHÂN NGỘ ĐỘC</a:t>
            </a:r>
            <a:endParaRPr lang="en-US" sz="6000" dirty="0">
              <a:solidFill>
                <a:prstClr val="black"/>
              </a:solidFill>
              <a:latin typeface="Times New Roman" pitchFamily="18" charset="0"/>
              <a:cs typeface="Times New Roman" pitchFamily="18" charset="0"/>
            </a:endParaRPr>
          </a:p>
        </p:txBody>
      </p:sp>
      <p:pic>
        <p:nvPicPr>
          <p:cNvPr id="1026" name="Picture 2" descr="http://i114.photobucket.com/albums/n264/jjfan06/butterflies/flyingbutterfli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22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Lượng</a:t>
            </a:r>
            <a:r>
              <a:rPr lang="en-US" dirty="0" smtClean="0"/>
              <a:t> </a:t>
            </a:r>
            <a:r>
              <a:rPr lang="en-US" dirty="0" err="1" smtClean="0"/>
              <a:t>giá</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tx1"/>
                </a:solidFill>
                <a:latin typeface="Times New Roman" pitchFamily="18" charset="0"/>
                <a:cs typeface="Times New Roman" pitchFamily="18" charset="0"/>
              </a:rPr>
              <a:t>3. </a:t>
            </a:r>
            <a:r>
              <a:rPr lang="en-US" b="1" dirty="0" err="1" smtClean="0">
                <a:solidFill>
                  <a:schemeClr val="tx1"/>
                </a:solidFill>
                <a:latin typeface="Times New Roman" pitchFamily="18" charset="0"/>
                <a:cs typeface="Times New Roman" pitchFamily="18" charset="0"/>
              </a:rPr>
              <a:t>Câu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nào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sau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đây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đúng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nhất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về</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ngộ</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độc</a:t>
            </a:r>
            <a:r>
              <a:rPr lang="en-US" b="1" dirty="0" smtClean="0">
                <a:solidFill>
                  <a:schemeClr val="tx1"/>
                </a:solidFill>
                <a:latin typeface="Times New Roman" pitchFamily="18" charset="0"/>
                <a:cs typeface="Times New Roman" pitchFamily="18" charset="0"/>
              </a:rPr>
              <a:t>?</a:t>
            </a:r>
          </a:p>
          <a:p>
            <a:pPr marL="457200" indent="-457200">
              <a:buFont typeface="+mj-lt"/>
              <a:buAutoNum type="alphaLcParenR"/>
            </a:pP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Ngộ</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để</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chỉ</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tình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trạng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cơ</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thể</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phản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ứng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mạnh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mẽ</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với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các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chất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hóa</a:t>
            </a:r>
            <a:r>
              <a:rPr lang="en-US" dirty="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chất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xâm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nhập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vào</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cơ</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thể</a:t>
            </a:r>
            <a:r>
              <a:rPr lang="en-US" dirty="0" smtClean="0">
                <a:solidFill>
                  <a:schemeClr val="tx1"/>
                </a:solidFill>
                <a:latin typeface="Times New Roman" pitchFamily="18" charset="0"/>
                <a:cs typeface="Times New Roman" pitchFamily="18" charset="0"/>
              </a:rPr>
              <a:t>.</a:t>
            </a:r>
          </a:p>
          <a:p>
            <a:pPr marL="457200" indent="-457200">
              <a:buFont typeface="+mj-lt"/>
              <a:buAutoNum type="alphaLcParenR"/>
            </a:pPr>
            <a:r>
              <a:rPr lang="en-US" dirty="0" err="1" smtClean="0">
                <a:solidFill>
                  <a:schemeClr val="tx1"/>
                </a:solidFill>
                <a:latin typeface="Times New Roman" pitchFamily="18" charset="0"/>
                <a:cs typeface="Times New Roman" pitchFamily="18" charset="0"/>
              </a:rPr>
              <a:t>Ngộ</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độc</a:t>
            </a:r>
            <a:r>
              <a:rPr lang="en-US" dirty="0" smtClean="0">
                <a:solidFill>
                  <a:schemeClr val="tx1"/>
                </a:solidFill>
                <a:latin typeface="Times New Roman" pitchFamily="18" charset="0"/>
                <a:cs typeface="Times New Roman" pitchFamily="18" charset="0"/>
              </a:rPr>
              <a:t> </a:t>
            </a:r>
            <a:r>
              <a:rPr lang="vi-VN" dirty="0" smtClean="0">
                <a:solidFill>
                  <a:schemeClr val="tx1"/>
                </a:solidFill>
                <a:latin typeface="Times New Roman" pitchFamily="18" charset="0"/>
                <a:cs typeface="Times New Roman" pitchFamily="18" charset="0"/>
              </a:rPr>
              <a:t>là </a:t>
            </a:r>
            <a:r>
              <a:rPr lang="vi-VN" dirty="0">
                <a:solidFill>
                  <a:schemeClr val="tx1"/>
                </a:solidFill>
                <a:latin typeface="Times New Roman" pitchFamily="18" charset="0"/>
                <a:cs typeface="Times New Roman" pitchFamily="18" charset="0"/>
              </a:rPr>
              <a:t>khi 1 lượng có thể rất nhỏ chất độc, hoá chất xâm nhập vào cơ thể gây ra những hội chứng lâm sàng và tổn thương cơ quan đe doạ tử vo</a:t>
            </a:r>
            <a:r>
              <a:rPr lang="en-US" dirty="0" err="1">
                <a:solidFill>
                  <a:schemeClr val="tx1"/>
                </a:solidFill>
                <a:latin typeface="Times New Roman" pitchFamily="18" charset="0"/>
                <a:cs typeface="Times New Roman" pitchFamily="18" charset="0"/>
              </a:rPr>
              <a:t>ng</a:t>
            </a:r>
            <a:r>
              <a:rPr lang="en-US" dirty="0" smtClean="0">
                <a:solidFill>
                  <a:schemeClr val="tx1"/>
                </a:solidFill>
                <a:latin typeface="Times New Roman" pitchFamily="18" charset="0"/>
                <a:cs typeface="Times New Roman" pitchFamily="18" charset="0"/>
              </a:rPr>
              <a:t>.</a:t>
            </a:r>
          </a:p>
          <a:p>
            <a:pPr marL="457200" indent="-457200">
              <a:buFont typeface="+mj-lt"/>
              <a:buAutoNum type="alphaLcParenR"/>
            </a:pPr>
            <a:r>
              <a:rPr lang="vi-VN" dirty="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Ngộ</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là</a:t>
            </a:r>
            <a:r>
              <a:rPr lang="en-US" dirty="0" smtClean="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chỉ</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tình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trạng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đáp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ứng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miễn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dịch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của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cơ</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với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kháng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nguyên</a:t>
            </a:r>
            <a:r>
              <a:rPr lang="en-US" dirty="0">
                <a:solidFill>
                  <a:schemeClr val="tx1"/>
                </a:solidFill>
                <a:latin typeface="Times New Roman" pitchFamily="18" charset="0"/>
                <a:cs typeface="Times New Roman" pitchFamily="18" charset="0"/>
              </a:rPr>
              <a:t> ở </a:t>
            </a:r>
            <a:r>
              <a:rPr lang="en-US" dirty="0" err="1">
                <a:solidFill>
                  <a:schemeClr val="tx1"/>
                </a:solidFill>
                <a:latin typeface="Times New Roman" pitchFamily="18" charset="0"/>
                <a:cs typeface="Times New Roman" pitchFamily="18" charset="0"/>
              </a:rPr>
              <a:t>mức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quá</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mạnh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mẽ</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thường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biểu</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hiện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bằng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hiện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tượng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bệnh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lý</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toàn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thân</a:t>
            </a:r>
            <a:r>
              <a:rPr lang="en-US" dirty="0">
                <a:solidFill>
                  <a:schemeClr val="tx1"/>
                </a:solidFill>
                <a:latin typeface="Times New Roman" pitchFamily="18" charset="0"/>
                <a:cs typeface="Times New Roman" pitchFamily="18" charset="0"/>
              </a:rPr>
              <a:t> hay </a:t>
            </a:r>
            <a:r>
              <a:rPr lang="en-US" dirty="0" err="1">
                <a:solidFill>
                  <a:schemeClr val="tx1"/>
                </a:solidFill>
                <a:latin typeface="Times New Roman" pitchFamily="18" charset="0"/>
                <a:cs typeface="Times New Roman" pitchFamily="18" charset="0"/>
              </a:rPr>
              <a:t>cục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bộ</a:t>
            </a:r>
            <a:endParaRPr lang="en-US" dirty="0" smtClean="0">
              <a:solidFill>
                <a:schemeClr val="tx1"/>
              </a:solidFill>
              <a:latin typeface="Times New Roman" pitchFamily="18" charset="0"/>
              <a:cs typeface="Times New Roman" pitchFamily="18" charset="0"/>
            </a:endParaRPr>
          </a:p>
          <a:p>
            <a:pPr marL="457200" indent="-457200">
              <a:buFont typeface="+mj-lt"/>
              <a:buAutoNum type="alphaLcParenR"/>
            </a:pPr>
            <a:r>
              <a:rPr lang="en-US" dirty="0" err="1" smtClean="0">
                <a:solidFill>
                  <a:schemeClr val="tx1"/>
                </a:solidFill>
                <a:latin typeface="Times New Roman" pitchFamily="18" charset="0"/>
                <a:cs typeface="Times New Roman" pitchFamily="18" charset="0"/>
              </a:rPr>
              <a:t>Tất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cả</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đều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sai</a:t>
            </a:r>
            <a:endParaRPr lang="en-US" dirty="0">
              <a:solidFill>
                <a:schemeClr val="tx1"/>
              </a:solidFill>
              <a:latin typeface="Times New Roman" pitchFamily="18" charset="0"/>
              <a:cs typeface="Times New Roman" pitchFamily="18" charset="0"/>
            </a:endParaRPr>
          </a:p>
          <a:p>
            <a:pPr marL="0" lv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dirty="0">
              <a:solidFill>
                <a:prstClr val="black">
                  <a:lumMod val="50000"/>
                  <a:lumOff val="50000"/>
                </a:prstClr>
              </a:solidFill>
              <a:latin typeface="Times New Roman" pitchFamily="18" charset="0"/>
              <a:cs typeface="Times New Roman" pitchFamily="18" charset="0"/>
            </a:endParaRPr>
          </a:p>
          <a:p>
            <a:pPr marL="457200" indent="-457200">
              <a:buFont typeface="+mj-lt"/>
              <a:buAutoNum type="alphaLcParenR"/>
            </a:pPr>
            <a:endParaRPr lang="en-US" dirty="0" smtClean="0">
              <a:latin typeface="Times New Roman" pitchFamily="18" charset="0"/>
              <a:cs typeface="Times New Roman" pitchFamily="18" charset="0"/>
            </a:endParaRPr>
          </a:p>
          <a:p>
            <a:pPr marL="457200" indent="-457200">
              <a:buFont typeface="+mj-lt"/>
              <a:buAutoNum type="alphaLcParenR"/>
            </a:pPr>
            <a:endParaRPr lang="en-US" dirty="0" smtClean="0">
              <a:latin typeface="Times New Roman" pitchFamily="18" charset="0"/>
              <a:cs typeface="Times New Roman" pitchFamily="18" charset="0"/>
            </a:endParaRPr>
          </a:p>
          <a:p>
            <a:pPr marL="457200" indent="-457200">
              <a:buFont typeface="+mj-lt"/>
              <a:buAutoNum type="alphaLcParenR"/>
            </a:pPr>
            <a:endParaRPr lang="en-US" dirty="0" smtClean="0">
              <a:latin typeface="Times New Roman" pitchFamily="18" charset="0"/>
              <a:cs typeface="Times New Roman" pitchFamily="18" charset="0"/>
            </a:endParaRPr>
          </a:p>
          <a:p>
            <a:pPr marL="457200" indent="-457200">
              <a:buFont typeface="+mj-lt"/>
              <a:buAutoNum type="alphaLcParenR"/>
            </a:pPr>
            <a:endParaRPr lang="en-US" dirty="0">
              <a:latin typeface="Times New Roman" pitchFamily="18" charset="0"/>
              <a:cs typeface="Times New Roman" pitchFamily="18" charset="0"/>
            </a:endParaRPr>
          </a:p>
        </p:txBody>
      </p:sp>
      <p:pic>
        <p:nvPicPr>
          <p:cNvPr id="4" name="Picture 4" descr="http://image.17173.com/bbs/v1/2010/07/08/12785598359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373" y="5689"/>
            <a:ext cx="9147412" cy="6857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3.bp.blogspot.com/-JluUQhajmgo/UxRyoqeP_DI/AAAAAAAAhdU/Nf3JOvjLeaA/s1600/0008+(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38400"/>
            <a:ext cx="1228086" cy="122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X9mXntIOU9o/U7RMtPutPHI/AAAAAAAABEo/MeHwHQ0SMrs/s1600/h%C3%ACnh+%E1%BA%A3nh+%C4%91%E1%BA%B9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0" y="0"/>
            <a:ext cx="9144000" cy="6858000"/>
          </a:xfrm>
        </p:spPr>
        <p:txBody>
          <a:bodyPr>
            <a:normAutofit/>
            <a:scene3d>
              <a:camera prst="isometricOffAxis1Right"/>
              <a:lightRig rig="threePt" dir="t"/>
            </a:scene3d>
          </a:bodyPr>
          <a:lstStyle/>
          <a:p>
            <a:r>
              <a:rPr lang="en-US" sz="6000" b="1" dirty="0" smtClean="0">
                <a:solidFill>
                  <a:srgbClr val="FF0000"/>
                </a:solidFill>
                <a:effectLst>
                  <a:glow rad="228600">
                    <a:schemeClr val="accent3">
                      <a:satMod val="175000"/>
                      <a:alpha val="40000"/>
                    </a:schemeClr>
                  </a:glow>
                </a:effectLst>
              </a:rPr>
              <a:t>CẢM ƠN THẦY VÀ CÁC BẠN ĐÃ LẮNG NGHE</a:t>
            </a:r>
            <a:endParaRPr lang="en-US" sz="6000" b="1" dirty="0">
              <a:solidFill>
                <a:srgbClr val="FF0000"/>
              </a:solidFill>
              <a:effectLst>
                <a:glow rad="228600">
                  <a:schemeClr val="accent3">
                    <a:satMod val="175000"/>
                    <a:alpha val="40000"/>
                  </a:schemeClr>
                </a:glow>
              </a:effectLst>
            </a:endParaRPr>
          </a:p>
        </p:txBody>
      </p:sp>
      <p:pic>
        <p:nvPicPr>
          <p:cNvPr id="14338" name="Picture 2" descr="http://image.17173.com/bbs/v1/2010/07/08/12785598359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73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082" y="3206150"/>
            <a:ext cx="3425918" cy="3642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a:spLocks noGrp="1"/>
          </p:cNvSpPr>
          <p:nvPr>
            <p:ph type="ctrTitle"/>
          </p:nvPr>
        </p:nvSpPr>
        <p:spPr>
          <a:xfrm>
            <a:off x="457200" y="152429"/>
            <a:ext cx="7772400" cy="533371"/>
          </a:xfrm>
        </p:spPr>
        <p:txBody>
          <a:bodyPr>
            <a:noAutofit/>
          </a:bodyPr>
          <a:lstStyle/>
          <a:p>
            <a:pPr algn="l"/>
            <a:r>
              <a:rPr lang="en-US" sz="3600" b="1" dirty="0" smtClean="0">
                <a:latin typeface="Times New Roman" pitchFamily="18" charset="0"/>
                <a:cs typeface="Times New Roman" pitchFamily="18" charset="0"/>
              </a:rPr>
              <a:t>1. ĐỊNH NGHĨA </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TextBox 6"/>
          <p:cNvSpPr txBox="1"/>
          <p:nvPr/>
        </p:nvSpPr>
        <p:spPr>
          <a:xfrm>
            <a:off x="0" y="751344"/>
            <a:ext cx="8763000" cy="2677656"/>
          </a:xfrm>
          <a:prstGeom prst="rect">
            <a:avLst/>
          </a:prstGeom>
          <a:noFill/>
        </p:spPr>
        <p:txBody>
          <a:bodyPr wrap="square" rtlCol="0">
            <a:spAutoFit/>
          </a:bodyPr>
          <a:lstStyle/>
          <a:p>
            <a:r>
              <a:rPr lang="en-US" dirty="0" smtClean="0">
                <a:solidFill>
                  <a:prstClr val="black"/>
                </a:solidFill>
              </a:rPr>
              <a:t> </a:t>
            </a:r>
            <a:r>
              <a:rPr lang="en-US" sz="20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Ngộ </a:t>
            </a:r>
            <a:r>
              <a:rPr lang="vi-VN" sz="2400" dirty="0">
                <a:solidFill>
                  <a:prstClr val="black"/>
                </a:solidFill>
                <a:latin typeface="Times New Roman" pitchFamily="18" charset="0"/>
                <a:cs typeface="Times New Roman" pitchFamily="18" charset="0"/>
              </a:rPr>
              <a:t>độc cấp (NĐC) là khi 1 lượng có thể rất nhỏ chất độc, hoá chất xâm nhập vào cơ thể gây ra những hội chứng lâm sàng và tổn thương cơ quan đe doạ tử </a:t>
            </a:r>
            <a:r>
              <a:rPr lang="vi-VN" sz="2400" dirty="0" smtClean="0">
                <a:solidFill>
                  <a:prstClr val="black"/>
                </a:solidFill>
                <a:latin typeface="Times New Roman" pitchFamily="18" charset="0"/>
                <a:cs typeface="Times New Roman" pitchFamily="18" charset="0"/>
              </a:rPr>
              <a:t>vo</a:t>
            </a:r>
            <a:r>
              <a:rPr lang="en-US" sz="2400" dirty="0" err="1" smtClean="0">
                <a:solidFill>
                  <a:prstClr val="black"/>
                </a:solidFill>
                <a:latin typeface="Times New Roman" pitchFamily="18" charset="0"/>
                <a:cs typeface="Times New Roman" pitchFamily="18" charset="0"/>
              </a:rPr>
              <a:t>ng</a:t>
            </a:r>
            <a:r>
              <a:rPr lang="en-US" sz="2400" dirty="0" smtClean="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 </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Chất </a:t>
            </a:r>
            <a:r>
              <a:rPr lang="vi-VN" sz="2400" dirty="0">
                <a:solidFill>
                  <a:prstClr val="black"/>
                </a:solidFill>
                <a:latin typeface="Times New Roman" pitchFamily="18" charset="0"/>
                <a:cs typeface="Times New Roman" pitchFamily="18" charset="0"/>
              </a:rPr>
              <a:t>độc bao gồm: hoá chất, thuốc, nọc độc của động vật, độc tố có sẵn trong cây cỏ, môi trường, độc tố vi khuẩn. </a:t>
            </a:r>
            <a:endParaRPr lang="en-US" sz="2400" dirty="0" smtClean="0">
              <a:solidFill>
                <a:prstClr val="black"/>
              </a:solidFill>
              <a:latin typeface="Times New Roman" pitchFamily="18" charset="0"/>
              <a:cs typeface="Times New Roman" pitchFamily="18" charset="0"/>
            </a:endParaRPr>
          </a:p>
          <a:p>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Chất </a:t>
            </a:r>
            <a:r>
              <a:rPr lang="vi-VN" sz="2400" dirty="0">
                <a:solidFill>
                  <a:prstClr val="black"/>
                </a:solidFill>
                <a:latin typeface="Times New Roman" pitchFamily="18" charset="0"/>
                <a:cs typeface="Times New Roman" pitchFamily="18" charset="0"/>
              </a:rPr>
              <a:t>độc vào cơ thể bằng đường tiêu hoá, da và niêm mạc hay hô </a:t>
            </a:r>
            <a:r>
              <a:rPr lang="vi-VN" sz="2400" dirty="0" smtClean="0">
                <a:solidFill>
                  <a:prstClr val="black"/>
                </a:solidFill>
                <a:latin typeface="Times New Roman" pitchFamily="18" charset="0"/>
                <a:cs typeface="Times New Roman" pitchFamily="18" charset="0"/>
              </a:rPr>
              <a:t>hấp</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2" name="Rectangle 1"/>
          <p:cNvSpPr/>
          <p:nvPr/>
        </p:nvSpPr>
        <p:spPr>
          <a:xfrm>
            <a:off x="228600" y="3429000"/>
            <a:ext cx="5715000" cy="2246769"/>
          </a:xfrm>
          <a:prstGeom prst="rect">
            <a:avLst/>
          </a:prstGeom>
        </p:spPr>
        <p:txBody>
          <a:bodyPr wrap="square">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Phân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loại</a:t>
            </a:r>
            <a:r>
              <a:rPr lang="en-US" sz="2800" dirty="0">
                <a:solidFill>
                  <a:prstClr val="black"/>
                </a:solidFill>
                <a:latin typeface="Times New Roman" pitchFamily="18" charset="0"/>
                <a:cs typeface="Times New Roman" pitchFamily="18" charset="0"/>
              </a:rPr>
              <a:t>:   </a:t>
            </a:r>
          </a:p>
          <a:p>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Ngộ</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thực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phẩm</a:t>
            </a:r>
            <a:endParaRPr lang="en-US" sz="2800" dirty="0">
              <a:solidFill>
                <a:prstClr val="black"/>
              </a:solidFill>
              <a:latin typeface="Times New Roman" pitchFamily="18" charset="0"/>
              <a:cs typeface="Times New Roman" pitchFamily="18" charset="0"/>
            </a:endParaRPr>
          </a:p>
          <a:p>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Ngộ</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thuốc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hóa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endParaRPr lang="en-US" sz="2800" dirty="0">
              <a:solidFill>
                <a:prstClr val="black"/>
              </a:solidFill>
              <a:latin typeface="Times New Roman" pitchFamily="18" charset="0"/>
              <a:cs typeface="Times New Roman" pitchFamily="18" charset="0"/>
            </a:endParaRPr>
          </a:p>
          <a:p>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Ngộ</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endParaRPr lang="en-US" sz="2800" dirty="0">
              <a:solidFill>
                <a:prstClr val="black"/>
              </a:solidFill>
              <a:latin typeface="Times New Roman" pitchFamily="18" charset="0"/>
              <a:cs typeface="Times New Roman" pitchFamily="18" charset="0"/>
            </a:endParaRPr>
          </a:p>
          <a:p>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Ngộ</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kim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loại</a:t>
            </a:r>
            <a:endParaRPr lang="en-US" sz="2800" dirty="0"/>
          </a:p>
        </p:txBody>
      </p:sp>
    </p:spTree>
    <p:extLst>
      <p:ext uri="{BB962C8B-B14F-4D97-AF65-F5344CB8AC3E}">
        <p14:creationId xmlns:p14="http://schemas.microsoft.com/office/powerpoint/2010/main" val="28766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circle(in)">
                                      <p:cBhvr>
                                        <p:cTn id="19" dur="20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1520" y="3"/>
            <a:ext cx="8200413" cy="685797"/>
          </a:xfrm>
        </p:spPr>
        <p:txBody>
          <a:bodyPr>
            <a:normAutofit fontScale="90000"/>
          </a:bodyPr>
          <a:lstStyle/>
          <a:p>
            <a:r>
              <a:rPr lang="en-US" sz="2800" b="1" dirty="0" smtClean="0">
                <a:solidFill>
                  <a:schemeClr val="tx1"/>
                </a:solidFill>
                <a:latin typeface="Times New Roman" panose="02020603050405020304" pitchFamily="18" charset="0"/>
                <a:cs typeface="Times New Roman" panose="02020603050405020304" pitchFamily="18" charset="0"/>
              </a:rPr>
              <a:t>2.NGUYÊN NHÂN NGỘ ĐỘC</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21518" y="838200"/>
            <a:ext cx="7847716" cy="1371600"/>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smtClean="0">
                <a:solidFill>
                  <a:prstClr val="black"/>
                </a:solidFill>
                <a:latin typeface="Times New Roman" panose="02020603050405020304" pitchFamily="18" charset="0"/>
                <a:cs typeface="Times New Roman" panose="02020603050405020304" pitchFamily="18" charset="0"/>
              </a:rPr>
              <a:t>Do </a:t>
            </a:r>
            <a:r>
              <a:rPr lang="en-US" sz="2600" dirty="0" err="1" smtClean="0">
                <a:solidFill>
                  <a:prstClr val="black"/>
                </a:solidFill>
                <a:latin typeface="Times New Roman" panose="02020603050405020304" pitchFamily="18" charset="0"/>
                <a:cs typeface="Times New Roman" panose="02020603050405020304" pitchFamily="18" charset="0"/>
              </a:rPr>
              <a:t>tự</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tử</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Paraquat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smtClean="0">
                <a:solidFill>
                  <a:prstClr val="black"/>
                </a:solidFill>
                <a:latin typeface="Times New Roman" panose="02020603050405020304" pitchFamily="18" charset="0"/>
                <a:cs typeface="Times New Roman" panose="02020603050405020304" pitchFamily="18" charset="0"/>
              </a:rPr>
              <a:t>(</a:t>
            </a:r>
            <a:r>
              <a:rPr lang="en-US" sz="2600" dirty="0" err="1" smtClean="0">
                <a:solidFill>
                  <a:prstClr val="black"/>
                </a:solidFill>
                <a:latin typeface="Times New Roman" panose="02020603050405020304" pitchFamily="18" charset="0"/>
                <a:cs typeface="Times New Roman" panose="02020603050405020304" pitchFamily="18" charset="0"/>
              </a:rPr>
              <a:t>chất</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diệt</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cỏ</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thường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gặp</a:t>
            </a:r>
            <a:r>
              <a:rPr lang="en-US" sz="2600" dirty="0" smtClean="0">
                <a:solidFill>
                  <a:prstClr val="black"/>
                </a:solidFill>
                <a:latin typeface="Times New Roman" panose="02020603050405020304" pitchFamily="18" charset="0"/>
                <a:cs typeface="Times New Roman" panose="02020603050405020304" pitchFamily="18" charset="0"/>
              </a:rPr>
              <a:t>), Acetaminophen (</a:t>
            </a:r>
            <a:r>
              <a:rPr lang="en-US" sz="2600" dirty="0" err="1" smtClean="0">
                <a:solidFill>
                  <a:prstClr val="black"/>
                </a:solidFill>
                <a:latin typeface="Times New Roman" panose="02020603050405020304" pitchFamily="18" charset="0"/>
                <a:cs typeface="Times New Roman" panose="02020603050405020304" pitchFamily="18" charset="0"/>
              </a:rPr>
              <a:t>là</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thuốc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giảm</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đau</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rất</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có</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sẵn</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dùng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không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cần</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kê</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đơn</a:t>
            </a:r>
            <a:r>
              <a:rPr lang="en-US" sz="2600" dirty="0" smtClean="0">
                <a:solidFill>
                  <a:prstClr val="black"/>
                </a:solidFill>
                <a:latin typeface="Times New Roman" panose="02020603050405020304" pitchFamily="18" charset="0"/>
                <a:cs typeface="Times New Roman" panose="02020603050405020304" pitchFamily="18" charset="0"/>
              </a:rPr>
              <a:t>)                          </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731533" y="2514624"/>
            <a:ext cx="7850777" cy="975361"/>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Nhầm</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lẫn</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uống</a:t>
            </a:r>
            <a:r>
              <a:rPr lang="en-US" sz="2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nhầm</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hóa</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ăn</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nhầm</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ăn</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nấm</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cá</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nóc</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cóc</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smtClean="0">
                <a:solidFill>
                  <a:prstClr val="black"/>
                </a:solidFill>
                <a:sym typeface="Wingdings" panose="05000000000000000000" pitchFamily="2" charset="2"/>
              </a:rPr>
              <a:t>  </a:t>
            </a:r>
            <a:endParaRPr lang="en-US" dirty="0">
              <a:solidFill>
                <a:prstClr val="black"/>
              </a:solidFill>
            </a:endParaRPr>
          </a:p>
        </p:txBody>
      </p:sp>
      <p:sp>
        <p:nvSpPr>
          <p:cNvPr id="7" name="Rounded Rectangle 6"/>
          <p:cNvSpPr/>
          <p:nvPr/>
        </p:nvSpPr>
        <p:spPr>
          <a:xfrm>
            <a:off x="692332" y="3886200"/>
            <a:ext cx="7889966" cy="1071156"/>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Nghề</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nghiệp</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tiếp</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xúc</a:t>
            </a:r>
            <a:r>
              <a:rPr lang="en-US" sz="2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ngộ</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độc</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kim</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loại</a:t>
            </a:r>
            <a:r>
              <a:rPr lang="en-US" sz="2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phun</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hóa</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trừ</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sâu</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731521" y="5334024"/>
            <a:ext cx="7889966" cy="1005841"/>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Bị</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đầu</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độc</a:t>
            </a:r>
            <a:endParaRPr lang="en-US" sz="2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0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12775"/>
          </a:xfrm>
        </p:spPr>
        <p:txBody>
          <a:bodyPr>
            <a:noAutofit/>
          </a:bodyPr>
          <a:lstStyle/>
          <a:p>
            <a:r>
              <a:rPr lang="en-US" b="1" dirty="0" err="1" smtClean="0">
                <a:solidFill>
                  <a:srgbClr val="FF0000"/>
                </a:solidFill>
                <a:latin typeface="Times New Roman" panose="02020603050405020304" pitchFamily="18" charset="0"/>
                <a:cs typeface="Times New Roman" panose="02020603050405020304" pitchFamily="18" charset="0"/>
              </a:rPr>
              <a:t>Cơ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chế</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bệnh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sinh</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 y="1752600"/>
            <a:ext cx="8991600" cy="4572000"/>
          </a:xfrm>
        </p:spPr>
        <p:txBody>
          <a:bodyPr>
            <a:noAutofit/>
          </a:bodyPr>
          <a:lstStyle/>
          <a:p>
            <a:pPr algn="just" fontAlgn="base"/>
            <a:r>
              <a:rPr lang="vi-VN" sz="2400" dirty="0">
                <a:solidFill>
                  <a:schemeClr val="tx1"/>
                </a:solidFill>
                <a:latin typeface="+mj-lt"/>
              </a:rPr>
              <a:t>Khi neurone bị kích thích, tế bào khử cực, xung động được dẫn truyền theo sợi trục đến mút tận cùng, tại đây xung động tạo nên một kích thích mới làm cho các túi chứa Acétylcholin chuyển động Brown va vào nhau vỡ ra giải phóng Acétylcholin, Acétylcholin đi qua khe synape đến tiếp xúc với récepteur của màng sau synape (màng tế bào cơ...), gây khử cực tại đây, và gây co cơ.</a:t>
            </a:r>
          </a:p>
          <a:p>
            <a:pPr algn="just"/>
            <a:r>
              <a:rPr lang="vi-VN" sz="2400" dirty="0">
                <a:solidFill>
                  <a:schemeClr val="tx1"/>
                </a:solidFill>
                <a:latin typeface="+mj-lt"/>
              </a:rPr>
              <a:t>Ở khe synape, sau khi gây khử cực ở màng sau synape, Acétylcholin bị Acétylcholinestérase phân hủy thành Acétate và cholin mất tác dụng, kết thúc quá trình khử cực</a:t>
            </a:r>
          </a:p>
        </p:txBody>
      </p:sp>
    </p:spTree>
    <p:extLst>
      <p:ext uri="{BB962C8B-B14F-4D97-AF65-F5344CB8AC3E}">
        <p14:creationId xmlns:p14="http://schemas.microsoft.com/office/powerpoint/2010/main" val="32943308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46" y="-461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7"/>
          <p:cNvGrpSpPr>
            <a:grpSpLocks/>
          </p:cNvGrpSpPr>
          <p:nvPr/>
        </p:nvGrpSpPr>
        <p:grpSpPr bwMode="auto">
          <a:xfrm>
            <a:off x="652475" y="3937000"/>
            <a:ext cx="1785937" cy="2616200"/>
            <a:chOff x="457200" y="1239996"/>
            <a:chExt cx="2177144" cy="2804886"/>
          </a:xfrm>
        </p:grpSpPr>
        <p:sp>
          <p:nvSpPr>
            <p:cNvPr id="4" name="Rectangle 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7" name="Rectangle 56"/>
            <p:cNvSpPr/>
            <p:nvPr/>
          </p:nvSpPr>
          <p:spPr>
            <a:xfrm>
              <a:off x="536544" y="1292758"/>
              <a:ext cx="2018456" cy="269595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3076" name="Group 6"/>
          <p:cNvGrpSpPr>
            <a:grpSpLocks/>
          </p:cNvGrpSpPr>
          <p:nvPr/>
        </p:nvGrpSpPr>
        <p:grpSpPr bwMode="auto">
          <a:xfrm flipV="1">
            <a:off x="590550" y="3635380"/>
            <a:ext cx="1847850" cy="517525"/>
            <a:chOff x="4763053" y="2429435"/>
            <a:chExt cx="2840865" cy="833718"/>
          </a:xfrm>
        </p:grpSpPr>
        <p:sp>
          <p:nvSpPr>
            <p:cNvPr id="55" name="Freeform 54"/>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56" name="Pie 55"/>
            <p:cNvSpPr/>
            <p:nvPr/>
          </p:nvSpPr>
          <p:spPr bwMode="gray">
            <a:xfrm>
              <a:off x="4763053" y="3084134"/>
              <a:ext cx="305076" cy="179019"/>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3077" name="Group 57"/>
          <p:cNvGrpSpPr>
            <a:grpSpLocks/>
          </p:cNvGrpSpPr>
          <p:nvPr/>
        </p:nvGrpSpPr>
        <p:grpSpPr bwMode="auto">
          <a:xfrm>
            <a:off x="3516314" y="3732237"/>
            <a:ext cx="1887537" cy="2606675"/>
            <a:chOff x="457200" y="1239996"/>
            <a:chExt cx="2177144" cy="2804886"/>
          </a:xfrm>
        </p:grpSpPr>
        <p:sp>
          <p:nvSpPr>
            <p:cNvPr id="59" name="Rectangle 58"/>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0" name="Rectangle 59"/>
            <p:cNvSpPr/>
            <p:nvPr/>
          </p:nvSpPr>
          <p:spPr>
            <a:xfrm>
              <a:off x="535936" y="1294659"/>
              <a:ext cx="2019673" cy="2693852"/>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3078" name="Group 60"/>
          <p:cNvGrpSpPr>
            <a:grpSpLocks/>
          </p:cNvGrpSpPr>
          <p:nvPr/>
        </p:nvGrpSpPr>
        <p:grpSpPr bwMode="auto">
          <a:xfrm flipV="1">
            <a:off x="3436938" y="3382963"/>
            <a:ext cx="1974850" cy="533400"/>
            <a:chOff x="4782670" y="2429435"/>
            <a:chExt cx="2840865" cy="833718"/>
          </a:xfrm>
        </p:grpSpPr>
        <p:sp>
          <p:nvSpPr>
            <p:cNvPr id="64" name="Freeform 63"/>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65" name="Pie 64"/>
            <p:cNvSpPr/>
            <p:nvPr/>
          </p:nvSpPr>
          <p:spPr bwMode="gray">
            <a:xfrm>
              <a:off x="4782670" y="3084499"/>
              <a:ext cx="303725" cy="17865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3079" name="Group 71"/>
          <p:cNvGrpSpPr>
            <a:grpSpLocks/>
          </p:cNvGrpSpPr>
          <p:nvPr/>
        </p:nvGrpSpPr>
        <p:grpSpPr bwMode="auto">
          <a:xfrm>
            <a:off x="6481775" y="3276624"/>
            <a:ext cx="2003425" cy="2976563"/>
            <a:chOff x="457200" y="1239996"/>
            <a:chExt cx="2177144" cy="2804886"/>
          </a:xfrm>
        </p:grpSpPr>
        <p:sp>
          <p:nvSpPr>
            <p:cNvPr id="73" name="Rectangle 72"/>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5" name="Rectangle 74"/>
            <p:cNvSpPr/>
            <p:nvPr/>
          </p:nvSpPr>
          <p:spPr>
            <a:xfrm>
              <a:off x="536557" y="1293850"/>
              <a:ext cx="2018430" cy="2694187"/>
            </a:xfrm>
            <a:prstGeom prst="rect">
              <a:avLst/>
            </a:prstGeom>
            <a:noFill/>
            <a:ln w="19050">
              <a:solidFill>
                <a:schemeClr val="accent4">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3080" name="Group 75"/>
          <p:cNvGrpSpPr>
            <a:grpSpLocks/>
          </p:cNvGrpSpPr>
          <p:nvPr/>
        </p:nvGrpSpPr>
        <p:grpSpPr bwMode="auto">
          <a:xfrm flipV="1">
            <a:off x="6430975" y="2911475"/>
            <a:ext cx="2084387" cy="541338"/>
            <a:chOff x="4782670" y="2429435"/>
            <a:chExt cx="2840865" cy="833718"/>
          </a:xfrm>
        </p:grpSpPr>
        <p:sp>
          <p:nvSpPr>
            <p:cNvPr id="77" name="Freeform 76"/>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4">
                    <a:lumMod val="75000"/>
                  </a:schemeClr>
                </a:gs>
                <a:gs pos="69000">
                  <a:schemeClr val="accent4"/>
                </a:gs>
                <a:gs pos="100000">
                  <a:schemeClr val="accent4">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78" name="Pie 77"/>
            <p:cNvSpPr/>
            <p:nvPr/>
          </p:nvSpPr>
          <p:spPr bwMode="gray">
            <a:xfrm>
              <a:off x="4782670" y="3084673"/>
              <a:ext cx="305073" cy="178480"/>
            </a:xfrm>
            <a:prstGeom prst="pie">
              <a:avLst>
                <a:gd name="adj1" fmla="val 5429925"/>
                <a:gd name="adj2" fmla="val 1620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sp>
        <p:nvSpPr>
          <p:cNvPr id="3081" name="Rectangle 79"/>
          <p:cNvSpPr>
            <a:spLocks noChangeArrowheads="1"/>
          </p:cNvSpPr>
          <p:nvPr/>
        </p:nvSpPr>
        <p:spPr bwMode="auto">
          <a:xfrm>
            <a:off x="590550" y="3725871"/>
            <a:ext cx="2228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n-US" sz="1600">
                <a:solidFill>
                  <a:srgbClr val="4A4644"/>
                </a:solidFill>
                <a:latin typeface="Arial" charset="0"/>
                <a:cs typeface="Arial" charset="0"/>
              </a:rPr>
              <a:t>.</a:t>
            </a:r>
          </a:p>
        </p:txBody>
      </p:sp>
      <p:sp>
        <p:nvSpPr>
          <p:cNvPr id="3082" name="TextBox 4"/>
          <p:cNvSpPr txBox="1">
            <a:spLocks noChangeArrowheads="1"/>
          </p:cNvSpPr>
          <p:nvPr/>
        </p:nvSpPr>
        <p:spPr bwMode="auto">
          <a:xfrm>
            <a:off x="1762137" y="685800"/>
            <a:ext cx="6753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sz="3200" b="1" dirty="0">
                <a:solidFill>
                  <a:srgbClr val="2D2015"/>
                </a:solidFill>
                <a:latin typeface="Times New Roman" pitchFamily="18" charset="0"/>
                <a:cs typeface="Times New Roman" pitchFamily="18" charset="0"/>
              </a:rPr>
              <a:t>4. CÁC TRIỆU CHỨNG LÂM </a:t>
            </a:r>
            <a:r>
              <a:rPr lang="en-US" sz="3200" b="1" dirty="0" smtClean="0">
                <a:solidFill>
                  <a:srgbClr val="2D2015"/>
                </a:solidFill>
                <a:latin typeface="Times New Roman" pitchFamily="18" charset="0"/>
                <a:cs typeface="Times New Roman" pitchFamily="18" charset="0"/>
              </a:rPr>
              <a:t>SÀNG CỦA </a:t>
            </a:r>
            <a:r>
              <a:rPr lang="en-US" sz="3200" b="1" dirty="0">
                <a:solidFill>
                  <a:srgbClr val="2D2015"/>
                </a:solidFill>
                <a:latin typeface="Times New Roman" pitchFamily="18" charset="0"/>
                <a:cs typeface="Times New Roman" pitchFamily="18" charset="0"/>
              </a:rPr>
              <a:t>NGỘ ĐỘC CẤP</a:t>
            </a:r>
            <a:endParaRPr lang="vi-VN" sz="3200" b="1" dirty="0">
              <a:solidFill>
                <a:srgbClr val="2D2015"/>
              </a:solidFill>
              <a:latin typeface="Times New Roman" pitchFamily="18" charset="0"/>
              <a:cs typeface="Times New Roman" pitchFamily="18" charset="0"/>
            </a:endParaRPr>
          </a:p>
        </p:txBody>
      </p:sp>
      <p:sp>
        <p:nvSpPr>
          <p:cNvPr id="6" name="TextBox 5"/>
          <p:cNvSpPr txBox="1"/>
          <p:nvPr/>
        </p:nvSpPr>
        <p:spPr>
          <a:xfrm>
            <a:off x="714378" y="4600576"/>
            <a:ext cx="1658947" cy="1477328"/>
          </a:xfrm>
          <a:prstGeom prst="rect">
            <a:avLst/>
          </a:prstGeom>
          <a:noFill/>
        </p:spPr>
        <p:txBody>
          <a:bodyPr wrap="square">
            <a:spAutoFit/>
          </a:bodyPr>
          <a:lstStyle/>
          <a:p>
            <a:pPr fontAlgn="base">
              <a:spcBef>
                <a:spcPct val="0"/>
              </a:spcBef>
              <a:spcAft>
                <a:spcPct val="0"/>
              </a:spcAft>
              <a:defRPr/>
            </a:pPr>
            <a:r>
              <a:rPr lang="vi-VN" dirty="0">
                <a:solidFill>
                  <a:srgbClr val="2D2015"/>
                </a:solidFill>
                <a:latin typeface="Times New Roman"/>
                <a:cs typeface="Arial" charset="0"/>
              </a:rPr>
              <a:t> Bệnh nhân đột ngột hôn mê, co </a:t>
            </a:r>
            <a:r>
              <a:rPr lang="vi-VN" dirty="0" smtClean="0">
                <a:solidFill>
                  <a:srgbClr val="2D2015"/>
                </a:solidFill>
                <a:latin typeface="Times New Roman"/>
                <a:cs typeface="Arial" charset="0"/>
              </a:rPr>
              <a:t>giật</a:t>
            </a:r>
            <a:r>
              <a:rPr lang="en-US" dirty="0" smtClean="0">
                <a:solidFill>
                  <a:srgbClr val="2D2015"/>
                </a:solidFill>
                <a:latin typeface="Times New Roman"/>
                <a:cs typeface="Arial" charset="0"/>
              </a:rPr>
              <a:t>,</a:t>
            </a:r>
            <a:r>
              <a:rPr lang="vi-VN" dirty="0" smtClean="0">
                <a:solidFill>
                  <a:srgbClr val="2D2015"/>
                </a:solidFill>
                <a:latin typeface="Times New Roman"/>
                <a:cs typeface="Arial" charset="0"/>
              </a:rPr>
              <a:t> </a:t>
            </a:r>
            <a:r>
              <a:rPr lang="vi-VN" dirty="0">
                <a:solidFill>
                  <a:srgbClr val="2D2015"/>
                </a:solidFill>
                <a:latin typeface="Times New Roman"/>
                <a:cs typeface="Arial" charset="0"/>
              </a:rPr>
              <a:t>đau bụng, nôn mửa, ỉa chảy cấp</a:t>
            </a:r>
          </a:p>
        </p:txBody>
      </p:sp>
      <p:sp>
        <p:nvSpPr>
          <p:cNvPr id="8" name="TextBox 7"/>
          <p:cNvSpPr txBox="1"/>
          <p:nvPr/>
        </p:nvSpPr>
        <p:spPr>
          <a:xfrm>
            <a:off x="3516314" y="4062424"/>
            <a:ext cx="1716087" cy="2031325"/>
          </a:xfrm>
          <a:prstGeom prst="rect">
            <a:avLst/>
          </a:prstGeom>
          <a:noFill/>
        </p:spPr>
        <p:txBody>
          <a:bodyPr>
            <a:spAutoFit/>
          </a:bodyPr>
          <a:lstStyle/>
          <a:p>
            <a:pPr fontAlgn="base">
              <a:spcBef>
                <a:spcPct val="0"/>
              </a:spcBef>
              <a:spcAft>
                <a:spcPct val="0"/>
              </a:spcAft>
              <a:defRPr/>
            </a:pPr>
            <a:r>
              <a:rPr lang="vi-VN" dirty="0">
                <a:solidFill>
                  <a:srgbClr val="2D2015"/>
                </a:solidFill>
                <a:latin typeface="Times New Roman"/>
                <a:cs typeface="Arial" charset="0"/>
              </a:rPr>
              <a:t>Có thể có suy hô hấp, suy tuần hoàn, suy thận, suy gan cấp, rối loạn thân nhiệt,đái ít, vô niệu...</a:t>
            </a:r>
          </a:p>
        </p:txBody>
      </p:sp>
      <p:sp>
        <p:nvSpPr>
          <p:cNvPr id="9" name="TextBox 8"/>
          <p:cNvSpPr txBox="1"/>
          <p:nvPr/>
        </p:nvSpPr>
        <p:spPr>
          <a:xfrm>
            <a:off x="6673852" y="3627439"/>
            <a:ext cx="1720850" cy="2308324"/>
          </a:xfrm>
          <a:prstGeom prst="rect">
            <a:avLst/>
          </a:prstGeom>
          <a:noFill/>
        </p:spPr>
        <p:txBody>
          <a:bodyPr>
            <a:spAutoFit/>
          </a:bodyPr>
          <a:lstStyle/>
          <a:p>
            <a:pPr fontAlgn="base">
              <a:spcBef>
                <a:spcPct val="0"/>
              </a:spcBef>
              <a:spcAft>
                <a:spcPct val="0"/>
              </a:spcAft>
              <a:defRPr/>
            </a:pPr>
            <a:r>
              <a:rPr lang="vi-VN" dirty="0">
                <a:solidFill>
                  <a:srgbClr val="2D2015"/>
                </a:solidFill>
                <a:latin typeface="Times New Roman"/>
                <a:cs typeface="Arial" charset="0"/>
              </a:rPr>
              <a:t>Các dấu hiệu nghi ngờ thêm vào:  bệnh nhân còn trẻ, có bằng chứng ngộ độc cấp, tổn thưng tình cảm, có tiền sử tâm thần...</a:t>
            </a:r>
          </a:p>
        </p:txBody>
      </p:sp>
      <p:sp>
        <p:nvSpPr>
          <p:cNvPr id="10" name="TextBox 9"/>
          <p:cNvSpPr txBox="1"/>
          <p:nvPr/>
        </p:nvSpPr>
        <p:spPr>
          <a:xfrm>
            <a:off x="457200" y="2590800"/>
            <a:ext cx="3733800" cy="400050"/>
          </a:xfrm>
          <a:prstGeom prst="rect">
            <a:avLst/>
          </a:prstGeom>
          <a:noFill/>
        </p:spPr>
        <p:txBody>
          <a:bodyPr>
            <a:spAutoFit/>
          </a:bodyPr>
          <a:lstStyle/>
          <a:p>
            <a:pPr fontAlgn="base">
              <a:spcBef>
                <a:spcPct val="0"/>
              </a:spcBef>
              <a:spcAft>
                <a:spcPct val="0"/>
              </a:spcAft>
              <a:defRPr/>
            </a:pPr>
            <a:r>
              <a:rPr lang="vi-VN" sz="2000" u="sng" dirty="0">
                <a:solidFill>
                  <a:srgbClr val="2D2015"/>
                </a:solidFill>
                <a:latin typeface="Times New Roman"/>
                <a:cs typeface="Arial" charset="0"/>
              </a:rPr>
              <a:t>4.1. TRIỆU CHỨNG CƠ NĂNG</a:t>
            </a:r>
          </a:p>
        </p:txBody>
      </p:sp>
    </p:spTree>
    <p:extLst>
      <p:ext uri="{BB962C8B-B14F-4D97-AF65-F5344CB8AC3E}">
        <p14:creationId xmlns:p14="http://schemas.microsoft.com/office/powerpoint/2010/main" val="23504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55725"/>
            <a:ext cx="9144000" cy="821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2"/>
          <p:cNvGrpSpPr>
            <a:grpSpLocks/>
          </p:cNvGrpSpPr>
          <p:nvPr/>
        </p:nvGrpSpPr>
        <p:grpSpPr bwMode="auto">
          <a:xfrm>
            <a:off x="6707200" y="227013"/>
            <a:ext cx="2359025" cy="2990850"/>
            <a:chOff x="457200" y="1239996"/>
            <a:chExt cx="2177144" cy="2804886"/>
          </a:xfrm>
        </p:grpSpPr>
        <p:sp>
          <p:nvSpPr>
            <p:cNvPr id="24" name="Rectangle 2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Rectangle 24"/>
            <p:cNvSpPr/>
            <p:nvPr/>
          </p:nvSpPr>
          <p:spPr>
            <a:xfrm>
              <a:off x="536316" y="1341234"/>
              <a:ext cx="2018913" cy="2600921"/>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4100" name="Group 25"/>
          <p:cNvGrpSpPr>
            <a:grpSpLocks/>
          </p:cNvGrpSpPr>
          <p:nvPr/>
        </p:nvGrpSpPr>
        <p:grpSpPr bwMode="auto">
          <a:xfrm flipV="1">
            <a:off x="6559562" y="-193675"/>
            <a:ext cx="2506663" cy="738188"/>
            <a:chOff x="4763053" y="2429435"/>
            <a:chExt cx="2840865" cy="833718"/>
          </a:xfrm>
        </p:grpSpPr>
        <p:sp>
          <p:nvSpPr>
            <p:cNvPr id="27" name="Freeform 26"/>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8" name="Pie 27"/>
            <p:cNvSpPr/>
            <p:nvPr/>
          </p:nvSpPr>
          <p:spPr bwMode="gray">
            <a:xfrm>
              <a:off x="4763053" y="3083859"/>
              <a:ext cx="304058"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4101" name="Group 16"/>
          <p:cNvGrpSpPr>
            <a:grpSpLocks/>
          </p:cNvGrpSpPr>
          <p:nvPr/>
        </p:nvGrpSpPr>
        <p:grpSpPr bwMode="auto">
          <a:xfrm>
            <a:off x="4576763" y="1625600"/>
            <a:ext cx="2476500" cy="2952750"/>
            <a:chOff x="457200" y="1239996"/>
            <a:chExt cx="2177144" cy="2804886"/>
          </a:xfrm>
        </p:grpSpPr>
        <p:sp>
          <p:nvSpPr>
            <p:cNvPr id="18" name="Rectangle 17"/>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 name="Rectangle 18"/>
            <p:cNvSpPr/>
            <p:nvPr/>
          </p:nvSpPr>
          <p:spPr>
            <a:xfrm>
              <a:off x="536749" y="1341033"/>
              <a:ext cx="2018045" cy="2601305"/>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4102" name="Group 19"/>
          <p:cNvGrpSpPr>
            <a:grpSpLocks/>
          </p:cNvGrpSpPr>
          <p:nvPr/>
        </p:nvGrpSpPr>
        <p:grpSpPr bwMode="auto">
          <a:xfrm flipV="1">
            <a:off x="4437065" y="1158899"/>
            <a:ext cx="2649537" cy="739775"/>
            <a:chOff x="4763053" y="2429435"/>
            <a:chExt cx="2840865" cy="833718"/>
          </a:xfrm>
        </p:grpSpPr>
        <p:sp>
          <p:nvSpPr>
            <p:cNvPr id="21" name="Freeform 20"/>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2" name="Pie 21"/>
            <p:cNvSpPr/>
            <p:nvPr/>
          </p:nvSpPr>
          <p:spPr bwMode="gray">
            <a:xfrm>
              <a:off x="4763053" y="3084244"/>
              <a:ext cx="304682" cy="178909"/>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4103" name="Group 10"/>
          <p:cNvGrpSpPr>
            <a:grpSpLocks/>
          </p:cNvGrpSpPr>
          <p:nvPr/>
        </p:nvGrpSpPr>
        <p:grpSpPr bwMode="auto">
          <a:xfrm>
            <a:off x="2519375" y="2903538"/>
            <a:ext cx="2357437" cy="2906712"/>
            <a:chOff x="457200" y="1239996"/>
            <a:chExt cx="2177144" cy="2804886"/>
          </a:xfrm>
        </p:grpSpPr>
        <p:sp>
          <p:nvSpPr>
            <p:cNvPr id="12" name="Rectangle 11"/>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 name="Rectangle 12"/>
            <p:cNvSpPr/>
            <p:nvPr/>
          </p:nvSpPr>
          <p:spPr>
            <a:xfrm>
              <a:off x="536369" y="1341101"/>
              <a:ext cx="2018806" cy="2601145"/>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4104" name="Group 13"/>
          <p:cNvGrpSpPr>
            <a:grpSpLocks/>
          </p:cNvGrpSpPr>
          <p:nvPr/>
        </p:nvGrpSpPr>
        <p:grpSpPr bwMode="auto">
          <a:xfrm flipV="1">
            <a:off x="2293940" y="2482850"/>
            <a:ext cx="2573337" cy="706438"/>
            <a:chOff x="4695696" y="3084244"/>
            <a:chExt cx="2833124" cy="795598"/>
          </a:xfrm>
        </p:grpSpPr>
        <p:sp>
          <p:nvSpPr>
            <p:cNvPr id="15" name="Freeform 14"/>
            <p:cNvSpPr/>
            <p:nvPr/>
          </p:nvSpPr>
          <p:spPr bwMode="gray">
            <a:xfrm>
              <a:off x="4695696" y="311087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6" name="Pie 15"/>
            <p:cNvSpPr/>
            <p:nvPr/>
          </p:nvSpPr>
          <p:spPr bwMode="gray">
            <a:xfrm>
              <a:off x="4763858" y="3084244"/>
              <a:ext cx="304111" cy="178786"/>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4105" name="Group 4"/>
          <p:cNvGrpSpPr>
            <a:grpSpLocks/>
          </p:cNvGrpSpPr>
          <p:nvPr/>
        </p:nvGrpSpPr>
        <p:grpSpPr bwMode="auto">
          <a:xfrm>
            <a:off x="233375" y="3825899"/>
            <a:ext cx="2359025" cy="2690813"/>
            <a:chOff x="457200" y="1239996"/>
            <a:chExt cx="2177144" cy="3057439"/>
          </a:xfrm>
        </p:grpSpPr>
        <p:sp>
          <p:nvSpPr>
            <p:cNvPr id="6" name="Rectangle 5"/>
            <p:cNvSpPr/>
            <p:nvPr/>
          </p:nvSpPr>
          <p:spPr>
            <a:xfrm>
              <a:off x="457200" y="1239996"/>
              <a:ext cx="2177144" cy="305743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 name="Rectangle 6"/>
            <p:cNvSpPr/>
            <p:nvPr/>
          </p:nvSpPr>
          <p:spPr>
            <a:xfrm>
              <a:off x="536316" y="1341009"/>
              <a:ext cx="2018913" cy="2601077"/>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4106" name="Group 7"/>
          <p:cNvGrpSpPr>
            <a:grpSpLocks/>
          </p:cNvGrpSpPr>
          <p:nvPr/>
        </p:nvGrpSpPr>
        <p:grpSpPr bwMode="auto">
          <a:xfrm flipV="1">
            <a:off x="141288" y="3468688"/>
            <a:ext cx="2451100" cy="893762"/>
            <a:chOff x="4587799" y="3083859"/>
            <a:chExt cx="2833124" cy="1010237"/>
          </a:xfrm>
        </p:grpSpPr>
        <p:sp>
          <p:nvSpPr>
            <p:cNvPr id="9" name="Freeform 8"/>
            <p:cNvSpPr/>
            <p:nvPr/>
          </p:nvSpPr>
          <p:spPr bwMode="gray">
            <a:xfrm>
              <a:off x="4587799" y="3325130"/>
              <a:ext cx="2833124" cy="76896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0" name="Pie 9"/>
            <p:cNvSpPr/>
            <p:nvPr/>
          </p:nvSpPr>
          <p:spPr bwMode="gray">
            <a:xfrm>
              <a:off x="4763952" y="3083859"/>
              <a:ext cx="304598" cy="179438"/>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sp>
        <p:nvSpPr>
          <p:cNvPr id="4107" name="TextBox 1"/>
          <p:cNvSpPr txBox="1">
            <a:spLocks noChangeArrowheads="1"/>
          </p:cNvSpPr>
          <p:nvPr/>
        </p:nvSpPr>
        <p:spPr bwMode="auto">
          <a:xfrm>
            <a:off x="233375" y="1722438"/>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000" u="sng">
                <a:solidFill>
                  <a:srgbClr val="2D2015"/>
                </a:solidFill>
                <a:latin typeface="Times New Roman" pitchFamily="18" charset="0"/>
                <a:cs typeface="Times New Roman" pitchFamily="18" charset="0"/>
              </a:rPr>
              <a:t>4.2. THĂM KHÁM</a:t>
            </a:r>
            <a:endParaRPr lang="vi-VN" sz="2000" u="sng">
              <a:solidFill>
                <a:srgbClr val="2D2015"/>
              </a:solidFill>
              <a:latin typeface="Times New Roman" pitchFamily="18" charset="0"/>
              <a:cs typeface="Times New Roman" pitchFamily="18" charset="0"/>
            </a:endParaRPr>
          </a:p>
        </p:txBody>
      </p:sp>
      <p:sp>
        <p:nvSpPr>
          <p:cNvPr id="5" name="TextBox 4"/>
          <p:cNvSpPr txBox="1"/>
          <p:nvPr/>
        </p:nvSpPr>
        <p:spPr>
          <a:xfrm>
            <a:off x="233363" y="3517904"/>
            <a:ext cx="2162175" cy="646113"/>
          </a:xfrm>
          <a:prstGeom prst="rect">
            <a:avLst/>
          </a:prstGeom>
          <a:noFill/>
        </p:spPr>
        <p:txBody>
          <a:bodyPr>
            <a:spAutoFit/>
          </a:bodyPr>
          <a:lstStyle/>
          <a:p>
            <a:pPr algn="ctr" fontAlgn="base">
              <a:spcBef>
                <a:spcPct val="0"/>
              </a:spcBef>
              <a:spcAft>
                <a:spcPct val="0"/>
              </a:spcAft>
              <a:defRPr/>
            </a:pPr>
            <a:r>
              <a:rPr lang="vi-VN" dirty="0">
                <a:solidFill>
                  <a:srgbClr val="FFFF00"/>
                </a:solidFill>
                <a:latin typeface="Times New Roman"/>
                <a:cs typeface="Arial" charset="0"/>
              </a:rPr>
              <a:t>Hội chứng thần kinh giao cảm</a:t>
            </a:r>
          </a:p>
        </p:txBody>
      </p:sp>
      <p:sp>
        <p:nvSpPr>
          <p:cNvPr id="8" name="TextBox 7"/>
          <p:cNvSpPr txBox="1"/>
          <p:nvPr/>
        </p:nvSpPr>
        <p:spPr>
          <a:xfrm>
            <a:off x="2540012" y="2586038"/>
            <a:ext cx="2251075" cy="646112"/>
          </a:xfrm>
          <a:prstGeom prst="rect">
            <a:avLst/>
          </a:prstGeom>
          <a:noFill/>
        </p:spPr>
        <p:txBody>
          <a:bodyPr>
            <a:spAutoFit/>
          </a:bodyPr>
          <a:lstStyle/>
          <a:p>
            <a:pPr algn="ctr" fontAlgn="base">
              <a:spcBef>
                <a:spcPct val="0"/>
              </a:spcBef>
              <a:spcAft>
                <a:spcPct val="0"/>
              </a:spcAft>
              <a:defRPr/>
            </a:pPr>
            <a:r>
              <a:rPr lang="vi-VN" dirty="0">
                <a:solidFill>
                  <a:srgbClr val="FFFF00"/>
                </a:solidFill>
                <a:latin typeface="Times New Roman"/>
                <a:cs typeface="Arial" charset="0"/>
              </a:rPr>
              <a:t>Hội chứng thần kinh phó giao cảm</a:t>
            </a:r>
          </a:p>
        </p:txBody>
      </p:sp>
      <p:sp>
        <p:nvSpPr>
          <p:cNvPr id="11" name="TextBox 10"/>
          <p:cNvSpPr txBox="1"/>
          <p:nvPr/>
        </p:nvSpPr>
        <p:spPr>
          <a:xfrm>
            <a:off x="4335463" y="1379562"/>
            <a:ext cx="2571750" cy="369887"/>
          </a:xfrm>
          <a:prstGeom prst="rect">
            <a:avLst/>
          </a:prstGeom>
          <a:noFill/>
        </p:spPr>
        <p:txBody>
          <a:bodyPr>
            <a:spAutoFit/>
          </a:bodyPr>
          <a:lstStyle/>
          <a:p>
            <a:pPr algn="ctr" fontAlgn="base">
              <a:spcBef>
                <a:spcPct val="0"/>
              </a:spcBef>
              <a:spcAft>
                <a:spcPct val="0"/>
              </a:spcAft>
              <a:defRPr/>
            </a:pPr>
            <a:r>
              <a:rPr lang="vi-VN" dirty="0">
                <a:solidFill>
                  <a:srgbClr val="2D2015"/>
                </a:solidFill>
                <a:latin typeface="Calibri" pitchFamily="34" charset="0"/>
                <a:cs typeface="Arial" charset="0"/>
              </a:rPr>
              <a:t> </a:t>
            </a:r>
            <a:r>
              <a:rPr lang="vi-VN" dirty="0">
                <a:solidFill>
                  <a:srgbClr val="FFFF00"/>
                </a:solidFill>
                <a:latin typeface="Times New Roman"/>
                <a:cs typeface="Arial" charset="0"/>
              </a:rPr>
              <a:t>Hội chứng cholinergic</a:t>
            </a:r>
          </a:p>
        </p:txBody>
      </p:sp>
      <p:sp>
        <p:nvSpPr>
          <p:cNvPr id="14" name="TextBox 13"/>
          <p:cNvSpPr txBox="1"/>
          <p:nvPr/>
        </p:nvSpPr>
        <p:spPr>
          <a:xfrm>
            <a:off x="6559550" y="-49213"/>
            <a:ext cx="2420938" cy="646331"/>
          </a:xfrm>
          <a:prstGeom prst="rect">
            <a:avLst/>
          </a:prstGeom>
          <a:noFill/>
        </p:spPr>
        <p:txBody>
          <a:bodyPr>
            <a:spAutoFit/>
          </a:bodyPr>
          <a:lstStyle/>
          <a:p>
            <a:pPr algn="ctr" fontAlgn="base">
              <a:spcBef>
                <a:spcPct val="0"/>
              </a:spcBef>
              <a:spcAft>
                <a:spcPct val="0"/>
              </a:spcAft>
              <a:defRPr/>
            </a:pPr>
            <a:r>
              <a:rPr lang="vi-VN" dirty="0">
                <a:solidFill>
                  <a:srgbClr val="FFFF00"/>
                </a:solidFill>
                <a:latin typeface="Times New Roman"/>
                <a:cs typeface="Arial" charset="0"/>
              </a:rPr>
              <a:t>Hội chứng anticholinergic</a:t>
            </a:r>
          </a:p>
        </p:txBody>
      </p:sp>
      <p:sp>
        <p:nvSpPr>
          <p:cNvPr id="20" name="TextBox 19"/>
          <p:cNvSpPr txBox="1"/>
          <p:nvPr/>
        </p:nvSpPr>
        <p:spPr>
          <a:xfrm>
            <a:off x="423875" y="4470400"/>
            <a:ext cx="1870075" cy="1754326"/>
          </a:xfrm>
          <a:prstGeom prst="rect">
            <a:avLst/>
          </a:prstGeom>
          <a:noFill/>
        </p:spPr>
        <p:txBody>
          <a:bodyPr>
            <a:spAutoFit/>
          </a:bodyPr>
          <a:lstStyle/>
          <a:p>
            <a:pPr fontAlgn="base">
              <a:spcBef>
                <a:spcPct val="0"/>
              </a:spcBef>
              <a:spcAft>
                <a:spcPct val="0"/>
              </a:spcAft>
              <a:defRPr/>
            </a:pPr>
            <a:r>
              <a:rPr lang="vi-VN" dirty="0">
                <a:solidFill>
                  <a:srgbClr val="2D2015"/>
                </a:solidFill>
                <a:latin typeface="Times New Roman"/>
                <a:cs typeface="Arial" charset="0"/>
              </a:rPr>
              <a:t>Mạch nhanh, huyết áp và thân nhiệt tăng, thở nhanh, đồng tử giãn, da ẩm, niêm mạc khô, vật vã.</a:t>
            </a:r>
          </a:p>
        </p:txBody>
      </p:sp>
      <p:sp>
        <p:nvSpPr>
          <p:cNvPr id="23" name="TextBox 22"/>
          <p:cNvSpPr txBox="1"/>
          <p:nvPr/>
        </p:nvSpPr>
        <p:spPr>
          <a:xfrm>
            <a:off x="2719400" y="3517911"/>
            <a:ext cx="2035175" cy="2031325"/>
          </a:xfrm>
          <a:prstGeom prst="rect">
            <a:avLst/>
          </a:prstGeom>
          <a:noFill/>
        </p:spPr>
        <p:txBody>
          <a:bodyPr>
            <a:spAutoFit/>
          </a:bodyPr>
          <a:lstStyle/>
          <a:p>
            <a:pPr fontAlgn="base">
              <a:spcBef>
                <a:spcPct val="0"/>
              </a:spcBef>
              <a:spcAft>
                <a:spcPct val="0"/>
              </a:spcAft>
              <a:defRPr/>
            </a:pPr>
            <a:r>
              <a:rPr lang="vi-VN" dirty="0">
                <a:solidFill>
                  <a:srgbClr val="2D2015"/>
                </a:solidFill>
                <a:latin typeface="Times New Roman"/>
                <a:cs typeface="Arial" charset="0"/>
              </a:rPr>
              <a:t>Mạch chậm, huyết áp và thân nhiệt giảm, đồng tử co, phản xạ gân, xương, cơ giảm, bệnh nhân lơ mơ và hôn mê.</a:t>
            </a:r>
          </a:p>
        </p:txBody>
      </p:sp>
      <p:sp>
        <p:nvSpPr>
          <p:cNvPr id="7169" name="TextBox 7168"/>
          <p:cNvSpPr txBox="1"/>
          <p:nvPr/>
        </p:nvSpPr>
        <p:spPr>
          <a:xfrm>
            <a:off x="4754564" y="2224112"/>
            <a:ext cx="2295525" cy="1754187"/>
          </a:xfrm>
          <a:prstGeom prst="rect">
            <a:avLst/>
          </a:prstGeom>
          <a:noFill/>
        </p:spPr>
        <p:txBody>
          <a:bodyPr>
            <a:spAutoFit/>
          </a:bodyPr>
          <a:lstStyle/>
          <a:p>
            <a:pPr fontAlgn="base">
              <a:spcBef>
                <a:spcPct val="0"/>
              </a:spcBef>
              <a:spcAft>
                <a:spcPct val="0"/>
              </a:spcAft>
              <a:defRPr/>
            </a:pPr>
            <a:r>
              <a:rPr lang="en-US" dirty="0">
                <a:solidFill>
                  <a:srgbClr val="2D2015"/>
                </a:solidFill>
                <a:cs typeface="Arial" charset="0"/>
              </a:rPr>
              <a:t> </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Dấu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hiệu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muscarine</a:t>
            </a:r>
            <a:endParaRPr lang="en-US" dirty="0">
              <a:solidFill>
                <a:srgbClr val="2D2015"/>
              </a:solidFill>
              <a:latin typeface="Times New Roman" pitchFamily="18" charset="0"/>
              <a:cs typeface="Times New Roman" pitchFamily="18" charset="0"/>
            </a:endParaRPr>
          </a:p>
          <a:p>
            <a:pPr fontAlgn="base">
              <a:spcBef>
                <a:spcPct val="0"/>
              </a:spcBef>
              <a:spcAft>
                <a:spcPct val="0"/>
              </a:spcAft>
              <a:defRPr/>
            </a:pPr>
            <a:endParaRPr lang="en-US" dirty="0">
              <a:solidFill>
                <a:srgbClr val="2D2015"/>
              </a:solidFill>
              <a:latin typeface="Times New Roman" pitchFamily="18" charset="0"/>
              <a:cs typeface="Times New Roman" pitchFamily="18" charset="0"/>
            </a:endParaRPr>
          </a:p>
          <a:p>
            <a:pPr marL="285750" indent="-285750" fontAlgn="base">
              <a:spcBef>
                <a:spcPct val="0"/>
              </a:spcBef>
              <a:spcAft>
                <a:spcPct val="0"/>
              </a:spcAft>
              <a:buFontTx/>
              <a:buChar char="-"/>
              <a:defRPr/>
            </a:pPr>
            <a:r>
              <a:rPr lang="en-US" dirty="0" err="1">
                <a:solidFill>
                  <a:srgbClr val="2D2015"/>
                </a:solidFill>
                <a:latin typeface="Times New Roman" pitchFamily="18" charset="0"/>
                <a:cs typeface="Times New Roman" pitchFamily="18" charset="0"/>
              </a:rPr>
              <a:t>Dấu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hiệu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nicotin</a:t>
            </a:r>
            <a:endParaRPr lang="en-US" dirty="0">
              <a:solidFill>
                <a:srgbClr val="2D2015"/>
              </a:solidFill>
              <a:latin typeface="Times New Roman" pitchFamily="18" charset="0"/>
              <a:cs typeface="Times New Roman" pitchFamily="18" charset="0"/>
            </a:endParaRPr>
          </a:p>
          <a:p>
            <a:pPr marL="285750" indent="-285750" fontAlgn="base">
              <a:spcBef>
                <a:spcPct val="0"/>
              </a:spcBef>
              <a:spcAft>
                <a:spcPct val="0"/>
              </a:spcAft>
              <a:buFontTx/>
              <a:buChar char="-"/>
              <a:defRPr/>
            </a:pPr>
            <a:endParaRPr lang="en-US" dirty="0">
              <a:solidFill>
                <a:srgbClr val="2D2015"/>
              </a:solidFill>
              <a:latin typeface="Times New Roman" pitchFamily="18" charset="0"/>
              <a:cs typeface="Times New Roman" pitchFamily="18" charset="0"/>
            </a:endParaRPr>
          </a:p>
          <a:p>
            <a:pPr marL="285750" indent="-285750" fontAlgn="base">
              <a:spcBef>
                <a:spcPct val="0"/>
              </a:spcBef>
              <a:spcAft>
                <a:spcPct val="0"/>
              </a:spcAft>
              <a:buFontTx/>
              <a:buChar char="-"/>
              <a:defRPr/>
            </a:pP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Dấu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hiệu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thần</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kinh</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trung</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ương</a:t>
            </a:r>
            <a:endParaRPr lang="en-US" dirty="0">
              <a:solidFill>
                <a:srgbClr val="2D2015"/>
              </a:solidFill>
              <a:latin typeface="Times New Roman" pitchFamily="18" charset="0"/>
              <a:cs typeface="Times New Roman" pitchFamily="18" charset="0"/>
            </a:endParaRPr>
          </a:p>
        </p:txBody>
      </p:sp>
      <p:sp>
        <p:nvSpPr>
          <p:cNvPr id="7180" name="TextBox 7179"/>
          <p:cNvSpPr txBox="1"/>
          <p:nvPr/>
        </p:nvSpPr>
        <p:spPr>
          <a:xfrm>
            <a:off x="7315200" y="744538"/>
            <a:ext cx="1665288" cy="2031325"/>
          </a:xfrm>
          <a:prstGeom prst="rect">
            <a:avLst/>
          </a:prstGeom>
          <a:noFill/>
        </p:spPr>
        <p:txBody>
          <a:bodyPr>
            <a:spAutoFit/>
          </a:bodyPr>
          <a:lstStyle/>
          <a:p>
            <a:pPr fontAlgn="base">
              <a:spcBef>
                <a:spcPct val="0"/>
              </a:spcBef>
              <a:spcAft>
                <a:spcPct val="0"/>
              </a:spcAft>
              <a:defRPr/>
            </a:pPr>
            <a:r>
              <a:rPr lang="vi-VN" dirty="0">
                <a:solidFill>
                  <a:srgbClr val="2D2015"/>
                </a:solidFill>
                <a:latin typeface="Times New Roman"/>
                <a:cs typeface="Arial" charset="0"/>
              </a:rPr>
              <a:t>Huyết áp tăng, thân nhiệt tăng, đồng tử giãn. da nóng đỏ, khô, vật vã , phản xạ gân xương tăng</a:t>
            </a:r>
          </a:p>
        </p:txBody>
      </p:sp>
      <p:pic>
        <p:nvPicPr>
          <p:cNvPr id="8194" name="Picture 2" descr="http://engineering.uomosul.edu.iq/files/news/news_294277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5633" y="5806648"/>
            <a:ext cx="2383953" cy="79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4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80">
                                          <p:stCondLst>
                                            <p:cond delay="0"/>
                                          </p:stCondLst>
                                        </p:cTn>
                                        <p:tgtEl>
                                          <p:spTgt spid="23"/>
                                        </p:tgtEl>
                                      </p:cBhvr>
                                    </p:animEffect>
                                    <p:anim calcmode="lin" valueType="num">
                                      <p:cBhvr>
                                        <p:cTn id="1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8" dur="26">
                                          <p:stCondLst>
                                            <p:cond delay="650"/>
                                          </p:stCondLst>
                                        </p:cTn>
                                        <p:tgtEl>
                                          <p:spTgt spid="23"/>
                                        </p:tgtEl>
                                      </p:cBhvr>
                                      <p:to x="100000" y="60000"/>
                                    </p:animScale>
                                    <p:animScale>
                                      <p:cBhvr>
                                        <p:cTn id="19" dur="166" decel="50000">
                                          <p:stCondLst>
                                            <p:cond delay="676"/>
                                          </p:stCondLst>
                                        </p:cTn>
                                        <p:tgtEl>
                                          <p:spTgt spid="23"/>
                                        </p:tgtEl>
                                      </p:cBhvr>
                                      <p:to x="100000" y="100000"/>
                                    </p:animScale>
                                    <p:animScale>
                                      <p:cBhvr>
                                        <p:cTn id="20" dur="26">
                                          <p:stCondLst>
                                            <p:cond delay="1312"/>
                                          </p:stCondLst>
                                        </p:cTn>
                                        <p:tgtEl>
                                          <p:spTgt spid="23"/>
                                        </p:tgtEl>
                                      </p:cBhvr>
                                      <p:to x="100000" y="80000"/>
                                    </p:animScale>
                                    <p:animScale>
                                      <p:cBhvr>
                                        <p:cTn id="21" dur="166" decel="50000">
                                          <p:stCondLst>
                                            <p:cond delay="1338"/>
                                          </p:stCondLst>
                                        </p:cTn>
                                        <p:tgtEl>
                                          <p:spTgt spid="23"/>
                                        </p:tgtEl>
                                      </p:cBhvr>
                                      <p:to x="100000" y="100000"/>
                                    </p:animScale>
                                    <p:animScale>
                                      <p:cBhvr>
                                        <p:cTn id="22" dur="26">
                                          <p:stCondLst>
                                            <p:cond delay="1642"/>
                                          </p:stCondLst>
                                        </p:cTn>
                                        <p:tgtEl>
                                          <p:spTgt spid="23"/>
                                        </p:tgtEl>
                                      </p:cBhvr>
                                      <p:to x="100000" y="90000"/>
                                    </p:animScale>
                                    <p:animScale>
                                      <p:cBhvr>
                                        <p:cTn id="23" dur="166" decel="50000">
                                          <p:stCondLst>
                                            <p:cond delay="1668"/>
                                          </p:stCondLst>
                                        </p:cTn>
                                        <p:tgtEl>
                                          <p:spTgt spid="23"/>
                                        </p:tgtEl>
                                      </p:cBhvr>
                                      <p:to x="100000" y="100000"/>
                                    </p:animScale>
                                    <p:animScale>
                                      <p:cBhvr>
                                        <p:cTn id="24" dur="26">
                                          <p:stCondLst>
                                            <p:cond delay="1808"/>
                                          </p:stCondLst>
                                        </p:cTn>
                                        <p:tgtEl>
                                          <p:spTgt spid="23"/>
                                        </p:tgtEl>
                                      </p:cBhvr>
                                      <p:to x="100000" y="95000"/>
                                    </p:animScale>
                                    <p:animScale>
                                      <p:cBhvr>
                                        <p:cTn id="25" dur="166" decel="50000">
                                          <p:stCondLst>
                                            <p:cond delay="1834"/>
                                          </p:stCondLst>
                                        </p:cTn>
                                        <p:tgtEl>
                                          <p:spTgt spid="2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169"/>
                                        </p:tgtEl>
                                        <p:attrNameLst>
                                          <p:attrName>style.visibility</p:attrName>
                                        </p:attrNameLst>
                                      </p:cBhvr>
                                      <p:to>
                                        <p:strVal val="visible"/>
                                      </p:to>
                                    </p:set>
                                    <p:animEffect transition="in" filter="barn(inVertical)">
                                      <p:cBhvr>
                                        <p:cTn id="30" dur="500"/>
                                        <p:tgtEl>
                                          <p:spTgt spid="716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180"/>
                                        </p:tgtEl>
                                        <p:attrNameLst>
                                          <p:attrName>style.visibility</p:attrName>
                                        </p:attrNameLst>
                                      </p:cBhvr>
                                      <p:to>
                                        <p:strVal val="visible"/>
                                      </p:to>
                                    </p:set>
                                    <p:animEffect transition="in" filter="circle(in)">
                                      <p:cBhvr>
                                        <p:cTn id="35" dur="2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7169" grpId="0"/>
      <p:bldP spid="71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marL="320040" indent="-320040" algn="l" fontAlgn="auto">
              <a:spcAft>
                <a:spcPts val="0"/>
              </a:spcAft>
              <a:buClr>
                <a:schemeClr val="accent6">
                  <a:lumMod val="75000"/>
                </a:schemeClr>
              </a:buClr>
              <a:defRPr/>
            </a:pPr>
            <a:r>
              <a:rPr lang="en-US" sz="4400" b="1" u="sng" dirty="0">
                <a:effectLst/>
                <a:latin typeface="Times New Roman" pitchFamily="18" charset="0"/>
                <a:cs typeface="Times New Roman" pitchFamily="18" charset="0"/>
              </a:rPr>
              <a:t>5</a:t>
            </a:r>
            <a:r>
              <a:rPr lang="en-US" sz="4400" b="1" u="sng" dirty="0" smtClean="0">
                <a:effectLst/>
                <a:latin typeface="Times New Roman" pitchFamily="18" charset="0"/>
                <a:cs typeface="Times New Roman" pitchFamily="18" charset="0"/>
              </a:rPr>
              <a:t>.XỬ TRÍ:</a:t>
            </a:r>
            <a:br>
              <a:rPr lang="en-US" sz="4400" b="1" u="sng" dirty="0" smtClean="0">
                <a:effectLst/>
                <a:latin typeface="Times New Roman" pitchFamily="18" charset="0"/>
                <a:cs typeface="Times New Roman" pitchFamily="18" charset="0"/>
              </a:rPr>
            </a:br>
            <a:r>
              <a:rPr lang="en-US" sz="3000" b="1" dirty="0">
                <a:effectLst/>
                <a:latin typeface="Times New Roman" pitchFamily="18" charset="0"/>
                <a:cs typeface="Times New Roman" pitchFamily="18" charset="0"/>
              </a:rPr>
              <a:t>5</a:t>
            </a:r>
            <a:r>
              <a:rPr lang="en-US" sz="3000" b="1" dirty="0" smtClean="0">
                <a:effectLst/>
                <a:latin typeface="Times New Roman" pitchFamily="18" charset="0"/>
                <a:cs typeface="Times New Roman" pitchFamily="18" charset="0"/>
              </a:rPr>
              <a:t>.</a:t>
            </a:r>
            <a:r>
              <a:rPr lang="en-US" sz="3000" dirty="0" smtClean="0">
                <a:effectLst/>
                <a:latin typeface="Times New Roman" pitchFamily="18" charset="0"/>
                <a:cs typeface="Times New Roman" pitchFamily="18" charset="0"/>
              </a:rPr>
              <a:t>1. </a:t>
            </a:r>
            <a:r>
              <a:rPr lang="en-US" sz="3000" dirty="0" err="1" smtClean="0">
                <a:effectLst/>
                <a:latin typeface="Times New Roman" pitchFamily="18" charset="0"/>
                <a:cs typeface="Times New Roman" pitchFamily="18" charset="0"/>
              </a:rPr>
              <a:t>Nguyên</a:t>
            </a:r>
            <a:r>
              <a:rPr lang="en-US" sz="3000" dirty="0" smtClean="0">
                <a:effectLst/>
                <a:latin typeface="Times New Roman" pitchFamily="18" charset="0"/>
                <a:cs typeface="Times New Roman" pitchFamily="18" charset="0"/>
              </a:rPr>
              <a:t> </a:t>
            </a:r>
            <a:r>
              <a:rPr lang="en-US" sz="3000" dirty="0" err="1" smtClean="0">
                <a:effectLst/>
                <a:latin typeface="Times New Roman" pitchFamily="18" charset="0"/>
                <a:cs typeface="Times New Roman" pitchFamily="18" charset="0"/>
              </a:rPr>
              <a:t>tắc</a:t>
            </a:r>
            <a:r>
              <a:rPr lang="en-US" sz="3000" dirty="0" smtClean="0">
                <a:effectLst/>
                <a:latin typeface="Times New Roman" pitchFamily="18" charset="0"/>
                <a:cs typeface="Times New Roman" pitchFamily="18" charset="0"/>
              </a:rPr>
              <a:t> </a:t>
            </a:r>
            <a:r>
              <a:rPr lang="en-US" sz="3000" dirty="0" err="1" smtClean="0">
                <a:effectLst/>
                <a:latin typeface="Times New Roman" pitchFamily="18" charset="0"/>
                <a:cs typeface="Times New Roman" pitchFamily="18" charset="0"/>
              </a:rPr>
              <a:t>chung</a:t>
            </a:r>
            <a:r>
              <a:rPr lang="en-US" sz="3000" dirty="0" smtClean="0">
                <a:effectLst/>
                <a:latin typeface="Times New Roman" pitchFamily="18" charset="0"/>
                <a:cs typeface="Times New Roman" pitchFamily="18" charset="0"/>
              </a:rPr>
              <a:t>:</a:t>
            </a:r>
            <a:endParaRPr lang="en-US" sz="3000"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5181600"/>
          </a:xfrm>
        </p:spPr>
        <p:txBody>
          <a:bodyPr rtlCol="0">
            <a:normAutofit/>
          </a:bodyPr>
          <a:lstStyle/>
          <a:p>
            <a:pPr marL="0" indent="0" fontAlgn="auto">
              <a:buClr>
                <a:schemeClr val="accent6">
                  <a:lumMod val="75000"/>
                </a:schemeClr>
              </a:buClr>
              <a:buFont typeface="Georgia" pitchFamily="18" charset="0"/>
              <a:buNone/>
              <a:defRPr/>
            </a:pP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Nhanh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chóng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loại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bỏ</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và</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dùng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thuốc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giải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đặc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hiệu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nếu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có</a:t>
            </a:r>
            <a:r>
              <a:rPr lang="en-US" sz="3000" dirty="0">
                <a:solidFill>
                  <a:schemeClr val="tx1">
                    <a:lumMod val="75000"/>
                    <a:lumOff val="25000"/>
                  </a:schemeClr>
                </a:solidFill>
                <a:latin typeface="Times New Roman" pitchFamily="18" charset="0"/>
                <a:cs typeface="Times New Roman" pitchFamily="18" charset="0"/>
              </a:rPr>
              <a:t>.</a:t>
            </a:r>
            <a:br>
              <a:rPr lang="en-US" sz="3000" dirty="0">
                <a:solidFill>
                  <a:schemeClr val="tx1">
                    <a:lumMod val="75000"/>
                    <a:lumOff val="25000"/>
                  </a:schemeClr>
                </a:solidFill>
                <a:latin typeface="Times New Roman" pitchFamily="18" charset="0"/>
                <a:cs typeface="Times New Roman" pitchFamily="18" charset="0"/>
              </a:rPr>
            </a:b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Hồi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sức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các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chức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năng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sống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Khi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đã</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xuất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hiện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các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triệu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chứng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lâm</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sàng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thì</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các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biện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pháp</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hồi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sức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trở</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thành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quan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trọng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hàng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đầu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Cần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hồi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sức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ngay</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trước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khi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tiến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hành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loại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trừ</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và</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để</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cho</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việc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loại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trừ</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được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thực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hiện</a:t>
            </a:r>
            <a:r>
              <a:rPr lang="en-US" sz="3000" dirty="0">
                <a:solidFill>
                  <a:schemeClr val="tx1">
                    <a:lumMod val="75000"/>
                    <a:lumOff val="25000"/>
                  </a:schemeClr>
                </a:solidFill>
                <a:latin typeface="Times New Roman" pitchFamily="18" charset="0"/>
                <a:cs typeface="Times New Roman" pitchFamily="18" charset="0"/>
              </a:rPr>
              <a:t> an </a:t>
            </a:r>
            <a:r>
              <a:rPr lang="en-US" sz="3000" dirty="0" err="1">
                <a:solidFill>
                  <a:schemeClr val="tx1">
                    <a:lumMod val="75000"/>
                    <a:lumOff val="25000"/>
                  </a:schemeClr>
                </a:solidFill>
                <a:latin typeface="Times New Roman" pitchFamily="18" charset="0"/>
                <a:cs typeface="Times New Roman" pitchFamily="18" charset="0"/>
              </a:rPr>
              <a:t>toàn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Đặc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biệt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là</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phải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đảm</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bảo</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hô</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hấp</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và</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tuần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hoàn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ổn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định</a:t>
            </a:r>
            <a:r>
              <a:rPr lang="en-US" sz="3000" dirty="0">
                <a:solidFill>
                  <a:schemeClr val="tx1">
                    <a:lumMod val="75000"/>
                    <a:lumOff val="25000"/>
                  </a:schemeClr>
                </a:solidFill>
                <a:latin typeface="Times New Roman" pitchFamily="18" charset="0"/>
                <a:cs typeface="Times New Roman" pitchFamily="18" charset="0"/>
              </a:rPr>
              <a:t>. </a:t>
            </a:r>
            <a:br>
              <a:rPr lang="en-US" sz="3000" dirty="0">
                <a:solidFill>
                  <a:schemeClr val="tx1">
                    <a:lumMod val="75000"/>
                    <a:lumOff val="25000"/>
                  </a:schemeClr>
                </a:solidFill>
                <a:latin typeface="Times New Roman" pitchFamily="18" charset="0"/>
                <a:cs typeface="Times New Roman" pitchFamily="18" charset="0"/>
              </a:rPr>
            </a:b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Gọi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trung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tâm</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chống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gần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để</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hỗ</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trợ</a:t>
            </a:r>
            <a:r>
              <a:rPr lang="en-US" sz="3000" dirty="0">
                <a:solidFill>
                  <a:schemeClr val="tx1">
                    <a:lumMod val="75000"/>
                    <a:lumOff val="25000"/>
                  </a:schemeClr>
                </a:solidFill>
                <a:latin typeface="Times New Roman" pitchFamily="18" charset="0"/>
                <a:cs typeface="Times New Roman" pitchFamily="18" charset="0"/>
              </a:rPr>
              <a:t>.</a:t>
            </a:r>
          </a:p>
          <a:p>
            <a:pPr indent="-182880" fontAlgn="auto">
              <a:buClr>
                <a:schemeClr val="accent6">
                  <a:lumMod val="75000"/>
                </a:schemeClr>
              </a:buClr>
              <a:defRPr/>
            </a:pPr>
            <a:endParaRPr lang="en-US" dirty="0">
              <a:solidFill>
                <a:schemeClr val="tx1">
                  <a:lumMod val="75000"/>
                  <a:lumOff val="25000"/>
                </a:schemeClr>
              </a:solidFill>
            </a:endParaRPr>
          </a:p>
        </p:txBody>
      </p:sp>
      <p:pic>
        <p:nvPicPr>
          <p:cNvPr id="9218"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6057900"/>
            <a:ext cx="24003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86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1988" y="762000"/>
            <a:ext cx="3429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0" y="304800"/>
            <a:ext cx="6019800" cy="6553200"/>
          </a:xfrm>
        </p:spPr>
        <p:txBody>
          <a:bodyPr rtlCol="0">
            <a:normAutofit fontScale="92500" lnSpcReduction="10000"/>
          </a:bodyPr>
          <a:lstStyle/>
          <a:p>
            <a:pPr marL="45720" indent="0" fontAlgn="auto">
              <a:buClr>
                <a:schemeClr val="accent6">
                  <a:lumMod val="75000"/>
                </a:schemeClr>
              </a:buClr>
              <a:buFont typeface="Georgia" pitchFamily="18" charset="0"/>
              <a:buNone/>
              <a:defRPr/>
            </a:pPr>
            <a:r>
              <a:rPr lang="en-US" sz="3000" u="sng" dirty="0" smtClean="0">
                <a:solidFill>
                  <a:schemeClr val="accent1">
                    <a:lumMod val="75000"/>
                  </a:schemeClr>
                </a:solidFill>
                <a:latin typeface="Times New Roman" pitchFamily="18" charset="0"/>
                <a:cs typeface="Times New Roman" pitchFamily="18" charset="0"/>
              </a:rPr>
              <a:t>5.2. </a:t>
            </a:r>
            <a:r>
              <a:rPr lang="en-US" sz="3000" u="sng" dirty="0" err="1" smtClean="0">
                <a:solidFill>
                  <a:schemeClr val="accent1">
                    <a:lumMod val="75000"/>
                  </a:schemeClr>
                </a:solidFill>
                <a:latin typeface="Times New Roman" pitchFamily="18" charset="0"/>
                <a:cs typeface="Times New Roman" pitchFamily="18" charset="0"/>
              </a:rPr>
              <a:t>Nguyên</a:t>
            </a:r>
            <a:r>
              <a:rPr lang="en-US" sz="3000" u="sng" dirty="0" smtClean="0">
                <a:solidFill>
                  <a:schemeClr val="accent1">
                    <a:lumMod val="75000"/>
                  </a:schemeClr>
                </a:solidFill>
                <a:latin typeface="Times New Roman" pitchFamily="18" charset="0"/>
                <a:cs typeface="Times New Roman" pitchFamily="18" charset="0"/>
              </a:rPr>
              <a:t> </a:t>
            </a:r>
            <a:r>
              <a:rPr lang="en-US" sz="3000" u="sng" dirty="0" err="1" smtClean="0">
                <a:solidFill>
                  <a:schemeClr val="accent1">
                    <a:lumMod val="75000"/>
                  </a:schemeClr>
                </a:solidFill>
                <a:latin typeface="Times New Roman" pitchFamily="18" charset="0"/>
                <a:cs typeface="Times New Roman" pitchFamily="18" charset="0"/>
              </a:rPr>
              <a:t>tắc</a:t>
            </a:r>
            <a:r>
              <a:rPr lang="en-US" sz="3000" u="sng" dirty="0" smtClean="0">
                <a:solidFill>
                  <a:schemeClr val="accent1">
                    <a:lumMod val="75000"/>
                  </a:schemeClr>
                </a:solidFill>
                <a:latin typeface="Times New Roman" pitchFamily="18" charset="0"/>
                <a:cs typeface="Times New Roman" pitchFamily="18" charset="0"/>
              </a:rPr>
              <a:t> </a:t>
            </a:r>
            <a:r>
              <a:rPr lang="en-US" sz="3000" u="sng" dirty="0" err="1" smtClean="0">
                <a:solidFill>
                  <a:schemeClr val="accent1">
                    <a:lumMod val="75000"/>
                  </a:schemeClr>
                </a:solidFill>
                <a:latin typeface="Times New Roman" pitchFamily="18" charset="0"/>
                <a:cs typeface="Times New Roman" pitchFamily="18" charset="0"/>
              </a:rPr>
              <a:t>xử</a:t>
            </a:r>
            <a:r>
              <a:rPr lang="en-US" sz="3000" u="sng" dirty="0" smtClean="0">
                <a:solidFill>
                  <a:schemeClr val="accent1">
                    <a:lumMod val="75000"/>
                  </a:schemeClr>
                </a:solidFill>
                <a:latin typeface="Times New Roman" pitchFamily="18" charset="0"/>
                <a:cs typeface="Times New Roman" pitchFamily="18" charset="0"/>
              </a:rPr>
              <a:t> </a:t>
            </a:r>
            <a:r>
              <a:rPr lang="en-US" sz="3000" u="sng" dirty="0" err="1" smtClean="0">
                <a:solidFill>
                  <a:schemeClr val="accent1">
                    <a:lumMod val="75000"/>
                  </a:schemeClr>
                </a:solidFill>
                <a:latin typeface="Times New Roman" pitchFamily="18" charset="0"/>
                <a:cs typeface="Times New Roman" pitchFamily="18" charset="0"/>
              </a:rPr>
              <a:t>trí</a:t>
            </a:r>
            <a:r>
              <a:rPr lang="en-US" sz="3000" u="sng" dirty="0" smtClean="0">
                <a:solidFill>
                  <a:schemeClr val="accent1">
                    <a:lumMod val="75000"/>
                  </a:schemeClr>
                </a:solidFill>
                <a:latin typeface="Times New Roman" pitchFamily="18" charset="0"/>
                <a:cs typeface="Times New Roman" pitchFamily="18" charset="0"/>
              </a:rPr>
              <a:t>:</a:t>
            </a:r>
          </a:p>
          <a:p>
            <a:pPr marL="45720" indent="0" fontAlgn="auto">
              <a:buClr>
                <a:schemeClr val="accent6">
                  <a:lumMod val="75000"/>
                </a:schemeClr>
              </a:buClr>
              <a:buFont typeface="Georgia" pitchFamily="18" charset="0"/>
              <a:buNone/>
              <a:defRPr/>
            </a:pPr>
            <a:r>
              <a:rPr lang="en-US" sz="3000" dirty="0" err="1" smtClean="0">
                <a:solidFill>
                  <a:schemeClr val="tx1">
                    <a:lumMod val="75000"/>
                    <a:lumOff val="25000"/>
                  </a:schemeClr>
                </a:solidFill>
                <a:latin typeface="Times New Roman" pitchFamily="18" charset="0"/>
                <a:cs typeface="Times New Roman" pitchFamily="18" charset="0"/>
              </a:rPr>
              <a:t>a.Hồi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sức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đảm</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bảo</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chức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năng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hô</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hấp</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tuần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hoàn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thân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nhiệt</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điều</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chỉnh</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rối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loạn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nước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điện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giải</a:t>
            </a:r>
            <a:r>
              <a:rPr lang="en-US" sz="3000" dirty="0" smtClean="0">
                <a:solidFill>
                  <a:schemeClr val="tx1">
                    <a:lumMod val="75000"/>
                    <a:lumOff val="25000"/>
                  </a:schemeClr>
                </a:solidFill>
                <a:latin typeface="Times New Roman" pitchFamily="18" charset="0"/>
                <a:cs typeface="Times New Roman" pitchFamily="18" charset="0"/>
              </a:rPr>
              <a:t>….</a:t>
            </a:r>
          </a:p>
          <a:p>
            <a:pPr marL="45720" indent="0" fontAlgn="auto">
              <a:buClr>
                <a:schemeClr val="accent6">
                  <a:lumMod val="75000"/>
                </a:schemeClr>
              </a:buClr>
              <a:buFont typeface="Georgia" pitchFamily="18" charset="0"/>
              <a:buNone/>
              <a:defRPr/>
            </a:pPr>
            <a:r>
              <a:rPr lang="en-US" sz="3000" dirty="0" smtClean="0">
                <a:solidFill>
                  <a:schemeClr val="tx1">
                    <a:lumMod val="75000"/>
                    <a:lumOff val="25000"/>
                  </a:schemeClr>
                </a:solidFill>
                <a:latin typeface="Times New Roman" pitchFamily="18" charset="0"/>
                <a:cs typeface="Times New Roman" pitchFamily="18" charset="0"/>
              </a:rPr>
              <a:t>b. </a:t>
            </a:r>
            <a:r>
              <a:rPr lang="en-US" sz="3000" dirty="0" err="1" smtClean="0">
                <a:solidFill>
                  <a:schemeClr val="tx1">
                    <a:lumMod val="75000"/>
                    <a:lumOff val="25000"/>
                  </a:schemeClr>
                </a:solidFill>
                <a:latin typeface="Times New Roman" pitchFamily="18" charset="0"/>
                <a:cs typeface="Times New Roman" pitchFamily="18" charset="0"/>
              </a:rPr>
              <a:t>Loại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bỏ</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các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chất</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độc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ra</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khỏi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cơ</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thể</a:t>
            </a:r>
            <a:r>
              <a:rPr lang="en-US" sz="3000" dirty="0" smtClean="0">
                <a:solidFill>
                  <a:schemeClr val="tx1">
                    <a:lumMod val="75000"/>
                    <a:lumOff val="25000"/>
                  </a:schemeClr>
                </a:solidFill>
                <a:latin typeface="Times New Roman" pitchFamily="18" charset="0"/>
                <a:cs typeface="Times New Roman" pitchFamily="18" charset="0"/>
              </a:rPr>
              <a:t>:</a:t>
            </a:r>
          </a:p>
          <a:p>
            <a:pPr marL="45720" indent="0" fontAlgn="auto">
              <a:buClr>
                <a:schemeClr val="accent6">
                  <a:lumMod val="75000"/>
                </a:schemeClr>
              </a:buClr>
              <a:buFont typeface="Georgia" pitchFamily="18" charset="0"/>
              <a:buNone/>
              <a:defRPr/>
            </a:pPr>
            <a:r>
              <a:rPr lang="en-US" sz="3000" dirty="0">
                <a:solidFill>
                  <a:schemeClr val="tx1">
                    <a:lumMod val="75000"/>
                    <a:lumOff val="25000"/>
                  </a:schemeClr>
                </a:solidFill>
                <a:latin typeface="Times New Roman" pitchFamily="18" charset="0"/>
                <a:cs typeface="Times New Roman" pitchFamily="18" charset="0"/>
              </a:rPr>
              <a:t> </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Rửa</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dạ</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dày</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nếu</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ngộ</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độc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đường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uống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và</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dùng</a:t>
            </a:r>
            <a:r>
              <a:rPr lang="en-US" sz="3000" dirty="0" smtClean="0">
                <a:solidFill>
                  <a:schemeClr val="tx1">
                    <a:lumMod val="75000"/>
                    <a:lumOff val="25000"/>
                  </a:schemeClr>
                </a:solidFill>
                <a:latin typeface="Times New Roman" pitchFamily="18" charset="0"/>
                <a:cs typeface="Times New Roman" pitchFamily="18" charset="0"/>
              </a:rPr>
              <a:t> than </a:t>
            </a:r>
            <a:r>
              <a:rPr lang="en-US" sz="3000" dirty="0" err="1" smtClean="0">
                <a:solidFill>
                  <a:schemeClr val="tx1">
                    <a:lumMod val="75000"/>
                    <a:lumOff val="25000"/>
                  </a:schemeClr>
                </a:solidFill>
                <a:latin typeface="Times New Roman" pitchFamily="18" charset="0"/>
                <a:cs typeface="Times New Roman" pitchFamily="18" charset="0"/>
              </a:rPr>
              <a:t>hoạt</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tính</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sobitol</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Tắm</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rửa</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gội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đầu</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thay</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quần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áo</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nếu</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ngộ</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độc</a:t>
            </a:r>
            <a:r>
              <a:rPr lang="en-US" sz="3000" dirty="0" smtClean="0">
                <a:solidFill>
                  <a:schemeClr val="tx1">
                    <a:lumMod val="75000"/>
                    <a:lumOff val="25000"/>
                  </a:schemeClr>
                </a:solidFill>
                <a:latin typeface="Times New Roman" pitchFamily="18" charset="0"/>
                <a:cs typeface="Times New Roman" pitchFamily="18" charset="0"/>
              </a:rPr>
              <a:t> qua da).</a:t>
            </a:r>
          </a:p>
          <a:p>
            <a:pPr marL="45720" indent="0" fontAlgn="auto">
              <a:buClr>
                <a:schemeClr val="accent6">
                  <a:lumMod val="75000"/>
                </a:schemeClr>
              </a:buClr>
              <a:buFont typeface="Georgia" pitchFamily="18" charset="0"/>
              <a:buNone/>
              <a:defRPr/>
            </a:pPr>
            <a:r>
              <a:rPr lang="en-US" sz="3000" dirty="0">
                <a:solidFill>
                  <a:schemeClr val="tx1">
                    <a:lumMod val="75000"/>
                    <a:lumOff val="25000"/>
                  </a:schemeClr>
                </a:solidFill>
                <a:latin typeface="Times New Roman" pitchFamily="18" charset="0"/>
                <a:cs typeface="Times New Roman" pitchFamily="18" charset="0"/>
              </a:rPr>
              <a:t> </a:t>
            </a:r>
            <a:r>
              <a:rPr lang="en-US" sz="3000" dirty="0" smtClean="0">
                <a:solidFill>
                  <a:schemeClr val="tx1">
                    <a:lumMod val="75000"/>
                    <a:lumOff val="25000"/>
                  </a:schemeClr>
                </a:solidFill>
                <a:latin typeface="Times New Roman" pitchFamily="18" charset="0"/>
                <a:cs typeface="Times New Roman" pitchFamily="18" charset="0"/>
              </a:rPr>
              <a:t> + </a:t>
            </a:r>
            <a:r>
              <a:rPr lang="en-US" sz="3000" dirty="0" err="1" smtClean="0">
                <a:solidFill>
                  <a:schemeClr val="tx1">
                    <a:lumMod val="75000"/>
                    <a:lumOff val="25000"/>
                  </a:schemeClr>
                </a:solidFill>
                <a:latin typeface="Times New Roman" pitchFamily="18" charset="0"/>
                <a:cs typeface="Times New Roman" pitchFamily="18" charset="0"/>
              </a:rPr>
              <a:t>Truyền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dịch</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tăng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bài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niệu</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và</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kiềm</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hóa</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nước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tiểu</a:t>
            </a:r>
            <a:r>
              <a:rPr lang="en-US" sz="3000" dirty="0" smtClean="0">
                <a:solidFill>
                  <a:schemeClr val="tx1">
                    <a:lumMod val="75000"/>
                    <a:lumOff val="25000"/>
                  </a:schemeClr>
                </a:solidFill>
                <a:latin typeface="Times New Roman" pitchFamily="18" charset="0"/>
                <a:cs typeface="Times New Roman" pitchFamily="18" charset="0"/>
              </a:rPr>
              <a:t>.</a:t>
            </a:r>
          </a:p>
          <a:p>
            <a:pPr marL="45720" indent="0" fontAlgn="auto">
              <a:buClr>
                <a:schemeClr val="accent6">
                  <a:lumMod val="75000"/>
                </a:schemeClr>
              </a:buClr>
              <a:buFont typeface="Georgia" pitchFamily="18" charset="0"/>
              <a:buNone/>
              <a:defRPr/>
            </a:pPr>
            <a:r>
              <a:rPr lang="en-US" sz="3000" dirty="0">
                <a:solidFill>
                  <a:schemeClr val="tx1">
                    <a:lumMod val="75000"/>
                    <a:lumOff val="25000"/>
                  </a:schemeClr>
                </a:solidFill>
                <a:latin typeface="Times New Roman" pitchFamily="18" charset="0"/>
                <a:cs typeface="Times New Roman" pitchFamily="18" charset="0"/>
              </a:rPr>
              <a:t> </a:t>
            </a:r>
            <a:r>
              <a:rPr lang="en-US" sz="3000" dirty="0" smtClean="0">
                <a:solidFill>
                  <a:schemeClr val="tx1">
                    <a:lumMod val="75000"/>
                    <a:lumOff val="25000"/>
                  </a:schemeClr>
                </a:solidFill>
                <a:latin typeface="Times New Roman" pitchFamily="18" charset="0"/>
                <a:cs typeface="Times New Roman" pitchFamily="18" charset="0"/>
              </a:rPr>
              <a:t> + </a:t>
            </a:r>
            <a:r>
              <a:rPr lang="en-US" sz="3000" dirty="0" err="1" smtClean="0">
                <a:solidFill>
                  <a:schemeClr val="tx1">
                    <a:lumMod val="75000"/>
                    <a:lumOff val="25000"/>
                  </a:schemeClr>
                </a:solidFill>
                <a:latin typeface="Times New Roman" pitchFamily="18" charset="0"/>
                <a:cs typeface="Times New Roman" pitchFamily="18" charset="0"/>
              </a:rPr>
              <a:t>Chạy</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thận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nhân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tạo</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hoặc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lọc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màng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bụng</a:t>
            </a:r>
            <a:r>
              <a:rPr lang="en-US" sz="3000" dirty="0" smtClean="0">
                <a:solidFill>
                  <a:schemeClr val="tx1">
                    <a:lumMod val="75000"/>
                    <a:lumOff val="25000"/>
                  </a:schemeClr>
                </a:solidFill>
                <a:latin typeface="Times New Roman" pitchFamily="18" charset="0"/>
                <a:cs typeface="Times New Roman" pitchFamily="18" charset="0"/>
              </a:rPr>
              <a:t>.</a:t>
            </a:r>
          </a:p>
          <a:p>
            <a:pPr marL="45720" indent="0" fontAlgn="auto">
              <a:buClr>
                <a:schemeClr val="accent6">
                  <a:lumMod val="75000"/>
                </a:schemeClr>
              </a:buClr>
              <a:buFont typeface="Georgia" pitchFamily="18" charset="0"/>
              <a:buNone/>
              <a:defRPr/>
            </a:pPr>
            <a:r>
              <a:rPr lang="en-US" sz="3000" dirty="0" smtClean="0">
                <a:solidFill>
                  <a:schemeClr val="tx1">
                    <a:lumMod val="75000"/>
                    <a:lumOff val="25000"/>
                  </a:schemeClr>
                </a:solidFill>
                <a:latin typeface="Times New Roman" pitchFamily="18" charset="0"/>
                <a:cs typeface="Times New Roman" pitchFamily="18" charset="0"/>
              </a:rPr>
              <a:t>c. </a:t>
            </a:r>
            <a:r>
              <a:rPr lang="en-US" sz="3000" dirty="0" err="1" smtClean="0">
                <a:solidFill>
                  <a:schemeClr val="tx1">
                    <a:lumMod val="75000"/>
                    <a:lumOff val="25000"/>
                  </a:schemeClr>
                </a:solidFill>
                <a:latin typeface="Times New Roman" pitchFamily="18" charset="0"/>
                <a:cs typeface="Times New Roman" pitchFamily="18" charset="0"/>
              </a:rPr>
              <a:t>Thuốc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giải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độc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đặc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hiệu</a:t>
            </a:r>
            <a:r>
              <a:rPr lang="en-US" sz="3000" dirty="0" smtClean="0">
                <a:solidFill>
                  <a:schemeClr val="tx1">
                    <a:lumMod val="75000"/>
                    <a:lumOff val="25000"/>
                  </a:schemeClr>
                </a:solidFill>
                <a:latin typeface="Times New Roman" pitchFamily="18" charset="0"/>
                <a:cs typeface="Times New Roman" pitchFamily="18" charset="0"/>
              </a:rPr>
              <a:t>:(</a:t>
            </a:r>
            <a:r>
              <a:rPr lang="en-US" sz="3000" dirty="0" err="1" smtClean="0">
                <a:solidFill>
                  <a:schemeClr val="tx1">
                    <a:lumMod val="75000"/>
                    <a:lumOff val="25000"/>
                  </a:schemeClr>
                </a:solidFill>
                <a:latin typeface="Times New Roman" pitchFamily="18" charset="0"/>
                <a:cs typeface="Times New Roman" pitchFamily="18" charset="0"/>
              </a:rPr>
              <a:t>tùy</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theo</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từng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loại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ngộ</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độc</a:t>
            </a:r>
            <a:r>
              <a:rPr lang="en-US" sz="3000" dirty="0" smtClean="0">
                <a:solidFill>
                  <a:schemeClr val="tx1">
                    <a:lumMod val="75000"/>
                    <a:lumOff val="25000"/>
                  </a:schemeClr>
                </a:solidFill>
                <a:latin typeface="Times New Roman" pitchFamily="18" charset="0"/>
                <a:cs typeface="Times New Roman" pitchFamily="18" charset="0"/>
              </a:rPr>
              <a:t>).</a:t>
            </a:r>
            <a:endParaRPr lang="en-US" sz="3000" dirty="0">
              <a:solidFill>
                <a:schemeClr val="tx1">
                  <a:lumMod val="75000"/>
                  <a:lumOff val="25000"/>
                </a:schemeClr>
              </a:solidFill>
              <a:latin typeface="Times New Roman" pitchFamily="18" charset="0"/>
              <a:cs typeface="Times New Roman" pitchFamily="18" charset="0"/>
            </a:endParaRPr>
          </a:p>
        </p:txBody>
      </p:sp>
      <p:pic>
        <p:nvPicPr>
          <p:cNvPr id="7170" name="Picture 2" descr="http://engineering.uomosul.edu.iq/files/news/news_294277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592" y="6136090"/>
            <a:ext cx="2165730" cy="72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89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78">
      <a:dk1>
        <a:srgbClr val="2D2015"/>
      </a:dk1>
      <a:lt1>
        <a:srgbClr val="FFFFFF"/>
      </a:lt1>
      <a:dk2>
        <a:srgbClr val="523E26"/>
      </a:dk2>
      <a:lt2>
        <a:srgbClr val="E9D683"/>
      </a:lt2>
      <a:accent1>
        <a:srgbClr val="E19023"/>
      </a:accent1>
      <a:accent2>
        <a:srgbClr val="7AAC54"/>
      </a:accent2>
      <a:accent3>
        <a:srgbClr val="B3AFAC"/>
      </a:accent3>
      <a:accent4>
        <a:srgbClr val="AE7C52"/>
      </a:accent4>
      <a:accent5>
        <a:srgbClr val="EEC6AC"/>
      </a:accent5>
      <a:accent6>
        <a:srgbClr val="6E9B4B"/>
      </a:accent6>
      <a:hlink>
        <a:srgbClr val="E9D683"/>
      </a:hlink>
      <a:folHlink>
        <a:srgbClr val="E9D6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1999</Words>
  <Application>Microsoft Office PowerPoint</Application>
  <PresentationFormat>On-screen Show (4:3)</PresentationFormat>
  <Paragraphs>185</Paragraphs>
  <Slides>21</Slides>
  <Notes>0</Notes>
  <HiddenSlides>0</HiddenSlides>
  <MMClips>0</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Office Theme</vt:lpstr>
      <vt:lpstr>3_Office Theme</vt:lpstr>
      <vt:lpstr>1_Waveform</vt:lpstr>
      <vt:lpstr>Executive</vt:lpstr>
      <vt:lpstr>1_Executive</vt:lpstr>
      <vt:lpstr>Waveform</vt:lpstr>
      <vt:lpstr>2_Executive</vt:lpstr>
      <vt:lpstr>1_Office Theme</vt:lpstr>
      <vt:lpstr>KÍNH CHÀO THẦY VÀ CÁC BẠN</vt:lpstr>
      <vt:lpstr>PowerPoint Presentation</vt:lpstr>
      <vt:lpstr>1. ĐỊNH NGHĨA :</vt:lpstr>
      <vt:lpstr>2.NGUYÊN NHÂN NGỘ ĐỘC</vt:lpstr>
      <vt:lpstr>Cơ chế bệnh sinh</vt:lpstr>
      <vt:lpstr>PowerPoint Presentation</vt:lpstr>
      <vt:lpstr>PowerPoint Presentation</vt:lpstr>
      <vt:lpstr>5.XỬ TRÍ: 5.1. Nguyên tắc chung:</vt:lpstr>
      <vt:lpstr>PowerPoint Presentation</vt:lpstr>
      <vt:lpstr>PowerPoint Presentation</vt:lpstr>
      <vt:lpstr>PowerPoint Presentation</vt:lpstr>
      <vt:lpstr>PowerPoint Presentation</vt:lpstr>
      <vt:lpstr>* Chẩn Đoán Điều Dưỡng.</vt:lpstr>
      <vt:lpstr>Lập kế hoạch chăm sóc  a. Chăm sóc cơ bản                          b. Thực hiện y lệnh</vt:lpstr>
      <vt:lpstr>PowerPoint Presentation</vt:lpstr>
      <vt:lpstr>PowerPoint Presentation</vt:lpstr>
      <vt:lpstr>PowerPoint Presentation</vt:lpstr>
      <vt:lpstr>Lượng giá</vt:lpstr>
      <vt:lpstr>Lượng giá</vt:lpstr>
      <vt:lpstr>Lượng giá</vt:lpstr>
      <vt:lpstr>CẢM ƠN THẦY VÀ CÁC BẠN ĐÃ LẮNG NGHE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ĐỊNH NGHĨA :</dc:title>
  <dc:creator>Uyen Nguyen</dc:creator>
  <cp:lastModifiedBy>Windows User</cp:lastModifiedBy>
  <cp:revision>27</cp:revision>
  <dcterms:created xsi:type="dcterms:W3CDTF">2006-08-16T00:00:00Z</dcterms:created>
  <dcterms:modified xsi:type="dcterms:W3CDTF">2016-08-22T15:20:57Z</dcterms:modified>
</cp:coreProperties>
</file>