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6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6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2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4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9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81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8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9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20B8-FBFA-4F82-8D5F-F313A6BE5BC9}" type="datetimeFigureOut">
              <a:rPr lang="en-US" smtClean="0"/>
              <a:t>16/09/2016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D3644-AC7E-47E8-810F-C1AA991BA1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3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371599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CHÀO THẦY VÀ CÁC BẠN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438400"/>
            <a:ext cx="8610600" cy="32004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GVHD: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K19 YDD2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Võ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Huỳnh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1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 Thị</a:t>
            </a:r>
            <a:r>
              <a:rPr lang="en-US" sz="1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Sang          </a:t>
            </a:r>
            <a:r>
              <a:rPr lang="en-US" sz="112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Võ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algn="l"/>
            <a:endParaRPr lang="en-US" sz="2800" dirty="0" smtClean="0"/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84863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820122"/>
              </p:ext>
            </p:extLst>
          </p:nvPr>
        </p:nvGraphicFramePr>
        <p:xfrm>
          <a:off x="152400" y="152400"/>
          <a:ext cx="8839200" cy="7686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7840"/>
                <a:gridCol w="594360"/>
                <a:gridCol w="685800"/>
                <a:gridCol w="45720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thấm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dịch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nhiễm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trùng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mủ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phù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nề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VS.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viêm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rối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nhịp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đau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nhanh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áp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5-10 ml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muối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Cho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tập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lộc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tùy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theo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Cho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thay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xuyên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trì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nhiệt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sinh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hàng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sạch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7706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muộn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nghẹt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hẹp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2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352800" y="3505200"/>
            <a:ext cx="2362200" cy="121920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9200" y="1962150"/>
            <a:ext cx="14478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95700" y="1378527"/>
            <a:ext cx="1676400" cy="10287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phẫu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905500" y="1854777"/>
            <a:ext cx="16764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05600" y="3505200"/>
            <a:ext cx="17526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096000" y="4953000"/>
            <a:ext cx="1676400" cy="10287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3619500"/>
            <a:ext cx="1676400" cy="1066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00200" y="5257800"/>
            <a:ext cx="1524000" cy="9906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626426" y="5743575"/>
            <a:ext cx="2279074" cy="100965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667000" y="3105150"/>
            <a:ext cx="762000" cy="400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343400" y="2667000"/>
            <a:ext cx="0" cy="638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72100" y="3105150"/>
            <a:ext cx="533400" cy="4000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05500" y="411480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38800" y="464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33900" y="49530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048000" y="46482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362200" y="4076700"/>
            <a:ext cx="8763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75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rạch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lỗ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Krisaberg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vĩnh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viễn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hạ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		-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2, 3, 4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8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vi-VN" sz="2800" dirty="0" smtClean="0">
                <a:latin typeface="+mj-lt"/>
                <a:cs typeface="Times New Roman" pitchFamily="18" charset="0"/>
              </a:rPr>
              <a:t>Khí </a:t>
            </a:r>
            <a:r>
              <a:rPr lang="vi-VN" sz="2800" dirty="0">
                <a:latin typeface="+mj-lt"/>
                <a:cs typeface="Times New Roman" pitchFamily="18" charset="0"/>
              </a:rPr>
              <a:t>quản nằm trên đường giữa, từ đốt sống cổ C6, xuống dưới và ra sau theo </a:t>
            </a:r>
            <a:r>
              <a:rPr lang="vi-VN" sz="2800" dirty="0" smtClean="0">
                <a:latin typeface="+mj-lt"/>
                <a:cs typeface="Times New Roman" pitchFamily="18" charset="0"/>
              </a:rPr>
              <a:t>đường </a:t>
            </a:r>
            <a:r>
              <a:rPr lang="vi-VN" sz="2800" dirty="0">
                <a:latin typeface="+mj-lt"/>
                <a:cs typeface="Times New Roman" pitchFamily="18" charset="0"/>
              </a:rPr>
              <a:t>cong của cột sống, hơi lệch </a:t>
            </a:r>
            <a:r>
              <a:rPr lang="vi-VN" sz="2800" dirty="0" smtClean="0">
                <a:latin typeface="+mj-lt"/>
                <a:cs typeface="Times New Roman" pitchFamily="18" charset="0"/>
              </a:rPr>
              <a:t>phải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endParaRPr lang="en-US" sz="2800" dirty="0" smtClean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160" y="3048000"/>
            <a:ext cx="46958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643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143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Lắp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# 150ml)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19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7120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Krisaberg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Interne: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Canule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Externe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Mandrain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nòng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Sjoberg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810000"/>
            <a:ext cx="2971800" cy="304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308764"/>
            <a:ext cx="306710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5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385737"/>
              </p:ext>
            </p:extLst>
          </p:nvPr>
        </p:nvGraphicFramePr>
        <p:xfrm>
          <a:off x="152400" y="609600"/>
          <a:ext cx="8915400" cy="6156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24000"/>
                <a:gridCol w="1447800"/>
                <a:gridCol w="1676400"/>
                <a:gridCol w="3048000"/>
                <a:gridCol w="12192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endParaRPr lang="en-US" sz="2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Chẩn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đoán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Lập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Thực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hoạch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nhịp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sâu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Nhận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ho,</a:t>
                      </a:r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do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Hít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nhớt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vùng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hầu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họng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hít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nôn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ó</a:t>
                      </a:r>
                      <a:r>
                        <a:rPr lang="en-US" baseline="0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Giups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khả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nhớt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xuyên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5-10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trong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3-4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giờ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trạng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xuyên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cũng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thiếu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oxy,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kích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Ghi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chú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dễ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dàng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04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331782"/>
              </p:ext>
            </p:extLst>
          </p:nvPr>
        </p:nvGraphicFramePr>
        <p:xfrm>
          <a:off x="152400" y="76200"/>
          <a:ext cx="8839200" cy="7045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67840"/>
                <a:gridCol w="1737360"/>
                <a:gridCol w="990600"/>
                <a:gridCol w="3124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vùng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đặt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canule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chảy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sưng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nề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tràn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dưới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da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quanh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vùng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cổ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dò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kiểm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tiết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nhớt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quản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khả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nawg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hít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sâu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chế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giãn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nở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Do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nhân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khác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béo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phì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mất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viêm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tràn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khí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năng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trị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nên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oxy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trước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Ôngs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nhỏ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hơn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canule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quá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10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giây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ngay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Cung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cấp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oxy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bệnh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: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oxy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ấm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tránh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xẹp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phổi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Duy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trì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ẩm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loãng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giúp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hút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đàm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dễ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dàng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bơm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vào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canule</a:t>
                      </a:r>
                      <a:endParaRPr lang="en-US" sz="2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073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888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CHÀO THẦY VÀ CÁC BẠN</vt:lpstr>
      <vt:lpstr>Đề tài: Mở khí quản</vt:lpstr>
      <vt:lpstr>1. Định nghĩa</vt:lpstr>
      <vt:lpstr>2. Sơ lược giải phẫu khí quản</vt:lpstr>
      <vt:lpstr>3. Các trường hợp mở khí quản</vt:lpstr>
      <vt:lpstr>4. Lợi ích</vt:lpstr>
      <vt:lpstr>5. Giới thiệu các bộ mở khí quản</vt:lpstr>
      <vt:lpstr>6. Quy trình chăm sóc</vt:lpstr>
      <vt:lpstr>PowerPoint Presentation</vt:lpstr>
      <vt:lpstr>PowerPoint Presentation</vt:lpstr>
      <vt:lpstr>7. Biến chứng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CHÀO THẦY VÀ CÁC BẠN</dc:title>
  <dc:creator>PhongVu</dc:creator>
  <cp:lastModifiedBy>PC</cp:lastModifiedBy>
  <cp:revision>20</cp:revision>
  <dcterms:created xsi:type="dcterms:W3CDTF">2016-09-15T04:54:13Z</dcterms:created>
  <dcterms:modified xsi:type="dcterms:W3CDTF">2016-09-16T16:56:45Z</dcterms:modified>
</cp:coreProperties>
</file>