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6" r:id="rId2"/>
    <p:sldId id="267" r:id="rId3"/>
    <p:sldId id="268" r:id="rId4"/>
    <p:sldId id="271" r:id="rId5"/>
    <p:sldId id="269" r:id="rId6"/>
    <p:sldId id="270" r:id="rId7"/>
    <p:sldId id="272" r:id="rId8"/>
    <p:sldId id="273" r:id="rId9"/>
    <p:sldId id="274" r:id="rId10"/>
    <p:sldId id="275" r:id="rId11"/>
    <p:sldId id="256" r:id="rId12"/>
    <p:sldId id="257" r:id="rId13"/>
    <p:sldId id="258" r:id="rId14"/>
    <p:sldId id="260" r:id="rId15"/>
    <p:sldId id="263" r:id="rId16"/>
    <p:sldId id="265" r:id="rId17"/>
    <p:sldId id="264" r:id="rId18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1CD693-9075-4A2F-9EAD-433A954BE3F3}" type="doc">
      <dgm:prSet loTypeId="urn:microsoft.com/office/officeart/2005/8/layout/hierarchy2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vi-VN"/>
        </a:p>
      </dgm:t>
    </dgm:pt>
    <dgm:pt modelId="{80237FE0-1BDB-48F5-8290-AC441C4D4E59}">
      <dgm:prSet phldrT="[Text]" custT="1"/>
      <dgm:spPr/>
      <dgm:t>
        <a:bodyPr/>
        <a:lstStyle/>
        <a:p>
          <a:r>
            <a:rPr lang="en-US" sz="3600" dirty="0" err="1" smtClean="0">
              <a:latin typeface="Times New Roman" pitchFamily="18" charset="0"/>
              <a:cs typeface="Times New Roman" pitchFamily="18" charset="0"/>
            </a:rPr>
            <a:t>Các</a:t>
          </a:r>
          <a:r>
            <a:rPr lang="en-US" sz="3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dirty="0" err="1" smtClean="0">
              <a:latin typeface="Times New Roman" pitchFamily="18" charset="0"/>
              <a:cs typeface="Times New Roman" pitchFamily="18" charset="0"/>
            </a:rPr>
            <a:t>trường</a:t>
          </a:r>
          <a:r>
            <a:rPr lang="en-US" sz="3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dirty="0" err="1" smtClean="0">
              <a:latin typeface="Times New Roman" pitchFamily="18" charset="0"/>
              <a:cs typeface="Times New Roman" pitchFamily="18" charset="0"/>
            </a:rPr>
            <a:t>hợp</a:t>
          </a:r>
          <a:r>
            <a:rPr lang="en-US" sz="3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dirty="0" err="1" smtClean="0">
              <a:latin typeface="Times New Roman" pitchFamily="18" charset="0"/>
              <a:cs typeface="Times New Roman" pitchFamily="18" charset="0"/>
            </a:rPr>
            <a:t>mở</a:t>
          </a:r>
          <a:r>
            <a:rPr lang="en-US" sz="3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dirty="0" err="1" smtClean="0">
              <a:latin typeface="Times New Roman" pitchFamily="18" charset="0"/>
              <a:cs typeface="Times New Roman" pitchFamily="18" charset="0"/>
            </a:rPr>
            <a:t>khí</a:t>
          </a:r>
          <a:r>
            <a:rPr lang="en-US" sz="3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dirty="0" err="1" smtClean="0">
              <a:latin typeface="Times New Roman" pitchFamily="18" charset="0"/>
              <a:cs typeface="Times New Roman" pitchFamily="18" charset="0"/>
            </a:rPr>
            <a:t>quản</a:t>
          </a:r>
          <a:endParaRPr lang="vi-VN" sz="3600" dirty="0">
            <a:latin typeface="Times New Roman" pitchFamily="18" charset="0"/>
            <a:cs typeface="Times New Roman" pitchFamily="18" charset="0"/>
          </a:endParaRPr>
        </a:p>
      </dgm:t>
    </dgm:pt>
    <dgm:pt modelId="{D07213E3-BA64-4952-B929-5512226DFC1B}" type="parTrans" cxnId="{2C251BA3-51DD-4A47-8AB0-A339D3C6F6B6}">
      <dgm:prSet/>
      <dgm:spPr/>
      <dgm:t>
        <a:bodyPr/>
        <a:lstStyle/>
        <a:p>
          <a:endParaRPr lang="vi-VN"/>
        </a:p>
      </dgm:t>
    </dgm:pt>
    <dgm:pt modelId="{DDDBA1ED-96E2-42D4-96C3-C6AA09C827E2}" type="sibTrans" cxnId="{2C251BA3-51DD-4A47-8AB0-A339D3C6F6B6}">
      <dgm:prSet/>
      <dgm:spPr/>
      <dgm:t>
        <a:bodyPr/>
        <a:lstStyle/>
        <a:p>
          <a:endParaRPr lang="vi-VN"/>
        </a:p>
      </dgm:t>
    </dgm:pt>
    <dgm:pt modelId="{1E088670-722C-400F-A8D7-FA318834BCB7}">
      <dgm:prSet phldrT="[Text]" custT="1"/>
      <dgm:spPr/>
      <dgm:t>
        <a:bodyPr/>
        <a:lstStyle/>
        <a:p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Tắc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nghẽn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hô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hấp</a:t>
          </a:r>
          <a:endParaRPr lang="vi-VN" sz="3000" dirty="0">
            <a:latin typeface="Times New Roman" pitchFamily="18" charset="0"/>
            <a:cs typeface="Times New Roman" pitchFamily="18" charset="0"/>
          </a:endParaRPr>
        </a:p>
      </dgm:t>
    </dgm:pt>
    <dgm:pt modelId="{F416B88E-10E3-457C-B97D-8164B9B96C00}" type="parTrans" cxnId="{2C7537D3-FEAC-486F-9337-E865EA65F0B5}">
      <dgm:prSet/>
      <dgm:spPr/>
      <dgm:t>
        <a:bodyPr/>
        <a:lstStyle/>
        <a:p>
          <a:endParaRPr lang="vi-VN"/>
        </a:p>
      </dgm:t>
    </dgm:pt>
    <dgm:pt modelId="{2D6CCE3B-AF63-405A-A420-03B588839D8E}" type="sibTrans" cxnId="{2C7537D3-FEAC-486F-9337-E865EA65F0B5}">
      <dgm:prSet/>
      <dgm:spPr/>
      <dgm:t>
        <a:bodyPr/>
        <a:lstStyle/>
        <a:p>
          <a:endParaRPr lang="vi-VN"/>
        </a:p>
      </dgm:t>
    </dgm:pt>
    <dgm:pt modelId="{94EAD280-FCA4-44F0-8BFA-4A7FEEF9E198}">
      <dgm:prSet phldrT="[Text]" custT="1"/>
      <dgm:spPr/>
      <dgm:t>
        <a:bodyPr/>
        <a:lstStyle/>
        <a:p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Chấn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thương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hàm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mặt</a:t>
          </a:r>
          <a:endParaRPr lang="vi-VN" sz="3000" dirty="0">
            <a:latin typeface="Times New Roman" pitchFamily="18" charset="0"/>
            <a:cs typeface="Times New Roman" pitchFamily="18" charset="0"/>
          </a:endParaRPr>
        </a:p>
      </dgm:t>
    </dgm:pt>
    <dgm:pt modelId="{0BD4CD72-B338-4652-A3B4-C4CFB77D47A7}" type="parTrans" cxnId="{3A8C5DAD-FB20-403C-BD8A-D1FC9A4E2DF0}">
      <dgm:prSet/>
      <dgm:spPr/>
      <dgm:t>
        <a:bodyPr/>
        <a:lstStyle/>
        <a:p>
          <a:endParaRPr lang="en-US"/>
        </a:p>
      </dgm:t>
    </dgm:pt>
    <dgm:pt modelId="{9119D4AE-B7FF-49AF-A0CF-6174C17DD61C}" type="sibTrans" cxnId="{3A8C5DAD-FB20-403C-BD8A-D1FC9A4E2DF0}">
      <dgm:prSet/>
      <dgm:spPr/>
      <dgm:t>
        <a:bodyPr/>
        <a:lstStyle/>
        <a:p>
          <a:endParaRPr lang="en-US"/>
        </a:p>
      </dgm:t>
    </dgm:pt>
    <dgm:pt modelId="{02C44A55-171F-4221-9141-69F90339DB9E}">
      <dgm:prSet phldrT="[Text]" custT="1"/>
      <dgm:spPr/>
      <dgm:t>
        <a:bodyPr/>
        <a:lstStyle/>
        <a:p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Chảy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máu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đường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hô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hấp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trên</a:t>
          </a:r>
          <a:endParaRPr lang="vi-VN" sz="3000" dirty="0">
            <a:latin typeface="Times New Roman" pitchFamily="18" charset="0"/>
            <a:cs typeface="Times New Roman" pitchFamily="18" charset="0"/>
          </a:endParaRPr>
        </a:p>
      </dgm:t>
    </dgm:pt>
    <dgm:pt modelId="{EBA75326-43B0-4432-932A-9FD436EF8AE3}" type="parTrans" cxnId="{7A624948-D7AC-4200-A383-602F91F97ECD}">
      <dgm:prSet/>
      <dgm:spPr/>
      <dgm:t>
        <a:bodyPr/>
        <a:lstStyle/>
        <a:p>
          <a:endParaRPr lang="en-US"/>
        </a:p>
      </dgm:t>
    </dgm:pt>
    <dgm:pt modelId="{2AB9168A-A267-4F4D-B392-92A022CAB180}" type="sibTrans" cxnId="{7A624948-D7AC-4200-A383-602F91F97ECD}">
      <dgm:prSet/>
      <dgm:spPr/>
      <dgm:t>
        <a:bodyPr/>
        <a:lstStyle/>
        <a:p>
          <a:endParaRPr lang="en-US"/>
        </a:p>
      </dgm:t>
    </dgm:pt>
    <dgm:pt modelId="{44C52686-31ED-47AB-B8F3-D442D1BB1919}">
      <dgm:prSet phldrT="[Text]" custT="1"/>
      <dgm:spPr/>
      <dgm:t>
        <a:bodyPr/>
        <a:lstStyle/>
        <a:p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Bỏng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đường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thở</a:t>
          </a:r>
          <a:endParaRPr lang="vi-VN" sz="3000" dirty="0">
            <a:latin typeface="Times New Roman" pitchFamily="18" charset="0"/>
            <a:cs typeface="Times New Roman" pitchFamily="18" charset="0"/>
          </a:endParaRPr>
        </a:p>
      </dgm:t>
    </dgm:pt>
    <dgm:pt modelId="{D6FD90E2-88AE-458C-8936-8927AD8FEE92}" type="parTrans" cxnId="{DC6A409B-341F-434C-AC79-9EE65F5620DB}">
      <dgm:prSet/>
      <dgm:spPr/>
      <dgm:t>
        <a:bodyPr/>
        <a:lstStyle/>
        <a:p>
          <a:endParaRPr lang="en-US"/>
        </a:p>
      </dgm:t>
    </dgm:pt>
    <dgm:pt modelId="{EA63B8C1-272F-4B24-A2C6-1DF38CB95DF5}" type="sibTrans" cxnId="{DC6A409B-341F-434C-AC79-9EE65F5620DB}">
      <dgm:prSet/>
      <dgm:spPr/>
      <dgm:t>
        <a:bodyPr/>
        <a:lstStyle/>
        <a:p>
          <a:endParaRPr lang="en-US"/>
        </a:p>
      </dgm:t>
    </dgm:pt>
    <dgm:pt modelId="{B8F157E7-66C9-473E-B2E5-BD7BB96FFDBF}">
      <dgm:prSet phldrT="[Text]" custT="1"/>
      <dgm:spPr/>
      <dgm:t>
        <a:bodyPr/>
        <a:lstStyle/>
        <a:p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Chấn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thương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cổ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và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thanh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quản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 :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gây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giập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nát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phù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nề</a:t>
          </a:r>
          <a:endParaRPr lang="vi-VN" sz="3000" dirty="0">
            <a:latin typeface="Times New Roman" pitchFamily="18" charset="0"/>
            <a:cs typeface="Times New Roman" pitchFamily="18" charset="0"/>
          </a:endParaRPr>
        </a:p>
      </dgm:t>
    </dgm:pt>
    <dgm:pt modelId="{7C79C898-694F-45B5-8C97-667214D97F01}" type="parTrans" cxnId="{2B44D92D-517E-48E6-A82C-DC12F90B2DC2}">
      <dgm:prSet/>
      <dgm:spPr/>
      <dgm:t>
        <a:bodyPr/>
        <a:lstStyle/>
        <a:p>
          <a:endParaRPr lang="en-US"/>
        </a:p>
      </dgm:t>
    </dgm:pt>
    <dgm:pt modelId="{F85757D6-F990-489B-A080-60CF51FE252C}" type="sibTrans" cxnId="{2B44D92D-517E-48E6-A82C-DC12F90B2DC2}">
      <dgm:prSet/>
      <dgm:spPr/>
      <dgm:t>
        <a:bodyPr/>
        <a:lstStyle/>
        <a:p>
          <a:endParaRPr lang="en-US"/>
        </a:p>
      </dgm:t>
    </dgm:pt>
    <dgm:pt modelId="{85E6EC53-4C32-4D8A-A268-BBDD44EB9C8F}">
      <dgm:prSet phldrT="[Text]" custT="1"/>
      <dgm:spPr/>
      <dgm:t>
        <a:bodyPr/>
        <a:lstStyle/>
        <a:p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NB tri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giác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xấu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uốn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ván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ngừng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thở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khi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ngủ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…</a:t>
          </a:r>
          <a:endParaRPr lang="vi-VN" sz="3000" dirty="0">
            <a:latin typeface="Times New Roman" pitchFamily="18" charset="0"/>
            <a:cs typeface="Times New Roman" pitchFamily="18" charset="0"/>
          </a:endParaRPr>
        </a:p>
      </dgm:t>
    </dgm:pt>
    <dgm:pt modelId="{368DAE55-EECB-465B-B33E-3F25C9E67A93}" type="parTrans" cxnId="{B9C23CB0-215E-4C88-8FA3-2F5F0A0551CD}">
      <dgm:prSet/>
      <dgm:spPr/>
      <dgm:t>
        <a:bodyPr/>
        <a:lstStyle/>
        <a:p>
          <a:endParaRPr lang="en-US"/>
        </a:p>
      </dgm:t>
    </dgm:pt>
    <dgm:pt modelId="{512A4321-9A58-45E5-BE62-48ED86A06126}" type="sibTrans" cxnId="{B9C23CB0-215E-4C88-8FA3-2F5F0A0551CD}">
      <dgm:prSet/>
      <dgm:spPr/>
      <dgm:t>
        <a:bodyPr/>
        <a:lstStyle/>
        <a:p>
          <a:endParaRPr lang="en-US"/>
        </a:p>
      </dgm:t>
    </dgm:pt>
    <dgm:pt modelId="{D407EF8C-F621-4FFC-B5AC-E2EBA45F76CB}">
      <dgm:prSet phldrT="[Text]" custT="1"/>
      <dgm:spPr/>
      <dgm:t>
        <a:bodyPr/>
        <a:lstStyle/>
        <a:p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Cấp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cứu</a:t>
          </a:r>
          <a:endParaRPr lang="vi-VN" sz="3000" dirty="0">
            <a:latin typeface="Times New Roman" pitchFamily="18" charset="0"/>
            <a:cs typeface="Times New Roman" pitchFamily="18" charset="0"/>
          </a:endParaRPr>
        </a:p>
      </dgm:t>
    </dgm:pt>
    <dgm:pt modelId="{89BA620D-5E96-4CFD-8884-6A5F7FE79ACD}" type="parTrans" cxnId="{FD9E8EA9-C0A9-42C8-AE82-284C315BA703}">
      <dgm:prSet/>
      <dgm:spPr/>
      <dgm:t>
        <a:bodyPr/>
        <a:lstStyle/>
        <a:p>
          <a:endParaRPr lang="en-US"/>
        </a:p>
      </dgm:t>
    </dgm:pt>
    <dgm:pt modelId="{42B0D90D-B7A0-4166-8551-AB9CCF4AFE35}" type="sibTrans" cxnId="{FD9E8EA9-C0A9-42C8-AE82-284C315BA703}">
      <dgm:prSet/>
      <dgm:spPr/>
      <dgm:t>
        <a:bodyPr/>
        <a:lstStyle/>
        <a:p>
          <a:endParaRPr lang="en-US"/>
        </a:p>
      </dgm:t>
    </dgm:pt>
    <dgm:pt modelId="{D446612C-AECA-4B05-9A46-06988B11683A}" type="pres">
      <dgm:prSet presAssocID="{7D1CD693-9075-4A2F-9EAD-433A954BE3F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vi-VN"/>
        </a:p>
      </dgm:t>
    </dgm:pt>
    <dgm:pt modelId="{CE6CE17A-8532-4D0C-AB2D-088DB6A4D67C}" type="pres">
      <dgm:prSet presAssocID="{80237FE0-1BDB-48F5-8290-AC441C4D4E59}" presName="root1" presStyleCnt="0"/>
      <dgm:spPr/>
      <dgm:t>
        <a:bodyPr/>
        <a:lstStyle/>
        <a:p>
          <a:endParaRPr lang="en-US"/>
        </a:p>
      </dgm:t>
    </dgm:pt>
    <dgm:pt modelId="{98D68533-C72E-4382-BAD5-4A99B071681C}" type="pres">
      <dgm:prSet presAssocID="{80237FE0-1BDB-48F5-8290-AC441C4D4E59}" presName="LevelOneTextNode" presStyleLbl="node0" presStyleIdx="0" presStyleCnt="1" custFlipHor="0" custScaleX="117190" custScaleY="369579" custLinFactNeighborX="-2847" custLinFactNeighborY="-139">
        <dgm:presLayoutVars>
          <dgm:chPref val="3"/>
        </dgm:presLayoutVars>
      </dgm:prSet>
      <dgm:spPr/>
      <dgm:t>
        <a:bodyPr/>
        <a:lstStyle/>
        <a:p>
          <a:endParaRPr lang="vi-VN"/>
        </a:p>
      </dgm:t>
    </dgm:pt>
    <dgm:pt modelId="{6B123B59-46BF-41AA-BF52-FCC7FBF5665D}" type="pres">
      <dgm:prSet presAssocID="{80237FE0-1BDB-48F5-8290-AC441C4D4E59}" presName="level2hierChild" presStyleCnt="0"/>
      <dgm:spPr/>
      <dgm:t>
        <a:bodyPr/>
        <a:lstStyle/>
        <a:p>
          <a:endParaRPr lang="en-US"/>
        </a:p>
      </dgm:t>
    </dgm:pt>
    <dgm:pt modelId="{B2DEB19E-FCE2-4250-970E-10AA80A0E640}" type="pres">
      <dgm:prSet presAssocID="{EBA75326-43B0-4432-932A-9FD436EF8AE3}" presName="conn2-1" presStyleLbl="parChTrans1D2" presStyleIdx="0" presStyleCnt="7"/>
      <dgm:spPr/>
      <dgm:t>
        <a:bodyPr/>
        <a:lstStyle/>
        <a:p>
          <a:endParaRPr lang="en-US"/>
        </a:p>
      </dgm:t>
    </dgm:pt>
    <dgm:pt modelId="{FD601FF4-50B6-437E-B0AF-0D9CA4C8F030}" type="pres">
      <dgm:prSet presAssocID="{EBA75326-43B0-4432-932A-9FD436EF8AE3}" presName="connTx" presStyleLbl="parChTrans1D2" presStyleIdx="0" presStyleCnt="7"/>
      <dgm:spPr/>
      <dgm:t>
        <a:bodyPr/>
        <a:lstStyle/>
        <a:p>
          <a:endParaRPr lang="en-US"/>
        </a:p>
      </dgm:t>
    </dgm:pt>
    <dgm:pt modelId="{447A4E32-7EA6-4B22-93F4-DFAB83CAC998}" type="pres">
      <dgm:prSet presAssocID="{02C44A55-171F-4221-9141-69F90339DB9E}" presName="root2" presStyleCnt="0"/>
      <dgm:spPr/>
      <dgm:t>
        <a:bodyPr/>
        <a:lstStyle/>
        <a:p>
          <a:endParaRPr lang="en-US"/>
        </a:p>
      </dgm:t>
    </dgm:pt>
    <dgm:pt modelId="{36387534-F280-40A6-9FCB-5DA9405F568F}" type="pres">
      <dgm:prSet presAssocID="{02C44A55-171F-4221-9141-69F90339DB9E}" presName="LevelTwoTextNode" presStyleLbl="node2" presStyleIdx="0" presStyleCnt="7" custScaleX="338748" custLinFactNeighborX="-607" custLinFactNeighborY="37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636C12-FEC9-4D8C-924F-A13C4E83AE89}" type="pres">
      <dgm:prSet presAssocID="{02C44A55-171F-4221-9141-69F90339DB9E}" presName="level3hierChild" presStyleCnt="0"/>
      <dgm:spPr/>
      <dgm:t>
        <a:bodyPr/>
        <a:lstStyle/>
        <a:p>
          <a:endParaRPr lang="en-US"/>
        </a:p>
      </dgm:t>
    </dgm:pt>
    <dgm:pt modelId="{956470A2-2C02-489F-B077-132DF7FF10BB}" type="pres">
      <dgm:prSet presAssocID="{89BA620D-5E96-4CFD-8884-6A5F7FE79ACD}" presName="conn2-1" presStyleLbl="parChTrans1D2" presStyleIdx="1" presStyleCnt="7"/>
      <dgm:spPr/>
      <dgm:t>
        <a:bodyPr/>
        <a:lstStyle/>
        <a:p>
          <a:endParaRPr lang="en-US"/>
        </a:p>
      </dgm:t>
    </dgm:pt>
    <dgm:pt modelId="{79FE01CE-0D4F-4015-8CE5-0556B3E24F99}" type="pres">
      <dgm:prSet presAssocID="{89BA620D-5E96-4CFD-8884-6A5F7FE79ACD}" presName="connTx" presStyleLbl="parChTrans1D2" presStyleIdx="1" presStyleCnt="7"/>
      <dgm:spPr/>
      <dgm:t>
        <a:bodyPr/>
        <a:lstStyle/>
        <a:p>
          <a:endParaRPr lang="en-US"/>
        </a:p>
      </dgm:t>
    </dgm:pt>
    <dgm:pt modelId="{C1673225-0FDD-4D9E-84E1-A4227FD595AF}" type="pres">
      <dgm:prSet presAssocID="{D407EF8C-F621-4FFC-B5AC-E2EBA45F76CB}" presName="root2" presStyleCnt="0"/>
      <dgm:spPr/>
    </dgm:pt>
    <dgm:pt modelId="{0D8E733A-1926-4722-B815-68B25C259FA6}" type="pres">
      <dgm:prSet presAssocID="{D407EF8C-F621-4FFC-B5AC-E2EBA45F76CB}" presName="LevelTwoTextNode" presStyleLbl="node2" presStyleIdx="1" presStyleCnt="7" custScaleX="338821" custLinFactNeighborX="844" custLinFactNeighborY="-63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7FFB9D-50FB-4097-AE7B-72698E39D2F8}" type="pres">
      <dgm:prSet presAssocID="{D407EF8C-F621-4FFC-B5AC-E2EBA45F76CB}" presName="level3hierChild" presStyleCnt="0"/>
      <dgm:spPr/>
    </dgm:pt>
    <dgm:pt modelId="{6ECE4636-6C4A-4930-8160-ADAF61209E78}" type="pres">
      <dgm:prSet presAssocID="{F416B88E-10E3-457C-B97D-8164B9B96C00}" presName="conn2-1" presStyleLbl="parChTrans1D2" presStyleIdx="2" presStyleCnt="7"/>
      <dgm:spPr/>
      <dgm:t>
        <a:bodyPr/>
        <a:lstStyle/>
        <a:p>
          <a:endParaRPr lang="vi-VN"/>
        </a:p>
      </dgm:t>
    </dgm:pt>
    <dgm:pt modelId="{8FF5DD71-198F-4F2E-9EA2-9F82EB2A85A5}" type="pres">
      <dgm:prSet presAssocID="{F416B88E-10E3-457C-B97D-8164B9B96C00}" presName="connTx" presStyleLbl="parChTrans1D2" presStyleIdx="2" presStyleCnt="7"/>
      <dgm:spPr/>
      <dgm:t>
        <a:bodyPr/>
        <a:lstStyle/>
        <a:p>
          <a:endParaRPr lang="vi-VN"/>
        </a:p>
      </dgm:t>
    </dgm:pt>
    <dgm:pt modelId="{4D5E1673-FB10-40C6-AC1F-50C286B1167D}" type="pres">
      <dgm:prSet presAssocID="{1E088670-722C-400F-A8D7-FA318834BCB7}" presName="root2" presStyleCnt="0"/>
      <dgm:spPr/>
      <dgm:t>
        <a:bodyPr/>
        <a:lstStyle/>
        <a:p>
          <a:endParaRPr lang="en-US"/>
        </a:p>
      </dgm:t>
    </dgm:pt>
    <dgm:pt modelId="{85BCE68A-3B58-42E6-8C74-0D7A52E97E3C}" type="pres">
      <dgm:prSet presAssocID="{1E088670-722C-400F-A8D7-FA318834BCB7}" presName="LevelTwoTextNode" presStyleLbl="node2" presStyleIdx="2" presStyleCnt="7" custScaleX="338257" custLinFactNeighborX="844" custLinFactNeighborY="-8626">
        <dgm:presLayoutVars>
          <dgm:chPref val="3"/>
        </dgm:presLayoutVars>
      </dgm:prSet>
      <dgm:spPr/>
      <dgm:t>
        <a:bodyPr/>
        <a:lstStyle/>
        <a:p>
          <a:endParaRPr lang="vi-VN"/>
        </a:p>
      </dgm:t>
    </dgm:pt>
    <dgm:pt modelId="{A50A934C-2776-43D4-88E3-5B3C10045F8D}" type="pres">
      <dgm:prSet presAssocID="{1E088670-722C-400F-A8D7-FA318834BCB7}" presName="level3hierChild" presStyleCnt="0"/>
      <dgm:spPr/>
      <dgm:t>
        <a:bodyPr/>
        <a:lstStyle/>
        <a:p>
          <a:endParaRPr lang="en-US"/>
        </a:p>
      </dgm:t>
    </dgm:pt>
    <dgm:pt modelId="{67CA3935-AED4-4C96-9770-89E5050557CD}" type="pres">
      <dgm:prSet presAssocID="{0BD4CD72-B338-4652-A3B4-C4CFB77D47A7}" presName="conn2-1" presStyleLbl="parChTrans1D2" presStyleIdx="3" presStyleCnt="7"/>
      <dgm:spPr/>
      <dgm:t>
        <a:bodyPr/>
        <a:lstStyle/>
        <a:p>
          <a:endParaRPr lang="en-US"/>
        </a:p>
      </dgm:t>
    </dgm:pt>
    <dgm:pt modelId="{1A72B95C-B574-43EB-B327-218F0EE11ED5}" type="pres">
      <dgm:prSet presAssocID="{0BD4CD72-B338-4652-A3B4-C4CFB77D47A7}" presName="connTx" presStyleLbl="parChTrans1D2" presStyleIdx="3" presStyleCnt="7"/>
      <dgm:spPr/>
      <dgm:t>
        <a:bodyPr/>
        <a:lstStyle/>
        <a:p>
          <a:endParaRPr lang="en-US"/>
        </a:p>
      </dgm:t>
    </dgm:pt>
    <dgm:pt modelId="{9D6B81D6-13EB-41BD-B299-12B1E1955C84}" type="pres">
      <dgm:prSet presAssocID="{94EAD280-FCA4-44F0-8BFA-4A7FEEF9E198}" presName="root2" presStyleCnt="0"/>
      <dgm:spPr/>
      <dgm:t>
        <a:bodyPr/>
        <a:lstStyle/>
        <a:p>
          <a:endParaRPr lang="en-US"/>
        </a:p>
      </dgm:t>
    </dgm:pt>
    <dgm:pt modelId="{8FE1F376-0A94-493E-983E-CAB445BB9407}" type="pres">
      <dgm:prSet presAssocID="{94EAD280-FCA4-44F0-8BFA-4A7FEEF9E198}" presName="LevelTwoTextNode" presStyleLbl="node2" presStyleIdx="3" presStyleCnt="7" custScaleX="339482" custLinFactNeighborX="844" custLinFactNeighborY="-109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1BDE9E-2BD6-4B9A-AFDA-9771C22BE024}" type="pres">
      <dgm:prSet presAssocID="{94EAD280-FCA4-44F0-8BFA-4A7FEEF9E198}" presName="level3hierChild" presStyleCnt="0"/>
      <dgm:spPr/>
      <dgm:t>
        <a:bodyPr/>
        <a:lstStyle/>
        <a:p>
          <a:endParaRPr lang="en-US"/>
        </a:p>
      </dgm:t>
    </dgm:pt>
    <dgm:pt modelId="{E17A31D3-B370-4977-A3CB-E9D4F548DCDF}" type="pres">
      <dgm:prSet presAssocID="{D6FD90E2-88AE-458C-8936-8927AD8FEE92}" presName="conn2-1" presStyleLbl="parChTrans1D2" presStyleIdx="4" presStyleCnt="7"/>
      <dgm:spPr/>
      <dgm:t>
        <a:bodyPr/>
        <a:lstStyle/>
        <a:p>
          <a:endParaRPr lang="en-US"/>
        </a:p>
      </dgm:t>
    </dgm:pt>
    <dgm:pt modelId="{1134C00F-DAD0-4A35-8BCE-214DBB4CF47F}" type="pres">
      <dgm:prSet presAssocID="{D6FD90E2-88AE-458C-8936-8927AD8FEE92}" presName="connTx" presStyleLbl="parChTrans1D2" presStyleIdx="4" presStyleCnt="7"/>
      <dgm:spPr/>
      <dgm:t>
        <a:bodyPr/>
        <a:lstStyle/>
        <a:p>
          <a:endParaRPr lang="en-US"/>
        </a:p>
      </dgm:t>
    </dgm:pt>
    <dgm:pt modelId="{D999DABE-7149-449F-AD5F-CC430AE00F60}" type="pres">
      <dgm:prSet presAssocID="{44C52686-31ED-47AB-B8F3-D442D1BB1919}" presName="root2" presStyleCnt="0"/>
      <dgm:spPr/>
      <dgm:t>
        <a:bodyPr/>
        <a:lstStyle/>
        <a:p>
          <a:endParaRPr lang="en-US"/>
        </a:p>
      </dgm:t>
    </dgm:pt>
    <dgm:pt modelId="{4C4220BA-F84A-449C-A9CC-17D48DFD7099}" type="pres">
      <dgm:prSet presAssocID="{44C52686-31ED-47AB-B8F3-D442D1BB1919}" presName="LevelTwoTextNode" presStyleLbl="node2" presStyleIdx="4" presStyleCnt="7" custScaleX="338960" custLinFactNeighborX="844" custLinFactNeighborY="-132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5431A5-FE5A-4A82-8C45-53B51F678165}" type="pres">
      <dgm:prSet presAssocID="{44C52686-31ED-47AB-B8F3-D442D1BB1919}" presName="level3hierChild" presStyleCnt="0"/>
      <dgm:spPr/>
      <dgm:t>
        <a:bodyPr/>
        <a:lstStyle/>
        <a:p>
          <a:endParaRPr lang="en-US"/>
        </a:p>
      </dgm:t>
    </dgm:pt>
    <dgm:pt modelId="{1C4AA9F5-A395-4FD2-BA36-D6575AE56226}" type="pres">
      <dgm:prSet presAssocID="{7C79C898-694F-45B5-8C97-667214D97F01}" presName="conn2-1" presStyleLbl="parChTrans1D2" presStyleIdx="5" presStyleCnt="7"/>
      <dgm:spPr/>
      <dgm:t>
        <a:bodyPr/>
        <a:lstStyle/>
        <a:p>
          <a:endParaRPr lang="en-US"/>
        </a:p>
      </dgm:t>
    </dgm:pt>
    <dgm:pt modelId="{89542C5C-A4B4-4F8A-8F43-40EAE9D4E8C7}" type="pres">
      <dgm:prSet presAssocID="{7C79C898-694F-45B5-8C97-667214D97F01}" presName="connTx" presStyleLbl="parChTrans1D2" presStyleIdx="5" presStyleCnt="7"/>
      <dgm:spPr/>
      <dgm:t>
        <a:bodyPr/>
        <a:lstStyle/>
        <a:p>
          <a:endParaRPr lang="en-US"/>
        </a:p>
      </dgm:t>
    </dgm:pt>
    <dgm:pt modelId="{6F31E24F-30E5-4EF4-96DB-C3AE26EEE3A6}" type="pres">
      <dgm:prSet presAssocID="{B8F157E7-66C9-473E-B2E5-BD7BB96FFDBF}" presName="root2" presStyleCnt="0"/>
      <dgm:spPr/>
      <dgm:t>
        <a:bodyPr/>
        <a:lstStyle/>
        <a:p>
          <a:endParaRPr lang="en-US"/>
        </a:p>
      </dgm:t>
    </dgm:pt>
    <dgm:pt modelId="{9E2404A8-5719-4CA4-857F-ABDBFE72BB68}" type="pres">
      <dgm:prSet presAssocID="{B8F157E7-66C9-473E-B2E5-BD7BB96FFDBF}" presName="LevelTwoTextNode" presStyleLbl="node2" presStyleIdx="5" presStyleCnt="7" custScaleX="337736" custLinFactNeighborX="844" custLinFactNeighborY="-154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A997E9-9F20-410F-9BB3-17E6E9C564A9}" type="pres">
      <dgm:prSet presAssocID="{B8F157E7-66C9-473E-B2E5-BD7BB96FFDBF}" presName="level3hierChild" presStyleCnt="0"/>
      <dgm:spPr/>
      <dgm:t>
        <a:bodyPr/>
        <a:lstStyle/>
        <a:p>
          <a:endParaRPr lang="en-US"/>
        </a:p>
      </dgm:t>
    </dgm:pt>
    <dgm:pt modelId="{29E729C7-10E9-4DA0-9EE6-77831445EFEF}" type="pres">
      <dgm:prSet presAssocID="{368DAE55-EECB-465B-B33E-3F25C9E67A93}" presName="conn2-1" presStyleLbl="parChTrans1D2" presStyleIdx="6" presStyleCnt="7"/>
      <dgm:spPr/>
      <dgm:t>
        <a:bodyPr/>
        <a:lstStyle/>
        <a:p>
          <a:endParaRPr lang="en-US"/>
        </a:p>
      </dgm:t>
    </dgm:pt>
    <dgm:pt modelId="{A4156434-AAD1-48FF-9AD9-53F88CBB0351}" type="pres">
      <dgm:prSet presAssocID="{368DAE55-EECB-465B-B33E-3F25C9E67A93}" presName="connTx" presStyleLbl="parChTrans1D2" presStyleIdx="6" presStyleCnt="7"/>
      <dgm:spPr/>
      <dgm:t>
        <a:bodyPr/>
        <a:lstStyle/>
        <a:p>
          <a:endParaRPr lang="en-US"/>
        </a:p>
      </dgm:t>
    </dgm:pt>
    <dgm:pt modelId="{11372B45-E1DB-4E5B-B58B-EBF08BE1A039}" type="pres">
      <dgm:prSet presAssocID="{85E6EC53-4C32-4D8A-A268-BBDD44EB9C8F}" presName="root2" presStyleCnt="0"/>
      <dgm:spPr/>
      <dgm:t>
        <a:bodyPr/>
        <a:lstStyle/>
        <a:p>
          <a:endParaRPr lang="en-US"/>
        </a:p>
      </dgm:t>
    </dgm:pt>
    <dgm:pt modelId="{663AA150-2975-4160-A1B2-113716F7B3D4}" type="pres">
      <dgm:prSet presAssocID="{85E6EC53-4C32-4D8A-A268-BBDD44EB9C8F}" presName="LevelTwoTextNode" presStyleLbl="node2" presStyleIdx="6" presStyleCnt="7" custScaleX="339546" custLinFactNeighborX="5540" custLinFactNeighborY="-177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809890-07F3-4208-B1E4-156D094DD165}" type="pres">
      <dgm:prSet presAssocID="{85E6EC53-4C32-4D8A-A268-BBDD44EB9C8F}" presName="level3hierChild" presStyleCnt="0"/>
      <dgm:spPr/>
      <dgm:t>
        <a:bodyPr/>
        <a:lstStyle/>
        <a:p>
          <a:endParaRPr lang="en-US"/>
        </a:p>
      </dgm:t>
    </dgm:pt>
  </dgm:ptLst>
  <dgm:cxnLst>
    <dgm:cxn modelId="{3A8C5DAD-FB20-403C-BD8A-D1FC9A4E2DF0}" srcId="{80237FE0-1BDB-48F5-8290-AC441C4D4E59}" destId="{94EAD280-FCA4-44F0-8BFA-4A7FEEF9E198}" srcOrd="3" destOrd="0" parTransId="{0BD4CD72-B338-4652-A3B4-C4CFB77D47A7}" sibTransId="{9119D4AE-B7FF-49AF-A0CF-6174C17DD61C}"/>
    <dgm:cxn modelId="{7C5E1650-F74F-40A1-BCAF-0DE774864671}" type="presOf" srcId="{0BD4CD72-B338-4652-A3B4-C4CFB77D47A7}" destId="{67CA3935-AED4-4C96-9770-89E5050557CD}" srcOrd="0" destOrd="0" presId="urn:microsoft.com/office/officeart/2005/8/layout/hierarchy2"/>
    <dgm:cxn modelId="{08E6BE99-56E9-4EEB-AAFE-D2130CF936C1}" type="presOf" srcId="{7C79C898-694F-45B5-8C97-667214D97F01}" destId="{89542C5C-A4B4-4F8A-8F43-40EAE9D4E8C7}" srcOrd="1" destOrd="0" presId="urn:microsoft.com/office/officeart/2005/8/layout/hierarchy2"/>
    <dgm:cxn modelId="{7A624948-D7AC-4200-A383-602F91F97ECD}" srcId="{80237FE0-1BDB-48F5-8290-AC441C4D4E59}" destId="{02C44A55-171F-4221-9141-69F90339DB9E}" srcOrd="0" destOrd="0" parTransId="{EBA75326-43B0-4432-932A-9FD436EF8AE3}" sibTransId="{2AB9168A-A267-4F4D-B392-92A022CAB180}"/>
    <dgm:cxn modelId="{9381CF50-BAE5-4351-AE37-6A8482FDA803}" type="presOf" srcId="{D6FD90E2-88AE-458C-8936-8927AD8FEE92}" destId="{1134C00F-DAD0-4A35-8BCE-214DBB4CF47F}" srcOrd="1" destOrd="0" presId="urn:microsoft.com/office/officeart/2005/8/layout/hierarchy2"/>
    <dgm:cxn modelId="{FD9E8EA9-C0A9-42C8-AE82-284C315BA703}" srcId="{80237FE0-1BDB-48F5-8290-AC441C4D4E59}" destId="{D407EF8C-F621-4FFC-B5AC-E2EBA45F76CB}" srcOrd="1" destOrd="0" parTransId="{89BA620D-5E96-4CFD-8884-6A5F7FE79ACD}" sibTransId="{42B0D90D-B7A0-4166-8551-AB9CCF4AFE35}"/>
    <dgm:cxn modelId="{83B3F0E1-6BB7-4553-A666-B681230E0EAB}" type="presOf" srcId="{89BA620D-5E96-4CFD-8884-6A5F7FE79ACD}" destId="{79FE01CE-0D4F-4015-8CE5-0556B3E24F99}" srcOrd="1" destOrd="0" presId="urn:microsoft.com/office/officeart/2005/8/layout/hierarchy2"/>
    <dgm:cxn modelId="{4B07A226-D181-4EEA-8F76-5517A8299B3F}" type="presOf" srcId="{368DAE55-EECB-465B-B33E-3F25C9E67A93}" destId="{29E729C7-10E9-4DA0-9EE6-77831445EFEF}" srcOrd="0" destOrd="0" presId="urn:microsoft.com/office/officeart/2005/8/layout/hierarchy2"/>
    <dgm:cxn modelId="{2C251BA3-51DD-4A47-8AB0-A339D3C6F6B6}" srcId="{7D1CD693-9075-4A2F-9EAD-433A954BE3F3}" destId="{80237FE0-1BDB-48F5-8290-AC441C4D4E59}" srcOrd="0" destOrd="0" parTransId="{D07213E3-BA64-4952-B929-5512226DFC1B}" sibTransId="{DDDBA1ED-96E2-42D4-96C3-C6AA09C827E2}"/>
    <dgm:cxn modelId="{2B44D92D-517E-48E6-A82C-DC12F90B2DC2}" srcId="{80237FE0-1BDB-48F5-8290-AC441C4D4E59}" destId="{B8F157E7-66C9-473E-B2E5-BD7BB96FFDBF}" srcOrd="5" destOrd="0" parTransId="{7C79C898-694F-45B5-8C97-667214D97F01}" sibTransId="{F85757D6-F990-489B-A080-60CF51FE252C}"/>
    <dgm:cxn modelId="{CC0472BB-16FB-4B9E-A5C0-C921E209DA5C}" type="presOf" srcId="{0BD4CD72-B338-4652-A3B4-C4CFB77D47A7}" destId="{1A72B95C-B574-43EB-B327-218F0EE11ED5}" srcOrd="1" destOrd="0" presId="urn:microsoft.com/office/officeart/2005/8/layout/hierarchy2"/>
    <dgm:cxn modelId="{A6B3568D-1980-4235-AAB7-619C55A867BD}" type="presOf" srcId="{F416B88E-10E3-457C-B97D-8164B9B96C00}" destId="{6ECE4636-6C4A-4930-8160-ADAF61209E78}" srcOrd="0" destOrd="0" presId="urn:microsoft.com/office/officeart/2005/8/layout/hierarchy2"/>
    <dgm:cxn modelId="{C7D8F5FF-978D-4B79-A606-C6158B5A86CC}" type="presOf" srcId="{EBA75326-43B0-4432-932A-9FD436EF8AE3}" destId="{FD601FF4-50B6-437E-B0AF-0D9CA4C8F030}" srcOrd="1" destOrd="0" presId="urn:microsoft.com/office/officeart/2005/8/layout/hierarchy2"/>
    <dgm:cxn modelId="{A365E2A7-77BA-4E11-B83F-13DF0F4E00D7}" type="presOf" srcId="{EBA75326-43B0-4432-932A-9FD436EF8AE3}" destId="{B2DEB19E-FCE2-4250-970E-10AA80A0E640}" srcOrd="0" destOrd="0" presId="urn:microsoft.com/office/officeart/2005/8/layout/hierarchy2"/>
    <dgm:cxn modelId="{E371BDD1-ABD3-4ADB-BE1E-5B99B04C76AB}" type="presOf" srcId="{368DAE55-EECB-465B-B33E-3F25C9E67A93}" destId="{A4156434-AAD1-48FF-9AD9-53F88CBB0351}" srcOrd="1" destOrd="0" presId="urn:microsoft.com/office/officeart/2005/8/layout/hierarchy2"/>
    <dgm:cxn modelId="{D82DCB0A-6F99-495B-A273-0764F2CBCC94}" type="presOf" srcId="{44C52686-31ED-47AB-B8F3-D442D1BB1919}" destId="{4C4220BA-F84A-449C-A9CC-17D48DFD7099}" srcOrd="0" destOrd="0" presId="urn:microsoft.com/office/officeart/2005/8/layout/hierarchy2"/>
    <dgm:cxn modelId="{2C7537D3-FEAC-486F-9337-E865EA65F0B5}" srcId="{80237FE0-1BDB-48F5-8290-AC441C4D4E59}" destId="{1E088670-722C-400F-A8D7-FA318834BCB7}" srcOrd="2" destOrd="0" parTransId="{F416B88E-10E3-457C-B97D-8164B9B96C00}" sibTransId="{2D6CCE3B-AF63-405A-A420-03B588839D8E}"/>
    <dgm:cxn modelId="{DC6A409B-341F-434C-AC79-9EE65F5620DB}" srcId="{80237FE0-1BDB-48F5-8290-AC441C4D4E59}" destId="{44C52686-31ED-47AB-B8F3-D442D1BB1919}" srcOrd="4" destOrd="0" parTransId="{D6FD90E2-88AE-458C-8936-8927AD8FEE92}" sibTransId="{EA63B8C1-272F-4B24-A2C6-1DF38CB95DF5}"/>
    <dgm:cxn modelId="{B9C23CB0-215E-4C88-8FA3-2F5F0A0551CD}" srcId="{80237FE0-1BDB-48F5-8290-AC441C4D4E59}" destId="{85E6EC53-4C32-4D8A-A268-BBDD44EB9C8F}" srcOrd="6" destOrd="0" parTransId="{368DAE55-EECB-465B-B33E-3F25C9E67A93}" sibTransId="{512A4321-9A58-45E5-BE62-48ED86A06126}"/>
    <dgm:cxn modelId="{446BD35E-3002-4238-94B3-5A608E5CB3FC}" type="presOf" srcId="{1E088670-722C-400F-A8D7-FA318834BCB7}" destId="{85BCE68A-3B58-42E6-8C74-0D7A52E97E3C}" srcOrd="0" destOrd="0" presId="urn:microsoft.com/office/officeart/2005/8/layout/hierarchy2"/>
    <dgm:cxn modelId="{9690E2F6-D41D-42D3-8527-22CB9D4A649D}" type="presOf" srcId="{85E6EC53-4C32-4D8A-A268-BBDD44EB9C8F}" destId="{663AA150-2975-4160-A1B2-113716F7B3D4}" srcOrd="0" destOrd="0" presId="urn:microsoft.com/office/officeart/2005/8/layout/hierarchy2"/>
    <dgm:cxn modelId="{E64D9A84-47F2-4AC8-9F30-027F3EBD3C58}" type="presOf" srcId="{80237FE0-1BDB-48F5-8290-AC441C4D4E59}" destId="{98D68533-C72E-4382-BAD5-4A99B071681C}" srcOrd="0" destOrd="0" presId="urn:microsoft.com/office/officeart/2005/8/layout/hierarchy2"/>
    <dgm:cxn modelId="{8080C109-9E6A-446B-A31E-39E80CB1BEA4}" type="presOf" srcId="{F416B88E-10E3-457C-B97D-8164B9B96C00}" destId="{8FF5DD71-198F-4F2E-9EA2-9F82EB2A85A5}" srcOrd="1" destOrd="0" presId="urn:microsoft.com/office/officeart/2005/8/layout/hierarchy2"/>
    <dgm:cxn modelId="{1B93E089-8A88-47FD-930F-73EE6417558F}" type="presOf" srcId="{D407EF8C-F621-4FFC-B5AC-E2EBA45F76CB}" destId="{0D8E733A-1926-4722-B815-68B25C259FA6}" srcOrd="0" destOrd="0" presId="urn:microsoft.com/office/officeart/2005/8/layout/hierarchy2"/>
    <dgm:cxn modelId="{7FB5C80C-D211-4E00-8226-96CF1FBC967D}" type="presOf" srcId="{02C44A55-171F-4221-9141-69F90339DB9E}" destId="{36387534-F280-40A6-9FCB-5DA9405F568F}" srcOrd="0" destOrd="0" presId="urn:microsoft.com/office/officeart/2005/8/layout/hierarchy2"/>
    <dgm:cxn modelId="{A623CF22-5632-44BA-B178-E9B90CAA56F3}" type="presOf" srcId="{7C79C898-694F-45B5-8C97-667214D97F01}" destId="{1C4AA9F5-A395-4FD2-BA36-D6575AE56226}" srcOrd="0" destOrd="0" presId="urn:microsoft.com/office/officeart/2005/8/layout/hierarchy2"/>
    <dgm:cxn modelId="{29668FF8-BB03-4C91-9561-6B1D606D0A59}" type="presOf" srcId="{89BA620D-5E96-4CFD-8884-6A5F7FE79ACD}" destId="{956470A2-2C02-489F-B077-132DF7FF10BB}" srcOrd="0" destOrd="0" presId="urn:microsoft.com/office/officeart/2005/8/layout/hierarchy2"/>
    <dgm:cxn modelId="{BC5C8AB8-948E-4A78-9698-97B26103A971}" type="presOf" srcId="{7D1CD693-9075-4A2F-9EAD-433A954BE3F3}" destId="{D446612C-AECA-4B05-9A46-06988B11683A}" srcOrd="0" destOrd="0" presId="urn:microsoft.com/office/officeart/2005/8/layout/hierarchy2"/>
    <dgm:cxn modelId="{6C99C9F0-8174-404D-B387-76EF5360D663}" type="presOf" srcId="{94EAD280-FCA4-44F0-8BFA-4A7FEEF9E198}" destId="{8FE1F376-0A94-493E-983E-CAB445BB9407}" srcOrd="0" destOrd="0" presId="urn:microsoft.com/office/officeart/2005/8/layout/hierarchy2"/>
    <dgm:cxn modelId="{08FF75C2-0C3B-4FC3-BA41-09D7C1220CA1}" type="presOf" srcId="{B8F157E7-66C9-473E-B2E5-BD7BB96FFDBF}" destId="{9E2404A8-5719-4CA4-857F-ABDBFE72BB68}" srcOrd="0" destOrd="0" presId="urn:microsoft.com/office/officeart/2005/8/layout/hierarchy2"/>
    <dgm:cxn modelId="{C3CFD1E6-E560-4C12-9FF9-B3C55F74C684}" type="presOf" srcId="{D6FD90E2-88AE-458C-8936-8927AD8FEE92}" destId="{E17A31D3-B370-4977-A3CB-E9D4F548DCDF}" srcOrd="0" destOrd="0" presId="urn:microsoft.com/office/officeart/2005/8/layout/hierarchy2"/>
    <dgm:cxn modelId="{4ED7078C-2C6C-47EE-B115-37AACE592418}" type="presParOf" srcId="{D446612C-AECA-4B05-9A46-06988B11683A}" destId="{CE6CE17A-8532-4D0C-AB2D-088DB6A4D67C}" srcOrd="0" destOrd="0" presId="urn:microsoft.com/office/officeart/2005/8/layout/hierarchy2"/>
    <dgm:cxn modelId="{A95C2298-300D-4138-B10B-1A299893FAB0}" type="presParOf" srcId="{CE6CE17A-8532-4D0C-AB2D-088DB6A4D67C}" destId="{98D68533-C72E-4382-BAD5-4A99B071681C}" srcOrd="0" destOrd="0" presId="urn:microsoft.com/office/officeart/2005/8/layout/hierarchy2"/>
    <dgm:cxn modelId="{A2EF56A8-0723-4706-B7B6-4DE2C7894603}" type="presParOf" srcId="{CE6CE17A-8532-4D0C-AB2D-088DB6A4D67C}" destId="{6B123B59-46BF-41AA-BF52-FCC7FBF5665D}" srcOrd="1" destOrd="0" presId="urn:microsoft.com/office/officeart/2005/8/layout/hierarchy2"/>
    <dgm:cxn modelId="{B0FEC1DE-D4E7-46B0-B57B-1155475018B4}" type="presParOf" srcId="{6B123B59-46BF-41AA-BF52-FCC7FBF5665D}" destId="{B2DEB19E-FCE2-4250-970E-10AA80A0E640}" srcOrd="0" destOrd="0" presId="urn:microsoft.com/office/officeart/2005/8/layout/hierarchy2"/>
    <dgm:cxn modelId="{4B075B1A-7B0D-4D5A-8AF3-703EAD0409C7}" type="presParOf" srcId="{B2DEB19E-FCE2-4250-970E-10AA80A0E640}" destId="{FD601FF4-50B6-437E-B0AF-0D9CA4C8F030}" srcOrd="0" destOrd="0" presId="urn:microsoft.com/office/officeart/2005/8/layout/hierarchy2"/>
    <dgm:cxn modelId="{5711E972-C156-47D5-978F-04881E1C1476}" type="presParOf" srcId="{6B123B59-46BF-41AA-BF52-FCC7FBF5665D}" destId="{447A4E32-7EA6-4B22-93F4-DFAB83CAC998}" srcOrd="1" destOrd="0" presId="urn:microsoft.com/office/officeart/2005/8/layout/hierarchy2"/>
    <dgm:cxn modelId="{F9790C42-336A-4100-92AA-8BC2686DFCC5}" type="presParOf" srcId="{447A4E32-7EA6-4B22-93F4-DFAB83CAC998}" destId="{36387534-F280-40A6-9FCB-5DA9405F568F}" srcOrd="0" destOrd="0" presId="urn:microsoft.com/office/officeart/2005/8/layout/hierarchy2"/>
    <dgm:cxn modelId="{F199BA63-192F-4C32-8586-6CA5EA18A449}" type="presParOf" srcId="{447A4E32-7EA6-4B22-93F4-DFAB83CAC998}" destId="{D0636C12-FEC9-4D8C-924F-A13C4E83AE89}" srcOrd="1" destOrd="0" presId="urn:microsoft.com/office/officeart/2005/8/layout/hierarchy2"/>
    <dgm:cxn modelId="{C520AB82-1A6A-43A4-B8E7-5BB9F7B676D3}" type="presParOf" srcId="{6B123B59-46BF-41AA-BF52-FCC7FBF5665D}" destId="{956470A2-2C02-489F-B077-132DF7FF10BB}" srcOrd="2" destOrd="0" presId="urn:microsoft.com/office/officeart/2005/8/layout/hierarchy2"/>
    <dgm:cxn modelId="{8D31B45F-435D-4905-B963-6B554DB15EAD}" type="presParOf" srcId="{956470A2-2C02-489F-B077-132DF7FF10BB}" destId="{79FE01CE-0D4F-4015-8CE5-0556B3E24F99}" srcOrd="0" destOrd="0" presId="urn:microsoft.com/office/officeart/2005/8/layout/hierarchy2"/>
    <dgm:cxn modelId="{80D4FDB0-474A-43FB-A74F-B171DF73B2A1}" type="presParOf" srcId="{6B123B59-46BF-41AA-BF52-FCC7FBF5665D}" destId="{C1673225-0FDD-4D9E-84E1-A4227FD595AF}" srcOrd="3" destOrd="0" presId="urn:microsoft.com/office/officeart/2005/8/layout/hierarchy2"/>
    <dgm:cxn modelId="{68B800EB-B0A1-4161-84E7-7CFA41BB3D10}" type="presParOf" srcId="{C1673225-0FDD-4D9E-84E1-A4227FD595AF}" destId="{0D8E733A-1926-4722-B815-68B25C259FA6}" srcOrd="0" destOrd="0" presId="urn:microsoft.com/office/officeart/2005/8/layout/hierarchy2"/>
    <dgm:cxn modelId="{7AD36F2B-91EB-4089-AC89-FBD0C30F305D}" type="presParOf" srcId="{C1673225-0FDD-4D9E-84E1-A4227FD595AF}" destId="{1F7FFB9D-50FB-4097-AE7B-72698E39D2F8}" srcOrd="1" destOrd="0" presId="urn:microsoft.com/office/officeart/2005/8/layout/hierarchy2"/>
    <dgm:cxn modelId="{03B693FD-E8EC-40C4-9840-8BAF85038469}" type="presParOf" srcId="{6B123B59-46BF-41AA-BF52-FCC7FBF5665D}" destId="{6ECE4636-6C4A-4930-8160-ADAF61209E78}" srcOrd="4" destOrd="0" presId="urn:microsoft.com/office/officeart/2005/8/layout/hierarchy2"/>
    <dgm:cxn modelId="{3881C7C5-305D-424C-9818-DEEFAECB6AC6}" type="presParOf" srcId="{6ECE4636-6C4A-4930-8160-ADAF61209E78}" destId="{8FF5DD71-198F-4F2E-9EA2-9F82EB2A85A5}" srcOrd="0" destOrd="0" presId="urn:microsoft.com/office/officeart/2005/8/layout/hierarchy2"/>
    <dgm:cxn modelId="{8CAB5B64-CE4D-47F3-8083-830185F95B91}" type="presParOf" srcId="{6B123B59-46BF-41AA-BF52-FCC7FBF5665D}" destId="{4D5E1673-FB10-40C6-AC1F-50C286B1167D}" srcOrd="5" destOrd="0" presId="urn:microsoft.com/office/officeart/2005/8/layout/hierarchy2"/>
    <dgm:cxn modelId="{ECBF9C8F-95B4-4928-B49B-382B1EE69EB4}" type="presParOf" srcId="{4D5E1673-FB10-40C6-AC1F-50C286B1167D}" destId="{85BCE68A-3B58-42E6-8C74-0D7A52E97E3C}" srcOrd="0" destOrd="0" presId="urn:microsoft.com/office/officeart/2005/8/layout/hierarchy2"/>
    <dgm:cxn modelId="{FAF8298F-4E14-4192-A468-A66B1926790D}" type="presParOf" srcId="{4D5E1673-FB10-40C6-AC1F-50C286B1167D}" destId="{A50A934C-2776-43D4-88E3-5B3C10045F8D}" srcOrd="1" destOrd="0" presId="urn:microsoft.com/office/officeart/2005/8/layout/hierarchy2"/>
    <dgm:cxn modelId="{8D0F80C0-7282-4662-B996-A18C41522881}" type="presParOf" srcId="{6B123B59-46BF-41AA-BF52-FCC7FBF5665D}" destId="{67CA3935-AED4-4C96-9770-89E5050557CD}" srcOrd="6" destOrd="0" presId="urn:microsoft.com/office/officeart/2005/8/layout/hierarchy2"/>
    <dgm:cxn modelId="{E84F4D75-40F6-4FE8-B54E-2DAB4B5F6338}" type="presParOf" srcId="{67CA3935-AED4-4C96-9770-89E5050557CD}" destId="{1A72B95C-B574-43EB-B327-218F0EE11ED5}" srcOrd="0" destOrd="0" presId="urn:microsoft.com/office/officeart/2005/8/layout/hierarchy2"/>
    <dgm:cxn modelId="{1033C181-6B9B-4976-AA19-33F2C27B3282}" type="presParOf" srcId="{6B123B59-46BF-41AA-BF52-FCC7FBF5665D}" destId="{9D6B81D6-13EB-41BD-B299-12B1E1955C84}" srcOrd="7" destOrd="0" presId="urn:microsoft.com/office/officeart/2005/8/layout/hierarchy2"/>
    <dgm:cxn modelId="{9A2D0A2A-75EB-496D-8E9D-AFCD29B313D0}" type="presParOf" srcId="{9D6B81D6-13EB-41BD-B299-12B1E1955C84}" destId="{8FE1F376-0A94-493E-983E-CAB445BB9407}" srcOrd="0" destOrd="0" presId="urn:microsoft.com/office/officeart/2005/8/layout/hierarchy2"/>
    <dgm:cxn modelId="{F6608A34-1818-49AB-A0EE-C7A60C5EF928}" type="presParOf" srcId="{9D6B81D6-13EB-41BD-B299-12B1E1955C84}" destId="{E61BDE9E-2BD6-4B9A-AFDA-9771C22BE024}" srcOrd="1" destOrd="0" presId="urn:microsoft.com/office/officeart/2005/8/layout/hierarchy2"/>
    <dgm:cxn modelId="{DDCA47A3-6613-4E75-BC7F-461A05312118}" type="presParOf" srcId="{6B123B59-46BF-41AA-BF52-FCC7FBF5665D}" destId="{E17A31D3-B370-4977-A3CB-E9D4F548DCDF}" srcOrd="8" destOrd="0" presId="urn:microsoft.com/office/officeart/2005/8/layout/hierarchy2"/>
    <dgm:cxn modelId="{2EBF300C-3ED6-418F-8D16-E6C301E9DF07}" type="presParOf" srcId="{E17A31D3-B370-4977-A3CB-E9D4F548DCDF}" destId="{1134C00F-DAD0-4A35-8BCE-214DBB4CF47F}" srcOrd="0" destOrd="0" presId="urn:microsoft.com/office/officeart/2005/8/layout/hierarchy2"/>
    <dgm:cxn modelId="{BDB5AE8D-4702-4E46-880A-933354B48372}" type="presParOf" srcId="{6B123B59-46BF-41AA-BF52-FCC7FBF5665D}" destId="{D999DABE-7149-449F-AD5F-CC430AE00F60}" srcOrd="9" destOrd="0" presId="urn:microsoft.com/office/officeart/2005/8/layout/hierarchy2"/>
    <dgm:cxn modelId="{B2D7144C-0C7C-43AB-A901-D6DF03A2FE06}" type="presParOf" srcId="{D999DABE-7149-449F-AD5F-CC430AE00F60}" destId="{4C4220BA-F84A-449C-A9CC-17D48DFD7099}" srcOrd="0" destOrd="0" presId="urn:microsoft.com/office/officeart/2005/8/layout/hierarchy2"/>
    <dgm:cxn modelId="{EE8C3314-2F5A-4EE2-9937-3ACEED1F5125}" type="presParOf" srcId="{D999DABE-7149-449F-AD5F-CC430AE00F60}" destId="{285431A5-FE5A-4A82-8C45-53B51F678165}" srcOrd="1" destOrd="0" presId="urn:microsoft.com/office/officeart/2005/8/layout/hierarchy2"/>
    <dgm:cxn modelId="{0611225A-625F-4F7D-883F-A467772AE633}" type="presParOf" srcId="{6B123B59-46BF-41AA-BF52-FCC7FBF5665D}" destId="{1C4AA9F5-A395-4FD2-BA36-D6575AE56226}" srcOrd="10" destOrd="0" presId="urn:microsoft.com/office/officeart/2005/8/layout/hierarchy2"/>
    <dgm:cxn modelId="{1C51C5F1-9B90-4ABD-9B94-5B2C5EA480F4}" type="presParOf" srcId="{1C4AA9F5-A395-4FD2-BA36-D6575AE56226}" destId="{89542C5C-A4B4-4F8A-8F43-40EAE9D4E8C7}" srcOrd="0" destOrd="0" presId="urn:microsoft.com/office/officeart/2005/8/layout/hierarchy2"/>
    <dgm:cxn modelId="{451CCE17-9D76-4B2A-A642-86279EF86F64}" type="presParOf" srcId="{6B123B59-46BF-41AA-BF52-FCC7FBF5665D}" destId="{6F31E24F-30E5-4EF4-96DB-C3AE26EEE3A6}" srcOrd="11" destOrd="0" presId="urn:microsoft.com/office/officeart/2005/8/layout/hierarchy2"/>
    <dgm:cxn modelId="{7F432EA4-3B9F-4281-A1C5-41E4B89C7A1B}" type="presParOf" srcId="{6F31E24F-30E5-4EF4-96DB-C3AE26EEE3A6}" destId="{9E2404A8-5719-4CA4-857F-ABDBFE72BB68}" srcOrd="0" destOrd="0" presId="urn:microsoft.com/office/officeart/2005/8/layout/hierarchy2"/>
    <dgm:cxn modelId="{6EE95DAE-FB8A-402A-84E8-27C8C668A66D}" type="presParOf" srcId="{6F31E24F-30E5-4EF4-96DB-C3AE26EEE3A6}" destId="{50A997E9-9F20-410F-9BB3-17E6E9C564A9}" srcOrd="1" destOrd="0" presId="urn:microsoft.com/office/officeart/2005/8/layout/hierarchy2"/>
    <dgm:cxn modelId="{55C6CAD5-CDA8-4931-AFF3-D50024A04C0B}" type="presParOf" srcId="{6B123B59-46BF-41AA-BF52-FCC7FBF5665D}" destId="{29E729C7-10E9-4DA0-9EE6-77831445EFEF}" srcOrd="12" destOrd="0" presId="urn:microsoft.com/office/officeart/2005/8/layout/hierarchy2"/>
    <dgm:cxn modelId="{EDDA8B40-ECF6-43E9-9210-9C964CA0BF5C}" type="presParOf" srcId="{29E729C7-10E9-4DA0-9EE6-77831445EFEF}" destId="{A4156434-AAD1-48FF-9AD9-53F88CBB0351}" srcOrd="0" destOrd="0" presId="urn:microsoft.com/office/officeart/2005/8/layout/hierarchy2"/>
    <dgm:cxn modelId="{6C5F6222-8101-414D-8535-39071B157009}" type="presParOf" srcId="{6B123B59-46BF-41AA-BF52-FCC7FBF5665D}" destId="{11372B45-E1DB-4E5B-B58B-EBF08BE1A039}" srcOrd="13" destOrd="0" presId="urn:microsoft.com/office/officeart/2005/8/layout/hierarchy2"/>
    <dgm:cxn modelId="{BD039312-C7D1-488C-A29C-C6852BEBF1F3}" type="presParOf" srcId="{11372B45-E1DB-4E5B-B58B-EBF08BE1A039}" destId="{663AA150-2975-4160-A1B2-113716F7B3D4}" srcOrd="0" destOrd="0" presId="urn:microsoft.com/office/officeart/2005/8/layout/hierarchy2"/>
    <dgm:cxn modelId="{9DA46045-7F66-4782-A22A-FE0C4A2CD911}" type="presParOf" srcId="{11372B45-E1DB-4E5B-B58B-EBF08BE1A039}" destId="{AC809890-07F3-4208-B1E4-156D094DD16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667E7C-79D9-4185-972B-F10824432AB7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2_4" csCatId="accent2" phldr="1"/>
      <dgm:spPr/>
      <dgm:t>
        <a:bodyPr/>
        <a:lstStyle/>
        <a:p>
          <a:endParaRPr lang="vi-VN"/>
        </a:p>
      </dgm:t>
    </dgm:pt>
    <dgm:pt modelId="{C6F893D9-CFEC-4512-9B7E-0DBD13BCB490}">
      <dgm:prSet phldrT="[Text]" custT="1"/>
      <dgm:spPr/>
      <dgm:t>
        <a:bodyPr/>
        <a:lstStyle/>
        <a:p>
          <a:r>
            <a:rPr lang="en-US" sz="4400" b="1" dirty="0" smtClean="0">
              <a:latin typeface="Times New Roman" pitchFamily="18" charset="0"/>
              <a:cs typeface="Times New Roman" pitchFamily="18" charset="0"/>
            </a:rPr>
            <a:t>Theo </a:t>
          </a:r>
          <a:r>
            <a:rPr lang="en-US" sz="4400" b="1" dirty="0" err="1" smtClean="0">
              <a:latin typeface="Times New Roman" pitchFamily="18" charset="0"/>
              <a:cs typeface="Times New Roman" pitchFamily="18" charset="0"/>
            </a:rPr>
            <a:t>dõi</a:t>
          </a:r>
          <a:endParaRPr lang="vi-VN" sz="4400" b="1" dirty="0">
            <a:latin typeface="Times New Roman" pitchFamily="18" charset="0"/>
            <a:cs typeface="Times New Roman" pitchFamily="18" charset="0"/>
          </a:endParaRPr>
        </a:p>
      </dgm:t>
    </dgm:pt>
    <dgm:pt modelId="{EFBD6E9C-0BB4-481E-82EE-F2A5AE5E4848}" type="parTrans" cxnId="{E27AFE95-243E-46AD-8BAC-B46844E3C398}">
      <dgm:prSet/>
      <dgm:spPr/>
      <dgm:t>
        <a:bodyPr/>
        <a:lstStyle/>
        <a:p>
          <a:endParaRPr lang="vi-VN"/>
        </a:p>
      </dgm:t>
    </dgm:pt>
    <dgm:pt modelId="{7B940793-5F64-44DE-9F4E-3D0AF8AFE40F}" type="sibTrans" cxnId="{E27AFE95-243E-46AD-8BAC-B46844E3C398}">
      <dgm:prSet/>
      <dgm:spPr/>
      <dgm:t>
        <a:bodyPr/>
        <a:lstStyle/>
        <a:p>
          <a:endParaRPr lang="vi-VN"/>
        </a:p>
      </dgm:t>
    </dgm:pt>
    <dgm:pt modelId="{2205447C-8577-493B-8D1C-D372C6768F99}">
      <dgm:prSet phldrT="[Text]" custT="1"/>
      <dgm:spPr/>
      <dgm:t>
        <a:bodyPr/>
        <a:lstStyle/>
        <a:p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Mạch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huyết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áp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nhịp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thở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sắc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mặt</a:t>
          </a:r>
          <a:endParaRPr lang="vi-VN" sz="3000" dirty="0">
            <a:latin typeface="Times New Roman" pitchFamily="18" charset="0"/>
            <a:cs typeface="Times New Roman" pitchFamily="18" charset="0"/>
          </a:endParaRPr>
        </a:p>
      </dgm:t>
    </dgm:pt>
    <dgm:pt modelId="{F078F1F7-0636-4F1F-B2A7-C7F89F0EBD1F}" type="parTrans" cxnId="{1B744253-7888-4DC5-BCD5-61258D565658}">
      <dgm:prSet/>
      <dgm:spPr/>
      <dgm:t>
        <a:bodyPr/>
        <a:lstStyle/>
        <a:p>
          <a:endParaRPr lang="vi-VN">
            <a:latin typeface="Times New Roman" pitchFamily="18" charset="0"/>
            <a:cs typeface="Times New Roman" pitchFamily="18" charset="0"/>
          </a:endParaRPr>
        </a:p>
      </dgm:t>
    </dgm:pt>
    <dgm:pt modelId="{72153A79-CD92-4118-992D-0150C8286A19}" type="sibTrans" cxnId="{1B744253-7888-4DC5-BCD5-61258D565658}">
      <dgm:prSet/>
      <dgm:spPr/>
      <dgm:t>
        <a:bodyPr/>
        <a:lstStyle/>
        <a:p>
          <a:endParaRPr lang="vi-VN"/>
        </a:p>
      </dgm:t>
    </dgm:pt>
    <dgm:pt modelId="{AAC4CF1F-9ED0-4592-BC8A-B33E11D3DF98}">
      <dgm:prSet phldrT="[Text]" custT="1"/>
      <dgm:spPr/>
      <dgm:t>
        <a:bodyPr/>
        <a:lstStyle/>
        <a:p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Màu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sắc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đờm</a:t>
          </a:r>
          <a:endParaRPr lang="vi-VN" sz="3000" dirty="0">
            <a:latin typeface="Times New Roman" pitchFamily="18" charset="0"/>
            <a:cs typeface="Times New Roman" pitchFamily="18" charset="0"/>
          </a:endParaRPr>
        </a:p>
      </dgm:t>
    </dgm:pt>
    <dgm:pt modelId="{0B9D83C0-AC25-4F3B-B23A-26822111B82A}" type="parTrans" cxnId="{E6BA27FB-F7CA-4F7C-BAC7-62A40DD60079}">
      <dgm:prSet/>
      <dgm:spPr/>
      <dgm:t>
        <a:bodyPr/>
        <a:lstStyle/>
        <a:p>
          <a:endParaRPr lang="vi-VN">
            <a:latin typeface="Times New Roman" pitchFamily="18" charset="0"/>
            <a:cs typeface="Times New Roman" pitchFamily="18" charset="0"/>
          </a:endParaRPr>
        </a:p>
      </dgm:t>
    </dgm:pt>
    <dgm:pt modelId="{A8DF4309-732F-4446-87CA-07500329EE45}" type="sibTrans" cxnId="{E6BA27FB-F7CA-4F7C-BAC7-62A40DD60079}">
      <dgm:prSet/>
      <dgm:spPr/>
      <dgm:t>
        <a:bodyPr/>
        <a:lstStyle/>
        <a:p>
          <a:endParaRPr lang="vi-VN"/>
        </a:p>
      </dgm:t>
    </dgm:pt>
    <dgm:pt modelId="{AD34E97E-FF8A-44DE-86D6-763EFA847B45}">
      <dgm:prSet phldrT="[Text]" custT="1"/>
      <dgm:spPr/>
      <dgm:t>
        <a:bodyPr/>
        <a:lstStyle/>
        <a:p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Chụp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phổi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kiểm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tra</a:t>
          </a:r>
          <a:endParaRPr lang="vi-VN" sz="3000" dirty="0">
            <a:latin typeface="Times New Roman" pitchFamily="18" charset="0"/>
            <a:cs typeface="Times New Roman" pitchFamily="18" charset="0"/>
          </a:endParaRPr>
        </a:p>
      </dgm:t>
    </dgm:pt>
    <dgm:pt modelId="{DE14B867-D556-4997-A60A-4B231D02BB11}" type="sibTrans" cxnId="{28995E88-8A22-484B-A003-CA04E2B81F92}">
      <dgm:prSet/>
      <dgm:spPr/>
      <dgm:t>
        <a:bodyPr/>
        <a:lstStyle/>
        <a:p>
          <a:endParaRPr lang="vi-VN"/>
        </a:p>
      </dgm:t>
    </dgm:pt>
    <dgm:pt modelId="{8A05E80B-D395-482A-97D4-E60235ACC1D8}" type="parTrans" cxnId="{28995E88-8A22-484B-A003-CA04E2B81F92}">
      <dgm:prSet/>
      <dgm:spPr/>
      <dgm:t>
        <a:bodyPr/>
        <a:lstStyle/>
        <a:p>
          <a:endParaRPr lang="vi-VN">
            <a:latin typeface="Times New Roman" pitchFamily="18" charset="0"/>
            <a:cs typeface="Times New Roman" pitchFamily="18" charset="0"/>
          </a:endParaRPr>
        </a:p>
      </dgm:t>
    </dgm:pt>
    <dgm:pt modelId="{1C7C4A01-2B1E-4098-BE7C-A3EC345E16A9}">
      <dgm:prSet phldrT="[Text]" custT="1"/>
      <dgm:spPr/>
      <dgm:t>
        <a:bodyPr/>
        <a:lstStyle/>
        <a:p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Thông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khí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nhân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tạo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nếu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cần</a:t>
          </a:r>
          <a:endParaRPr lang="vi-VN" sz="3000" dirty="0">
            <a:latin typeface="Times New Roman" pitchFamily="18" charset="0"/>
            <a:cs typeface="Times New Roman" pitchFamily="18" charset="0"/>
          </a:endParaRPr>
        </a:p>
      </dgm:t>
    </dgm:pt>
    <dgm:pt modelId="{B2744B79-90AE-4A00-95DD-6E5CE6B39B7E}" type="parTrans" cxnId="{0FD319EC-81C7-4933-9BF1-64D11AC4EDAC}">
      <dgm:prSet/>
      <dgm:spPr/>
      <dgm:t>
        <a:bodyPr/>
        <a:lstStyle/>
        <a:p>
          <a:endParaRPr lang="vi-VN">
            <a:latin typeface="Times New Roman" pitchFamily="18" charset="0"/>
            <a:cs typeface="Times New Roman" pitchFamily="18" charset="0"/>
          </a:endParaRPr>
        </a:p>
      </dgm:t>
    </dgm:pt>
    <dgm:pt modelId="{C2B3DC68-DBCC-4C58-B106-ECCFEBAE4E9D}" type="sibTrans" cxnId="{0FD319EC-81C7-4933-9BF1-64D11AC4EDAC}">
      <dgm:prSet/>
      <dgm:spPr/>
      <dgm:t>
        <a:bodyPr/>
        <a:lstStyle/>
        <a:p>
          <a:endParaRPr lang="vi-VN"/>
        </a:p>
      </dgm:t>
    </dgm:pt>
    <dgm:pt modelId="{7942EBBA-6686-41E9-9F1B-B550AE8C055C}">
      <dgm:prSet phldrT="[Text]" custT="1"/>
      <dgm:spPr/>
      <dgm:t>
        <a:bodyPr/>
        <a:lstStyle/>
        <a:p>
          <a:r>
            <a:rPr lang="vi-VN" sz="3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Hằng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ngày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kiểm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tra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lỗ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mở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khí</a:t>
          </a:r>
          <a:r>
            <a:rPr lang="en-US" sz="3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dirty="0" err="1" smtClean="0">
              <a:latin typeface="Times New Roman" pitchFamily="18" charset="0"/>
              <a:cs typeface="Times New Roman" pitchFamily="18" charset="0"/>
            </a:rPr>
            <a:t>quản</a:t>
          </a:r>
          <a:endParaRPr lang="vi-VN" sz="3000" dirty="0">
            <a:latin typeface="Times New Roman" pitchFamily="18" charset="0"/>
            <a:cs typeface="Times New Roman" pitchFamily="18" charset="0"/>
          </a:endParaRPr>
        </a:p>
      </dgm:t>
    </dgm:pt>
    <dgm:pt modelId="{87ADCDE7-E28E-46BE-B8D6-CC241F7D0C40}" type="parTrans" cxnId="{12208CD9-8D7F-46C3-AF7D-8D61DE387313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BDF6D1E5-6A12-421C-B3F8-F98638E908B7}" type="sibTrans" cxnId="{12208CD9-8D7F-46C3-AF7D-8D61DE387313}">
      <dgm:prSet/>
      <dgm:spPr/>
      <dgm:t>
        <a:bodyPr/>
        <a:lstStyle/>
        <a:p>
          <a:endParaRPr lang="en-US"/>
        </a:p>
      </dgm:t>
    </dgm:pt>
    <dgm:pt modelId="{675A36AB-0EA2-45FB-8126-2708E0156089}" type="pres">
      <dgm:prSet presAssocID="{4C667E7C-79D9-4185-972B-F10824432AB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vi-VN"/>
        </a:p>
      </dgm:t>
    </dgm:pt>
    <dgm:pt modelId="{84B458F0-0806-4179-A2FF-E3BB1ADAC683}" type="pres">
      <dgm:prSet presAssocID="{C6F893D9-CFEC-4512-9B7E-0DBD13BCB490}" presName="root1" presStyleCnt="0"/>
      <dgm:spPr/>
      <dgm:t>
        <a:bodyPr/>
        <a:lstStyle/>
        <a:p>
          <a:endParaRPr lang="vi-VN"/>
        </a:p>
      </dgm:t>
    </dgm:pt>
    <dgm:pt modelId="{DEA8AC50-1544-4C1F-8826-F532ABF4F3DF}" type="pres">
      <dgm:prSet presAssocID="{C6F893D9-CFEC-4512-9B7E-0DBD13BCB490}" presName="LevelOneTextNode" presStyleLbl="node0" presStyleIdx="0" presStyleCnt="1" custScaleX="157346">
        <dgm:presLayoutVars>
          <dgm:chPref val="3"/>
        </dgm:presLayoutVars>
      </dgm:prSet>
      <dgm:spPr/>
      <dgm:t>
        <a:bodyPr/>
        <a:lstStyle/>
        <a:p>
          <a:endParaRPr lang="vi-VN"/>
        </a:p>
      </dgm:t>
    </dgm:pt>
    <dgm:pt modelId="{A1EC705D-863E-4B22-9884-7DBBF374975A}" type="pres">
      <dgm:prSet presAssocID="{C6F893D9-CFEC-4512-9B7E-0DBD13BCB490}" presName="level2hierChild" presStyleCnt="0"/>
      <dgm:spPr/>
      <dgm:t>
        <a:bodyPr/>
        <a:lstStyle/>
        <a:p>
          <a:endParaRPr lang="vi-VN"/>
        </a:p>
      </dgm:t>
    </dgm:pt>
    <dgm:pt modelId="{7A0FE408-6931-4A5B-BD0B-0E6B34B5B705}" type="pres">
      <dgm:prSet presAssocID="{8A05E80B-D395-482A-97D4-E60235ACC1D8}" presName="conn2-1" presStyleLbl="parChTrans1D2" presStyleIdx="0" presStyleCnt="5"/>
      <dgm:spPr/>
      <dgm:t>
        <a:bodyPr/>
        <a:lstStyle/>
        <a:p>
          <a:endParaRPr lang="vi-VN"/>
        </a:p>
      </dgm:t>
    </dgm:pt>
    <dgm:pt modelId="{4B70FBC2-4C70-44C6-B95C-DCAFA03BBFDE}" type="pres">
      <dgm:prSet presAssocID="{8A05E80B-D395-482A-97D4-E60235ACC1D8}" presName="connTx" presStyleLbl="parChTrans1D2" presStyleIdx="0" presStyleCnt="5"/>
      <dgm:spPr/>
      <dgm:t>
        <a:bodyPr/>
        <a:lstStyle/>
        <a:p>
          <a:endParaRPr lang="vi-VN"/>
        </a:p>
      </dgm:t>
    </dgm:pt>
    <dgm:pt modelId="{A8EADD43-E5CC-4994-870A-667725866C67}" type="pres">
      <dgm:prSet presAssocID="{AD34E97E-FF8A-44DE-86D6-763EFA847B45}" presName="root2" presStyleCnt="0"/>
      <dgm:spPr/>
      <dgm:t>
        <a:bodyPr/>
        <a:lstStyle/>
        <a:p>
          <a:endParaRPr lang="vi-VN"/>
        </a:p>
      </dgm:t>
    </dgm:pt>
    <dgm:pt modelId="{245B39FE-42BE-4D7F-8060-03E62770A56F}" type="pres">
      <dgm:prSet presAssocID="{AD34E97E-FF8A-44DE-86D6-763EFA847B45}" presName="LevelTwoTextNode" presStyleLbl="node2" presStyleIdx="0" presStyleCnt="5" custScaleX="219493" custLinFactNeighborX="-949" custLinFactNeighborY="-6137">
        <dgm:presLayoutVars>
          <dgm:chPref val="3"/>
        </dgm:presLayoutVars>
      </dgm:prSet>
      <dgm:spPr/>
      <dgm:t>
        <a:bodyPr/>
        <a:lstStyle/>
        <a:p>
          <a:endParaRPr lang="vi-VN"/>
        </a:p>
      </dgm:t>
    </dgm:pt>
    <dgm:pt modelId="{4A52993C-45B9-4E13-B287-DA66C3DF5530}" type="pres">
      <dgm:prSet presAssocID="{AD34E97E-FF8A-44DE-86D6-763EFA847B45}" presName="level3hierChild" presStyleCnt="0"/>
      <dgm:spPr/>
      <dgm:t>
        <a:bodyPr/>
        <a:lstStyle/>
        <a:p>
          <a:endParaRPr lang="vi-VN"/>
        </a:p>
      </dgm:t>
    </dgm:pt>
    <dgm:pt modelId="{68A13E17-2F58-4BEE-904D-1607DCE14DE5}" type="pres">
      <dgm:prSet presAssocID="{F078F1F7-0636-4F1F-B2A7-C7F89F0EBD1F}" presName="conn2-1" presStyleLbl="parChTrans1D2" presStyleIdx="1" presStyleCnt="5"/>
      <dgm:spPr/>
      <dgm:t>
        <a:bodyPr/>
        <a:lstStyle/>
        <a:p>
          <a:endParaRPr lang="vi-VN"/>
        </a:p>
      </dgm:t>
    </dgm:pt>
    <dgm:pt modelId="{029D6776-EF35-4849-A6B0-A14C4222B4F0}" type="pres">
      <dgm:prSet presAssocID="{F078F1F7-0636-4F1F-B2A7-C7F89F0EBD1F}" presName="connTx" presStyleLbl="parChTrans1D2" presStyleIdx="1" presStyleCnt="5"/>
      <dgm:spPr/>
      <dgm:t>
        <a:bodyPr/>
        <a:lstStyle/>
        <a:p>
          <a:endParaRPr lang="vi-VN"/>
        </a:p>
      </dgm:t>
    </dgm:pt>
    <dgm:pt modelId="{9C4E14E8-FCF6-4716-A3CF-46B122DA0D04}" type="pres">
      <dgm:prSet presAssocID="{2205447C-8577-493B-8D1C-D372C6768F99}" presName="root2" presStyleCnt="0"/>
      <dgm:spPr/>
      <dgm:t>
        <a:bodyPr/>
        <a:lstStyle/>
        <a:p>
          <a:endParaRPr lang="vi-VN"/>
        </a:p>
      </dgm:t>
    </dgm:pt>
    <dgm:pt modelId="{38FA714E-EE63-41D8-8EDF-7B08746A6DD4}" type="pres">
      <dgm:prSet presAssocID="{2205447C-8577-493B-8D1C-D372C6768F99}" presName="LevelTwoTextNode" presStyleLbl="node2" presStyleIdx="1" presStyleCnt="5" custScaleX="220262">
        <dgm:presLayoutVars>
          <dgm:chPref val="3"/>
        </dgm:presLayoutVars>
      </dgm:prSet>
      <dgm:spPr/>
      <dgm:t>
        <a:bodyPr/>
        <a:lstStyle/>
        <a:p>
          <a:endParaRPr lang="vi-VN"/>
        </a:p>
      </dgm:t>
    </dgm:pt>
    <dgm:pt modelId="{36DA7948-DA9C-4BAF-AE72-9696C35EDE22}" type="pres">
      <dgm:prSet presAssocID="{2205447C-8577-493B-8D1C-D372C6768F99}" presName="level3hierChild" presStyleCnt="0"/>
      <dgm:spPr/>
      <dgm:t>
        <a:bodyPr/>
        <a:lstStyle/>
        <a:p>
          <a:endParaRPr lang="vi-VN"/>
        </a:p>
      </dgm:t>
    </dgm:pt>
    <dgm:pt modelId="{119B70C0-EA59-4FA8-B977-C29C285C7F4B}" type="pres">
      <dgm:prSet presAssocID="{0B9D83C0-AC25-4F3B-B23A-26822111B82A}" presName="conn2-1" presStyleLbl="parChTrans1D2" presStyleIdx="2" presStyleCnt="5"/>
      <dgm:spPr/>
      <dgm:t>
        <a:bodyPr/>
        <a:lstStyle/>
        <a:p>
          <a:endParaRPr lang="vi-VN"/>
        </a:p>
      </dgm:t>
    </dgm:pt>
    <dgm:pt modelId="{BDF22456-34F7-4811-B6C7-3118DF4DA4A7}" type="pres">
      <dgm:prSet presAssocID="{0B9D83C0-AC25-4F3B-B23A-26822111B82A}" presName="connTx" presStyleLbl="parChTrans1D2" presStyleIdx="2" presStyleCnt="5"/>
      <dgm:spPr/>
      <dgm:t>
        <a:bodyPr/>
        <a:lstStyle/>
        <a:p>
          <a:endParaRPr lang="vi-VN"/>
        </a:p>
      </dgm:t>
    </dgm:pt>
    <dgm:pt modelId="{4B9CF9F7-0D47-47EF-A2F1-E63415BC426F}" type="pres">
      <dgm:prSet presAssocID="{AAC4CF1F-9ED0-4592-BC8A-B33E11D3DF98}" presName="root2" presStyleCnt="0"/>
      <dgm:spPr/>
      <dgm:t>
        <a:bodyPr/>
        <a:lstStyle/>
        <a:p>
          <a:endParaRPr lang="vi-VN"/>
        </a:p>
      </dgm:t>
    </dgm:pt>
    <dgm:pt modelId="{133BBDB7-DDBD-48AB-B33F-52ECC9BB4ABF}" type="pres">
      <dgm:prSet presAssocID="{AAC4CF1F-9ED0-4592-BC8A-B33E11D3DF98}" presName="LevelTwoTextNode" presStyleLbl="node2" presStyleIdx="2" presStyleCnt="5" custScaleX="216631" custLinFactNeighborX="4879" custLinFactNeighborY="1927">
        <dgm:presLayoutVars>
          <dgm:chPref val="3"/>
        </dgm:presLayoutVars>
      </dgm:prSet>
      <dgm:spPr/>
      <dgm:t>
        <a:bodyPr/>
        <a:lstStyle/>
        <a:p>
          <a:endParaRPr lang="vi-VN"/>
        </a:p>
      </dgm:t>
    </dgm:pt>
    <dgm:pt modelId="{65B002FD-590F-4AE2-AE26-C2F8312F4D78}" type="pres">
      <dgm:prSet presAssocID="{AAC4CF1F-9ED0-4592-BC8A-B33E11D3DF98}" presName="level3hierChild" presStyleCnt="0"/>
      <dgm:spPr/>
      <dgm:t>
        <a:bodyPr/>
        <a:lstStyle/>
        <a:p>
          <a:endParaRPr lang="vi-VN"/>
        </a:p>
      </dgm:t>
    </dgm:pt>
    <dgm:pt modelId="{EC228827-F476-4188-A325-0EEC1AD4ABF1}" type="pres">
      <dgm:prSet presAssocID="{B2744B79-90AE-4A00-95DD-6E5CE6B39B7E}" presName="conn2-1" presStyleLbl="parChTrans1D2" presStyleIdx="3" presStyleCnt="5"/>
      <dgm:spPr/>
      <dgm:t>
        <a:bodyPr/>
        <a:lstStyle/>
        <a:p>
          <a:endParaRPr lang="vi-VN"/>
        </a:p>
      </dgm:t>
    </dgm:pt>
    <dgm:pt modelId="{9006E3D6-54D8-4501-86D0-A61B5EB2D9A8}" type="pres">
      <dgm:prSet presAssocID="{B2744B79-90AE-4A00-95DD-6E5CE6B39B7E}" presName="connTx" presStyleLbl="parChTrans1D2" presStyleIdx="3" presStyleCnt="5"/>
      <dgm:spPr/>
      <dgm:t>
        <a:bodyPr/>
        <a:lstStyle/>
        <a:p>
          <a:endParaRPr lang="vi-VN"/>
        </a:p>
      </dgm:t>
    </dgm:pt>
    <dgm:pt modelId="{6F6725D4-B901-4395-90B2-329CB0F74894}" type="pres">
      <dgm:prSet presAssocID="{1C7C4A01-2B1E-4098-BE7C-A3EC345E16A9}" presName="root2" presStyleCnt="0"/>
      <dgm:spPr/>
      <dgm:t>
        <a:bodyPr/>
        <a:lstStyle/>
        <a:p>
          <a:endParaRPr lang="vi-VN"/>
        </a:p>
      </dgm:t>
    </dgm:pt>
    <dgm:pt modelId="{1BD70217-5383-4D88-B104-46D43CFBEAB1}" type="pres">
      <dgm:prSet presAssocID="{1C7C4A01-2B1E-4098-BE7C-A3EC345E16A9}" presName="LevelTwoTextNode" presStyleLbl="node2" presStyleIdx="3" presStyleCnt="5" custScaleX="223429">
        <dgm:presLayoutVars>
          <dgm:chPref val="3"/>
        </dgm:presLayoutVars>
      </dgm:prSet>
      <dgm:spPr/>
      <dgm:t>
        <a:bodyPr/>
        <a:lstStyle/>
        <a:p>
          <a:endParaRPr lang="vi-VN"/>
        </a:p>
      </dgm:t>
    </dgm:pt>
    <dgm:pt modelId="{C73F23E2-56A8-4E67-83FC-6D845BBBE167}" type="pres">
      <dgm:prSet presAssocID="{1C7C4A01-2B1E-4098-BE7C-A3EC345E16A9}" presName="level3hierChild" presStyleCnt="0"/>
      <dgm:spPr/>
      <dgm:t>
        <a:bodyPr/>
        <a:lstStyle/>
        <a:p>
          <a:endParaRPr lang="vi-VN"/>
        </a:p>
      </dgm:t>
    </dgm:pt>
    <dgm:pt modelId="{CC006D78-FE38-4DAF-B893-BDBA7CB60948}" type="pres">
      <dgm:prSet presAssocID="{87ADCDE7-E28E-46BE-B8D6-CC241F7D0C40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2FCE3B0E-15EC-4CFC-9B1E-08D064816870}" type="pres">
      <dgm:prSet presAssocID="{87ADCDE7-E28E-46BE-B8D6-CC241F7D0C40}" presName="connTx" presStyleLbl="parChTrans1D2" presStyleIdx="4" presStyleCnt="5"/>
      <dgm:spPr/>
      <dgm:t>
        <a:bodyPr/>
        <a:lstStyle/>
        <a:p>
          <a:endParaRPr lang="en-US"/>
        </a:p>
      </dgm:t>
    </dgm:pt>
    <dgm:pt modelId="{1B63C444-D8CE-493B-A11C-A296FD7659C3}" type="pres">
      <dgm:prSet presAssocID="{7942EBBA-6686-41E9-9F1B-B550AE8C055C}" presName="root2" presStyleCnt="0"/>
      <dgm:spPr/>
      <dgm:t>
        <a:bodyPr/>
        <a:lstStyle/>
        <a:p>
          <a:endParaRPr lang="en-US"/>
        </a:p>
      </dgm:t>
    </dgm:pt>
    <dgm:pt modelId="{9104FA85-C8EF-4FC0-B2AF-0848E0575B1C}" type="pres">
      <dgm:prSet presAssocID="{7942EBBA-6686-41E9-9F1B-B550AE8C055C}" presName="LevelTwoTextNode" presStyleLbl="node2" presStyleIdx="4" presStyleCnt="5" custScaleX="2292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5BEF49-D710-4D85-A6AF-BE0118F90247}" type="pres">
      <dgm:prSet presAssocID="{7942EBBA-6686-41E9-9F1B-B550AE8C055C}" presName="level3hierChild" presStyleCnt="0"/>
      <dgm:spPr/>
      <dgm:t>
        <a:bodyPr/>
        <a:lstStyle/>
        <a:p>
          <a:endParaRPr lang="en-US"/>
        </a:p>
      </dgm:t>
    </dgm:pt>
  </dgm:ptLst>
  <dgm:cxnLst>
    <dgm:cxn modelId="{EE23FF32-36A7-437C-81D3-34470FF040E8}" type="presOf" srcId="{8A05E80B-D395-482A-97D4-E60235ACC1D8}" destId="{7A0FE408-6931-4A5B-BD0B-0E6B34B5B705}" srcOrd="0" destOrd="0" presId="urn:microsoft.com/office/officeart/2008/layout/HorizontalMultiLevelHierarchy"/>
    <dgm:cxn modelId="{E8B51D16-1315-44BC-8B13-5928020D3547}" type="presOf" srcId="{0B9D83C0-AC25-4F3B-B23A-26822111B82A}" destId="{119B70C0-EA59-4FA8-B977-C29C285C7F4B}" srcOrd="0" destOrd="0" presId="urn:microsoft.com/office/officeart/2008/layout/HorizontalMultiLevelHierarchy"/>
    <dgm:cxn modelId="{3DED83CB-6CF9-48F1-81D7-192463F7603A}" type="presOf" srcId="{F078F1F7-0636-4F1F-B2A7-C7F89F0EBD1F}" destId="{029D6776-EF35-4849-A6B0-A14C4222B4F0}" srcOrd="1" destOrd="0" presId="urn:microsoft.com/office/officeart/2008/layout/HorizontalMultiLevelHierarchy"/>
    <dgm:cxn modelId="{1B744253-7888-4DC5-BCD5-61258D565658}" srcId="{C6F893D9-CFEC-4512-9B7E-0DBD13BCB490}" destId="{2205447C-8577-493B-8D1C-D372C6768F99}" srcOrd="1" destOrd="0" parTransId="{F078F1F7-0636-4F1F-B2A7-C7F89F0EBD1F}" sibTransId="{72153A79-CD92-4118-992D-0150C8286A19}"/>
    <dgm:cxn modelId="{C43A3886-5DA6-4958-81E5-EB4ECA4C8CA9}" type="presOf" srcId="{1C7C4A01-2B1E-4098-BE7C-A3EC345E16A9}" destId="{1BD70217-5383-4D88-B104-46D43CFBEAB1}" srcOrd="0" destOrd="0" presId="urn:microsoft.com/office/officeart/2008/layout/HorizontalMultiLevelHierarchy"/>
    <dgm:cxn modelId="{43B3CCB5-D152-4BB2-8E45-86E9FC5AF95B}" type="presOf" srcId="{AAC4CF1F-9ED0-4592-BC8A-B33E11D3DF98}" destId="{133BBDB7-DDBD-48AB-B33F-52ECC9BB4ABF}" srcOrd="0" destOrd="0" presId="urn:microsoft.com/office/officeart/2008/layout/HorizontalMultiLevelHierarchy"/>
    <dgm:cxn modelId="{2204AD7B-E94C-4054-84A8-3EEA4D69AC21}" type="presOf" srcId="{87ADCDE7-E28E-46BE-B8D6-CC241F7D0C40}" destId="{CC006D78-FE38-4DAF-B893-BDBA7CB60948}" srcOrd="0" destOrd="0" presId="urn:microsoft.com/office/officeart/2008/layout/HorizontalMultiLevelHierarchy"/>
    <dgm:cxn modelId="{437F5E66-5ED0-45F0-9F43-662707F75050}" type="presOf" srcId="{4C667E7C-79D9-4185-972B-F10824432AB7}" destId="{675A36AB-0EA2-45FB-8126-2708E0156089}" srcOrd="0" destOrd="0" presId="urn:microsoft.com/office/officeart/2008/layout/HorizontalMultiLevelHierarchy"/>
    <dgm:cxn modelId="{4658776B-DD8A-498B-BC30-73E09BEE34B3}" type="presOf" srcId="{0B9D83C0-AC25-4F3B-B23A-26822111B82A}" destId="{BDF22456-34F7-4811-B6C7-3118DF4DA4A7}" srcOrd="1" destOrd="0" presId="urn:microsoft.com/office/officeart/2008/layout/HorizontalMultiLevelHierarchy"/>
    <dgm:cxn modelId="{F8F96F0D-C18D-408D-A13D-E0C343A481A1}" type="presOf" srcId="{2205447C-8577-493B-8D1C-D372C6768F99}" destId="{38FA714E-EE63-41D8-8EDF-7B08746A6DD4}" srcOrd="0" destOrd="0" presId="urn:microsoft.com/office/officeart/2008/layout/HorizontalMultiLevelHierarchy"/>
    <dgm:cxn modelId="{22B72C66-6F6D-44A2-ADE5-9B800782D375}" type="presOf" srcId="{C6F893D9-CFEC-4512-9B7E-0DBD13BCB490}" destId="{DEA8AC50-1544-4C1F-8826-F532ABF4F3DF}" srcOrd="0" destOrd="0" presId="urn:microsoft.com/office/officeart/2008/layout/HorizontalMultiLevelHierarchy"/>
    <dgm:cxn modelId="{F3B74F25-CF0F-4C67-8135-F8F649CBBD8F}" type="presOf" srcId="{B2744B79-90AE-4A00-95DD-6E5CE6B39B7E}" destId="{EC228827-F476-4188-A325-0EEC1AD4ABF1}" srcOrd="0" destOrd="0" presId="urn:microsoft.com/office/officeart/2008/layout/HorizontalMultiLevelHierarchy"/>
    <dgm:cxn modelId="{0FD319EC-81C7-4933-9BF1-64D11AC4EDAC}" srcId="{C6F893D9-CFEC-4512-9B7E-0DBD13BCB490}" destId="{1C7C4A01-2B1E-4098-BE7C-A3EC345E16A9}" srcOrd="3" destOrd="0" parTransId="{B2744B79-90AE-4A00-95DD-6E5CE6B39B7E}" sibTransId="{C2B3DC68-DBCC-4C58-B106-ECCFEBAE4E9D}"/>
    <dgm:cxn modelId="{6A6F22C7-3BEF-4ED5-8924-939229305DE1}" type="presOf" srcId="{AD34E97E-FF8A-44DE-86D6-763EFA847B45}" destId="{245B39FE-42BE-4D7F-8060-03E62770A56F}" srcOrd="0" destOrd="0" presId="urn:microsoft.com/office/officeart/2008/layout/HorizontalMultiLevelHierarchy"/>
    <dgm:cxn modelId="{4E90BDAC-DCD8-43AB-A322-976AEC8E396F}" type="presOf" srcId="{8A05E80B-D395-482A-97D4-E60235ACC1D8}" destId="{4B70FBC2-4C70-44C6-B95C-DCAFA03BBFDE}" srcOrd="1" destOrd="0" presId="urn:microsoft.com/office/officeart/2008/layout/HorizontalMultiLevelHierarchy"/>
    <dgm:cxn modelId="{E27AFE95-243E-46AD-8BAC-B46844E3C398}" srcId="{4C667E7C-79D9-4185-972B-F10824432AB7}" destId="{C6F893D9-CFEC-4512-9B7E-0DBD13BCB490}" srcOrd="0" destOrd="0" parTransId="{EFBD6E9C-0BB4-481E-82EE-F2A5AE5E4848}" sibTransId="{7B940793-5F64-44DE-9F4E-3D0AF8AFE40F}"/>
    <dgm:cxn modelId="{5FFAA648-4D71-44D5-B6F2-E58F76946235}" type="presOf" srcId="{87ADCDE7-E28E-46BE-B8D6-CC241F7D0C40}" destId="{2FCE3B0E-15EC-4CFC-9B1E-08D064816870}" srcOrd="1" destOrd="0" presId="urn:microsoft.com/office/officeart/2008/layout/HorizontalMultiLevelHierarchy"/>
    <dgm:cxn modelId="{A0432657-CE07-459F-92B5-B1A0CC77D111}" type="presOf" srcId="{F078F1F7-0636-4F1F-B2A7-C7F89F0EBD1F}" destId="{68A13E17-2F58-4BEE-904D-1607DCE14DE5}" srcOrd="0" destOrd="0" presId="urn:microsoft.com/office/officeart/2008/layout/HorizontalMultiLevelHierarchy"/>
    <dgm:cxn modelId="{12208CD9-8D7F-46C3-AF7D-8D61DE387313}" srcId="{C6F893D9-CFEC-4512-9B7E-0DBD13BCB490}" destId="{7942EBBA-6686-41E9-9F1B-B550AE8C055C}" srcOrd="4" destOrd="0" parTransId="{87ADCDE7-E28E-46BE-B8D6-CC241F7D0C40}" sibTransId="{BDF6D1E5-6A12-421C-B3F8-F98638E908B7}"/>
    <dgm:cxn modelId="{E6BA27FB-F7CA-4F7C-BAC7-62A40DD60079}" srcId="{C6F893D9-CFEC-4512-9B7E-0DBD13BCB490}" destId="{AAC4CF1F-9ED0-4592-BC8A-B33E11D3DF98}" srcOrd="2" destOrd="0" parTransId="{0B9D83C0-AC25-4F3B-B23A-26822111B82A}" sibTransId="{A8DF4309-732F-4446-87CA-07500329EE45}"/>
    <dgm:cxn modelId="{919B7007-EBCA-4B15-A3E8-BAD55BD78A54}" type="presOf" srcId="{B2744B79-90AE-4A00-95DD-6E5CE6B39B7E}" destId="{9006E3D6-54D8-4501-86D0-A61B5EB2D9A8}" srcOrd="1" destOrd="0" presId="urn:microsoft.com/office/officeart/2008/layout/HorizontalMultiLevelHierarchy"/>
    <dgm:cxn modelId="{7152CFC8-33B9-40D4-AF21-C38CAB27F6E0}" type="presOf" srcId="{7942EBBA-6686-41E9-9F1B-B550AE8C055C}" destId="{9104FA85-C8EF-4FC0-B2AF-0848E0575B1C}" srcOrd="0" destOrd="0" presId="urn:microsoft.com/office/officeart/2008/layout/HorizontalMultiLevelHierarchy"/>
    <dgm:cxn modelId="{28995E88-8A22-484B-A003-CA04E2B81F92}" srcId="{C6F893D9-CFEC-4512-9B7E-0DBD13BCB490}" destId="{AD34E97E-FF8A-44DE-86D6-763EFA847B45}" srcOrd="0" destOrd="0" parTransId="{8A05E80B-D395-482A-97D4-E60235ACC1D8}" sibTransId="{DE14B867-D556-4997-A60A-4B231D02BB11}"/>
    <dgm:cxn modelId="{98D7BA2A-531D-4977-9639-9586396FDC06}" type="presParOf" srcId="{675A36AB-0EA2-45FB-8126-2708E0156089}" destId="{84B458F0-0806-4179-A2FF-E3BB1ADAC683}" srcOrd="0" destOrd="0" presId="urn:microsoft.com/office/officeart/2008/layout/HorizontalMultiLevelHierarchy"/>
    <dgm:cxn modelId="{9757F3A5-F6C9-476A-BBA8-DA954E3CEBB6}" type="presParOf" srcId="{84B458F0-0806-4179-A2FF-E3BB1ADAC683}" destId="{DEA8AC50-1544-4C1F-8826-F532ABF4F3DF}" srcOrd="0" destOrd="0" presId="urn:microsoft.com/office/officeart/2008/layout/HorizontalMultiLevelHierarchy"/>
    <dgm:cxn modelId="{F736D418-7E63-43AD-B55E-CDBF3AED35A8}" type="presParOf" srcId="{84B458F0-0806-4179-A2FF-E3BB1ADAC683}" destId="{A1EC705D-863E-4B22-9884-7DBBF374975A}" srcOrd="1" destOrd="0" presId="urn:microsoft.com/office/officeart/2008/layout/HorizontalMultiLevelHierarchy"/>
    <dgm:cxn modelId="{CB10301D-E9FC-4B94-BFDC-721FF2718314}" type="presParOf" srcId="{A1EC705D-863E-4B22-9884-7DBBF374975A}" destId="{7A0FE408-6931-4A5B-BD0B-0E6B34B5B705}" srcOrd="0" destOrd="0" presId="urn:microsoft.com/office/officeart/2008/layout/HorizontalMultiLevelHierarchy"/>
    <dgm:cxn modelId="{E4DA308D-2511-413D-8D22-9BC9BF8BBD90}" type="presParOf" srcId="{7A0FE408-6931-4A5B-BD0B-0E6B34B5B705}" destId="{4B70FBC2-4C70-44C6-B95C-DCAFA03BBFDE}" srcOrd="0" destOrd="0" presId="urn:microsoft.com/office/officeart/2008/layout/HorizontalMultiLevelHierarchy"/>
    <dgm:cxn modelId="{AF9E5C79-B3C0-4B06-9BA8-7C54AFD1E858}" type="presParOf" srcId="{A1EC705D-863E-4B22-9884-7DBBF374975A}" destId="{A8EADD43-E5CC-4994-870A-667725866C67}" srcOrd="1" destOrd="0" presId="urn:microsoft.com/office/officeart/2008/layout/HorizontalMultiLevelHierarchy"/>
    <dgm:cxn modelId="{68D5D8C7-3D22-4E67-BA7C-DF9D0CF8714B}" type="presParOf" srcId="{A8EADD43-E5CC-4994-870A-667725866C67}" destId="{245B39FE-42BE-4D7F-8060-03E62770A56F}" srcOrd="0" destOrd="0" presId="urn:microsoft.com/office/officeart/2008/layout/HorizontalMultiLevelHierarchy"/>
    <dgm:cxn modelId="{6C6F7F21-3281-4BDB-A9DB-C335E31267C6}" type="presParOf" srcId="{A8EADD43-E5CC-4994-870A-667725866C67}" destId="{4A52993C-45B9-4E13-B287-DA66C3DF5530}" srcOrd="1" destOrd="0" presId="urn:microsoft.com/office/officeart/2008/layout/HorizontalMultiLevelHierarchy"/>
    <dgm:cxn modelId="{8EBD09C2-40A9-4D0D-B34A-B24ADAB57AEA}" type="presParOf" srcId="{A1EC705D-863E-4B22-9884-7DBBF374975A}" destId="{68A13E17-2F58-4BEE-904D-1607DCE14DE5}" srcOrd="2" destOrd="0" presId="urn:microsoft.com/office/officeart/2008/layout/HorizontalMultiLevelHierarchy"/>
    <dgm:cxn modelId="{75EDECFC-A93F-409D-AE1B-274FB4135D04}" type="presParOf" srcId="{68A13E17-2F58-4BEE-904D-1607DCE14DE5}" destId="{029D6776-EF35-4849-A6B0-A14C4222B4F0}" srcOrd="0" destOrd="0" presId="urn:microsoft.com/office/officeart/2008/layout/HorizontalMultiLevelHierarchy"/>
    <dgm:cxn modelId="{6154BD70-BC73-4259-A0A3-A676B3609854}" type="presParOf" srcId="{A1EC705D-863E-4B22-9884-7DBBF374975A}" destId="{9C4E14E8-FCF6-4716-A3CF-46B122DA0D04}" srcOrd="3" destOrd="0" presId="urn:microsoft.com/office/officeart/2008/layout/HorizontalMultiLevelHierarchy"/>
    <dgm:cxn modelId="{24C0C213-E5AF-4E63-A49C-1AF737D16A3E}" type="presParOf" srcId="{9C4E14E8-FCF6-4716-A3CF-46B122DA0D04}" destId="{38FA714E-EE63-41D8-8EDF-7B08746A6DD4}" srcOrd="0" destOrd="0" presId="urn:microsoft.com/office/officeart/2008/layout/HorizontalMultiLevelHierarchy"/>
    <dgm:cxn modelId="{98C4C385-A1D2-4485-BE3C-3CBB7F403A3F}" type="presParOf" srcId="{9C4E14E8-FCF6-4716-A3CF-46B122DA0D04}" destId="{36DA7948-DA9C-4BAF-AE72-9696C35EDE22}" srcOrd="1" destOrd="0" presId="urn:microsoft.com/office/officeart/2008/layout/HorizontalMultiLevelHierarchy"/>
    <dgm:cxn modelId="{952651FD-9A6D-449D-B77E-1969099FB52E}" type="presParOf" srcId="{A1EC705D-863E-4B22-9884-7DBBF374975A}" destId="{119B70C0-EA59-4FA8-B977-C29C285C7F4B}" srcOrd="4" destOrd="0" presId="urn:microsoft.com/office/officeart/2008/layout/HorizontalMultiLevelHierarchy"/>
    <dgm:cxn modelId="{8F64A31D-9E2F-4EBE-BED9-679121C7D882}" type="presParOf" srcId="{119B70C0-EA59-4FA8-B977-C29C285C7F4B}" destId="{BDF22456-34F7-4811-B6C7-3118DF4DA4A7}" srcOrd="0" destOrd="0" presId="urn:microsoft.com/office/officeart/2008/layout/HorizontalMultiLevelHierarchy"/>
    <dgm:cxn modelId="{A0987462-43EC-4B2C-A4A9-281C9870CA5C}" type="presParOf" srcId="{A1EC705D-863E-4B22-9884-7DBBF374975A}" destId="{4B9CF9F7-0D47-47EF-A2F1-E63415BC426F}" srcOrd="5" destOrd="0" presId="urn:microsoft.com/office/officeart/2008/layout/HorizontalMultiLevelHierarchy"/>
    <dgm:cxn modelId="{B2ED566F-2654-4FE3-8924-5B357A64DEC7}" type="presParOf" srcId="{4B9CF9F7-0D47-47EF-A2F1-E63415BC426F}" destId="{133BBDB7-DDBD-48AB-B33F-52ECC9BB4ABF}" srcOrd="0" destOrd="0" presId="urn:microsoft.com/office/officeart/2008/layout/HorizontalMultiLevelHierarchy"/>
    <dgm:cxn modelId="{906D5C0A-9BC2-4D02-B09C-56C3B752A002}" type="presParOf" srcId="{4B9CF9F7-0D47-47EF-A2F1-E63415BC426F}" destId="{65B002FD-590F-4AE2-AE26-C2F8312F4D78}" srcOrd="1" destOrd="0" presId="urn:microsoft.com/office/officeart/2008/layout/HorizontalMultiLevelHierarchy"/>
    <dgm:cxn modelId="{7E5A0026-85D2-4930-B637-AFB4C2468988}" type="presParOf" srcId="{A1EC705D-863E-4B22-9884-7DBBF374975A}" destId="{EC228827-F476-4188-A325-0EEC1AD4ABF1}" srcOrd="6" destOrd="0" presId="urn:microsoft.com/office/officeart/2008/layout/HorizontalMultiLevelHierarchy"/>
    <dgm:cxn modelId="{631B7C0D-E94A-4F6F-8DF5-252535D4CF1A}" type="presParOf" srcId="{EC228827-F476-4188-A325-0EEC1AD4ABF1}" destId="{9006E3D6-54D8-4501-86D0-A61B5EB2D9A8}" srcOrd="0" destOrd="0" presId="urn:microsoft.com/office/officeart/2008/layout/HorizontalMultiLevelHierarchy"/>
    <dgm:cxn modelId="{8F67FAD1-E763-4046-803D-9A9EDC8815BA}" type="presParOf" srcId="{A1EC705D-863E-4B22-9884-7DBBF374975A}" destId="{6F6725D4-B901-4395-90B2-329CB0F74894}" srcOrd="7" destOrd="0" presId="urn:microsoft.com/office/officeart/2008/layout/HorizontalMultiLevelHierarchy"/>
    <dgm:cxn modelId="{E9AB6A88-C2B3-4C30-BA46-47A395BD70FB}" type="presParOf" srcId="{6F6725D4-B901-4395-90B2-329CB0F74894}" destId="{1BD70217-5383-4D88-B104-46D43CFBEAB1}" srcOrd="0" destOrd="0" presId="urn:microsoft.com/office/officeart/2008/layout/HorizontalMultiLevelHierarchy"/>
    <dgm:cxn modelId="{F83AAB6E-D1A5-467C-A50B-81E3BAE1E20D}" type="presParOf" srcId="{6F6725D4-B901-4395-90B2-329CB0F74894}" destId="{C73F23E2-56A8-4E67-83FC-6D845BBBE167}" srcOrd="1" destOrd="0" presId="urn:microsoft.com/office/officeart/2008/layout/HorizontalMultiLevelHierarchy"/>
    <dgm:cxn modelId="{FEE95667-B2A4-4AE4-80AF-9D9D8C0D9B17}" type="presParOf" srcId="{A1EC705D-863E-4B22-9884-7DBBF374975A}" destId="{CC006D78-FE38-4DAF-B893-BDBA7CB60948}" srcOrd="8" destOrd="0" presId="urn:microsoft.com/office/officeart/2008/layout/HorizontalMultiLevelHierarchy"/>
    <dgm:cxn modelId="{6EB3264D-282C-4632-8846-AAF42A41F806}" type="presParOf" srcId="{CC006D78-FE38-4DAF-B893-BDBA7CB60948}" destId="{2FCE3B0E-15EC-4CFC-9B1E-08D064816870}" srcOrd="0" destOrd="0" presId="urn:microsoft.com/office/officeart/2008/layout/HorizontalMultiLevelHierarchy"/>
    <dgm:cxn modelId="{4CC8F84A-CE69-402B-832F-BC0EFCD0A704}" type="presParOf" srcId="{A1EC705D-863E-4B22-9884-7DBBF374975A}" destId="{1B63C444-D8CE-493B-A11C-A296FD7659C3}" srcOrd="9" destOrd="0" presId="urn:microsoft.com/office/officeart/2008/layout/HorizontalMultiLevelHierarchy"/>
    <dgm:cxn modelId="{B794392A-15E7-4126-819C-1445467DAE6B}" type="presParOf" srcId="{1B63C444-D8CE-493B-A11C-A296FD7659C3}" destId="{9104FA85-C8EF-4FC0-B2AF-0848E0575B1C}" srcOrd="0" destOrd="0" presId="urn:microsoft.com/office/officeart/2008/layout/HorizontalMultiLevelHierarchy"/>
    <dgm:cxn modelId="{907BDFFA-2BC7-422D-BA86-A788925AA6DE}" type="presParOf" srcId="{1B63C444-D8CE-493B-A11C-A296FD7659C3}" destId="{215BEF49-D710-4D85-A6AF-BE0118F9024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D68533-C72E-4382-BAD5-4A99B071681C}">
      <dsp:nvSpPr>
        <dsp:cNvPr id="0" name=""/>
        <dsp:cNvSpPr/>
      </dsp:nvSpPr>
      <dsp:spPr>
        <a:xfrm>
          <a:off x="703234" y="1616272"/>
          <a:ext cx="1796856" cy="28333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Times New Roman" pitchFamily="18" charset="0"/>
              <a:cs typeface="Times New Roman" pitchFamily="18" charset="0"/>
            </a:rPr>
            <a:t>Các</a:t>
          </a:r>
          <a:r>
            <a:rPr lang="en-US" sz="3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kern="1200" dirty="0" err="1" smtClean="0">
              <a:latin typeface="Times New Roman" pitchFamily="18" charset="0"/>
              <a:cs typeface="Times New Roman" pitchFamily="18" charset="0"/>
            </a:rPr>
            <a:t>trường</a:t>
          </a:r>
          <a:r>
            <a:rPr lang="en-US" sz="3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kern="1200" dirty="0" err="1" smtClean="0">
              <a:latin typeface="Times New Roman" pitchFamily="18" charset="0"/>
              <a:cs typeface="Times New Roman" pitchFamily="18" charset="0"/>
            </a:rPr>
            <a:t>hợp</a:t>
          </a:r>
          <a:r>
            <a:rPr lang="en-US" sz="3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kern="1200" dirty="0" err="1" smtClean="0">
              <a:latin typeface="Times New Roman" pitchFamily="18" charset="0"/>
              <a:cs typeface="Times New Roman" pitchFamily="18" charset="0"/>
            </a:rPr>
            <a:t>mở</a:t>
          </a:r>
          <a:r>
            <a:rPr lang="en-US" sz="3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kern="1200" dirty="0" err="1" smtClean="0">
              <a:latin typeface="Times New Roman" pitchFamily="18" charset="0"/>
              <a:cs typeface="Times New Roman" pitchFamily="18" charset="0"/>
            </a:rPr>
            <a:t>khí</a:t>
          </a:r>
          <a:r>
            <a:rPr lang="en-US" sz="3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kern="1200" dirty="0" err="1" smtClean="0">
              <a:latin typeface="Times New Roman" pitchFamily="18" charset="0"/>
              <a:cs typeface="Times New Roman" pitchFamily="18" charset="0"/>
            </a:rPr>
            <a:t>quản</a:t>
          </a:r>
          <a:endParaRPr lang="vi-VN" sz="3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55862" y="1668900"/>
        <a:ext cx="1691600" cy="2728093"/>
      </dsp:txXfrm>
    </dsp:sp>
    <dsp:sp modelId="{B2DEB19E-FCE2-4250-970E-10AA80A0E640}">
      <dsp:nvSpPr>
        <dsp:cNvPr id="0" name=""/>
        <dsp:cNvSpPr/>
      </dsp:nvSpPr>
      <dsp:spPr>
        <a:xfrm rot="17034627">
          <a:off x="1476903" y="1714063"/>
          <a:ext cx="2694033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2694033" y="1137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2756569" y="1658083"/>
        <a:ext cx="134701" cy="134701"/>
      </dsp:txXfrm>
    </dsp:sp>
    <dsp:sp modelId="{36387534-F280-40A6-9FCB-5DA9405F568F}">
      <dsp:nvSpPr>
        <dsp:cNvPr id="0" name=""/>
        <dsp:cNvSpPr/>
      </dsp:nvSpPr>
      <dsp:spPr>
        <a:xfrm>
          <a:off x="3147750" y="34600"/>
          <a:ext cx="5193971" cy="7666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Chảy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máu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đường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hô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hấp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trên</a:t>
          </a:r>
          <a:endParaRPr lang="vi-VN" sz="3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70204" y="57054"/>
        <a:ext cx="5149063" cy="721734"/>
      </dsp:txXfrm>
    </dsp:sp>
    <dsp:sp modelId="{956470A2-2C02-489F-B077-132DF7FF10BB}">
      <dsp:nvSpPr>
        <dsp:cNvPr id="0" name=""/>
        <dsp:cNvSpPr/>
      </dsp:nvSpPr>
      <dsp:spPr>
        <a:xfrm rot="17418120">
          <a:off x="1869671" y="2116175"/>
          <a:ext cx="1930745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1930745" y="1137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786776" y="2079277"/>
        <a:ext cx="96537" cy="96537"/>
      </dsp:txXfrm>
    </dsp:sp>
    <dsp:sp modelId="{0D8E733A-1926-4722-B815-68B25C259FA6}">
      <dsp:nvSpPr>
        <dsp:cNvPr id="0" name=""/>
        <dsp:cNvSpPr/>
      </dsp:nvSpPr>
      <dsp:spPr>
        <a:xfrm>
          <a:off x="3169998" y="838823"/>
          <a:ext cx="5195091" cy="7666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Cấp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cứu</a:t>
          </a:r>
          <a:endParaRPr lang="vi-VN" sz="3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92452" y="861277"/>
        <a:ext cx="5150183" cy="721734"/>
      </dsp:txXfrm>
    </dsp:sp>
    <dsp:sp modelId="{6ECE4636-6C4A-4930-8160-ADAF61209E78}">
      <dsp:nvSpPr>
        <dsp:cNvPr id="0" name=""/>
        <dsp:cNvSpPr/>
      </dsp:nvSpPr>
      <dsp:spPr>
        <a:xfrm rot="18317042">
          <a:off x="2255168" y="2548224"/>
          <a:ext cx="1159751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1159751" y="1137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vi-VN" sz="500" kern="1200"/>
        </a:p>
      </dsp:txBody>
      <dsp:txXfrm>
        <a:off x="2806050" y="2530601"/>
        <a:ext cx="57987" cy="57987"/>
      </dsp:txXfrm>
    </dsp:sp>
    <dsp:sp modelId="{85BCE68A-3B58-42E6-8C74-0D7A52E97E3C}">
      <dsp:nvSpPr>
        <dsp:cNvPr id="0" name=""/>
        <dsp:cNvSpPr/>
      </dsp:nvSpPr>
      <dsp:spPr>
        <a:xfrm>
          <a:off x="3169998" y="1702921"/>
          <a:ext cx="5186443" cy="7666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Tắc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nghẽn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hô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hấp</a:t>
          </a:r>
          <a:endParaRPr lang="vi-VN" sz="3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92452" y="1725375"/>
        <a:ext cx="5141535" cy="721734"/>
      </dsp:txXfrm>
    </dsp:sp>
    <dsp:sp modelId="{67CA3935-AED4-4C96-9770-89E5050557CD}">
      <dsp:nvSpPr>
        <dsp:cNvPr id="0" name=""/>
        <dsp:cNvSpPr/>
      </dsp:nvSpPr>
      <dsp:spPr>
        <a:xfrm rot="21178223">
          <a:off x="2497554" y="2980273"/>
          <a:ext cx="674981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674981" y="1137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818170" y="2974769"/>
        <a:ext cx="33749" cy="33749"/>
      </dsp:txXfrm>
    </dsp:sp>
    <dsp:sp modelId="{8FE1F376-0A94-493E-983E-CAB445BB9407}">
      <dsp:nvSpPr>
        <dsp:cNvPr id="0" name=""/>
        <dsp:cNvSpPr/>
      </dsp:nvSpPr>
      <dsp:spPr>
        <a:xfrm>
          <a:off x="3169998" y="2567019"/>
          <a:ext cx="5205226" cy="7666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Chấn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thương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hàm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mặt</a:t>
          </a:r>
          <a:endParaRPr lang="vi-VN" sz="3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92452" y="2589473"/>
        <a:ext cx="5160318" cy="721734"/>
      </dsp:txXfrm>
    </dsp:sp>
    <dsp:sp modelId="{E17A31D3-B370-4977-A3CB-E9D4F548DCDF}">
      <dsp:nvSpPr>
        <dsp:cNvPr id="0" name=""/>
        <dsp:cNvSpPr/>
      </dsp:nvSpPr>
      <dsp:spPr>
        <a:xfrm rot="2963761">
          <a:off x="2320386" y="3412318"/>
          <a:ext cx="1029317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1029317" y="1137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809311" y="3397956"/>
        <a:ext cx="51465" cy="51465"/>
      </dsp:txXfrm>
    </dsp:sp>
    <dsp:sp modelId="{4C4220BA-F84A-449C-A9CC-17D48DFD7099}">
      <dsp:nvSpPr>
        <dsp:cNvPr id="0" name=""/>
        <dsp:cNvSpPr/>
      </dsp:nvSpPr>
      <dsp:spPr>
        <a:xfrm>
          <a:off x="3169998" y="3431110"/>
          <a:ext cx="5197222" cy="7666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Bỏng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đường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thở</a:t>
          </a:r>
          <a:endParaRPr lang="vi-VN" sz="3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92452" y="3453564"/>
        <a:ext cx="5152314" cy="721734"/>
      </dsp:txXfrm>
    </dsp:sp>
    <dsp:sp modelId="{1C4AA9F5-A395-4FD2-BA36-D6575AE56226}">
      <dsp:nvSpPr>
        <dsp:cNvPr id="0" name=""/>
        <dsp:cNvSpPr/>
      </dsp:nvSpPr>
      <dsp:spPr>
        <a:xfrm rot="4070942">
          <a:off x="1946686" y="3844367"/>
          <a:ext cx="1776715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1776715" y="1137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790626" y="3811320"/>
        <a:ext cx="88835" cy="88835"/>
      </dsp:txXfrm>
    </dsp:sp>
    <dsp:sp modelId="{9E2404A8-5719-4CA4-857F-ABDBFE72BB68}">
      <dsp:nvSpPr>
        <dsp:cNvPr id="0" name=""/>
        <dsp:cNvSpPr/>
      </dsp:nvSpPr>
      <dsp:spPr>
        <a:xfrm>
          <a:off x="3169998" y="4295208"/>
          <a:ext cx="5178454" cy="7666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Chấn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thương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cổ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và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thanh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quản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 :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gây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giập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nát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phù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nề</a:t>
          </a:r>
          <a:endParaRPr lang="vi-VN" sz="3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92452" y="4317662"/>
        <a:ext cx="5133546" cy="721734"/>
      </dsp:txXfrm>
    </dsp:sp>
    <dsp:sp modelId="{29E729C7-10E9-4DA0-9EE6-77831445EFEF}">
      <dsp:nvSpPr>
        <dsp:cNvPr id="0" name=""/>
        <dsp:cNvSpPr/>
      </dsp:nvSpPr>
      <dsp:spPr>
        <a:xfrm rot="4411878">
          <a:off x="1562523" y="4276416"/>
          <a:ext cx="2617045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2617045" y="1137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2805620" y="4222361"/>
        <a:ext cx="130852" cy="130852"/>
      </dsp:txXfrm>
    </dsp:sp>
    <dsp:sp modelId="{663AA150-2975-4160-A1B2-113716F7B3D4}">
      <dsp:nvSpPr>
        <dsp:cNvPr id="0" name=""/>
        <dsp:cNvSpPr/>
      </dsp:nvSpPr>
      <dsp:spPr>
        <a:xfrm>
          <a:off x="3242001" y="5159306"/>
          <a:ext cx="5206207" cy="7666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NB tri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giác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xấu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uốn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ván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ngừng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thở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khi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ngủ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…</a:t>
          </a:r>
          <a:endParaRPr lang="vi-VN" sz="3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64455" y="5181760"/>
        <a:ext cx="5161299" cy="7217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006D78-FE38-4DAF-B893-BDBA7CB60948}">
      <dsp:nvSpPr>
        <dsp:cNvPr id="0" name=""/>
        <dsp:cNvSpPr/>
      </dsp:nvSpPr>
      <dsp:spPr>
        <a:xfrm>
          <a:off x="1627814" y="2262981"/>
          <a:ext cx="494220" cy="18834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7110" y="0"/>
              </a:lnTo>
              <a:lnTo>
                <a:pt x="247110" y="1883461"/>
              </a:lnTo>
              <a:lnTo>
                <a:pt x="494220" y="1883461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>
            <a:latin typeface="Times New Roman" pitchFamily="18" charset="0"/>
            <a:cs typeface="Times New Roman" pitchFamily="18" charset="0"/>
          </a:endParaRPr>
        </a:p>
      </dsp:txBody>
      <dsp:txXfrm>
        <a:off x="1826243" y="3156031"/>
        <a:ext cx="97361" cy="97361"/>
      </dsp:txXfrm>
    </dsp:sp>
    <dsp:sp modelId="{EC228827-F476-4188-A325-0EEC1AD4ABF1}">
      <dsp:nvSpPr>
        <dsp:cNvPr id="0" name=""/>
        <dsp:cNvSpPr/>
      </dsp:nvSpPr>
      <dsp:spPr>
        <a:xfrm>
          <a:off x="1627814" y="2262981"/>
          <a:ext cx="494220" cy="9417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7110" y="0"/>
              </a:lnTo>
              <a:lnTo>
                <a:pt x="247110" y="941730"/>
              </a:lnTo>
              <a:lnTo>
                <a:pt x="494220" y="941730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vi-VN" sz="500" kern="1200">
            <a:latin typeface="Times New Roman" pitchFamily="18" charset="0"/>
            <a:cs typeface="Times New Roman" pitchFamily="18" charset="0"/>
          </a:endParaRPr>
        </a:p>
      </dsp:txBody>
      <dsp:txXfrm>
        <a:off x="1848335" y="2707258"/>
        <a:ext cx="53176" cy="53176"/>
      </dsp:txXfrm>
    </dsp:sp>
    <dsp:sp modelId="{119B70C0-EA59-4FA8-B977-C29C285C7F4B}">
      <dsp:nvSpPr>
        <dsp:cNvPr id="0" name=""/>
        <dsp:cNvSpPr/>
      </dsp:nvSpPr>
      <dsp:spPr>
        <a:xfrm>
          <a:off x="1627814" y="2217261"/>
          <a:ext cx="6147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07392" y="45720"/>
              </a:lnTo>
              <a:lnTo>
                <a:pt x="307392" y="60237"/>
              </a:lnTo>
              <a:lnTo>
                <a:pt x="614785" y="60237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vi-VN" sz="500" kern="1200">
            <a:latin typeface="Times New Roman" pitchFamily="18" charset="0"/>
            <a:cs typeface="Times New Roman" pitchFamily="18" charset="0"/>
          </a:endParaRPr>
        </a:p>
      </dsp:txBody>
      <dsp:txXfrm>
        <a:off x="1919832" y="2247607"/>
        <a:ext cx="30747" cy="30747"/>
      </dsp:txXfrm>
    </dsp:sp>
    <dsp:sp modelId="{68A13E17-2F58-4BEE-904D-1607DCE14DE5}">
      <dsp:nvSpPr>
        <dsp:cNvPr id="0" name=""/>
        <dsp:cNvSpPr/>
      </dsp:nvSpPr>
      <dsp:spPr>
        <a:xfrm>
          <a:off x="1627814" y="1321250"/>
          <a:ext cx="494220" cy="941730"/>
        </a:xfrm>
        <a:custGeom>
          <a:avLst/>
          <a:gdLst/>
          <a:ahLst/>
          <a:cxnLst/>
          <a:rect l="0" t="0" r="0" b="0"/>
          <a:pathLst>
            <a:path>
              <a:moveTo>
                <a:pt x="0" y="941730"/>
              </a:moveTo>
              <a:lnTo>
                <a:pt x="247110" y="941730"/>
              </a:lnTo>
              <a:lnTo>
                <a:pt x="247110" y="0"/>
              </a:lnTo>
              <a:lnTo>
                <a:pt x="494220" y="0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vi-VN" sz="500" kern="1200">
            <a:latin typeface="Times New Roman" pitchFamily="18" charset="0"/>
            <a:cs typeface="Times New Roman" pitchFamily="18" charset="0"/>
          </a:endParaRPr>
        </a:p>
      </dsp:txBody>
      <dsp:txXfrm>
        <a:off x="1848335" y="1765527"/>
        <a:ext cx="53176" cy="53176"/>
      </dsp:txXfrm>
    </dsp:sp>
    <dsp:sp modelId="{7A0FE408-6931-4A5B-BD0B-0E6B34B5B705}">
      <dsp:nvSpPr>
        <dsp:cNvPr id="0" name=""/>
        <dsp:cNvSpPr/>
      </dsp:nvSpPr>
      <dsp:spPr>
        <a:xfrm>
          <a:off x="1627814" y="376692"/>
          <a:ext cx="470769" cy="1886289"/>
        </a:xfrm>
        <a:custGeom>
          <a:avLst/>
          <a:gdLst/>
          <a:ahLst/>
          <a:cxnLst/>
          <a:rect l="0" t="0" r="0" b="0"/>
          <a:pathLst>
            <a:path>
              <a:moveTo>
                <a:pt x="0" y="1886289"/>
              </a:moveTo>
              <a:lnTo>
                <a:pt x="235384" y="1886289"/>
              </a:lnTo>
              <a:lnTo>
                <a:pt x="235384" y="0"/>
              </a:lnTo>
              <a:lnTo>
                <a:pt x="470769" y="0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vi-VN" sz="700" kern="1200">
            <a:latin typeface="Times New Roman" pitchFamily="18" charset="0"/>
            <a:cs typeface="Times New Roman" pitchFamily="18" charset="0"/>
          </a:endParaRPr>
        </a:p>
      </dsp:txBody>
      <dsp:txXfrm>
        <a:off x="1814595" y="1271233"/>
        <a:ext cx="97207" cy="97207"/>
      </dsp:txXfrm>
    </dsp:sp>
    <dsp:sp modelId="{DEA8AC50-1544-4C1F-8826-F532ABF4F3DF}">
      <dsp:nvSpPr>
        <dsp:cNvPr id="0" name=""/>
        <dsp:cNvSpPr/>
      </dsp:nvSpPr>
      <dsp:spPr>
        <a:xfrm rot="16200000">
          <a:off x="-947486" y="1670271"/>
          <a:ext cx="3965181" cy="1185420"/>
        </a:xfrm>
        <a:prstGeom prst="rect">
          <a:avLst/>
        </a:prstGeom>
        <a:gradFill rotWithShape="0">
          <a:gsLst>
            <a:gs pos="0">
              <a:schemeClr val="accent2">
                <a:shade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smtClean="0">
              <a:latin typeface="Times New Roman" pitchFamily="18" charset="0"/>
              <a:cs typeface="Times New Roman" pitchFamily="18" charset="0"/>
            </a:rPr>
            <a:t>Theo </a:t>
          </a:r>
          <a:r>
            <a:rPr lang="en-US" sz="4400" b="1" kern="1200" dirty="0" err="1" smtClean="0">
              <a:latin typeface="Times New Roman" pitchFamily="18" charset="0"/>
              <a:cs typeface="Times New Roman" pitchFamily="18" charset="0"/>
            </a:rPr>
            <a:t>dõi</a:t>
          </a:r>
          <a:endParaRPr lang="vi-VN" sz="4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-947486" y="1670271"/>
        <a:ext cx="3965181" cy="1185420"/>
      </dsp:txXfrm>
    </dsp:sp>
    <dsp:sp modelId="{245B39FE-42BE-4D7F-8060-03E62770A56F}">
      <dsp:nvSpPr>
        <dsp:cNvPr id="0" name=""/>
        <dsp:cNvSpPr/>
      </dsp:nvSpPr>
      <dsp:spPr>
        <a:xfrm>
          <a:off x="2098583" y="0"/>
          <a:ext cx="5423893" cy="753384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Chụp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phổi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kiểm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tra</a:t>
          </a:r>
          <a:endParaRPr lang="vi-VN" sz="3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98583" y="0"/>
        <a:ext cx="5423893" cy="753384"/>
      </dsp:txXfrm>
    </dsp:sp>
    <dsp:sp modelId="{38FA714E-EE63-41D8-8EDF-7B08746A6DD4}">
      <dsp:nvSpPr>
        <dsp:cNvPr id="0" name=""/>
        <dsp:cNvSpPr/>
      </dsp:nvSpPr>
      <dsp:spPr>
        <a:xfrm>
          <a:off x="2122034" y="944558"/>
          <a:ext cx="5442896" cy="753384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Mạch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huyết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áp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nhịp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thở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sắc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mặt</a:t>
          </a:r>
          <a:endParaRPr lang="vi-VN" sz="3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22034" y="944558"/>
        <a:ext cx="5442896" cy="753384"/>
      </dsp:txXfrm>
    </dsp:sp>
    <dsp:sp modelId="{133BBDB7-DDBD-48AB-B33F-52ECC9BB4ABF}">
      <dsp:nvSpPr>
        <dsp:cNvPr id="0" name=""/>
        <dsp:cNvSpPr/>
      </dsp:nvSpPr>
      <dsp:spPr>
        <a:xfrm>
          <a:off x="2242599" y="1900806"/>
          <a:ext cx="5353170" cy="753384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Màu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sắc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đờm</a:t>
          </a:r>
          <a:endParaRPr lang="vi-VN" sz="3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42599" y="1900806"/>
        <a:ext cx="5353170" cy="753384"/>
      </dsp:txXfrm>
    </dsp:sp>
    <dsp:sp modelId="{1BD70217-5383-4D88-B104-46D43CFBEAB1}">
      <dsp:nvSpPr>
        <dsp:cNvPr id="0" name=""/>
        <dsp:cNvSpPr/>
      </dsp:nvSpPr>
      <dsp:spPr>
        <a:xfrm>
          <a:off x="2122034" y="2828019"/>
          <a:ext cx="5521156" cy="753384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Thông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khí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nhân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tạo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nếu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cần</a:t>
          </a:r>
          <a:endParaRPr lang="vi-VN" sz="3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22034" y="2828019"/>
        <a:ext cx="5521156" cy="753384"/>
      </dsp:txXfrm>
    </dsp:sp>
    <dsp:sp modelId="{9104FA85-C8EF-4FC0-B2AF-0848E0575B1C}">
      <dsp:nvSpPr>
        <dsp:cNvPr id="0" name=""/>
        <dsp:cNvSpPr/>
      </dsp:nvSpPr>
      <dsp:spPr>
        <a:xfrm>
          <a:off x="2122034" y="3769750"/>
          <a:ext cx="5665172" cy="753384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Hằng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ngày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kiểm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tra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lỗ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mở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khí</a:t>
          </a:r>
          <a:r>
            <a:rPr lang="en-US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000" kern="1200" dirty="0" err="1" smtClean="0">
              <a:latin typeface="Times New Roman" pitchFamily="18" charset="0"/>
              <a:cs typeface="Times New Roman" pitchFamily="18" charset="0"/>
            </a:rPr>
            <a:t>quản</a:t>
          </a:r>
          <a:endParaRPr lang="vi-VN" sz="3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22034" y="3769750"/>
        <a:ext cx="5665172" cy="7533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9394C-13C0-4737-A5B4-65177BFCB12D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07CB8-5C8B-42E9-84BF-65A90B063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75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B2F040-C31B-4A9E-8E79-6AE6FB2D462E}" type="slidenum">
              <a:rPr lang="vi-VN" smtClean="0"/>
              <a:pPr>
                <a:defRPr/>
              </a:pPr>
              <a:t>2</a:t>
            </a:fld>
            <a:endParaRPr lang="vi-V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03EA3B-AEA1-4D14-AAC1-3F6A8E2E21C2}" type="slidenum">
              <a:rPr lang="vi-VN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vi-V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7B15FF-7CFE-4D04-B8D4-F5690995F042}" type="slidenum">
              <a:rPr lang="vi-VN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vi-V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7B15FF-7CFE-4D04-B8D4-F5690995F042}" type="slidenum">
              <a:rPr lang="vi-VN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vi-V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6C3A-5ADD-4AB4-B4C7-94F9A4455752}" type="datetimeFigureOut">
              <a:rPr lang="vi-VN" smtClean="0"/>
              <a:t>15/09/16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457B-6805-41F3-899B-8F16946E63D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79345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6C3A-5ADD-4AB4-B4C7-94F9A4455752}" type="datetimeFigureOut">
              <a:rPr lang="vi-VN" smtClean="0"/>
              <a:t>15/09/16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457B-6805-41F3-899B-8F16946E63D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0510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6C3A-5ADD-4AB4-B4C7-94F9A4455752}" type="datetimeFigureOut">
              <a:rPr lang="vi-VN" smtClean="0"/>
              <a:t>15/09/16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457B-6805-41F3-899B-8F16946E63D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87283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6C3A-5ADD-4AB4-B4C7-94F9A4455752}" type="datetimeFigureOut">
              <a:rPr lang="vi-VN" smtClean="0"/>
              <a:t>15/09/16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457B-6805-41F3-899B-8F16946E63D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7188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6C3A-5ADD-4AB4-B4C7-94F9A4455752}" type="datetimeFigureOut">
              <a:rPr lang="vi-VN" smtClean="0"/>
              <a:t>15/09/16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457B-6805-41F3-899B-8F16946E63D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06787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6C3A-5ADD-4AB4-B4C7-94F9A4455752}" type="datetimeFigureOut">
              <a:rPr lang="vi-VN" smtClean="0"/>
              <a:t>15/09/16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457B-6805-41F3-899B-8F16946E63D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63489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6C3A-5ADD-4AB4-B4C7-94F9A4455752}" type="datetimeFigureOut">
              <a:rPr lang="vi-VN" smtClean="0"/>
              <a:t>15/09/16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457B-6805-41F3-899B-8F16946E63D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17074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6C3A-5ADD-4AB4-B4C7-94F9A4455752}" type="datetimeFigureOut">
              <a:rPr lang="vi-VN" smtClean="0"/>
              <a:t>15/09/16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457B-6805-41F3-899B-8F16946E63D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83806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6C3A-5ADD-4AB4-B4C7-94F9A4455752}" type="datetimeFigureOut">
              <a:rPr lang="vi-VN" smtClean="0"/>
              <a:t>15/09/16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457B-6805-41F3-899B-8F16946E63D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83716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6C3A-5ADD-4AB4-B4C7-94F9A4455752}" type="datetimeFigureOut">
              <a:rPr lang="vi-VN" smtClean="0"/>
              <a:t>15/09/16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457B-6805-41F3-899B-8F16946E63D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96303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6C3A-5ADD-4AB4-B4C7-94F9A4455752}" type="datetimeFigureOut">
              <a:rPr lang="vi-VN" smtClean="0"/>
              <a:t>15/09/16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457B-6805-41F3-899B-8F16946E63D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00585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86C3A-5ADD-4AB4-B4C7-94F9A4455752}" type="datetimeFigureOut">
              <a:rPr lang="vi-VN" smtClean="0"/>
              <a:t>15/09/16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0457B-6805-41F3-899B-8F16946E63D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65509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196752"/>
          </a:xfrm>
          <a:prstGeom prst="rect">
            <a:avLst/>
          </a:prstGeom>
          <a:solidFill>
            <a:srgbClr val="C00000"/>
          </a:solidFill>
          <a:ln cap="flat" algn="ctr">
            <a:solidFill>
              <a:srgbClr val="FF00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3500" b="1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500" b="1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500" b="1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500" b="1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3500" b="1" u="sng" dirty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Trương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Kim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Ngân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     2.Trương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72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36356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AutoNum type="arabicPeriod"/>
              <a:defRPr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dõi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3000" dirty="0">
                <a:latin typeface="Times New Roman" pitchFamily="18" charset="0"/>
                <a:cs typeface="Times New Roman" pitchFamily="18" charset="0"/>
              </a:rPr>
              <a:t>Đảm bảo hô hấp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3000" dirty="0">
                <a:latin typeface="Times New Roman" pitchFamily="18" charset="0"/>
                <a:cs typeface="Times New Roman" pitchFamily="18" charset="0"/>
              </a:rPr>
              <a:t>Đảm bảo tuần 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hoàn</a:t>
            </a:r>
            <a:endParaRPr lang="vi-VN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3000" dirty="0">
                <a:latin typeface="Times New Roman" pitchFamily="18" charset="0"/>
                <a:cs typeface="Times New Roman" pitchFamily="18" charset="0"/>
              </a:rPr>
              <a:t>Đảm bảo các chăm sóc cơ bản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3000" dirty="0">
                <a:latin typeface="Times New Roman" pitchFamily="18" charset="0"/>
                <a:cs typeface="Times New Roman" pitchFamily="18" charset="0"/>
              </a:rPr>
              <a:t>Phòng tránh các biến chứng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196752"/>
          </a:xfrm>
          <a:prstGeom prst="rect">
            <a:avLst/>
          </a:prstGeom>
          <a:solidFill>
            <a:srgbClr val="C00000"/>
          </a:solidFill>
          <a:ln cap="flat" algn="ctr">
            <a:solidFill>
              <a:srgbClr val="FF00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3500" b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en-US" sz="3500" b="1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3500" b="1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DÕI</a:t>
            </a:r>
            <a:r>
              <a:rPr lang="en-US" sz="3500" b="1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500" b="1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3500" b="1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3500" b="1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500" b="1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500" b="1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MKQ</a:t>
            </a:r>
            <a:endParaRPr lang="en-US" sz="3500" b="1" u="sng" dirty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26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106380"/>
              </p:ext>
            </p:extLst>
          </p:nvPr>
        </p:nvGraphicFramePr>
        <p:xfrm>
          <a:off x="-1017" y="0"/>
          <a:ext cx="9145017" cy="7391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665"/>
                <a:gridCol w="1440160"/>
                <a:gridCol w="1368152"/>
                <a:gridCol w="3312189"/>
                <a:gridCol w="1619851"/>
              </a:tblGrid>
              <a:tr h="338863">
                <a:tc>
                  <a:txBody>
                    <a:bodyPr/>
                    <a:lstStyle/>
                    <a:p>
                      <a:pPr algn="ctr"/>
                      <a:r>
                        <a:rPr lang="vi-VN" sz="1800" dirty="0" smtClean="0">
                          <a:latin typeface="+mj-lt"/>
                        </a:rPr>
                        <a:t>NĐ</a:t>
                      </a:r>
                      <a:endParaRPr lang="vi-VN" sz="1800" dirty="0">
                        <a:latin typeface="+mj-lt"/>
                      </a:endParaRPr>
                    </a:p>
                  </a:txBody>
                  <a:tcPr marT="45721" marB="45721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800" smtClean="0">
                          <a:latin typeface="+mj-lt"/>
                        </a:rPr>
                        <a:t>CĐ</a:t>
                      </a:r>
                      <a:endParaRPr lang="vi-VN" sz="1800">
                        <a:latin typeface="+mj-lt"/>
                      </a:endParaRPr>
                    </a:p>
                  </a:txBody>
                  <a:tcPr marT="45721" marB="45721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800" smtClean="0">
                          <a:latin typeface="+mj-lt"/>
                        </a:rPr>
                        <a:t>LKHCS</a:t>
                      </a:r>
                      <a:endParaRPr lang="vi-VN" sz="1800">
                        <a:latin typeface="+mj-lt"/>
                      </a:endParaRPr>
                    </a:p>
                  </a:txBody>
                  <a:tcPr marT="45721" marB="45721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800" smtClean="0">
                          <a:latin typeface="+mj-lt"/>
                        </a:rPr>
                        <a:t>THKHCS</a:t>
                      </a:r>
                      <a:endParaRPr lang="vi-VN" sz="1800">
                        <a:latin typeface="+mj-lt"/>
                      </a:endParaRPr>
                    </a:p>
                  </a:txBody>
                  <a:tcPr marT="45721" marB="45721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800" smtClean="0">
                          <a:latin typeface="+mj-lt"/>
                        </a:rPr>
                        <a:t>LG</a:t>
                      </a:r>
                      <a:endParaRPr lang="vi-VN" sz="1800">
                        <a:latin typeface="+mj-lt"/>
                      </a:endParaRPr>
                    </a:p>
                  </a:txBody>
                  <a:tcPr marT="45721" marB="45721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9025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400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BN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ho </a:t>
                      </a:r>
                      <a:r>
                        <a:rPr lang="en-US" sz="2400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đờm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nhớt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có </a:t>
                      </a:r>
                      <a:r>
                        <a:rPr lang="en-US" sz="2400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lẫn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ít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máu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400" kern="1200" baseline="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400" kern="1200" baseline="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4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-Băng thấm máu.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400" kern="1200" baseline="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400" kern="1200" baseline="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r>
                        <a:rPr lang="vi-VN" sz="23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Cổ BN </a:t>
                      </a:r>
                      <a:r>
                        <a:rPr lang="vi-VN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xưng</a:t>
                      </a:r>
                      <a:r>
                        <a:rPr lang="vi-VN" sz="24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to</a:t>
                      </a:r>
                      <a:r>
                        <a:rPr lang="vi-VN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ấn nhẹ 2 ngón tay có cảm giác lạo xạo </a:t>
                      </a:r>
                      <a:endParaRPr lang="vi-VN" sz="2400" kern="1200" baseline="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3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lang="vi-VN" sz="2400" kern="1200" baseline="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45721" marB="45721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-Do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thích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nghi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với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sư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̣ </a:t>
                      </a:r>
                      <a:r>
                        <a:rPr lang="en-US" sz="24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va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chạm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của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ống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MKQ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vi-VN" sz="2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-Do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bóc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tách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sâu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chạm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các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tĩnh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mạch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cảnh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vi-VN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Do chỗ rạch quá rộng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vi-VN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vi-VN" sz="24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Hô hấp hỗ trợ quá mạnh.</a:t>
                      </a:r>
                      <a:endParaRPr lang="en-US" sz="2400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45721" marB="45721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vi-VN" sz="2400" smtClean="0">
                          <a:latin typeface="+mj-lt"/>
                        </a:rPr>
                        <a:t>- Hút</a:t>
                      </a:r>
                      <a:r>
                        <a:rPr lang="vi-VN" sz="2400" baseline="0" smtClean="0">
                          <a:latin typeface="+mj-lt"/>
                        </a:rPr>
                        <a:t> đờm nhớt </a:t>
                      </a:r>
                      <a:endParaRPr lang="vi-VN" sz="2400" smtClean="0">
                        <a:latin typeface="+mj-lt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vi-VN" sz="2400" smtClean="0">
                        <a:latin typeface="+mj-lt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vi-VN" sz="2400" smtClean="0">
                        <a:latin typeface="+mj-lt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vi-VN" sz="2400" smtClean="0">
                        <a:latin typeface="+mj-lt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vi-VN" sz="2400" smtClean="0">
                        <a:latin typeface="+mj-lt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vi-VN" sz="2400" smtClean="0">
                          <a:latin typeface="+mj-lt"/>
                        </a:rPr>
                        <a:t>- Bơm</a:t>
                      </a:r>
                      <a:r>
                        <a:rPr lang="vi-VN" sz="2400" baseline="0" smtClean="0">
                          <a:latin typeface="+mj-lt"/>
                        </a:rPr>
                        <a:t> căng bóng chèn,thay băng .</a:t>
                      </a:r>
                      <a:endParaRPr lang="vi-VN" sz="2400" smtClean="0">
                        <a:latin typeface="+mj-lt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vi-VN" sz="2400" smtClean="0">
                          <a:latin typeface="+mj-lt"/>
                        </a:rPr>
                        <a:t>- Rạch da vừa đủ, may da vừa sát lỗ mở .</a:t>
                      </a:r>
                    </a:p>
                  </a:txBody>
                  <a:tcPr marT="45721" marB="45721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buFontTx/>
                        <a:buNone/>
                      </a:pPr>
                      <a:r>
                        <a:rPr lang="vi-VN" sz="2400" smtClean="0">
                          <a:latin typeface="+mj-lt"/>
                        </a:rPr>
                        <a:t>-</a:t>
                      </a:r>
                      <a:r>
                        <a:rPr lang="vi-VN" sz="2400" baseline="0" smtClean="0">
                          <a:latin typeface="+mj-lt"/>
                        </a:rPr>
                        <a:t> ĐD hút sạch đờm nhớt cho BN. </a:t>
                      </a:r>
                      <a:endParaRPr lang="vi-VN" sz="2400" smtClean="0">
                        <a:latin typeface="+mj-lt"/>
                      </a:endParaRPr>
                    </a:p>
                    <a:p>
                      <a:pPr marL="342900" lvl="0" indent="-342900" algn="just">
                        <a:buFontTx/>
                        <a:buChar char="-"/>
                      </a:pPr>
                      <a:endParaRPr lang="vi-VN" sz="2400" smtClean="0">
                        <a:latin typeface="+mj-lt"/>
                      </a:endParaRPr>
                    </a:p>
                    <a:p>
                      <a:pPr marL="342900" lvl="0" indent="-342900" algn="just">
                        <a:buFontTx/>
                        <a:buChar char="-"/>
                      </a:pPr>
                      <a:endParaRPr lang="vi-VN" sz="2400" smtClean="0">
                        <a:latin typeface="+mj-lt"/>
                      </a:endParaRPr>
                    </a:p>
                    <a:p>
                      <a:pPr marL="342900" lvl="0" indent="-342900" algn="just">
                        <a:buFontTx/>
                        <a:buChar char="-"/>
                      </a:pPr>
                      <a:endParaRPr lang="vi-VN" sz="2400" smtClean="0">
                        <a:latin typeface="+mj-lt"/>
                      </a:endParaRPr>
                    </a:p>
                    <a:p>
                      <a:pPr marL="0" lvl="0" indent="0" algn="just">
                        <a:buFontTx/>
                        <a:buNone/>
                      </a:pPr>
                      <a:endParaRPr lang="vi-VN" sz="2400" smtClean="0">
                        <a:latin typeface="+mj-lt"/>
                      </a:endParaRPr>
                    </a:p>
                    <a:p>
                      <a:pPr marL="0" lvl="0" indent="0" algn="just">
                        <a:buFontTx/>
                        <a:buNone/>
                      </a:pPr>
                      <a:r>
                        <a:rPr lang="vi-VN" sz="2400" smtClean="0">
                          <a:latin typeface="+mj-lt"/>
                        </a:rPr>
                        <a:t>- Đ</a:t>
                      </a:r>
                      <a:r>
                        <a:rPr lang="vi-VN" sz="2400" baseline="0" smtClean="0">
                          <a:latin typeface="+mj-lt"/>
                        </a:rPr>
                        <a:t>D</a:t>
                      </a:r>
                      <a:r>
                        <a:rPr lang="vi-VN" sz="2400" smtClean="0">
                          <a:latin typeface="+mj-lt"/>
                        </a:rPr>
                        <a:t> dùng gạc tấn nhẹ vào chỗ MKQ rỉ máu , theo dõi mạch , huyết áp ít nhất 3h .</a:t>
                      </a:r>
                    </a:p>
                    <a:p>
                      <a:pPr marL="0" lvl="0" indent="0" algn="just">
                        <a:buFontTx/>
                        <a:buNone/>
                      </a:pPr>
                      <a:r>
                        <a:rPr lang="vi-VN" sz="2400" kern="120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- Thay băng</a:t>
                      </a:r>
                      <a:r>
                        <a:rPr lang="vi-VN" sz="2400" kern="1200" baseline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 cho BN</a:t>
                      </a:r>
                      <a:endParaRPr lang="vi-VN" sz="2400" kern="120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</a:endParaRPr>
                    </a:p>
                    <a:p>
                      <a:pPr marL="0" lvl="0" indent="0" algn="l">
                        <a:buFont typeface="Wingdings" pitchFamily="2" charset="2"/>
                        <a:buNone/>
                      </a:pPr>
                      <a:r>
                        <a:rPr lang="vi-VN" sz="2400" kern="120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r>
                        <a:rPr lang="vi-VN" sz="2400" kern="1200" baseline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vi-VN" sz="2400" kern="120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Đ</a:t>
                      </a:r>
                      <a:r>
                        <a:rPr lang="vi-VN" sz="2400" kern="1200" baseline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D</a:t>
                      </a:r>
                      <a:r>
                        <a:rPr lang="vi-VN" sz="2400" kern="120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khoanh vùng , theo dõi tràn khí có tăng lên báo BS 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vi-VN" sz="2400" kern="120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- BS cắt nút chỉ sát lỗ MKQ</a:t>
                      </a:r>
                    </a:p>
                  </a:txBody>
                  <a:tcPr marT="45721" marB="45721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vi-VN" sz="2400" smtClean="0">
                          <a:latin typeface="+mj-lt"/>
                        </a:rPr>
                        <a:t>- BN sạch</a:t>
                      </a:r>
                      <a:r>
                        <a:rPr lang="vi-VN" sz="2400" baseline="0" smtClean="0">
                          <a:latin typeface="+mj-lt"/>
                        </a:rPr>
                        <a:t> đờm.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vi-VN" sz="2400" baseline="0" smtClean="0">
                        <a:latin typeface="+mj-lt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vi-VN" sz="2400" baseline="0" smtClean="0">
                        <a:latin typeface="+mj-lt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vi-VN" sz="2400" baseline="0" smtClean="0">
                        <a:latin typeface="+mj-lt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vi-VN" sz="2400" baseline="0" smtClean="0">
                        <a:latin typeface="+mj-lt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vi-VN" sz="2400" smtClean="0">
                          <a:latin typeface="+mj-lt"/>
                        </a:rPr>
                        <a:t>- Không</a:t>
                      </a:r>
                      <a:r>
                        <a:rPr lang="vi-VN" sz="2400" baseline="0" smtClean="0">
                          <a:latin typeface="+mj-lt"/>
                        </a:rPr>
                        <a:t> còn rỉ máu vết thương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vi-VN" sz="2400" baseline="0" smtClean="0">
                        <a:latin typeface="+mj-lt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vi-VN" sz="2400" baseline="0" smtClean="0">
                        <a:latin typeface="+mj-lt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vi-VN" sz="2400" baseline="0" smtClean="0">
                          <a:latin typeface="+mj-lt"/>
                        </a:rPr>
                        <a:t>- Cổ BN giảm xưng</a:t>
                      </a:r>
                    </a:p>
                  </a:txBody>
                  <a:tcPr marT="45721" marB="45721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322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915227"/>
              </p:ext>
            </p:extLst>
          </p:nvPr>
        </p:nvGraphicFramePr>
        <p:xfrm>
          <a:off x="-23409" y="34094"/>
          <a:ext cx="9205282" cy="7132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49"/>
                <a:gridCol w="1512168"/>
                <a:gridCol w="1440160"/>
                <a:gridCol w="3267378"/>
                <a:gridCol w="1630527"/>
              </a:tblGrid>
              <a:tr h="310518">
                <a:tc>
                  <a:txBody>
                    <a:bodyPr/>
                    <a:lstStyle/>
                    <a:p>
                      <a:pPr algn="ctr"/>
                      <a:r>
                        <a:rPr lang="vi-VN" sz="2400" smtClean="0">
                          <a:latin typeface="+mj-lt"/>
                        </a:rPr>
                        <a:t>NĐ</a:t>
                      </a:r>
                      <a:endParaRPr lang="vi-VN" sz="2400">
                        <a:latin typeface="+mj-lt"/>
                      </a:endParaRPr>
                    </a:p>
                  </a:txBody>
                  <a:tcPr marT="45724" marB="45724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smtClean="0">
                          <a:latin typeface="+mj-lt"/>
                        </a:rPr>
                        <a:t>CĐ</a:t>
                      </a:r>
                      <a:endParaRPr lang="vi-VN" sz="2400">
                        <a:latin typeface="+mj-lt"/>
                      </a:endParaRPr>
                    </a:p>
                  </a:txBody>
                  <a:tcPr marT="45724" marB="45724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smtClean="0">
                          <a:latin typeface="+mj-lt"/>
                        </a:rPr>
                        <a:t>LKHCS</a:t>
                      </a:r>
                      <a:endParaRPr lang="vi-VN" sz="2400">
                        <a:latin typeface="+mj-lt"/>
                      </a:endParaRPr>
                    </a:p>
                  </a:txBody>
                  <a:tcPr marT="45724" marB="45724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smtClean="0">
                          <a:latin typeface="+mj-lt"/>
                        </a:rPr>
                        <a:t>THKHCS</a:t>
                      </a:r>
                      <a:endParaRPr lang="vi-VN" sz="2400">
                        <a:latin typeface="+mj-lt"/>
                      </a:endParaRPr>
                    </a:p>
                  </a:txBody>
                  <a:tcPr marT="45724" marB="45724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smtClean="0">
                          <a:latin typeface="+mj-lt"/>
                        </a:rPr>
                        <a:t>LG</a:t>
                      </a:r>
                      <a:endParaRPr lang="vi-VN" sz="2400">
                        <a:latin typeface="+mj-lt"/>
                      </a:endParaRPr>
                    </a:p>
                  </a:txBody>
                  <a:tcPr marT="45724" marB="45724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3940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400" kern="120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- Ống MKQ không nằm trong lỗ MKQ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400" kern="1200" baseline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400" kern="1200" baseline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400" kern="120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- Cố định ống chưa đạt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400" kern="1200" baseline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r>
                        <a:rPr lang="vi-VN" sz="2400" kern="120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Không đặt</a:t>
                      </a:r>
                      <a:r>
                        <a:rPr lang="vi-VN" sz="2400" kern="1200" baseline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được ống hút </a:t>
                      </a:r>
                    </a:p>
                  </a:txBody>
                  <a:tcPr marT="45724" marB="45724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vi-VN" sz="2400" kern="120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- Ống MKQ tuột nằm ngoài khí quản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vi-VN" sz="2400" kern="120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- May da quá chặt quanh ống.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vi-VN" sz="2400" kern="120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- Phù nề mô mềm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400" kern="120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400" kern="120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- Đàm quá đặc quánh lại thành nút trong ống MKQ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vi-VN" sz="2400" kern="120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45724" marB="45724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400" kern="120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- Hô hấp hỗ trợ với áp lực vừa phải .</a:t>
                      </a:r>
                    </a:p>
                    <a:p>
                      <a:endParaRPr lang="vi-VN" sz="2400" smtClean="0">
                        <a:latin typeface="+mj-lt"/>
                      </a:endParaRPr>
                    </a:p>
                    <a:p>
                      <a:endParaRPr lang="vi-VN" sz="2400" smtClean="0">
                        <a:latin typeface="+mj-lt"/>
                      </a:endParaRPr>
                    </a:p>
                    <a:p>
                      <a:endParaRPr lang="vi-VN" sz="2400" smtClean="0">
                        <a:latin typeface="+mj-lt"/>
                      </a:endParaRPr>
                    </a:p>
                    <a:p>
                      <a:endParaRPr lang="vi-VN" sz="2400" smtClean="0">
                        <a:latin typeface="+mj-lt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vi-VN" sz="2400" smtClean="0">
                          <a:latin typeface="+mj-lt"/>
                        </a:rPr>
                        <a:t>- Cố định ống MKQ đúng.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400" kern="120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- Theo dõi sát, làm loãng đàm và hút sạch đàm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vi-VN" sz="2400" smtClean="0">
                        <a:latin typeface="+mj-lt"/>
                      </a:endParaRPr>
                    </a:p>
                  </a:txBody>
                  <a:tcPr marT="45724" marB="45724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vi-VN" sz="2400" kern="120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r>
                        <a:rPr lang="vi-VN" sz="2400" kern="1200" baseline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vi-VN" sz="2400" kern="120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Dùng kềm banh mũi banh rộng lỗ MKQ giúp thở oxy trong khi chờ BS đặt lại ống MKQ , có thể dùng ống NKQ nhỏ 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400" kern="120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- Cấp cứu bệnh nhân đến khi thở lại bình thường.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400" kern="120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400" kern="1200" baseline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- Giữ BN nằm yên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400" kern="120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- Nhờ</a:t>
                      </a:r>
                      <a:r>
                        <a:rPr lang="vi-VN" sz="2400" kern="1200" baseline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bác sĩ cố định lại ống MKQ </a:t>
                      </a:r>
                      <a:endParaRPr lang="vi-VN" sz="2400" kern="120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400" kern="120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- Rút ống trong ra, hút đàm nhớt nếu đàm đặc nhỏ nước muối sinh lý 0,9% ( trẻ &lt; 1 tuổi 0,5ml – 1 ml ; &gt; 1 tuổi :1-3ml)</a:t>
                      </a:r>
                      <a:endParaRPr lang="vi-VN" sz="2400" kern="120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400" kern="1200" baseline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45724" marB="45724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- BN thở lại bình thường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vi-VN" sz="25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vi-VN" sz="25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vi-VN" sz="25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vi-VN" sz="25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vi-VN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- BN hết phù nề mô mềm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vi-VN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T="45724" marB="45724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430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52232"/>
              </p:ext>
            </p:extLst>
          </p:nvPr>
        </p:nvGraphicFramePr>
        <p:xfrm>
          <a:off x="0" y="0"/>
          <a:ext cx="9144000" cy="7132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281"/>
                <a:gridCol w="1368152"/>
                <a:gridCol w="1656184"/>
                <a:gridCol w="3476727"/>
                <a:gridCol w="1475656"/>
              </a:tblGrid>
              <a:tr h="457220">
                <a:tc>
                  <a:txBody>
                    <a:bodyPr/>
                    <a:lstStyle/>
                    <a:p>
                      <a:pPr algn="ctr"/>
                      <a:r>
                        <a:rPr lang="vi-VN" sz="2400" smtClean="0">
                          <a:latin typeface="+mj-lt"/>
                        </a:rPr>
                        <a:t>NĐ</a:t>
                      </a:r>
                      <a:endParaRPr lang="vi-VN" sz="2400"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smtClean="0">
                          <a:latin typeface="+mj-lt"/>
                        </a:rPr>
                        <a:t>CĐ</a:t>
                      </a:r>
                      <a:endParaRPr lang="vi-VN" sz="2400"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smtClean="0">
                          <a:latin typeface="+mj-lt"/>
                        </a:rPr>
                        <a:t>LKHCS</a:t>
                      </a:r>
                      <a:endParaRPr lang="vi-VN" sz="2400"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smtClean="0">
                          <a:latin typeface="+mj-lt"/>
                        </a:rPr>
                        <a:t>THKHCS</a:t>
                      </a:r>
                      <a:endParaRPr lang="vi-VN" sz="2400"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smtClean="0">
                          <a:latin typeface="+mj-lt"/>
                        </a:rPr>
                        <a:t>LG</a:t>
                      </a:r>
                      <a:endParaRPr lang="vi-VN" sz="2400"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6754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400" kern="120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400" kern="120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400" kern="120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400" kern="120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400" kern="120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400" kern="120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400" kern="120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400" kern="120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-Không có thông khí </a:t>
                      </a:r>
                      <a:endParaRPr lang="vi-VN" sz="2400" kern="1200" baseline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400" kern="1200" baseline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vi-VN" sz="2400" kern="120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vi-VN" sz="2400"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vi-VN" sz="2400" kern="120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vi-VN" sz="2400" kern="120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vi-VN" sz="2400" kern="120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vi-VN" sz="2400" kern="120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vi-VN" sz="2400" kern="120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vi-VN" sz="2400" kern="120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vi-VN" sz="2400" kern="120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vi-VN" sz="2400" kern="120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- Máu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vi-VN" sz="2400" kern="120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đóng thành cục trong ống MKQ</a:t>
                      </a:r>
                      <a:endParaRPr lang="vi-VN" sz="2400"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vi-VN" sz="2400" smtClean="0">
                        <a:latin typeface="+mj-lt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endParaRPr lang="vi-VN" sz="2400" smtClean="0">
                        <a:latin typeface="+mj-lt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endParaRPr lang="vi-VN" sz="2400" smtClean="0">
                        <a:latin typeface="+mj-lt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endParaRPr lang="vi-VN" sz="2400" smtClean="0">
                        <a:latin typeface="+mj-lt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endParaRPr lang="vi-VN" sz="2400" smtClean="0">
                        <a:latin typeface="+mj-lt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endParaRPr lang="vi-VN" sz="2400" smtClean="0">
                        <a:latin typeface="+mj-lt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endParaRPr lang="vi-VN" sz="2400" smtClean="0">
                        <a:latin typeface="+mj-lt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vi-VN" sz="2400" smtClean="0">
                          <a:latin typeface="+mj-lt"/>
                        </a:rPr>
                        <a:t>- Rửa ống trong mỗi ngày.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vi-VN" sz="2400" kern="120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- Cho BN uống nhiều nước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vi-VN" sz="2400" smtClean="0"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vi-VN" sz="2400" kern="120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vào</a:t>
                      </a:r>
                      <a:r>
                        <a:rPr lang="vi-VN" sz="2400" kern="1200" baseline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vi-VN" sz="2400" kern="120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thành ống MKQ cho loãng đàm rồi tiếp tục hút. Nếu thất bại bác</a:t>
                      </a:r>
                      <a:r>
                        <a:rPr lang="vi-VN" sz="2400" kern="1200" baseline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sĩ</a:t>
                      </a:r>
                      <a:r>
                        <a:rPr lang="vi-VN" sz="2400" kern="120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rút ống MKQ ra và đặt lại ống mới càng nhanh càng tốt, cấp cứu đến khi BN thở lại bình thường .</a:t>
                      </a:r>
                      <a:endParaRPr lang="vi-VN" sz="2400" kern="120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vi-VN" sz="2400" kern="120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- Nhỏ nước muối sinh lý 0.9% vào gạc che mỗi 2h làm ẩm không khí hít vào.</a:t>
                      </a:r>
                    </a:p>
                    <a:p>
                      <a:pPr marL="0" lvl="0" indent="0" algn="just">
                        <a:buFont typeface="Wingdings" pitchFamily="2" charset="2"/>
                        <a:buNone/>
                      </a:pPr>
                      <a:endParaRPr lang="vi-VN" sz="2400" kern="120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lvl="0" indent="0" algn="just">
                        <a:buFont typeface="Wingdings" pitchFamily="2" charset="2"/>
                        <a:buNone/>
                      </a:pPr>
                      <a:endParaRPr lang="vi-VN" sz="2400" kern="120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lvl="0" indent="0" algn="just">
                        <a:buFont typeface="Wingdings" pitchFamily="2" charset="2"/>
                        <a:buNone/>
                      </a:pPr>
                      <a:endParaRPr lang="vi-VN" sz="2400" kern="120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lvl="0" indent="0" algn="just">
                        <a:buFont typeface="Wingdings" pitchFamily="2" charset="2"/>
                        <a:buNone/>
                      </a:pPr>
                      <a:endParaRPr lang="vi-VN" sz="2400" kern="120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vi-VN" sz="2400"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400" kern="1200" baseline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400" kern="120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400" smtClean="0"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400" smtClean="0"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400" smtClean="0"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400" smtClean="0"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400" smtClean="0"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400" smtClean="0">
                          <a:latin typeface="+mj-lt"/>
                        </a:rPr>
                        <a:t>-</a:t>
                      </a:r>
                      <a:r>
                        <a:rPr lang="vi-VN" sz="2400" baseline="0" smtClean="0">
                          <a:latin typeface="+mj-lt"/>
                        </a:rPr>
                        <a:t> Tan máu đôngtrong ống MKQ</a:t>
                      </a:r>
                      <a:endParaRPr lang="vi-VN" sz="2400" smtClean="0"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44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42384"/>
              </p:ext>
            </p:extLst>
          </p:nvPr>
        </p:nvGraphicFramePr>
        <p:xfrm>
          <a:off x="-36511" y="-27384"/>
          <a:ext cx="9180510" cy="6853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112"/>
                <a:gridCol w="209112"/>
                <a:gridCol w="209112"/>
                <a:gridCol w="7866877"/>
                <a:gridCol w="686297"/>
              </a:tblGrid>
              <a:tr h="457221">
                <a:tc>
                  <a:txBody>
                    <a:bodyPr/>
                    <a:lstStyle/>
                    <a:p>
                      <a:pPr algn="just"/>
                      <a:endParaRPr lang="vi-VN" sz="2400"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vi-VN" sz="2400"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vi-VN" sz="2400"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sz="2400" smtClean="0">
                          <a:latin typeface="+mj-lt"/>
                        </a:rPr>
                        <a:t>THKHCS</a:t>
                      </a:r>
                      <a:endParaRPr lang="vi-VN" sz="2400"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sz="2400" smtClean="0">
                          <a:latin typeface="+mj-lt"/>
                        </a:rPr>
                        <a:t>LG</a:t>
                      </a:r>
                      <a:endParaRPr lang="vi-VN" sz="2400"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396017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 marT="45722" marB="45722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 marT="45722" marB="45722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vi-VN" sz="2400"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Wingdings" panose="05000000000000000000" pitchFamily="2" charset="2"/>
                        <a:buChar char="v"/>
                      </a:pPr>
                      <a:r>
                        <a:rPr lang="vi-VN" sz="2400" b="1" smtClean="0">
                          <a:latin typeface="+mj-lt"/>
                        </a:rPr>
                        <a:t>Chăm</a:t>
                      </a:r>
                      <a:r>
                        <a:rPr lang="vi-VN" sz="2400" b="1" baseline="0" smtClean="0">
                          <a:latin typeface="+mj-lt"/>
                        </a:rPr>
                        <a:t> sóc cơ bản:</a:t>
                      </a:r>
                    </a:p>
                    <a:p>
                      <a:pPr marL="342900" lvl="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vi-VN" sz="2400" baseline="0" smtClean="0">
                          <a:latin typeface="+mj-lt"/>
                        </a:rPr>
                        <a:t>Ăn uống: </a:t>
                      </a:r>
                      <a:endParaRPr lang="vi-VN" sz="2400" kern="120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lvl="0" indent="0" algn="just">
                        <a:buFontTx/>
                        <a:buNone/>
                      </a:pPr>
                      <a:r>
                        <a:rPr lang="vi-VN" sz="2400" kern="120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+Cho uống sữa, nước hoa quả tốt</a:t>
                      </a:r>
                      <a:r>
                        <a:rPr lang="vi-VN" sz="2400" kern="1200" baseline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cho sức khỏe bệnh nhân </a:t>
                      </a:r>
                      <a:endParaRPr lang="vi-VN" sz="2400" kern="120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vi-VN" sz="2400" kern="120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+ Ăn nhạt nếu có tăng huyết áp.</a:t>
                      </a:r>
                    </a:p>
                    <a:p>
                      <a:r>
                        <a:rPr lang="vi-VN" sz="2400" kern="120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+ Hạn chế uống nước.</a:t>
                      </a:r>
                    </a:p>
                    <a:p>
                      <a:r>
                        <a:rPr lang="vi-VN" sz="2400" kern="120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+ Thức ăn nhiều Vitamin.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vi-VN" sz="2400" kern="120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vi-VN" sz="2400" kern="120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Nghỉ</a:t>
                      </a:r>
                      <a:r>
                        <a:rPr lang="vi-VN" sz="2400" kern="1200" baseline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ngơi: 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vi-VN" sz="2400" kern="120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+ Cho BN nghỉ</a:t>
                      </a:r>
                      <a:r>
                        <a:rPr lang="vi-VN" sz="2400" kern="1200" baseline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ngơi , tránh nói to , ồn ào . </a:t>
                      </a:r>
                      <a:endParaRPr lang="vi-VN" sz="2400" kern="120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vi-VN" sz="2400" kern="1200" baseline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Vận động:</a:t>
                      </a:r>
                    </a:p>
                    <a:p>
                      <a:r>
                        <a:rPr lang="vi-VN" sz="2400" kern="120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+ Sau cơn</a:t>
                      </a:r>
                      <a:r>
                        <a:rPr lang="vi-VN" sz="2400" kern="1200" baseline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đau cho người bện vận động nhẹ nhàng, không mang vác hay làm việc  quá sức.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vi-VN" sz="2400" kern="1200" baseline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vi-VN" sz="2400" kern="1200" baseline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Vệ sinh: </a:t>
                      </a:r>
                    </a:p>
                    <a:p>
                      <a:r>
                        <a:rPr lang="vi-VN" sz="2400" kern="120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+ Giữ</a:t>
                      </a:r>
                      <a:r>
                        <a:rPr lang="vi-VN" sz="2400" kern="1200" baseline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gìn v</a:t>
                      </a:r>
                      <a:r>
                        <a:rPr lang="vi-VN" sz="2400" kern="120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ệ</a:t>
                      </a:r>
                      <a:r>
                        <a:rPr lang="vi-VN" sz="2400" kern="1200" baseline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sinh cá nhân  hằng ngày .</a:t>
                      </a:r>
                    </a:p>
                    <a:p>
                      <a:r>
                        <a:rPr lang="vi-VN" sz="2400" kern="1200" baseline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+ Giữ cho phòng bệnh luôn thoáng mát, sạch.</a:t>
                      </a:r>
                    </a:p>
                    <a:p>
                      <a:r>
                        <a:rPr lang="vi-VN" sz="2400" kern="1200" baseline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+ Thay ga giường hằng ngày.</a:t>
                      </a:r>
                    </a:p>
                  </a:txBody>
                  <a:tcPr marT="45722" marB="45722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vi-VN" sz="2400" baseline="0" smtClean="0"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38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vi-VN" altLang="vi-VN" smtClean="0"/>
              <a:t>Sau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828188"/>
              </p:ext>
            </p:extLst>
          </p:nvPr>
        </p:nvGraphicFramePr>
        <p:xfrm>
          <a:off x="0" y="0"/>
          <a:ext cx="9144000" cy="6853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59264"/>
                <a:gridCol w="216024"/>
                <a:gridCol w="8136904"/>
                <a:gridCol w="323528"/>
              </a:tblGrid>
              <a:tr h="457221">
                <a:tc>
                  <a:txBody>
                    <a:bodyPr/>
                    <a:lstStyle/>
                    <a:p>
                      <a:pPr algn="ctr"/>
                      <a:endParaRPr lang="vi-VN" sz="2400"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smtClean="0">
                          <a:latin typeface="+mj-lt"/>
                        </a:rPr>
                        <a:t>THKHCS</a:t>
                      </a:r>
                      <a:endParaRPr lang="vi-VN" sz="2400"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396017">
                <a:tc>
                  <a:txBody>
                    <a:bodyPr/>
                    <a:lstStyle/>
                    <a:p>
                      <a:endParaRPr lang="vi-VN" sz="2400"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2400"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2400"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vi-VN" sz="2400" b="1" kern="1200" baseline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Thực hiện các y lệnh :</a:t>
                      </a:r>
                    </a:p>
                    <a:p>
                      <a:r>
                        <a:rPr lang="vi-VN" sz="2400" b="0" i="0" kern="120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+ Thuốc: thuốc tiêm, uống, nhỏ ống thở. </a:t>
                      </a:r>
                    </a:p>
                    <a:p>
                      <a:r>
                        <a:rPr lang="vi-VN" sz="2400" b="0" i="0" kern="120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+ Thay băng cho bệnh nhân ngày 2-3 lần. </a:t>
                      </a:r>
                    </a:p>
                    <a:p>
                      <a:r>
                        <a:rPr lang="vi-VN" sz="2400" b="0" i="0" kern="120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+ Thực hiện những thủ thuật: đặt SONDE dạ dày, SONDE tiểu, phụ giúp </a:t>
                      </a:r>
                    </a:p>
                    <a:p>
                      <a:r>
                        <a:rPr lang="vi-VN" sz="2400" b="0" i="0" kern="120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bác sĩ làm thủ thuật mở khí quản, đặt ống nội khí quản... </a:t>
                      </a:r>
                    </a:p>
                    <a:p>
                      <a:r>
                        <a:rPr lang="vi-VN" sz="2400" b="0" i="0" kern="120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+ Các sét nghiệm: sinh hóa, huyết học.... </a:t>
                      </a:r>
                    </a:p>
                    <a:p>
                      <a:r>
                        <a:rPr lang="vi-VN" sz="2400" b="0" i="0" kern="120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+ X-quang: cổ nghiêng, CT vùng thanh quản, phổi thẳng.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endParaRPr kumimoji="0" lang="vi-VN" sz="2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kumimoji="0" lang="vi-VN" sz="2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Theo dõi:</a:t>
                      </a:r>
                    </a:p>
                    <a:p>
                      <a:r>
                        <a:rPr lang="vi-VN" sz="2400" b="0" i="0" kern="120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+ Theo dõi nhịp thở 15 phút/lần, 30 phút/lần, 1h/lần... </a:t>
                      </a:r>
                    </a:p>
                    <a:p>
                      <a:r>
                        <a:rPr lang="vi-VN" sz="2400" b="0" i="0" kern="120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+ Theo dõi dấu hiệu sinh tồn: 30 phút/lần, 1h/lần, 3h/lần, ngày 2 lần... tùy vào tình trạng của người bệnh. </a:t>
                      </a:r>
                    </a:p>
                    <a:p>
                      <a:r>
                        <a:rPr lang="vi-VN" sz="2400" b="0" i="0" kern="120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+ Đánh giá mức độ khó thở xem ở mức độ nào: 1, 2, hay 3. </a:t>
                      </a:r>
                    </a:p>
                    <a:p>
                      <a:r>
                        <a:rPr lang="vi-VN" sz="2400" b="0" i="0" kern="120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+ Tình trạng thông khí. </a:t>
                      </a:r>
                    </a:p>
                    <a:p>
                      <a:r>
                        <a:rPr lang="vi-VN" sz="2400" b="0" i="0" kern="120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+ Tình trạng ứ đọng đờm dãi. </a:t>
                      </a:r>
                    </a:p>
                    <a:p>
                      <a:r>
                        <a:rPr lang="vi-VN" sz="2400" b="0" i="0" kern="120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+ Các biến chứng</a:t>
                      </a:r>
                      <a:r>
                        <a:rPr lang="vi-VN" sz="2400" b="0" i="0" kern="1200" baseline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vi-VN" sz="2400" b="0" i="0" kern="120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thường xảy ra, tác dụng phụ của thuốc..</a:t>
                      </a:r>
                    </a:p>
                  </a:txBody>
                  <a:tcPr marT="45722" marB="45722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2400"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21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816771"/>
              </p:ext>
            </p:extLst>
          </p:nvPr>
        </p:nvGraphicFramePr>
        <p:xfrm>
          <a:off x="0" y="0"/>
          <a:ext cx="9144000" cy="6853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59264"/>
                <a:gridCol w="216024"/>
                <a:gridCol w="8136904"/>
                <a:gridCol w="323528"/>
              </a:tblGrid>
              <a:tr h="457221">
                <a:tc>
                  <a:txBody>
                    <a:bodyPr/>
                    <a:lstStyle/>
                    <a:p>
                      <a:pPr algn="ctr"/>
                      <a:endParaRPr lang="vi-VN" sz="2400"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smtClean="0">
                          <a:latin typeface="+mj-lt"/>
                        </a:rPr>
                        <a:t>THKHCS</a:t>
                      </a:r>
                      <a:endParaRPr lang="vi-VN" sz="2400"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396017">
                <a:tc>
                  <a:txBody>
                    <a:bodyPr/>
                    <a:lstStyle/>
                    <a:p>
                      <a:endParaRPr lang="vi-VN" sz="2400"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2400"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2400"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kumimoji="0" lang="vi-VN" sz="2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Giáo dục sức khỏe cho NB và người nhà </a:t>
                      </a:r>
                    </a:p>
                    <a:p>
                      <a:r>
                        <a:rPr lang="vi-VN" sz="2400" b="0" i="0" kern="120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+ Điều dưỡng giải thích cho người bệnh và người nhà các nguyên nhân </a:t>
                      </a:r>
                    </a:p>
                    <a:p>
                      <a:r>
                        <a:rPr lang="vi-VN" sz="2400" b="0" i="0" kern="120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gây bệnh, yếu tố nguy cơ dẫn đến tai biến và biến chứng của bệnh. </a:t>
                      </a:r>
                    </a:p>
                    <a:p>
                      <a:r>
                        <a:rPr lang="vi-VN" sz="2400" b="0" i="0" kern="120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+ Hướng dẫn cách chăm sóc ống thở và theo dõi bệnh nhân mở khí quản. </a:t>
                      </a:r>
                    </a:p>
                    <a:p>
                      <a:r>
                        <a:rPr lang="vi-VN" sz="2400" b="0" i="0" kern="120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+ Động viên người bệnh vận động sớm đi lại trong phòng tránh ứ đọng </a:t>
                      </a:r>
                    </a:p>
                    <a:p>
                      <a:r>
                        <a:rPr lang="vi-VN" sz="2400" b="0" i="0" kern="120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dịch gây viêm phổi. </a:t>
                      </a:r>
                    </a:p>
                    <a:p>
                      <a:r>
                        <a:rPr lang="vi-VN" sz="2400" b="0" i="0" kern="120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+ Cách phòng bệnh cho người nhà và người bệnh.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vi-VN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vi-VN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endParaRPr kumimoji="0" lang="vi-VN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vi-VN" sz="2400" kern="1200" baseline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45722" marB="45722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2400"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222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662340"/>
              </p:ext>
            </p:extLst>
          </p:nvPr>
        </p:nvGraphicFramePr>
        <p:xfrm>
          <a:off x="0" y="22995"/>
          <a:ext cx="9144000" cy="6862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862389">
                <a:tc>
                  <a:txBody>
                    <a:bodyPr/>
                    <a:lstStyle/>
                    <a:p>
                      <a:pPr marL="342900" indent="-342900" algn="ctr">
                        <a:buFont typeface="Wingdings" panose="05000000000000000000" pitchFamily="2" charset="2"/>
                        <a:buChar char="v"/>
                      </a:pPr>
                      <a:r>
                        <a:rPr lang="vi-VN" sz="2400" b="1" i="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Kết quả mong đợi </a:t>
                      </a:r>
                    </a:p>
                    <a:p>
                      <a:r>
                        <a:rPr lang="vi-VN" sz="2400" b="0" i="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    + Người bệnh tự thở được dễ dàng. </a:t>
                      </a:r>
                    </a:p>
                    <a:p>
                      <a:r>
                        <a:rPr lang="vi-VN" sz="2400" b="0" i="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    + Dấu hiệu sinh tồn ổn định. </a:t>
                      </a:r>
                    </a:p>
                    <a:p>
                      <a:r>
                        <a:rPr lang="vi-VN" sz="2400" b="0" i="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    + Đường thở thông thoáng, không ứ đọng đờm dãi. </a:t>
                      </a:r>
                    </a:p>
                    <a:p>
                      <a:r>
                        <a:rPr lang="vi-VN" sz="2400" b="0" i="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    + Không có dấu hiệu, triệu chứng gì bất thường. </a:t>
                      </a:r>
                    </a:p>
                    <a:p>
                      <a:r>
                        <a:rPr lang="vi-VN" sz="2400" b="0" i="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    + Người bệnh được cung cấp đủ dinh dưỡng. </a:t>
                      </a:r>
                    </a:p>
                    <a:p>
                      <a:r>
                        <a:rPr lang="vi-VN" sz="2400" b="0" i="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    + Không bị nhiễm trùng vết mở khí quản. </a:t>
                      </a:r>
                    </a:p>
                    <a:p>
                      <a:r>
                        <a:rPr lang="vi-VN" sz="2400" b="0" i="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    +</a:t>
                      </a:r>
                      <a:r>
                        <a:rPr lang="vi-VN" sz="2400" b="0" i="0" kern="1200" baseline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N</a:t>
                      </a:r>
                      <a:r>
                        <a:rPr lang="vi-VN" sz="2400" b="0" i="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gười nhà và người bệnh có kiến thức về bệnh, biết nguyên nhân cách chăm sóc, đề phòng các biến chứng.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400" b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73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765175"/>
          </a:xfrm>
          <a:prstGeom prst="rect">
            <a:avLst/>
          </a:prstGeom>
          <a:solidFill>
            <a:srgbClr val="C00000"/>
          </a:solidFill>
          <a:ln cap="flat" algn="ctr">
            <a:solidFill>
              <a:srgbClr val="FF00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3500" b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3500" b="1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500" b="1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500" b="1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3500" b="1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500" b="1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QUẢN</a:t>
            </a:r>
            <a:endParaRPr lang="en-US" sz="3500" b="1" u="sng" dirty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981075"/>
            <a:ext cx="8894763" cy="558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981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3848" y="789975"/>
          <a:ext cx="9110152" cy="6068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765175"/>
          </a:xfrm>
          <a:prstGeom prst="rect">
            <a:avLst/>
          </a:prstGeom>
          <a:solidFill>
            <a:srgbClr val="C00000"/>
          </a:solidFill>
          <a:ln cap="flat" algn="ctr">
            <a:solidFill>
              <a:srgbClr val="FF00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3500" b="1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500" b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500" b="1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500" b="1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500" b="1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500" b="1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3500" b="1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500" b="1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QUẢN</a:t>
            </a:r>
            <a:endParaRPr lang="en-US" sz="3500" b="1" u="sng" dirty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19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765175"/>
          </a:xfrm>
          <a:prstGeom prst="rect">
            <a:avLst/>
          </a:prstGeom>
          <a:solidFill>
            <a:srgbClr val="C00000"/>
          </a:solidFill>
          <a:ln cap="flat" algn="ctr">
            <a:solidFill>
              <a:srgbClr val="FF00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3500" b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500" b="1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500" b="1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3500" b="1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500" b="1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QUẢN</a:t>
            </a:r>
            <a:endParaRPr lang="en-US" sz="3500" b="1" u="sng" dirty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10"/>
          <p:cNvSpPr>
            <a:spLocks noChangeArrowheads="1"/>
          </p:cNvSpPr>
          <p:nvPr/>
        </p:nvSpPr>
        <p:spPr bwMode="auto">
          <a:xfrm>
            <a:off x="323528" y="1024535"/>
            <a:ext cx="8820472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err="1">
                <a:latin typeface="Times New Roman" pitchFamily="18" charset="0"/>
                <a:cs typeface="Times New Roman" pitchFamily="18" charset="0"/>
              </a:rPr>
              <a:t>Canule</a:t>
            </a:r>
            <a:r>
              <a:rPr lang="en-US" sz="3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Krisaberg, gồm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80000"/>
              </a:lnSpc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Canule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Interne: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nòng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con )</a:t>
            </a:r>
          </a:p>
          <a:p>
            <a:pPr>
              <a:lnSpc>
                <a:spcPct val="80000"/>
              </a:lnSpc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Canule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Externe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nòng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Mandrain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nòng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Canule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Krisaberg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err="1">
                <a:latin typeface="Times New Roman" pitchFamily="18" charset="0"/>
                <a:cs typeface="Times New Roman" pitchFamily="18" charset="0"/>
              </a:rPr>
              <a:t>bạc</a:t>
            </a:r>
            <a:r>
              <a:rPr lang="en-US" sz="3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và loại bằng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nhựa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29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765175"/>
          </a:xfrm>
          <a:prstGeom prst="rect">
            <a:avLst/>
          </a:prstGeom>
          <a:solidFill>
            <a:srgbClr val="C00000"/>
          </a:solidFill>
          <a:ln cap="flat" algn="ctr">
            <a:solidFill>
              <a:srgbClr val="FF00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3500" b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500" b="1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500" b="1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3500" b="1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500" b="1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QUẢN</a:t>
            </a:r>
            <a:endParaRPr lang="en-US" sz="3500" b="1" u="sng" dirty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5175"/>
            <a:ext cx="4391025" cy="606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025" y="765175"/>
            <a:ext cx="4752975" cy="609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665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98525"/>
            <a:ext cx="9144000" cy="5959475"/>
          </a:xfrm>
        </p:spPr>
        <p:txBody>
          <a:bodyPr rtlCol="0">
            <a:normAutofit fontScale="92500" lnSpcReduction="2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-  NB nằm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ngửa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cằm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thấp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tê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vào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thanh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xuyên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sụn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Canule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Canule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hút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đờm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nhớt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Canule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chặt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Băng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Canule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Oxy hay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bóp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hỗ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vi-VN" sz="3000" dirty="0" smtClean="0">
              <a:latin typeface="+mj-lt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692150"/>
          </a:xfrm>
          <a:prstGeom prst="rect">
            <a:avLst/>
          </a:prstGeom>
          <a:solidFill>
            <a:srgbClr val="C00000"/>
          </a:solidFill>
          <a:ln cap="flat" algn="ctr">
            <a:solidFill>
              <a:srgbClr val="FF00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3500" b="1" dirty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500" b="1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500" b="1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3500" b="1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3500" b="1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MKQ</a:t>
            </a:r>
            <a:endParaRPr lang="en-US" sz="3500" b="1" u="sng" dirty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56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5451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tức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Tràn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màng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Gẫy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sụn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nhẫn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Rối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loạn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Hẹp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vi-VN" sz="3000" dirty="0" smtClean="0">
              <a:latin typeface="+mj-lt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692150"/>
          </a:xfrm>
          <a:prstGeom prst="rect">
            <a:avLst/>
          </a:prstGeom>
          <a:solidFill>
            <a:srgbClr val="C00000"/>
          </a:solidFill>
          <a:ln cap="flat" algn="ctr">
            <a:solidFill>
              <a:srgbClr val="FF00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3500" b="1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3500" b="1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3500" b="1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500" b="1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500" b="1" u="sng" dirty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1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765175"/>
          </a:xfrm>
          <a:prstGeom prst="rect">
            <a:avLst/>
          </a:prstGeom>
          <a:solidFill>
            <a:srgbClr val="C00000"/>
          </a:solidFill>
          <a:ln cap="flat" algn="ctr">
            <a:solidFill>
              <a:srgbClr val="FF00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3500" b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500" b="1" dirty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500" b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3500" b="1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DÕI</a:t>
            </a:r>
            <a:r>
              <a:rPr lang="en-US" sz="3500" b="1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500" b="1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3500" b="1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3500" b="1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3500" b="1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500" b="1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. </a:t>
            </a:r>
            <a:endParaRPr lang="en-US" sz="3500" b="1" u="sng" dirty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932042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119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28955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Tắc đờm gây xẹp phổi: soi hút thường xuyên, nghe phổi và hút dòm. Tắc canun người bệnh tím, co rút cơ hô hấp trên, thử luồn ống thông to: nếu tắc, phải rút canun đặt lại.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Chảy máu: bơm căng bóng chèn, nếu vẫn chảy máu, tìm cách buộc mạch máu.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Hẹp khí quản: phẫu thuật.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Tràn khí màng phổi, tràn khí dưới da: dẫn lưu.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Rò khí quản thực quản: phẫu thuật.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692150"/>
          </a:xfrm>
          <a:prstGeom prst="rect">
            <a:avLst/>
          </a:prstGeom>
          <a:solidFill>
            <a:srgbClr val="C00000"/>
          </a:solidFill>
          <a:ln cap="flat" algn="ctr">
            <a:solidFill>
              <a:srgbClr val="FF00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3500" b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8.THEO </a:t>
            </a:r>
            <a:r>
              <a:rPr lang="en-US" sz="3500" b="1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DÕI</a:t>
            </a:r>
            <a:r>
              <a:rPr lang="en-US" sz="3500" b="1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500" b="1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3500" b="1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3500" b="1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3500" b="1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endParaRPr lang="en-US" sz="3500" b="1" u="sng" dirty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46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1454</Words>
  <Application>Microsoft Office PowerPoint</Application>
  <PresentationFormat>On-screen Show (4:3)</PresentationFormat>
  <Paragraphs>240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1. Trương Thị Kim Ngân       2.Trương Thị Hồng Phương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Sau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zizibibi</dc:creator>
  <cp:lastModifiedBy>AFC</cp:lastModifiedBy>
  <cp:revision>20</cp:revision>
  <dcterms:created xsi:type="dcterms:W3CDTF">2016-09-07T08:26:34Z</dcterms:created>
  <dcterms:modified xsi:type="dcterms:W3CDTF">2016-09-15T05:37:55Z</dcterms:modified>
</cp:coreProperties>
</file>