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EF64C-1ED7-4FAE-85BF-6B62273B0A95}" type="doc">
      <dgm:prSet loTypeId="urn:microsoft.com/office/officeart/2008/layout/PictureStrips" loCatId="list" qsTypeId="urn:microsoft.com/office/officeart/2005/8/quickstyle/simple5" qsCatId="simple" csTypeId="urn:microsoft.com/office/officeart/2005/8/colors/accent2_2" csCatId="accent2" phldr="1"/>
      <dgm:spPr/>
      <dgm:t>
        <a:bodyPr/>
        <a:lstStyle/>
        <a:p>
          <a:endParaRPr lang="en-US"/>
        </a:p>
      </dgm:t>
    </dgm:pt>
    <dgm:pt modelId="{57295E45-C643-40A2-B4D6-01951EA8373C}">
      <dgm:prSet/>
      <dgm:spPr/>
      <dgm:t>
        <a:bodyPr/>
        <a:lstStyle/>
        <a:p>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rút ống nội phế quản: gây co thắt thanh khí quản.</a:t>
          </a:r>
          <a:endParaRPr lang="en-US" dirty="0">
            <a:latin typeface="Times New Roman" pitchFamily="18" charset="0"/>
            <a:cs typeface="Times New Roman" pitchFamily="18" charset="0"/>
          </a:endParaRPr>
        </a:p>
      </dgm:t>
    </dgm:pt>
    <dgm:pt modelId="{CE8759E6-2812-451B-913E-A41E53D152A6}" type="parTrans" cxnId="{A65238C0-DA70-4974-89C1-6B817CD6AFD7}">
      <dgm:prSet/>
      <dgm:spPr/>
      <dgm:t>
        <a:bodyPr/>
        <a:lstStyle/>
        <a:p>
          <a:endParaRPr lang="en-US"/>
        </a:p>
      </dgm:t>
    </dgm:pt>
    <dgm:pt modelId="{DC3E83EA-5BA3-4CFB-9811-16162670DCC7}" type="sibTrans" cxnId="{A65238C0-DA70-4974-89C1-6B817CD6AFD7}">
      <dgm:prSet/>
      <dgm:spPr/>
      <dgm:t>
        <a:bodyPr/>
        <a:lstStyle/>
        <a:p>
          <a:endParaRPr lang="en-US"/>
        </a:p>
      </dgm:t>
    </dgm:pt>
    <dgm:pt modelId="{88B21424-7864-49D2-AC0B-67570E8FC1E1}">
      <dgm:prSet/>
      <dgm:spPr/>
      <dgm:t>
        <a:bodyPr/>
        <a:lstStyle/>
        <a:p>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hen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COPD.</a:t>
          </a:r>
          <a:endParaRPr lang="en-US" dirty="0">
            <a:latin typeface="Times New Roman" pitchFamily="18" charset="0"/>
            <a:cs typeface="Times New Roman" pitchFamily="18" charset="0"/>
          </a:endParaRPr>
        </a:p>
      </dgm:t>
    </dgm:pt>
    <dgm:pt modelId="{46F8710B-1194-4078-AB85-F4B94DB23E26}" type="parTrans" cxnId="{2BC66E24-CAC0-4AAF-91BB-ABBA544F2995}">
      <dgm:prSet/>
      <dgm:spPr/>
      <dgm:t>
        <a:bodyPr/>
        <a:lstStyle/>
        <a:p>
          <a:endParaRPr lang="en-US"/>
        </a:p>
      </dgm:t>
    </dgm:pt>
    <dgm:pt modelId="{6325D150-B0ED-4483-A052-923CB7AF0294}" type="sibTrans" cxnId="{2BC66E24-CAC0-4AAF-91BB-ABBA544F2995}">
      <dgm:prSet/>
      <dgm:spPr/>
      <dgm:t>
        <a:bodyPr/>
        <a:lstStyle/>
        <a:p>
          <a:endParaRPr lang="en-US"/>
        </a:p>
      </dgm:t>
    </dgm:pt>
    <dgm:pt modelId="{C6FE03DE-FC82-4FD3-BC94-0831DAB96AFD}">
      <dgm:prSet/>
      <dgm:spPr/>
      <dgm:t>
        <a:bodyPr/>
        <a:lstStyle/>
        <a:p>
          <a:r>
            <a:rPr lang="vi-VN" dirty="0" smtClean="0">
              <a:latin typeface="Times New Roman" pitchFamily="18" charset="0"/>
              <a:cs typeface="Times New Roman" pitchFamily="18" charset="0"/>
            </a:rPr>
            <a:t>Cơn hen phế quản cấp.</a:t>
          </a:r>
          <a:endParaRPr lang="en-US" dirty="0">
            <a:latin typeface="Times New Roman" pitchFamily="18" charset="0"/>
            <a:cs typeface="Times New Roman" pitchFamily="18" charset="0"/>
          </a:endParaRPr>
        </a:p>
      </dgm:t>
    </dgm:pt>
    <dgm:pt modelId="{B83C2156-0916-4DAD-8F7B-2E09705D5B84}" type="parTrans" cxnId="{45C24E04-01A8-4347-872C-C7360618828C}">
      <dgm:prSet/>
      <dgm:spPr/>
      <dgm:t>
        <a:bodyPr/>
        <a:lstStyle/>
        <a:p>
          <a:endParaRPr lang="en-US"/>
        </a:p>
      </dgm:t>
    </dgm:pt>
    <dgm:pt modelId="{7A0E9589-C32F-47A9-B8D4-A3D699424DB1}" type="sibTrans" cxnId="{45C24E04-01A8-4347-872C-C7360618828C}">
      <dgm:prSet/>
      <dgm:spPr/>
      <dgm:t>
        <a:bodyPr/>
        <a:lstStyle/>
        <a:p>
          <a:endParaRPr lang="en-US"/>
        </a:p>
      </dgm:t>
    </dgm:pt>
    <dgm:pt modelId="{474577A1-3636-415B-ACD3-56963FC7DDF1}">
      <dgm:prSet/>
      <dgm:spPr/>
      <dgm:t>
        <a:bodyPr/>
        <a:lstStyle/>
        <a:p>
          <a:r>
            <a:rPr lang="en-US" dirty="0" err="1" smtClean="0">
              <a:latin typeface="Times New Roman" pitchFamily="18" charset="0"/>
              <a:cs typeface="Times New Roman" pitchFamily="18" charset="0"/>
            </a:rPr>
            <a:t>Đợt</a:t>
          </a:r>
          <a:r>
            <a:rPr lang="en-US" dirty="0" smtClean="0">
              <a:latin typeface="Times New Roman" pitchFamily="18" charset="0"/>
              <a:cs typeface="Times New Roman" pitchFamily="18" charset="0"/>
            </a:rPr>
            <a:t> </a:t>
          </a:r>
          <a:r>
            <a:rPr lang="en-US" err="1" smtClean="0">
              <a:latin typeface="Times New Roman" pitchFamily="18" charset="0"/>
              <a:cs typeface="Times New Roman" pitchFamily="18" charset="0"/>
            </a:rPr>
            <a:t>cấp</a:t>
          </a:r>
          <a:r>
            <a:rPr lang="en-US" smtClean="0">
              <a:latin typeface="Times New Roman" pitchFamily="18" charset="0"/>
              <a:cs typeface="Times New Roman" pitchFamily="18" charset="0"/>
            </a:rPr>
            <a:t> COPD.</a:t>
          </a:r>
          <a:endParaRPr lang="en-US" dirty="0">
            <a:latin typeface="Times New Roman" pitchFamily="18" charset="0"/>
            <a:cs typeface="Times New Roman" pitchFamily="18" charset="0"/>
          </a:endParaRPr>
        </a:p>
      </dgm:t>
    </dgm:pt>
    <dgm:pt modelId="{47BE1F5E-4382-4B4A-AEB4-A91E1DDA2888}" type="parTrans" cxnId="{963A4F32-D4C9-456C-915B-017F3D4B9D21}">
      <dgm:prSet/>
      <dgm:spPr/>
      <dgm:t>
        <a:bodyPr/>
        <a:lstStyle/>
        <a:p>
          <a:endParaRPr lang="en-US"/>
        </a:p>
      </dgm:t>
    </dgm:pt>
    <dgm:pt modelId="{260D225D-B723-4790-8089-131FF30B5CC7}" type="sibTrans" cxnId="{963A4F32-D4C9-456C-915B-017F3D4B9D21}">
      <dgm:prSet/>
      <dgm:spPr/>
      <dgm:t>
        <a:bodyPr/>
        <a:lstStyle/>
        <a:p>
          <a:endParaRPr lang="en-US"/>
        </a:p>
      </dgm:t>
    </dgm:pt>
    <dgm:pt modelId="{789B0B63-6C62-4768-9BDF-34B6878BF688}">
      <dgm:prSet/>
      <dgm:spPr/>
      <dgm:t>
        <a:bodyPr/>
        <a:lstStyle/>
        <a:p>
          <a:r>
            <a:rPr lang="vi-VN" dirty="0" smtClean="0">
              <a:latin typeface="Times New Roman" pitchFamily="18" charset="0"/>
              <a:cs typeface="Times New Roman" pitchFamily="18" charset="0"/>
            </a:rPr>
            <a:t>Cần hỗ trợ cho khạc đờm.</a:t>
          </a:r>
          <a:endParaRPr lang="en-US" dirty="0">
            <a:latin typeface="Times New Roman" pitchFamily="18" charset="0"/>
            <a:cs typeface="Times New Roman" pitchFamily="18" charset="0"/>
          </a:endParaRPr>
        </a:p>
      </dgm:t>
    </dgm:pt>
    <dgm:pt modelId="{8AA89EEF-D1CE-4622-9570-BF760E9FA5C7}" type="sibTrans" cxnId="{CF42EA55-3616-42B7-8DD6-DE405A688AAA}">
      <dgm:prSet/>
      <dgm:spPr/>
      <dgm:t>
        <a:bodyPr/>
        <a:lstStyle/>
        <a:p>
          <a:endParaRPr lang="en-US"/>
        </a:p>
      </dgm:t>
    </dgm:pt>
    <dgm:pt modelId="{A98DD229-531C-406C-BB95-4178F9FEE047}" type="parTrans" cxnId="{CF42EA55-3616-42B7-8DD6-DE405A688AAA}">
      <dgm:prSet/>
      <dgm:spPr/>
      <dgm:t>
        <a:bodyPr/>
        <a:lstStyle/>
        <a:p>
          <a:endParaRPr lang="en-US"/>
        </a:p>
      </dgm:t>
    </dgm:pt>
    <dgm:pt modelId="{264AE437-7EC3-4F81-B4A9-E38D6F7139CB}">
      <dgm:prSet/>
      <dgm:spPr/>
      <dgm:t>
        <a:bodyPr/>
        <a:lstStyle/>
        <a:p>
          <a:r>
            <a:rPr lang="en-US" dirty="0" smtClean="0">
              <a:latin typeface="Times New Roman" pitchFamily="18" charset="0"/>
              <a:cs typeface="Times New Roman" pitchFamily="18" charset="0"/>
            </a:rPr>
            <a:t>Co </a:t>
          </a:r>
          <a:r>
            <a:rPr lang="en-US" dirty="0" err="1" smtClean="0">
              <a:latin typeface="Times New Roman" pitchFamily="18" charset="0"/>
              <a:cs typeface="Times New Roman" pitchFamily="18" charset="0"/>
            </a:rPr>
            <a:t>thắt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nhiễm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phổi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A0B7B4A9-2969-41CA-80AE-2258E6E66A29}" type="parTrans" cxnId="{CF9A4638-6BB9-43F0-9716-EC4AE066C91D}">
      <dgm:prSet/>
      <dgm:spPr/>
      <dgm:t>
        <a:bodyPr/>
        <a:lstStyle/>
        <a:p>
          <a:endParaRPr lang="en-US"/>
        </a:p>
      </dgm:t>
    </dgm:pt>
    <dgm:pt modelId="{2963552F-7E06-48C6-B7B5-0571D3ABA307}" type="sibTrans" cxnId="{CF9A4638-6BB9-43F0-9716-EC4AE066C91D}">
      <dgm:prSet/>
      <dgm:spPr/>
      <dgm:t>
        <a:bodyPr/>
        <a:lstStyle/>
        <a:p>
          <a:endParaRPr lang="en-US"/>
        </a:p>
      </dgm:t>
    </dgm:pt>
    <dgm:pt modelId="{198E4BCA-9E9D-4B1C-9CA0-061CB8787AB7}">
      <dgm:prSet/>
      <dgm:spPr/>
      <dgm:t>
        <a:bodyPr/>
        <a:lstStyle/>
        <a:p>
          <a:r>
            <a:rPr lang="vi-VN" dirty="0" smtClean="0">
              <a:latin typeface="Times New Roman" pitchFamily="18" charset="0"/>
              <a:cs typeface="Times New Roman" pitchFamily="18" charset="0"/>
            </a:rPr>
            <a:t>Bệnh lý sau sặc vào phổi: Hội chứng trào ngược</a:t>
          </a:r>
          <a:endParaRPr lang="en-US" dirty="0">
            <a:latin typeface="Times New Roman" pitchFamily="18" charset="0"/>
            <a:cs typeface="Times New Roman" pitchFamily="18" charset="0"/>
          </a:endParaRPr>
        </a:p>
      </dgm:t>
    </dgm:pt>
    <dgm:pt modelId="{3AE8D7B6-E1A2-4A9C-A37C-677166931B6D}" type="parTrans" cxnId="{C8F1D8FF-CBDC-420A-A4CC-32C19567EFEC}">
      <dgm:prSet/>
      <dgm:spPr/>
      <dgm:t>
        <a:bodyPr/>
        <a:lstStyle/>
        <a:p>
          <a:endParaRPr lang="en-US"/>
        </a:p>
      </dgm:t>
    </dgm:pt>
    <dgm:pt modelId="{C4C8E4C6-509D-49D5-8906-98739CE3FD01}" type="sibTrans" cxnId="{C8F1D8FF-CBDC-420A-A4CC-32C19567EFEC}">
      <dgm:prSet/>
      <dgm:spPr/>
      <dgm:t>
        <a:bodyPr/>
        <a:lstStyle/>
        <a:p>
          <a:endParaRPr lang="en-US"/>
        </a:p>
      </dgm:t>
    </dgm:pt>
    <dgm:pt modelId="{4A512DA4-6DF1-4E06-935F-4A62F7FAD45E}">
      <dgm:prSet/>
      <dgm:spPr/>
      <dgm:t>
        <a:bodyPr/>
        <a:lstStyle/>
        <a:p>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C5CCBC78-11B9-4F89-A68B-2E16D6EE1ACF}" type="parTrans" cxnId="{1BB45707-40CA-468A-90D6-C7C3FBC4F8B7}">
      <dgm:prSet/>
      <dgm:spPr/>
      <dgm:t>
        <a:bodyPr/>
        <a:lstStyle/>
        <a:p>
          <a:endParaRPr lang="en-US"/>
        </a:p>
      </dgm:t>
    </dgm:pt>
    <dgm:pt modelId="{EEEA17E0-C5A4-49ED-8A04-3C1A438D95C9}" type="sibTrans" cxnId="{1BB45707-40CA-468A-90D6-C7C3FBC4F8B7}">
      <dgm:prSet/>
      <dgm:spPr/>
      <dgm:t>
        <a:bodyPr/>
        <a:lstStyle/>
        <a:p>
          <a:endParaRPr lang="en-US"/>
        </a:p>
      </dgm:t>
    </dgm:pt>
    <dgm:pt modelId="{72242C51-C0DE-4402-9B41-1CEB3A90A8CD}" type="pres">
      <dgm:prSet presAssocID="{B6FEF64C-1ED7-4FAE-85BF-6B62273B0A95}" presName="Name0" presStyleCnt="0">
        <dgm:presLayoutVars>
          <dgm:dir/>
          <dgm:resizeHandles val="exact"/>
        </dgm:presLayoutVars>
      </dgm:prSet>
      <dgm:spPr/>
    </dgm:pt>
    <dgm:pt modelId="{08AD3EDB-4507-4C5F-9E59-9D355F0C1BBE}" type="pres">
      <dgm:prSet presAssocID="{57295E45-C643-40A2-B4D6-01951EA8373C}" presName="composite" presStyleCnt="0"/>
      <dgm:spPr/>
    </dgm:pt>
    <dgm:pt modelId="{47EA91E3-3820-447E-A220-21E51E49C888}" type="pres">
      <dgm:prSet presAssocID="{57295E45-C643-40A2-B4D6-01951EA8373C}" presName="rect1" presStyleLbl="trAlignAcc1" presStyleIdx="0" presStyleCnt="8">
        <dgm:presLayoutVars>
          <dgm:bulletEnabled val="1"/>
        </dgm:presLayoutVars>
      </dgm:prSet>
      <dgm:spPr/>
      <dgm:t>
        <a:bodyPr/>
        <a:lstStyle/>
        <a:p>
          <a:endParaRPr lang="en-US"/>
        </a:p>
      </dgm:t>
    </dgm:pt>
    <dgm:pt modelId="{9F1122BB-43D6-4E81-A908-EF7A3B751299}" type="pres">
      <dgm:prSet presAssocID="{57295E45-C643-40A2-B4D6-01951EA8373C}" presName="rect2" presStyleLbl="fgImgPlace1" presStyleIdx="0"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FA839A7C-ABFE-404E-B3E0-136A6C259C51}" type="pres">
      <dgm:prSet presAssocID="{DC3E83EA-5BA3-4CFB-9811-16162670DCC7}" presName="sibTrans" presStyleCnt="0"/>
      <dgm:spPr/>
    </dgm:pt>
    <dgm:pt modelId="{5934A481-4211-4010-8A5B-2C9C6DB93A44}" type="pres">
      <dgm:prSet presAssocID="{88B21424-7864-49D2-AC0B-67570E8FC1E1}" presName="composite" presStyleCnt="0"/>
      <dgm:spPr/>
    </dgm:pt>
    <dgm:pt modelId="{7FA382C7-0FA7-48A7-BDA1-58A897DB1634}" type="pres">
      <dgm:prSet presAssocID="{88B21424-7864-49D2-AC0B-67570E8FC1E1}" presName="rect1" presStyleLbl="trAlignAcc1" presStyleIdx="1" presStyleCnt="8">
        <dgm:presLayoutVars>
          <dgm:bulletEnabled val="1"/>
        </dgm:presLayoutVars>
      </dgm:prSet>
      <dgm:spPr/>
      <dgm:t>
        <a:bodyPr/>
        <a:lstStyle/>
        <a:p>
          <a:endParaRPr lang="en-US"/>
        </a:p>
      </dgm:t>
    </dgm:pt>
    <dgm:pt modelId="{00483D5A-D050-42AB-9C5E-562A3D4DB2F8}" type="pres">
      <dgm:prSet presAssocID="{88B21424-7864-49D2-AC0B-67570E8FC1E1}" presName="rect2" presStyleLbl="fgImgPlace1" presStyleIdx="1"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C48A9351-9518-409E-B2B7-2A4C7E588B95}" type="pres">
      <dgm:prSet presAssocID="{6325D150-B0ED-4483-A052-923CB7AF0294}" presName="sibTrans" presStyleCnt="0"/>
      <dgm:spPr/>
    </dgm:pt>
    <dgm:pt modelId="{3D0B9DE6-5235-4BF9-9683-DEB0815AAFBC}" type="pres">
      <dgm:prSet presAssocID="{C6FE03DE-FC82-4FD3-BC94-0831DAB96AFD}" presName="composite" presStyleCnt="0"/>
      <dgm:spPr/>
    </dgm:pt>
    <dgm:pt modelId="{3FC2A524-AC11-4BCA-99B0-D7666FF336C3}" type="pres">
      <dgm:prSet presAssocID="{C6FE03DE-FC82-4FD3-BC94-0831DAB96AFD}" presName="rect1" presStyleLbl="trAlignAcc1" presStyleIdx="2" presStyleCnt="8">
        <dgm:presLayoutVars>
          <dgm:bulletEnabled val="1"/>
        </dgm:presLayoutVars>
      </dgm:prSet>
      <dgm:spPr/>
      <dgm:t>
        <a:bodyPr/>
        <a:lstStyle/>
        <a:p>
          <a:endParaRPr lang="en-US"/>
        </a:p>
      </dgm:t>
    </dgm:pt>
    <dgm:pt modelId="{92FDD1DB-FA07-40BE-A74E-13725DC9954E}" type="pres">
      <dgm:prSet presAssocID="{C6FE03DE-FC82-4FD3-BC94-0831DAB96AFD}" presName="rect2" presStyleLbl="fgImgPlace1" presStyleIdx="2"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A8A23E3B-5102-4061-BD16-A6CC5A070FD6}" type="pres">
      <dgm:prSet presAssocID="{7A0E9589-C32F-47A9-B8D4-A3D699424DB1}" presName="sibTrans" presStyleCnt="0"/>
      <dgm:spPr/>
    </dgm:pt>
    <dgm:pt modelId="{19884D36-005D-4B21-AF71-E6CB661CB753}" type="pres">
      <dgm:prSet presAssocID="{474577A1-3636-415B-ACD3-56963FC7DDF1}" presName="composite" presStyleCnt="0"/>
      <dgm:spPr/>
    </dgm:pt>
    <dgm:pt modelId="{1D1298AF-2B7F-4FC8-9310-B2249784538C}" type="pres">
      <dgm:prSet presAssocID="{474577A1-3636-415B-ACD3-56963FC7DDF1}" presName="rect1" presStyleLbl="trAlignAcc1" presStyleIdx="3" presStyleCnt="8">
        <dgm:presLayoutVars>
          <dgm:bulletEnabled val="1"/>
        </dgm:presLayoutVars>
      </dgm:prSet>
      <dgm:spPr/>
      <dgm:t>
        <a:bodyPr/>
        <a:lstStyle/>
        <a:p>
          <a:endParaRPr lang="en-US"/>
        </a:p>
      </dgm:t>
    </dgm:pt>
    <dgm:pt modelId="{A7A1AEB7-76B0-491F-B737-2234BB6491E8}" type="pres">
      <dgm:prSet presAssocID="{474577A1-3636-415B-ACD3-56963FC7DDF1}" presName="rect2" presStyleLbl="fgImgPlace1" presStyleIdx="3"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31C701FF-B836-407A-8F97-AF12EAF30201}" type="pres">
      <dgm:prSet presAssocID="{260D225D-B723-4790-8089-131FF30B5CC7}" presName="sibTrans" presStyleCnt="0"/>
      <dgm:spPr/>
    </dgm:pt>
    <dgm:pt modelId="{BCE33FB9-4449-49B5-BC14-8765DBAB9802}" type="pres">
      <dgm:prSet presAssocID="{789B0B63-6C62-4768-9BDF-34B6878BF688}" presName="composite" presStyleCnt="0"/>
      <dgm:spPr/>
    </dgm:pt>
    <dgm:pt modelId="{1072B8CE-D667-4646-BD32-B869EAB9950E}" type="pres">
      <dgm:prSet presAssocID="{789B0B63-6C62-4768-9BDF-34B6878BF688}" presName="rect1" presStyleLbl="trAlignAcc1" presStyleIdx="4" presStyleCnt="8">
        <dgm:presLayoutVars>
          <dgm:bulletEnabled val="1"/>
        </dgm:presLayoutVars>
      </dgm:prSet>
      <dgm:spPr/>
      <dgm:t>
        <a:bodyPr/>
        <a:lstStyle/>
        <a:p>
          <a:endParaRPr lang="en-US"/>
        </a:p>
      </dgm:t>
    </dgm:pt>
    <dgm:pt modelId="{2672F303-6997-4F79-8EBA-38B9CDC216D5}" type="pres">
      <dgm:prSet presAssocID="{789B0B63-6C62-4768-9BDF-34B6878BF688}" presName="rect2" presStyleLbl="fgImgPlace1" presStyleIdx="4"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EB24FDA7-ADCD-41E5-8B1E-F29A43AFBA7E}" type="pres">
      <dgm:prSet presAssocID="{8AA89EEF-D1CE-4622-9570-BF760E9FA5C7}" presName="sibTrans" presStyleCnt="0"/>
      <dgm:spPr/>
    </dgm:pt>
    <dgm:pt modelId="{ADA11B5F-CA5B-424C-A30D-74AE87C4A3CD}" type="pres">
      <dgm:prSet presAssocID="{264AE437-7EC3-4F81-B4A9-E38D6F7139CB}" presName="composite" presStyleCnt="0"/>
      <dgm:spPr/>
    </dgm:pt>
    <dgm:pt modelId="{0E64F6D8-8CB3-45A4-9212-6CB499C3EB3E}" type="pres">
      <dgm:prSet presAssocID="{264AE437-7EC3-4F81-B4A9-E38D6F7139CB}" presName="rect1" presStyleLbl="trAlignAcc1" presStyleIdx="5" presStyleCnt="8">
        <dgm:presLayoutVars>
          <dgm:bulletEnabled val="1"/>
        </dgm:presLayoutVars>
      </dgm:prSet>
      <dgm:spPr/>
      <dgm:t>
        <a:bodyPr/>
        <a:lstStyle/>
        <a:p>
          <a:endParaRPr lang="en-US"/>
        </a:p>
      </dgm:t>
    </dgm:pt>
    <dgm:pt modelId="{499E161B-29FA-427E-800B-9186DE32966D}" type="pres">
      <dgm:prSet presAssocID="{264AE437-7EC3-4F81-B4A9-E38D6F7139CB}" presName="rect2" presStyleLbl="fgImgPlace1" presStyleIdx="5"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F78B46CC-987A-4FF0-B409-F5E99F954E56}" type="pres">
      <dgm:prSet presAssocID="{2963552F-7E06-48C6-B7B5-0571D3ABA307}" presName="sibTrans" presStyleCnt="0"/>
      <dgm:spPr/>
    </dgm:pt>
    <dgm:pt modelId="{F23C46BA-BD85-4DC2-BFF3-57310057B9A3}" type="pres">
      <dgm:prSet presAssocID="{198E4BCA-9E9D-4B1C-9CA0-061CB8787AB7}" presName="composite" presStyleCnt="0"/>
      <dgm:spPr/>
    </dgm:pt>
    <dgm:pt modelId="{F54E0A68-7137-4B3D-9D34-A0BFB5C2BFEC}" type="pres">
      <dgm:prSet presAssocID="{198E4BCA-9E9D-4B1C-9CA0-061CB8787AB7}" presName="rect1" presStyleLbl="trAlignAcc1" presStyleIdx="6" presStyleCnt="8">
        <dgm:presLayoutVars>
          <dgm:bulletEnabled val="1"/>
        </dgm:presLayoutVars>
      </dgm:prSet>
      <dgm:spPr/>
      <dgm:t>
        <a:bodyPr/>
        <a:lstStyle/>
        <a:p>
          <a:endParaRPr lang="en-US"/>
        </a:p>
      </dgm:t>
    </dgm:pt>
    <dgm:pt modelId="{CFF56596-AB59-439D-9647-8760196EF12C}" type="pres">
      <dgm:prSet presAssocID="{198E4BCA-9E9D-4B1C-9CA0-061CB8787AB7}" presName="rect2" presStyleLbl="fgImgPlace1" presStyleIdx="6"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 modelId="{76BD1033-90FE-4890-BFAD-3212454289B8}" type="pres">
      <dgm:prSet presAssocID="{C4C8E4C6-509D-49D5-8906-98739CE3FD01}" presName="sibTrans" presStyleCnt="0"/>
      <dgm:spPr/>
    </dgm:pt>
    <dgm:pt modelId="{F1678557-2656-4265-8C2A-82D402E881AB}" type="pres">
      <dgm:prSet presAssocID="{4A512DA4-6DF1-4E06-935F-4A62F7FAD45E}" presName="composite" presStyleCnt="0"/>
      <dgm:spPr/>
    </dgm:pt>
    <dgm:pt modelId="{BB1E4020-5A8E-4FE3-9FDB-EADB89D49054}" type="pres">
      <dgm:prSet presAssocID="{4A512DA4-6DF1-4E06-935F-4A62F7FAD45E}" presName="rect1" presStyleLbl="trAlignAcc1" presStyleIdx="7" presStyleCnt="8">
        <dgm:presLayoutVars>
          <dgm:bulletEnabled val="1"/>
        </dgm:presLayoutVars>
      </dgm:prSet>
      <dgm:spPr/>
      <dgm:t>
        <a:bodyPr/>
        <a:lstStyle/>
        <a:p>
          <a:endParaRPr lang="en-US"/>
        </a:p>
      </dgm:t>
    </dgm:pt>
    <dgm:pt modelId="{594717B1-0779-41B1-BE74-D6AA9F32F5EB}" type="pres">
      <dgm:prSet presAssocID="{4A512DA4-6DF1-4E06-935F-4A62F7FAD45E}" presName="rect2" presStyleLbl="fgImgPlace1" presStyleIdx="7" presStyleCnt="8"/>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dgm:spPr>
    </dgm:pt>
  </dgm:ptLst>
  <dgm:cxnLst>
    <dgm:cxn modelId="{BD669D59-DA3C-4AC0-B34F-8FC6DFC66F36}" type="presOf" srcId="{B6FEF64C-1ED7-4FAE-85BF-6B62273B0A95}" destId="{72242C51-C0DE-4402-9B41-1CEB3A90A8CD}" srcOrd="0" destOrd="0" presId="urn:microsoft.com/office/officeart/2008/layout/PictureStrips"/>
    <dgm:cxn modelId="{68AB5148-F62C-4DD9-8CA5-01853BF5FE2D}" type="presOf" srcId="{C6FE03DE-FC82-4FD3-BC94-0831DAB96AFD}" destId="{3FC2A524-AC11-4BCA-99B0-D7666FF336C3}" srcOrd="0" destOrd="0" presId="urn:microsoft.com/office/officeart/2008/layout/PictureStrips"/>
    <dgm:cxn modelId="{75BBF026-1285-4AB7-828B-4CFD90F53E72}" type="presOf" srcId="{789B0B63-6C62-4768-9BDF-34B6878BF688}" destId="{1072B8CE-D667-4646-BD32-B869EAB9950E}" srcOrd="0" destOrd="0" presId="urn:microsoft.com/office/officeart/2008/layout/PictureStrips"/>
    <dgm:cxn modelId="{785F296F-4642-41D9-BD8F-F11BC5A86004}" type="presOf" srcId="{264AE437-7EC3-4F81-B4A9-E38D6F7139CB}" destId="{0E64F6D8-8CB3-45A4-9212-6CB499C3EB3E}" srcOrd="0" destOrd="0" presId="urn:microsoft.com/office/officeart/2008/layout/PictureStrips"/>
    <dgm:cxn modelId="{1BB45707-40CA-468A-90D6-C7C3FBC4F8B7}" srcId="{B6FEF64C-1ED7-4FAE-85BF-6B62273B0A95}" destId="{4A512DA4-6DF1-4E06-935F-4A62F7FAD45E}" srcOrd="7" destOrd="0" parTransId="{C5CCBC78-11B9-4F89-A68B-2E16D6EE1ACF}" sibTransId="{EEEA17E0-C5A4-49ED-8A04-3C1A438D95C9}"/>
    <dgm:cxn modelId="{963A4F32-D4C9-456C-915B-017F3D4B9D21}" srcId="{B6FEF64C-1ED7-4FAE-85BF-6B62273B0A95}" destId="{474577A1-3636-415B-ACD3-56963FC7DDF1}" srcOrd="3" destOrd="0" parTransId="{47BE1F5E-4382-4B4A-AEB4-A91E1DDA2888}" sibTransId="{260D225D-B723-4790-8089-131FF30B5CC7}"/>
    <dgm:cxn modelId="{15F1A36B-50AD-46AC-84F7-5227A0C177F6}" type="presOf" srcId="{4A512DA4-6DF1-4E06-935F-4A62F7FAD45E}" destId="{BB1E4020-5A8E-4FE3-9FDB-EADB89D49054}" srcOrd="0" destOrd="0" presId="urn:microsoft.com/office/officeart/2008/layout/PictureStrips"/>
    <dgm:cxn modelId="{2BC66E24-CAC0-4AAF-91BB-ABBA544F2995}" srcId="{B6FEF64C-1ED7-4FAE-85BF-6B62273B0A95}" destId="{88B21424-7864-49D2-AC0B-67570E8FC1E1}" srcOrd="1" destOrd="0" parTransId="{46F8710B-1194-4078-AB85-F4B94DB23E26}" sibTransId="{6325D150-B0ED-4483-A052-923CB7AF0294}"/>
    <dgm:cxn modelId="{8E27FF6D-AC22-4C99-AD2A-D5A39475E3FB}" type="presOf" srcId="{57295E45-C643-40A2-B4D6-01951EA8373C}" destId="{47EA91E3-3820-447E-A220-21E51E49C888}" srcOrd="0" destOrd="0" presId="urn:microsoft.com/office/officeart/2008/layout/PictureStrips"/>
    <dgm:cxn modelId="{A65238C0-DA70-4974-89C1-6B817CD6AFD7}" srcId="{B6FEF64C-1ED7-4FAE-85BF-6B62273B0A95}" destId="{57295E45-C643-40A2-B4D6-01951EA8373C}" srcOrd="0" destOrd="0" parTransId="{CE8759E6-2812-451B-913E-A41E53D152A6}" sibTransId="{DC3E83EA-5BA3-4CFB-9811-16162670DCC7}"/>
    <dgm:cxn modelId="{CF9A4638-6BB9-43F0-9716-EC4AE066C91D}" srcId="{B6FEF64C-1ED7-4FAE-85BF-6B62273B0A95}" destId="{264AE437-7EC3-4F81-B4A9-E38D6F7139CB}" srcOrd="5" destOrd="0" parTransId="{A0B7B4A9-2969-41CA-80AE-2258E6E66A29}" sibTransId="{2963552F-7E06-48C6-B7B5-0571D3ABA307}"/>
    <dgm:cxn modelId="{CF42EA55-3616-42B7-8DD6-DE405A688AAA}" srcId="{B6FEF64C-1ED7-4FAE-85BF-6B62273B0A95}" destId="{789B0B63-6C62-4768-9BDF-34B6878BF688}" srcOrd="4" destOrd="0" parTransId="{A98DD229-531C-406C-BB95-4178F9FEE047}" sibTransId="{8AA89EEF-D1CE-4622-9570-BF760E9FA5C7}"/>
    <dgm:cxn modelId="{4BBB243D-677E-4B62-B35C-68EB3386BF44}" type="presOf" srcId="{474577A1-3636-415B-ACD3-56963FC7DDF1}" destId="{1D1298AF-2B7F-4FC8-9310-B2249784538C}" srcOrd="0" destOrd="0" presId="urn:microsoft.com/office/officeart/2008/layout/PictureStrips"/>
    <dgm:cxn modelId="{45C24E04-01A8-4347-872C-C7360618828C}" srcId="{B6FEF64C-1ED7-4FAE-85BF-6B62273B0A95}" destId="{C6FE03DE-FC82-4FD3-BC94-0831DAB96AFD}" srcOrd="2" destOrd="0" parTransId="{B83C2156-0916-4DAD-8F7B-2E09705D5B84}" sibTransId="{7A0E9589-C32F-47A9-B8D4-A3D699424DB1}"/>
    <dgm:cxn modelId="{A55D2916-A4F3-4D7B-BB7B-43B4F1CAC426}" type="presOf" srcId="{198E4BCA-9E9D-4B1C-9CA0-061CB8787AB7}" destId="{F54E0A68-7137-4B3D-9D34-A0BFB5C2BFEC}" srcOrd="0" destOrd="0" presId="urn:microsoft.com/office/officeart/2008/layout/PictureStrips"/>
    <dgm:cxn modelId="{C8F1D8FF-CBDC-420A-A4CC-32C19567EFEC}" srcId="{B6FEF64C-1ED7-4FAE-85BF-6B62273B0A95}" destId="{198E4BCA-9E9D-4B1C-9CA0-061CB8787AB7}" srcOrd="6" destOrd="0" parTransId="{3AE8D7B6-E1A2-4A9C-A37C-677166931B6D}" sibTransId="{C4C8E4C6-509D-49D5-8906-98739CE3FD01}"/>
    <dgm:cxn modelId="{5E2247C3-1942-4E85-B5DB-362BBEC07495}" type="presOf" srcId="{88B21424-7864-49D2-AC0B-67570E8FC1E1}" destId="{7FA382C7-0FA7-48A7-BDA1-58A897DB1634}" srcOrd="0" destOrd="0" presId="urn:microsoft.com/office/officeart/2008/layout/PictureStrips"/>
    <dgm:cxn modelId="{7153E1B3-D81E-4CF8-84A9-16161F340083}" type="presParOf" srcId="{72242C51-C0DE-4402-9B41-1CEB3A90A8CD}" destId="{08AD3EDB-4507-4C5F-9E59-9D355F0C1BBE}" srcOrd="0" destOrd="0" presId="urn:microsoft.com/office/officeart/2008/layout/PictureStrips"/>
    <dgm:cxn modelId="{D1A81E3E-9318-4330-BC9A-416CD9AD0AC4}" type="presParOf" srcId="{08AD3EDB-4507-4C5F-9E59-9D355F0C1BBE}" destId="{47EA91E3-3820-447E-A220-21E51E49C888}" srcOrd="0" destOrd="0" presId="urn:microsoft.com/office/officeart/2008/layout/PictureStrips"/>
    <dgm:cxn modelId="{172D0DA3-98A6-4FBA-9B3B-E9920B1EB274}" type="presParOf" srcId="{08AD3EDB-4507-4C5F-9E59-9D355F0C1BBE}" destId="{9F1122BB-43D6-4E81-A908-EF7A3B751299}" srcOrd="1" destOrd="0" presId="urn:microsoft.com/office/officeart/2008/layout/PictureStrips"/>
    <dgm:cxn modelId="{7ED1803B-A9D8-4098-B853-44AD232E330F}" type="presParOf" srcId="{72242C51-C0DE-4402-9B41-1CEB3A90A8CD}" destId="{FA839A7C-ABFE-404E-B3E0-136A6C259C51}" srcOrd="1" destOrd="0" presId="urn:microsoft.com/office/officeart/2008/layout/PictureStrips"/>
    <dgm:cxn modelId="{C26360F9-70A1-4B61-9EF7-65532EA3728D}" type="presParOf" srcId="{72242C51-C0DE-4402-9B41-1CEB3A90A8CD}" destId="{5934A481-4211-4010-8A5B-2C9C6DB93A44}" srcOrd="2" destOrd="0" presId="urn:microsoft.com/office/officeart/2008/layout/PictureStrips"/>
    <dgm:cxn modelId="{7B2DFE5A-CFB9-4EB2-9E06-539836139B59}" type="presParOf" srcId="{5934A481-4211-4010-8A5B-2C9C6DB93A44}" destId="{7FA382C7-0FA7-48A7-BDA1-58A897DB1634}" srcOrd="0" destOrd="0" presId="urn:microsoft.com/office/officeart/2008/layout/PictureStrips"/>
    <dgm:cxn modelId="{B5524CFD-58AE-4DE2-9CCE-93D3B04DC236}" type="presParOf" srcId="{5934A481-4211-4010-8A5B-2C9C6DB93A44}" destId="{00483D5A-D050-42AB-9C5E-562A3D4DB2F8}" srcOrd="1" destOrd="0" presId="urn:microsoft.com/office/officeart/2008/layout/PictureStrips"/>
    <dgm:cxn modelId="{F479C4EB-7E8A-4710-86FA-2163E1C6FAC8}" type="presParOf" srcId="{72242C51-C0DE-4402-9B41-1CEB3A90A8CD}" destId="{C48A9351-9518-409E-B2B7-2A4C7E588B95}" srcOrd="3" destOrd="0" presId="urn:microsoft.com/office/officeart/2008/layout/PictureStrips"/>
    <dgm:cxn modelId="{A4DE3C22-E3FF-4BEF-B6F9-0F998D119137}" type="presParOf" srcId="{72242C51-C0DE-4402-9B41-1CEB3A90A8CD}" destId="{3D0B9DE6-5235-4BF9-9683-DEB0815AAFBC}" srcOrd="4" destOrd="0" presId="urn:microsoft.com/office/officeart/2008/layout/PictureStrips"/>
    <dgm:cxn modelId="{4EB87CEE-5933-49A7-8536-BB5DA0ADAE4B}" type="presParOf" srcId="{3D0B9DE6-5235-4BF9-9683-DEB0815AAFBC}" destId="{3FC2A524-AC11-4BCA-99B0-D7666FF336C3}" srcOrd="0" destOrd="0" presId="urn:microsoft.com/office/officeart/2008/layout/PictureStrips"/>
    <dgm:cxn modelId="{EF53C8F9-E7FD-4612-99F1-D31ED8701470}" type="presParOf" srcId="{3D0B9DE6-5235-4BF9-9683-DEB0815AAFBC}" destId="{92FDD1DB-FA07-40BE-A74E-13725DC9954E}" srcOrd="1" destOrd="0" presId="urn:microsoft.com/office/officeart/2008/layout/PictureStrips"/>
    <dgm:cxn modelId="{A419F094-A3B7-42C9-BAD3-69BE5550B8B9}" type="presParOf" srcId="{72242C51-C0DE-4402-9B41-1CEB3A90A8CD}" destId="{A8A23E3B-5102-4061-BD16-A6CC5A070FD6}" srcOrd="5" destOrd="0" presId="urn:microsoft.com/office/officeart/2008/layout/PictureStrips"/>
    <dgm:cxn modelId="{9E6DF274-9155-4B07-91FD-FC72C8D70EAE}" type="presParOf" srcId="{72242C51-C0DE-4402-9B41-1CEB3A90A8CD}" destId="{19884D36-005D-4B21-AF71-E6CB661CB753}" srcOrd="6" destOrd="0" presId="urn:microsoft.com/office/officeart/2008/layout/PictureStrips"/>
    <dgm:cxn modelId="{514FE1B7-DCA1-4277-92C6-47EECB427C54}" type="presParOf" srcId="{19884D36-005D-4B21-AF71-E6CB661CB753}" destId="{1D1298AF-2B7F-4FC8-9310-B2249784538C}" srcOrd="0" destOrd="0" presId="urn:microsoft.com/office/officeart/2008/layout/PictureStrips"/>
    <dgm:cxn modelId="{632D82B2-9282-43CC-A049-C5FB039BDE20}" type="presParOf" srcId="{19884D36-005D-4B21-AF71-E6CB661CB753}" destId="{A7A1AEB7-76B0-491F-B737-2234BB6491E8}" srcOrd="1" destOrd="0" presId="urn:microsoft.com/office/officeart/2008/layout/PictureStrips"/>
    <dgm:cxn modelId="{C9806D2B-D9D3-48A8-B2D0-3CB81E4CBDC5}" type="presParOf" srcId="{72242C51-C0DE-4402-9B41-1CEB3A90A8CD}" destId="{31C701FF-B836-407A-8F97-AF12EAF30201}" srcOrd="7" destOrd="0" presId="urn:microsoft.com/office/officeart/2008/layout/PictureStrips"/>
    <dgm:cxn modelId="{90B2219A-9B23-4104-A8CF-33742CE50FE8}" type="presParOf" srcId="{72242C51-C0DE-4402-9B41-1CEB3A90A8CD}" destId="{BCE33FB9-4449-49B5-BC14-8765DBAB9802}" srcOrd="8" destOrd="0" presId="urn:microsoft.com/office/officeart/2008/layout/PictureStrips"/>
    <dgm:cxn modelId="{380885BD-EF2C-4DD4-A373-2105C4192BAE}" type="presParOf" srcId="{BCE33FB9-4449-49B5-BC14-8765DBAB9802}" destId="{1072B8CE-D667-4646-BD32-B869EAB9950E}" srcOrd="0" destOrd="0" presId="urn:microsoft.com/office/officeart/2008/layout/PictureStrips"/>
    <dgm:cxn modelId="{17ABEA35-CEF8-4C42-9BCD-89D34FC7B283}" type="presParOf" srcId="{BCE33FB9-4449-49B5-BC14-8765DBAB9802}" destId="{2672F303-6997-4F79-8EBA-38B9CDC216D5}" srcOrd="1" destOrd="0" presId="urn:microsoft.com/office/officeart/2008/layout/PictureStrips"/>
    <dgm:cxn modelId="{D75DD582-D065-4C62-B03A-FB7C7C058777}" type="presParOf" srcId="{72242C51-C0DE-4402-9B41-1CEB3A90A8CD}" destId="{EB24FDA7-ADCD-41E5-8B1E-F29A43AFBA7E}" srcOrd="9" destOrd="0" presId="urn:microsoft.com/office/officeart/2008/layout/PictureStrips"/>
    <dgm:cxn modelId="{F12AB0E5-5887-4EB3-8FFF-60847ADF57BD}" type="presParOf" srcId="{72242C51-C0DE-4402-9B41-1CEB3A90A8CD}" destId="{ADA11B5F-CA5B-424C-A30D-74AE87C4A3CD}" srcOrd="10" destOrd="0" presId="urn:microsoft.com/office/officeart/2008/layout/PictureStrips"/>
    <dgm:cxn modelId="{58DDD4F8-77C0-4F07-8B50-63A5CB32F2F0}" type="presParOf" srcId="{ADA11B5F-CA5B-424C-A30D-74AE87C4A3CD}" destId="{0E64F6D8-8CB3-45A4-9212-6CB499C3EB3E}" srcOrd="0" destOrd="0" presId="urn:microsoft.com/office/officeart/2008/layout/PictureStrips"/>
    <dgm:cxn modelId="{76463862-03A0-4384-AC3E-743E12D2873C}" type="presParOf" srcId="{ADA11B5F-CA5B-424C-A30D-74AE87C4A3CD}" destId="{499E161B-29FA-427E-800B-9186DE32966D}" srcOrd="1" destOrd="0" presId="urn:microsoft.com/office/officeart/2008/layout/PictureStrips"/>
    <dgm:cxn modelId="{5F9E064B-FDEC-4474-9D2E-9FAF61770C0E}" type="presParOf" srcId="{72242C51-C0DE-4402-9B41-1CEB3A90A8CD}" destId="{F78B46CC-987A-4FF0-B409-F5E99F954E56}" srcOrd="11" destOrd="0" presId="urn:microsoft.com/office/officeart/2008/layout/PictureStrips"/>
    <dgm:cxn modelId="{0B3E93AD-7E8D-47FD-9C6D-04BB9B9E17E0}" type="presParOf" srcId="{72242C51-C0DE-4402-9B41-1CEB3A90A8CD}" destId="{F23C46BA-BD85-4DC2-BFF3-57310057B9A3}" srcOrd="12" destOrd="0" presId="urn:microsoft.com/office/officeart/2008/layout/PictureStrips"/>
    <dgm:cxn modelId="{8D703AE3-9100-42EC-A9A1-361B13825815}" type="presParOf" srcId="{F23C46BA-BD85-4DC2-BFF3-57310057B9A3}" destId="{F54E0A68-7137-4B3D-9D34-A0BFB5C2BFEC}" srcOrd="0" destOrd="0" presId="urn:microsoft.com/office/officeart/2008/layout/PictureStrips"/>
    <dgm:cxn modelId="{4E068EA7-C937-4479-A332-277D75D6BAAF}" type="presParOf" srcId="{F23C46BA-BD85-4DC2-BFF3-57310057B9A3}" destId="{CFF56596-AB59-439D-9647-8760196EF12C}" srcOrd="1" destOrd="0" presId="urn:microsoft.com/office/officeart/2008/layout/PictureStrips"/>
    <dgm:cxn modelId="{8613464F-BCC7-4BD7-94C1-3543E49EA10F}" type="presParOf" srcId="{72242C51-C0DE-4402-9B41-1CEB3A90A8CD}" destId="{76BD1033-90FE-4890-BFAD-3212454289B8}" srcOrd="13" destOrd="0" presId="urn:microsoft.com/office/officeart/2008/layout/PictureStrips"/>
    <dgm:cxn modelId="{6A962913-15D6-4188-A1AD-01FABA4CC2C4}" type="presParOf" srcId="{72242C51-C0DE-4402-9B41-1CEB3A90A8CD}" destId="{F1678557-2656-4265-8C2A-82D402E881AB}" srcOrd="14" destOrd="0" presId="urn:microsoft.com/office/officeart/2008/layout/PictureStrips"/>
    <dgm:cxn modelId="{A78D0CFD-75CC-47D4-A894-1CABDE940462}" type="presParOf" srcId="{F1678557-2656-4265-8C2A-82D402E881AB}" destId="{BB1E4020-5A8E-4FE3-9FDB-EADB89D49054}" srcOrd="0" destOrd="0" presId="urn:microsoft.com/office/officeart/2008/layout/PictureStrips"/>
    <dgm:cxn modelId="{B56AB7B6-99B5-4953-B8CB-CAE139367D79}" type="presParOf" srcId="{F1678557-2656-4265-8C2A-82D402E881AB}" destId="{594717B1-0779-41B1-BE74-D6AA9F32F5EB}"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A91E3-3820-447E-A220-21E51E49C888}">
      <dsp:nvSpPr>
        <dsp:cNvPr id="0" name=""/>
        <dsp:cNvSpPr/>
      </dsp:nvSpPr>
      <dsp:spPr>
        <a:xfrm>
          <a:off x="1517383" y="259901"/>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latin typeface="Times New Roman" pitchFamily="18" charset="0"/>
              <a:cs typeface="Times New Roman" pitchFamily="18" charset="0"/>
            </a:rPr>
            <a:t>Sau</a:t>
          </a:r>
          <a:r>
            <a:rPr lang="en-US" sz="2200" kern="1200" dirty="0" smtClean="0">
              <a:latin typeface="Times New Roman" pitchFamily="18" charset="0"/>
              <a:cs typeface="Times New Roman" pitchFamily="18" charset="0"/>
            </a:rPr>
            <a:t> rút ống nội phế quản: gây co thắt thanh khí quản.</a:t>
          </a:r>
          <a:endParaRPr lang="en-US" sz="2200" kern="1200" dirty="0">
            <a:latin typeface="Times New Roman" pitchFamily="18" charset="0"/>
            <a:cs typeface="Times New Roman" pitchFamily="18" charset="0"/>
          </a:endParaRPr>
        </a:p>
      </dsp:txBody>
      <dsp:txXfrm>
        <a:off x="1517383" y="259901"/>
        <a:ext cx="3378350" cy="1055734"/>
      </dsp:txXfrm>
    </dsp:sp>
    <dsp:sp modelId="{9F1122BB-43D6-4E81-A908-EF7A3B751299}">
      <dsp:nvSpPr>
        <dsp:cNvPr id="0" name=""/>
        <dsp:cNvSpPr/>
      </dsp:nvSpPr>
      <dsp:spPr>
        <a:xfrm>
          <a:off x="1376619" y="107406"/>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FA382C7-0FA7-48A7-BDA1-58A897DB1634}">
      <dsp:nvSpPr>
        <dsp:cNvPr id="0" name=""/>
        <dsp:cNvSpPr/>
      </dsp:nvSpPr>
      <dsp:spPr>
        <a:xfrm>
          <a:off x="5227229" y="259901"/>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latin typeface="Times New Roman" pitchFamily="18" charset="0"/>
              <a:cs typeface="Times New Roman" pitchFamily="18" charset="0"/>
            </a:rPr>
            <a:t>Tiền</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sử</a:t>
          </a:r>
          <a:r>
            <a:rPr lang="en-US" sz="2200" kern="1200" dirty="0" smtClean="0">
              <a:latin typeface="Times New Roman" pitchFamily="18" charset="0"/>
              <a:cs typeface="Times New Roman" pitchFamily="18" charset="0"/>
            </a:rPr>
            <a:t> hen </a:t>
          </a:r>
          <a:r>
            <a:rPr lang="en-US" sz="2200" kern="1200" dirty="0" err="1" smtClean="0">
              <a:latin typeface="Times New Roman" pitchFamily="18" charset="0"/>
              <a:cs typeface="Times New Roman" pitchFamily="18" charset="0"/>
            </a:rPr>
            <a:t>phế</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quản</a:t>
          </a:r>
          <a:r>
            <a:rPr lang="en-US" sz="2200" kern="1200" dirty="0" smtClean="0">
              <a:latin typeface="Times New Roman" pitchFamily="18" charset="0"/>
              <a:cs typeface="Times New Roman" pitchFamily="18" charset="0"/>
            </a:rPr>
            <a:t>, COPD.</a:t>
          </a:r>
          <a:endParaRPr lang="en-US" sz="2200" kern="1200" dirty="0">
            <a:latin typeface="Times New Roman" pitchFamily="18" charset="0"/>
            <a:cs typeface="Times New Roman" pitchFamily="18" charset="0"/>
          </a:endParaRPr>
        </a:p>
      </dsp:txBody>
      <dsp:txXfrm>
        <a:off x="5227229" y="259901"/>
        <a:ext cx="3378350" cy="1055734"/>
      </dsp:txXfrm>
    </dsp:sp>
    <dsp:sp modelId="{00483D5A-D050-42AB-9C5E-562A3D4DB2F8}">
      <dsp:nvSpPr>
        <dsp:cNvPr id="0" name=""/>
        <dsp:cNvSpPr/>
      </dsp:nvSpPr>
      <dsp:spPr>
        <a:xfrm>
          <a:off x="5086465" y="107406"/>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FC2A524-AC11-4BCA-99B0-D7666FF336C3}">
      <dsp:nvSpPr>
        <dsp:cNvPr id="0" name=""/>
        <dsp:cNvSpPr/>
      </dsp:nvSpPr>
      <dsp:spPr>
        <a:xfrm>
          <a:off x="1517383" y="1588953"/>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vi-VN" sz="2200" kern="1200" dirty="0" smtClean="0">
              <a:latin typeface="Times New Roman" pitchFamily="18" charset="0"/>
              <a:cs typeface="Times New Roman" pitchFamily="18" charset="0"/>
            </a:rPr>
            <a:t>Cơn hen phế quản cấp.</a:t>
          </a:r>
          <a:endParaRPr lang="en-US" sz="2200" kern="1200" dirty="0">
            <a:latin typeface="Times New Roman" pitchFamily="18" charset="0"/>
            <a:cs typeface="Times New Roman" pitchFamily="18" charset="0"/>
          </a:endParaRPr>
        </a:p>
      </dsp:txBody>
      <dsp:txXfrm>
        <a:off x="1517383" y="1588953"/>
        <a:ext cx="3378350" cy="1055734"/>
      </dsp:txXfrm>
    </dsp:sp>
    <dsp:sp modelId="{92FDD1DB-FA07-40BE-A74E-13725DC9954E}">
      <dsp:nvSpPr>
        <dsp:cNvPr id="0" name=""/>
        <dsp:cNvSpPr/>
      </dsp:nvSpPr>
      <dsp:spPr>
        <a:xfrm>
          <a:off x="1376619" y="1436458"/>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1D1298AF-2B7F-4FC8-9310-B2249784538C}">
      <dsp:nvSpPr>
        <dsp:cNvPr id="0" name=""/>
        <dsp:cNvSpPr/>
      </dsp:nvSpPr>
      <dsp:spPr>
        <a:xfrm>
          <a:off x="5227229" y="1588953"/>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latin typeface="Times New Roman" pitchFamily="18" charset="0"/>
              <a:cs typeface="Times New Roman" pitchFamily="18" charset="0"/>
            </a:rPr>
            <a:t>Đợt</a:t>
          </a:r>
          <a:r>
            <a:rPr lang="en-US" sz="2200" kern="1200" dirty="0" smtClean="0">
              <a:latin typeface="Times New Roman" pitchFamily="18" charset="0"/>
              <a:cs typeface="Times New Roman" pitchFamily="18" charset="0"/>
            </a:rPr>
            <a:t> </a:t>
          </a:r>
          <a:r>
            <a:rPr lang="en-US" sz="2200" kern="1200" err="1" smtClean="0">
              <a:latin typeface="Times New Roman" pitchFamily="18" charset="0"/>
              <a:cs typeface="Times New Roman" pitchFamily="18" charset="0"/>
            </a:rPr>
            <a:t>cấp</a:t>
          </a:r>
          <a:r>
            <a:rPr lang="en-US" sz="2200" kern="1200" smtClean="0">
              <a:latin typeface="Times New Roman" pitchFamily="18" charset="0"/>
              <a:cs typeface="Times New Roman" pitchFamily="18" charset="0"/>
            </a:rPr>
            <a:t> COPD.</a:t>
          </a:r>
          <a:endParaRPr lang="en-US" sz="2200" kern="1200" dirty="0">
            <a:latin typeface="Times New Roman" pitchFamily="18" charset="0"/>
            <a:cs typeface="Times New Roman" pitchFamily="18" charset="0"/>
          </a:endParaRPr>
        </a:p>
      </dsp:txBody>
      <dsp:txXfrm>
        <a:off x="5227229" y="1588953"/>
        <a:ext cx="3378350" cy="1055734"/>
      </dsp:txXfrm>
    </dsp:sp>
    <dsp:sp modelId="{A7A1AEB7-76B0-491F-B737-2234BB6491E8}">
      <dsp:nvSpPr>
        <dsp:cNvPr id="0" name=""/>
        <dsp:cNvSpPr/>
      </dsp:nvSpPr>
      <dsp:spPr>
        <a:xfrm>
          <a:off x="5086465" y="1436458"/>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1072B8CE-D667-4646-BD32-B869EAB9950E}">
      <dsp:nvSpPr>
        <dsp:cNvPr id="0" name=""/>
        <dsp:cNvSpPr/>
      </dsp:nvSpPr>
      <dsp:spPr>
        <a:xfrm>
          <a:off x="1517383" y="2918006"/>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vi-VN" sz="2200" kern="1200" dirty="0" smtClean="0">
              <a:latin typeface="Times New Roman" pitchFamily="18" charset="0"/>
              <a:cs typeface="Times New Roman" pitchFamily="18" charset="0"/>
            </a:rPr>
            <a:t>Cần hỗ trợ cho khạc đờm.</a:t>
          </a:r>
          <a:endParaRPr lang="en-US" sz="2200" kern="1200" dirty="0">
            <a:latin typeface="Times New Roman" pitchFamily="18" charset="0"/>
            <a:cs typeface="Times New Roman" pitchFamily="18" charset="0"/>
          </a:endParaRPr>
        </a:p>
      </dsp:txBody>
      <dsp:txXfrm>
        <a:off x="1517383" y="2918006"/>
        <a:ext cx="3378350" cy="1055734"/>
      </dsp:txXfrm>
    </dsp:sp>
    <dsp:sp modelId="{2672F303-6997-4F79-8EBA-38B9CDC216D5}">
      <dsp:nvSpPr>
        <dsp:cNvPr id="0" name=""/>
        <dsp:cNvSpPr/>
      </dsp:nvSpPr>
      <dsp:spPr>
        <a:xfrm>
          <a:off x="1376619" y="2765511"/>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0E64F6D8-8CB3-45A4-9212-6CB499C3EB3E}">
      <dsp:nvSpPr>
        <dsp:cNvPr id="0" name=""/>
        <dsp:cNvSpPr/>
      </dsp:nvSpPr>
      <dsp:spPr>
        <a:xfrm>
          <a:off x="5227229" y="2918006"/>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itchFamily="18" charset="0"/>
              <a:cs typeface="Times New Roman" pitchFamily="18" charset="0"/>
            </a:rPr>
            <a:t>Co </a:t>
          </a:r>
          <a:r>
            <a:rPr lang="en-US" sz="2200" kern="1200" dirty="0" err="1" smtClean="0">
              <a:latin typeface="Times New Roman" pitchFamily="18" charset="0"/>
              <a:cs typeface="Times New Roman" pitchFamily="18" charset="0"/>
            </a:rPr>
            <a:t>thắt</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phế</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quản</a:t>
          </a:r>
          <a:r>
            <a:rPr lang="en-US" sz="2200" kern="1200" dirty="0" smtClean="0">
              <a:latin typeface="Times New Roman" pitchFamily="18" charset="0"/>
              <a:cs typeface="Times New Roman" pitchFamily="18" charset="0"/>
            </a:rPr>
            <a:t> do </a:t>
          </a:r>
          <a:r>
            <a:rPr lang="en-US" sz="2200" kern="1200" dirty="0" err="1" smtClean="0">
              <a:latin typeface="Times New Roman" pitchFamily="18" charset="0"/>
              <a:cs typeface="Times New Roman" pitchFamily="18" charset="0"/>
            </a:rPr>
            <a:t>nhiễm</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khuẩn</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phổi</a:t>
          </a:r>
          <a:r>
            <a:rPr lang="en-US" sz="2200" kern="1200" dirty="0" smtClean="0">
              <a:latin typeface="Times New Roman" pitchFamily="18" charset="0"/>
              <a:cs typeface="Times New Roman" pitchFamily="18" charset="0"/>
            </a:rPr>
            <a:t>.</a:t>
          </a:r>
          <a:endParaRPr lang="en-US" sz="2200" kern="1200" dirty="0">
            <a:latin typeface="Times New Roman" pitchFamily="18" charset="0"/>
            <a:cs typeface="Times New Roman" pitchFamily="18" charset="0"/>
          </a:endParaRPr>
        </a:p>
      </dsp:txBody>
      <dsp:txXfrm>
        <a:off x="5227229" y="2918006"/>
        <a:ext cx="3378350" cy="1055734"/>
      </dsp:txXfrm>
    </dsp:sp>
    <dsp:sp modelId="{499E161B-29FA-427E-800B-9186DE32966D}">
      <dsp:nvSpPr>
        <dsp:cNvPr id="0" name=""/>
        <dsp:cNvSpPr/>
      </dsp:nvSpPr>
      <dsp:spPr>
        <a:xfrm>
          <a:off x="5086465" y="2765511"/>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F54E0A68-7137-4B3D-9D34-A0BFB5C2BFEC}">
      <dsp:nvSpPr>
        <dsp:cNvPr id="0" name=""/>
        <dsp:cNvSpPr/>
      </dsp:nvSpPr>
      <dsp:spPr>
        <a:xfrm>
          <a:off x="1517383" y="4247059"/>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vi-VN" sz="2200" kern="1200" dirty="0" smtClean="0">
              <a:latin typeface="Times New Roman" pitchFamily="18" charset="0"/>
              <a:cs typeface="Times New Roman" pitchFamily="18" charset="0"/>
            </a:rPr>
            <a:t>Bệnh lý sau sặc vào phổi: Hội chứng trào ngược</a:t>
          </a:r>
          <a:endParaRPr lang="en-US" sz="2200" kern="1200" dirty="0">
            <a:latin typeface="Times New Roman" pitchFamily="18" charset="0"/>
            <a:cs typeface="Times New Roman" pitchFamily="18" charset="0"/>
          </a:endParaRPr>
        </a:p>
      </dsp:txBody>
      <dsp:txXfrm>
        <a:off x="1517383" y="4247059"/>
        <a:ext cx="3378350" cy="1055734"/>
      </dsp:txXfrm>
    </dsp:sp>
    <dsp:sp modelId="{CFF56596-AB59-439D-9647-8760196EF12C}">
      <dsp:nvSpPr>
        <dsp:cNvPr id="0" name=""/>
        <dsp:cNvSpPr/>
      </dsp:nvSpPr>
      <dsp:spPr>
        <a:xfrm>
          <a:off x="1376619" y="4094564"/>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BB1E4020-5A8E-4FE3-9FDB-EADB89D49054}">
      <dsp:nvSpPr>
        <dsp:cNvPr id="0" name=""/>
        <dsp:cNvSpPr/>
      </dsp:nvSpPr>
      <dsp:spPr>
        <a:xfrm>
          <a:off x="5227229" y="4247059"/>
          <a:ext cx="3378350" cy="105573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5084" tIns="83820" rIns="83820" bIns="83820" numCol="1" spcCol="1270" anchor="ctr" anchorCtr="0">
          <a:noAutofit/>
        </a:bodyPr>
        <a:lstStyle/>
        <a:p>
          <a:pPr lvl="0" algn="l" defTabSz="977900">
            <a:lnSpc>
              <a:spcPct val="90000"/>
            </a:lnSpc>
            <a:spcBef>
              <a:spcPct val="0"/>
            </a:spcBef>
            <a:spcAft>
              <a:spcPct val="35000"/>
            </a:spcAft>
          </a:pPr>
          <a:r>
            <a:rPr lang="en-US" sz="2200" kern="1200" dirty="0" err="1" smtClean="0">
              <a:latin typeface="Times New Roman" pitchFamily="18" charset="0"/>
              <a:cs typeface="Times New Roman" pitchFamily="18" charset="0"/>
            </a:rPr>
            <a:t>Thở</a:t>
          </a:r>
          <a:r>
            <a:rPr lang="en-US" sz="2200" kern="1200" dirty="0" smtClean="0">
              <a:latin typeface="Times New Roman" pitchFamily="18" charset="0"/>
              <a:cs typeface="Times New Roman" pitchFamily="18" charset="0"/>
            </a:rPr>
            <a:t> </a:t>
          </a:r>
          <a:r>
            <a:rPr lang="en-US" sz="2200" kern="1200" dirty="0" err="1" smtClean="0">
              <a:latin typeface="Times New Roman" pitchFamily="18" charset="0"/>
              <a:cs typeface="Times New Roman" pitchFamily="18" charset="0"/>
            </a:rPr>
            <a:t>máy</a:t>
          </a:r>
          <a:r>
            <a:rPr lang="en-US" sz="2200" kern="1200" dirty="0" smtClean="0">
              <a:latin typeface="Times New Roman" pitchFamily="18" charset="0"/>
              <a:cs typeface="Times New Roman" pitchFamily="18" charset="0"/>
            </a:rPr>
            <a:t>.</a:t>
          </a:r>
          <a:endParaRPr lang="en-US" sz="2200" kern="1200" dirty="0">
            <a:latin typeface="Times New Roman" pitchFamily="18" charset="0"/>
            <a:cs typeface="Times New Roman" pitchFamily="18" charset="0"/>
          </a:endParaRPr>
        </a:p>
      </dsp:txBody>
      <dsp:txXfrm>
        <a:off x="5227229" y="4247059"/>
        <a:ext cx="3378350" cy="1055734"/>
      </dsp:txXfrm>
    </dsp:sp>
    <dsp:sp modelId="{594717B1-0779-41B1-BE74-D6AA9F32F5EB}">
      <dsp:nvSpPr>
        <dsp:cNvPr id="0" name=""/>
        <dsp:cNvSpPr/>
      </dsp:nvSpPr>
      <dsp:spPr>
        <a:xfrm>
          <a:off x="5086465" y="4094564"/>
          <a:ext cx="739014" cy="11085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76000" r="-7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0" y="533400"/>
            <a:ext cx="9144000" cy="1825096"/>
          </a:xfrm>
        </p:spPr>
        <p:txBody>
          <a:bodyPr>
            <a:normAutofit/>
          </a:bodyPr>
          <a:lstStyle/>
          <a:p>
            <a:r>
              <a:rPr lang="en-US" sz="4400" cap="none"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ĐIỀU DƯỠNG CẤP CỨU – HỒI SỨC</a:t>
            </a:r>
          </a:p>
        </p:txBody>
      </p:sp>
      <p:sp>
        <p:nvSpPr>
          <p:cNvPr id="7" name="Subtitle 2"/>
          <p:cNvSpPr txBox="1">
            <a:spLocks noGrp="1"/>
          </p:cNvSpPr>
          <p:nvPr>
            <p:ph type="subTitle" idx="1"/>
          </p:nvPr>
        </p:nvSpPr>
        <p:spPr>
          <a:xfrm>
            <a:off x="2541887" y="2096513"/>
            <a:ext cx="9448800" cy="685800"/>
          </a:xfrm>
          <a:prstGeom prst="rect">
            <a:avLst/>
          </a:prstGeom>
        </p:spPr>
        <p:txBody>
          <a:bodyPr vert="horz" lIns="68580" tIns="34290" rIns="68580" bIns="34290" rtlCol="0">
            <a:noAutofit/>
          </a:bodyPr>
          <a:lstStyle>
            <a:lvl1pPr marL="0" indent="0" algn="l" defTabSz="914400" rtl="0" eaLnBrk="1" latinLnBrk="0" hangingPunct="1">
              <a:lnSpc>
                <a:spcPct val="90000"/>
              </a:lnSpc>
              <a:spcBef>
                <a:spcPts val="1800"/>
              </a:spcBef>
              <a:buSzPct val="100000"/>
              <a:buFont typeface="Arial" pitchFamily="34" charset="0"/>
              <a:buNone/>
              <a:defRPr sz="2000" kern="1200" cap="all" baseline="0">
                <a:solidFill>
                  <a:schemeClr val="tx1">
                    <a:lumMod val="50000"/>
                    <a:lumOff val="50000"/>
                  </a:schemeClr>
                </a:solidFill>
                <a:latin typeface="+mn-lt"/>
                <a:ea typeface="+mn-ea"/>
                <a:cs typeface="+mn-cs"/>
              </a:defRPr>
            </a:lvl1pPr>
            <a:lvl2pPr marL="457200" indent="0" algn="ctr" defTabSz="914400" rtl="0" eaLnBrk="1" latinLnBrk="0" hangingPunct="1">
              <a:lnSpc>
                <a:spcPct val="90000"/>
              </a:lnSpc>
              <a:spcBef>
                <a:spcPts val="600"/>
              </a:spcBef>
              <a:buSzPct val="100000"/>
              <a:buFont typeface="Arial"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600"/>
              </a:spcBef>
              <a:buSzPct val="100000"/>
              <a:buFont typeface="Arial"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600"/>
              </a:spcBef>
              <a:buSzPct val="100000"/>
              <a:buFont typeface="Arial"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600"/>
              </a:spcBef>
              <a:buSzPct val="100000"/>
              <a:buFont typeface="Arial"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400"/>
              </a:spcBef>
              <a:buSzPct val="100000"/>
              <a:buFont typeface="Arial"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400"/>
              </a:spcBef>
              <a:buSzPct val="100000"/>
              <a:buFont typeface="Arial"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400"/>
              </a:spcBef>
              <a:buSzPct val="100000"/>
              <a:buFont typeface="Arial" pitchFamily="34" charset="0"/>
              <a:buNone/>
              <a:defRPr sz="16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400"/>
              </a:spcBef>
              <a:buSzPct val="100000"/>
              <a:buFont typeface="Arial" pitchFamily="34" charset="0"/>
              <a:buNone/>
              <a:defRPr sz="1600" kern="1200">
                <a:solidFill>
                  <a:schemeClr val="tx1">
                    <a:lumMod val="75000"/>
                    <a:lumOff val="25000"/>
                  </a:schemeClr>
                </a:solidFill>
                <a:latin typeface="+mn-lt"/>
                <a:ea typeface="+mn-ea"/>
                <a:cs typeface="+mn-cs"/>
              </a:defRPr>
            </a:lvl9pPr>
          </a:lstStyle>
          <a:p>
            <a:r>
              <a:rPr lang="en-US" sz="2400" b="1" u="sng" dirty="0">
                <a:solidFill>
                  <a:schemeClr val="tx2">
                    <a:lumMod val="50000"/>
                  </a:schemeClr>
                </a:solidFill>
                <a:latin typeface="Times New Roman" panose="02020603050405020304" pitchFamily="18" charset="0"/>
                <a:cs typeface="Times New Roman" panose="02020603050405020304" pitchFamily="18" charset="0"/>
              </a:rPr>
              <a:t>GV</a:t>
            </a:r>
            <a:r>
              <a:rPr lang="en-US" sz="2400" b="1" dirty="0">
                <a:solidFill>
                  <a:schemeClr val="tx2">
                    <a:lumMod val="50000"/>
                  </a:schemeClr>
                </a:solidFill>
                <a:latin typeface="Times New Roman" panose="02020603050405020304" pitchFamily="18" charset="0"/>
                <a:cs typeface="Times New Roman" panose="02020603050405020304" pitchFamily="18" charset="0"/>
              </a:rPr>
              <a:t>: Nguyễn Phúc </a:t>
            </a:r>
            <a:r>
              <a:rPr lang="en-US" sz="2400" b="1" dirty="0" err="1">
                <a:solidFill>
                  <a:schemeClr val="tx2">
                    <a:lumMod val="50000"/>
                  </a:schemeClr>
                </a:solidFill>
                <a:latin typeface="Times New Roman" panose="02020603050405020304" pitchFamily="18" charset="0"/>
                <a:cs typeface="Times New Roman" panose="02020603050405020304" pitchFamily="18" charset="0"/>
              </a:rPr>
              <a:t>Học</a:t>
            </a:r>
            <a:r>
              <a:rPr lang="en-US" sz="2400" b="1" dirty="0">
                <a:solidFill>
                  <a:schemeClr val="tx2">
                    <a:lumMod val="50000"/>
                  </a:schemeClr>
                </a:solidFill>
                <a:latin typeface="Times New Roman" panose="02020603050405020304" pitchFamily="18" charset="0"/>
                <a:cs typeface="Times New Roman" panose="02020603050405020304" pitchFamily="18" charset="0"/>
              </a:rPr>
              <a:t>		</a:t>
            </a:r>
          </a:p>
        </p:txBody>
      </p:sp>
      <p:pic>
        <p:nvPicPr>
          <p:cNvPr id="8" name="Picture 2" descr="http://cmu.duytan.edu.vn/Upload/Thumb/Logo_of_Duy_Tan_-_small_22_626_633596227426266755.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66250" y1="43333" x2="70000" y2="52222"/>
                        <a14:foregroundMark x1="70000" y1="52222" x2="70000" y2="52222"/>
                        <a14:foregroundMark x1="56875" y1="44444" x2="56875" y2="44444"/>
                        <a14:foregroundMark x1="96250" y1="60000" x2="96250" y2="60000"/>
                      </a14:backgroundRemoval>
                    </a14:imgEffect>
                  </a14:imgLayer>
                </a14:imgProps>
              </a:ext>
              <a:ext uri="{28A0092B-C50C-407E-A947-70E740481C1C}">
                <a14:useLocalDpi xmlns:a14="http://schemas.microsoft.com/office/drawing/2010/main" val="0"/>
              </a:ext>
            </a:extLst>
          </a:blip>
          <a:srcRect/>
          <a:stretch>
            <a:fillRect/>
          </a:stretch>
        </p:blipFill>
        <p:spPr bwMode="auto">
          <a:xfrm>
            <a:off x="6600371" y="-13555"/>
            <a:ext cx="1524000" cy="8572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Kết quả hình ảnh cho đại học duy tân"/>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990" b="100000" l="0" r="100000"/>
                    </a14:imgEffect>
                  </a14:imgLayer>
                </a14:imgProps>
              </a:ext>
              <a:ext uri="{28A0092B-C50C-407E-A947-70E740481C1C}">
                <a14:useLocalDpi xmlns:a14="http://schemas.microsoft.com/office/drawing/2010/main" val="0"/>
              </a:ext>
            </a:extLst>
          </a:blip>
          <a:srcRect/>
          <a:stretch>
            <a:fillRect/>
          </a:stretch>
        </p:blipFill>
        <p:spPr bwMode="auto">
          <a:xfrm>
            <a:off x="8153400" y="0"/>
            <a:ext cx="990600" cy="9620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998969" y="2465557"/>
            <a:ext cx="7505516" cy="461665"/>
          </a:xfrm>
          <a:prstGeom prst="rect">
            <a:avLst/>
          </a:prstGeom>
        </p:spPr>
        <p:txBody>
          <a:bodyPr wrap="none">
            <a:spAutoFit/>
          </a:bodyPr>
          <a:lstStyle/>
          <a:p>
            <a:r>
              <a:rPr lang="en-US" sz="2400" b="1" u="sng" dirty="0" err="1">
                <a:solidFill>
                  <a:schemeClr val="tx2">
                    <a:lumMod val="50000"/>
                  </a:schemeClr>
                </a:solidFill>
                <a:latin typeface="Times New Roman" panose="02020603050405020304" pitchFamily="18" charset="0"/>
                <a:cs typeface="Times New Roman" panose="02020603050405020304" pitchFamily="18" charset="0"/>
              </a:rPr>
              <a:t>Đề</a:t>
            </a:r>
            <a:r>
              <a:rPr lang="en-US" sz="2400" b="1" u="sng" dirty="0">
                <a:solidFill>
                  <a:schemeClr val="tx2">
                    <a:lumMod val="50000"/>
                  </a:schemeClr>
                </a:solidFill>
                <a:latin typeface="Times New Roman" panose="02020603050405020304" pitchFamily="18" charset="0"/>
                <a:cs typeface="Times New Roman" panose="02020603050405020304" pitchFamily="18" charset="0"/>
              </a:rPr>
              <a:t> </a:t>
            </a:r>
            <a:r>
              <a:rPr lang="en-US" sz="2400" b="1" u="sng" dirty="0" err="1">
                <a:solidFill>
                  <a:schemeClr val="tx2">
                    <a:lumMod val="50000"/>
                  </a:schemeClr>
                </a:solidFill>
                <a:latin typeface="Times New Roman" panose="02020603050405020304" pitchFamily="18" charset="0"/>
                <a:cs typeface="Times New Roman" panose="02020603050405020304" pitchFamily="18" charset="0"/>
              </a:rPr>
              <a:t>tài</a:t>
            </a:r>
            <a:r>
              <a:rPr lang="en-US" sz="2400" b="1" u="sng" dirty="0">
                <a:solidFill>
                  <a:schemeClr val="tx2">
                    <a:lumMod val="50000"/>
                  </a:schemeClr>
                </a:solidFill>
                <a:latin typeface="Times New Roman" panose="02020603050405020304" pitchFamily="18" charset="0"/>
                <a:cs typeface="Times New Roman" panose="02020603050405020304" pitchFamily="18" charset="0"/>
              </a:rPr>
              <a:t> </a:t>
            </a:r>
            <a:r>
              <a:rPr lang="en-US" sz="2400" b="1" dirty="0">
                <a:solidFill>
                  <a:schemeClr val="tx2">
                    <a:lumMod val="50000"/>
                  </a:schemeClr>
                </a:solidFill>
                <a:latin typeface="Times New Roman" panose="02020603050405020304" pitchFamily="18" charset="0"/>
                <a:cs typeface="Times New Roman" panose="02020603050405020304" pitchFamily="18" charset="0"/>
              </a:rPr>
              <a:t>: QUY TRÌNH KĨ THUẬT KHÍ  DUNG THUỐC</a:t>
            </a:r>
            <a:endParaRPr lang="en-US"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82724" y="3072348"/>
            <a:ext cx="8378552" cy="3785652"/>
          </a:xfrm>
          <a:prstGeom prst="rect">
            <a:avLst/>
          </a:prstGeom>
          <a:noFill/>
        </p:spPr>
        <p:txBody>
          <a:bodyPr wrap="square" numCol="2" rtlCol="0">
            <a:spAutoFit/>
          </a:bodyPr>
          <a:lstStyle/>
          <a:p>
            <a:r>
              <a:rPr lang="en-US" sz="2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2200" b="1" u="sng" dirty="0" smtClean="0">
                <a:solidFill>
                  <a:schemeClr val="tx2">
                    <a:lumMod val="50000"/>
                  </a:schemeClr>
                </a:solidFill>
                <a:latin typeface="Times New Roman" panose="02020603050405020304" pitchFamily="18" charset="0"/>
                <a:cs typeface="Times New Roman" panose="02020603050405020304" pitchFamily="18" charset="0"/>
              </a:rPr>
              <a:t>Thành </a:t>
            </a:r>
            <a:r>
              <a:rPr lang="en-US" sz="2200" b="1" u="sng" dirty="0" err="1">
                <a:solidFill>
                  <a:schemeClr val="tx2">
                    <a:lumMod val="50000"/>
                  </a:schemeClr>
                </a:solidFill>
                <a:latin typeface="Times New Roman" panose="02020603050405020304" pitchFamily="18" charset="0"/>
                <a:cs typeface="Times New Roman" panose="02020603050405020304" pitchFamily="18" charset="0"/>
              </a:rPr>
              <a:t>viên</a:t>
            </a:r>
            <a:r>
              <a:rPr lang="en-US" sz="2200" u="sng" dirty="0">
                <a:solidFill>
                  <a:schemeClr val="tx2">
                    <a:lumMod val="50000"/>
                  </a:schemeClr>
                </a:solidFill>
                <a:latin typeface="Times New Roman" panose="02020603050405020304" pitchFamily="18" charset="0"/>
                <a:cs typeface="Times New Roman" panose="02020603050405020304" pitchFamily="18" charset="0"/>
              </a:rPr>
              <a:t>: </a:t>
            </a:r>
            <a:r>
              <a:rPr lang="en-US" sz="2200" dirty="0">
                <a:solidFill>
                  <a:schemeClr val="tx2">
                    <a:lumMod val="50000"/>
                  </a:schemeClr>
                </a:solidFill>
                <a:latin typeface="Times New Roman" panose="02020603050405020304" pitchFamily="18" charset="0"/>
                <a:cs typeface="Times New Roman" panose="02020603050405020304" pitchFamily="18" charset="0"/>
              </a:rPr>
              <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Huỳnh Quốc Đạt</a:t>
            </a:r>
          </a:p>
          <a:p>
            <a:r>
              <a:rPr lang="en-US" sz="2200" dirty="0">
                <a:solidFill>
                  <a:schemeClr val="tx2">
                    <a:lumMod val="50000"/>
                  </a:schemeClr>
                </a:solidFill>
                <a:latin typeface="Times New Roman" panose="02020603050405020304" pitchFamily="18" charset="0"/>
                <a:cs typeface="Times New Roman" panose="02020603050405020304" pitchFamily="18" charset="0"/>
              </a:rPr>
              <a:t>	• Huỳnh Ngọc </a:t>
            </a:r>
            <a:r>
              <a:rPr lang="en-US" sz="2200" dirty="0" smtClean="0">
                <a:solidFill>
                  <a:schemeClr val="tx2">
                    <a:lumMod val="50000"/>
                  </a:schemeClr>
                </a:solidFill>
                <a:latin typeface="Times New Roman" panose="02020603050405020304" pitchFamily="18" charset="0"/>
                <a:cs typeface="Times New Roman" panose="02020603050405020304" pitchFamily="18" charset="0"/>
              </a:rPr>
              <a:t>Lan	</a:t>
            </a:r>
            <a:r>
              <a:rPr lang="en-US" sz="2200" dirty="0">
                <a:solidFill>
                  <a:schemeClr val="tx2">
                    <a:lumMod val="50000"/>
                  </a:schemeClr>
                </a:solidFill>
                <a:latin typeface="Times New Roman" panose="02020603050405020304" pitchFamily="18" charset="0"/>
                <a:cs typeface="Times New Roman" panose="02020603050405020304" pitchFamily="18" charset="0"/>
              </a:rPr>
              <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Hồ Thu Hương</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Nguyễn Cao Nguyên</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Đoàn Thị Thanh Trúc</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a:t>
            </a:r>
          </a:p>
          <a:p>
            <a:endParaRPr lang="en-US" sz="2200" dirty="0">
              <a:solidFill>
                <a:schemeClr val="tx2">
                  <a:lumMod val="50000"/>
                </a:schemeClr>
              </a:solidFill>
              <a:latin typeface="Times New Roman" panose="02020603050405020304" pitchFamily="18" charset="0"/>
              <a:cs typeface="Times New Roman" panose="02020603050405020304" pitchFamily="18" charset="0"/>
            </a:endParaRPr>
          </a:p>
          <a:p>
            <a:endParaRPr lang="en-US" sz="2200" dirty="0">
              <a:solidFill>
                <a:schemeClr val="tx2">
                  <a:lumMod val="50000"/>
                </a:schemeClr>
              </a:solidFill>
              <a:latin typeface="Times New Roman" panose="02020603050405020304" pitchFamily="18" charset="0"/>
              <a:cs typeface="Times New Roman" panose="02020603050405020304" pitchFamily="18" charset="0"/>
            </a:endParaRPr>
          </a:p>
          <a:p>
            <a:endParaRPr lang="en-US" sz="22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en-US" sz="2200" dirty="0">
              <a:solidFill>
                <a:schemeClr val="tx2">
                  <a:lumMod val="50000"/>
                </a:schemeClr>
              </a:solidFill>
              <a:latin typeface="Times New Roman" panose="02020603050405020304" pitchFamily="18" charset="0"/>
              <a:cs typeface="Times New Roman" panose="02020603050405020304" pitchFamily="18" charset="0"/>
            </a:endParaRPr>
          </a:p>
          <a:p>
            <a:r>
              <a:rPr lang="en-US" sz="2200" dirty="0">
                <a:solidFill>
                  <a:schemeClr val="tx2">
                    <a:lumMod val="50000"/>
                  </a:schemeClr>
                </a:solidFill>
                <a:latin typeface="Times New Roman" panose="02020603050405020304" pitchFamily="18" charset="0"/>
                <a:cs typeface="Times New Roman" panose="02020603050405020304" pitchFamily="18" charset="0"/>
              </a:rPr>
              <a:t>	• Lê </a:t>
            </a:r>
            <a:r>
              <a:rPr lang="en-US" sz="2200" dirty="0" err="1">
                <a:solidFill>
                  <a:schemeClr val="tx2">
                    <a:lumMod val="50000"/>
                  </a:schemeClr>
                </a:solidFill>
                <a:latin typeface="Times New Roman" panose="02020603050405020304" pitchFamily="18" charset="0"/>
                <a:cs typeface="Times New Roman" panose="02020603050405020304" pitchFamily="18" charset="0"/>
              </a:rPr>
              <a:t>Thị</a:t>
            </a:r>
            <a:r>
              <a:rPr lang="en-US" sz="2200" dirty="0">
                <a:solidFill>
                  <a:schemeClr val="tx2">
                    <a:lumMod val="50000"/>
                  </a:schemeClr>
                </a:solidFill>
                <a:latin typeface="Times New Roman" panose="02020603050405020304" pitchFamily="18" charset="0"/>
                <a:cs typeface="Times New Roman" panose="02020603050405020304" pitchFamily="18" charset="0"/>
              </a:rPr>
              <a:t> Bích Loan</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Nguyễn </a:t>
            </a:r>
            <a:r>
              <a:rPr lang="en-US" sz="2200" dirty="0" err="1">
                <a:solidFill>
                  <a:schemeClr val="tx2">
                    <a:lumMod val="50000"/>
                  </a:schemeClr>
                </a:solidFill>
                <a:latin typeface="Times New Roman" panose="02020603050405020304" pitchFamily="18" charset="0"/>
                <a:cs typeface="Times New Roman" panose="02020603050405020304" pitchFamily="18" charset="0"/>
              </a:rPr>
              <a:t>Thị</a:t>
            </a:r>
            <a:r>
              <a:rPr lang="en-US" sz="2200" dirty="0">
                <a:solidFill>
                  <a:schemeClr val="tx2">
                    <a:lumMod val="50000"/>
                  </a:schemeClr>
                </a:solidFill>
                <a:latin typeface="Times New Roman" panose="02020603050405020304" pitchFamily="18" charset="0"/>
                <a:cs typeface="Times New Roman" panose="02020603050405020304" pitchFamily="18" charset="0"/>
              </a:rPr>
              <a:t> </a:t>
            </a:r>
            <a:r>
              <a:rPr lang="en-US" sz="2200" dirty="0" err="1" smtClean="0">
                <a:solidFill>
                  <a:schemeClr val="tx2">
                    <a:lumMod val="50000"/>
                  </a:schemeClr>
                </a:solidFill>
                <a:latin typeface="Times New Roman" panose="02020603050405020304" pitchFamily="18" charset="0"/>
                <a:cs typeface="Times New Roman" panose="02020603050405020304" pitchFamily="18" charset="0"/>
              </a:rPr>
              <a:t>Hồng</a:t>
            </a:r>
            <a:r>
              <a:rPr lang="en-US" sz="2200" dirty="0">
                <a:solidFill>
                  <a:schemeClr val="tx2">
                    <a:lumMod val="50000"/>
                  </a:schemeClr>
                </a:solidFill>
                <a:latin typeface="Times New Roman" panose="02020603050405020304" pitchFamily="18" charset="0"/>
                <a:cs typeface="Times New Roman" panose="02020603050405020304" pitchFamily="18" charset="0"/>
              </a:rPr>
              <a:t> </a:t>
            </a:r>
            <a:r>
              <a:rPr lang="en-US" sz="2200" dirty="0" smtClean="0">
                <a:solidFill>
                  <a:schemeClr val="tx2">
                    <a:lumMod val="50000"/>
                  </a:schemeClr>
                </a:solidFill>
                <a:latin typeface="Times New Roman" panose="02020603050405020304" pitchFamily="18" charset="0"/>
                <a:cs typeface="Times New Roman" panose="02020603050405020304" pitchFamily="18" charset="0"/>
              </a:rPr>
              <a:t>Hạnh</a:t>
            </a:r>
            <a:r>
              <a:rPr lang="en-US" sz="2200" dirty="0">
                <a:solidFill>
                  <a:schemeClr val="tx2">
                    <a:lumMod val="50000"/>
                  </a:schemeClr>
                </a:solidFill>
                <a:latin typeface="Times New Roman" panose="02020603050405020304" pitchFamily="18" charset="0"/>
                <a:cs typeface="Times New Roman" panose="02020603050405020304" pitchFamily="18" charset="0"/>
              </a:rPr>
              <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Lê </a:t>
            </a:r>
            <a:r>
              <a:rPr lang="en-US" sz="2200" dirty="0" err="1">
                <a:solidFill>
                  <a:schemeClr val="tx2">
                    <a:lumMod val="50000"/>
                  </a:schemeClr>
                </a:solidFill>
                <a:latin typeface="Times New Roman" panose="02020603050405020304" pitchFamily="18" charset="0"/>
                <a:cs typeface="Times New Roman" panose="02020603050405020304" pitchFamily="18" charset="0"/>
              </a:rPr>
              <a:t>Thị</a:t>
            </a:r>
            <a:r>
              <a:rPr lang="en-US" sz="2200" dirty="0">
                <a:solidFill>
                  <a:schemeClr val="tx2">
                    <a:lumMod val="50000"/>
                  </a:schemeClr>
                </a:solidFill>
                <a:latin typeface="Times New Roman" panose="02020603050405020304" pitchFamily="18" charset="0"/>
                <a:cs typeface="Times New Roman" panose="02020603050405020304" pitchFamily="18" charset="0"/>
              </a:rPr>
              <a:t> </a:t>
            </a:r>
            <a:r>
              <a:rPr lang="en-US" sz="2200" dirty="0" err="1">
                <a:solidFill>
                  <a:schemeClr val="tx2">
                    <a:lumMod val="50000"/>
                  </a:schemeClr>
                </a:solidFill>
                <a:latin typeface="Times New Roman" panose="02020603050405020304" pitchFamily="18" charset="0"/>
                <a:cs typeface="Times New Roman" panose="02020603050405020304" pitchFamily="18" charset="0"/>
              </a:rPr>
              <a:t>Hạ</a:t>
            </a:r>
            <a:r>
              <a:rPr lang="en-US" sz="2200" dirty="0">
                <a:solidFill>
                  <a:schemeClr val="tx2">
                    <a:lumMod val="50000"/>
                  </a:schemeClr>
                </a:solidFill>
                <a:latin typeface="Times New Roman" panose="02020603050405020304" pitchFamily="18" charset="0"/>
                <a:cs typeface="Times New Roman" panose="02020603050405020304" pitchFamily="18" charset="0"/>
              </a:rPr>
              <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a:t>
            </a:r>
            <a:r>
              <a:rPr lang="en-US" sz="2200" dirty="0" err="1">
                <a:solidFill>
                  <a:schemeClr val="tx2">
                    <a:lumMod val="50000"/>
                  </a:schemeClr>
                </a:solidFill>
                <a:latin typeface="Times New Roman" panose="02020603050405020304" pitchFamily="18" charset="0"/>
                <a:cs typeface="Times New Roman" panose="02020603050405020304" pitchFamily="18" charset="0"/>
              </a:rPr>
              <a:t>Thái</a:t>
            </a:r>
            <a:r>
              <a:rPr lang="en-US" sz="2200" dirty="0">
                <a:solidFill>
                  <a:schemeClr val="tx2">
                    <a:lumMod val="50000"/>
                  </a:schemeClr>
                </a:solidFill>
                <a:latin typeface="Times New Roman" panose="02020603050405020304" pitchFamily="18" charset="0"/>
                <a:cs typeface="Times New Roman" panose="02020603050405020304" pitchFamily="18" charset="0"/>
              </a:rPr>
              <a:t> </a:t>
            </a:r>
            <a:r>
              <a:rPr lang="en-US" sz="2200" dirty="0" err="1">
                <a:solidFill>
                  <a:schemeClr val="tx2">
                    <a:lumMod val="50000"/>
                  </a:schemeClr>
                </a:solidFill>
                <a:latin typeface="Times New Roman" panose="02020603050405020304" pitchFamily="18" charset="0"/>
                <a:cs typeface="Times New Roman" panose="02020603050405020304" pitchFamily="18" charset="0"/>
              </a:rPr>
              <a:t>Bùi</a:t>
            </a:r>
            <a:r>
              <a:rPr lang="en-US" sz="2200" dirty="0">
                <a:solidFill>
                  <a:schemeClr val="tx2">
                    <a:lumMod val="50000"/>
                  </a:schemeClr>
                </a:solidFill>
                <a:latin typeface="Times New Roman" panose="02020603050405020304" pitchFamily="18" charset="0"/>
                <a:cs typeface="Times New Roman" panose="02020603050405020304" pitchFamily="18" charset="0"/>
              </a:rPr>
              <a:t> Quỳnh Như</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Nguyễn Hà Nhi</a:t>
            </a:r>
            <a:br>
              <a:rPr lang="en-US" sz="2200" dirty="0">
                <a:solidFill>
                  <a:schemeClr val="tx2">
                    <a:lumMod val="50000"/>
                  </a:schemeClr>
                </a:solidFill>
                <a:latin typeface="Times New Roman" panose="02020603050405020304" pitchFamily="18" charset="0"/>
                <a:cs typeface="Times New Roman" panose="02020603050405020304" pitchFamily="18" charset="0"/>
              </a:rPr>
            </a:br>
            <a:r>
              <a:rPr lang="en-US" sz="2200" dirty="0">
                <a:solidFill>
                  <a:schemeClr val="tx2">
                    <a:lumMod val="50000"/>
                  </a:schemeClr>
                </a:solidFill>
                <a:latin typeface="Times New Roman" panose="02020603050405020304" pitchFamily="18" charset="0"/>
                <a:cs typeface="Times New Roman" panose="02020603050405020304" pitchFamily="18" charset="0"/>
              </a:rPr>
              <a:t>	• Nguyễn </a:t>
            </a:r>
            <a:r>
              <a:rPr lang="en-US" sz="2200" dirty="0" err="1">
                <a:solidFill>
                  <a:schemeClr val="tx2">
                    <a:lumMod val="50000"/>
                  </a:schemeClr>
                </a:solidFill>
                <a:latin typeface="Times New Roman" panose="02020603050405020304" pitchFamily="18" charset="0"/>
                <a:cs typeface="Times New Roman" panose="02020603050405020304" pitchFamily="18" charset="0"/>
              </a:rPr>
              <a:t>Thị</a:t>
            </a:r>
            <a:r>
              <a:rPr lang="en-US" sz="2200" dirty="0">
                <a:solidFill>
                  <a:schemeClr val="tx2">
                    <a:lumMod val="50000"/>
                  </a:schemeClr>
                </a:solidFill>
                <a:latin typeface="Times New Roman" panose="02020603050405020304" pitchFamily="18" charset="0"/>
                <a:cs typeface="Times New Roman" panose="02020603050405020304" pitchFamily="18" charset="0"/>
              </a:rPr>
              <a:t> Ngọc Huyền</a:t>
            </a:r>
          </a:p>
        </p:txBody>
      </p:sp>
    </p:spTree>
    <p:extLst>
      <p:ext uri="{BB962C8B-B14F-4D97-AF65-F5344CB8AC3E}">
        <p14:creationId xmlns:p14="http://schemas.microsoft.com/office/powerpoint/2010/main" val="3219060417"/>
      </p:ext>
    </p:extLst>
  </p:cSld>
  <p:clrMapOvr>
    <a:masterClrMapping/>
  </p:clrMapOvr>
  <mc:AlternateContent xmlns:mc="http://schemas.openxmlformats.org/markup-compatibility/2006" xmlns:p14="http://schemas.microsoft.com/office/powerpoint/2010/main">
    <mc:Choice Requires="p14">
      <p:transition spd="slow" p14:dur="3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half" idx="1"/>
          </p:nvPr>
        </p:nvSpPr>
        <p:spPr>
          <a:xfrm>
            <a:off x="457200" y="1600200"/>
            <a:ext cx="4038600" cy="4876800"/>
          </a:xfrm>
        </p:spPr>
        <p:txBody>
          <a:bodyPr>
            <a:normAutofit fontScale="92500" lnSpcReduction="10000"/>
          </a:bodyPr>
          <a:lstStyle/>
          <a:p>
            <a:pPr marL="0" indent="0">
              <a:buNone/>
            </a:pP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dung thuốc nhằm sử dụng thuốc dưới dạng sương mù để điều trị chống viêm tại chỗ cụng như để điều trị co thắt phế quản, tắc nghẽn đường thở.</a:t>
            </a:r>
          </a:p>
          <a:p>
            <a:pPr marL="0" indent="0">
              <a:buNone/>
            </a:pP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dung trị liệu có thể được cụng cấp bằng bình phun thể tích nhỏ (SVN Small-Volume-Nebulizer) hoặc ống hít có phân liều (MDI Metered-Dose-Inhaler).</a:t>
            </a:r>
          </a:p>
          <a:p>
            <a:pPr marL="0" indent="0">
              <a:buNone/>
            </a:pPr>
            <a:endParaRPr lang="en-US" dirty="0">
              <a:latin typeface="Times New Roman" pitchFamily="18" charset="0"/>
              <a:cs typeface="Times New Roman" pitchFamily="18" charset="0"/>
            </a:endParaRPr>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500" y="1447800"/>
            <a:ext cx="4076700" cy="487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1. ĐỊNH NGHĨA</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203204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938580012"/>
              </p:ext>
            </p:extLst>
          </p:nvPr>
        </p:nvGraphicFramePr>
        <p:xfrm>
          <a:off x="-228600" y="1219200"/>
          <a:ext cx="99822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2. CHỈ ĐỊNH</a:t>
            </a:r>
            <a:endParaRPr lang="en-US" sz="4800" b="1" dirty="0">
              <a:latin typeface="Times New Roman" pitchFamily="18" charset="0"/>
              <a:cs typeface="Times New Roman" pitchFamily="18" charset="0"/>
            </a:endParaRPr>
          </a:p>
        </p:txBody>
      </p:sp>
      <p:sp>
        <p:nvSpPr>
          <p:cNvPr id="2" name="Content Placeholder 1"/>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566027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half" idx="4294967295"/>
            <p:extLst>
              <p:ext uri="{D42A27DB-BD31-4B8C-83A1-F6EECF244321}">
                <p14:modId xmlns:p14="http://schemas.microsoft.com/office/powerpoint/2010/main" val="2108605820"/>
              </p:ext>
            </p:extLst>
          </p:nvPr>
        </p:nvGraphicFramePr>
        <p:xfrm>
          <a:off x="190500" y="1371600"/>
          <a:ext cx="8763000" cy="5303520"/>
        </p:xfrm>
        <a:graphic>
          <a:graphicData uri="http://schemas.openxmlformats.org/drawingml/2006/table">
            <a:tbl>
              <a:tblPr firstRow="1" bandRow="1">
                <a:tableStyleId>{16D9F66E-5EB9-4882-86FB-DCBF35E3C3E4}</a:tableStyleId>
              </a:tblPr>
              <a:tblGrid>
                <a:gridCol w="2921000"/>
                <a:gridCol w="2921000"/>
                <a:gridCol w="2921000"/>
              </a:tblGrid>
              <a:tr h="792217">
                <a:tc>
                  <a:txBody>
                    <a:bodyPr/>
                    <a:lstStyle/>
                    <a:p>
                      <a:pPr algn="ctr"/>
                      <a:r>
                        <a:rPr lang="en-US" sz="2400" dirty="0" smtClean="0">
                          <a:latin typeface="Times New Roman" pitchFamily="18" charset="0"/>
                          <a:cs typeface="Times New Roman" pitchFamily="18" charset="0"/>
                        </a:rPr>
                        <a:t>PHƯƠNG</a:t>
                      </a:r>
                      <a:r>
                        <a:rPr lang="en-US" sz="2400" baseline="0" dirty="0" smtClean="0">
                          <a:latin typeface="Times New Roman" pitchFamily="18" charset="0"/>
                          <a:cs typeface="Times New Roman" pitchFamily="18" charset="0"/>
                        </a:rPr>
                        <a:t> TIỆN</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THUỐC</a:t>
                      </a:r>
                      <a:r>
                        <a:rPr lang="en-US" sz="2400" baseline="0" dirty="0" smtClean="0">
                          <a:latin typeface="Times New Roman" pitchFamily="18" charset="0"/>
                          <a:cs typeface="Times New Roman" pitchFamily="18" charset="0"/>
                        </a:rPr>
                        <a:t> KHÍ DUNG</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NGƯỜI</a:t>
                      </a:r>
                      <a:r>
                        <a:rPr lang="en-US" sz="2400" baseline="0" dirty="0" smtClean="0">
                          <a:latin typeface="Times New Roman" pitchFamily="18" charset="0"/>
                          <a:cs typeface="Times New Roman" pitchFamily="18" charset="0"/>
                        </a:rPr>
                        <a:t> BỆNH</a:t>
                      </a:r>
                      <a:endParaRPr lang="en-US" sz="2400" dirty="0">
                        <a:latin typeface="Times New Roman" pitchFamily="18" charset="0"/>
                        <a:cs typeface="Times New Roman" pitchFamily="18" charset="0"/>
                      </a:endParaRPr>
                    </a:p>
                  </a:txBody>
                  <a:tcPr/>
                </a:tc>
              </a:tr>
              <a:tr h="4313183">
                <a:tc>
                  <a:txBody>
                    <a:bodyPr/>
                    <a:lstStyle/>
                    <a:p>
                      <a:r>
                        <a:rPr lang="en-US" sz="2400" dirty="0" err="1" smtClean="0">
                          <a:latin typeface="Times New Roman" pitchFamily="18" charset="0"/>
                          <a:cs typeface="Times New Roman" pitchFamily="18" charset="0"/>
                        </a:rPr>
                        <a:t>Máy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dung.</a:t>
                      </a:r>
                    </a:p>
                    <a:p>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khí</a:t>
                      </a:r>
                      <a:r>
                        <a:rPr lang="en-US" sz="2400" dirty="0" smtClean="0">
                          <a:latin typeface="Times New Roman" pitchFamily="18" charset="0"/>
                          <a:cs typeface="Times New Roman" pitchFamily="18" charset="0"/>
                        </a:rPr>
                        <a:t> dung.</a:t>
                      </a:r>
                    </a:p>
                    <a:p>
                      <a:endParaRPr lang="en-US" sz="2400" dirty="0">
                        <a:latin typeface="Times New Roman" pitchFamily="18" charset="0"/>
                        <a:cs typeface="Times New Roman" pitchFamily="18" charset="0"/>
                      </a:endParaRPr>
                    </a:p>
                  </a:txBody>
                  <a:tcPr/>
                </a:tc>
                <a:tc>
                  <a:txBody>
                    <a:bodyPr/>
                    <a:lstStyle/>
                    <a:p>
                      <a:r>
                        <a:rPr lang="vi-VN" sz="2400" dirty="0" smtClean="0">
                          <a:latin typeface="Times New Roman" pitchFamily="18" charset="0"/>
                          <a:cs typeface="Times New Roman" pitchFamily="18" charset="0"/>
                        </a:rPr>
                        <a:t>Thuốc dãn phế quản.</a:t>
                      </a:r>
                    </a:p>
                    <a:p>
                      <a:r>
                        <a:rPr lang="vi-VN" sz="2400" dirty="0" smtClean="0">
                          <a:latin typeface="Times New Roman" pitchFamily="18" charset="0"/>
                          <a:cs typeface="Times New Roman" pitchFamily="18" charset="0"/>
                        </a:rPr>
                        <a:t>Thuốc chống viêm, phù nề.</a:t>
                      </a:r>
                    </a:p>
                    <a:p>
                      <a:r>
                        <a:rPr lang="vi-VN" sz="2400" dirty="0" smtClean="0">
                          <a:latin typeface="Times New Roman" pitchFamily="18" charset="0"/>
                          <a:cs typeface="Times New Roman" pitchFamily="18" charset="0"/>
                        </a:rPr>
                        <a:t>Thuốc làm loãng đờm để giúp cho bệnh nhân tự khạc, long đờm và dễ hút đờm.</a:t>
                      </a:r>
                    </a:p>
                    <a:p>
                      <a:endParaRPr lang="en-US" sz="2400" dirty="0">
                        <a:latin typeface="Times New Roman" pitchFamily="18" charset="0"/>
                        <a:cs typeface="Times New Roman" pitchFamily="18" charset="0"/>
                      </a:endParaRPr>
                    </a:p>
                  </a:txBody>
                  <a:tcPr/>
                </a:tc>
                <a:tc>
                  <a:txBody>
                    <a:bodyPr/>
                    <a:lstStyle/>
                    <a:p>
                      <a:r>
                        <a:rPr lang="vi-VN" sz="2400" dirty="0" smtClean="0">
                          <a:latin typeface="Times New Roman" pitchFamily="18" charset="0"/>
                          <a:cs typeface="Times New Roman" pitchFamily="18" charset="0"/>
                        </a:rPr>
                        <a:t>Bệnh nhân tỉnh cần giải thích cho họ ích lợi của quy trình khí dung.</a:t>
                      </a:r>
                    </a:p>
                    <a:p>
                      <a:r>
                        <a:rPr lang="vi-VN" sz="2400" dirty="0" smtClean="0">
                          <a:latin typeface="Times New Roman" pitchFamily="18" charset="0"/>
                          <a:cs typeface="Times New Roman" pitchFamily="18" charset="0"/>
                        </a:rPr>
                        <a:t>Giám sát các tác dụng phụ của thuốc:</a:t>
                      </a:r>
                    </a:p>
                    <a:p>
                      <a:r>
                        <a:rPr lang="vi-VN" sz="2400" dirty="0" smtClean="0">
                          <a:latin typeface="Times New Roman" pitchFamily="18" charset="0"/>
                          <a:cs typeface="Times New Roman" pitchFamily="18" charset="0"/>
                        </a:rPr>
                        <a:t>Sự khó chịu trong quá trình khí dung.</a:t>
                      </a:r>
                    </a:p>
                    <a:p>
                      <a:r>
                        <a:rPr lang="vi-VN" sz="2400" dirty="0" smtClean="0">
                          <a:latin typeface="Times New Roman" pitchFamily="18" charset="0"/>
                          <a:cs typeface="Times New Roman" pitchFamily="18" charset="0"/>
                        </a:rPr>
                        <a:t>Sự thay đổi về lâm sàng: nhịp thở, mạch, huyết áp, SpO2.</a:t>
                      </a:r>
                    </a:p>
                    <a:p>
                      <a:endParaRPr lang="en-US" sz="2400" dirty="0">
                        <a:latin typeface="Times New Roman" pitchFamily="18" charset="0"/>
                        <a:cs typeface="Times New Roman" pitchFamily="18" charset="0"/>
                      </a:endParaRPr>
                    </a:p>
                  </a:txBody>
                  <a:tcPr/>
                </a:tc>
              </a:tr>
            </a:tbl>
          </a:graphicData>
        </a:graphic>
      </p:graphicFrame>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3. CHUẨN BỊ</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3649389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half" idx="1"/>
          </p:nvPr>
        </p:nvSpPr>
        <p:spPr>
          <a:xfrm>
            <a:off x="228600" y="1676400"/>
            <a:ext cx="4038600" cy="4525963"/>
          </a:xfrm>
        </p:spPr>
        <p:txBody>
          <a:bodyPr>
            <a:normAutofit/>
          </a:bodyPr>
          <a:lstStyle/>
          <a:p>
            <a:pPr>
              <a:buFont typeface="Wingdings" pitchFamily="2" charset="2"/>
              <a:buChar char="v"/>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Với </a:t>
            </a:r>
            <a:r>
              <a:rPr lang="vi-VN" dirty="0">
                <a:latin typeface="Times New Roman" pitchFamily="18" charset="0"/>
                <a:cs typeface="Times New Roman" pitchFamily="18" charset="0"/>
              </a:rPr>
              <a:t>bệnh nhân không có hô hấp nhân tạo thì khí dung sẽ đơn giản hơn sau khi cho thuốc vào bình khí dung, bật máy cho bệnh nhân khí dung bằng ống mũi, ống hong hay mặt nạ.</a:t>
            </a:r>
          </a:p>
          <a:p>
            <a:pPr marL="0" indent="0">
              <a:buNone/>
            </a:pPr>
            <a:endParaRPr lang="en-US" dirty="0">
              <a:latin typeface="Times New Roman" pitchFamily="18" charset="0"/>
              <a:cs typeface="Times New Roman" pitchFamily="18" charset="0"/>
            </a:endParaRPr>
          </a:p>
        </p:txBody>
      </p:sp>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4. CÁC BƯỚC TIẾN HÀNH</a:t>
            </a:r>
            <a:endParaRPr lang="en-US" sz="4800" b="1" dirty="0">
              <a:latin typeface="Times New Roman" pitchFamily="18" charset="0"/>
              <a:cs typeface="Times New Roman" pitchFamily="18" charset="0"/>
            </a:endParaRPr>
          </a:p>
        </p:txBody>
      </p:sp>
      <p:sp>
        <p:nvSpPr>
          <p:cNvPr id="2" name="Content Placeholder 1"/>
          <p:cNvSpPr>
            <a:spLocks noGrp="1"/>
          </p:cNvSpPr>
          <p:nvPr>
            <p:ph sz="half" idx="2"/>
          </p:nvPr>
        </p:nvSpPr>
        <p:spPr>
          <a:xfrm>
            <a:off x="4800600" y="1600200"/>
            <a:ext cx="4038600" cy="4525963"/>
          </a:xfrm>
        </p:spPr>
        <p:txBody>
          <a:bodyPr>
            <a:normAutofit/>
          </a:bodyPr>
          <a:lstStyle/>
          <a:p>
            <a:pPr>
              <a:buFont typeface="Wingdings" pitchFamily="2" charset="2"/>
              <a:buChar char="v"/>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Với </a:t>
            </a:r>
            <a:r>
              <a:rPr lang="vi-VN" dirty="0">
                <a:latin typeface="Times New Roman" pitchFamily="18" charset="0"/>
                <a:cs typeface="Times New Roman" pitchFamily="18" charset="0"/>
              </a:rPr>
              <a:t>những bệnh nhân TKNT thì vệc dung khí dung phải đưa qua máy thở do đó có một số điểm cần lưu ý</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Font typeface="Wingdings" pitchFamily="2" charset="2"/>
              <a:buChar char="Ø"/>
            </a:pP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phun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nhỏ</a:t>
            </a:r>
            <a:r>
              <a:rPr lang="en-US" dirty="0">
                <a:latin typeface="Times New Roman" pitchFamily="18" charset="0"/>
                <a:cs typeface="Times New Roman" pitchFamily="18" charset="0"/>
              </a:rPr>
              <a:t> (SVN</a:t>
            </a:r>
            <a:r>
              <a:rPr lang="en-US" dirty="0" smtClean="0">
                <a:latin typeface="Times New Roman" pitchFamily="18" charset="0"/>
                <a:cs typeface="Times New Roman" pitchFamily="18" charset="0"/>
              </a:rPr>
              <a:t>)</a:t>
            </a:r>
          </a:p>
          <a:p>
            <a:pPr>
              <a:buFont typeface="Wingdings" pitchFamily="2" charset="2"/>
              <a:buChar char="Ø"/>
            </a:pPr>
            <a:r>
              <a:rPr lang="vi-VN" dirty="0" smtClean="0">
                <a:latin typeface="Times New Roman" pitchFamily="18" charset="0"/>
                <a:cs typeface="Times New Roman" pitchFamily="18" charset="0"/>
              </a:rPr>
              <a:t>Bình </a:t>
            </a:r>
            <a:r>
              <a:rPr lang="vi-VN" dirty="0">
                <a:latin typeface="Times New Roman" pitchFamily="18" charset="0"/>
                <a:cs typeface="Times New Roman" pitchFamily="18" charset="0"/>
              </a:rPr>
              <a:t>hít có định liều (MDI)</a:t>
            </a:r>
            <a:endParaRPr lang="en-US" dirty="0">
              <a:latin typeface="Times New Roman" pitchFamily="18" charset="0"/>
              <a:cs typeface="Times New Roman" pitchFamily="18" charset="0"/>
            </a:endParaRPr>
          </a:p>
        </p:txBody>
      </p:sp>
      <p:cxnSp>
        <p:nvCxnSpPr>
          <p:cNvPr id="5" name="Straight Connector 4"/>
          <p:cNvCxnSpPr/>
          <p:nvPr/>
        </p:nvCxnSpPr>
        <p:spPr>
          <a:xfrm>
            <a:off x="4572000" y="1752600"/>
            <a:ext cx="0" cy="449580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55156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half" idx="1"/>
          </p:nvPr>
        </p:nvSpPr>
        <p:spPr>
          <a:xfrm>
            <a:off x="304800" y="1676400"/>
            <a:ext cx="4038600" cy="4724400"/>
          </a:xfrm>
        </p:spPr>
        <p:txBody>
          <a:bodyPr>
            <a:normAutofit/>
          </a:bodyPr>
          <a:lstStyle/>
          <a:p>
            <a:pPr marL="0" indent="0">
              <a:buNone/>
            </a:pPr>
            <a:r>
              <a:rPr lang="vi-VN" dirty="0" smtClean="0">
                <a:latin typeface="Times New Roman" pitchFamily="18" charset="0"/>
                <a:cs typeface="Times New Roman" pitchFamily="18" charset="0"/>
              </a:rPr>
              <a:t>Các </a:t>
            </a:r>
            <a:r>
              <a:rPr lang="vi-VN" dirty="0">
                <a:latin typeface="Times New Roman" pitchFamily="18" charset="0"/>
                <a:cs typeface="Times New Roman" pitchFamily="18" charset="0"/>
              </a:rPr>
              <a:t>thuốc dãn phế quản khí dung có hiệu quả:</a:t>
            </a:r>
          </a:p>
          <a:p>
            <a:pPr>
              <a:buFont typeface="Wingdings" pitchFamily="2" charset="2"/>
              <a:buChar char="Ø"/>
            </a:pPr>
            <a:r>
              <a:rPr lang="vi-VN" dirty="0">
                <a:latin typeface="Times New Roman" pitchFamily="18" charset="0"/>
                <a:cs typeface="Times New Roman" pitchFamily="18" charset="0"/>
              </a:rPr>
              <a:t>Giảm áp lực đỉnh đường thở.</a:t>
            </a:r>
          </a:p>
          <a:p>
            <a:pPr>
              <a:buFont typeface="Wingdings" pitchFamily="2" charset="2"/>
              <a:buChar char="Ø"/>
            </a:pPr>
            <a:r>
              <a:rPr lang="vi-VN" dirty="0">
                <a:latin typeface="Times New Roman" pitchFamily="18" charset="0"/>
                <a:cs typeface="Times New Roman" pitchFamily="18" charset="0"/>
              </a:rPr>
              <a:t>Giảm áp lực cao nguyên Plateau.</a:t>
            </a:r>
          </a:p>
          <a:p>
            <a:pPr>
              <a:buFont typeface="Wingdings" pitchFamily="2" charset="2"/>
              <a:buChar char="Ø"/>
            </a:pPr>
            <a:r>
              <a:rPr lang="vi-VN" dirty="0">
                <a:latin typeface="Times New Roman" pitchFamily="18" charset="0"/>
                <a:cs typeface="Times New Roman" pitchFamily="18" charset="0"/>
              </a:rPr>
              <a:t>Giảm PEEP nội sinh.</a:t>
            </a:r>
          </a:p>
          <a:p>
            <a:pPr>
              <a:buFont typeface="Wingdings" pitchFamily="2" charset="2"/>
              <a:buChar char="Ø"/>
            </a:pPr>
            <a:r>
              <a:rPr lang="vi-VN" dirty="0">
                <a:latin typeface="Times New Roman" pitchFamily="18" charset="0"/>
                <a:cs typeface="Times New Roman" pitchFamily="18" charset="0"/>
              </a:rPr>
              <a:t>Giảm áp lực cặn.</a:t>
            </a:r>
          </a:p>
          <a:p>
            <a:pPr marL="0" indent="0">
              <a:buNone/>
            </a:pPr>
            <a:endParaRPr lang="en-US" dirty="0">
              <a:latin typeface="Times New Roman" pitchFamily="18" charset="0"/>
              <a:cs typeface="Times New Roman" pitchFamily="18" charset="0"/>
            </a:endParaRPr>
          </a:p>
        </p:txBody>
      </p:sp>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5. ĐÁNH GIÁ KẾT QUẢ</a:t>
            </a:r>
            <a:endParaRPr lang="en-US" sz="4800" b="1" dirty="0">
              <a:latin typeface="Times New Roman" pitchFamily="18" charset="0"/>
              <a:cs typeface="Times New Roman" pitchFamily="18" charset="0"/>
            </a:endParaRP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1676400"/>
            <a:ext cx="4114800"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0612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1676400"/>
            <a:ext cx="4114800" cy="4724399"/>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a:xfrm>
            <a:off x="0" y="0"/>
            <a:ext cx="91440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800" b="1" dirty="0" smtClean="0">
                <a:latin typeface="Times New Roman" pitchFamily="18" charset="0"/>
                <a:cs typeface="Times New Roman" pitchFamily="18" charset="0"/>
              </a:rPr>
              <a:t>5. ĐÁNH GIÁ KẾT QUẢ</a:t>
            </a:r>
            <a:endParaRPr lang="en-US" sz="4800" b="1" dirty="0">
              <a:latin typeface="Times New Roman" pitchFamily="18" charset="0"/>
              <a:cs typeface="Times New Roman" pitchFamily="18" charset="0"/>
            </a:endParaRPr>
          </a:p>
        </p:txBody>
      </p:sp>
      <p:sp>
        <p:nvSpPr>
          <p:cNvPr id="2" name="Content Placeholder 1"/>
          <p:cNvSpPr>
            <a:spLocks noGrp="1"/>
          </p:cNvSpPr>
          <p:nvPr>
            <p:ph sz="half" idx="2"/>
          </p:nvPr>
        </p:nvSpPr>
        <p:spPr>
          <a:xfrm>
            <a:off x="4648200" y="1600200"/>
            <a:ext cx="4267200" cy="5257800"/>
          </a:xfrm>
        </p:spPr>
        <p:txBody>
          <a:bodyPr>
            <a:normAutofit fontScale="92500" lnSpcReduction="10000"/>
          </a:bodyPr>
          <a:lstStyle/>
          <a:p>
            <a:pPr>
              <a:buFont typeface="Wingdings" pitchFamily="2" charset="2"/>
              <a:buChar char="v"/>
            </a:pPr>
            <a:r>
              <a:rPr lang="vi-VN" dirty="0" smtClean="0">
                <a:latin typeface="Times New Roman" pitchFamily="18" charset="0"/>
                <a:cs typeface="Times New Roman" pitchFamily="18" charset="0"/>
              </a:rPr>
              <a:t>Bất </a:t>
            </a:r>
            <a:r>
              <a:rPr lang="vi-VN" dirty="0">
                <a:latin typeface="Times New Roman" pitchFamily="18" charset="0"/>
                <a:cs typeface="Times New Roman" pitchFamily="18" charset="0"/>
              </a:rPr>
              <a:t>lợi và biến chứng.</a:t>
            </a:r>
          </a:p>
          <a:p>
            <a:r>
              <a:rPr lang="vi-VN" dirty="0">
                <a:latin typeface="Times New Roman" pitchFamily="18" charset="0"/>
                <a:cs typeface="Times New Roman" pitchFamily="18" charset="0"/>
              </a:rPr>
              <a:t>Chỉ 5% liều thuốc SVN hoặc MDI đưa vào phổi của bệnh nhân có đặt nội khí quản.</a:t>
            </a:r>
          </a:p>
          <a:p>
            <a:r>
              <a:rPr lang="vi-VN" dirty="0">
                <a:latin typeface="Times New Roman" pitchFamily="18" charset="0"/>
                <a:cs typeface="Times New Roman" pitchFamily="18" charset="0"/>
              </a:rPr>
              <a:t>Tránh bất lợi của SVN thay bằng MDI.</a:t>
            </a:r>
          </a:p>
          <a:p>
            <a:r>
              <a:rPr lang="vi-VN" dirty="0" smtClean="0">
                <a:latin typeface="Times New Roman" pitchFamily="18" charset="0"/>
                <a:cs typeface="Times New Roman" pitchFamily="18" charset="0"/>
              </a:rPr>
              <a:t>Dễ </a:t>
            </a:r>
            <a:r>
              <a:rPr lang="vi-VN" dirty="0">
                <a:latin typeface="Times New Roman" pitchFamily="18" charset="0"/>
                <a:cs typeface="Times New Roman" pitchFamily="18" charset="0"/>
              </a:rPr>
              <a:t>bị nhiễm trùng, lây chéo trong khí dung nếu việc khử trùng không được thực hiện đầy đủ.</a:t>
            </a:r>
          </a:p>
          <a:p>
            <a:r>
              <a:rPr lang="vi-VN" dirty="0">
                <a:latin typeface="Times New Roman" pitchFamily="18" charset="0"/>
                <a:cs typeface="Times New Roman" pitchFamily="18" charset="0"/>
              </a:rPr>
              <a:t>Tăng thông khí phổi trong khí dung bằng SVN.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73949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461</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ĐIỀU DƯỠNG CẤP CỨU – HỒI SỨC</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ĐIỀU DƯỠNG CẤP CỨU – HỒI SỨC</dc:title>
  <dc:creator>Administrator</dc:creator>
  <cp:lastModifiedBy>Administrator</cp:lastModifiedBy>
  <cp:revision>6</cp:revision>
  <dcterms:created xsi:type="dcterms:W3CDTF">2006-08-16T00:00:00Z</dcterms:created>
  <dcterms:modified xsi:type="dcterms:W3CDTF">2016-09-15T03:19:30Z</dcterms:modified>
</cp:coreProperties>
</file>