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1" r:id="rId4"/>
    <p:sldId id="272" r:id="rId5"/>
    <p:sldId id="279" r:id="rId6"/>
    <p:sldId id="273" r:id="rId7"/>
    <p:sldId id="274" r:id="rId8"/>
    <p:sldId id="275" r:id="rId9"/>
    <p:sldId id="276" r:id="rId10"/>
    <p:sldId id="277" r:id="rId11"/>
    <p:sldId id="278" r:id="rId12"/>
    <p:sldId id="280"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47" autoAdjust="0"/>
    <p:restoredTop sz="94660"/>
  </p:normalViewPr>
  <p:slideViewPr>
    <p:cSldViewPr snapToGrid="0">
      <p:cViewPr varScale="1">
        <p:scale>
          <a:sx n="76" d="100"/>
          <a:sy n="76"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A71A75-F96D-4F7C-96F9-FFDE8A11E40F}"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US"/>
        </a:p>
      </dgm:t>
    </dgm:pt>
    <dgm:pt modelId="{354B10D5-063A-47B8-9AE8-8087B2429E42}">
      <dgm:prSet phldrT="[Text]" custT="1"/>
      <dgm:spPr/>
      <dgm:t>
        <a:bodyPr/>
        <a:lstStyle/>
        <a:p>
          <a:r>
            <a:rPr lang="en-US" sz="3000" dirty="0" smtClean="0"/>
            <a:t>Tổng quan về thở khí dung</a:t>
          </a:r>
          <a:endParaRPr lang="en-US" sz="3000" dirty="0"/>
        </a:p>
      </dgm:t>
    </dgm:pt>
    <dgm:pt modelId="{8A0345E1-3F13-496B-AA39-7C867A949C46}" type="parTrans" cxnId="{6F6008D5-DD94-41E8-A01C-270A01F6D126}">
      <dgm:prSet/>
      <dgm:spPr/>
      <dgm:t>
        <a:bodyPr/>
        <a:lstStyle/>
        <a:p>
          <a:endParaRPr lang="en-US"/>
        </a:p>
      </dgm:t>
    </dgm:pt>
    <dgm:pt modelId="{5FEF4244-683C-485E-8075-B68167AED848}" type="sibTrans" cxnId="{6F6008D5-DD94-41E8-A01C-270A01F6D126}">
      <dgm:prSet/>
      <dgm:spPr/>
      <dgm:t>
        <a:bodyPr/>
        <a:lstStyle/>
        <a:p>
          <a:endParaRPr lang="en-US"/>
        </a:p>
      </dgm:t>
    </dgm:pt>
    <dgm:pt modelId="{619A3E26-9742-4DB3-9D32-4A7A6B43561D}">
      <dgm:prSet phldrT="[Text]" custT="1"/>
      <dgm:spPr/>
      <dgm:t>
        <a:bodyPr/>
        <a:lstStyle/>
        <a:p>
          <a:r>
            <a:rPr lang="en-US" sz="3000" dirty="0" smtClean="0"/>
            <a:t>Quy trình thở khí dung</a:t>
          </a:r>
          <a:endParaRPr lang="en-US" sz="3000" dirty="0"/>
        </a:p>
      </dgm:t>
    </dgm:pt>
    <dgm:pt modelId="{9FD029CE-2E0B-418D-826B-59492652558F}" type="parTrans" cxnId="{C139E73B-833C-4FFC-A32A-33A5DB0A333E}">
      <dgm:prSet/>
      <dgm:spPr/>
      <dgm:t>
        <a:bodyPr/>
        <a:lstStyle/>
        <a:p>
          <a:endParaRPr lang="en-US"/>
        </a:p>
      </dgm:t>
    </dgm:pt>
    <dgm:pt modelId="{158CAEDD-9398-4487-A7C7-C4D808552A60}" type="sibTrans" cxnId="{C139E73B-833C-4FFC-A32A-33A5DB0A333E}">
      <dgm:prSet/>
      <dgm:spPr/>
      <dgm:t>
        <a:bodyPr/>
        <a:lstStyle/>
        <a:p>
          <a:endParaRPr lang="en-US"/>
        </a:p>
      </dgm:t>
    </dgm:pt>
    <dgm:pt modelId="{3C41A0CC-C2C0-453F-B912-6EF04DF20DB0}">
      <dgm:prSet phldrT="[Text]"/>
      <dgm:spPr/>
      <dgm:t>
        <a:bodyPr/>
        <a:lstStyle/>
        <a:p>
          <a:r>
            <a:rPr lang="en-US" dirty="0" smtClean="0"/>
            <a:t> </a:t>
          </a:r>
          <a:endParaRPr lang="en-US" dirty="0"/>
        </a:p>
      </dgm:t>
    </dgm:pt>
    <dgm:pt modelId="{99E27037-8A53-45F6-81A4-010780EC8A7C}" type="parTrans" cxnId="{2EA1ACDA-4330-485B-BE97-6337037445EB}">
      <dgm:prSet/>
      <dgm:spPr/>
      <dgm:t>
        <a:bodyPr/>
        <a:lstStyle/>
        <a:p>
          <a:endParaRPr lang="en-US"/>
        </a:p>
      </dgm:t>
    </dgm:pt>
    <dgm:pt modelId="{668F4ABB-7A87-48EE-ADD8-608B226D911A}" type="sibTrans" cxnId="{2EA1ACDA-4330-485B-BE97-6337037445EB}">
      <dgm:prSet/>
      <dgm:spPr/>
      <dgm:t>
        <a:bodyPr/>
        <a:lstStyle/>
        <a:p>
          <a:endParaRPr lang="en-US"/>
        </a:p>
      </dgm:t>
    </dgm:pt>
    <dgm:pt modelId="{F76D6E3F-4CD2-4827-808B-83276792FEC9}">
      <dgm:prSet phldrT="[Text]" custT="1"/>
      <dgm:spPr/>
      <dgm:t>
        <a:bodyPr/>
        <a:lstStyle/>
        <a:p>
          <a:r>
            <a:rPr lang="en-US" sz="3000" dirty="0" smtClean="0"/>
            <a:t>Sử dụng máy thở khí dung tại nhà</a:t>
          </a:r>
        </a:p>
      </dgm:t>
    </dgm:pt>
    <dgm:pt modelId="{A61A62A1-5584-42E5-AA14-6D9C539802C5}" type="parTrans" cxnId="{0C6C88D4-675F-4382-8A2F-3935B000FD41}">
      <dgm:prSet/>
      <dgm:spPr/>
      <dgm:t>
        <a:bodyPr/>
        <a:lstStyle/>
        <a:p>
          <a:endParaRPr lang="en-US"/>
        </a:p>
      </dgm:t>
    </dgm:pt>
    <dgm:pt modelId="{BA73E85A-5A20-4D49-94DE-64A6090D6149}" type="sibTrans" cxnId="{0C6C88D4-675F-4382-8A2F-3935B000FD41}">
      <dgm:prSet/>
      <dgm:spPr/>
      <dgm:t>
        <a:bodyPr/>
        <a:lstStyle/>
        <a:p>
          <a:endParaRPr lang="en-US"/>
        </a:p>
      </dgm:t>
    </dgm:pt>
    <dgm:pt modelId="{DE8750A5-AAF5-41FA-9822-9BA4C0683EF8}">
      <dgm:prSet phldrT="[Text]"/>
      <dgm:spPr/>
      <dgm:t>
        <a:bodyPr/>
        <a:lstStyle/>
        <a:p>
          <a:r>
            <a:rPr lang="en-US" dirty="0" smtClean="0"/>
            <a:t> </a:t>
          </a:r>
          <a:endParaRPr lang="en-US" dirty="0"/>
        </a:p>
      </dgm:t>
    </dgm:pt>
    <dgm:pt modelId="{7056BE02-854F-4348-99E2-F3E222BD1D4A}" type="sibTrans" cxnId="{86708F03-BD59-4A6D-8FD8-E645197CB320}">
      <dgm:prSet/>
      <dgm:spPr/>
      <dgm:t>
        <a:bodyPr/>
        <a:lstStyle/>
        <a:p>
          <a:endParaRPr lang="en-US"/>
        </a:p>
      </dgm:t>
    </dgm:pt>
    <dgm:pt modelId="{C5052A33-2714-47A3-AD6B-01A2F5C49C80}" type="parTrans" cxnId="{86708F03-BD59-4A6D-8FD8-E645197CB320}">
      <dgm:prSet/>
      <dgm:spPr/>
      <dgm:t>
        <a:bodyPr/>
        <a:lstStyle/>
        <a:p>
          <a:endParaRPr lang="en-US"/>
        </a:p>
      </dgm:t>
    </dgm:pt>
    <dgm:pt modelId="{CA780DBD-4388-457E-82EB-EE393103BF34}">
      <dgm:prSet phldrT="[Text]"/>
      <dgm:spPr/>
      <dgm:t>
        <a:bodyPr/>
        <a:lstStyle/>
        <a:p>
          <a:r>
            <a:rPr lang="en-US" dirty="0" smtClean="0"/>
            <a:t>  </a:t>
          </a:r>
          <a:endParaRPr lang="en-US" dirty="0"/>
        </a:p>
      </dgm:t>
    </dgm:pt>
    <dgm:pt modelId="{9766349E-ED15-4A6E-90DD-A482672550A4}" type="sibTrans" cxnId="{56E6058A-6592-422C-935C-96072F5997D7}">
      <dgm:prSet/>
      <dgm:spPr/>
      <dgm:t>
        <a:bodyPr/>
        <a:lstStyle/>
        <a:p>
          <a:endParaRPr lang="en-US"/>
        </a:p>
      </dgm:t>
    </dgm:pt>
    <dgm:pt modelId="{3BC5F6BF-ED26-42B7-806F-9882480FEF93}" type="parTrans" cxnId="{56E6058A-6592-422C-935C-96072F5997D7}">
      <dgm:prSet/>
      <dgm:spPr/>
      <dgm:t>
        <a:bodyPr/>
        <a:lstStyle/>
        <a:p>
          <a:endParaRPr lang="en-US"/>
        </a:p>
      </dgm:t>
    </dgm:pt>
    <dgm:pt modelId="{2020B173-CEAA-4B65-9269-7FC1CF73BE9B}" type="pres">
      <dgm:prSet presAssocID="{34A71A75-F96D-4F7C-96F9-FFDE8A11E40F}" presName="Name0" presStyleCnt="0">
        <dgm:presLayoutVars>
          <dgm:chMax/>
          <dgm:chPref/>
          <dgm:dir/>
        </dgm:presLayoutVars>
      </dgm:prSet>
      <dgm:spPr/>
    </dgm:pt>
    <dgm:pt modelId="{AD3E21D2-C453-4470-BB27-3A55067E7594}" type="pres">
      <dgm:prSet presAssocID="{DE8750A5-AAF5-41FA-9822-9BA4C0683EF8}" presName="parenttextcomposite" presStyleCnt="0"/>
      <dgm:spPr/>
    </dgm:pt>
    <dgm:pt modelId="{4FFBF2BA-4BF3-4AC9-9CB2-F59DA93F9BB9}" type="pres">
      <dgm:prSet presAssocID="{DE8750A5-AAF5-41FA-9822-9BA4C0683EF8}" presName="parenttext" presStyleLbl="revTx" presStyleIdx="0" presStyleCnt="3">
        <dgm:presLayoutVars>
          <dgm:chMax/>
          <dgm:chPref val="2"/>
          <dgm:bulletEnabled val="1"/>
        </dgm:presLayoutVars>
      </dgm:prSet>
      <dgm:spPr/>
      <dgm:t>
        <a:bodyPr/>
        <a:lstStyle/>
        <a:p>
          <a:endParaRPr lang="en-US"/>
        </a:p>
      </dgm:t>
    </dgm:pt>
    <dgm:pt modelId="{148CCEE5-629F-42EE-89FF-46C9BF9D21A5}" type="pres">
      <dgm:prSet presAssocID="{DE8750A5-AAF5-41FA-9822-9BA4C0683EF8}" presName="composite" presStyleCnt="0"/>
      <dgm:spPr/>
    </dgm:pt>
    <dgm:pt modelId="{4634DC70-4943-4472-B687-5BBEA2077E17}" type="pres">
      <dgm:prSet presAssocID="{DE8750A5-AAF5-41FA-9822-9BA4C0683EF8}" presName="chevron1" presStyleLbl="alignNode1" presStyleIdx="0" presStyleCnt="21"/>
      <dgm:spPr/>
    </dgm:pt>
    <dgm:pt modelId="{73BBE6E6-0C9D-4239-BDEE-FECA8C5C8139}" type="pres">
      <dgm:prSet presAssocID="{DE8750A5-AAF5-41FA-9822-9BA4C0683EF8}" presName="chevron2" presStyleLbl="alignNode1" presStyleIdx="1" presStyleCnt="21"/>
      <dgm:spPr/>
    </dgm:pt>
    <dgm:pt modelId="{D417AEDA-213E-4F36-8366-FA832670869B}" type="pres">
      <dgm:prSet presAssocID="{DE8750A5-AAF5-41FA-9822-9BA4C0683EF8}" presName="chevron3" presStyleLbl="alignNode1" presStyleIdx="2" presStyleCnt="21"/>
      <dgm:spPr/>
    </dgm:pt>
    <dgm:pt modelId="{87B932D9-5941-4C6D-B625-F934E7F22BB9}" type="pres">
      <dgm:prSet presAssocID="{DE8750A5-AAF5-41FA-9822-9BA4C0683EF8}" presName="chevron4" presStyleLbl="alignNode1" presStyleIdx="3" presStyleCnt="21"/>
      <dgm:spPr/>
    </dgm:pt>
    <dgm:pt modelId="{48E41997-95E7-4A5A-BA9D-18E7B58B9CDB}" type="pres">
      <dgm:prSet presAssocID="{DE8750A5-AAF5-41FA-9822-9BA4C0683EF8}" presName="chevron5" presStyleLbl="alignNode1" presStyleIdx="4" presStyleCnt="21"/>
      <dgm:spPr/>
    </dgm:pt>
    <dgm:pt modelId="{7BF672D4-E957-4CEC-8914-17D705EACDB5}" type="pres">
      <dgm:prSet presAssocID="{DE8750A5-AAF5-41FA-9822-9BA4C0683EF8}" presName="chevron6" presStyleLbl="alignNode1" presStyleIdx="5" presStyleCnt="21"/>
      <dgm:spPr/>
    </dgm:pt>
    <dgm:pt modelId="{9CB229AE-52C9-4966-ACC1-D3F4E80BAD6D}" type="pres">
      <dgm:prSet presAssocID="{DE8750A5-AAF5-41FA-9822-9BA4C0683EF8}" presName="chevron7" presStyleLbl="alignNode1" presStyleIdx="6" presStyleCnt="21"/>
      <dgm:spPr/>
    </dgm:pt>
    <dgm:pt modelId="{951F454A-56C6-4A38-A881-AD033EF9C29F}" type="pres">
      <dgm:prSet presAssocID="{DE8750A5-AAF5-41FA-9822-9BA4C0683EF8}" presName="childtext" presStyleLbl="solidFgAcc1" presStyleIdx="0" presStyleCnt="3">
        <dgm:presLayoutVars>
          <dgm:chMax/>
          <dgm:chPref val="0"/>
          <dgm:bulletEnabled val="1"/>
        </dgm:presLayoutVars>
      </dgm:prSet>
      <dgm:spPr/>
      <dgm:t>
        <a:bodyPr/>
        <a:lstStyle/>
        <a:p>
          <a:endParaRPr lang="en-US"/>
        </a:p>
      </dgm:t>
    </dgm:pt>
    <dgm:pt modelId="{60DE3E08-44C4-456B-A539-993CC802E942}" type="pres">
      <dgm:prSet presAssocID="{7056BE02-854F-4348-99E2-F3E222BD1D4A}" presName="sibTrans" presStyleCnt="0"/>
      <dgm:spPr/>
    </dgm:pt>
    <dgm:pt modelId="{30710948-931F-41D9-BF3E-B23AFA915EF1}" type="pres">
      <dgm:prSet presAssocID="{CA780DBD-4388-457E-82EB-EE393103BF34}" presName="parenttextcomposite" presStyleCnt="0"/>
      <dgm:spPr/>
    </dgm:pt>
    <dgm:pt modelId="{FBCC5153-A2C6-4BAF-80D2-83F979286486}" type="pres">
      <dgm:prSet presAssocID="{CA780DBD-4388-457E-82EB-EE393103BF34}" presName="parenttext" presStyleLbl="revTx" presStyleIdx="1" presStyleCnt="3">
        <dgm:presLayoutVars>
          <dgm:chMax/>
          <dgm:chPref val="2"/>
          <dgm:bulletEnabled val="1"/>
        </dgm:presLayoutVars>
      </dgm:prSet>
      <dgm:spPr/>
      <dgm:t>
        <a:bodyPr/>
        <a:lstStyle/>
        <a:p>
          <a:endParaRPr lang="en-US"/>
        </a:p>
      </dgm:t>
    </dgm:pt>
    <dgm:pt modelId="{5FB5526E-7001-4489-AC1F-827CD4B04BB7}" type="pres">
      <dgm:prSet presAssocID="{CA780DBD-4388-457E-82EB-EE393103BF34}" presName="composite" presStyleCnt="0"/>
      <dgm:spPr/>
    </dgm:pt>
    <dgm:pt modelId="{27E20BED-BD6B-4B42-AD0B-90CB080C1CAB}" type="pres">
      <dgm:prSet presAssocID="{CA780DBD-4388-457E-82EB-EE393103BF34}" presName="chevron1" presStyleLbl="alignNode1" presStyleIdx="7" presStyleCnt="21"/>
      <dgm:spPr/>
    </dgm:pt>
    <dgm:pt modelId="{2590E7CB-76CC-46D5-BFEF-0513702EE134}" type="pres">
      <dgm:prSet presAssocID="{CA780DBD-4388-457E-82EB-EE393103BF34}" presName="chevron2" presStyleLbl="alignNode1" presStyleIdx="8" presStyleCnt="21"/>
      <dgm:spPr/>
    </dgm:pt>
    <dgm:pt modelId="{40A57F12-BCE7-4AB0-990D-80F7D1A17127}" type="pres">
      <dgm:prSet presAssocID="{CA780DBD-4388-457E-82EB-EE393103BF34}" presName="chevron3" presStyleLbl="alignNode1" presStyleIdx="9" presStyleCnt="21"/>
      <dgm:spPr/>
    </dgm:pt>
    <dgm:pt modelId="{D92CF510-20A5-4A23-A13C-0A2CB0DAAB8C}" type="pres">
      <dgm:prSet presAssocID="{CA780DBD-4388-457E-82EB-EE393103BF34}" presName="chevron4" presStyleLbl="alignNode1" presStyleIdx="10" presStyleCnt="21"/>
      <dgm:spPr/>
    </dgm:pt>
    <dgm:pt modelId="{9508D4FD-FF3B-466F-B19B-4AF3B2173C33}" type="pres">
      <dgm:prSet presAssocID="{CA780DBD-4388-457E-82EB-EE393103BF34}" presName="chevron5" presStyleLbl="alignNode1" presStyleIdx="11" presStyleCnt="21"/>
      <dgm:spPr/>
    </dgm:pt>
    <dgm:pt modelId="{B253E321-72D0-4444-B863-1AC840000F16}" type="pres">
      <dgm:prSet presAssocID="{CA780DBD-4388-457E-82EB-EE393103BF34}" presName="chevron6" presStyleLbl="alignNode1" presStyleIdx="12" presStyleCnt="21"/>
      <dgm:spPr/>
    </dgm:pt>
    <dgm:pt modelId="{E27B5A3B-0E65-4635-AC7A-9362BAFD238D}" type="pres">
      <dgm:prSet presAssocID="{CA780DBD-4388-457E-82EB-EE393103BF34}" presName="chevron7" presStyleLbl="alignNode1" presStyleIdx="13" presStyleCnt="21" custLinFactNeighborX="1757" custLinFactNeighborY="-443"/>
      <dgm:spPr/>
    </dgm:pt>
    <dgm:pt modelId="{9A1E56D3-8238-42A1-BE28-A5573ACD69F0}" type="pres">
      <dgm:prSet presAssocID="{CA780DBD-4388-457E-82EB-EE393103BF34}" presName="childtext" presStyleLbl="solidFgAcc1" presStyleIdx="1" presStyleCnt="3" custScaleX="99781">
        <dgm:presLayoutVars>
          <dgm:chMax/>
          <dgm:chPref val="0"/>
          <dgm:bulletEnabled val="1"/>
        </dgm:presLayoutVars>
      </dgm:prSet>
      <dgm:spPr/>
      <dgm:t>
        <a:bodyPr/>
        <a:lstStyle/>
        <a:p>
          <a:endParaRPr lang="en-US"/>
        </a:p>
      </dgm:t>
    </dgm:pt>
    <dgm:pt modelId="{88ABF3B9-1E3D-4D89-8F83-905C829D5E6C}" type="pres">
      <dgm:prSet presAssocID="{9766349E-ED15-4A6E-90DD-A482672550A4}" presName="sibTrans" presStyleCnt="0"/>
      <dgm:spPr/>
    </dgm:pt>
    <dgm:pt modelId="{E55E37CF-0846-44EA-8AA7-E04BE2CCADD7}" type="pres">
      <dgm:prSet presAssocID="{3C41A0CC-C2C0-453F-B912-6EF04DF20DB0}" presName="parenttextcomposite" presStyleCnt="0"/>
      <dgm:spPr/>
    </dgm:pt>
    <dgm:pt modelId="{E008F123-F386-4312-AA73-EA13AFF90237}" type="pres">
      <dgm:prSet presAssocID="{3C41A0CC-C2C0-453F-B912-6EF04DF20DB0}" presName="parenttext" presStyleLbl="revTx" presStyleIdx="2" presStyleCnt="3">
        <dgm:presLayoutVars>
          <dgm:chMax/>
          <dgm:chPref val="2"/>
          <dgm:bulletEnabled val="1"/>
        </dgm:presLayoutVars>
      </dgm:prSet>
      <dgm:spPr/>
    </dgm:pt>
    <dgm:pt modelId="{44A611E4-E0D3-432C-8322-B3AF28535E18}" type="pres">
      <dgm:prSet presAssocID="{3C41A0CC-C2C0-453F-B912-6EF04DF20DB0}" presName="composite" presStyleCnt="0"/>
      <dgm:spPr/>
    </dgm:pt>
    <dgm:pt modelId="{FDF787EA-0E9B-43CB-A504-D721E2BAEFF2}" type="pres">
      <dgm:prSet presAssocID="{3C41A0CC-C2C0-453F-B912-6EF04DF20DB0}" presName="chevron1" presStyleLbl="alignNode1" presStyleIdx="14" presStyleCnt="21"/>
      <dgm:spPr/>
    </dgm:pt>
    <dgm:pt modelId="{B333CE15-800C-43FD-B978-4F9112A8E458}" type="pres">
      <dgm:prSet presAssocID="{3C41A0CC-C2C0-453F-B912-6EF04DF20DB0}" presName="chevron2" presStyleLbl="alignNode1" presStyleIdx="15" presStyleCnt="21"/>
      <dgm:spPr/>
    </dgm:pt>
    <dgm:pt modelId="{2DF1E8FE-0D5D-4341-B250-A5E3036A86A4}" type="pres">
      <dgm:prSet presAssocID="{3C41A0CC-C2C0-453F-B912-6EF04DF20DB0}" presName="chevron3" presStyleLbl="alignNode1" presStyleIdx="16" presStyleCnt="21"/>
      <dgm:spPr/>
    </dgm:pt>
    <dgm:pt modelId="{B3363EC4-4F26-40A7-BA3C-34239C3D950D}" type="pres">
      <dgm:prSet presAssocID="{3C41A0CC-C2C0-453F-B912-6EF04DF20DB0}" presName="chevron4" presStyleLbl="alignNode1" presStyleIdx="17" presStyleCnt="21"/>
      <dgm:spPr/>
    </dgm:pt>
    <dgm:pt modelId="{81AEC37F-BBA0-4B4F-B901-DF3618357ED2}" type="pres">
      <dgm:prSet presAssocID="{3C41A0CC-C2C0-453F-B912-6EF04DF20DB0}" presName="chevron5" presStyleLbl="alignNode1" presStyleIdx="18" presStyleCnt="21"/>
      <dgm:spPr/>
    </dgm:pt>
    <dgm:pt modelId="{72987E94-959D-438A-A12A-25857C73AE03}" type="pres">
      <dgm:prSet presAssocID="{3C41A0CC-C2C0-453F-B912-6EF04DF20DB0}" presName="chevron6" presStyleLbl="alignNode1" presStyleIdx="19" presStyleCnt="21"/>
      <dgm:spPr/>
    </dgm:pt>
    <dgm:pt modelId="{168A5B18-5C1C-4314-BCFE-F388AC26FD8B}" type="pres">
      <dgm:prSet presAssocID="{3C41A0CC-C2C0-453F-B912-6EF04DF20DB0}" presName="chevron7" presStyleLbl="alignNode1" presStyleIdx="20" presStyleCnt="21"/>
      <dgm:spPr/>
    </dgm:pt>
    <dgm:pt modelId="{BA472AEF-5189-4E31-A6FA-E1A8BA2B1FE5}" type="pres">
      <dgm:prSet presAssocID="{3C41A0CC-C2C0-453F-B912-6EF04DF20DB0}" presName="childtext" presStyleLbl="solidFgAcc1" presStyleIdx="2" presStyleCnt="3">
        <dgm:presLayoutVars>
          <dgm:chMax/>
          <dgm:chPref val="0"/>
          <dgm:bulletEnabled val="1"/>
        </dgm:presLayoutVars>
      </dgm:prSet>
      <dgm:spPr/>
      <dgm:t>
        <a:bodyPr/>
        <a:lstStyle/>
        <a:p>
          <a:endParaRPr lang="en-US"/>
        </a:p>
      </dgm:t>
    </dgm:pt>
  </dgm:ptLst>
  <dgm:cxnLst>
    <dgm:cxn modelId="{85B60466-ACD4-4D60-802C-D45A6F712695}" type="presOf" srcId="{F76D6E3F-4CD2-4827-808B-83276792FEC9}" destId="{BA472AEF-5189-4E31-A6FA-E1A8BA2B1FE5}" srcOrd="0" destOrd="0" presId="urn:microsoft.com/office/officeart/2008/layout/VerticalAccentList"/>
    <dgm:cxn modelId="{6F6008D5-DD94-41E8-A01C-270A01F6D126}" srcId="{DE8750A5-AAF5-41FA-9822-9BA4C0683EF8}" destId="{354B10D5-063A-47B8-9AE8-8087B2429E42}" srcOrd="0" destOrd="0" parTransId="{8A0345E1-3F13-496B-AA39-7C867A949C46}" sibTransId="{5FEF4244-683C-485E-8075-B68167AED848}"/>
    <dgm:cxn modelId="{543E860E-0ABF-4734-ABDF-DD7B10A016D4}" type="presOf" srcId="{34A71A75-F96D-4F7C-96F9-FFDE8A11E40F}" destId="{2020B173-CEAA-4B65-9269-7FC1CF73BE9B}" srcOrd="0" destOrd="0" presId="urn:microsoft.com/office/officeart/2008/layout/VerticalAccentList"/>
    <dgm:cxn modelId="{2EA1ACDA-4330-485B-BE97-6337037445EB}" srcId="{34A71A75-F96D-4F7C-96F9-FFDE8A11E40F}" destId="{3C41A0CC-C2C0-453F-B912-6EF04DF20DB0}" srcOrd="2" destOrd="0" parTransId="{99E27037-8A53-45F6-81A4-010780EC8A7C}" sibTransId="{668F4ABB-7A87-48EE-ADD8-608B226D911A}"/>
    <dgm:cxn modelId="{2FD61CE6-B068-4962-8682-39B38D58806D}" type="presOf" srcId="{DE8750A5-AAF5-41FA-9822-9BA4C0683EF8}" destId="{4FFBF2BA-4BF3-4AC9-9CB2-F59DA93F9BB9}" srcOrd="0" destOrd="0" presId="urn:microsoft.com/office/officeart/2008/layout/VerticalAccentList"/>
    <dgm:cxn modelId="{0C6C88D4-675F-4382-8A2F-3935B000FD41}" srcId="{3C41A0CC-C2C0-453F-B912-6EF04DF20DB0}" destId="{F76D6E3F-4CD2-4827-808B-83276792FEC9}" srcOrd="0" destOrd="0" parTransId="{A61A62A1-5584-42E5-AA14-6D9C539802C5}" sibTransId="{BA73E85A-5A20-4D49-94DE-64A6090D6149}"/>
    <dgm:cxn modelId="{14DE57EF-DA27-41C1-822D-7F0270AE4D4D}" type="presOf" srcId="{CA780DBD-4388-457E-82EB-EE393103BF34}" destId="{FBCC5153-A2C6-4BAF-80D2-83F979286486}" srcOrd="0" destOrd="0" presId="urn:microsoft.com/office/officeart/2008/layout/VerticalAccentList"/>
    <dgm:cxn modelId="{067F3872-C75C-4493-A849-549511132D6F}" type="presOf" srcId="{619A3E26-9742-4DB3-9D32-4A7A6B43561D}" destId="{9A1E56D3-8238-42A1-BE28-A5573ACD69F0}" srcOrd="0" destOrd="0" presId="urn:microsoft.com/office/officeart/2008/layout/VerticalAccentList"/>
    <dgm:cxn modelId="{C139E73B-833C-4FFC-A32A-33A5DB0A333E}" srcId="{CA780DBD-4388-457E-82EB-EE393103BF34}" destId="{619A3E26-9742-4DB3-9D32-4A7A6B43561D}" srcOrd="0" destOrd="0" parTransId="{9FD029CE-2E0B-418D-826B-59492652558F}" sibTransId="{158CAEDD-9398-4487-A7C7-C4D808552A60}"/>
    <dgm:cxn modelId="{86708F03-BD59-4A6D-8FD8-E645197CB320}" srcId="{34A71A75-F96D-4F7C-96F9-FFDE8A11E40F}" destId="{DE8750A5-AAF5-41FA-9822-9BA4C0683EF8}" srcOrd="0" destOrd="0" parTransId="{C5052A33-2714-47A3-AD6B-01A2F5C49C80}" sibTransId="{7056BE02-854F-4348-99E2-F3E222BD1D4A}"/>
    <dgm:cxn modelId="{56E6058A-6592-422C-935C-96072F5997D7}" srcId="{34A71A75-F96D-4F7C-96F9-FFDE8A11E40F}" destId="{CA780DBD-4388-457E-82EB-EE393103BF34}" srcOrd="1" destOrd="0" parTransId="{3BC5F6BF-ED26-42B7-806F-9882480FEF93}" sibTransId="{9766349E-ED15-4A6E-90DD-A482672550A4}"/>
    <dgm:cxn modelId="{0566469A-4C85-441B-898A-56470BB6D675}" type="presOf" srcId="{354B10D5-063A-47B8-9AE8-8087B2429E42}" destId="{951F454A-56C6-4A38-A881-AD033EF9C29F}" srcOrd="0" destOrd="0" presId="urn:microsoft.com/office/officeart/2008/layout/VerticalAccentList"/>
    <dgm:cxn modelId="{061B0BE8-1440-49E7-BBDD-FABC13205961}" type="presOf" srcId="{3C41A0CC-C2C0-453F-B912-6EF04DF20DB0}" destId="{E008F123-F386-4312-AA73-EA13AFF90237}" srcOrd="0" destOrd="0" presId="urn:microsoft.com/office/officeart/2008/layout/VerticalAccentList"/>
    <dgm:cxn modelId="{B2B639FE-A6F2-4845-9E93-10AF481C6E48}" type="presParOf" srcId="{2020B173-CEAA-4B65-9269-7FC1CF73BE9B}" destId="{AD3E21D2-C453-4470-BB27-3A55067E7594}" srcOrd="0" destOrd="0" presId="urn:microsoft.com/office/officeart/2008/layout/VerticalAccentList"/>
    <dgm:cxn modelId="{6B314B8A-B0BF-429A-BBFA-6A8CF20BE49B}" type="presParOf" srcId="{AD3E21D2-C453-4470-BB27-3A55067E7594}" destId="{4FFBF2BA-4BF3-4AC9-9CB2-F59DA93F9BB9}" srcOrd="0" destOrd="0" presId="urn:microsoft.com/office/officeart/2008/layout/VerticalAccentList"/>
    <dgm:cxn modelId="{F1F06B5B-6244-4659-8856-58363DFA7A60}" type="presParOf" srcId="{2020B173-CEAA-4B65-9269-7FC1CF73BE9B}" destId="{148CCEE5-629F-42EE-89FF-46C9BF9D21A5}" srcOrd="1" destOrd="0" presId="urn:microsoft.com/office/officeart/2008/layout/VerticalAccentList"/>
    <dgm:cxn modelId="{9D9A49C5-7995-4FF7-861F-7162DB3EF56C}" type="presParOf" srcId="{148CCEE5-629F-42EE-89FF-46C9BF9D21A5}" destId="{4634DC70-4943-4472-B687-5BBEA2077E17}" srcOrd="0" destOrd="0" presId="urn:microsoft.com/office/officeart/2008/layout/VerticalAccentList"/>
    <dgm:cxn modelId="{75192263-2376-4C84-8EC8-62087902D66D}" type="presParOf" srcId="{148CCEE5-629F-42EE-89FF-46C9BF9D21A5}" destId="{73BBE6E6-0C9D-4239-BDEE-FECA8C5C8139}" srcOrd="1" destOrd="0" presId="urn:microsoft.com/office/officeart/2008/layout/VerticalAccentList"/>
    <dgm:cxn modelId="{5BF0B8D2-A3AF-48B9-89DE-136E635AA119}" type="presParOf" srcId="{148CCEE5-629F-42EE-89FF-46C9BF9D21A5}" destId="{D417AEDA-213E-4F36-8366-FA832670869B}" srcOrd="2" destOrd="0" presId="urn:microsoft.com/office/officeart/2008/layout/VerticalAccentList"/>
    <dgm:cxn modelId="{8E9FF15E-C05C-4D2E-BB20-1D6D12F8C92C}" type="presParOf" srcId="{148CCEE5-629F-42EE-89FF-46C9BF9D21A5}" destId="{87B932D9-5941-4C6D-B625-F934E7F22BB9}" srcOrd="3" destOrd="0" presId="urn:microsoft.com/office/officeart/2008/layout/VerticalAccentList"/>
    <dgm:cxn modelId="{A9F8C3DB-5EBD-4D22-B5E1-E9CE374C0327}" type="presParOf" srcId="{148CCEE5-629F-42EE-89FF-46C9BF9D21A5}" destId="{48E41997-95E7-4A5A-BA9D-18E7B58B9CDB}" srcOrd="4" destOrd="0" presId="urn:microsoft.com/office/officeart/2008/layout/VerticalAccentList"/>
    <dgm:cxn modelId="{26A4DA36-CA49-470C-82CB-B91CEDBF2B80}" type="presParOf" srcId="{148CCEE5-629F-42EE-89FF-46C9BF9D21A5}" destId="{7BF672D4-E957-4CEC-8914-17D705EACDB5}" srcOrd="5" destOrd="0" presId="urn:microsoft.com/office/officeart/2008/layout/VerticalAccentList"/>
    <dgm:cxn modelId="{08C218A2-C165-4048-B741-DCA5AF69868D}" type="presParOf" srcId="{148CCEE5-629F-42EE-89FF-46C9BF9D21A5}" destId="{9CB229AE-52C9-4966-ACC1-D3F4E80BAD6D}" srcOrd="6" destOrd="0" presId="urn:microsoft.com/office/officeart/2008/layout/VerticalAccentList"/>
    <dgm:cxn modelId="{92F15958-9081-41E1-B926-0ACFE8DB328C}" type="presParOf" srcId="{148CCEE5-629F-42EE-89FF-46C9BF9D21A5}" destId="{951F454A-56C6-4A38-A881-AD033EF9C29F}" srcOrd="7" destOrd="0" presId="urn:microsoft.com/office/officeart/2008/layout/VerticalAccentList"/>
    <dgm:cxn modelId="{5C0322CC-3A51-431B-80BD-1E3C562AE6E4}" type="presParOf" srcId="{2020B173-CEAA-4B65-9269-7FC1CF73BE9B}" destId="{60DE3E08-44C4-456B-A539-993CC802E942}" srcOrd="2" destOrd="0" presId="urn:microsoft.com/office/officeart/2008/layout/VerticalAccentList"/>
    <dgm:cxn modelId="{345CA727-6F60-4E88-94E0-EA1E8ED0587C}" type="presParOf" srcId="{2020B173-CEAA-4B65-9269-7FC1CF73BE9B}" destId="{30710948-931F-41D9-BF3E-B23AFA915EF1}" srcOrd="3" destOrd="0" presId="urn:microsoft.com/office/officeart/2008/layout/VerticalAccentList"/>
    <dgm:cxn modelId="{433EAD58-4331-4A63-9AB7-D3AFF9E85519}" type="presParOf" srcId="{30710948-931F-41D9-BF3E-B23AFA915EF1}" destId="{FBCC5153-A2C6-4BAF-80D2-83F979286486}" srcOrd="0" destOrd="0" presId="urn:microsoft.com/office/officeart/2008/layout/VerticalAccentList"/>
    <dgm:cxn modelId="{8E86F171-D4DE-4860-8DB8-E6CAF695E7C1}" type="presParOf" srcId="{2020B173-CEAA-4B65-9269-7FC1CF73BE9B}" destId="{5FB5526E-7001-4489-AC1F-827CD4B04BB7}" srcOrd="4" destOrd="0" presId="urn:microsoft.com/office/officeart/2008/layout/VerticalAccentList"/>
    <dgm:cxn modelId="{A79C2C58-3EEE-411F-9F0D-219425DBD905}" type="presParOf" srcId="{5FB5526E-7001-4489-AC1F-827CD4B04BB7}" destId="{27E20BED-BD6B-4B42-AD0B-90CB080C1CAB}" srcOrd="0" destOrd="0" presId="urn:microsoft.com/office/officeart/2008/layout/VerticalAccentList"/>
    <dgm:cxn modelId="{84AAA82B-01B5-4403-AF4E-88F315910561}" type="presParOf" srcId="{5FB5526E-7001-4489-AC1F-827CD4B04BB7}" destId="{2590E7CB-76CC-46D5-BFEF-0513702EE134}" srcOrd="1" destOrd="0" presId="urn:microsoft.com/office/officeart/2008/layout/VerticalAccentList"/>
    <dgm:cxn modelId="{1A419946-5BAD-4D3A-B6E1-FC06986E4EEA}" type="presParOf" srcId="{5FB5526E-7001-4489-AC1F-827CD4B04BB7}" destId="{40A57F12-BCE7-4AB0-990D-80F7D1A17127}" srcOrd="2" destOrd="0" presId="urn:microsoft.com/office/officeart/2008/layout/VerticalAccentList"/>
    <dgm:cxn modelId="{61EC542C-4357-4852-A6F4-B08928E89561}" type="presParOf" srcId="{5FB5526E-7001-4489-AC1F-827CD4B04BB7}" destId="{D92CF510-20A5-4A23-A13C-0A2CB0DAAB8C}" srcOrd="3" destOrd="0" presId="urn:microsoft.com/office/officeart/2008/layout/VerticalAccentList"/>
    <dgm:cxn modelId="{E1876BED-C70B-48F2-AC85-D81DFD5DB0B7}" type="presParOf" srcId="{5FB5526E-7001-4489-AC1F-827CD4B04BB7}" destId="{9508D4FD-FF3B-466F-B19B-4AF3B2173C33}" srcOrd="4" destOrd="0" presId="urn:microsoft.com/office/officeart/2008/layout/VerticalAccentList"/>
    <dgm:cxn modelId="{994264CC-FA1F-4604-9693-6147316A5B9D}" type="presParOf" srcId="{5FB5526E-7001-4489-AC1F-827CD4B04BB7}" destId="{B253E321-72D0-4444-B863-1AC840000F16}" srcOrd="5" destOrd="0" presId="urn:microsoft.com/office/officeart/2008/layout/VerticalAccentList"/>
    <dgm:cxn modelId="{DB0020F3-503D-431A-A346-ADDB1928E2F3}" type="presParOf" srcId="{5FB5526E-7001-4489-AC1F-827CD4B04BB7}" destId="{E27B5A3B-0E65-4635-AC7A-9362BAFD238D}" srcOrd="6" destOrd="0" presId="urn:microsoft.com/office/officeart/2008/layout/VerticalAccentList"/>
    <dgm:cxn modelId="{4F1DC285-2D49-41CB-82A8-2CDB08216C29}" type="presParOf" srcId="{5FB5526E-7001-4489-AC1F-827CD4B04BB7}" destId="{9A1E56D3-8238-42A1-BE28-A5573ACD69F0}" srcOrd="7" destOrd="0" presId="urn:microsoft.com/office/officeart/2008/layout/VerticalAccentList"/>
    <dgm:cxn modelId="{6D0CFAD0-5065-48BB-A131-B041B499CE2B}" type="presParOf" srcId="{2020B173-CEAA-4B65-9269-7FC1CF73BE9B}" destId="{88ABF3B9-1E3D-4D89-8F83-905C829D5E6C}" srcOrd="5" destOrd="0" presId="urn:microsoft.com/office/officeart/2008/layout/VerticalAccentList"/>
    <dgm:cxn modelId="{D7A9D9E3-DC0C-4F27-A81F-B6B5A8D76E1C}" type="presParOf" srcId="{2020B173-CEAA-4B65-9269-7FC1CF73BE9B}" destId="{E55E37CF-0846-44EA-8AA7-E04BE2CCADD7}" srcOrd="6" destOrd="0" presId="urn:microsoft.com/office/officeart/2008/layout/VerticalAccentList"/>
    <dgm:cxn modelId="{84C75C25-4824-43A8-B998-85976B2D5DFD}" type="presParOf" srcId="{E55E37CF-0846-44EA-8AA7-E04BE2CCADD7}" destId="{E008F123-F386-4312-AA73-EA13AFF90237}" srcOrd="0" destOrd="0" presId="urn:microsoft.com/office/officeart/2008/layout/VerticalAccentList"/>
    <dgm:cxn modelId="{F15D306A-DC77-43B2-A19A-CA984743C014}" type="presParOf" srcId="{2020B173-CEAA-4B65-9269-7FC1CF73BE9B}" destId="{44A611E4-E0D3-432C-8322-B3AF28535E18}" srcOrd="7" destOrd="0" presId="urn:microsoft.com/office/officeart/2008/layout/VerticalAccentList"/>
    <dgm:cxn modelId="{C4AFB91C-48EE-4C9B-B0E7-B46196703E1E}" type="presParOf" srcId="{44A611E4-E0D3-432C-8322-B3AF28535E18}" destId="{FDF787EA-0E9B-43CB-A504-D721E2BAEFF2}" srcOrd="0" destOrd="0" presId="urn:microsoft.com/office/officeart/2008/layout/VerticalAccentList"/>
    <dgm:cxn modelId="{D5C403FF-19D5-42EF-A00E-A3BA121BE0C5}" type="presParOf" srcId="{44A611E4-E0D3-432C-8322-B3AF28535E18}" destId="{B333CE15-800C-43FD-B978-4F9112A8E458}" srcOrd="1" destOrd="0" presId="urn:microsoft.com/office/officeart/2008/layout/VerticalAccentList"/>
    <dgm:cxn modelId="{A9F7C5F8-1310-4997-97D8-C20979FFD9E5}" type="presParOf" srcId="{44A611E4-E0D3-432C-8322-B3AF28535E18}" destId="{2DF1E8FE-0D5D-4341-B250-A5E3036A86A4}" srcOrd="2" destOrd="0" presId="urn:microsoft.com/office/officeart/2008/layout/VerticalAccentList"/>
    <dgm:cxn modelId="{ABAE817D-742B-4281-893C-5ADB3DD62035}" type="presParOf" srcId="{44A611E4-E0D3-432C-8322-B3AF28535E18}" destId="{B3363EC4-4F26-40A7-BA3C-34239C3D950D}" srcOrd="3" destOrd="0" presId="urn:microsoft.com/office/officeart/2008/layout/VerticalAccentList"/>
    <dgm:cxn modelId="{3434125B-96B0-41FA-A917-6A1794105C3C}" type="presParOf" srcId="{44A611E4-E0D3-432C-8322-B3AF28535E18}" destId="{81AEC37F-BBA0-4B4F-B901-DF3618357ED2}" srcOrd="4" destOrd="0" presId="urn:microsoft.com/office/officeart/2008/layout/VerticalAccentList"/>
    <dgm:cxn modelId="{5E1E35E9-80CA-4BCF-83A7-39A3EFBEF00F}" type="presParOf" srcId="{44A611E4-E0D3-432C-8322-B3AF28535E18}" destId="{72987E94-959D-438A-A12A-25857C73AE03}" srcOrd="5" destOrd="0" presId="urn:microsoft.com/office/officeart/2008/layout/VerticalAccentList"/>
    <dgm:cxn modelId="{38D14E30-04D7-436F-A159-262DE70B7619}" type="presParOf" srcId="{44A611E4-E0D3-432C-8322-B3AF28535E18}" destId="{168A5B18-5C1C-4314-BCFE-F388AC26FD8B}" srcOrd="6" destOrd="0" presId="urn:microsoft.com/office/officeart/2008/layout/VerticalAccentList"/>
    <dgm:cxn modelId="{5A9DE451-CABF-4DC2-BB72-ED9EF0946E44}" type="presParOf" srcId="{44A611E4-E0D3-432C-8322-B3AF28535E18}" destId="{BA472AEF-5189-4E31-A6FA-E1A8BA2B1FE5}"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6F92B1-05EF-44DD-874B-494BAD39EF0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26DB0B79-4FE2-4E0A-B85D-385FACC7F379}">
      <dgm:prSet phldrT="[Text]" custT="1">
        <dgm:style>
          <a:lnRef idx="1">
            <a:schemeClr val="accent1"/>
          </a:lnRef>
          <a:fillRef idx="2">
            <a:schemeClr val="accent1"/>
          </a:fillRef>
          <a:effectRef idx="1">
            <a:schemeClr val="accent1"/>
          </a:effectRef>
          <a:fontRef idx="minor">
            <a:schemeClr val="dk1"/>
          </a:fontRef>
        </dgm:style>
      </dgm:prSet>
      <dgm:spPr/>
      <dgm:t>
        <a:bodyPr/>
        <a:lstStyle/>
        <a:p>
          <a:pPr algn="just"/>
          <a:r>
            <a:rPr lang="en-US" sz="2600" i="1" dirty="0" smtClean="0">
              <a:latin typeface="Calibri" panose="020F0502020204030204" pitchFamily="34" charset="0"/>
            </a:rPr>
            <a:t>Phương tiện</a:t>
          </a:r>
        </a:p>
      </dgm:t>
    </dgm:pt>
    <dgm:pt modelId="{3456D2C9-5729-4772-817B-9F7D36445259}" type="parTrans" cxnId="{C6CC85CC-7774-4F6C-B0C2-95FEBD76BDD3}">
      <dgm:prSet/>
      <dgm:spPr/>
      <dgm:t>
        <a:bodyPr/>
        <a:lstStyle/>
        <a:p>
          <a:endParaRPr lang="en-US"/>
        </a:p>
      </dgm:t>
    </dgm:pt>
    <dgm:pt modelId="{B08AF9F4-D82E-4A4E-9E5D-ADB4AC851634}" type="sibTrans" cxnId="{C6CC85CC-7774-4F6C-B0C2-95FEBD76BDD3}">
      <dgm:prSet/>
      <dgm:spPr/>
      <dgm:t>
        <a:bodyPr/>
        <a:lstStyle/>
        <a:p>
          <a:endParaRPr lang="en-US"/>
        </a:p>
      </dgm:t>
    </dgm:pt>
    <dgm:pt modelId="{10637777-2E0A-450B-ADAA-6B0C0059A2DF}">
      <dgm:prSet phldrT="[Text]" custT="1">
        <dgm:style>
          <a:lnRef idx="1">
            <a:schemeClr val="accent1"/>
          </a:lnRef>
          <a:fillRef idx="2">
            <a:schemeClr val="accent1"/>
          </a:fillRef>
          <a:effectRef idx="1">
            <a:schemeClr val="accent1"/>
          </a:effectRef>
          <a:fontRef idx="minor">
            <a:schemeClr val="dk1"/>
          </a:fontRef>
        </dgm:style>
      </dgm:prSet>
      <dgm:spPr/>
      <dgm:t>
        <a:bodyPr/>
        <a:lstStyle/>
        <a:p>
          <a:pPr algn="just"/>
          <a:r>
            <a:rPr lang="en-US" sz="2600" i="1" dirty="0" smtClean="0">
              <a:latin typeface="Calibri" panose="020F0502020204030204" pitchFamily="34" charset="0"/>
            </a:rPr>
            <a:t>Máy khí dung</a:t>
          </a:r>
          <a:endParaRPr lang="en-US" sz="2600" i="1" dirty="0">
            <a:latin typeface="Calibri" panose="020F0502020204030204" pitchFamily="34" charset="0"/>
          </a:endParaRPr>
        </a:p>
      </dgm:t>
    </dgm:pt>
    <dgm:pt modelId="{1AED1269-CAC0-4743-BB8D-94E5BD844200}" type="parTrans" cxnId="{55C4B72E-8D4F-473D-943A-65DB929E49B8}">
      <dgm:prSet/>
      <dgm:spPr/>
      <dgm:t>
        <a:bodyPr/>
        <a:lstStyle/>
        <a:p>
          <a:endParaRPr lang="en-US"/>
        </a:p>
      </dgm:t>
    </dgm:pt>
    <dgm:pt modelId="{DD667E13-EC38-4D99-874C-3D9269FB3986}" type="sibTrans" cxnId="{55C4B72E-8D4F-473D-943A-65DB929E49B8}">
      <dgm:prSet/>
      <dgm:spPr/>
      <dgm:t>
        <a:bodyPr/>
        <a:lstStyle/>
        <a:p>
          <a:endParaRPr lang="en-US"/>
        </a:p>
      </dgm:t>
    </dgm:pt>
    <dgm:pt modelId="{8B62738C-C077-41E6-A7E8-E4B30D6745B7}">
      <dgm:prSet phldrT="[Text]" custT="1">
        <dgm:style>
          <a:lnRef idx="1">
            <a:schemeClr val="accent1"/>
          </a:lnRef>
          <a:fillRef idx="2">
            <a:schemeClr val="accent1"/>
          </a:fillRef>
          <a:effectRef idx="1">
            <a:schemeClr val="accent1"/>
          </a:effectRef>
          <a:fontRef idx="minor">
            <a:schemeClr val="dk1"/>
          </a:fontRef>
        </dgm:style>
      </dgm:prSet>
      <dgm:spPr/>
      <dgm:t>
        <a:bodyPr/>
        <a:lstStyle/>
        <a:p>
          <a:pPr algn="just"/>
          <a:r>
            <a:rPr lang="en-US" sz="2600" i="1" dirty="0" smtClean="0">
              <a:latin typeface="Calibri" panose="020F0502020204030204" pitchFamily="34" charset="0"/>
            </a:rPr>
            <a:t>Bình khí dung tùy theo bệnh lý mà lựa chọn</a:t>
          </a:r>
          <a:endParaRPr lang="en-US" sz="2600" i="1" dirty="0">
            <a:latin typeface="Calibri" panose="020F0502020204030204" pitchFamily="34" charset="0"/>
          </a:endParaRPr>
        </a:p>
      </dgm:t>
    </dgm:pt>
    <dgm:pt modelId="{DF4371AB-801D-4CCE-90A9-F1627CB99B9D}" type="parTrans" cxnId="{349E12A4-4426-42CC-A3D1-7A16524B17F1}">
      <dgm:prSet/>
      <dgm:spPr/>
      <dgm:t>
        <a:bodyPr/>
        <a:lstStyle/>
        <a:p>
          <a:endParaRPr lang="en-US"/>
        </a:p>
      </dgm:t>
    </dgm:pt>
    <dgm:pt modelId="{EB7ABCBD-42DC-4D5E-87D1-CA946C4FD7AA}" type="sibTrans" cxnId="{349E12A4-4426-42CC-A3D1-7A16524B17F1}">
      <dgm:prSet/>
      <dgm:spPr/>
      <dgm:t>
        <a:bodyPr/>
        <a:lstStyle/>
        <a:p>
          <a:endParaRPr lang="en-US"/>
        </a:p>
      </dgm:t>
    </dgm:pt>
    <dgm:pt modelId="{1729F235-2ABC-4DEC-82D7-0D72979DE7AE}">
      <dgm:prSet phldrT="[Tex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2600" i="1" dirty="0" smtClean="0">
              <a:latin typeface="Calibri" panose="020F0502020204030204" pitchFamily="34" charset="0"/>
            </a:rPr>
            <a:t>Thuốc khí dung</a:t>
          </a:r>
        </a:p>
      </dgm:t>
    </dgm:pt>
    <dgm:pt modelId="{E234B03D-F390-4BA2-9D8B-C4E2974866DB}" type="parTrans" cxnId="{CECB4FE2-2B67-4E36-9D45-E978BF405F14}">
      <dgm:prSet/>
      <dgm:spPr/>
      <dgm:t>
        <a:bodyPr/>
        <a:lstStyle/>
        <a:p>
          <a:endParaRPr lang="en-US"/>
        </a:p>
      </dgm:t>
    </dgm:pt>
    <dgm:pt modelId="{736D7A73-FBCE-43BD-AFA9-6EA73C5A2C70}" type="sibTrans" cxnId="{CECB4FE2-2B67-4E36-9D45-E978BF405F14}">
      <dgm:prSet/>
      <dgm:spPr/>
      <dgm:t>
        <a:bodyPr/>
        <a:lstStyle/>
        <a:p>
          <a:endParaRPr lang="en-US"/>
        </a:p>
      </dgm:t>
    </dgm:pt>
    <dgm:pt modelId="{1DFCEC48-ABC5-467F-B821-4BC0235D02A6}">
      <dgm:prSet phldrT="[Tex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2600" i="1" dirty="0" smtClean="0">
              <a:latin typeface="Calibri" panose="020F0502020204030204" pitchFamily="34" charset="0"/>
            </a:rPr>
            <a:t>Thuốc giãn phế quản</a:t>
          </a:r>
          <a:endParaRPr lang="en-US" sz="2600" i="1" dirty="0">
            <a:latin typeface="Calibri" panose="020F0502020204030204" pitchFamily="34" charset="0"/>
          </a:endParaRPr>
        </a:p>
      </dgm:t>
    </dgm:pt>
    <dgm:pt modelId="{AA92B57A-3B4C-44E7-B18E-3FC285F51212}" type="parTrans" cxnId="{9B58FE45-4E77-4BB3-80B0-CDA21C5D8381}">
      <dgm:prSet/>
      <dgm:spPr/>
      <dgm:t>
        <a:bodyPr/>
        <a:lstStyle/>
        <a:p>
          <a:endParaRPr lang="en-US"/>
        </a:p>
      </dgm:t>
    </dgm:pt>
    <dgm:pt modelId="{23E5DD7A-9F19-4504-99DE-D648E6B6676C}" type="sibTrans" cxnId="{9B58FE45-4E77-4BB3-80B0-CDA21C5D8381}">
      <dgm:prSet/>
      <dgm:spPr/>
      <dgm:t>
        <a:bodyPr/>
        <a:lstStyle/>
        <a:p>
          <a:endParaRPr lang="en-US"/>
        </a:p>
      </dgm:t>
    </dgm:pt>
    <dgm:pt modelId="{B5B8B514-D122-45E6-8B7E-6F23F4A7355B}">
      <dgm:prSet phldrT="[Tex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2600" i="1" dirty="0" smtClean="0">
              <a:latin typeface="Calibri" panose="020F0502020204030204" pitchFamily="34" charset="0"/>
            </a:rPr>
            <a:t>Thuốc chống viêm, phù nề.</a:t>
          </a:r>
          <a:endParaRPr lang="en-US" sz="2600" i="1" dirty="0">
            <a:latin typeface="Calibri" panose="020F0502020204030204" pitchFamily="34" charset="0"/>
          </a:endParaRPr>
        </a:p>
      </dgm:t>
    </dgm:pt>
    <dgm:pt modelId="{53337E01-5AE6-4CB2-B783-8DA5B7C066A8}" type="parTrans" cxnId="{E346542D-5C28-40F9-9AD4-BB1A46BBB0D4}">
      <dgm:prSet/>
      <dgm:spPr/>
      <dgm:t>
        <a:bodyPr/>
        <a:lstStyle/>
        <a:p>
          <a:endParaRPr lang="en-US"/>
        </a:p>
      </dgm:t>
    </dgm:pt>
    <dgm:pt modelId="{12D6BB50-7DBB-4797-9C53-7C51A179851B}" type="sibTrans" cxnId="{E346542D-5C28-40F9-9AD4-BB1A46BBB0D4}">
      <dgm:prSet/>
      <dgm:spPr/>
      <dgm:t>
        <a:bodyPr/>
        <a:lstStyle/>
        <a:p>
          <a:endParaRPr lang="en-US"/>
        </a:p>
      </dgm:t>
    </dgm:pt>
    <dgm:pt modelId="{7C788D11-4D07-4AD6-9ED4-244C11388E24}">
      <dgm:prSet phldrT="[Text]" custT="1">
        <dgm:style>
          <a:lnRef idx="1">
            <a:schemeClr val="accent6"/>
          </a:lnRef>
          <a:fillRef idx="2">
            <a:schemeClr val="accent6"/>
          </a:fillRef>
          <a:effectRef idx="1">
            <a:schemeClr val="accent6"/>
          </a:effectRef>
          <a:fontRef idx="minor">
            <a:schemeClr val="dk1"/>
          </a:fontRef>
        </dgm:style>
      </dgm:prSet>
      <dgm:spPr/>
      <dgm:t>
        <a:bodyPr/>
        <a:lstStyle/>
        <a:p>
          <a:pPr algn="just"/>
          <a:r>
            <a:rPr lang="en-US" sz="2600" i="1" dirty="0" smtClean="0">
              <a:latin typeface="Calibri" panose="020F0502020204030204" pitchFamily="34" charset="0"/>
            </a:rPr>
            <a:t>Người bệnh</a:t>
          </a:r>
          <a:endParaRPr lang="en-US" sz="2600" i="1" dirty="0">
            <a:latin typeface="Calibri" panose="020F0502020204030204" pitchFamily="34" charset="0"/>
          </a:endParaRPr>
        </a:p>
      </dgm:t>
    </dgm:pt>
    <dgm:pt modelId="{394E53AE-2866-4801-91AA-BE6C5E32EFE9}" type="parTrans" cxnId="{E6827607-0D77-43A7-A427-7DFE63504A1D}">
      <dgm:prSet/>
      <dgm:spPr/>
      <dgm:t>
        <a:bodyPr/>
        <a:lstStyle/>
        <a:p>
          <a:endParaRPr lang="en-US"/>
        </a:p>
      </dgm:t>
    </dgm:pt>
    <dgm:pt modelId="{9F922CCA-87A4-40E2-891B-78864019484B}" type="sibTrans" cxnId="{E6827607-0D77-43A7-A427-7DFE63504A1D}">
      <dgm:prSet/>
      <dgm:spPr/>
      <dgm:t>
        <a:bodyPr/>
        <a:lstStyle/>
        <a:p>
          <a:endParaRPr lang="en-US"/>
        </a:p>
      </dgm:t>
    </dgm:pt>
    <dgm:pt modelId="{A4EFA55C-5464-4DF4-85DC-796F7F8E1865}">
      <dgm:prSet phldrT="[Text]" custT="1">
        <dgm:style>
          <a:lnRef idx="1">
            <a:schemeClr val="accent6"/>
          </a:lnRef>
          <a:fillRef idx="2">
            <a:schemeClr val="accent6"/>
          </a:fillRef>
          <a:effectRef idx="1">
            <a:schemeClr val="accent6"/>
          </a:effectRef>
          <a:fontRef idx="minor">
            <a:schemeClr val="dk1"/>
          </a:fontRef>
        </dgm:style>
      </dgm:prSet>
      <dgm:spPr/>
      <dgm:t>
        <a:bodyPr/>
        <a:lstStyle/>
        <a:p>
          <a:pPr algn="just"/>
          <a:r>
            <a:rPr lang="en-US" sz="2600" i="1" dirty="0" smtClean="0">
              <a:latin typeface="Calibri" panose="020F0502020204030204" pitchFamily="34" charset="0"/>
            </a:rPr>
            <a:t>Cần giải thích rõ ràng khi bệnh nhân tỉnh</a:t>
          </a:r>
          <a:endParaRPr lang="en-US" sz="2600" i="1" dirty="0">
            <a:latin typeface="Calibri" panose="020F0502020204030204" pitchFamily="34" charset="0"/>
          </a:endParaRPr>
        </a:p>
      </dgm:t>
    </dgm:pt>
    <dgm:pt modelId="{3B83A960-0161-4AC8-985C-AF0F6A4DD719}" type="parTrans" cxnId="{CA9BAFA7-BCCA-442E-9B77-8B318BCEDD9A}">
      <dgm:prSet/>
      <dgm:spPr/>
      <dgm:t>
        <a:bodyPr/>
        <a:lstStyle/>
        <a:p>
          <a:endParaRPr lang="en-US"/>
        </a:p>
      </dgm:t>
    </dgm:pt>
    <dgm:pt modelId="{5C9A00B1-D8C7-46D5-98A9-40A2B2D485AB}" type="sibTrans" cxnId="{CA9BAFA7-BCCA-442E-9B77-8B318BCEDD9A}">
      <dgm:prSet/>
      <dgm:spPr/>
      <dgm:t>
        <a:bodyPr/>
        <a:lstStyle/>
        <a:p>
          <a:endParaRPr lang="en-US"/>
        </a:p>
      </dgm:t>
    </dgm:pt>
    <dgm:pt modelId="{6A0BB3B0-DAA0-455D-8722-844C5F8E571D}">
      <dgm:prSet phldrT="[Text]" custT="1">
        <dgm:style>
          <a:lnRef idx="1">
            <a:schemeClr val="accent6"/>
          </a:lnRef>
          <a:fillRef idx="2">
            <a:schemeClr val="accent6"/>
          </a:fillRef>
          <a:effectRef idx="1">
            <a:schemeClr val="accent6"/>
          </a:effectRef>
          <a:fontRef idx="minor">
            <a:schemeClr val="dk1"/>
          </a:fontRef>
        </dgm:style>
      </dgm:prSet>
      <dgm:spPr/>
      <dgm:t>
        <a:bodyPr/>
        <a:lstStyle/>
        <a:p>
          <a:pPr algn="just"/>
          <a:r>
            <a:rPr lang="en-US" sz="2600" i="1" dirty="0" smtClean="0">
              <a:latin typeface="Calibri" panose="020F0502020204030204" pitchFamily="34" charset="0"/>
            </a:rPr>
            <a:t>Giám sát tác dụng phụ của thuốc: sự khó chịu, sự thay đổi về lâm sàng (nhịp thở, mạch, huyết áp, Sp02...)</a:t>
          </a:r>
          <a:endParaRPr lang="en-US" sz="2600" i="1" dirty="0">
            <a:latin typeface="Calibri" panose="020F0502020204030204" pitchFamily="34" charset="0"/>
          </a:endParaRPr>
        </a:p>
      </dgm:t>
    </dgm:pt>
    <dgm:pt modelId="{1E02467C-72E3-4C48-8268-C425549AD65F}" type="parTrans" cxnId="{2DD48AF6-317D-48A7-8EB7-3AD3B718333C}">
      <dgm:prSet/>
      <dgm:spPr/>
      <dgm:t>
        <a:bodyPr/>
        <a:lstStyle/>
        <a:p>
          <a:endParaRPr lang="en-US"/>
        </a:p>
      </dgm:t>
    </dgm:pt>
    <dgm:pt modelId="{6C09C349-0CD7-4780-808D-8B4F7A0455F0}" type="sibTrans" cxnId="{2DD48AF6-317D-48A7-8EB7-3AD3B718333C}">
      <dgm:prSet/>
      <dgm:spPr/>
      <dgm:t>
        <a:bodyPr/>
        <a:lstStyle/>
        <a:p>
          <a:endParaRPr lang="en-US"/>
        </a:p>
      </dgm:t>
    </dgm:pt>
    <dgm:pt modelId="{CBF43B98-C1F4-420B-AFCA-561EF846A3B6}">
      <dgm:prSet phldrT="[Text]" custT="1">
        <dgm:style>
          <a:lnRef idx="1">
            <a:schemeClr val="accent2"/>
          </a:lnRef>
          <a:fillRef idx="2">
            <a:schemeClr val="accent2"/>
          </a:fillRef>
          <a:effectRef idx="1">
            <a:schemeClr val="accent2"/>
          </a:effectRef>
          <a:fontRef idx="minor">
            <a:schemeClr val="dk1"/>
          </a:fontRef>
        </dgm:style>
      </dgm:prSet>
      <dgm:spPr/>
      <dgm:t>
        <a:bodyPr/>
        <a:lstStyle/>
        <a:p>
          <a:pPr algn="l"/>
          <a:r>
            <a:rPr lang="en-US" sz="2600" i="1" dirty="0" smtClean="0">
              <a:latin typeface="Calibri" panose="020F0502020204030204" pitchFamily="34" charset="0"/>
            </a:rPr>
            <a:t>Thuốc làm loãng đờm</a:t>
          </a:r>
          <a:endParaRPr lang="en-US" sz="2600" i="1" dirty="0">
            <a:latin typeface="Calibri" panose="020F0502020204030204" pitchFamily="34" charset="0"/>
          </a:endParaRPr>
        </a:p>
      </dgm:t>
    </dgm:pt>
    <dgm:pt modelId="{AD923878-A333-4E09-B297-FC0D80ADEE82}" type="parTrans" cxnId="{5A54F081-9457-44B3-A60E-4AFDE90727DA}">
      <dgm:prSet/>
      <dgm:spPr/>
      <dgm:t>
        <a:bodyPr/>
        <a:lstStyle/>
        <a:p>
          <a:endParaRPr lang="en-US"/>
        </a:p>
      </dgm:t>
    </dgm:pt>
    <dgm:pt modelId="{8F6F1E87-8666-4909-AB66-8802CE46D51E}" type="sibTrans" cxnId="{5A54F081-9457-44B3-A60E-4AFDE90727DA}">
      <dgm:prSet/>
      <dgm:spPr/>
      <dgm:t>
        <a:bodyPr/>
        <a:lstStyle/>
        <a:p>
          <a:endParaRPr lang="en-US"/>
        </a:p>
      </dgm:t>
    </dgm:pt>
    <dgm:pt modelId="{213F68E0-5B40-40B4-BBA9-0FCC7E50BC68}" type="pres">
      <dgm:prSet presAssocID="{FD6F92B1-05EF-44DD-874B-494BAD39EF0A}" presName="Name0" presStyleCnt="0">
        <dgm:presLayoutVars>
          <dgm:dir/>
          <dgm:resizeHandles val="exact"/>
        </dgm:presLayoutVars>
      </dgm:prSet>
      <dgm:spPr/>
    </dgm:pt>
    <dgm:pt modelId="{93676EC5-7E84-4331-BF66-9DCDDCBD9140}" type="pres">
      <dgm:prSet presAssocID="{26DB0B79-4FE2-4E0A-B85D-385FACC7F379}" presName="node" presStyleLbl="node1" presStyleIdx="0" presStyleCnt="3" custScaleX="72751">
        <dgm:presLayoutVars>
          <dgm:bulletEnabled val="1"/>
        </dgm:presLayoutVars>
      </dgm:prSet>
      <dgm:spPr/>
      <dgm:t>
        <a:bodyPr/>
        <a:lstStyle/>
        <a:p>
          <a:endParaRPr lang="en-US"/>
        </a:p>
      </dgm:t>
    </dgm:pt>
    <dgm:pt modelId="{1C2AAA98-D395-43EA-8F94-C144719400B7}" type="pres">
      <dgm:prSet presAssocID="{B08AF9F4-D82E-4A4E-9E5D-ADB4AC851634}" presName="sibTrans" presStyleCnt="0"/>
      <dgm:spPr/>
    </dgm:pt>
    <dgm:pt modelId="{06E132BA-3799-4B2A-A9D7-9C21EE2A718D}" type="pres">
      <dgm:prSet presAssocID="{1729F235-2ABC-4DEC-82D7-0D72979DE7AE}" presName="node" presStyleLbl="node1" presStyleIdx="1" presStyleCnt="3" custScaleX="87411">
        <dgm:presLayoutVars>
          <dgm:bulletEnabled val="1"/>
        </dgm:presLayoutVars>
      </dgm:prSet>
      <dgm:spPr/>
      <dgm:t>
        <a:bodyPr/>
        <a:lstStyle/>
        <a:p>
          <a:endParaRPr lang="en-US"/>
        </a:p>
      </dgm:t>
    </dgm:pt>
    <dgm:pt modelId="{7C8DE45D-2EB0-4AA4-BDEB-1E38F9C334C8}" type="pres">
      <dgm:prSet presAssocID="{736D7A73-FBCE-43BD-AFA9-6EA73C5A2C70}" presName="sibTrans" presStyleCnt="0"/>
      <dgm:spPr/>
    </dgm:pt>
    <dgm:pt modelId="{97A9A17A-7794-491F-8566-DAC42FC39069}" type="pres">
      <dgm:prSet presAssocID="{7C788D11-4D07-4AD6-9ED4-244C11388E24}" presName="node" presStyleLbl="node1" presStyleIdx="2" presStyleCnt="3">
        <dgm:presLayoutVars>
          <dgm:bulletEnabled val="1"/>
        </dgm:presLayoutVars>
      </dgm:prSet>
      <dgm:spPr/>
      <dgm:t>
        <a:bodyPr/>
        <a:lstStyle/>
        <a:p>
          <a:endParaRPr lang="en-US"/>
        </a:p>
      </dgm:t>
    </dgm:pt>
  </dgm:ptLst>
  <dgm:cxnLst>
    <dgm:cxn modelId="{349E12A4-4426-42CC-A3D1-7A16524B17F1}" srcId="{26DB0B79-4FE2-4E0A-B85D-385FACC7F379}" destId="{8B62738C-C077-41E6-A7E8-E4B30D6745B7}" srcOrd="1" destOrd="0" parTransId="{DF4371AB-801D-4CCE-90A9-F1627CB99B9D}" sibTransId="{EB7ABCBD-42DC-4D5E-87D1-CA946C4FD7AA}"/>
    <dgm:cxn modelId="{785CEB77-2637-40C2-83E7-EAD244B95288}" type="presOf" srcId="{CBF43B98-C1F4-420B-AFCA-561EF846A3B6}" destId="{06E132BA-3799-4B2A-A9D7-9C21EE2A718D}" srcOrd="0" destOrd="3" presId="urn:microsoft.com/office/officeart/2005/8/layout/hList6"/>
    <dgm:cxn modelId="{CECB4FE2-2B67-4E36-9D45-E978BF405F14}" srcId="{FD6F92B1-05EF-44DD-874B-494BAD39EF0A}" destId="{1729F235-2ABC-4DEC-82D7-0D72979DE7AE}" srcOrd="1" destOrd="0" parTransId="{E234B03D-F390-4BA2-9D8B-C4E2974866DB}" sibTransId="{736D7A73-FBCE-43BD-AFA9-6EA73C5A2C70}"/>
    <dgm:cxn modelId="{9B58FE45-4E77-4BB3-80B0-CDA21C5D8381}" srcId="{1729F235-2ABC-4DEC-82D7-0D72979DE7AE}" destId="{1DFCEC48-ABC5-467F-B821-4BC0235D02A6}" srcOrd="0" destOrd="0" parTransId="{AA92B57A-3B4C-44E7-B18E-3FC285F51212}" sibTransId="{23E5DD7A-9F19-4504-99DE-D648E6B6676C}"/>
    <dgm:cxn modelId="{83F51828-98E5-41FA-93C5-D2473DB1203B}" type="presOf" srcId="{6A0BB3B0-DAA0-455D-8722-844C5F8E571D}" destId="{97A9A17A-7794-491F-8566-DAC42FC39069}" srcOrd="0" destOrd="2" presId="urn:microsoft.com/office/officeart/2005/8/layout/hList6"/>
    <dgm:cxn modelId="{0580E859-B0D7-4011-837B-548144335103}" type="presOf" srcId="{26DB0B79-4FE2-4E0A-B85D-385FACC7F379}" destId="{93676EC5-7E84-4331-BF66-9DCDDCBD9140}" srcOrd="0" destOrd="0" presId="urn:microsoft.com/office/officeart/2005/8/layout/hList6"/>
    <dgm:cxn modelId="{E346542D-5C28-40F9-9AD4-BB1A46BBB0D4}" srcId="{1729F235-2ABC-4DEC-82D7-0D72979DE7AE}" destId="{B5B8B514-D122-45E6-8B7E-6F23F4A7355B}" srcOrd="1" destOrd="0" parTransId="{53337E01-5AE6-4CB2-B783-8DA5B7C066A8}" sibTransId="{12D6BB50-7DBB-4797-9C53-7C51A179851B}"/>
    <dgm:cxn modelId="{29ED0812-38EE-4797-B940-D966D9B5490E}" type="presOf" srcId="{A4EFA55C-5464-4DF4-85DC-796F7F8E1865}" destId="{97A9A17A-7794-491F-8566-DAC42FC39069}" srcOrd="0" destOrd="1" presId="urn:microsoft.com/office/officeart/2005/8/layout/hList6"/>
    <dgm:cxn modelId="{CA9BAFA7-BCCA-442E-9B77-8B318BCEDD9A}" srcId="{7C788D11-4D07-4AD6-9ED4-244C11388E24}" destId="{A4EFA55C-5464-4DF4-85DC-796F7F8E1865}" srcOrd="0" destOrd="0" parTransId="{3B83A960-0161-4AC8-985C-AF0F6A4DD719}" sibTransId="{5C9A00B1-D8C7-46D5-98A9-40A2B2D485AB}"/>
    <dgm:cxn modelId="{B774340B-55AB-463B-9728-DECECBAFEEAF}" type="presOf" srcId="{8B62738C-C077-41E6-A7E8-E4B30D6745B7}" destId="{93676EC5-7E84-4331-BF66-9DCDDCBD9140}" srcOrd="0" destOrd="2" presId="urn:microsoft.com/office/officeart/2005/8/layout/hList6"/>
    <dgm:cxn modelId="{F0424B70-EB2B-450A-BC95-86C093CFA1E1}" type="presOf" srcId="{1729F235-2ABC-4DEC-82D7-0D72979DE7AE}" destId="{06E132BA-3799-4B2A-A9D7-9C21EE2A718D}" srcOrd="0" destOrd="0" presId="urn:microsoft.com/office/officeart/2005/8/layout/hList6"/>
    <dgm:cxn modelId="{489654D5-3D03-44AC-B656-498CA3D629B3}" type="presOf" srcId="{7C788D11-4D07-4AD6-9ED4-244C11388E24}" destId="{97A9A17A-7794-491F-8566-DAC42FC39069}" srcOrd="0" destOrd="0" presId="urn:microsoft.com/office/officeart/2005/8/layout/hList6"/>
    <dgm:cxn modelId="{75BE7D41-DF7E-4579-8084-A14BC70BEFAF}" type="presOf" srcId="{B5B8B514-D122-45E6-8B7E-6F23F4A7355B}" destId="{06E132BA-3799-4B2A-A9D7-9C21EE2A718D}" srcOrd="0" destOrd="2" presId="urn:microsoft.com/office/officeart/2005/8/layout/hList6"/>
    <dgm:cxn modelId="{2DD48AF6-317D-48A7-8EB7-3AD3B718333C}" srcId="{7C788D11-4D07-4AD6-9ED4-244C11388E24}" destId="{6A0BB3B0-DAA0-455D-8722-844C5F8E571D}" srcOrd="1" destOrd="0" parTransId="{1E02467C-72E3-4C48-8268-C425549AD65F}" sibTransId="{6C09C349-0CD7-4780-808D-8B4F7A0455F0}"/>
    <dgm:cxn modelId="{6A0679BF-A1D6-42F6-9FD8-35EEBE0A03AD}" type="presOf" srcId="{1DFCEC48-ABC5-467F-B821-4BC0235D02A6}" destId="{06E132BA-3799-4B2A-A9D7-9C21EE2A718D}" srcOrd="0" destOrd="1" presId="urn:microsoft.com/office/officeart/2005/8/layout/hList6"/>
    <dgm:cxn modelId="{C6CC85CC-7774-4F6C-B0C2-95FEBD76BDD3}" srcId="{FD6F92B1-05EF-44DD-874B-494BAD39EF0A}" destId="{26DB0B79-4FE2-4E0A-B85D-385FACC7F379}" srcOrd="0" destOrd="0" parTransId="{3456D2C9-5729-4772-817B-9F7D36445259}" sibTransId="{B08AF9F4-D82E-4A4E-9E5D-ADB4AC851634}"/>
    <dgm:cxn modelId="{DD3B518E-D6ED-4EE1-B240-6C3865E565B9}" type="presOf" srcId="{10637777-2E0A-450B-ADAA-6B0C0059A2DF}" destId="{93676EC5-7E84-4331-BF66-9DCDDCBD9140}" srcOrd="0" destOrd="1" presId="urn:microsoft.com/office/officeart/2005/8/layout/hList6"/>
    <dgm:cxn modelId="{5A54F081-9457-44B3-A60E-4AFDE90727DA}" srcId="{1729F235-2ABC-4DEC-82D7-0D72979DE7AE}" destId="{CBF43B98-C1F4-420B-AFCA-561EF846A3B6}" srcOrd="2" destOrd="0" parTransId="{AD923878-A333-4E09-B297-FC0D80ADEE82}" sibTransId="{8F6F1E87-8666-4909-AB66-8802CE46D51E}"/>
    <dgm:cxn modelId="{C7E91914-B198-405D-9D6B-174FFE6612FF}" type="presOf" srcId="{FD6F92B1-05EF-44DD-874B-494BAD39EF0A}" destId="{213F68E0-5B40-40B4-BBA9-0FCC7E50BC68}" srcOrd="0" destOrd="0" presId="urn:microsoft.com/office/officeart/2005/8/layout/hList6"/>
    <dgm:cxn modelId="{E6827607-0D77-43A7-A427-7DFE63504A1D}" srcId="{FD6F92B1-05EF-44DD-874B-494BAD39EF0A}" destId="{7C788D11-4D07-4AD6-9ED4-244C11388E24}" srcOrd="2" destOrd="0" parTransId="{394E53AE-2866-4801-91AA-BE6C5E32EFE9}" sibTransId="{9F922CCA-87A4-40E2-891B-78864019484B}"/>
    <dgm:cxn modelId="{55C4B72E-8D4F-473D-943A-65DB929E49B8}" srcId="{26DB0B79-4FE2-4E0A-B85D-385FACC7F379}" destId="{10637777-2E0A-450B-ADAA-6B0C0059A2DF}" srcOrd="0" destOrd="0" parTransId="{1AED1269-CAC0-4743-BB8D-94E5BD844200}" sibTransId="{DD667E13-EC38-4D99-874C-3D9269FB3986}"/>
    <dgm:cxn modelId="{68864624-8A27-4A08-A57D-CC6DFA6EB8C4}" type="presParOf" srcId="{213F68E0-5B40-40B4-BBA9-0FCC7E50BC68}" destId="{93676EC5-7E84-4331-BF66-9DCDDCBD9140}" srcOrd="0" destOrd="0" presId="urn:microsoft.com/office/officeart/2005/8/layout/hList6"/>
    <dgm:cxn modelId="{5CA2DB74-C941-4A64-8E40-841AE1F3B514}" type="presParOf" srcId="{213F68E0-5B40-40B4-BBA9-0FCC7E50BC68}" destId="{1C2AAA98-D395-43EA-8F94-C144719400B7}" srcOrd="1" destOrd="0" presId="urn:microsoft.com/office/officeart/2005/8/layout/hList6"/>
    <dgm:cxn modelId="{78BC3817-2ED4-435B-9077-07021972602A}" type="presParOf" srcId="{213F68E0-5B40-40B4-BBA9-0FCC7E50BC68}" destId="{06E132BA-3799-4B2A-A9D7-9C21EE2A718D}" srcOrd="2" destOrd="0" presId="urn:microsoft.com/office/officeart/2005/8/layout/hList6"/>
    <dgm:cxn modelId="{1F48951C-0DB4-486C-8EE8-43394F582FC5}" type="presParOf" srcId="{213F68E0-5B40-40B4-BBA9-0FCC7E50BC68}" destId="{7C8DE45D-2EB0-4AA4-BDEB-1E38F9C334C8}" srcOrd="3" destOrd="0" presId="urn:microsoft.com/office/officeart/2005/8/layout/hList6"/>
    <dgm:cxn modelId="{8FF88CE4-BB56-4C90-BEE8-C42E3BF8E665}" type="presParOf" srcId="{213F68E0-5B40-40B4-BBA9-0FCC7E50BC68}" destId="{97A9A17A-7794-491F-8566-DAC42FC39069}"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BF2BA-4BF3-4AC9-9CB2-F59DA93F9BB9}">
      <dsp:nvSpPr>
        <dsp:cNvPr id="0" name=""/>
        <dsp:cNvSpPr/>
      </dsp:nvSpPr>
      <dsp:spPr>
        <a:xfrm>
          <a:off x="91242" y="251551"/>
          <a:ext cx="5456336" cy="496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l" defTabSz="977900">
            <a:lnSpc>
              <a:spcPct val="90000"/>
            </a:lnSpc>
            <a:spcBef>
              <a:spcPct val="0"/>
            </a:spcBef>
            <a:spcAft>
              <a:spcPct val="35000"/>
            </a:spcAft>
          </a:pPr>
          <a:r>
            <a:rPr lang="en-US" sz="2200" kern="1200" dirty="0" smtClean="0"/>
            <a:t> </a:t>
          </a:r>
          <a:endParaRPr lang="en-US" sz="2200" kern="1200" dirty="0"/>
        </a:p>
      </dsp:txBody>
      <dsp:txXfrm>
        <a:off x="91242" y="251551"/>
        <a:ext cx="5456336" cy="496030"/>
      </dsp:txXfrm>
    </dsp:sp>
    <dsp:sp modelId="{4634DC70-4943-4472-B687-5BBEA2077E17}">
      <dsp:nvSpPr>
        <dsp:cNvPr id="0" name=""/>
        <dsp:cNvSpPr/>
      </dsp:nvSpPr>
      <dsp:spPr>
        <a:xfrm>
          <a:off x="91242" y="747582"/>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BBE6E6-0C9D-4239-BDEE-FECA8C5C8139}">
      <dsp:nvSpPr>
        <dsp:cNvPr id="0" name=""/>
        <dsp:cNvSpPr/>
      </dsp:nvSpPr>
      <dsp:spPr>
        <a:xfrm>
          <a:off x="858160" y="747582"/>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17AEDA-213E-4F36-8366-FA832670869B}">
      <dsp:nvSpPr>
        <dsp:cNvPr id="0" name=""/>
        <dsp:cNvSpPr/>
      </dsp:nvSpPr>
      <dsp:spPr>
        <a:xfrm>
          <a:off x="1625685" y="747582"/>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B932D9-5941-4C6D-B625-F934E7F22BB9}">
      <dsp:nvSpPr>
        <dsp:cNvPr id="0" name=""/>
        <dsp:cNvSpPr/>
      </dsp:nvSpPr>
      <dsp:spPr>
        <a:xfrm>
          <a:off x="2392603" y="747582"/>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E41997-95E7-4A5A-BA9D-18E7B58B9CDB}">
      <dsp:nvSpPr>
        <dsp:cNvPr id="0" name=""/>
        <dsp:cNvSpPr/>
      </dsp:nvSpPr>
      <dsp:spPr>
        <a:xfrm>
          <a:off x="3160128" y="747582"/>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F672D4-E957-4CEC-8914-17D705EACDB5}">
      <dsp:nvSpPr>
        <dsp:cNvPr id="0" name=""/>
        <dsp:cNvSpPr/>
      </dsp:nvSpPr>
      <dsp:spPr>
        <a:xfrm>
          <a:off x="3927046" y="747582"/>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B229AE-52C9-4966-ACC1-D3F4E80BAD6D}">
      <dsp:nvSpPr>
        <dsp:cNvPr id="0" name=""/>
        <dsp:cNvSpPr/>
      </dsp:nvSpPr>
      <dsp:spPr>
        <a:xfrm>
          <a:off x="4694571" y="747582"/>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1F454A-56C6-4A38-A881-AD033EF9C29F}">
      <dsp:nvSpPr>
        <dsp:cNvPr id="0" name=""/>
        <dsp:cNvSpPr/>
      </dsp:nvSpPr>
      <dsp:spPr>
        <a:xfrm>
          <a:off x="91242" y="848625"/>
          <a:ext cx="5527268" cy="808346"/>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t>Tổng quan về thở khí dung</a:t>
          </a:r>
          <a:endParaRPr lang="en-US" sz="3000" kern="1200" dirty="0"/>
        </a:p>
      </dsp:txBody>
      <dsp:txXfrm>
        <a:off x="91242" y="848625"/>
        <a:ext cx="5527268" cy="808346"/>
      </dsp:txXfrm>
    </dsp:sp>
    <dsp:sp modelId="{FBCC5153-A2C6-4BAF-80D2-83F979286486}">
      <dsp:nvSpPr>
        <dsp:cNvPr id="0" name=""/>
        <dsp:cNvSpPr/>
      </dsp:nvSpPr>
      <dsp:spPr>
        <a:xfrm>
          <a:off x="91242" y="1862650"/>
          <a:ext cx="5456336" cy="496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l" defTabSz="977900">
            <a:lnSpc>
              <a:spcPct val="90000"/>
            </a:lnSpc>
            <a:spcBef>
              <a:spcPct val="0"/>
            </a:spcBef>
            <a:spcAft>
              <a:spcPct val="35000"/>
            </a:spcAft>
          </a:pPr>
          <a:r>
            <a:rPr lang="en-US" sz="2200" kern="1200" dirty="0" smtClean="0"/>
            <a:t>  </a:t>
          </a:r>
          <a:endParaRPr lang="en-US" sz="2200" kern="1200" dirty="0"/>
        </a:p>
      </dsp:txBody>
      <dsp:txXfrm>
        <a:off x="91242" y="1862650"/>
        <a:ext cx="5456336" cy="496030"/>
      </dsp:txXfrm>
    </dsp:sp>
    <dsp:sp modelId="{27E20BED-BD6B-4B42-AD0B-90CB080C1CAB}">
      <dsp:nvSpPr>
        <dsp:cNvPr id="0" name=""/>
        <dsp:cNvSpPr/>
      </dsp:nvSpPr>
      <dsp:spPr>
        <a:xfrm>
          <a:off x="91242" y="2358680"/>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90E7CB-76CC-46D5-BFEF-0513702EE134}">
      <dsp:nvSpPr>
        <dsp:cNvPr id="0" name=""/>
        <dsp:cNvSpPr/>
      </dsp:nvSpPr>
      <dsp:spPr>
        <a:xfrm>
          <a:off x="858160" y="2358680"/>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A57F12-BCE7-4AB0-990D-80F7D1A17127}">
      <dsp:nvSpPr>
        <dsp:cNvPr id="0" name=""/>
        <dsp:cNvSpPr/>
      </dsp:nvSpPr>
      <dsp:spPr>
        <a:xfrm>
          <a:off x="1625685" y="2358680"/>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2CF510-20A5-4A23-A13C-0A2CB0DAAB8C}">
      <dsp:nvSpPr>
        <dsp:cNvPr id="0" name=""/>
        <dsp:cNvSpPr/>
      </dsp:nvSpPr>
      <dsp:spPr>
        <a:xfrm>
          <a:off x="2392603" y="2358680"/>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08D4FD-FF3B-466F-B19B-4AF3B2173C33}">
      <dsp:nvSpPr>
        <dsp:cNvPr id="0" name=""/>
        <dsp:cNvSpPr/>
      </dsp:nvSpPr>
      <dsp:spPr>
        <a:xfrm>
          <a:off x="3160128" y="2358680"/>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53E321-72D0-4444-B863-1AC840000F16}">
      <dsp:nvSpPr>
        <dsp:cNvPr id="0" name=""/>
        <dsp:cNvSpPr/>
      </dsp:nvSpPr>
      <dsp:spPr>
        <a:xfrm>
          <a:off x="3927046" y="2358680"/>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B5A3B-0E65-4635-AC7A-9362BAFD238D}">
      <dsp:nvSpPr>
        <dsp:cNvPr id="0" name=""/>
        <dsp:cNvSpPr/>
      </dsp:nvSpPr>
      <dsp:spPr>
        <a:xfrm>
          <a:off x="4717004" y="2354204"/>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1E56D3-8238-42A1-BE28-A5573ACD69F0}">
      <dsp:nvSpPr>
        <dsp:cNvPr id="0" name=""/>
        <dsp:cNvSpPr/>
      </dsp:nvSpPr>
      <dsp:spPr>
        <a:xfrm>
          <a:off x="97294" y="2459724"/>
          <a:ext cx="5515164" cy="808346"/>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t>Quy trình thở khí dung</a:t>
          </a:r>
          <a:endParaRPr lang="en-US" sz="3000" kern="1200" dirty="0"/>
        </a:p>
      </dsp:txBody>
      <dsp:txXfrm>
        <a:off x="97294" y="2459724"/>
        <a:ext cx="5515164" cy="808346"/>
      </dsp:txXfrm>
    </dsp:sp>
    <dsp:sp modelId="{E008F123-F386-4312-AA73-EA13AFF90237}">
      <dsp:nvSpPr>
        <dsp:cNvPr id="0" name=""/>
        <dsp:cNvSpPr/>
      </dsp:nvSpPr>
      <dsp:spPr>
        <a:xfrm>
          <a:off x="91242" y="3473748"/>
          <a:ext cx="5456336" cy="496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lvl="0" algn="l" defTabSz="977900">
            <a:lnSpc>
              <a:spcPct val="90000"/>
            </a:lnSpc>
            <a:spcBef>
              <a:spcPct val="0"/>
            </a:spcBef>
            <a:spcAft>
              <a:spcPct val="35000"/>
            </a:spcAft>
          </a:pPr>
          <a:r>
            <a:rPr lang="en-US" sz="2200" kern="1200" dirty="0" smtClean="0"/>
            <a:t> </a:t>
          </a:r>
          <a:endParaRPr lang="en-US" sz="2200" kern="1200" dirty="0"/>
        </a:p>
      </dsp:txBody>
      <dsp:txXfrm>
        <a:off x="91242" y="3473748"/>
        <a:ext cx="5456336" cy="496030"/>
      </dsp:txXfrm>
    </dsp:sp>
    <dsp:sp modelId="{FDF787EA-0E9B-43CB-A504-D721E2BAEFF2}">
      <dsp:nvSpPr>
        <dsp:cNvPr id="0" name=""/>
        <dsp:cNvSpPr/>
      </dsp:nvSpPr>
      <dsp:spPr>
        <a:xfrm>
          <a:off x="91242" y="3969779"/>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33CE15-800C-43FD-B978-4F9112A8E458}">
      <dsp:nvSpPr>
        <dsp:cNvPr id="0" name=""/>
        <dsp:cNvSpPr/>
      </dsp:nvSpPr>
      <dsp:spPr>
        <a:xfrm>
          <a:off x="858160" y="3969779"/>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F1E8FE-0D5D-4341-B250-A5E3036A86A4}">
      <dsp:nvSpPr>
        <dsp:cNvPr id="0" name=""/>
        <dsp:cNvSpPr/>
      </dsp:nvSpPr>
      <dsp:spPr>
        <a:xfrm>
          <a:off x="1625685" y="3969779"/>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363EC4-4F26-40A7-BA3C-34239C3D950D}">
      <dsp:nvSpPr>
        <dsp:cNvPr id="0" name=""/>
        <dsp:cNvSpPr/>
      </dsp:nvSpPr>
      <dsp:spPr>
        <a:xfrm>
          <a:off x="2392603" y="3969779"/>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AEC37F-BBA0-4B4F-B901-DF3618357ED2}">
      <dsp:nvSpPr>
        <dsp:cNvPr id="0" name=""/>
        <dsp:cNvSpPr/>
      </dsp:nvSpPr>
      <dsp:spPr>
        <a:xfrm>
          <a:off x="3160128" y="3969779"/>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987E94-959D-438A-A12A-25857C73AE03}">
      <dsp:nvSpPr>
        <dsp:cNvPr id="0" name=""/>
        <dsp:cNvSpPr/>
      </dsp:nvSpPr>
      <dsp:spPr>
        <a:xfrm>
          <a:off x="3927046" y="3969779"/>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8A5B18-5C1C-4314-BCFE-F388AC26FD8B}">
      <dsp:nvSpPr>
        <dsp:cNvPr id="0" name=""/>
        <dsp:cNvSpPr/>
      </dsp:nvSpPr>
      <dsp:spPr>
        <a:xfrm>
          <a:off x="4694571" y="3969779"/>
          <a:ext cx="1276782" cy="1010432"/>
        </a:xfrm>
        <a:prstGeom prst="chevron">
          <a:avLst>
            <a:gd name="adj" fmla="val 7061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472AEF-5189-4E31-A6FA-E1A8BA2B1FE5}">
      <dsp:nvSpPr>
        <dsp:cNvPr id="0" name=""/>
        <dsp:cNvSpPr/>
      </dsp:nvSpPr>
      <dsp:spPr>
        <a:xfrm>
          <a:off x="91242" y="4070822"/>
          <a:ext cx="5527268" cy="808346"/>
        </a:xfrm>
        <a:prstGeom prst="re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t>Sử dụng máy thở khí dung tại nhà</a:t>
          </a:r>
        </a:p>
      </dsp:txBody>
      <dsp:txXfrm>
        <a:off x="91242" y="4070822"/>
        <a:ext cx="5527268" cy="8083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76EC5-7E84-4331-BF66-9DCDDCBD9140}">
      <dsp:nvSpPr>
        <dsp:cNvPr id="0" name=""/>
        <dsp:cNvSpPr/>
      </dsp:nvSpPr>
      <dsp:spPr>
        <a:xfrm rot="16200000">
          <a:off x="-1141757" y="1143700"/>
          <a:ext cx="4935255" cy="2647853"/>
        </a:xfrm>
        <a:prstGeom prst="flowChartManualOperation">
          <a:avLst/>
        </a:prstGeom>
        <a:gradFill rotWithShape="1">
          <a:gsLst>
            <a:gs pos="0">
              <a:schemeClr val="accent1">
                <a:tint val="60000"/>
                <a:lumMod val="104000"/>
              </a:schemeClr>
            </a:gs>
            <a:gs pos="100000">
              <a:schemeClr val="accent1">
                <a:tint val="84000"/>
              </a:schemeClr>
            </a:gs>
          </a:gsLst>
          <a:lin ang="5400000" scaled="0"/>
        </a:gradFill>
        <a:ln w="9525" cap="rnd" cmpd="sng" algn="ctr">
          <a:solidFill>
            <a:schemeClr val="accent1">
              <a:tint val="60000"/>
            </a:schemeClr>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65100" tIns="0" rIns="165100" bIns="0" numCol="1" spcCol="1270" anchor="t" anchorCtr="0">
          <a:noAutofit/>
        </a:bodyPr>
        <a:lstStyle/>
        <a:p>
          <a:pPr lvl="0" algn="just" defTabSz="1155700">
            <a:lnSpc>
              <a:spcPct val="90000"/>
            </a:lnSpc>
            <a:spcBef>
              <a:spcPct val="0"/>
            </a:spcBef>
            <a:spcAft>
              <a:spcPct val="35000"/>
            </a:spcAft>
          </a:pPr>
          <a:r>
            <a:rPr lang="en-US" sz="2600" i="1" kern="1200" dirty="0" smtClean="0">
              <a:latin typeface="Calibri" panose="020F0502020204030204" pitchFamily="34" charset="0"/>
            </a:rPr>
            <a:t>Phương tiện</a:t>
          </a:r>
        </a:p>
        <a:p>
          <a:pPr marL="228600" lvl="1" indent="-228600" algn="just" defTabSz="1155700">
            <a:lnSpc>
              <a:spcPct val="90000"/>
            </a:lnSpc>
            <a:spcBef>
              <a:spcPct val="0"/>
            </a:spcBef>
            <a:spcAft>
              <a:spcPct val="15000"/>
            </a:spcAft>
            <a:buChar char="••"/>
          </a:pPr>
          <a:r>
            <a:rPr lang="en-US" sz="2600" i="1" kern="1200" dirty="0" smtClean="0">
              <a:latin typeface="Calibri" panose="020F0502020204030204" pitchFamily="34" charset="0"/>
            </a:rPr>
            <a:t>Máy khí dung</a:t>
          </a:r>
          <a:endParaRPr lang="en-US" sz="2600" i="1" kern="1200" dirty="0">
            <a:latin typeface="Calibri" panose="020F0502020204030204" pitchFamily="34" charset="0"/>
          </a:endParaRPr>
        </a:p>
        <a:p>
          <a:pPr marL="228600" lvl="1" indent="-228600" algn="just" defTabSz="1155700">
            <a:lnSpc>
              <a:spcPct val="90000"/>
            </a:lnSpc>
            <a:spcBef>
              <a:spcPct val="0"/>
            </a:spcBef>
            <a:spcAft>
              <a:spcPct val="15000"/>
            </a:spcAft>
            <a:buChar char="••"/>
          </a:pPr>
          <a:r>
            <a:rPr lang="en-US" sz="2600" i="1" kern="1200" dirty="0" smtClean="0">
              <a:latin typeface="Calibri" panose="020F0502020204030204" pitchFamily="34" charset="0"/>
            </a:rPr>
            <a:t>Bình khí dung tùy theo bệnh lý mà lựa chọn</a:t>
          </a:r>
          <a:endParaRPr lang="en-US" sz="2600" i="1" kern="1200" dirty="0">
            <a:latin typeface="Calibri" panose="020F0502020204030204" pitchFamily="34" charset="0"/>
          </a:endParaRPr>
        </a:p>
      </dsp:txBody>
      <dsp:txXfrm rot="5400000">
        <a:off x="1944" y="987050"/>
        <a:ext cx="2647853" cy="2961153"/>
      </dsp:txXfrm>
    </dsp:sp>
    <dsp:sp modelId="{06E132BA-3799-4B2A-A9D7-9C21EE2A718D}">
      <dsp:nvSpPr>
        <dsp:cNvPr id="0" name=""/>
        <dsp:cNvSpPr/>
      </dsp:nvSpPr>
      <dsp:spPr>
        <a:xfrm rot="16200000">
          <a:off x="2045850" y="876917"/>
          <a:ext cx="4935255" cy="3181420"/>
        </a:xfrm>
        <a:prstGeom prst="flowChartManualOperation">
          <a:avLst/>
        </a:prstGeom>
        <a:gradFill rotWithShape="1">
          <a:gsLst>
            <a:gs pos="0">
              <a:schemeClr val="accent2">
                <a:tint val="60000"/>
                <a:lumMod val="104000"/>
              </a:schemeClr>
            </a:gs>
            <a:gs pos="100000">
              <a:schemeClr val="accent2">
                <a:tint val="84000"/>
              </a:schemeClr>
            </a:gs>
          </a:gsLst>
          <a:lin ang="5400000" scaled="0"/>
        </a:gradFill>
        <a:ln w="9525" cap="rnd" cmpd="sng" algn="ctr">
          <a:solidFill>
            <a:schemeClr val="accent2">
              <a:tint val="60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65100" tIns="0" rIns="165100" bIns="0" numCol="1" spcCol="1270" anchor="t" anchorCtr="0">
          <a:noAutofit/>
        </a:bodyPr>
        <a:lstStyle/>
        <a:p>
          <a:pPr lvl="0" algn="l" defTabSz="1155700">
            <a:lnSpc>
              <a:spcPct val="90000"/>
            </a:lnSpc>
            <a:spcBef>
              <a:spcPct val="0"/>
            </a:spcBef>
            <a:spcAft>
              <a:spcPct val="35000"/>
            </a:spcAft>
          </a:pPr>
          <a:r>
            <a:rPr lang="en-US" sz="2600" i="1" kern="1200" dirty="0" smtClean="0">
              <a:latin typeface="Calibri" panose="020F0502020204030204" pitchFamily="34" charset="0"/>
            </a:rPr>
            <a:t>Thuốc khí dung</a:t>
          </a:r>
        </a:p>
        <a:p>
          <a:pPr marL="228600" lvl="1" indent="-228600" algn="l" defTabSz="1155700">
            <a:lnSpc>
              <a:spcPct val="90000"/>
            </a:lnSpc>
            <a:spcBef>
              <a:spcPct val="0"/>
            </a:spcBef>
            <a:spcAft>
              <a:spcPct val="15000"/>
            </a:spcAft>
            <a:buChar char="••"/>
          </a:pPr>
          <a:r>
            <a:rPr lang="en-US" sz="2600" i="1" kern="1200" dirty="0" smtClean="0">
              <a:latin typeface="Calibri" panose="020F0502020204030204" pitchFamily="34" charset="0"/>
            </a:rPr>
            <a:t>Thuốc giãn phế quản</a:t>
          </a:r>
          <a:endParaRPr lang="en-US" sz="2600" i="1" kern="1200" dirty="0">
            <a:latin typeface="Calibri" panose="020F0502020204030204" pitchFamily="34" charset="0"/>
          </a:endParaRPr>
        </a:p>
        <a:p>
          <a:pPr marL="228600" lvl="1" indent="-228600" algn="l" defTabSz="1155700">
            <a:lnSpc>
              <a:spcPct val="90000"/>
            </a:lnSpc>
            <a:spcBef>
              <a:spcPct val="0"/>
            </a:spcBef>
            <a:spcAft>
              <a:spcPct val="15000"/>
            </a:spcAft>
            <a:buChar char="••"/>
          </a:pPr>
          <a:r>
            <a:rPr lang="en-US" sz="2600" i="1" kern="1200" dirty="0" smtClean="0">
              <a:latin typeface="Calibri" panose="020F0502020204030204" pitchFamily="34" charset="0"/>
            </a:rPr>
            <a:t>Thuốc chống viêm, phù nề.</a:t>
          </a:r>
          <a:endParaRPr lang="en-US" sz="2600" i="1" kern="1200" dirty="0">
            <a:latin typeface="Calibri" panose="020F0502020204030204" pitchFamily="34" charset="0"/>
          </a:endParaRPr>
        </a:p>
        <a:p>
          <a:pPr marL="228600" lvl="1" indent="-228600" algn="l" defTabSz="1155700">
            <a:lnSpc>
              <a:spcPct val="90000"/>
            </a:lnSpc>
            <a:spcBef>
              <a:spcPct val="0"/>
            </a:spcBef>
            <a:spcAft>
              <a:spcPct val="15000"/>
            </a:spcAft>
            <a:buChar char="••"/>
          </a:pPr>
          <a:r>
            <a:rPr lang="en-US" sz="2600" i="1" kern="1200" dirty="0" smtClean="0">
              <a:latin typeface="Calibri" panose="020F0502020204030204" pitchFamily="34" charset="0"/>
            </a:rPr>
            <a:t>Thuốc làm loãng đờm</a:t>
          </a:r>
          <a:endParaRPr lang="en-US" sz="2600" i="1" kern="1200" dirty="0">
            <a:latin typeface="Calibri" panose="020F0502020204030204" pitchFamily="34" charset="0"/>
          </a:endParaRPr>
        </a:p>
      </dsp:txBody>
      <dsp:txXfrm rot="5400000">
        <a:off x="2922768" y="987050"/>
        <a:ext cx="3181420" cy="2961153"/>
      </dsp:txXfrm>
    </dsp:sp>
    <dsp:sp modelId="{97A9A17A-7794-491F-8566-DAC42FC39069}">
      <dsp:nvSpPr>
        <dsp:cNvPr id="0" name=""/>
        <dsp:cNvSpPr/>
      </dsp:nvSpPr>
      <dsp:spPr>
        <a:xfrm rot="16200000">
          <a:off x="5729336" y="647822"/>
          <a:ext cx="4935255" cy="3639610"/>
        </a:xfrm>
        <a:prstGeom prst="flowChartManualOperation">
          <a:avLst/>
        </a:prstGeom>
        <a:gradFill rotWithShape="1">
          <a:gsLst>
            <a:gs pos="0">
              <a:schemeClr val="accent6">
                <a:tint val="60000"/>
                <a:lumMod val="104000"/>
              </a:schemeClr>
            </a:gs>
            <a:gs pos="100000">
              <a:schemeClr val="accent6">
                <a:tint val="84000"/>
              </a:schemeClr>
            </a:gs>
          </a:gsLst>
          <a:lin ang="5400000" scaled="0"/>
        </a:gradFill>
        <a:ln w="9525" cap="rnd" cmpd="sng" algn="ctr">
          <a:solidFill>
            <a:schemeClr val="accent6">
              <a:tint val="60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65100" tIns="0" rIns="165100" bIns="0" numCol="1" spcCol="1270" anchor="t" anchorCtr="0">
          <a:noAutofit/>
        </a:bodyPr>
        <a:lstStyle/>
        <a:p>
          <a:pPr lvl="0" algn="just" defTabSz="1155700">
            <a:lnSpc>
              <a:spcPct val="90000"/>
            </a:lnSpc>
            <a:spcBef>
              <a:spcPct val="0"/>
            </a:spcBef>
            <a:spcAft>
              <a:spcPct val="35000"/>
            </a:spcAft>
          </a:pPr>
          <a:r>
            <a:rPr lang="en-US" sz="2600" i="1" kern="1200" dirty="0" smtClean="0">
              <a:latin typeface="Calibri" panose="020F0502020204030204" pitchFamily="34" charset="0"/>
            </a:rPr>
            <a:t>Người bệnh</a:t>
          </a:r>
          <a:endParaRPr lang="en-US" sz="2600" i="1" kern="1200" dirty="0">
            <a:latin typeface="Calibri" panose="020F0502020204030204" pitchFamily="34" charset="0"/>
          </a:endParaRPr>
        </a:p>
        <a:p>
          <a:pPr marL="228600" lvl="1" indent="-228600" algn="just" defTabSz="1155700">
            <a:lnSpc>
              <a:spcPct val="90000"/>
            </a:lnSpc>
            <a:spcBef>
              <a:spcPct val="0"/>
            </a:spcBef>
            <a:spcAft>
              <a:spcPct val="15000"/>
            </a:spcAft>
            <a:buChar char="••"/>
          </a:pPr>
          <a:r>
            <a:rPr lang="en-US" sz="2600" i="1" kern="1200" dirty="0" smtClean="0">
              <a:latin typeface="Calibri" panose="020F0502020204030204" pitchFamily="34" charset="0"/>
            </a:rPr>
            <a:t>Cần giải thích rõ ràng khi bệnh nhân tỉnh</a:t>
          </a:r>
          <a:endParaRPr lang="en-US" sz="2600" i="1" kern="1200" dirty="0">
            <a:latin typeface="Calibri" panose="020F0502020204030204" pitchFamily="34" charset="0"/>
          </a:endParaRPr>
        </a:p>
        <a:p>
          <a:pPr marL="228600" lvl="1" indent="-228600" algn="just" defTabSz="1155700">
            <a:lnSpc>
              <a:spcPct val="90000"/>
            </a:lnSpc>
            <a:spcBef>
              <a:spcPct val="0"/>
            </a:spcBef>
            <a:spcAft>
              <a:spcPct val="15000"/>
            </a:spcAft>
            <a:buChar char="••"/>
          </a:pPr>
          <a:r>
            <a:rPr lang="en-US" sz="2600" i="1" kern="1200" dirty="0" smtClean="0">
              <a:latin typeface="Calibri" panose="020F0502020204030204" pitchFamily="34" charset="0"/>
            </a:rPr>
            <a:t>Giám sát tác dụng phụ của thuốc: sự khó chịu, sự thay đổi về lâm sàng (nhịp thở, mạch, huyết áp, Sp02...)</a:t>
          </a:r>
          <a:endParaRPr lang="en-US" sz="2600" i="1" kern="1200" dirty="0">
            <a:latin typeface="Calibri" panose="020F0502020204030204" pitchFamily="34" charset="0"/>
          </a:endParaRPr>
        </a:p>
      </dsp:txBody>
      <dsp:txXfrm rot="5400000">
        <a:off x="6377159" y="987050"/>
        <a:ext cx="3639610" cy="2961153"/>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678676159"/>
      </p:ext>
    </p:extLst>
  </p:cSld>
  <p:clrMapOvr>
    <a:masterClrMapping/>
  </p:clrMapOvr>
  <p:transition spd="slow">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A2D51-8457-4D28-B78B-BCD13F0EA1EB}" type="datetimeFigureOut">
              <a:rPr lang="en-US" smtClean="0"/>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3354152707"/>
      </p:ext>
    </p:extLst>
  </p:cSld>
  <p:clrMapOvr>
    <a:masterClrMapping/>
  </p:clrMapOvr>
  <p:transition spd="slow">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4219357458"/>
      </p:ext>
    </p:extLst>
  </p:cSld>
  <p:clrMapOvr>
    <a:masterClrMapping/>
  </p:clrMapOvr>
  <p:transition spd="slow">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2954938199"/>
      </p:ext>
    </p:extLst>
  </p:cSld>
  <p:clrMapOvr>
    <a:masterClrMapping/>
  </p:clrMapOvr>
  <p:transition spd="slow">
    <p:push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2821610612"/>
      </p:ext>
    </p:extLst>
  </p:cSld>
  <p:clrMapOvr>
    <a:masterClrMapping/>
  </p:clrMapOvr>
  <p:transition spd="slow">
    <p:push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1350266681"/>
      </p:ext>
    </p:extLst>
  </p:cSld>
  <p:clrMapOvr>
    <a:masterClrMapping/>
  </p:clrMapOvr>
  <p:transition spd="slow">
    <p:push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2797460552"/>
      </p:ext>
    </p:extLst>
  </p:cSld>
  <p:clrMapOvr>
    <a:masterClrMapping/>
  </p:clrMapOvr>
  <p:transition spd="slow">
    <p:push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1030243533"/>
      </p:ext>
    </p:extLst>
  </p:cSld>
  <p:clrMapOvr>
    <a:masterClrMapping/>
  </p:clrMapOvr>
  <p:transition spd="slow">
    <p:push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2100278751"/>
      </p:ext>
    </p:extLst>
  </p:cSld>
  <p:clrMapOvr>
    <a:masterClrMapping/>
  </p:clrMapOvr>
  <p:transition spd="slow">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3056413834"/>
      </p:ext>
    </p:extLst>
  </p:cSld>
  <p:clrMapOvr>
    <a:masterClrMapping/>
  </p:clrMapOvr>
  <p:transition spd="slow">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A2D51-8457-4D28-B78B-BCD13F0EA1EB}" type="datetimeFigureOut">
              <a:rPr lang="en-US" smtClean="0"/>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2097514611"/>
      </p:ext>
    </p:extLst>
  </p:cSld>
  <p:clrMapOvr>
    <a:masterClrMapping/>
  </p:clrMapOvr>
  <p:transition spd="slow">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1A2D51-8457-4D28-B78B-BCD13F0EA1EB}" type="datetimeFigureOut">
              <a:rPr lang="en-US" smtClean="0"/>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2384752522"/>
      </p:ext>
    </p:extLst>
  </p:cSld>
  <p:clrMapOvr>
    <a:masterClrMapping/>
  </p:clrMapOvr>
  <p:transition spd="slow">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1A2D51-8457-4D28-B78B-BCD13F0EA1EB}" type="datetimeFigureOut">
              <a:rPr lang="en-US" smtClean="0"/>
              <a:t>15/09/2016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2067878147"/>
      </p:ext>
    </p:extLst>
  </p:cSld>
  <p:clrMapOvr>
    <a:masterClrMapping/>
  </p:clrMapOvr>
  <p:transition spd="slow">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1A2D51-8457-4D28-B78B-BCD13F0EA1EB}" type="datetimeFigureOut">
              <a:rPr lang="en-US" smtClean="0"/>
              <a:t>15/09/2016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4249213312"/>
      </p:ext>
    </p:extLst>
  </p:cSld>
  <p:clrMapOvr>
    <a:masterClrMapping/>
  </p:clrMapOvr>
  <p:transition spd="slow">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A2D51-8457-4D28-B78B-BCD13F0EA1EB}" type="datetimeFigureOut">
              <a:rPr lang="en-US" smtClean="0"/>
              <a:t>15/09/2016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2803343209"/>
      </p:ext>
    </p:extLst>
  </p:cSld>
  <p:clrMapOvr>
    <a:masterClrMapping/>
  </p:clrMapOvr>
  <p:transition spd="slow">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A2D51-8457-4D28-B78B-BCD13F0EA1EB}" type="datetimeFigureOut">
              <a:rPr lang="en-US" smtClean="0"/>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417515814"/>
      </p:ext>
    </p:extLst>
  </p:cSld>
  <p:clrMapOvr>
    <a:masterClrMapping/>
  </p:clrMapOvr>
  <p:transition spd="slow">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A2D51-8457-4D28-B78B-BCD13F0EA1EB}" type="datetimeFigureOut">
              <a:rPr lang="en-US" smtClean="0"/>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29F40-F5B1-401D-AB2D-49F6BDAA8AE0}" type="slidenum">
              <a:rPr lang="en-US" smtClean="0"/>
              <a:t>‹#›</a:t>
            </a:fld>
            <a:endParaRPr lang="en-US"/>
          </a:p>
        </p:txBody>
      </p:sp>
    </p:spTree>
    <p:extLst>
      <p:ext uri="{BB962C8B-B14F-4D97-AF65-F5344CB8AC3E}">
        <p14:creationId xmlns:p14="http://schemas.microsoft.com/office/powerpoint/2010/main" val="1263642538"/>
      </p:ext>
    </p:extLst>
  </p:cSld>
  <p:clrMapOvr>
    <a:masterClrMapping/>
  </p:clrMapOvr>
  <p:transition spd="slow">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1A2D51-8457-4D28-B78B-BCD13F0EA1EB}" type="datetimeFigureOut">
              <a:rPr lang="en-US" smtClean="0"/>
              <a:t>15/09/2016</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9429F40-F5B1-401D-AB2D-49F6BDAA8AE0}" type="slidenum">
              <a:rPr lang="en-US" smtClean="0"/>
              <a:t>‹#›</a:t>
            </a:fld>
            <a:endParaRPr lang="en-US"/>
          </a:p>
        </p:txBody>
      </p:sp>
    </p:spTree>
    <p:extLst>
      <p:ext uri="{BB962C8B-B14F-4D97-AF65-F5344CB8AC3E}">
        <p14:creationId xmlns:p14="http://schemas.microsoft.com/office/powerpoint/2010/main" val="397371042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ransition spd="slow">
    <p:push dir="d"/>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anhangcongnghe.com/detailnews/cham-soc-suc-khoe/huong-dan-su-dung-may-xong-mui-hong.htm" TargetMode="External"/><Relationship Id="rId2" Type="http://schemas.openxmlformats.org/officeDocument/2006/relationships/hyperlink" Target="http://banhangcongnghe.com/product/may-xong-mui-hong.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89114"/>
            <a:ext cx="9144000" cy="1384386"/>
          </a:xfrm>
        </p:spPr>
        <p:txBody>
          <a:bodyPr>
            <a:normAutofit fontScale="90000"/>
          </a:bodyPr>
          <a:lstStyle/>
          <a:p>
            <a:pPr algn="ctr"/>
            <a:r>
              <a:rPr lang="en-US" sz="3200" b="1" dirty="0">
                <a:latin typeface="+mn-lt"/>
              </a:rPr>
              <a:t>ĐIỀU </a:t>
            </a:r>
            <a:r>
              <a:rPr lang="en-US" sz="3200" b="1" dirty="0" smtClean="0">
                <a:latin typeface="+mn-lt"/>
              </a:rPr>
              <a:t>DƯỠNG HỒI </a:t>
            </a:r>
            <a:r>
              <a:rPr lang="en-US" sz="3200" b="1" dirty="0">
                <a:latin typeface="+mn-lt"/>
              </a:rPr>
              <a:t>SỨC CẤP CỨU</a:t>
            </a:r>
            <a:r>
              <a:rPr lang="en-US" b="1" dirty="0">
                <a:latin typeface="+mn-lt"/>
              </a:rPr>
              <a:t/>
            </a:r>
            <a:br>
              <a:rPr lang="en-US" b="1" dirty="0">
                <a:latin typeface="+mn-lt"/>
              </a:rPr>
            </a:br>
            <a:r>
              <a:rPr lang="en-US" sz="2000" b="1" dirty="0" smtClean="0"/>
              <a:t>Đại </a:t>
            </a:r>
            <a:r>
              <a:rPr lang="en-US" sz="2000" b="1" dirty="0"/>
              <a:t>học Duy </a:t>
            </a:r>
            <a:r>
              <a:rPr lang="en-US" sz="2000" b="1" dirty="0" smtClean="0"/>
              <a:t>Tân</a:t>
            </a:r>
            <a:br>
              <a:rPr lang="en-US" sz="2000" b="1" dirty="0" smtClean="0"/>
            </a:br>
            <a:r>
              <a:rPr lang="en-US" sz="2000" b="1" dirty="0" smtClean="0"/>
              <a:t>K</a:t>
            </a:r>
            <a:r>
              <a:rPr lang="en-US" sz="2000" b="1" dirty="0" smtClean="0">
                <a:latin typeface="+mn-lt"/>
              </a:rPr>
              <a:t>hoa </a:t>
            </a:r>
            <a:r>
              <a:rPr lang="en-US" sz="2000" b="1" dirty="0">
                <a:latin typeface="+mn-lt"/>
              </a:rPr>
              <a:t>Điều dưỡng</a:t>
            </a:r>
            <a:br>
              <a:rPr lang="en-US" sz="2000" b="1" dirty="0">
                <a:latin typeface="+mn-lt"/>
              </a:rPr>
            </a:br>
            <a:endParaRPr lang="en-US" sz="2000" b="1" dirty="0">
              <a:latin typeface="+mn-lt"/>
            </a:endParaRPr>
          </a:p>
        </p:txBody>
      </p:sp>
      <p:sp>
        <p:nvSpPr>
          <p:cNvPr id="3" name="Subtitle 2"/>
          <p:cNvSpPr>
            <a:spLocks noGrp="1"/>
          </p:cNvSpPr>
          <p:nvPr>
            <p:ph type="subTitle" idx="1"/>
          </p:nvPr>
        </p:nvSpPr>
        <p:spPr>
          <a:xfrm>
            <a:off x="1197736" y="2627290"/>
            <a:ext cx="10657312" cy="1740080"/>
          </a:xfrm>
        </p:spPr>
        <p:txBody>
          <a:bodyPr>
            <a:normAutofit/>
          </a:bodyPr>
          <a:lstStyle/>
          <a:p>
            <a:pPr algn="ctr"/>
            <a:r>
              <a:rPr lang="en-US" sz="5200" b="1" dirty="0" smtClean="0">
                <a:latin typeface="+mj-lt"/>
              </a:rPr>
              <a:t>THỞ KHÍ DUNG</a:t>
            </a:r>
            <a:endParaRPr lang="en-US" sz="5200" b="1" dirty="0">
              <a:latin typeface="+mj-lt"/>
            </a:endParaRPr>
          </a:p>
          <a:p>
            <a:r>
              <a:rPr lang="en-US" sz="2800" b="1" dirty="0" smtClean="0">
                <a:latin typeface="+mj-lt"/>
              </a:rPr>
              <a:t>GVHD: Nguyễn </a:t>
            </a:r>
            <a:r>
              <a:rPr lang="en-US" sz="2800" b="1" dirty="0">
                <a:latin typeface="+mj-lt"/>
              </a:rPr>
              <a:t>Phúc Học</a:t>
            </a:r>
          </a:p>
        </p:txBody>
      </p:sp>
    </p:spTree>
    <p:extLst>
      <p:ext uri="{BB962C8B-B14F-4D97-AF65-F5344CB8AC3E}">
        <p14:creationId xmlns:p14="http://schemas.microsoft.com/office/powerpoint/2010/main" val="2068898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572" y="0"/>
            <a:ext cx="10018713" cy="1752599"/>
          </a:xfrm>
        </p:spPr>
        <p:txBody>
          <a:bodyPr/>
          <a:lstStyle/>
          <a:p>
            <a:pPr algn="l"/>
            <a:r>
              <a:rPr lang="en-US" b="1" dirty="0" smtClean="0"/>
              <a:t>Đánh giá kết quả</a:t>
            </a:r>
            <a:endParaRPr lang="en-US" b="1" dirty="0"/>
          </a:p>
        </p:txBody>
      </p:sp>
      <p:cxnSp>
        <p:nvCxnSpPr>
          <p:cNvPr id="6" name="Straight Connector 5"/>
          <p:cNvCxnSpPr>
            <a:stCxn id="2" idx="2"/>
          </p:cNvCxnSpPr>
          <p:nvPr/>
        </p:nvCxnSpPr>
        <p:spPr>
          <a:xfrm>
            <a:off x="6618929" y="1752599"/>
            <a:ext cx="44917" cy="4842354"/>
          </a:xfrm>
          <a:prstGeom prst="line">
            <a:avLst/>
          </a:prstGeom>
        </p:spPr>
        <p:style>
          <a:lnRef idx="3">
            <a:schemeClr val="accent1"/>
          </a:lnRef>
          <a:fillRef idx="0">
            <a:schemeClr val="accent1"/>
          </a:fillRef>
          <a:effectRef idx="2">
            <a:schemeClr val="accent1"/>
          </a:effectRef>
          <a:fontRef idx="minor">
            <a:schemeClr val="tx1"/>
          </a:fontRef>
        </p:style>
      </p:cxnSp>
      <p:sp>
        <p:nvSpPr>
          <p:cNvPr id="7" name="TextBox 6"/>
          <p:cNvSpPr txBox="1"/>
          <p:nvPr/>
        </p:nvSpPr>
        <p:spPr>
          <a:xfrm>
            <a:off x="2347532" y="1752599"/>
            <a:ext cx="2223392" cy="49244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600" b="1" i="1" dirty="0" smtClean="0">
                <a:solidFill>
                  <a:srgbClr val="FF0000"/>
                </a:solidFill>
                <a:latin typeface="Calibri" panose="020F0502020204030204" pitchFamily="34" charset="0"/>
              </a:rPr>
              <a:t>Hiệu quả</a:t>
            </a:r>
            <a:endParaRPr lang="en-US" sz="2600" b="1" i="1" dirty="0">
              <a:solidFill>
                <a:srgbClr val="FF0000"/>
              </a:solidFill>
              <a:latin typeface="Calibri" panose="020F0502020204030204" pitchFamily="34" charset="0"/>
            </a:endParaRPr>
          </a:p>
        </p:txBody>
      </p:sp>
      <p:sp>
        <p:nvSpPr>
          <p:cNvPr id="9" name="TextBox 8"/>
          <p:cNvSpPr txBox="1"/>
          <p:nvPr/>
        </p:nvSpPr>
        <p:spPr>
          <a:xfrm>
            <a:off x="7703507" y="1752599"/>
            <a:ext cx="3056350" cy="49244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600" i="1" dirty="0" smtClean="0">
                <a:solidFill>
                  <a:srgbClr val="C00000"/>
                </a:solidFill>
                <a:latin typeface="Calibri" panose="020F0502020204030204" pitchFamily="34" charset="0"/>
              </a:rPr>
              <a:t>Bất lợi và biến chứng</a:t>
            </a:r>
            <a:endParaRPr lang="en-US" sz="2600" i="1" dirty="0">
              <a:solidFill>
                <a:srgbClr val="C00000"/>
              </a:solidFill>
              <a:latin typeface="Calibri" panose="020F0502020204030204" pitchFamily="34" charset="0"/>
            </a:endParaRPr>
          </a:p>
        </p:txBody>
      </p:sp>
      <p:sp>
        <p:nvSpPr>
          <p:cNvPr id="10" name="Rounded Rectangle 9"/>
          <p:cNvSpPr/>
          <p:nvPr/>
        </p:nvSpPr>
        <p:spPr>
          <a:xfrm>
            <a:off x="1439417" y="2517613"/>
            <a:ext cx="4911279" cy="784959"/>
          </a:xfrm>
          <a:prstGeom prst="roundRect">
            <a:avLst/>
          </a:prstGeom>
          <a:noFill/>
          <a:ln w="190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r>
              <a:rPr lang="en-US" sz="2400" i="1" dirty="0" smtClean="0">
                <a:latin typeface="Calibri" panose="020F0502020204030204" pitchFamily="34" charset="0"/>
              </a:rPr>
              <a:t>Giảm áp lực đỉnh đường thở</a:t>
            </a:r>
            <a:endParaRPr lang="en-US" sz="2400" i="1" dirty="0">
              <a:latin typeface="Calibri" panose="020F0502020204030204" pitchFamily="34" charset="0"/>
            </a:endParaRPr>
          </a:p>
        </p:txBody>
      </p:sp>
      <p:sp>
        <p:nvSpPr>
          <p:cNvPr id="11" name="Rounded Rectangle 10"/>
          <p:cNvSpPr/>
          <p:nvPr/>
        </p:nvSpPr>
        <p:spPr>
          <a:xfrm>
            <a:off x="1439413" y="5270020"/>
            <a:ext cx="4911280" cy="868380"/>
          </a:xfrm>
          <a:prstGeom prst="roundRect">
            <a:avLst/>
          </a:prstGeom>
          <a:noFill/>
          <a:ln w="190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r>
              <a:rPr lang="en-US" sz="2400" i="1" dirty="0" smtClean="0">
                <a:latin typeface="Calibri" panose="020F0502020204030204" pitchFamily="34" charset="0"/>
              </a:rPr>
              <a:t>Giảm áp lực cặn</a:t>
            </a:r>
            <a:endParaRPr lang="en-US" sz="2400" i="1" dirty="0">
              <a:latin typeface="Calibri" panose="020F0502020204030204" pitchFamily="34" charset="0"/>
            </a:endParaRPr>
          </a:p>
        </p:txBody>
      </p:sp>
      <p:sp>
        <p:nvSpPr>
          <p:cNvPr id="12" name="Rounded Rectangle 11"/>
          <p:cNvSpPr/>
          <p:nvPr/>
        </p:nvSpPr>
        <p:spPr>
          <a:xfrm>
            <a:off x="1439415" y="3437240"/>
            <a:ext cx="4911279" cy="781722"/>
          </a:xfrm>
          <a:prstGeom prst="roundRect">
            <a:avLst/>
          </a:prstGeom>
          <a:noFill/>
          <a:ln w="190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r>
              <a:rPr lang="en-US" sz="2400" i="1" dirty="0" smtClean="0">
                <a:latin typeface="Calibri" panose="020F0502020204030204" pitchFamily="34" charset="0"/>
              </a:rPr>
              <a:t>Giảm áp lực cao nguyên Plateau</a:t>
            </a:r>
            <a:endParaRPr lang="en-US" sz="2400" i="1" dirty="0">
              <a:latin typeface="Calibri" panose="020F0502020204030204" pitchFamily="34" charset="0"/>
            </a:endParaRPr>
          </a:p>
        </p:txBody>
      </p:sp>
      <p:sp>
        <p:nvSpPr>
          <p:cNvPr id="14" name="Rounded Rectangle 13"/>
          <p:cNvSpPr/>
          <p:nvPr/>
        </p:nvSpPr>
        <p:spPr>
          <a:xfrm>
            <a:off x="1439414" y="4353630"/>
            <a:ext cx="4911279" cy="788842"/>
          </a:xfrm>
          <a:prstGeom prst="roundRect">
            <a:avLst/>
          </a:prstGeom>
          <a:noFill/>
          <a:ln w="190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r>
              <a:rPr lang="en-US" sz="2400" i="1" dirty="0" smtClean="0">
                <a:latin typeface="Calibri" panose="020F0502020204030204" pitchFamily="34" charset="0"/>
              </a:rPr>
              <a:t>Giảm PEEP nội sinh</a:t>
            </a:r>
            <a:endParaRPr lang="en-US" sz="2400" i="1" dirty="0">
              <a:latin typeface="Calibri" panose="020F0502020204030204" pitchFamily="34" charset="0"/>
            </a:endParaRPr>
          </a:p>
        </p:txBody>
      </p:sp>
      <p:sp>
        <p:nvSpPr>
          <p:cNvPr id="15" name="Rounded Rectangle 14"/>
          <p:cNvSpPr/>
          <p:nvPr/>
        </p:nvSpPr>
        <p:spPr>
          <a:xfrm>
            <a:off x="6932080" y="2517614"/>
            <a:ext cx="4911279" cy="784959"/>
          </a:xfrm>
          <a:prstGeom prst="roundRect">
            <a:avLst/>
          </a:prstGeom>
          <a:noFill/>
          <a:ln w="190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r>
              <a:rPr lang="en-US" sz="2400" i="1" dirty="0" smtClean="0">
                <a:latin typeface="Calibri" panose="020F0502020204030204" pitchFamily="34" charset="0"/>
              </a:rPr>
              <a:t>Tránh bất lợi của SVN thay bằng MDI</a:t>
            </a:r>
            <a:endParaRPr lang="en-US" sz="2400" i="1" dirty="0">
              <a:latin typeface="Calibri" panose="020F0502020204030204" pitchFamily="34" charset="0"/>
            </a:endParaRPr>
          </a:p>
        </p:txBody>
      </p:sp>
      <p:sp>
        <p:nvSpPr>
          <p:cNvPr id="16" name="Rounded Rectangle 15"/>
          <p:cNvSpPr/>
          <p:nvPr/>
        </p:nvSpPr>
        <p:spPr>
          <a:xfrm>
            <a:off x="6932079" y="5275621"/>
            <a:ext cx="4911280" cy="862779"/>
          </a:xfrm>
          <a:prstGeom prst="roundRect">
            <a:avLst/>
          </a:prstGeom>
          <a:noFill/>
          <a:ln w="190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pPr lvl="0"/>
            <a:r>
              <a:rPr lang="vi-VN" sz="2400" i="1" dirty="0">
                <a:latin typeface="Calibri" panose="020F0502020204030204" pitchFamily="34" charset="0"/>
              </a:rPr>
              <a:t>Tăng thông khí phổi trong khí dung bằng </a:t>
            </a:r>
            <a:r>
              <a:rPr lang="vi-VN" sz="2400" i="1" dirty="0" smtClean="0">
                <a:latin typeface="Calibri" panose="020F0502020204030204" pitchFamily="34" charset="0"/>
              </a:rPr>
              <a:t>SVN</a:t>
            </a:r>
            <a:endParaRPr lang="en-US" sz="2400" i="1" dirty="0">
              <a:latin typeface="Calibri" panose="020F0502020204030204" pitchFamily="34" charset="0"/>
            </a:endParaRPr>
          </a:p>
        </p:txBody>
      </p:sp>
      <p:sp>
        <p:nvSpPr>
          <p:cNvPr id="17" name="Rounded Rectangle 16"/>
          <p:cNvSpPr/>
          <p:nvPr/>
        </p:nvSpPr>
        <p:spPr>
          <a:xfrm>
            <a:off x="6932080" y="3435722"/>
            <a:ext cx="4911279" cy="784959"/>
          </a:xfrm>
          <a:prstGeom prst="roundRect">
            <a:avLst/>
          </a:prstGeom>
          <a:noFill/>
          <a:ln w="190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r>
              <a:rPr lang="en-US" sz="2400" i="1" dirty="0" smtClean="0">
                <a:latin typeface="Calibri" panose="020F0502020204030204" pitchFamily="34" charset="0"/>
              </a:rPr>
              <a:t>Khi cần dùng liều cao thì SVN tiện lợi và hiệu quả hơn</a:t>
            </a:r>
            <a:endParaRPr lang="en-US" sz="2400" i="1" dirty="0">
              <a:latin typeface="Calibri" panose="020F0502020204030204" pitchFamily="34" charset="0"/>
            </a:endParaRPr>
          </a:p>
        </p:txBody>
      </p:sp>
      <p:sp>
        <p:nvSpPr>
          <p:cNvPr id="18" name="Rounded Rectangle 17"/>
          <p:cNvSpPr/>
          <p:nvPr/>
        </p:nvSpPr>
        <p:spPr>
          <a:xfrm>
            <a:off x="6932080" y="4353830"/>
            <a:ext cx="4911279" cy="788642"/>
          </a:xfrm>
          <a:prstGeom prst="roundRect">
            <a:avLst/>
          </a:prstGeom>
          <a:noFill/>
          <a:ln w="19050">
            <a:solidFill>
              <a:srgbClr val="00B050"/>
            </a:solidFill>
          </a:ln>
        </p:spPr>
        <p:style>
          <a:lnRef idx="2">
            <a:schemeClr val="dk1"/>
          </a:lnRef>
          <a:fillRef idx="1">
            <a:schemeClr val="lt1"/>
          </a:fillRef>
          <a:effectRef idx="0">
            <a:schemeClr val="dk1"/>
          </a:effectRef>
          <a:fontRef idx="minor">
            <a:schemeClr val="dk1"/>
          </a:fontRef>
        </p:style>
        <p:txBody>
          <a:bodyPr rtlCol="0" anchor="ctr"/>
          <a:lstStyle/>
          <a:p>
            <a:r>
              <a:rPr lang="vi-VN" sz="2400" i="1" dirty="0">
                <a:latin typeface="Calibri" panose="020F0502020204030204" pitchFamily="34" charset="0"/>
              </a:rPr>
              <a:t>Dễ bị nhiễm trùng, lây chéo trong khí </a:t>
            </a:r>
            <a:r>
              <a:rPr lang="vi-VN" sz="2400" i="1" dirty="0" smtClean="0">
                <a:latin typeface="Calibri" panose="020F0502020204030204" pitchFamily="34" charset="0"/>
              </a:rPr>
              <a:t>dung</a:t>
            </a:r>
            <a:endParaRPr lang="en-US" sz="2400" i="1" dirty="0">
              <a:latin typeface="Calibri" panose="020F0502020204030204" pitchFamily="34" charset="0"/>
            </a:endParaRPr>
          </a:p>
        </p:txBody>
      </p:sp>
    </p:spTree>
    <p:extLst>
      <p:ext uri="{BB962C8B-B14F-4D97-AF65-F5344CB8AC3E}">
        <p14:creationId xmlns:p14="http://schemas.microsoft.com/office/powerpoint/2010/main" val="3941709325"/>
      </p:ext>
    </p:extLst>
  </p:cSld>
  <p:clrMapOvr>
    <a:masterClrMapping/>
  </p:clrMapOvr>
  <p:transition spd="slow">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571" y="0"/>
            <a:ext cx="10018713" cy="1752599"/>
          </a:xfrm>
        </p:spPr>
        <p:txBody>
          <a:bodyPr/>
          <a:lstStyle/>
          <a:p>
            <a:pPr algn="l"/>
            <a:r>
              <a:rPr lang="en-US" b="1" dirty="0" smtClean="0"/>
              <a:t>Vệ sinh máy khí dung</a:t>
            </a:r>
            <a:endParaRPr lang="en-US" b="1" dirty="0"/>
          </a:p>
        </p:txBody>
      </p:sp>
      <p:sp>
        <p:nvSpPr>
          <p:cNvPr id="3" name="Content Placeholder 2"/>
          <p:cNvSpPr>
            <a:spLocks noGrp="1"/>
          </p:cNvSpPr>
          <p:nvPr>
            <p:ph idx="1"/>
          </p:nvPr>
        </p:nvSpPr>
        <p:spPr>
          <a:xfrm>
            <a:off x="1609570" y="1752599"/>
            <a:ext cx="10018713" cy="4360102"/>
          </a:xfrm>
        </p:spPr>
        <p:txBody>
          <a:bodyPr>
            <a:noAutofit/>
          </a:bodyPr>
          <a:lstStyle/>
          <a:p>
            <a:pPr lvl="0" algn="just" fontAlgn="base"/>
            <a:r>
              <a:rPr lang="vi-VN" sz="2600" i="1" dirty="0" smtClean="0">
                <a:latin typeface="Calibri" panose="020F0502020204030204" pitchFamily="34" charset="0"/>
              </a:rPr>
              <a:t>Sau </a:t>
            </a:r>
            <a:r>
              <a:rPr lang="vi-VN" sz="2600" i="1" dirty="0">
                <a:latin typeface="Calibri" panose="020F0502020204030204" pitchFamily="34" charset="0"/>
              </a:rPr>
              <a:t>khi phun thuốc điều trị xong </a:t>
            </a:r>
            <a:r>
              <a:rPr lang="vi-VN" sz="2600" i="1" dirty="0" smtClean="0">
                <a:latin typeface="Calibri" panose="020F0502020204030204" pitchFamily="34" charset="0"/>
              </a:rPr>
              <a:t>nên </a:t>
            </a:r>
            <a:r>
              <a:rPr lang="vi-VN" sz="2600" i="1" dirty="0">
                <a:latin typeface="Calibri" panose="020F0502020204030204" pitchFamily="34" charset="0"/>
              </a:rPr>
              <a:t>tháo mặt nạ (hoặc ống ngậm miệng nếu dùng) và cốc đựng thuốc ra khỏi ống dẫn nhựa. Rửa sạch các bộ phận này dưới vòi nước và để cho ráo nước. Sau đó, lắp trở lại vào ống dẫn rồi mở công tắc cho máy chạy khoảng 10-20 giây để làm khô phía trong. </a:t>
            </a:r>
            <a:endParaRPr lang="en-US" sz="2600" i="1" dirty="0">
              <a:latin typeface="Calibri" panose="020F0502020204030204" pitchFamily="34" charset="0"/>
            </a:endParaRPr>
          </a:p>
          <a:p>
            <a:pPr algn="just" fontAlgn="base"/>
            <a:r>
              <a:rPr lang="vi-VN" sz="2600" i="1" dirty="0" smtClean="0">
                <a:latin typeface="Calibri" panose="020F0502020204030204" pitchFamily="34" charset="0"/>
              </a:rPr>
              <a:t>Thường </a:t>
            </a:r>
            <a:r>
              <a:rPr lang="vi-VN" sz="2600" i="1" dirty="0">
                <a:latin typeface="Calibri" panose="020F0502020204030204" pitchFamily="34" charset="0"/>
              </a:rPr>
              <a:t>xuyên khử trùng các bộ trên bằng nước ấm, dung dịch dấm trắng pha loãng hoặc dung dịch khử </a:t>
            </a:r>
            <a:r>
              <a:rPr lang="vi-VN" sz="2600" i="1" dirty="0" smtClean="0">
                <a:latin typeface="Calibri" panose="020F0502020204030204" pitchFamily="34" charset="0"/>
              </a:rPr>
              <a:t>trùng. </a:t>
            </a:r>
            <a:r>
              <a:rPr lang="vi-VN" sz="2600" i="1" dirty="0">
                <a:latin typeface="Calibri" panose="020F0502020204030204" pitchFamily="34" charset="0"/>
              </a:rPr>
              <a:t>Làm khô phía ngoài và phía trong như trên. Thỉnh thoảng lau mặt ngoài máy nén khí bằng khăn ẩm</a:t>
            </a:r>
            <a:r>
              <a:rPr lang="vi-VN" sz="2600" i="1" dirty="0" smtClean="0">
                <a:latin typeface="Calibri" panose="020F0502020204030204" pitchFamily="34" charset="0"/>
              </a:rPr>
              <a:t>.</a:t>
            </a:r>
            <a:r>
              <a:rPr lang="en-US" sz="2600" i="1" dirty="0" smtClean="0">
                <a:latin typeface="Calibri" panose="020F0502020204030204" pitchFamily="34" charset="0"/>
              </a:rPr>
              <a:t> </a:t>
            </a:r>
            <a:r>
              <a:rPr lang="vi-VN" sz="2600" i="1" dirty="0" smtClean="0">
                <a:latin typeface="Calibri" panose="020F0502020204030204" pitchFamily="34" charset="0"/>
              </a:rPr>
              <a:t>Với </a:t>
            </a:r>
            <a:r>
              <a:rPr lang="vi-VN" sz="2600" i="1" dirty="0">
                <a:latin typeface="Calibri" panose="020F0502020204030204" pitchFamily="34" charset="0"/>
              </a:rPr>
              <a:t>bệnh nhân không có hô hấp nhân tạo thì khí dung sẽ đơn giản hơn sau khi cho thuốc vào bình khí </a:t>
            </a:r>
            <a:endParaRPr lang="en-US" sz="2600" i="1" dirty="0">
              <a:latin typeface="Calibri" panose="020F0502020204030204" pitchFamily="34" charset="0"/>
            </a:endParaRPr>
          </a:p>
          <a:p>
            <a:pPr algn="just" fontAlgn="base"/>
            <a:r>
              <a:rPr lang="vi-VN" sz="2600" i="1" dirty="0" smtClean="0">
                <a:latin typeface="Calibri" panose="020F0502020204030204" pitchFamily="34" charset="0"/>
              </a:rPr>
              <a:t>Ngày </a:t>
            </a:r>
            <a:r>
              <a:rPr lang="vi-VN" sz="2600" i="1" dirty="0">
                <a:latin typeface="Calibri" panose="020F0502020204030204" pitchFamily="34" charset="0"/>
              </a:rPr>
              <a:t>có thể làm khí dung 2 đến 3 lần</a:t>
            </a:r>
            <a:r>
              <a:rPr lang="vi-VN" sz="2600" i="1" dirty="0" smtClean="0">
                <a:latin typeface="Calibri" panose="020F0502020204030204" pitchFamily="34" charset="0"/>
              </a:rPr>
              <a:t>.</a:t>
            </a:r>
            <a:endParaRPr lang="en-US" sz="2600" i="1" dirty="0">
              <a:latin typeface="Calibri" panose="020F0502020204030204" pitchFamily="34" charset="0"/>
            </a:endParaRPr>
          </a:p>
        </p:txBody>
      </p:sp>
    </p:spTree>
    <p:extLst>
      <p:ext uri="{BB962C8B-B14F-4D97-AF65-F5344CB8AC3E}">
        <p14:creationId xmlns:p14="http://schemas.microsoft.com/office/powerpoint/2010/main" val="3189112899"/>
      </p:ext>
    </p:extLst>
  </p:cSld>
  <p:clrMapOvr>
    <a:masterClrMapping/>
  </p:clrMapOvr>
  <p:transition spd="slow">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993" y="0"/>
            <a:ext cx="10018713" cy="1752599"/>
          </a:xfrm>
        </p:spPr>
        <p:txBody>
          <a:bodyPr/>
          <a:lstStyle/>
          <a:p>
            <a:pPr algn="l"/>
            <a:r>
              <a:rPr lang="en-US" b="1" dirty="0" smtClean="0"/>
              <a:t>Những lưu ý khi sử dụng máy thở khí dung</a:t>
            </a:r>
            <a:endParaRPr lang="en-US" b="1" dirty="0"/>
          </a:p>
        </p:txBody>
      </p:sp>
      <p:sp>
        <p:nvSpPr>
          <p:cNvPr id="3" name="Content Placeholder 2"/>
          <p:cNvSpPr>
            <a:spLocks noGrp="1"/>
          </p:cNvSpPr>
          <p:nvPr>
            <p:ph idx="1"/>
          </p:nvPr>
        </p:nvSpPr>
        <p:spPr>
          <a:xfrm>
            <a:off x="1571993" y="1752599"/>
            <a:ext cx="10018713" cy="4886196"/>
          </a:xfrm>
        </p:spPr>
        <p:txBody>
          <a:bodyPr>
            <a:normAutofit/>
          </a:bodyPr>
          <a:lstStyle/>
          <a:p>
            <a:pPr algn="just"/>
            <a:r>
              <a:rPr lang="vi-VN" sz="2600" i="1" dirty="0">
                <a:latin typeface="Calibri" panose="020F0502020204030204" pitchFamily="34" charset="0"/>
              </a:rPr>
              <a:t>Mỗi lần xông chỉ nên kéo dài hoảng 15-20 phút và nghỉ ngơi 40-60 phút trước khi sử dụng </a:t>
            </a:r>
            <a:r>
              <a:rPr lang="vi-VN" sz="2600" i="1" dirty="0" smtClean="0">
                <a:latin typeface="Calibri" panose="020F0502020204030204" pitchFamily="34" charset="0"/>
              </a:rPr>
              <a:t>lại</a:t>
            </a:r>
            <a:r>
              <a:rPr lang="en-US" sz="2600" i="1" dirty="0" smtClean="0">
                <a:latin typeface="Calibri" panose="020F0502020204030204" pitchFamily="34" charset="0"/>
              </a:rPr>
              <a:t>.</a:t>
            </a:r>
          </a:p>
          <a:p>
            <a:pPr algn="just"/>
            <a:r>
              <a:rPr lang="vi-VN" sz="2600" i="1" dirty="0">
                <a:latin typeface="Calibri" panose="020F0502020204030204" pitchFamily="34" charset="0"/>
              </a:rPr>
              <a:t>Chúng ta có thể vệ sinh mũi họng bằng nước muối sinh lý hàng ngày, điều này hoàn toàn vô hại</a:t>
            </a:r>
            <a:r>
              <a:rPr lang="vi-VN" sz="2600" i="1" dirty="0" smtClean="0">
                <a:latin typeface="Calibri" panose="020F0502020204030204" pitchFamily="34" charset="0"/>
              </a:rPr>
              <a:t>.</a:t>
            </a:r>
            <a:endParaRPr lang="en-US" sz="2600" i="1" dirty="0" smtClean="0">
              <a:latin typeface="Calibri" panose="020F0502020204030204" pitchFamily="34" charset="0"/>
            </a:endParaRPr>
          </a:p>
          <a:p>
            <a:pPr algn="just"/>
            <a:r>
              <a:rPr lang="en-US" sz="2600" i="1" dirty="0">
                <a:latin typeface="Calibri" panose="020F0502020204030204" pitchFamily="34" charset="0"/>
              </a:rPr>
              <a:t>N</a:t>
            </a:r>
            <a:r>
              <a:rPr lang="vi-VN" sz="2600" i="1" dirty="0" smtClean="0">
                <a:latin typeface="Calibri" panose="020F0502020204030204" pitchFamily="34" charset="0"/>
              </a:rPr>
              <a:t>ên </a:t>
            </a:r>
            <a:r>
              <a:rPr lang="vi-VN" sz="2600" i="1" dirty="0">
                <a:latin typeface="Calibri" panose="020F0502020204030204" pitchFamily="34" charset="0"/>
              </a:rPr>
              <a:t>vệ sinh máy và các dụng cụ xông trước và sau mỗi lần sử dụng sẽ tránh việc thuốc còn lại bị khô trong cốc thuốc, các phụ kiện xông và cũng tránh được việc lây nhiễm.</a:t>
            </a:r>
            <a:endParaRPr lang="en-US" sz="2600" i="1" dirty="0">
              <a:latin typeface="Calibri" panose="020F0502020204030204" pitchFamily="34" charset="0"/>
            </a:endParaRPr>
          </a:p>
          <a:p>
            <a:pPr algn="just"/>
            <a:r>
              <a:rPr lang="vi-VN" sz="2600" i="1" dirty="0">
                <a:latin typeface="Calibri" panose="020F0502020204030204" pitchFamily="34" charset="0"/>
              </a:rPr>
              <a:t>Nếu thấy có hơi nước đọng lại trong ống dẫn khí, </a:t>
            </a:r>
            <a:r>
              <a:rPr lang="en-US" sz="2600" i="1" dirty="0" smtClean="0">
                <a:latin typeface="Calibri" panose="020F0502020204030204" pitchFamily="34" charset="0"/>
              </a:rPr>
              <a:t>hãy</a:t>
            </a:r>
            <a:r>
              <a:rPr lang="vi-VN" sz="2600" i="1" dirty="0" smtClean="0">
                <a:latin typeface="Calibri" panose="020F0502020204030204" pitchFamily="34" charset="0"/>
              </a:rPr>
              <a:t> b</a:t>
            </a:r>
            <a:r>
              <a:rPr lang="en-US" sz="2600" i="1" dirty="0" smtClean="0">
                <a:latin typeface="Calibri" panose="020F0502020204030204" pitchFamily="34" charset="0"/>
              </a:rPr>
              <a:t>ật</a:t>
            </a:r>
            <a:r>
              <a:rPr lang="vi-VN" sz="2600" i="1" dirty="0" smtClean="0">
                <a:latin typeface="Calibri" panose="020F0502020204030204" pitchFamily="34" charset="0"/>
              </a:rPr>
              <a:t> </a:t>
            </a:r>
            <a:r>
              <a:rPr lang="vi-VN" sz="2600" i="1" dirty="0">
                <a:latin typeface="Calibri" panose="020F0502020204030204" pitchFamily="34" charset="0"/>
              </a:rPr>
              <a:t>công tắc để dồn hết hơi ẩm ra khỏi ống dẫn khí, tránh nhiễm khuẩn. Nếu phía ngoài ống dẫn khí bị bẩn, </a:t>
            </a:r>
            <a:r>
              <a:rPr lang="vi-VN" sz="2600" i="1" dirty="0" smtClean="0">
                <a:latin typeface="Calibri" panose="020F0502020204030204" pitchFamily="34" charset="0"/>
              </a:rPr>
              <a:t>có </a:t>
            </a:r>
            <a:r>
              <a:rPr lang="vi-VN" sz="2600" i="1" dirty="0">
                <a:latin typeface="Calibri" panose="020F0502020204030204" pitchFamily="34" charset="0"/>
              </a:rPr>
              <a:t>thể lau bằng vải ẩm</a:t>
            </a:r>
            <a:r>
              <a:rPr lang="vi-VN" sz="2600" i="1" dirty="0" smtClean="0">
                <a:latin typeface="Calibri" panose="020F0502020204030204" pitchFamily="34" charset="0"/>
              </a:rPr>
              <a:t>.</a:t>
            </a:r>
            <a:endParaRPr lang="en-US" sz="2600" i="1" dirty="0">
              <a:latin typeface="Calibri" panose="020F0502020204030204" pitchFamily="34" charset="0"/>
            </a:endParaRPr>
          </a:p>
        </p:txBody>
      </p:sp>
    </p:spTree>
    <p:extLst>
      <p:ext uri="{BB962C8B-B14F-4D97-AF65-F5344CB8AC3E}">
        <p14:creationId xmlns:p14="http://schemas.microsoft.com/office/powerpoint/2010/main" val="392452193"/>
      </p:ext>
    </p:extLst>
  </p:cSld>
  <p:clrMapOvr>
    <a:masterClrMapping/>
  </p:clrMapOvr>
  <p:transition spd="slow">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5946991"/>
      </p:ext>
    </p:extLst>
  </p:cSld>
  <p:clrMapOvr>
    <a:masterClrMapping/>
  </p:clrMapOvr>
  <p:transition spd="slow">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54547"/>
            <a:ext cx="10018713" cy="1378040"/>
          </a:xfrm>
        </p:spPr>
        <p:txBody>
          <a:bodyPr/>
          <a:lstStyle/>
          <a:p>
            <a:pPr algn="l"/>
            <a:r>
              <a:rPr lang="en-US" dirty="0" smtClean="0">
                <a:latin typeface="Bookman Old Style" panose="02050604050505020204" pitchFamily="18" charset="0"/>
                <a:cs typeface="Arial" panose="020B0604020202020204" pitchFamily="34" charset="0"/>
              </a:rPr>
              <a:t>Thành viên – Lớp K19 </a:t>
            </a:r>
            <a:r>
              <a:rPr lang="en-US" dirty="0">
                <a:latin typeface="Bookman Old Style" panose="02050604050505020204" pitchFamily="18" charset="0"/>
                <a:cs typeface="Arial" panose="020B0604020202020204" pitchFamily="34" charset="0"/>
              </a:rPr>
              <a:t>YDD 2</a:t>
            </a:r>
          </a:p>
        </p:txBody>
      </p:sp>
      <p:sp>
        <p:nvSpPr>
          <p:cNvPr id="3" name="Content Placeholder 2"/>
          <p:cNvSpPr>
            <a:spLocks noGrp="1"/>
          </p:cNvSpPr>
          <p:nvPr>
            <p:ph idx="1"/>
          </p:nvPr>
        </p:nvSpPr>
        <p:spPr>
          <a:xfrm>
            <a:off x="4910202" y="1532586"/>
            <a:ext cx="3457184" cy="3502876"/>
          </a:xfrm>
        </p:spPr>
        <p:txBody>
          <a:bodyPr>
            <a:noAutofit/>
          </a:bodyPr>
          <a:lstStyle/>
          <a:p>
            <a:pPr marL="0" indent="0">
              <a:buNone/>
            </a:pPr>
            <a:r>
              <a:rPr lang="en-US" i="1" dirty="0">
                <a:cs typeface="Arial" panose="020B0604020202020204" pitchFamily="34" charset="0"/>
              </a:rPr>
              <a:t>Nguyễn Huỳnh Thùy Diễm</a:t>
            </a:r>
          </a:p>
          <a:p>
            <a:pPr marL="0" indent="0">
              <a:buNone/>
            </a:pPr>
            <a:r>
              <a:rPr lang="en-US" i="1" dirty="0" smtClean="0">
                <a:cs typeface="Arial" panose="020B0604020202020204" pitchFamily="34" charset="0"/>
              </a:rPr>
              <a:t>Đoàn </a:t>
            </a:r>
            <a:r>
              <a:rPr lang="en-US" i="1" dirty="0">
                <a:cs typeface="Arial" panose="020B0604020202020204" pitchFamily="34" charset="0"/>
              </a:rPr>
              <a:t>Kiều Thu </a:t>
            </a:r>
            <a:r>
              <a:rPr lang="en-US" i="1" dirty="0" smtClean="0">
                <a:cs typeface="Arial" panose="020B0604020202020204" pitchFamily="34" charset="0"/>
              </a:rPr>
              <a:t>Hằng</a:t>
            </a:r>
            <a:endParaRPr lang="en-US" i="1" dirty="0">
              <a:cs typeface="Arial" panose="020B0604020202020204" pitchFamily="34" charset="0"/>
            </a:endParaRPr>
          </a:p>
          <a:p>
            <a:pPr marL="0" indent="0">
              <a:buNone/>
            </a:pPr>
            <a:r>
              <a:rPr lang="en-US" i="1" dirty="0" smtClean="0">
                <a:cs typeface="Arial" panose="020B0604020202020204" pitchFamily="34" charset="0"/>
              </a:rPr>
              <a:t>Trần </a:t>
            </a:r>
            <a:r>
              <a:rPr lang="en-US" i="1" dirty="0">
                <a:cs typeface="Arial" panose="020B0604020202020204" pitchFamily="34" charset="0"/>
              </a:rPr>
              <a:t>Thị Ánh Tuyết</a:t>
            </a:r>
          </a:p>
          <a:p>
            <a:pPr marL="0" indent="0">
              <a:buNone/>
            </a:pPr>
            <a:r>
              <a:rPr lang="en-US" i="1" dirty="0" smtClean="0">
                <a:cs typeface="Arial" panose="020B0604020202020204" pitchFamily="34" charset="0"/>
              </a:rPr>
              <a:t>Bùi </a:t>
            </a:r>
            <a:r>
              <a:rPr lang="en-US" i="1" dirty="0">
                <a:cs typeface="Arial" panose="020B0604020202020204" pitchFamily="34" charset="0"/>
              </a:rPr>
              <a:t>Thị Hồng </a:t>
            </a:r>
            <a:r>
              <a:rPr lang="en-US" i="1" dirty="0" smtClean="0">
                <a:cs typeface="Arial" panose="020B0604020202020204" pitchFamily="34" charset="0"/>
              </a:rPr>
              <a:t>Nhung</a:t>
            </a:r>
          </a:p>
          <a:p>
            <a:pPr marL="0" indent="0">
              <a:buNone/>
            </a:pPr>
            <a:r>
              <a:rPr lang="en-US" i="1" dirty="0" smtClean="0">
                <a:cs typeface="Arial" panose="020B0604020202020204" pitchFamily="34" charset="0"/>
              </a:rPr>
              <a:t>Huỳnh </a:t>
            </a:r>
            <a:r>
              <a:rPr lang="en-US" i="1" dirty="0">
                <a:cs typeface="Arial" panose="020B0604020202020204" pitchFamily="34" charset="0"/>
              </a:rPr>
              <a:t>Thị Thúy Hậu</a:t>
            </a:r>
          </a:p>
          <a:p>
            <a:pPr marL="0" indent="0">
              <a:buNone/>
            </a:pPr>
            <a:r>
              <a:rPr lang="en-US" i="1" dirty="0" smtClean="0">
                <a:cs typeface="Arial" panose="020B0604020202020204" pitchFamily="34" charset="0"/>
              </a:rPr>
              <a:t>Nguyễn </a:t>
            </a:r>
            <a:r>
              <a:rPr lang="en-US" i="1" dirty="0">
                <a:cs typeface="Arial" panose="020B0604020202020204" pitchFamily="34" charset="0"/>
              </a:rPr>
              <a:t>Thị Diễm </a:t>
            </a:r>
            <a:r>
              <a:rPr lang="en-US" i="1" dirty="0" smtClean="0">
                <a:cs typeface="Arial" panose="020B0604020202020204" pitchFamily="34" charset="0"/>
              </a:rPr>
              <a:t>My</a:t>
            </a:r>
            <a:endParaRPr lang="en-US" i="1" dirty="0" smtClean="0">
              <a:cs typeface="Arial" panose="020B0604020202020204" pitchFamily="34" charset="0"/>
            </a:endParaRPr>
          </a:p>
        </p:txBody>
      </p:sp>
      <p:sp>
        <p:nvSpPr>
          <p:cNvPr id="6" name="Content Placeholder 2"/>
          <p:cNvSpPr txBox="1">
            <a:spLocks/>
          </p:cNvSpPr>
          <p:nvPr/>
        </p:nvSpPr>
        <p:spPr>
          <a:xfrm>
            <a:off x="1683447" y="1532587"/>
            <a:ext cx="3226755" cy="3502875"/>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r>
              <a:rPr lang="en-US" i="1" dirty="0" smtClean="0">
                <a:cs typeface="Arial" panose="020B0604020202020204" pitchFamily="34" charset="0"/>
              </a:rPr>
              <a:t>Đinh Nguyễn Anh Bách</a:t>
            </a:r>
          </a:p>
          <a:p>
            <a:pPr marL="0" indent="0">
              <a:buNone/>
            </a:pPr>
            <a:r>
              <a:rPr lang="en-US" i="1" dirty="0" smtClean="0">
                <a:cs typeface="Arial" panose="020B0604020202020204" pitchFamily="34" charset="0"/>
              </a:rPr>
              <a:t>Lê Ngọc </a:t>
            </a:r>
            <a:r>
              <a:rPr lang="en-US" i="1" dirty="0" smtClean="0">
                <a:cs typeface="Arial" panose="020B0604020202020204" pitchFamily="34" charset="0"/>
              </a:rPr>
              <a:t>Tân</a:t>
            </a:r>
          </a:p>
          <a:p>
            <a:pPr marL="0" indent="0">
              <a:buNone/>
            </a:pPr>
            <a:r>
              <a:rPr lang="en-US" i="1" dirty="0">
                <a:cs typeface="Arial" panose="020B0604020202020204" pitchFamily="34" charset="0"/>
              </a:rPr>
              <a:t>Đặng Thị </a:t>
            </a:r>
            <a:r>
              <a:rPr lang="en-US" i="1" dirty="0" smtClean="0">
                <a:cs typeface="Arial" panose="020B0604020202020204" pitchFamily="34" charset="0"/>
              </a:rPr>
              <a:t>Thu</a:t>
            </a:r>
          </a:p>
          <a:p>
            <a:pPr marL="0" indent="0">
              <a:buNone/>
            </a:pPr>
            <a:r>
              <a:rPr lang="en-US" i="1" dirty="0">
                <a:cs typeface="Arial" panose="020B0604020202020204" pitchFamily="34" charset="0"/>
              </a:rPr>
              <a:t>Đỗ Vân </a:t>
            </a:r>
            <a:r>
              <a:rPr lang="en-US" i="1" dirty="0" smtClean="0">
                <a:cs typeface="Arial" panose="020B0604020202020204" pitchFamily="34" charset="0"/>
              </a:rPr>
              <a:t>Anh</a:t>
            </a:r>
          </a:p>
          <a:p>
            <a:pPr marL="0" indent="0">
              <a:buNone/>
            </a:pPr>
            <a:r>
              <a:rPr lang="en-US" i="1" dirty="0">
                <a:cs typeface="Arial" panose="020B0604020202020204" pitchFamily="34" charset="0"/>
              </a:rPr>
              <a:t>Trần Thị </a:t>
            </a:r>
            <a:r>
              <a:rPr lang="en-US" i="1" dirty="0" smtClean="0">
                <a:cs typeface="Arial" panose="020B0604020202020204" pitchFamily="34" charset="0"/>
              </a:rPr>
              <a:t>Hoài</a:t>
            </a:r>
          </a:p>
          <a:p>
            <a:pPr marL="0" indent="0">
              <a:buNone/>
            </a:pPr>
            <a:r>
              <a:rPr lang="en-US" i="1" dirty="0">
                <a:cs typeface="Arial" panose="020B0604020202020204" pitchFamily="34" charset="0"/>
              </a:rPr>
              <a:t>Mai Thị Mỹ </a:t>
            </a:r>
            <a:r>
              <a:rPr lang="en-US" i="1" dirty="0" smtClean="0">
                <a:cs typeface="Arial" panose="020B0604020202020204" pitchFamily="34" charset="0"/>
              </a:rPr>
              <a:t>Linh</a:t>
            </a:r>
            <a:endParaRPr lang="en-US" i="1" dirty="0">
              <a:cs typeface="Arial" panose="020B0604020202020204" pitchFamily="34" charset="0"/>
            </a:endParaRPr>
          </a:p>
        </p:txBody>
      </p:sp>
    </p:spTree>
    <p:extLst>
      <p:ext uri="{BB962C8B-B14F-4D97-AF65-F5344CB8AC3E}">
        <p14:creationId xmlns:p14="http://schemas.microsoft.com/office/powerpoint/2010/main" val="1992666698"/>
      </p:ext>
    </p:extLst>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572" y="0"/>
            <a:ext cx="4691021" cy="1728592"/>
          </a:xfrm>
        </p:spPr>
        <p:txBody>
          <a:bodyPr/>
          <a:lstStyle/>
          <a:p>
            <a:pPr algn="l"/>
            <a:r>
              <a:rPr lang="en-US" b="1" dirty="0" smtClean="0"/>
              <a:t>Nội dung</a:t>
            </a:r>
            <a:endParaRPr lang="en-US" b="1" dirty="0"/>
          </a:p>
        </p:txBody>
      </p:sp>
      <p:graphicFrame>
        <p:nvGraphicFramePr>
          <p:cNvPr id="4" name="Diagram 3"/>
          <p:cNvGraphicFramePr/>
          <p:nvPr>
            <p:extLst>
              <p:ext uri="{D42A27DB-BD31-4B8C-83A1-F6EECF244321}">
                <p14:modId xmlns:p14="http://schemas.microsoft.com/office/powerpoint/2010/main" val="3337278888"/>
              </p:ext>
            </p:extLst>
          </p:nvPr>
        </p:nvGraphicFramePr>
        <p:xfrm>
          <a:off x="1202674" y="1080370"/>
          <a:ext cx="6062596" cy="5231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27692" y="1255733"/>
            <a:ext cx="4651158" cy="4998928"/>
          </a:xfrm>
          <a:prstGeom prst="rect">
            <a:avLst/>
          </a:prstGeom>
        </p:spPr>
      </p:pic>
    </p:spTree>
    <p:extLst>
      <p:ext uri="{BB962C8B-B14F-4D97-AF65-F5344CB8AC3E}">
        <p14:creationId xmlns:p14="http://schemas.microsoft.com/office/powerpoint/2010/main" val="3087384952"/>
      </p:ext>
    </p:extLst>
  </p:cSld>
  <p:clrMapOvr>
    <a:masterClrMapping/>
  </p:clrMapOvr>
  <p:transition spd="slow">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7046" y="0"/>
            <a:ext cx="10018713" cy="1678487"/>
          </a:xfrm>
        </p:spPr>
        <p:txBody>
          <a:bodyPr/>
          <a:lstStyle/>
          <a:p>
            <a:pPr algn="l"/>
            <a:r>
              <a:rPr lang="en-US" b="1" dirty="0" smtClean="0"/>
              <a:t>Định nghĩa</a:t>
            </a:r>
            <a:endParaRPr lang="en-US" b="1" dirty="0"/>
          </a:p>
        </p:txBody>
      </p:sp>
      <p:sp>
        <p:nvSpPr>
          <p:cNvPr id="3" name="Content Placeholder 2"/>
          <p:cNvSpPr>
            <a:spLocks noGrp="1"/>
          </p:cNvSpPr>
          <p:nvPr>
            <p:ph idx="1"/>
          </p:nvPr>
        </p:nvSpPr>
        <p:spPr>
          <a:xfrm>
            <a:off x="1597046" y="1678487"/>
            <a:ext cx="9363230" cy="4221272"/>
          </a:xfrm>
        </p:spPr>
        <p:txBody>
          <a:bodyPr>
            <a:noAutofit/>
          </a:bodyPr>
          <a:lstStyle/>
          <a:p>
            <a:pPr algn="just"/>
            <a:r>
              <a:rPr lang="vi-VN" sz="2800" i="1" dirty="0" smtClean="0">
                <a:latin typeface="Calibri" panose="020F0502020204030204" pitchFamily="34" charset="0"/>
              </a:rPr>
              <a:t>Khí dung là một phương pháp để đưa thuốc vào cơ thể dưới hình thức một dung dịch thuốc trong không khí. </a:t>
            </a:r>
            <a:endParaRPr lang="en-US" sz="2800" i="1" dirty="0" smtClean="0">
              <a:latin typeface="Calibri" panose="020F0502020204030204" pitchFamily="34" charset="0"/>
            </a:endParaRPr>
          </a:p>
          <a:p>
            <a:pPr algn="just"/>
            <a:r>
              <a:rPr lang="vi-VN" sz="2800" i="1" dirty="0" smtClean="0">
                <a:latin typeface="Calibri" panose="020F0502020204030204" pitchFamily="34" charset="0"/>
              </a:rPr>
              <a:t>Thuốc đưa vào cơ thể bằng cách khí dung sẽ có tác dụng mạnh gấp 5 lần so với những cách khác như uống hoặc tiêm.</a:t>
            </a:r>
            <a:endParaRPr lang="en-US" sz="2800" i="1" dirty="0" smtClean="0">
              <a:latin typeface="Calibri" panose="020F0502020204030204" pitchFamily="34" charset="0"/>
            </a:endParaRPr>
          </a:p>
          <a:p>
            <a:pPr algn="just"/>
            <a:r>
              <a:rPr lang="vi-VN" sz="2800" i="1" dirty="0" smtClean="0">
                <a:latin typeface="Calibri" panose="020F0502020204030204" pitchFamily="34" charset="0"/>
              </a:rPr>
              <a:t>Khí dung thuốc nhằm sử dụng thuốc dưới dạng sương mù để điều trị chống viêm tại chỗ cụng như để điều trị co thắt phế quản, tắc nghẽn đường thở.</a:t>
            </a:r>
            <a:endParaRPr lang="en-US" sz="2800" i="1" dirty="0">
              <a:latin typeface="Calibri" panose="020F0502020204030204" pitchFamily="34" charset="0"/>
            </a:endParaRPr>
          </a:p>
        </p:txBody>
      </p:sp>
    </p:spTree>
    <p:extLst>
      <p:ext uri="{BB962C8B-B14F-4D97-AF65-F5344CB8AC3E}">
        <p14:creationId xmlns:p14="http://schemas.microsoft.com/office/powerpoint/2010/main" val="4146575251"/>
      </p:ext>
    </p:extLst>
  </p:cSld>
  <p:clrMapOvr>
    <a:masterClrMapping/>
  </p:clrMapOvr>
  <p:transition spd="slow">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098" y="0"/>
            <a:ext cx="10018713" cy="1752599"/>
          </a:xfrm>
        </p:spPr>
        <p:txBody>
          <a:bodyPr/>
          <a:lstStyle/>
          <a:p>
            <a:pPr algn="l"/>
            <a:r>
              <a:rPr lang="en-US" b="1" dirty="0" smtClean="0"/>
              <a:t>Tác dụng của máy xông mũi họng</a:t>
            </a:r>
            <a:endParaRPr lang="en-US" b="1" dirty="0"/>
          </a:p>
        </p:txBody>
      </p:sp>
      <p:sp>
        <p:nvSpPr>
          <p:cNvPr id="3" name="Content Placeholder 2"/>
          <p:cNvSpPr>
            <a:spLocks noGrp="1"/>
          </p:cNvSpPr>
          <p:nvPr>
            <p:ph idx="1"/>
          </p:nvPr>
        </p:nvSpPr>
        <p:spPr>
          <a:xfrm>
            <a:off x="1622098" y="1752599"/>
            <a:ext cx="10018713" cy="4811039"/>
          </a:xfrm>
        </p:spPr>
        <p:txBody>
          <a:bodyPr>
            <a:normAutofit lnSpcReduction="10000"/>
          </a:bodyPr>
          <a:lstStyle/>
          <a:p>
            <a:pPr algn="just"/>
            <a:r>
              <a:rPr lang="vi-VN" i="1" dirty="0">
                <a:latin typeface="Calibri" panose="020F0502020204030204" pitchFamily="34" charset="0"/>
              </a:rPr>
              <a:t> </a:t>
            </a:r>
            <a:r>
              <a:rPr lang="vi-VN" i="1" dirty="0" smtClean="0">
                <a:latin typeface="Calibri" panose="020F0502020204030204" pitchFamily="34" charset="0"/>
              </a:rPr>
              <a:t>Máy </a:t>
            </a:r>
            <a:r>
              <a:rPr lang="vi-VN" i="1" dirty="0">
                <a:latin typeface="Calibri" panose="020F0502020204030204" pitchFamily="34" charset="0"/>
              </a:rPr>
              <a:t>xông mũi có thể đưa thuốc trực tiếp đến vị trí cần gây tác dụng, đó là các phế quản và phế nang, nhờ đó, thuốc vào cơ thể nhanh chóng. Điều trị hiệu quả các bệnh như: hen suyễn, viêm phế quản cấp và mãn tính, rối loạn hô hấp.</a:t>
            </a:r>
            <a:endParaRPr lang="en-US" i="1" dirty="0">
              <a:latin typeface="Calibri" panose="020F0502020204030204" pitchFamily="34" charset="0"/>
            </a:endParaRPr>
          </a:p>
          <a:p>
            <a:pPr algn="just"/>
            <a:r>
              <a:rPr lang="vi-VN" i="1" dirty="0" smtClean="0">
                <a:latin typeface="Calibri" panose="020F0502020204030204" pitchFamily="34" charset="0"/>
              </a:rPr>
              <a:t>Không </a:t>
            </a:r>
            <a:r>
              <a:rPr lang="vi-VN" i="1" dirty="0">
                <a:latin typeface="Calibri" panose="020F0502020204030204" pitchFamily="34" charset="0"/>
              </a:rPr>
              <a:t>chỉ điều trị bệnh hô hấp hiệu quả, sử dụng</a:t>
            </a:r>
            <a:r>
              <a:rPr lang="vi-VN" i="1" dirty="0">
                <a:latin typeface="Calibri" panose="020F0502020204030204" pitchFamily="34" charset="0"/>
                <a:hlinkClick r:id="rId2" tooltip="máy xông mũi họng"/>
              </a:rPr>
              <a:t> máy xông mũi họng</a:t>
            </a:r>
            <a:r>
              <a:rPr lang="vi-VN" i="1" dirty="0">
                <a:latin typeface="Calibri" panose="020F0502020204030204" pitchFamily="34" charset="0"/>
              </a:rPr>
              <a:t> hàng ngày với nước muối sinh lý có tác dụng phòng bệnh nhiễm khuẩn đường hô hấp rất </a:t>
            </a:r>
            <a:r>
              <a:rPr lang="vi-VN" i="1" dirty="0" smtClean="0">
                <a:latin typeface="Calibri" panose="020F0502020204030204" pitchFamily="34" charset="0"/>
              </a:rPr>
              <a:t>tốt</a:t>
            </a:r>
            <a:r>
              <a:rPr lang="en-US" i="1" dirty="0" smtClean="0">
                <a:latin typeface="Calibri" panose="020F0502020204030204" pitchFamily="34" charset="0"/>
              </a:rPr>
              <a:t>.</a:t>
            </a:r>
          </a:p>
          <a:p>
            <a:pPr algn="just"/>
            <a:r>
              <a:rPr lang="vi-VN" i="1" dirty="0" smtClean="0">
                <a:latin typeface="Calibri" panose="020F0502020204030204" pitchFamily="34" charset="0"/>
              </a:rPr>
              <a:t>Nếu </a:t>
            </a:r>
            <a:r>
              <a:rPr lang="vi-VN" i="1" dirty="0">
                <a:latin typeface="Calibri" panose="020F0502020204030204" pitchFamily="34" charset="0"/>
              </a:rPr>
              <a:t>tiêm loại thuốc loại thuốc này dài ngày hoặc uống sẽ đem lại rất nhiều tác dụng phụ nguy hiểm như loét dạ dày, loãng xương, béo phì, rạn </a:t>
            </a:r>
            <a:r>
              <a:rPr lang="en-US" i="1" dirty="0" smtClean="0">
                <a:latin typeface="Calibri" panose="020F0502020204030204" pitchFamily="34" charset="0"/>
              </a:rPr>
              <a:t>da...</a:t>
            </a:r>
          </a:p>
          <a:p>
            <a:pPr algn="just"/>
            <a:r>
              <a:rPr lang="vi-VN" i="1" dirty="0" smtClean="0">
                <a:latin typeface="Calibri" panose="020F0502020204030204" pitchFamily="34" charset="0"/>
              </a:rPr>
              <a:t>Ngoài </a:t>
            </a:r>
            <a:r>
              <a:rPr lang="vi-VN" i="1" dirty="0">
                <a:latin typeface="Calibri" panose="020F0502020204030204" pitchFamily="34" charset="0"/>
              </a:rPr>
              <a:t>ra,  dùng các thuốc giãn phế quản bằng cách </a:t>
            </a:r>
            <a:r>
              <a:rPr lang="vi-VN" i="1" dirty="0">
                <a:latin typeface="Calibri" panose="020F0502020204030204" pitchFamily="34" charset="0"/>
                <a:hlinkClick r:id="rId3" tooltip="sử dụng máy khí dung"/>
              </a:rPr>
              <a:t>sử dụng máy khí dung</a:t>
            </a:r>
            <a:r>
              <a:rPr lang="vi-VN" i="1" dirty="0">
                <a:latin typeface="Calibri" panose="020F0502020204030204" pitchFamily="34" charset="0"/>
              </a:rPr>
              <a:t> cũng giảm bớt phần nào những tác dụng phụ thường có khi uống hoặc tiêm như run tay, hồi hộp, nhịp tim đập nhanh</a:t>
            </a:r>
            <a:r>
              <a:rPr lang="vi-VN" i="1" dirty="0" smtClean="0">
                <a:latin typeface="Calibri" panose="020F0502020204030204" pitchFamily="34" charset="0"/>
              </a:rPr>
              <a:t>.</a:t>
            </a:r>
            <a:endParaRPr lang="en-US" i="1" dirty="0">
              <a:latin typeface="Calibri" panose="020F0502020204030204" pitchFamily="34" charset="0"/>
            </a:endParaRPr>
          </a:p>
        </p:txBody>
      </p:sp>
    </p:spTree>
    <p:extLst>
      <p:ext uri="{BB962C8B-B14F-4D97-AF65-F5344CB8AC3E}">
        <p14:creationId xmlns:p14="http://schemas.microsoft.com/office/powerpoint/2010/main" val="901288121"/>
      </p:ext>
    </p:extLst>
  </p:cSld>
  <p:clrMapOvr>
    <a:masterClrMapping/>
  </p:clrMapOvr>
  <p:transition spd="slow">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097" y="1"/>
            <a:ext cx="10018713" cy="1741118"/>
          </a:xfrm>
        </p:spPr>
        <p:txBody>
          <a:bodyPr/>
          <a:lstStyle/>
          <a:p>
            <a:pPr algn="l"/>
            <a:r>
              <a:rPr lang="en-US" b="1" dirty="0" smtClean="0"/>
              <a:t>Chỉ định</a:t>
            </a:r>
            <a:endParaRPr lang="en-US" b="1" dirty="0"/>
          </a:p>
        </p:txBody>
      </p:sp>
      <p:sp>
        <p:nvSpPr>
          <p:cNvPr id="3" name="Content Placeholder 2"/>
          <p:cNvSpPr>
            <a:spLocks noGrp="1"/>
          </p:cNvSpPr>
          <p:nvPr>
            <p:ph idx="1"/>
          </p:nvPr>
        </p:nvSpPr>
        <p:spPr>
          <a:xfrm>
            <a:off x="1622097" y="1741119"/>
            <a:ext cx="10018713" cy="4484317"/>
          </a:xfrm>
        </p:spPr>
        <p:txBody>
          <a:bodyPr>
            <a:noAutofit/>
          </a:bodyPr>
          <a:lstStyle/>
          <a:p>
            <a:pPr fontAlgn="base"/>
            <a:r>
              <a:rPr lang="vi-VN" sz="2800" i="1" dirty="0">
                <a:latin typeface="Calibri" panose="020F0502020204030204" pitchFamily="34" charset="0"/>
              </a:rPr>
              <a:t>Sau rút ống nội phế quản: gây co thắt thanh khí quản.</a:t>
            </a:r>
            <a:endParaRPr lang="en-US" sz="2800" i="1" dirty="0">
              <a:latin typeface="Calibri" panose="020F0502020204030204" pitchFamily="34" charset="0"/>
            </a:endParaRPr>
          </a:p>
          <a:p>
            <a:pPr fontAlgn="base"/>
            <a:r>
              <a:rPr lang="vi-VN" sz="2800" i="1" dirty="0">
                <a:latin typeface="Calibri" panose="020F0502020204030204" pitchFamily="34" charset="0"/>
              </a:rPr>
              <a:t>Tiền sử hen phế quản, COPD.</a:t>
            </a:r>
            <a:endParaRPr lang="en-US" sz="2800" i="1" dirty="0">
              <a:latin typeface="Calibri" panose="020F0502020204030204" pitchFamily="34" charset="0"/>
            </a:endParaRPr>
          </a:p>
          <a:p>
            <a:pPr fontAlgn="base"/>
            <a:r>
              <a:rPr lang="vi-VN" sz="2800" i="1" dirty="0">
                <a:latin typeface="Calibri" panose="020F0502020204030204" pitchFamily="34" charset="0"/>
              </a:rPr>
              <a:t>Cơn hen phế quản cấp.</a:t>
            </a:r>
            <a:endParaRPr lang="en-US" sz="2800" i="1" dirty="0">
              <a:latin typeface="Calibri" panose="020F0502020204030204" pitchFamily="34" charset="0"/>
            </a:endParaRPr>
          </a:p>
          <a:p>
            <a:pPr fontAlgn="base"/>
            <a:r>
              <a:rPr lang="vi-VN" sz="2800" i="1" dirty="0">
                <a:latin typeface="Calibri" panose="020F0502020204030204" pitchFamily="34" charset="0"/>
              </a:rPr>
              <a:t>Đợt cấp COPD.</a:t>
            </a:r>
            <a:endParaRPr lang="en-US" sz="2800" i="1" dirty="0">
              <a:latin typeface="Calibri" panose="020F0502020204030204" pitchFamily="34" charset="0"/>
            </a:endParaRPr>
          </a:p>
          <a:p>
            <a:pPr fontAlgn="base"/>
            <a:r>
              <a:rPr lang="vi-VN" sz="2800" i="1" dirty="0">
                <a:latin typeface="Calibri" panose="020F0502020204030204" pitchFamily="34" charset="0"/>
              </a:rPr>
              <a:t>Cần hỗ trợ cho khạc đờm.</a:t>
            </a:r>
            <a:endParaRPr lang="en-US" sz="2800" i="1" dirty="0">
              <a:latin typeface="Calibri" panose="020F0502020204030204" pitchFamily="34" charset="0"/>
            </a:endParaRPr>
          </a:p>
          <a:p>
            <a:pPr fontAlgn="base"/>
            <a:r>
              <a:rPr lang="vi-VN" sz="2800" i="1" dirty="0">
                <a:latin typeface="Calibri" panose="020F0502020204030204" pitchFamily="34" charset="0"/>
              </a:rPr>
              <a:t>Co thắt phế quản do nhiễm khuẩn phổi</a:t>
            </a:r>
            <a:r>
              <a:rPr lang="en-US" sz="2800" i="1" dirty="0">
                <a:latin typeface="Calibri" panose="020F0502020204030204" pitchFamily="34" charset="0"/>
              </a:rPr>
              <a:t>.</a:t>
            </a:r>
          </a:p>
          <a:p>
            <a:pPr fontAlgn="base"/>
            <a:r>
              <a:rPr lang="vi-VN" sz="2800" i="1" dirty="0">
                <a:latin typeface="Calibri" panose="020F0502020204030204" pitchFamily="34" charset="0"/>
              </a:rPr>
              <a:t>Bệnh lý sau sặc vào phổi: Hội chứng trào </a:t>
            </a:r>
            <a:r>
              <a:rPr lang="vi-VN" sz="2800" i="1" dirty="0" smtClean="0">
                <a:latin typeface="Calibri" panose="020F0502020204030204" pitchFamily="34" charset="0"/>
              </a:rPr>
              <a:t>ngược</a:t>
            </a:r>
            <a:endParaRPr lang="en-US" sz="2800" i="1" dirty="0">
              <a:latin typeface="Calibri" panose="020F0502020204030204" pitchFamily="34" charset="0"/>
            </a:endParaRPr>
          </a:p>
        </p:txBody>
      </p:sp>
    </p:spTree>
    <p:extLst>
      <p:ext uri="{BB962C8B-B14F-4D97-AF65-F5344CB8AC3E}">
        <p14:creationId xmlns:p14="http://schemas.microsoft.com/office/powerpoint/2010/main" val="1010712291"/>
      </p:ext>
    </p:extLst>
  </p:cSld>
  <p:clrMapOvr>
    <a:masterClrMapping/>
  </p:clrMapOvr>
  <p:transition spd="slow">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570" y="12526"/>
            <a:ext cx="10018713" cy="1752599"/>
          </a:xfrm>
        </p:spPr>
        <p:txBody>
          <a:bodyPr/>
          <a:lstStyle/>
          <a:p>
            <a:pPr algn="l"/>
            <a:r>
              <a:rPr lang="en-US" b="1" dirty="0" smtClean="0"/>
              <a:t>Chuẩn bị thở khí dung</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8502343"/>
              </p:ext>
            </p:extLst>
          </p:nvPr>
        </p:nvGraphicFramePr>
        <p:xfrm>
          <a:off x="1609725" y="1716066"/>
          <a:ext cx="10018713" cy="4935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5020851"/>
      </p:ext>
    </p:extLst>
  </p:cSld>
  <p:clrMapOvr>
    <a:masterClrMapping/>
  </p:clrMapOvr>
  <p:transition spd="slow">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7045" y="0"/>
            <a:ext cx="10018713" cy="1752599"/>
          </a:xfrm>
        </p:spPr>
        <p:txBody>
          <a:bodyPr/>
          <a:lstStyle/>
          <a:p>
            <a:pPr algn="l"/>
            <a:r>
              <a:rPr lang="en-US" b="1" dirty="0" smtClean="0"/>
              <a:t>Quy trình tiến hành thở khí dung</a:t>
            </a:r>
            <a:endParaRPr lang="en-US" b="1" dirty="0"/>
          </a:p>
        </p:txBody>
      </p:sp>
      <p:sp>
        <p:nvSpPr>
          <p:cNvPr id="3" name="Content Placeholder 2"/>
          <p:cNvSpPr>
            <a:spLocks noGrp="1"/>
          </p:cNvSpPr>
          <p:nvPr>
            <p:ph idx="1"/>
          </p:nvPr>
        </p:nvSpPr>
        <p:spPr>
          <a:xfrm>
            <a:off x="1597045" y="1752599"/>
            <a:ext cx="9905978" cy="4660727"/>
          </a:xfrm>
        </p:spPr>
        <p:txBody>
          <a:bodyPr>
            <a:noAutofit/>
          </a:bodyPr>
          <a:lstStyle/>
          <a:p>
            <a:pPr algn="just">
              <a:spcBef>
                <a:spcPts val="0"/>
              </a:spcBef>
              <a:spcAft>
                <a:spcPts val="0"/>
              </a:spcAft>
            </a:pPr>
            <a:r>
              <a:rPr lang="vi-VN" sz="2600" i="1" dirty="0" smtClean="0">
                <a:latin typeface="Calibri" panose="020F0502020204030204" pitchFamily="34" charset="0"/>
              </a:rPr>
              <a:t>Pha </a:t>
            </a:r>
            <a:r>
              <a:rPr lang="vi-VN" sz="2600" i="1" dirty="0">
                <a:latin typeface="Calibri" panose="020F0502020204030204" pitchFamily="34" charset="0"/>
              </a:rPr>
              <a:t>thuốc và đổ thuốc vào ống (cốc) đựng thuốc theo chỉ định của bác sĩ. Lưu ý không đổ quá vạch max của </a:t>
            </a:r>
            <a:r>
              <a:rPr lang="vi-VN" sz="2600" i="1" dirty="0" smtClean="0">
                <a:latin typeface="Calibri" panose="020F0502020204030204" pitchFamily="34" charset="0"/>
              </a:rPr>
              <a:t>cốc</a:t>
            </a:r>
            <a:endParaRPr lang="en-US" sz="2600" i="1" dirty="0">
              <a:latin typeface="Calibri" panose="020F0502020204030204" pitchFamily="34" charset="0"/>
            </a:endParaRPr>
          </a:p>
          <a:p>
            <a:pPr algn="just">
              <a:spcBef>
                <a:spcPts val="0"/>
              </a:spcBef>
              <a:spcAft>
                <a:spcPts val="0"/>
              </a:spcAft>
            </a:pPr>
            <a:r>
              <a:rPr lang="vi-VN" sz="2600" i="1" dirty="0" smtClean="0">
                <a:latin typeface="Calibri" panose="020F0502020204030204" pitchFamily="34" charset="0"/>
              </a:rPr>
              <a:t>Cắm </a:t>
            </a:r>
            <a:r>
              <a:rPr lang="vi-VN" sz="2600" i="1" dirty="0">
                <a:latin typeface="Calibri" panose="020F0502020204030204" pitchFamily="34" charset="0"/>
              </a:rPr>
              <a:t>ống dẫn khí một đầu vào máy xông, đầu còn lại vào cốc </a:t>
            </a:r>
            <a:r>
              <a:rPr lang="vi-VN" sz="2600" i="1" dirty="0" smtClean="0">
                <a:latin typeface="Calibri" panose="020F0502020204030204" pitchFamily="34" charset="0"/>
              </a:rPr>
              <a:t>thuốc.</a:t>
            </a:r>
            <a:endParaRPr lang="en-US" sz="2600" i="1" dirty="0">
              <a:latin typeface="Calibri" panose="020F0502020204030204" pitchFamily="34" charset="0"/>
            </a:endParaRPr>
          </a:p>
          <a:p>
            <a:pPr algn="just">
              <a:spcBef>
                <a:spcPts val="0"/>
              </a:spcBef>
              <a:spcAft>
                <a:spcPts val="0"/>
              </a:spcAft>
            </a:pPr>
            <a:r>
              <a:rPr lang="vi-VN" sz="2600" i="1" dirty="0" smtClean="0">
                <a:latin typeface="Calibri" panose="020F0502020204030204" pitchFamily="34" charset="0"/>
              </a:rPr>
              <a:t>Lắp </a:t>
            </a:r>
            <a:r>
              <a:rPr lang="vi-VN" sz="2600" i="1" dirty="0">
                <a:latin typeface="Calibri" panose="020F0502020204030204" pitchFamily="34" charset="0"/>
              </a:rPr>
              <a:t>mặt nạ hoặc ống ngậm. Mỗi máy xông mũi họng đều có kèm theo mặt nạ hoặc ống ngậm. Tùy trường hợp sử dụng, ống ngậm đòi hỏi phải có sự hợp tác tốt của người bệnh cho nên với trẻ em dưới 5 tuổi thường sử dụng mặt </a:t>
            </a:r>
            <a:r>
              <a:rPr lang="vi-VN" sz="2600" i="1" dirty="0" smtClean="0">
                <a:latin typeface="Calibri" panose="020F0502020204030204" pitchFamily="34" charset="0"/>
              </a:rPr>
              <a:t>nạ.</a:t>
            </a:r>
            <a:endParaRPr lang="en-US" sz="2600" i="1" dirty="0">
              <a:latin typeface="Calibri" panose="020F0502020204030204" pitchFamily="34" charset="0"/>
            </a:endParaRPr>
          </a:p>
          <a:p>
            <a:pPr algn="just">
              <a:spcBef>
                <a:spcPts val="0"/>
              </a:spcBef>
              <a:spcAft>
                <a:spcPts val="0"/>
              </a:spcAft>
            </a:pPr>
            <a:r>
              <a:rPr lang="vi-VN" sz="2600" i="1" dirty="0" smtClean="0">
                <a:latin typeface="Calibri" panose="020F0502020204030204" pitchFamily="34" charset="0"/>
              </a:rPr>
              <a:t>Bật </a:t>
            </a:r>
            <a:r>
              <a:rPr lang="vi-VN" sz="2600" i="1" dirty="0">
                <a:latin typeface="Calibri" panose="020F0502020204030204" pitchFamily="34" charset="0"/>
              </a:rPr>
              <a:t>công tắc và bắt đầu </a:t>
            </a:r>
            <a:r>
              <a:rPr lang="vi-VN" sz="2600" i="1" dirty="0" smtClean="0">
                <a:latin typeface="Calibri" panose="020F0502020204030204" pitchFamily="34" charset="0"/>
              </a:rPr>
              <a:t>xông.</a:t>
            </a:r>
            <a:endParaRPr lang="en-US" sz="2600" i="1" dirty="0">
              <a:latin typeface="Calibri" panose="020F0502020204030204" pitchFamily="34" charset="0"/>
            </a:endParaRPr>
          </a:p>
          <a:p>
            <a:pPr algn="just">
              <a:spcBef>
                <a:spcPts val="0"/>
              </a:spcBef>
              <a:spcAft>
                <a:spcPts val="0"/>
              </a:spcAft>
            </a:pPr>
            <a:r>
              <a:rPr lang="vi-VN" sz="2600" i="1" dirty="0" smtClean="0">
                <a:latin typeface="Calibri" panose="020F0502020204030204" pitchFamily="34" charset="0"/>
              </a:rPr>
              <a:t>Tiến </a:t>
            </a:r>
            <a:r>
              <a:rPr lang="vi-VN" sz="2600" i="1" dirty="0">
                <a:latin typeface="Calibri" panose="020F0502020204030204" pitchFamily="34" charset="0"/>
              </a:rPr>
              <a:t>hành xông. Thở chậm và sâu bằng miệng (hít vào sâu, ngưng lại 1-2 giây rồi thở ra) cho đến khi hết thuốc trong cốc đựng, trung bình khoảng 10-20 </a:t>
            </a:r>
            <a:r>
              <a:rPr lang="vi-VN" sz="2600" i="1" dirty="0" smtClean="0">
                <a:latin typeface="Calibri" panose="020F0502020204030204" pitchFamily="34" charset="0"/>
              </a:rPr>
              <a:t>phút.</a:t>
            </a:r>
            <a:endParaRPr lang="en-US" sz="2600" i="1" dirty="0">
              <a:latin typeface="Calibri" panose="020F0502020204030204" pitchFamily="34" charset="0"/>
            </a:endParaRPr>
          </a:p>
          <a:p>
            <a:pPr algn="just">
              <a:spcBef>
                <a:spcPts val="0"/>
              </a:spcBef>
              <a:spcAft>
                <a:spcPts val="0"/>
              </a:spcAft>
            </a:pPr>
            <a:r>
              <a:rPr lang="vi-VN" sz="2600" i="1" dirty="0" smtClean="0">
                <a:latin typeface="Calibri" panose="020F0502020204030204" pitchFamily="34" charset="0"/>
              </a:rPr>
              <a:t>Nên </a:t>
            </a:r>
            <a:r>
              <a:rPr lang="vi-VN" sz="2600" i="1" dirty="0">
                <a:latin typeface="Calibri" panose="020F0502020204030204" pitchFamily="34" charset="0"/>
              </a:rPr>
              <a:t>thay đổi bộ xông sau 1 năm sử dụng.</a:t>
            </a:r>
            <a:endParaRPr lang="en-US" sz="2600" i="1" dirty="0">
              <a:latin typeface="Calibri" panose="020F0502020204030204" pitchFamily="34" charset="0"/>
            </a:endParaRPr>
          </a:p>
        </p:txBody>
      </p:sp>
    </p:spTree>
    <p:extLst>
      <p:ext uri="{BB962C8B-B14F-4D97-AF65-F5344CB8AC3E}">
        <p14:creationId xmlns:p14="http://schemas.microsoft.com/office/powerpoint/2010/main" val="2597308364"/>
      </p:ext>
    </p:extLst>
  </p:cSld>
  <p:clrMapOvr>
    <a:masterClrMapping/>
  </p:clrMapOvr>
  <p:transition spd="slow">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519" y="21921"/>
            <a:ext cx="10018713" cy="1752599"/>
          </a:xfrm>
        </p:spPr>
        <p:txBody>
          <a:bodyPr/>
          <a:lstStyle/>
          <a:p>
            <a:pPr algn="l"/>
            <a:r>
              <a:rPr lang="en-US" b="1" dirty="0" smtClean="0"/>
              <a:t>Đường dùng thở khí dùng</a:t>
            </a:r>
            <a:endParaRPr lang="en-US" b="1" dirty="0"/>
          </a:p>
        </p:txBody>
      </p:sp>
      <p:grpSp>
        <p:nvGrpSpPr>
          <p:cNvPr id="9" name="Group 8"/>
          <p:cNvGrpSpPr/>
          <p:nvPr/>
        </p:nvGrpSpPr>
        <p:grpSpPr>
          <a:xfrm>
            <a:off x="1825118" y="1390387"/>
            <a:ext cx="9510937" cy="5160724"/>
            <a:chOff x="1825118" y="1390387"/>
            <a:chExt cx="9510937" cy="5160724"/>
          </a:xfrm>
        </p:grpSpPr>
        <p:sp>
          <p:nvSpPr>
            <p:cNvPr id="6" name="Rounded Rectangle 5"/>
            <p:cNvSpPr/>
            <p:nvPr/>
          </p:nvSpPr>
          <p:spPr>
            <a:xfrm>
              <a:off x="1825118" y="1390387"/>
              <a:ext cx="4435292" cy="516072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spcBef>
                  <a:spcPts val="600"/>
                </a:spcBef>
              </a:pPr>
              <a:r>
                <a:rPr lang="en-US" sz="2600" b="1" dirty="0" smtClean="0">
                  <a:solidFill>
                    <a:schemeClr val="accent4">
                      <a:lumMod val="75000"/>
                    </a:schemeClr>
                  </a:solidFill>
                  <a:latin typeface="Calibri" panose="020F0502020204030204" pitchFamily="34" charset="0"/>
                </a:rPr>
                <a:t>Khí dung đường mũi</a:t>
              </a:r>
            </a:p>
            <a:p>
              <a:pPr marL="457200" lvl="0" indent="-457200" algn="just">
                <a:spcBef>
                  <a:spcPts val="600"/>
                </a:spcBef>
                <a:buFont typeface="Arial" panose="020B0604020202020204" pitchFamily="34" charset="0"/>
                <a:buChar char="•"/>
              </a:pPr>
              <a:r>
                <a:rPr lang="vi-VN" sz="2600" dirty="0">
                  <a:latin typeface="Calibri" panose="020F0502020204030204" pitchFamily="34" charset="0"/>
                </a:rPr>
                <a:t>Cho vòi vào 2 bên mũi và mồm kêu “kê” dài hơi và nhiều lần. Trước khi khí dung mũi phải xì mũi sạch và nhỏ Êphêđrin vào mũi.</a:t>
              </a:r>
              <a:endParaRPr lang="en-US" sz="2600" dirty="0">
                <a:latin typeface="Calibri" panose="020F0502020204030204" pitchFamily="34" charset="0"/>
              </a:endParaRPr>
            </a:p>
            <a:p>
              <a:pPr marL="457200" indent="-457200" algn="just">
                <a:spcBef>
                  <a:spcPts val="600"/>
                </a:spcBef>
                <a:buFont typeface="Arial" panose="020B0604020202020204" pitchFamily="34" charset="0"/>
                <a:buChar char="•"/>
              </a:pPr>
              <a:r>
                <a:rPr lang="vi-VN" sz="2600" dirty="0">
                  <a:latin typeface="Calibri" panose="020F0502020204030204" pitchFamily="34" charset="0"/>
                </a:rPr>
                <a:t>Sử dụng trong trường hợp viêm mũi, </a:t>
              </a:r>
              <a:r>
                <a:rPr lang="vi-VN" sz="2600" dirty="0" smtClean="0">
                  <a:latin typeface="Calibri" panose="020F0502020204030204" pitchFamily="34" charset="0"/>
                </a:rPr>
                <a:t>xoang</a:t>
              </a:r>
              <a:endParaRPr lang="en-US" sz="2600" dirty="0" smtClean="0">
                <a:latin typeface="Calibri" panose="020F0502020204030204" pitchFamily="34" charset="0"/>
              </a:endParaRPr>
            </a:p>
            <a:p>
              <a:pPr marL="457200" indent="-457200" algn="just">
                <a:spcBef>
                  <a:spcPts val="600"/>
                </a:spcBef>
                <a:buFont typeface="Arial" panose="020B0604020202020204" pitchFamily="34" charset="0"/>
                <a:buChar char="•"/>
              </a:pPr>
              <a:endParaRPr lang="en-US" sz="2600" dirty="0">
                <a:latin typeface="Calibri" panose="020F0502020204030204" pitchFamily="34" charset="0"/>
              </a:endParaRPr>
            </a:p>
            <a:p>
              <a:pPr marL="457200" indent="-457200" algn="just">
                <a:spcBef>
                  <a:spcPts val="600"/>
                </a:spcBef>
                <a:buFont typeface="Arial" panose="020B0604020202020204" pitchFamily="34" charset="0"/>
                <a:buChar char="•"/>
              </a:pPr>
              <a:endParaRPr lang="en-US" sz="2600" dirty="0" smtClean="0">
                <a:latin typeface="Calibri" panose="020F0502020204030204" pitchFamily="34" charset="0"/>
              </a:endParaRPr>
            </a:p>
          </p:txBody>
        </p:sp>
        <p:sp>
          <p:nvSpPr>
            <p:cNvPr id="8" name="Rounded Rectangle 7"/>
            <p:cNvSpPr/>
            <p:nvPr/>
          </p:nvSpPr>
          <p:spPr>
            <a:xfrm>
              <a:off x="6501008" y="1390388"/>
              <a:ext cx="4835047" cy="516072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600" b="1" dirty="0" smtClean="0">
                  <a:solidFill>
                    <a:schemeClr val="accent4">
                      <a:lumMod val="75000"/>
                    </a:schemeClr>
                  </a:solidFill>
                  <a:latin typeface="Calibri" panose="020F0502020204030204" pitchFamily="34" charset="0"/>
                </a:rPr>
                <a:t>Khí dung đường họng</a:t>
              </a:r>
            </a:p>
            <a:p>
              <a:pPr marL="457200" lvl="0" indent="-457200" algn="just">
                <a:buFont typeface="Arial" panose="020B0604020202020204" pitchFamily="34" charset="0"/>
                <a:buChar char="•"/>
              </a:pPr>
              <a:r>
                <a:rPr lang="vi-VN" sz="2600" dirty="0">
                  <a:latin typeface="Calibri" panose="020F0502020204030204" pitchFamily="34" charset="0"/>
                </a:rPr>
                <a:t>Cho vòi vào họng, trước hết phải súc miệng cho sạch lớp tiết nhầy sau đó há mồm rộng kêu “a” dài và đặt cái vòi phun họng lên 2/3 trước của lưỡi. Cần phải kêu “a” cho màn hầu vén lên thì thuốc mới vào được.</a:t>
              </a:r>
              <a:endParaRPr lang="en-US" sz="2600" dirty="0">
                <a:latin typeface="Calibri" panose="020F0502020204030204" pitchFamily="34" charset="0"/>
              </a:endParaRPr>
            </a:p>
            <a:p>
              <a:pPr marL="457200" indent="-457200" algn="just">
                <a:buFont typeface="Arial" panose="020B0604020202020204" pitchFamily="34" charset="0"/>
                <a:buChar char="•"/>
              </a:pPr>
              <a:r>
                <a:rPr lang="vi-VN" sz="2600" dirty="0">
                  <a:latin typeface="Calibri" panose="020F0502020204030204" pitchFamily="34" charset="0"/>
                </a:rPr>
                <a:t>Sử dụng trong trường hợp </a:t>
              </a:r>
              <a:r>
                <a:rPr lang="en-US" sz="2600" dirty="0" smtClean="0">
                  <a:solidFill>
                    <a:schemeClr val="tx1"/>
                  </a:solidFill>
                  <a:latin typeface="Calibri" panose="020F0502020204030204" pitchFamily="34" charset="0"/>
                </a:rPr>
                <a:t>viêm họng</a:t>
              </a:r>
              <a:r>
                <a:rPr lang="vi-VN" sz="2600" dirty="0" smtClean="0">
                  <a:latin typeface="Calibri" panose="020F0502020204030204" pitchFamily="34" charset="0"/>
                </a:rPr>
                <a:t>, </a:t>
              </a:r>
              <a:r>
                <a:rPr lang="vi-VN" sz="2600" dirty="0">
                  <a:latin typeface="Calibri" panose="020F0502020204030204" pitchFamily="34" charset="0"/>
                </a:rPr>
                <a:t>thanh quản</a:t>
              </a:r>
              <a:endParaRPr lang="en-US" sz="2600" dirty="0">
                <a:latin typeface="Calibri" panose="020F0502020204030204" pitchFamily="34" charset="0"/>
              </a:endParaRPr>
            </a:p>
          </p:txBody>
        </p:sp>
      </p:grpSp>
    </p:spTree>
    <p:extLst>
      <p:ext uri="{BB962C8B-B14F-4D97-AF65-F5344CB8AC3E}">
        <p14:creationId xmlns:p14="http://schemas.microsoft.com/office/powerpoint/2010/main" val="3819242483"/>
      </p:ext>
    </p:extLst>
  </p:cSld>
  <p:clrMapOvr>
    <a:masterClrMapping/>
  </p:clrMapOvr>
  <p:transition spd="slow">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699</TotalTime>
  <Words>846</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Bookman Old Style</vt:lpstr>
      <vt:lpstr>Calibri</vt:lpstr>
      <vt:lpstr>Corbel</vt:lpstr>
      <vt:lpstr>Parallax</vt:lpstr>
      <vt:lpstr>ĐIỀU DƯỠNG HỒI SỨC CẤP CỨU Đại học Duy Tân Khoa Điều dưỡng </vt:lpstr>
      <vt:lpstr>Thành viên – Lớp K19 YDD 2</vt:lpstr>
      <vt:lpstr>Nội dung</vt:lpstr>
      <vt:lpstr>Định nghĩa</vt:lpstr>
      <vt:lpstr>Tác dụng của máy xông mũi họng</vt:lpstr>
      <vt:lpstr>Chỉ định</vt:lpstr>
      <vt:lpstr>Chuẩn bị thở khí dung</vt:lpstr>
      <vt:lpstr>Quy trình tiến hành thở khí dung</vt:lpstr>
      <vt:lpstr>Đường dùng thở khí dùng</vt:lpstr>
      <vt:lpstr>Đánh giá kết quả</vt:lpstr>
      <vt:lpstr>Vệ sinh máy khí dung</vt:lpstr>
      <vt:lpstr>Những lưu ý khi sử dụng máy thở khí dung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ĐIỀU DƯỠNG HỒI SỨC CẤP CỨU Khoa Điều dưỡng Đại học Duy Tân</dc:title>
  <dc:creator>PC</dc:creator>
  <cp:lastModifiedBy>Mr Tan</cp:lastModifiedBy>
  <cp:revision>43</cp:revision>
  <dcterms:created xsi:type="dcterms:W3CDTF">2016-08-06T14:50:41Z</dcterms:created>
  <dcterms:modified xsi:type="dcterms:W3CDTF">2016-09-15T08:29:05Z</dcterms:modified>
</cp:coreProperties>
</file>