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68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CA28B-438F-42F0-9CF1-8194BA7A699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CE7EC93-42F3-46FF-8D76-106F322A403F}">
      <dgm:prSet phldrT="[Text]" custT="1"/>
      <dgm:spPr/>
      <dgm:t>
        <a:bodyPr/>
        <a:lstStyle/>
        <a:p>
          <a:r>
            <a:rPr lang="vi-VN" sz="3200" dirty="0" smtClean="0">
              <a:latin typeface="Times New Roman" pitchFamily="18" charset="0"/>
              <a:cs typeface="Times New Roman" pitchFamily="18" charset="0"/>
            </a:rPr>
            <a:t>3 mất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F19C8A2E-9F72-408D-BD97-A39FFA958FF2}" type="parTrans" cxnId="{5F4AD6A9-BEE0-4E50-8B31-41E70C1712BC}">
      <dgm:prSet/>
      <dgm:spPr/>
      <dgm:t>
        <a:bodyPr/>
        <a:lstStyle/>
        <a:p>
          <a:endParaRPr lang="en-US"/>
        </a:p>
      </dgm:t>
    </dgm:pt>
    <dgm:pt modelId="{3E2CCF75-5561-4CF6-8FFF-B2A46EB55DE8}" type="sibTrans" cxnId="{5F4AD6A9-BEE0-4E50-8B31-41E70C1712BC}">
      <dgm:prSet/>
      <dgm:spPr/>
      <dgm:t>
        <a:bodyPr/>
        <a:lstStyle/>
        <a:p>
          <a:endParaRPr lang="en-US"/>
        </a:p>
      </dgm:t>
    </dgm:pt>
    <dgm:pt modelId="{48F69B61-D19C-47FA-AF22-E411CF37FD3A}">
      <dgm:prSet phldrT="[Text]" custT="1"/>
      <dgm:spPr/>
      <dgm:t>
        <a:bodyPr/>
        <a:lstStyle/>
        <a:p>
          <a:pPr algn="ctr"/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Mất trí tuệ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6F1FBFD-87BD-4616-A468-F2589C8ED8E9}" type="parTrans" cxnId="{070E1B59-7B56-4D70-A1B4-F87D27E37849}">
      <dgm:prSet/>
      <dgm:spPr/>
      <dgm:t>
        <a:bodyPr/>
        <a:lstStyle/>
        <a:p>
          <a:endParaRPr lang="en-US"/>
        </a:p>
      </dgm:t>
    </dgm:pt>
    <dgm:pt modelId="{AE86C7CE-AE85-4E9B-8D44-EF0DF720A6EE}" type="sibTrans" cxnId="{070E1B59-7B56-4D70-A1B4-F87D27E37849}">
      <dgm:prSet/>
      <dgm:spPr/>
      <dgm:t>
        <a:bodyPr/>
        <a:lstStyle/>
        <a:p>
          <a:endParaRPr lang="en-US"/>
        </a:p>
      </dgm:t>
    </dgm:pt>
    <dgm:pt modelId="{6C1EA193-7B8B-4F1A-AE26-0A939737B762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Mất vận động tự chủ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449FEF2-C289-49E8-AAD8-5E4662AADF18}" type="parTrans" cxnId="{1A988D20-717D-41F8-B47F-1E5C17A04665}">
      <dgm:prSet/>
      <dgm:spPr/>
      <dgm:t>
        <a:bodyPr/>
        <a:lstStyle/>
        <a:p>
          <a:endParaRPr lang="en-US"/>
        </a:p>
      </dgm:t>
    </dgm:pt>
    <dgm:pt modelId="{DC50C7F9-E33B-43C8-B557-233CBA11DD2D}" type="sibTrans" cxnId="{1A988D20-717D-41F8-B47F-1E5C17A04665}">
      <dgm:prSet/>
      <dgm:spPr/>
      <dgm:t>
        <a:bodyPr/>
        <a:lstStyle/>
        <a:p>
          <a:endParaRPr lang="en-US"/>
        </a:p>
      </dgm:t>
    </dgm:pt>
    <dgm:pt modelId="{D44B0718-9BDD-4307-BAC1-223264DDEE3F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Mất cảm giác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F405500-E421-4A87-9C93-681DC932E9F0}" type="parTrans" cxnId="{82840075-DF47-4B00-9B2F-71897BFBB7C5}">
      <dgm:prSet/>
      <dgm:spPr/>
      <dgm:t>
        <a:bodyPr/>
        <a:lstStyle/>
        <a:p>
          <a:endParaRPr lang="en-US"/>
        </a:p>
      </dgm:t>
    </dgm:pt>
    <dgm:pt modelId="{0845C1A9-10AE-4453-9446-F0A1D3E78712}" type="sibTrans" cxnId="{82840075-DF47-4B00-9B2F-71897BFBB7C5}">
      <dgm:prSet/>
      <dgm:spPr/>
      <dgm:t>
        <a:bodyPr/>
        <a:lstStyle/>
        <a:p>
          <a:endParaRPr lang="en-US"/>
        </a:p>
      </dgm:t>
    </dgm:pt>
    <dgm:pt modelId="{0489F73A-D331-4261-9F2E-B62C204FA03E}" type="pres">
      <dgm:prSet presAssocID="{AD3CA28B-438F-42F0-9CF1-8194BA7A69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95D90-77B2-423E-9BDF-8629D90976BD}" type="pres">
      <dgm:prSet presAssocID="{1CE7EC93-42F3-46FF-8D76-106F322A403F}" presName="root1" presStyleCnt="0"/>
      <dgm:spPr/>
    </dgm:pt>
    <dgm:pt modelId="{D9099BE2-269F-437F-9098-E9F9CB755FD4}" type="pres">
      <dgm:prSet presAssocID="{1CE7EC93-42F3-46FF-8D76-106F322A403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5AF4B8-A21E-44D2-9287-395D1E824310}" type="pres">
      <dgm:prSet presAssocID="{1CE7EC93-42F3-46FF-8D76-106F322A403F}" presName="level2hierChild" presStyleCnt="0"/>
      <dgm:spPr/>
    </dgm:pt>
    <dgm:pt modelId="{60D16551-5070-4EF4-93FE-FA8AE5353771}" type="pres">
      <dgm:prSet presAssocID="{06F1FBFD-87BD-4616-A468-F2589C8ED8E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E3E849E-4423-4C32-9BF7-6AFE42BB8AFB}" type="pres">
      <dgm:prSet presAssocID="{06F1FBFD-87BD-4616-A468-F2589C8ED8E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57A3D7D-82B9-48B2-9261-8E1F7EC6E7E4}" type="pres">
      <dgm:prSet presAssocID="{48F69B61-D19C-47FA-AF22-E411CF37FD3A}" presName="root2" presStyleCnt="0"/>
      <dgm:spPr/>
    </dgm:pt>
    <dgm:pt modelId="{32AA5E62-587D-4E3D-9CBD-D879BB435F8B}" type="pres">
      <dgm:prSet presAssocID="{48F69B61-D19C-47FA-AF22-E411CF37FD3A}" presName="LevelTwoTextNode" presStyleLbl="node2" presStyleIdx="0" presStyleCnt="3" custScaleX="165592" custLinFactNeighborX="-143" custLinFactNeighborY="-6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EEA0E-AA69-4DC6-A641-B67D121BC388}" type="pres">
      <dgm:prSet presAssocID="{48F69B61-D19C-47FA-AF22-E411CF37FD3A}" presName="level3hierChild" presStyleCnt="0"/>
      <dgm:spPr/>
    </dgm:pt>
    <dgm:pt modelId="{F8BF1CA5-3CFA-4E8E-BE50-0091146AE6E5}" type="pres">
      <dgm:prSet presAssocID="{6449FEF2-C289-49E8-AAD8-5E4662AADF1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2000EEA-1A4B-4914-B23C-57C343D042FE}" type="pres">
      <dgm:prSet presAssocID="{6449FEF2-C289-49E8-AAD8-5E4662AADF1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79E4FC2-D1BE-4673-98F9-23639B9A03CC}" type="pres">
      <dgm:prSet presAssocID="{6C1EA193-7B8B-4F1A-AE26-0A939737B762}" presName="root2" presStyleCnt="0"/>
      <dgm:spPr/>
    </dgm:pt>
    <dgm:pt modelId="{EDE9202D-ABED-4DB6-BBD0-AC548BA90692}" type="pres">
      <dgm:prSet presAssocID="{6C1EA193-7B8B-4F1A-AE26-0A939737B762}" presName="LevelTwoTextNode" presStyleLbl="node2" presStyleIdx="1" presStyleCnt="3" custScaleX="165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52054-DAC9-4976-96CD-4ADAD86DEEB4}" type="pres">
      <dgm:prSet presAssocID="{6C1EA193-7B8B-4F1A-AE26-0A939737B762}" presName="level3hierChild" presStyleCnt="0"/>
      <dgm:spPr/>
    </dgm:pt>
    <dgm:pt modelId="{AA7A1F25-E4B3-4046-A617-1E9B174B6B6A}" type="pres">
      <dgm:prSet presAssocID="{9F405500-E421-4A87-9C93-681DC932E9F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F0AAA06-8FE9-411B-BAC5-D55F80CDC6B4}" type="pres">
      <dgm:prSet presAssocID="{9F405500-E421-4A87-9C93-681DC932E9F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C514715-E588-43FE-9574-5C459D0C5799}" type="pres">
      <dgm:prSet presAssocID="{D44B0718-9BDD-4307-BAC1-223264DDEE3F}" presName="root2" presStyleCnt="0"/>
      <dgm:spPr/>
    </dgm:pt>
    <dgm:pt modelId="{C002352E-55FC-4227-AED5-EE726265ED89}" type="pres">
      <dgm:prSet presAssocID="{D44B0718-9BDD-4307-BAC1-223264DDEE3F}" presName="LevelTwoTextNode" presStyleLbl="node2" presStyleIdx="2" presStyleCnt="3" custScaleX="173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5441FA-44CB-40DA-85C2-89E194B8F2FA}" type="pres">
      <dgm:prSet presAssocID="{D44B0718-9BDD-4307-BAC1-223264DDEE3F}" presName="level3hierChild" presStyleCnt="0"/>
      <dgm:spPr/>
    </dgm:pt>
  </dgm:ptLst>
  <dgm:cxnLst>
    <dgm:cxn modelId="{7D24B5D8-7238-4067-9837-311A82B42C37}" type="presOf" srcId="{6449FEF2-C289-49E8-AAD8-5E4662AADF18}" destId="{F8BF1CA5-3CFA-4E8E-BE50-0091146AE6E5}" srcOrd="0" destOrd="0" presId="urn:microsoft.com/office/officeart/2008/layout/HorizontalMultiLevelHierarchy"/>
    <dgm:cxn modelId="{070E1B59-7B56-4D70-A1B4-F87D27E37849}" srcId="{1CE7EC93-42F3-46FF-8D76-106F322A403F}" destId="{48F69B61-D19C-47FA-AF22-E411CF37FD3A}" srcOrd="0" destOrd="0" parTransId="{06F1FBFD-87BD-4616-A468-F2589C8ED8E9}" sibTransId="{AE86C7CE-AE85-4E9B-8D44-EF0DF720A6EE}"/>
    <dgm:cxn modelId="{8E32CAAE-DE8D-4219-AE62-860F4E0D0523}" type="presOf" srcId="{1CE7EC93-42F3-46FF-8D76-106F322A403F}" destId="{D9099BE2-269F-437F-9098-E9F9CB755FD4}" srcOrd="0" destOrd="0" presId="urn:microsoft.com/office/officeart/2008/layout/HorizontalMultiLevelHierarchy"/>
    <dgm:cxn modelId="{5F4AD6A9-BEE0-4E50-8B31-41E70C1712BC}" srcId="{AD3CA28B-438F-42F0-9CF1-8194BA7A699F}" destId="{1CE7EC93-42F3-46FF-8D76-106F322A403F}" srcOrd="0" destOrd="0" parTransId="{F19C8A2E-9F72-408D-BD97-A39FFA958FF2}" sibTransId="{3E2CCF75-5561-4CF6-8FFF-B2A46EB55DE8}"/>
    <dgm:cxn modelId="{4F01025E-5126-42FE-8CFD-FA13318D712F}" type="presOf" srcId="{06F1FBFD-87BD-4616-A468-F2589C8ED8E9}" destId="{60D16551-5070-4EF4-93FE-FA8AE5353771}" srcOrd="0" destOrd="0" presId="urn:microsoft.com/office/officeart/2008/layout/HorizontalMultiLevelHierarchy"/>
    <dgm:cxn modelId="{0FC45626-2670-48C7-8B7C-BA1FB7FF07D9}" type="presOf" srcId="{48F69B61-D19C-47FA-AF22-E411CF37FD3A}" destId="{32AA5E62-587D-4E3D-9CBD-D879BB435F8B}" srcOrd="0" destOrd="0" presId="urn:microsoft.com/office/officeart/2008/layout/HorizontalMultiLevelHierarchy"/>
    <dgm:cxn modelId="{1A988D20-717D-41F8-B47F-1E5C17A04665}" srcId="{1CE7EC93-42F3-46FF-8D76-106F322A403F}" destId="{6C1EA193-7B8B-4F1A-AE26-0A939737B762}" srcOrd="1" destOrd="0" parTransId="{6449FEF2-C289-49E8-AAD8-5E4662AADF18}" sibTransId="{DC50C7F9-E33B-43C8-B557-233CBA11DD2D}"/>
    <dgm:cxn modelId="{C32381D6-5B30-445C-B75B-55A9626984B6}" type="presOf" srcId="{9F405500-E421-4A87-9C93-681DC932E9F0}" destId="{AA7A1F25-E4B3-4046-A617-1E9B174B6B6A}" srcOrd="0" destOrd="0" presId="urn:microsoft.com/office/officeart/2008/layout/HorizontalMultiLevelHierarchy"/>
    <dgm:cxn modelId="{EAF56595-DDEC-4A14-91E7-FED746A70D36}" type="presOf" srcId="{D44B0718-9BDD-4307-BAC1-223264DDEE3F}" destId="{C002352E-55FC-4227-AED5-EE726265ED89}" srcOrd="0" destOrd="0" presId="urn:microsoft.com/office/officeart/2008/layout/HorizontalMultiLevelHierarchy"/>
    <dgm:cxn modelId="{AAAD5D75-2D2D-41F8-BAE1-22A537406194}" type="presOf" srcId="{6C1EA193-7B8B-4F1A-AE26-0A939737B762}" destId="{EDE9202D-ABED-4DB6-BBD0-AC548BA90692}" srcOrd="0" destOrd="0" presId="urn:microsoft.com/office/officeart/2008/layout/HorizontalMultiLevelHierarchy"/>
    <dgm:cxn modelId="{86D897AF-9779-4748-986A-371FB83CDE31}" type="presOf" srcId="{AD3CA28B-438F-42F0-9CF1-8194BA7A699F}" destId="{0489F73A-D331-4261-9F2E-B62C204FA03E}" srcOrd="0" destOrd="0" presId="urn:microsoft.com/office/officeart/2008/layout/HorizontalMultiLevelHierarchy"/>
    <dgm:cxn modelId="{6E240D99-B92F-49F5-A194-E47907896569}" type="presOf" srcId="{9F405500-E421-4A87-9C93-681DC932E9F0}" destId="{8F0AAA06-8FE9-411B-BAC5-D55F80CDC6B4}" srcOrd="1" destOrd="0" presId="urn:microsoft.com/office/officeart/2008/layout/HorizontalMultiLevelHierarchy"/>
    <dgm:cxn modelId="{922729E8-0E21-4A69-946C-03CA6309BE61}" type="presOf" srcId="{06F1FBFD-87BD-4616-A468-F2589C8ED8E9}" destId="{FE3E849E-4423-4C32-9BF7-6AFE42BB8AFB}" srcOrd="1" destOrd="0" presId="urn:microsoft.com/office/officeart/2008/layout/HorizontalMultiLevelHierarchy"/>
    <dgm:cxn modelId="{82840075-DF47-4B00-9B2F-71897BFBB7C5}" srcId="{1CE7EC93-42F3-46FF-8D76-106F322A403F}" destId="{D44B0718-9BDD-4307-BAC1-223264DDEE3F}" srcOrd="2" destOrd="0" parTransId="{9F405500-E421-4A87-9C93-681DC932E9F0}" sibTransId="{0845C1A9-10AE-4453-9446-F0A1D3E78712}"/>
    <dgm:cxn modelId="{3BF4DE0C-7C1D-472C-B0E5-D713198A1283}" type="presOf" srcId="{6449FEF2-C289-49E8-AAD8-5E4662AADF18}" destId="{52000EEA-1A4B-4914-B23C-57C343D042FE}" srcOrd="1" destOrd="0" presId="urn:microsoft.com/office/officeart/2008/layout/HorizontalMultiLevelHierarchy"/>
    <dgm:cxn modelId="{A593EFD5-65F8-4E5C-A77F-31DE7A89E1CB}" type="presParOf" srcId="{0489F73A-D331-4261-9F2E-B62C204FA03E}" destId="{40395D90-77B2-423E-9BDF-8629D90976BD}" srcOrd="0" destOrd="0" presId="urn:microsoft.com/office/officeart/2008/layout/HorizontalMultiLevelHierarchy"/>
    <dgm:cxn modelId="{D1AC389B-DD56-49BF-8A75-F05387F387F8}" type="presParOf" srcId="{40395D90-77B2-423E-9BDF-8629D90976BD}" destId="{D9099BE2-269F-437F-9098-E9F9CB755FD4}" srcOrd="0" destOrd="0" presId="urn:microsoft.com/office/officeart/2008/layout/HorizontalMultiLevelHierarchy"/>
    <dgm:cxn modelId="{83FD3329-FB9B-4854-800D-51AB95DC6C8C}" type="presParOf" srcId="{40395D90-77B2-423E-9BDF-8629D90976BD}" destId="{FE5AF4B8-A21E-44D2-9287-395D1E824310}" srcOrd="1" destOrd="0" presId="urn:microsoft.com/office/officeart/2008/layout/HorizontalMultiLevelHierarchy"/>
    <dgm:cxn modelId="{1418D878-C571-4256-BCB3-00ABE1753127}" type="presParOf" srcId="{FE5AF4B8-A21E-44D2-9287-395D1E824310}" destId="{60D16551-5070-4EF4-93FE-FA8AE5353771}" srcOrd="0" destOrd="0" presId="urn:microsoft.com/office/officeart/2008/layout/HorizontalMultiLevelHierarchy"/>
    <dgm:cxn modelId="{9A27DFB9-6B8C-4F1B-BAE9-32283552F13A}" type="presParOf" srcId="{60D16551-5070-4EF4-93FE-FA8AE5353771}" destId="{FE3E849E-4423-4C32-9BF7-6AFE42BB8AFB}" srcOrd="0" destOrd="0" presId="urn:microsoft.com/office/officeart/2008/layout/HorizontalMultiLevelHierarchy"/>
    <dgm:cxn modelId="{14BA317C-AB5F-4D17-AFCB-0D6D2DDCE635}" type="presParOf" srcId="{FE5AF4B8-A21E-44D2-9287-395D1E824310}" destId="{557A3D7D-82B9-48B2-9261-8E1F7EC6E7E4}" srcOrd="1" destOrd="0" presId="urn:microsoft.com/office/officeart/2008/layout/HorizontalMultiLevelHierarchy"/>
    <dgm:cxn modelId="{AEFECA24-7BD8-42EC-8D39-D0DD38D7C3DF}" type="presParOf" srcId="{557A3D7D-82B9-48B2-9261-8E1F7EC6E7E4}" destId="{32AA5E62-587D-4E3D-9CBD-D879BB435F8B}" srcOrd="0" destOrd="0" presId="urn:microsoft.com/office/officeart/2008/layout/HorizontalMultiLevelHierarchy"/>
    <dgm:cxn modelId="{6E5C7778-90FC-4884-8F34-B9267903EE99}" type="presParOf" srcId="{557A3D7D-82B9-48B2-9261-8E1F7EC6E7E4}" destId="{09CEEA0E-AA69-4DC6-A641-B67D121BC388}" srcOrd="1" destOrd="0" presId="urn:microsoft.com/office/officeart/2008/layout/HorizontalMultiLevelHierarchy"/>
    <dgm:cxn modelId="{068CCC1E-863B-4515-AE89-154FBDF47AA1}" type="presParOf" srcId="{FE5AF4B8-A21E-44D2-9287-395D1E824310}" destId="{F8BF1CA5-3CFA-4E8E-BE50-0091146AE6E5}" srcOrd="2" destOrd="0" presId="urn:microsoft.com/office/officeart/2008/layout/HorizontalMultiLevelHierarchy"/>
    <dgm:cxn modelId="{832EDC8B-FA58-4A11-BA71-A073DD57B934}" type="presParOf" srcId="{F8BF1CA5-3CFA-4E8E-BE50-0091146AE6E5}" destId="{52000EEA-1A4B-4914-B23C-57C343D042FE}" srcOrd="0" destOrd="0" presId="urn:microsoft.com/office/officeart/2008/layout/HorizontalMultiLevelHierarchy"/>
    <dgm:cxn modelId="{EC0D8935-D8A3-451F-9696-B83B948BE951}" type="presParOf" srcId="{FE5AF4B8-A21E-44D2-9287-395D1E824310}" destId="{279E4FC2-D1BE-4673-98F9-23639B9A03CC}" srcOrd="3" destOrd="0" presId="urn:microsoft.com/office/officeart/2008/layout/HorizontalMultiLevelHierarchy"/>
    <dgm:cxn modelId="{5BC77846-B637-46E3-B958-510636095555}" type="presParOf" srcId="{279E4FC2-D1BE-4673-98F9-23639B9A03CC}" destId="{EDE9202D-ABED-4DB6-BBD0-AC548BA90692}" srcOrd="0" destOrd="0" presId="urn:microsoft.com/office/officeart/2008/layout/HorizontalMultiLevelHierarchy"/>
    <dgm:cxn modelId="{23F45F68-12E4-4CA4-BFA4-B1C66A90DD0B}" type="presParOf" srcId="{279E4FC2-D1BE-4673-98F9-23639B9A03CC}" destId="{18352054-DAC9-4976-96CD-4ADAD86DEEB4}" srcOrd="1" destOrd="0" presId="urn:microsoft.com/office/officeart/2008/layout/HorizontalMultiLevelHierarchy"/>
    <dgm:cxn modelId="{D412DCE1-43B2-40C0-8D38-2DFFF5FDB208}" type="presParOf" srcId="{FE5AF4B8-A21E-44D2-9287-395D1E824310}" destId="{AA7A1F25-E4B3-4046-A617-1E9B174B6B6A}" srcOrd="4" destOrd="0" presId="urn:microsoft.com/office/officeart/2008/layout/HorizontalMultiLevelHierarchy"/>
    <dgm:cxn modelId="{9E73E80E-2818-4B26-B99A-AD5E05FB20A7}" type="presParOf" srcId="{AA7A1F25-E4B3-4046-A617-1E9B174B6B6A}" destId="{8F0AAA06-8FE9-411B-BAC5-D55F80CDC6B4}" srcOrd="0" destOrd="0" presId="urn:microsoft.com/office/officeart/2008/layout/HorizontalMultiLevelHierarchy"/>
    <dgm:cxn modelId="{9DB29923-7556-4C44-9D46-3CDE92FB2228}" type="presParOf" srcId="{FE5AF4B8-A21E-44D2-9287-395D1E824310}" destId="{5C514715-E588-43FE-9574-5C459D0C5799}" srcOrd="5" destOrd="0" presId="urn:microsoft.com/office/officeart/2008/layout/HorizontalMultiLevelHierarchy"/>
    <dgm:cxn modelId="{A91A9C73-09D7-4B27-B656-D6A0AB3949E4}" type="presParOf" srcId="{5C514715-E588-43FE-9574-5C459D0C5799}" destId="{C002352E-55FC-4227-AED5-EE726265ED89}" srcOrd="0" destOrd="0" presId="urn:microsoft.com/office/officeart/2008/layout/HorizontalMultiLevelHierarchy"/>
    <dgm:cxn modelId="{24B26793-3557-4286-A77E-49BBC1E00405}" type="presParOf" srcId="{5C514715-E588-43FE-9574-5C459D0C5799}" destId="{035441FA-44CB-40DA-85C2-89E194B8F2F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66E2B-EDDF-49F1-9A99-20CA589F90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C1E08E4-210F-4FA5-984C-1DBC3F302D7C}">
      <dgm:prSet phldrT="[Text]" custT="1"/>
      <dgm:spPr/>
      <dgm:t>
        <a:bodyPr/>
        <a:lstStyle/>
        <a:p>
          <a:r>
            <a:rPr lang="vi-VN" sz="3200" dirty="0" smtClean="0">
              <a:latin typeface="Times New Roman" pitchFamily="18" charset="0"/>
              <a:cs typeface="Times New Roman" pitchFamily="18" charset="0"/>
            </a:rPr>
            <a:t>3 còn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7A96A39C-06C9-4796-8997-1D3EFBA91EA8}" type="parTrans" cxnId="{8A3CB787-AAE8-432C-BDD6-E28040B02E5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D3A22C90-3D31-408A-9424-A58859EF6129}" type="sibTrans" cxnId="{8A3CB787-AAE8-432C-BDD6-E28040B02E5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288C98B3-6796-4DE1-8DAA-7618C4F791F1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Phổi còn thở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F8DA042-3150-4319-B2BB-10FB6BB4FFA0}" type="parTrans" cxnId="{F49145CA-D61D-4FE6-AB86-3B9D75FBCE77}">
      <dgm:prSet custT="1"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B0740F66-2A4C-4916-940E-0A69C964B9DB}" type="sibTrans" cxnId="{F49145CA-D61D-4FE6-AB86-3B9D75FBCE77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21F1EBFA-C96E-4553-B469-2EA7794222F2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Tim còn đập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81CDCDF9-7C06-452A-98D1-F16B3AD1E99F}" type="parTrans" cxnId="{78FC9DAF-50E5-4B41-900F-1B5026F731B9}">
      <dgm:prSet custT="1"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39843054-052F-49D8-9F5D-993878C344FD}" type="sibTrans" cxnId="{78FC9DAF-50E5-4B41-900F-1B5026F731B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8517D2E7-3707-4EE8-8574-61580CD55C34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Bài tiết còn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3D21615-FA8C-4393-9521-1E4CE259E386}" type="parTrans" cxnId="{FB8DC331-60A3-46F1-9AE1-07F2196B8AFD}">
      <dgm:prSet custT="1"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833E58E1-9299-44BA-AA87-A6C57F92A0A3}" type="sibTrans" cxnId="{FB8DC331-60A3-46F1-9AE1-07F2196B8AFD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0B13C2E1-DEFF-40F7-A6B8-ABF238B71A58}" type="pres">
      <dgm:prSet presAssocID="{E7966E2B-EDDF-49F1-9A99-20CA589F90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50637-6EC3-41B6-A652-9267DC7C25B6}" type="pres">
      <dgm:prSet presAssocID="{EC1E08E4-210F-4FA5-984C-1DBC3F302D7C}" presName="root1" presStyleCnt="0"/>
      <dgm:spPr/>
    </dgm:pt>
    <dgm:pt modelId="{652F9772-90D4-4D8A-9757-8D95D3A100F5}" type="pres">
      <dgm:prSet presAssocID="{EC1E08E4-210F-4FA5-984C-1DBC3F302D7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67110-2112-41B7-8995-8A042AD017D4}" type="pres">
      <dgm:prSet presAssocID="{EC1E08E4-210F-4FA5-984C-1DBC3F302D7C}" presName="level2hierChild" presStyleCnt="0"/>
      <dgm:spPr/>
    </dgm:pt>
    <dgm:pt modelId="{EADB0ACF-AE3D-41F2-A247-34BBE0FC7335}" type="pres">
      <dgm:prSet presAssocID="{3F8DA042-3150-4319-B2BB-10FB6BB4FFA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C8B32A2-AF2E-4F6D-87AE-925A34D7347B}" type="pres">
      <dgm:prSet presAssocID="{3F8DA042-3150-4319-B2BB-10FB6BB4FFA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3A7E1F8-9B59-46C9-A3BA-9B62754F1674}" type="pres">
      <dgm:prSet presAssocID="{288C98B3-6796-4DE1-8DAA-7618C4F791F1}" presName="root2" presStyleCnt="0"/>
      <dgm:spPr/>
    </dgm:pt>
    <dgm:pt modelId="{A89B2D3E-4F9A-4C04-A01B-C48F54AE9D31}" type="pres">
      <dgm:prSet presAssocID="{288C98B3-6796-4DE1-8DAA-7618C4F791F1}" presName="LevelTwoTextNode" presStyleLbl="node2" presStyleIdx="0" presStyleCnt="3" custScaleX="122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28D04C-9ED3-492C-87DF-CCD238AFF482}" type="pres">
      <dgm:prSet presAssocID="{288C98B3-6796-4DE1-8DAA-7618C4F791F1}" presName="level3hierChild" presStyleCnt="0"/>
      <dgm:spPr/>
    </dgm:pt>
    <dgm:pt modelId="{9BBF8FB0-2706-4769-BFF1-6A26DDCD1090}" type="pres">
      <dgm:prSet presAssocID="{81CDCDF9-7C06-452A-98D1-F16B3AD1E99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5B05E9F-2C00-471F-A1C9-158AE0B55F85}" type="pres">
      <dgm:prSet presAssocID="{81CDCDF9-7C06-452A-98D1-F16B3AD1E99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B2737C5-807C-4290-BD5A-92C3D3CADC9A}" type="pres">
      <dgm:prSet presAssocID="{21F1EBFA-C96E-4553-B469-2EA7794222F2}" presName="root2" presStyleCnt="0"/>
      <dgm:spPr/>
    </dgm:pt>
    <dgm:pt modelId="{89E0F04A-0012-42FC-A299-E1A275AE51BA}" type="pres">
      <dgm:prSet presAssocID="{21F1EBFA-C96E-4553-B469-2EA7794222F2}" presName="LevelTwoTextNode" presStyleLbl="node2" presStyleIdx="1" presStyleCnt="3" custScaleX="122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69AA00-94B2-4A5F-B6B4-ABE63EBE6CB2}" type="pres">
      <dgm:prSet presAssocID="{21F1EBFA-C96E-4553-B469-2EA7794222F2}" presName="level3hierChild" presStyleCnt="0"/>
      <dgm:spPr/>
    </dgm:pt>
    <dgm:pt modelId="{5663E03E-74E5-4D10-99B2-E4CB12909B5C}" type="pres">
      <dgm:prSet presAssocID="{D3D21615-FA8C-4393-9521-1E4CE259E38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13E0392-A89C-4689-9E50-5ED4FF44CC97}" type="pres">
      <dgm:prSet presAssocID="{D3D21615-FA8C-4393-9521-1E4CE259E38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02B7C28-7927-4539-88DA-5E7BCD692DFF}" type="pres">
      <dgm:prSet presAssocID="{8517D2E7-3707-4EE8-8574-61580CD55C34}" presName="root2" presStyleCnt="0"/>
      <dgm:spPr/>
    </dgm:pt>
    <dgm:pt modelId="{DE276490-1FD3-4129-BAD2-D3D0ECF5F8D2}" type="pres">
      <dgm:prSet presAssocID="{8517D2E7-3707-4EE8-8574-61580CD55C34}" presName="LevelTwoTextNode" presStyleLbl="node2" presStyleIdx="2" presStyleCnt="3" custScaleX="119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4F02D-C2DF-4CFD-A0FE-1C94E6A1EBCA}" type="pres">
      <dgm:prSet presAssocID="{8517D2E7-3707-4EE8-8574-61580CD55C34}" presName="level3hierChild" presStyleCnt="0"/>
      <dgm:spPr/>
    </dgm:pt>
  </dgm:ptLst>
  <dgm:cxnLst>
    <dgm:cxn modelId="{8A3CB787-AAE8-432C-BDD6-E28040B02E5B}" srcId="{E7966E2B-EDDF-49F1-9A99-20CA589F9040}" destId="{EC1E08E4-210F-4FA5-984C-1DBC3F302D7C}" srcOrd="0" destOrd="0" parTransId="{7A96A39C-06C9-4796-8997-1D3EFBA91EA8}" sibTransId="{D3A22C90-3D31-408A-9424-A58859EF6129}"/>
    <dgm:cxn modelId="{78FC9DAF-50E5-4B41-900F-1B5026F731B9}" srcId="{EC1E08E4-210F-4FA5-984C-1DBC3F302D7C}" destId="{21F1EBFA-C96E-4553-B469-2EA7794222F2}" srcOrd="1" destOrd="0" parTransId="{81CDCDF9-7C06-452A-98D1-F16B3AD1E99F}" sibTransId="{39843054-052F-49D8-9F5D-993878C344FD}"/>
    <dgm:cxn modelId="{FADACAA6-1CEA-495D-8581-DDE378F2C742}" type="presOf" srcId="{81CDCDF9-7C06-452A-98D1-F16B3AD1E99F}" destId="{9BBF8FB0-2706-4769-BFF1-6A26DDCD1090}" srcOrd="0" destOrd="0" presId="urn:microsoft.com/office/officeart/2008/layout/HorizontalMultiLevelHierarchy"/>
    <dgm:cxn modelId="{F49145CA-D61D-4FE6-AB86-3B9D75FBCE77}" srcId="{EC1E08E4-210F-4FA5-984C-1DBC3F302D7C}" destId="{288C98B3-6796-4DE1-8DAA-7618C4F791F1}" srcOrd="0" destOrd="0" parTransId="{3F8DA042-3150-4319-B2BB-10FB6BB4FFA0}" sibTransId="{B0740F66-2A4C-4916-940E-0A69C964B9DB}"/>
    <dgm:cxn modelId="{0FB8C7ED-DFBB-4657-AE80-605324B8FF81}" type="presOf" srcId="{E7966E2B-EDDF-49F1-9A99-20CA589F9040}" destId="{0B13C2E1-DEFF-40F7-A6B8-ABF238B71A58}" srcOrd="0" destOrd="0" presId="urn:microsoft.com/office/officeart/2008/layout/HorizontalMultiLevelHierarchy"/>
    <dgm:cxn modelId="{B1368D54-A53C-4CD9-A2A2-F6AC135DDDF9}" type="presOf" srcId="{288C98B3-6796-4DE1-8DAA-7618C4F791F1}" destId="{A89B2D3E-4F9A-4C04-A01B-C48F54AE9D31}" srcOrd="0" destOrd="0" presId="urn:microsoft.com/office/officeart/2008/layout/HorizontalMultiLevelHierarchy"/>
    <dgm:cxn modelId="{81715F80-D8A9-4D17-A171-0D6E180FE943}" type="presOf" srcId="{81CDCDF9-7C06-452A-98D1-F16B3AD1E99F}" destId="{C5B05E9F-2C00-471F-A1C9-158AE0B55F85}" srcOrd="1" destOrd="0" presId="urn:microsoft.com/office/officeart/2008/layout/HorizontalMultiLevelHierarchy"/>
    <dgm:cxn modelId="{6EE02168-9721-4BE8-8D3A-2C1DFDF32F80}" type="presOf" srcId="{3F8DA042-3150-4319-B2BB-10FB6BB4FFA0}" destId="{EADB0ACF-AE3D-41F2-A247-34BBE0FC7335}" srcOrd="0" destOrd="0" presId="urn:microsoft.com/office/officeart/2008/layout/HorizontalMultiLevelHierarchy"/>
    <dgm:cxn modelId="{B8D4F99A-8D27-4C67-879E-48AD7EC775AE}" type="presOf" srcId="{21F1EBFA-C96E-4553-B469-2EA7794222F2}" destId="{89E0F04A-0012-42FC-A299-E1A275AE51BA}" srcOrd="0" destOrd="0" presId="urn:microsoft.com/office/officeart/2008/layout/HorizontalMultiLevelHierarchy"/>
    <dgm:cxn modelId="{B05C5CBF-2597-4954-BF8F-8076EAB8C26E}" type="presOf" srcId="{D3D21615-FA8C-4393-9521-1E4CE259E386}" destId="{613E0392-A89C-4689-9E50-5ED4FF44CC97}" srcOrd="1" destOrd="0" presId="urn:microsoft.com/office/officeart/2008/layout/HorizontalMultiLevelHierarchy"/>
    <dgm:cxn modelId="{771E9463-FD1C-4990-AF06-DE872883F1F1}" type="presOf" srcId="{3F8DA042-3150-4319-B2BB-10FB6BB4FFA0}" destId="{FC8B32A2-AF2E-4F6D-87AE-925A34D7347B}" srcOrd="1" destOrd="0" presId="urn:microsoft.com/office/officeart/2008/layout/HorizontalMultiLevelHierarchy"/>
    <dgm:cxn modelId="{D7B24DDC-6A91-46B7-96A1-C71F8CD0588D}" type="presOf" srcId="{EC1E08E4-210F-4FA5-984C-1DBC3F302D7C}" destId="{652F9772-90D4-4D8A-9757-8D95D3A100F5}" srcOrd="0" destOrd="0" presId="urn:microsoft.com/office/officeart/2008/layout/HorizontalMultiLevelHierarchy"/>
    <dgm:cxn modelId="{FB8DC331-60A3-46F1-9AE1-07F2196B8AFD}" srcId="{EC1E08E4-210F-4FA5-984C-1DBC3F302D7C}" destId="{8517D2E7-3707-4EE8-8574-61580CD55C34}" srcOrd="2" destOrd="0" parTransId="{D3D21615-FA8C-4393-9521-1E4CE259E386}" sibTransId="{833E58E1-9299-44BA-AA87-A6C57F92A0A3}"/>
    <dgm:cxn modelId="{5271240B-B01C-4DB9-B0B5-4F7B18BDC12A}" type="presOf" srcId="{D3D21615-FA8C-4393-9521-1E4CE259E386}" destId="{5663E03E-74E5-4D10-99B2-E4CB12909B5C}" srcOrd="0" destOrd="0" presId="urn:microsoft.com/office/officeart/2008/layout/HorizontalMultiLevelHierarchy"/>
    <dgm:cxn modelId="{4EB96A03-DB0A-47BE-8F05-7449C464A599}" type="presOf" srcId="{8517D2E7-3707-4EE8-8574-61580CD55C34}" destId="{DE276490-1FD3-4129-BAD2-D3D0ECF5F8D2}" srcOrd="0" destOrd="0" presId="urn:microsoft.com/office/officeart/2008/layout/HorizontalMultiLevelHierarchy"/>
    <dgm:cxn modelId="{A2F4ED7E-187E-45DB-9654-549F905857BB}" type="presParOf" srcId="{0B13C2E1-DEFF-40F7-A6B8-ABF238B71A58}" destId="{7B850637-6EC3-41B6-A652-9267DC7C25B6}" srcOrd="0" destOrd="0" presId="urn:microsoft.com/office/officeart/2008/layout/HorizontalMultiLevelHierarchy"/>
    <dgm:cxn modelId="{30D5915A-2DCE-45CD-B59B-0129FC9EFE03}" type="presParOf" srcId="{7B850637-6EC3-41B6-A652-9267DC7C25B6}" destId="{652F9772-90D4-4D8A-9757-8D95D3A100F5}" srcOrd="0" destOrd="0" presId="urn:microsoft.com/office/officeart/2008/layout/HorizontalMultiLevelHierarchy"/>
    <dgm:cxn modelId="{6738367B-03F5-47AC-9F2A-7814F8C63A71}" type="presParOf" srcId="{7B850637-6EC3-41B6-A652-9267DC7C25B6}" destId="{23667110-2112-41B7-8995-8A042AD017D4}" srcOrd="1" destOrd="0" presId="urn:microsoft.com/office/officeart/2008/layout/HorizontalMultiLevelHierarchy"/>
    <dgm:cxn modelId="{1C85D85A-5412-4BA3-AEB8-585A6472BEB6}" type="presParOf" srcId="{23667110-2112-41B7-8995-8A042AD017D4}" destId="{EADB0ACF-AE3D-41F2-A247-34BBE0FC7335}" srcOrd="0" destOrd="0" presId="urn:microsoft.com/office/officeart/2008/layout/HorizontalMultiLevelHierarchy"/>
    <dgm:cxn modelId="{32032A3B-DCF2-4764-92AA-3B50CAE85F1A}" type="presParOf" srcId="{EADB0ACF-AE3D-41F2-A247-34BBE0FC7335}" destId="{FC8B32A2-AF2E-4F6D-87AE-925A34D7347B}" srcOrd="0" destOrd="0" presId="urn:microsoft.com/office/officeart/2008/layout/HorizontalMultiLevelHierarchy"/>
    <dgm:cxn modelId="{874430CA-849A-4613-8644-0788DA606073}" type="presParOf" srcId="{23667110-2112-41B7-8995-8A042AD017D4}" destId="{03A7E1F8-9B59-46C9-A3BA-9B62754F1674}" srcOrd="1" destOrd="0" presId="urn:microsoft.com/office/officeart/2008/layout/HorizontalMultiLevelHierarchy"/>
    <dgm:cxn modelId="{0CA2FE3F-F5AE-45AC-922D-9380FF0891B1}" type="presParOf" srcId="{03A7E1F8-9B59-46C9-A3BA-9B62754F1674}" destId="{A89B2D3E-4F9A-4C04-A01B-C48F54AE9D31}" srcOrd="0" destOrd="0" presId="urn:microsoft.com/office/officeart/2008/layout/HorizontalMultiLevelHierarchy"/>
    <dgm:cxn modelId="{71990873-8B97-48C3-8F71-E9BC4DEE6213}" type="presParOf" srcId="{03A7E1F8-9B59-46C9-A3BA-9B62754F1674}" destId="{8628D04C-9ED3-492C-87DF-CCD238AFF482}" srcOrd="1" destOrd="0" presId="urn:microsoft.com/office/officeart/2008/layout/HorizontalMultiLevelHierarchy"/>
    <dgm:cxn modelId="{BE9FD8EB-0E88-4BCA-9086-332321BC4AD5}" type="presParOf" srcId="{23667110-2112-41B7-8995-8A042AD017D4}" destId="{9BBF8FB0-2706-4769-BFF1-6A26DDCD1090}" srcOrd="2" destOrd="0" presId="urn:microsoft.com/office/officeart/2008/layout/HorizontalMultiLevelHierarchy"/>
    <dgm:cxn modelId="{A9337F54-C9A2-4355-9840-93EEE592BA15}" type="presParOf" srcId="{9BBF8FB0-2706-4769-BFF1-6A26DDCD1090}" destId="{C5B05E9F-2C00-471F-A1C9-158AE0B55F85}" srcOrd="0" destOrd="0" presId="urn:microsoft.com/office/officeart/2008/layout/HorizontalMultiLevelHierarchy"/>
    <dgm:cxn modelId="{7624BC3F-A176-4B21-AD72-AD718D135D50}" type="presParOf" srcId="{23667110-2112-41B7-8995-8A042AD017D4}" destId="{4B2737C5-807C-4290-BD5A-92C3D3CADC9A}" srcOrd="3" destOrd="0" presId="urn:microsoft.com/office/officeart/2008/layout/HorizontalMultiLevelHierarchy"/>
    <dgm:cxn modelId="{7CB0F29B-04B8-47BF-AE0B-D144B8B02F2D}" type="presParOf" srcId="{4B2737C5-807C-4290-BD5A-92C3D3CADC9A}" destId="{89E0F04A-0012-42FC-A299-E1A275AE51BA}" srcOrd="0" destOrd="0" presId="urn:microsoft.com/office/officeart/2008/layout/HorizontalMultiLevelHierarchy"/>
    <dgm:cxn modelId="{E2A562A2-656E-459B-8B0E-41C1B0E1581D}" type="presParOf" srcId="{4B2737C5-807C-4290-BD5A-92C3D3CADC9A}" destId="{2D69AA00-94B2-4A5F-B6B4-ABE63EBE6CB2}" srcOrd="1" destOrd="0" presId="urn:microsoft.com/office/officeart/2008/layout/HorizontalMultiLevelHierarchy"/>
    <dgm:cxn modelId="{3FB2A00B-41BC-4F7C-BE77-B708EA881C7C}" type="presParOf" srcId="{23667110-2112-41B7-8995-8A042AD017D4}" destId="{5663E03E-74E5-4D10-99B2-E4CB12909B5C}" srcOrd="4" destOrd="0" presId="urn:microsoft.com/office/officeart/2008/layout/HorizontalMultiLevelHierarchy"/>
    <dgm:cxn modelId="{D3CC73C4-B592-43BC-84C3-A804F872CAB1}" type="presParOf" srcId="{5663E03E-74E5-4D10-99B2-E4CB12909B5C}" destId="{613E0392-A89C-4689-9E50-5ED4FF44CC97}" srcOrd="0" destOrd="0" presId="urn:microsoft.com/office/officeart/2008/layout/HorizontalMultiLevelHierarchy"/>
    <dgm:cxn modelId="{9A1A5829-386F-43B1-8785-794871237471}" type="presParOf" srcId="{23667110-2112-41B7-8995-8A042AD017D4}" destId="{502B7C28-7927-4539-88DA-5E7BCD692DFF}" srcOrd="5" destOrd="0" presId="urn:microsoft.com/office/officeart/2008/layout/HorizontalMultiLevelHierarchy"/>
    <dgm:cxn modelId="{5AED5664-D19F-4A9A-9077-BFF658FF0391}" type="presParOf" srcId="{502B7C28-7927-4539-88DA-5E7BCD692DFF}" destId="{DE276490-1FD3-4129-BAD2-D3D0ECF5F8D2}" srcOrd="0" destOrd="0" presId="urn:microsoft.com/office/officeart/2008/layout/HorizontalMultiLevelHierarchy"/>
    <dgm:cxn modelId="{875F6A51-24D4-45D9-97D7-1D2453C858B5}" type="presParOf" srcId="{502B7C28-7927-4539-88DA-5E7BCD692DFF}" destId="{D394F02D-C2DF-4CFD-A0FE-1C94E6A1EB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1F25-E4B3-4046-A617-1E9B174B6B6A}">
      <dsp:nvSpPr>
        <dsp:cNvPr id="0" name=""/>
        <dsp:cNvSpPr/>
      </dsp:nvSpPr>
      <dsp:spPr>
        <a:xfrm>
          <a:off x="1055417" y="1473200"/>
          <a:ext cx="366522" cy="698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61" y="0"/>
              </a:lnTo>
              <a:lnTo>
                <a:pt x="183261" y="698403"/>
              </a:lnTo>
              <a:lnTo>
                <a:pt x="366522" y="69840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8960" y="1802683"/>
        <a:ext cx="39436" cy="39436"/>
      </dsp:txXfrm>
    </dsp:sp>
    <dsp:sp modelId="{F8BF1CA5-3CFA-4E8E-BE50-0091146AE6E5}">
      <dsp:nvSpPr>
        <dsp:cNvPr id="0" name=""/>
        <dsp:cNvSpPr/>
      </dsp:nvSpPr>
      <dsp:spPr>
        <a:xfrm>
          <a:off x="1055417" y="1427480"/>
          <a:ext cx="366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522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9515" y="1464036"/>
        <a:ext cx="18326" cy="18326"/>
      </dsp:txXfrm>
    </dsp:sp>
    <dsp:sp modelId="{60D16551-5070-4EF4-93FE-FA8AE5353771}">
      <dsp:nvSpPr>
        <dsp:cNvPr id="0" name=""/>
        <dsp:cNvSpPr/>
      </dsp:nvSpPr>
      <dsp:spPr>
        <a:xfrm>
          <a:off x="1055417" y="738546"/>
          <a:ext cx="363901" cy="734653"/>
        </a:xfrm>
        <a:custGeom>
          <a:avLst/>
          <a:gdLst/>
          <a:ahLst/>
          <a:cxnLst/>
          <a:rect l="0" t="0" r="0" b="0"/>
          <a:pathLst>
            <a:path>
              <a:moveTo>
                <a:pt x="0" y="734653"/>
              </a:moveTo>
              <a:lnTo>
                <a:pt x="181950" y="734653"/>
              </a:lnTo>
              <a:lnTo>
                <a:pt x="181950" y="0"/>
              </a:lnTo>
              <a:lnTo>
                <a:pt x="363901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6872" y="1085377"/>
        <a:ext cx="40992" cy="40992"/>
      </dsp:txXfrm>
    </dsp:sp>
    <dsp:sp modelId="{D9099BE2-269F-437F-9098-E9F9CB755FD4}">
      <dsp:nvSpPr>
        <dsp:cNvPr id="0" name=""/>
        <dsp:cNvSpPr/>
      </dsp:nvSpPr>
      <dsp:spPr>
        <a:xfrm rot="16200000">
          <a:off x="-694268" y="1193838"/>
          <a:ext cx="2940648" cy="558723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latin typeface="Times New Roman" pitchFamily="18" charset="0"/>
              <a:cs typeface="Times New Roman" pitchFamily="18" charset="0"/>
            </a:rPr>
            <a:t>3 mất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694268" y="1193838"/>
        <a:ext cx="2940648" cy="558723"/>
      </dsp:txXfrm>
    </dsp:sp>
    <dsp:sp modelId="{32AA5E62-587D-4E3D-9CBD-D879BB435F8B}">
      <dsp:nvSpPr>
        <dsp:cNvPr id="0" name=""/>
        <dsp:cNvSpPr/>
      </dsp:nvSpPr>
      <dsp:spPr>
        <a:xfrm>
          <a:off x="1419319" y="459184"/>
          <a:ext cx="3034658" cy="55872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itchFamily="18" charset="0"/>
              <a:cs typeface="Times New Roman" pitchFamily="18" charset="0"/>
            </a:rPr>
            <a:t>Mất trí tuệ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9319" y="459184"/>
        <a:ext cx="3034658" cy="558723"/>
      </dsp:txXfrm>
    </dsp:sp>
    <dsp:sp modelId="{EDE9202D-ABED-4DB6-BBD0-AC548BA90692}">
      <dsp:nvSpPr>
        <dsp:cNvPr id="0" name=""/>
        <dsp:cNvSpPr/>
      </dsp:nvSpPr>
      <dsp:spPr>
        <a:xfrm>
          <a:off x="1421940" y="1193838"/>
          <a:ext cx="3029417" cy="55872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itchFamily="18" charset="0"/>
              <a:cs typeface="Times New Roman" pitchFamily="18" charset="0"/>
            </a:rPr>
            <a:t>Mất vận động tự chủ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1940" y="1193838"/>
        <a:ext cx="3029417" cy="558723"/>
      </dsp:txXfrm>
    </dsp:sp>
    <dsp:sp modelId="{C002352E-55FC-4227-AED5-EE726265ED89}">
      <dsp:nvSpPr>
        <dsp:cNvPr id="0" name=""/>
        <dsp:cNvSpPr/>
      </dsp:nvSpPr>
      <dsp:spPr>
        <a:xfrm>
          <a:off x="1421940" y="1892242"/>
          <a:ext cx="3186765" cy="55872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itchFamily="18" charset="0"/>
              <a:cs typeface="Times New Roman" pitchFamily="18" charset="0"/>
            </a:rPr>
            <a:t>Mất cảm giác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1940" y="1892242"/>
        <a:ext cx="3186765" cy="558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3E03E-74E5-4D10-99B2-E4CB12909B5C}">
      <dsp:nvSpPr>
        <dsp:cNvPr id="0" name=""/>
        <dsp:cNvSpPr/>
      </dsp:nvSpPr>
      <dsp:spPr>
        <a:xfrm>
          <a:off x="1098037" y="1485900"/>
          <a:ext cx="370405" cy="705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02" y="0"/>
              </a:lnTo>
              <a:lnTo>
                <a:pt x="185202" y="705802"/>
              </a:lnTo>
              <a:lnTo>
                <a:pt x="370405" y="7058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1263313" y="1818873"/>
        <a:ext cx="39854" cy="39854"/>
      </dsp:txXfrm>
    </dsp:sp>
    <dsp:sp modelId="{9BBF8FB0-2706-4769-BFF1-6A26DDCD1090}">
      <dsp:nvSpPr>
        <dsp:cNvPr id="0" name=""/>
        <dsp:cNvSpPr/>
      </dsp:nvSpPr>
      <dsp:spPr>
        <a:xfrm>
          <a:off x="1098037" y="1440179"/>
          <a:ext cx="370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405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1273980" y="1476639"/>
        <a:ext cx="18520" cy="18520"/>
      </dsp:txXfrm>
    </dsp:sp>
    <dsp:sp modelId="{EADB0ACF-AE3D-41F2-A247-34BBE0FC7335}">
      <dsp:nvSpPr>
        <dsp:cNvPr id="0" name=""/>
        <dsp:cNvSpPr/>
      </dsp:nvSpPr>
      <dsp:spPr>
        <a:xfrm>
          <a:off x="1098037" y="780097"/>
          <a:ext cx="370405" cy="705802"/>
        </a:xfrm>
        <a:custGeom>
          <a:avLst/>
          <a:gdLst/>
          <a:ahLst/>
          <a:cxnLst/>
          <a:rect l="0" t="0" r="0" b="0"/>
          <a:pathLst>
            <a:path>
              <a:moveTo>
                <a:pt x="0" y="705802"/>
              </a:moveTo>
              <a:lnTo>
                <a:pt x="185202" y="705802"/>
              </a:lnTo>
              <a:lnTo>
                <a:pt x="185202" y="0"/>
              </a:lnTo>
              <a:lnTo>
                <a:pt x="370405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1263313" y="1113071"/>
        <a:ext cx="39854" cy="39854"/>
      </dsp:txXfrm>
    </dsp:sp>
    <dsp:sp modelId="{652F9772-90D4-4D8A-9757-8D95D3A100F5}">
      <dsp:nvSpPr>
        <dsp:cNvPr id="0" name=""/>
        <dsp:cNvSpPr/>
      </dsp:nvSpPr>
      <dsp:spPr>
        <a:xfrm rot="16200000">
          <a:off x="-670183" y="1203579"/>
          <a:ext cx="2971800" cy="564642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latin typeface="Times New Roman" pitchFamily="18" charset="0"/>
              <a:cs typeface="Times New Roman" pitchFamily="18" charset="0"/>
            </a:rPr>
            <a:t>3 còn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670183" y="1203579"/>
        <a:ext cx="2971800" cy="564642"/>
      </dsp:txXfrm>
    </dsp:sp>
    <dsp:sp modelId="{A89B2D3E-4F9A-4C04-A01B-C48F54AE9D31}">
      <dsp:nvSpPr>
        <dsp:cNvPr id="0" name=""/>
        <dsp:cNvSpPr/>
      </dsp:nvSpPr>
      <dsp:spPr>
        <a:xfrm>
          <a:off x="1468443" y="497776"/>
          <a:ext cx="2265360" cy="56464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itchFamily="18" charset="0"/>
              <a:cs typeface="Times New Roman" pitchFamily="18" charset="0"/>
            </a:rPr>
            <a:t>Phổi còn thở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8443" y="497776"/>
        <a:ext cx="2265360" cy="564642"/>
      </dsp:txXfrm>
    </dsp:sp>
    <dsp:sp modelId="{89E0F04A-0012-42FC-A299-E1A275AE51BA}">
      <dsp:nvSpPr>
        <dsp:cNvPr id="0" name=""/>
        <dsp:cNvSpPr/>
      </dsp:nvSpPr>
      <dsp:spPr>
        <a:xfrm>
          <a:off x="1468443" y="1203579"/>
          <a:ext cx="2265360" cy="56464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itchFamily="18" charset="0"/>
              <a:cs typeface="Times New Roman" pitchFamily="18" charset="0"/>
            </a:rPr>
            <a:t>Tim còn đập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8443" y="1203579"/>
        <a:ext cx="2265360" cy="564642"/>
      </dsp:txXfrm>
    </dsp:sp>
    <dsp:sp modelId="{DE276490-1FD3-4129-BAD2-D3D0ECF5F8D2}">
      <dsp:nvSpPr>
        <dsp:cNvPr id="0" name=""/>
        <dsp:cNvSpPr/>
      </dsp:nvSpPr>
      <dsp:spPr>
        <a:xfrm>
          <a:off x="1468443" y="1909381"/>
          <a:ext cx="2221486" cy="56464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itchFamily="18" charset="0"/>
              <a:cs typeface="Times New Roman" pitchFamily="18" charset="0"/>
            </a:rPr>
            <a:t>Bài tiết còn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8443" y="1909381"/>
        <a:ext cx="2221486" cy="564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1344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34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7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8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4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3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3A18-4367-44BD-A223-B44940D69529}" type="datetimeFigureOut">
              <a:rPr lang="en-US" smtClean="0"/>
              <a:t>16/09/2016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306-F67B-4286-81A0-F1A3A2AC9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3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77200" cy="533400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TRƯỜNG ĐẠI HỌC DUY TÂN</a:t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</a:b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KHOA ĐIỀU DƯỠNG</a:t>
            </a:r>
            <a:br>
              <a:rPr lang="en-US" sz="2900" b="1" dirty="0">
                <a:solidFill>
                  <a:srgbClr val="C0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BỘ MÔN: HỒI SỨC CẤP CỨU</a:t>
            </a:r>
            <a:r>
              <a:rPr lang="en-US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Ths.Bs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Phúc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Học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88" y="2743200"/>
            <a:ext cx="9083777" cy="9541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07" y="3877981"/>
            <a:ext cx="7301937" cy="237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4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Nhận định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HA.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2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Chẩn đoán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4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nghẽn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92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Lập kế hoạch chăm sóc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da).</a:t>
            </a:r>
          </a:p>
          <a:p>
            <a:pPr fontAlgn="base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4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800" b="1" dirty="0" smtClean="0">
                <a:solidFill>
                  <a:srgbClr val="0070C0"/>
                </a:solidFill>
              </a:rPr>
              <a:t>Thực hiện kế hoạch chăm sóc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 fontScale="85000" lnSpcReduction="20000"/>
          </a:bodyPr>
          <a:lstStyle/>
          <a:p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dõi dấu hiệu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sinh.</a:t>
            </a:r>
          </a:p>
          <a:p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hiện các y lệnh đầy đủ và chính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xác.</a:t>
            </a:r>
          </a:p>
          <a:p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Duy trì lưu thông đường hô hấp.</a:t>
            </a:r>
          </a:p>
          <a:p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Nuôi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dưỡng.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Chăm sóc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mắt.</a:t>
            </a:r>
          </a:p>
          <a:p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Duy 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trì bài tiết nước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ứ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trệ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Giáo dục sức khoẻ, hướng dẫn chăm sóc và luyện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tập.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endParaRPr lang="vi-VN" i="1" dirty="0" smtClean="0"/>
          </a:p>
          <a:p>
            <a:pPr>
              <a:buFont typeface="Wingdings" pitchFamily="2" charset="2"/>
              <a:buChar char="Ø"/>
            </a:pPr>
            <a:endParaRPr lang="vi-VN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9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Đánh giá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+mj-lt"/>
              </a:rPr>
              <a:t>- Bệnh nhân không mắc các biến chứng đã kể trên.</a:t>
            </a:r>
            <a:br>
              <a:rPr lang="vi-VN" sz="2800" dirty="0">
                <a:latin typeface="+mj-lt"/>
              </a:rPr>
            </a:br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Toàn trạng tiến triển tốt lên và hồi tỉnh.</a:t>
            </a:r>
            <a:br>
              <a:rPr lang="vi-VN" sz="2800" dirty="0">
                <a:latin typeface="+mj-lt"/>
              </a:rPr>
            </a:br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Được nuôi dưỡng đảm bảo, biểu hiện không sụt cân.</a:t>
            </a:r>
            <a:br>
              <a:rPr lang="vi-VN" sz="2800" dirty="0">
                <a:latin typeface="+mj-lt"/>
              </a:rPr>
            </a:br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Gia đình bệnh nhân yên tâm, cộng tác với nhân viên y tế chăm sóc tốt bệnh nhân.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5867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8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06"/>
            <a:ext cx="9166941" cy="6875206"/>
          </a:xfrm>
        </p:spPr>
      </p:pic>
    </p:spTree>
    <p:extLst>
      <p:ext uri="{BB962C8B-B14F-4D97-AF65-F5344CB8AC3E}">
        <p14:creationId xmlns:p14="http://schemas.microsoft.com/office/powerpoint/2010/main" val="1549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17638"/>
          </a:xfrm>
        </p:spPr>
        <p:txBody>
          <a:bodyPr>
            <a:normAutofit fontScale="90000"/>
          </a:bodyPr>
          <a:lstStyle/>
          <a:p>
            <a:r>
              <a:rPr lang="vi-VN" sz="3600" i="1" u="sng" dirty="0" smtClean="0"/>
              <a:t>ĐỀ TÀI</a:t>
            </a:r>
            <a:r>
              <a:rPr lang="vi-VN" i="1" u="sng" dirty="0" smtClean="0"/>
              <a:t>: </a:t>
            </a:r>
            <a:r>
              <a:rPr lang="vi-VN" b="1" dirty="0" smtClean="0">
                <a:solidFill>
                  <a:srgbClr val="FF0000"/>
                </a:solidFill>
              </a:rPr>
              <a:t>CHĂM SÓC BỆNH NHÂN HÔN MÊ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		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Diễn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9. Nguyễn Trần Phương Thảo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10. Trần Thị Ngọc Sang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  <a:defRPr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11. Phan Thị Xuân Lộc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514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Nội dung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5029200" y="1600200"/>
            <a:ext cx="3352800" cy="11430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Triệu chứng</a:t>
            </a:r>
            <a:endParaRPr lang="en-US" sz="3200" dirty="0">
              <a:latin typeface="+mj-lt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029200" y="3048000"/>
            <a:ext cx="3352800" cy="11430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Nguy cơ</a:t>
            </a:r>
            <a:endParaRPr lang="en-US" sz="3200" dirty="0">
              <a:latin typeface="+mj-lt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71948" y="1570704"/>
            <a:ext cx="3352800" cy="114300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Định nghĩa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57200" y="3048000"/>
            <a:ext cx="3352800" cy="1143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Mục đích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57200" y="4572000"/>
            <a:ext cx="3352800" cy="1143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Nguyên nhân</a:t>
            </a:r>
            <a:endParaRPr lang="en-US" sz="3200" dirty="0">
              <a:latin typeface="+mj-lt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5029200" y="4572000"/>
            <a:ext cx="3352800" cy="1143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Chăm sóc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64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Định nghĩa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  </a:t>
            </a:r>
            <a:r>
              <a:rPr lang="en-US" dirty="0"/>
              <a:t>  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78151518"/>
              </p:ext>
            </p:extLst>
          </p:nvPr>
        </p:nvGraphicFramePr>
        <p:xfrm>
          <a:off x="22123" y="3276600"/>
          <a:ext cx="5105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56940220"/>
              </p:ext>
            </p:extLst>
          </p:nvPr>
        </p:nvGraphicFramePr>
        <p:xfrm>
          <a:off x="4876800" y="3352800"/>
          <a:ext cx="4267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2514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10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Mục đích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NK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calo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BN.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7. 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0"/>
            <a:ext cx="3200400" cy="29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1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Nguyên nhân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9144000" cy="5262979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fontAlgn="base"/>
            <a:r>
              <a:rPr lang="vi-VN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ạch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vi-VN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vi-VN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vi-VN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vi-VN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vi-VN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vi-VN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vi-VN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9" y="5220116"/>
            <a:ext cx="1905000" cy="1566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76800"/>
            <a:ext cx="2600325" cy="1910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19979"/>
            <a:ext cx="23764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8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Triệu chứng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vi-VN" dirty="0" smtClean="0"/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Ý thức: Lờ đờ, ngủ gà, không tiếp xúc.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Mở mắt tự nhiên hay không mở mắt khi kích thích.</a:t>
            </a:r>
          </a:p>
          <a:p>
            <a:pPr>
              <a:buFont typeface="Wingdings" pitchFamily="2" charset="2"/>
              <a:buChar char="Ø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Vận động: Chậm chạp, lẫn lộn hay không đáp ứng.</a:t>
            </a:r>
          </a:p>
          <a:p>
            <a:pPr>
              <a:buFont typeface="Wingdings" pitchFamily="2" charset="2"/>
              <a:buChar char="Ø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Triệu chứng của các tổn thương thần kinh phối hợp hay của bệnh nguyên nhân như co giật, vật vã, liệt ½ người.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80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Nguy cơ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06" y="1600200"/>
            <a:ext cx="8974394" cy="5257800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941" y="1479755"/>
            <a:ext cx="8974394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latin typeface="+mj-lt"/>
              </a:rPr>
              <a:t>Hô hấp: </a:t>
            </a:r>
            <a:r>
              <a:rPr lang="vi-VN" sz="2800" dirty="0" smtClean="0">
                <a:latin typeface="+mj-lt"/>
                <a:cs typeface="Times New Roman" pitchFamily="18" charset="0"/>
              </a:rPr>
              <a:t>Tắt</a:t>
            </a:r>
            <a:r>
              <a:rPr lang="vi-VN" sz="2800" dirty="0" smtClean="0">
                <a:latin typeface="+mj-lt"/>
              </a:rPr>
              <a:t> nghẽn đường thở do tụt lưỡi, ứ đọng đờm giải,dị vật. Bệnh nhân nôn sặc vào phổi gây rối loạn nhịp tim, ngừng thở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605" y="2895600"/>
            <a:ext cx="8068597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latin typeface="+mj-lt"/>
              </a:rPr>
              <a:t>Tuần hoàn: Có thể rối loạn nhịp tim, huyết áp bất ổn tăng hay giảm.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874" y="3962400"/>
            <a:ext cx="7162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Biến chứng nằm lâu bất động: Loét tì đè, loét giác mạc, tắt mạch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605" y="5029200"/>
            <a:ext cx="6231195" cy="7693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Rối loạn thân nhiệt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025" y="6019800"/>
            <a:ext cx="5493775" cy="840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Teo cơ cứng khớp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2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0070C0"/>
                </a:solidFill>
              </a:rPr>
              <a:t>Chăm sóc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807246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5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Khi tiếp nhận một bệnh nhân hôn mê người điều dưỡng phải xác định tình trạng bệnh nhân và đặt ra được yêu cầu chăm sóc nhằm:</a:t>
            </a:r>
          </a:p>
          <a:p>
            <a:pPr marL="0" indent="0">
              <a:buNone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 1. Ngăn chặn tử vong.</a:t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 2. Duy trì hô hấp, tuần hoàn, bài tiết.</a:t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 3. Phòng ngừa biến chứng.</a:t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 4. Phục hồi chức năng.</a:t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 5. Giáo dục sức khoẻ và các biện pháp tự theo dõi, chăm sóc cho gia đình sau khi xuất viện.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9864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HỞI SỰ DOANH NGHIỆ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KHỞI SỰ DOANH NGHIỆP</Template>
  <TotalTime>261</TotalTime>
  <Words>527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KHỞI SỰ DOANH NGHIỆP</vt:lpstr>
      <vt:lpstr>PowerPoint Presentation</vt:lpstr>
      <vt:lpstr>ĐỀ TÀI: CHĂM SÓC BỆNH NHÂN HÔN MÊ</vt:lpstr>
      <vt:lpstr>Nội dung</vt:lpstr>
      <vt:lpstr>Định nghĩa</vt:lpstr>
      <vt:lpstr>Mục đích</vt:lpstr>
      <vt:lpstr>Nguyên nhân</vt:lpstr>
      <vt:lpstr>Triệu chứng</vt:lpstr>
      <vt:lpstr>Nguy cơ</vt:lpstr>
      <vt:lpstr>Chăm sóc</vt:lpstr>
      <vt:lpstr>Nhận định</vt:lpstr>
      <vt:lpstr>Chẩn đoán</vt:lpstr>
      <vt:lpstr>Lập kế hoạch chăm sóc</vt:lpstr>
      <vt:lpstr>Thực hiện kế hoạch chăm sóc</vt:lpstr>
      <vt:lpstr>Đánh giá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ĐIỀU DƯỠNG HỒI SỨC CẤP CỨU Khoa Điều Dưỡng-Đại học Duy Tân</dc:title>
  <dc:creator>PC</dc:creator>
  <cp:lastModifiedBy>PC</cp:lastModifiedBy>
  <cp:revision>22</cp:revision>
  <dcterms:created xsi:type="dcterms:W3CDTF">2016-09-16T05:11:16Z</dcterms:created>
  <dcterms:modified xsi:type="dcterms:W3CDTF">2016-09-16T16:35:45Z</dcterms:modified>
</cp:coreProperties>
</file>