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32" r:id="rId4"/>
    <p:sldMasterId id="2147483744" r:id="rId5"/>
    <p:sldMasterId id="2147483756" r:id="rId6"/>
    <p:sldMasterId id="2147483768" r:id="rId7"/>
    <p:sldMasterId id="2147483780" r:id="rId8"/>
  </p:sldMasterIdLst>
  <p:sldIdLst>
    <p:sldId id="272" r:id="rId9"/>
    <p:sldId id="273" r:id="rId10"/>
    <p:sldId id="274" r:id="rId11"/>
    <p:sldId id="275" r:id="rId12"/>
    <p:sldId id="276" r:id="rId13"/>
    <p:sldId id="277" r:id="rId14"/>
    <p:sldId id="278" r:id="rId15"/>
    <p:sldId id="279" r:id="rId16"/>
    <p:sldId id="259" r:id="rId17"/>
    <p:sldId id="260" r:id="rId18"/>
    <p:sldId id="261" r:id="rId19"/>
    <p:sldId id="262" r:id="rId20"/>
    <p:sldId id="263" r:id="rId21"/>
    <p:sldId id="264" r:id="rId22"/>
    <p:sldId id="267" r:id="rId23"/>
    <p:sldId id="265" r:id="rId24"/>
    <p:sldId id="269" r:id="rId25"/>
    <p:sldId id="268" r:id="rId26"/>
    <p:sldId id="27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B56D8-0B08-4DF9-A645-42D07C9723FB}" type="doc">
      <dgm:prSet loTypeId="urn:microsoft.com/office/officeart/2005/8/layout/pyramid2" loCatId="pyramid" qsTypeId="urn:microsoft.com/office/officeart/2005/8/quickstyle/simple1" qsCatId="simple" csTypeId="urn:microsoft.com/office/officeart/2005/8/colors/accent6_3" csCatId="accent6" phldr="1"/>
      <dgm:spPr/>
      <dgm:t>
        <a:bodyPr/>
        <a:lstStyle/>
        <a:p>
          <a:endParaRPr lang="en-US"/>
        </a:p>
      </dgm:t>
    </dgm:pt>
    <dgm:pt modelId="{11517A2D-CDBC-445C-AF74-8372F90AA0EC}">
      <dgm:prSet custT="1"/>
      <dgm:spPr/>
      <dgm:t>
        <a:bodyPr/>
        <a:lstStyle/>
        <a:p>
          <a:pPr rtl="0"/>
          <a:r>
            <a:rPr lang="vi-VN" sz="2600" dirty="0" smtClean="0">
              <a:latin typeface="Times New Roman" pitchFamily="18" charset="0"/>
              <a:cs typeface="Times New Roman" pitchFamily="18" charset="0"/>
            </a:rPr>
            <a:t>Tổng quan về bệnh sốc hôn mê</a:t>
          </a:r>
          <a:endParaRPr lang="en-US" sz="2600" dirty="0">
            <a:latin typeface="Times New Roman" pitchFamily="18" charset="0"/>
            <a:cs typeface="Times New Roman" pitchFamily="18" charset="0"/>
          </a:endParaRPr>
        </a:p>
      </dgm:t>
    </dgm:pt>
    <dgm:pt modelId="{1552E336-3F76-4E12-BD3E-D96EE36A19B1}" type="parTrans" cxnId="{E10709B1-EB55-4A90-9995-D50AAC0CCAAF}">
      <dgm:prSet/>
      <dgm:spPr/>
      <dgm:t>
        <a:bodyPr/>
        <a:lstStyle/>
        <a:p>
          <a:endParaRPr lang="en-US"/>
        </a:p>
      </dgm:t>
    </dgm:pt>
    <dgm:pt modelId="{995AAE81-9F9B-4ACC-8A5B-E7CABD3CE152}" type="sibTrans" cxnId="{E10709B1-EB55-4A90-9995-D50AAC0CCAAF}">
      <dgm:prSet/>
      <dgm:spPr/>
      <dgm:t>
        <a:bodyPr/>
        <a:lstStyle/>
        <a:p>
          <a:endParaRPr lang="en-US"/>
        </a:p>
      </dgm:t>
    </dgm:pt>
    <dgm:pt modelId="{3D220080-D616-4F4C-B176-330DC2E16B77}">
      <dgm:prSet custT="1"/>
      <dgm:spPr/>
      <dgm:t>
        <a:bodyPr/>
        <a:lstStyle/>
        <a:p>
          <a:pPr rtl="0"/>
          <a:r>
            <a:rPr lang="vi-VN" sz="2600" dirty="0" smtClean="0">
              <a:latin typeface="Times New Roman" pitchFamily="18" charset="0"/>
              <a:cs typeface="Times New Roman" pitchFamily="18" charset="0"/>
            </a:rPr>
            <a:t>Nguyên </a:t>
          </a:r>
          <a:r>
            <a:rPr lang="vi-VN" sz="2600" smtClean="0">
              <a:latin typeface="Times New Roman" pitchFamily="18" charset="0"/>
              <a:cs typeface="Times New Roman" pitchFamily="18" charset="0"/>
            </a:rPr>
            <a:t>nhân hôn mê</a:t>
          </a:r>
          <a:endParaRPr lang="en-US" sz="2600" dirty="0">
            <a:latin typeface="Times New Roman" pitchFamily="18" charset="0"/>
            <a:cs typeface="Times New Roman" pitchFamily="18" charset="0"/>
          </a:endParaRPr>
        </a:p>
      </dgm:t>
    </dgm:pt>
    <dgm:pt modelId="{1C019E77-E739-4D45-9C23-C7E5D4F05389}" type="parTrans" cxnId="{D07E92CE-D549-4EC1-88E4-C536A41BBEA5}">
      <dgm:prSet/>
      <dgm:spPr/>
      <dgm:t>
        <a:bodyPr/>
        <a:lstStyle/>
        <a:p>
          <a:endParaRPr lang="en-US"/>
        </a:p>
      </dgm:t>
    </dgm:pt>
    <dgm:pt modelId="{EBDAB7C2-0B1C-4D1B-9655-9EB8FE2D3B0C}" type="sibTrans" cxnId="{D07E92CE-D549-4EC1-88E4-C536A41BBEA5}">
      <dgm:prSet/>
      <dgm:spPr/>
      <dgm:t>
        <a:bodyPr/>
        <a:lstStyle/>
        <a:p>
          <a:endParaRPr lang="en-US"/>
        </a:p>
      </dgm:t>
    </dgm:pt>
    <dgm:pt modelId="{450457A6-B7A5-4E52-AE6E-0786F1B44109}">
      <dgm:prSet custT="1"/>
      <dgm:spPr/>
      <dgm:t>
        <a:bodyPr/>
        <a:lstStyle/>
        <a:p>
          <a:pPr rtl="0"/>
          <a:r>
            <a:rPr lang="vi-VN" sz="2600" dirty="0" smtClean="0">
              <a:latin typeface="Times New Roman" pitchFamily="18" charset="0"/>
              <a:cs typeface="Times New Roman" pitchFamily="18" charset="0"/>
            </a:rPr>
            <a:t>Cơ chế sinh bệnh của hôn mê</a:t>
          </a:r>
          <a:endParaRPr lang="en-US" sz="2600" dirty="0">
            <a:latin typeface="Times New Roman" pitchFamily="18" charset="0"/>
            <a:cs typeface="Times New Roman" pitchFamily="18" charset="0"/>
          </a:endParaRPr>
        </a:p>
      </dgm:t>
    </dgm:pt>
    <dgm:pt modelId="{ECC9F529-C35E-43B6-A618-D870153B2E27}" type="parTrans" cxnId="{203464D8-5AE3-4B58-9564-AC7FA8EF4A63}">
      <dgm:prSet/>
      <dgm:spPr/>
      <dgm:t>
        <a:bodyPr/>
        <a:lstStyle/>
        <a:p>
          <a:endParaRPr lang="en-US"/>
        </a:p>
      </dgm:t>
    </dgm:pt>
    <dgm:pt modelId="{CB5F211A-44BF-4BFA-821B-571F6134960F}" type="sibTrans" cxnId="{203464D8-5AE3-4B58-9564-AC7FA8EF4A63}">
      <dgm:prSet/>
      <dgm:spPr/>
      <dgm:t>
        <a:bodyPr/>
        <a:lstStyle/>
        <a:p>
          <a:endParaRPr lang="en-US"/>
        </a:p>
      </dgm:t>
    </dgm:pt>
    <dgm:pt modelId="{1F3A74B9-DF12-47A8-B528-4DDDB10D8C09}">
      <dgm:prSet custT="1"/>
      <dgm:spPr/>
      <dgm:t>
        <a:bodyPr/>
        <a:lstStyle/>
        <a:p>
          <a:pPr rtl="0"/>
          <a:r>
            <a:rPr lang="vi-VN" sz="2600" smtClean="0">
              <a:latin typeface="Times New Roman" pitchFamily="18" charset="0"/>
              <a:cs typeface="Times New Roman" pitchFamily="18" charset="0"/>
            </a:rPr>
            <a:t>Đánh giá mức độ hôn mê</a:t>
          </a:r>
          <a:endParaRPr lang="en-US" sz="2600" dirty="0">
            <a:latin typeface="Times New Roman" pitchFamily="18" charset="0"/>
            <a:cs typeface="Times New Roman" pitchFamily="18" charset="0"/>
          </a:endParaRPr>
        </a:p>
      </dgm:t>
    </dgm:pt>
    <dgm:pt modelId="{1C427E78-DBE5-44C8-9EDD-C2863501D0D0}" type="parTrans" cxnId="{6044B5DE-14F9-484A-9E7D-4B5E00C8D1DE}">
      <dgm:prSet/>
      <dgm:spPr/>
      <dgm:t>
        <a:bodyPr/>
        <a:lstStyle/>
        <a:p>
          <a:endParaRPr lang="en-US"/>
        </a:p>
      </dgm:t>
    </dgm:pt>
    <dgm:pt modelId="{61E4DD7C-8192-4FCE-B7BD-91E27A8B9FA4}" type="sibTrans" cxnId="{6044B5DE-14F9-484A-9E7D-4B5E00C8D1DE}">
      <dgm:prSet/>
      <dgm:spPr/>
      <dgm:t>
        <a:bodyPr/>
        <a:lstStyle/>
        <a:p>
          <a:endParaRPr lang="en-US"/>
        </a:p>
      </dgm:t>
    </dgm:pt>
    <dgm:pt modelId="{D9E306F0-6421-4BD3-B962-644959BE1B34}">
      <dgm:prSet custT="1"/>
      <dgm:spPr/>
      <dgm:t>
        <a:bodyPr/>
        <a:lstStyle/>
        <a:p>
          <a:pPr rtl="0"/>
          <a:r>
            <a:rPr lang="vi-VN" sz="2600" smtClean="0">
              <a:latin typeface="Times New Roman" pitchFamily="18" charset="0"/>
              <a:cs typeface="Times New Roman" pitchFamily="18" charset="0"/>
            </a:rPr>
            <a:t>Chẩn đoán</a:t>
          </a:r>
          <a:endParaRPr lang="en-US" sz="2600" dirty="0">
            <a:latin typeface="Times New Roman" pitchFamily="18" charset="0"/>
            <a:cs typeface="Times New Roman" pitchFamily="18" charset="0"/>
          </a:endParaRPr>
        </a:p>
      </dgm:t>
    </dgm:pt>
    <dgm:pt modelId="{82FC60C2-291F-403F-A0E6-C32107869CA6}" type="parTrans" cxnId="{ED7251F7-074C-42D5-8AC6-2CCD4E5E5E1A}">
      <dgm:prSet/>
      <dgm:spPr/>
      <dgm:t>
        <a:bodyPr/>
        <a:lstStyle/>
        <a:p>
          <a:endParaRPr lang="en-US"/>
        </a:p>
      </dgm:t>
    </dgm:pt>
    <dgm:pt modelId="{3E3A2EF7-B9CD-406D-97D8-D7AC3627E8CE}" type="sibTrans" cxnId="{ED7251F7-074C-42D5-8AC6-2CCD4E5E5E1A}">
      <dgm:prSet/>
      <dgm:spPr/>
      <dgm:t>
        <a:bodyPr/>
        <a:lstStyle/>
        <a:p>
          <a:endParaRPr lang="en-US"/>
        </a:p>
      </dgm:t>
    </dgm:pt>
    <dgm:pt modelId="{E0C3D824-257A-4B31-88EB-66A93994EFA0}">
      <dgm:prSet custT="1"/>
      <dgm:spPr/>
      <dgm:t>
        <a:bodyPr/>
        <a:lstStyle/>
        <a:p>
          <a:pPr rtl="0"/>
          <a:r>
            <a:rPr lang="vi-VN" sz="2600" smtClean="0">
              <a:latin typeface="Times New Roman" pitchFamily="18" charset="0"/>
              <a:cs typeface="Times New Roman" pitchFamily="18" charset="0"/>
            </a:rPr>
            <a:t>Quy trình điều dưỡn</a:t>
          </a:r>
          <a:r>
            <a:rPr lang="vi-VN" sz="2600" smtClean="0"/>
            <a:t>g</a:t>
          </a:r>
          <a:endParaRPr lang="en-US" sz="2600"/>
        </a:p>
      </dgm:t>
    </dgm:pt>
    <dgm:pt modelId="{046A987C-EDA1-4671-B684-AE4B31AEFD85}" type="parTrans" cxnId="{C45B9863-B5AC-4DA7-B750-8019F1138D88}">
      <dgm:prSet/>
      <dgm:spPr/>
      <dgm:t>
        <a:bodyPr/>
        <a:lstStyle/>
        <a:p>
          <a:endParaRPr lang="en-US"/>
        </a:p>
      </dgm:t>
    </dgm:pt>
    <dgm:pt modelId="{2186376D-7986-4DFF-9EF9-920731FAAE7F}" type="sibTrans" cxnId="{C45B9863-B5AC-4DA7-B750-8019F1138D88}">
      <dgm:prSet/>
      <dgm:spPr/>
      <dgm:t>
        <a:bodyPr/>
        <a:lstStyle/>
        <a:p>
          <a:endParaRPr lang="en-US"/>
        </a:p>
      </dgm:t>
    </dgm:pt>
    <dgm:pt modelId="{AC54BB0B-B0D7-40AC-A385-365033E95998}">
      <dgm:prSet custT="1"/>
      <dgm:spPr/>
      <dgm:t>
        <a:bodyPr/>
        <a:lstStyle/>
        <a:p>
          <a:pPr rtl="0"/>
          <a:r>
            <a:rPr lang="vi-VN" sz="2600" dirty="0" smtClean="0">
              <a:latin typeface="Times New Roman" pitchFamily="18" charset="0"/>
              <a:cs typeface="Times New Roman" pitchFamily="18" charset="0"/>
            </a:rPr>
            <a:t>Trình bày cách xử trí khi gặp hôn mê</a:t>
          </a:r>
          <a:endParaRPr lang="en-US" sz="2600" dirty="0">
            <a:latin typeface="Times New Roman" pitchFamily="18" charset="0"/>
            <a:cs typeface="Times New Roman" pitchFamily="18" charset="0"/>
          </a:endParaRPr>
        </a:p>
      </dgm:t>
    </dgm:pt>
    <dgm:pt modelId="{E2D4EF0D-E7E2-421C-987E-478B558AD84F}" type="sibTrans" cxnId="{48BE5F72-4C1C-4208-97A7-F42DACB555F2}">
      <dgm:prSet/>
      <dgm:spPr/>
      <dgm:t>
        <a:bodyPr/>
        <a:lstStyle/>
        <a:p>
          <a:endParaRPr lang="en-US"/>
        </a:p>
      </dgm:t>
    </dgm:pt>
    <dgm:pt modelId="{6C303908-0019-40E1-8911-E4AE419C4499}" type="parTrans" cxnId="{48BE5F72-4C1C-4208-97A7-F42DACB555F2}">
      <dgm:prSet/>
      <dgm:spPr/>
      <dgm:t>
        <a:bodyPr/>
        <a:lstStyle/>
        <a:p>
          <a:endParaRPr lang="en-US"/>
        </a:p>
      </dgm:t>
    </dgm:pt>
    <dgm:pt modelId="{3D2C7CA1-4287-4000-9322-5AFA09CEDB6C}" type="pres">
      <dgm:prSet presAssocID="{E3AB56D8-0B08-4DF9-A645-42D07C9723FB}" presName="compositeShape" presStyleCnt="0">
        <dgm:presLayoutVars>
          <dgm:dir/>
          <dgm:resizeHandles/>
        </dgm:presLayoutVars>
      </dgm:prSet>
      <dgm:spPr/>
      <dgm:t>
        <a:bodyPr/>
        <a:lstStyle/>
        <a:p>
          <a:endParaRPr lang="vi-VN"/>
        </a:p>
      </dgm:t>
    </dgm:pt>
    <dgm:pt modelId="{8E92ECA2-AFC7-4C23-B71D-3358F0EE6F85}" type="pres">
      <dgm:prSet presAssocID="{E3AB56D8-0B08-4DF9-A645-42D07C9723FB}" presName="pyramid" presStyleLbl="node1" presStyleIdx="0" presStyleCnt="1" custScaleX="105029"/>
      <dgm:spPr/>
      <dgm:t>
        <a:bodyPr/>
        <a:lstStyle/>
        <a:p>
          <a:endParaRPr lang="vi-VN"/>
        </a:p>
      </dgm:t>
    </dgm:pt>
    <dgm:pt modelId="{F4BAF8A0-6A72-4725-A093-43FF03B7B58F}" type="pres">
      <dgm:prSet presAssocID="{E3AB56D8-0B08-4DF9-A645-42D07C9723FB}" presName="theList" presStyleCnt="0"/>
      <dgm:spPr/>
      <dgm:t>
        <a:bodyPr/>
        <a:lstStyle/>
        <a:p>
          <a:endParaRPr lang="vi-VN"/>
        </a:p>
      </dgm:t>
    </dgm:pt>
    <dgm:pt modelId="{A445C837-1751-4CD9-A356-DD3FCD11B883}" type="pres">
      <dgm:prSet presAssocID="{11517A2D-CDBC-445C-AF74-8372F90AA0EC}" presName="aNode" presStyleLbl="fgAcc1" presStyleIdx="0" presStyleCnt="7" custScaleX="106338" custScaleY="531394">
        <dgm:presLayoutVars>
          <dgm:bulletEnabled val="1"/>
        </dgm:presLayoutVars>
      </dgm:prSet>
      <dgm:spPr/>
      <dgm:t>
        <a:bodyPr/>
        <a:lstStyle/>
        <a:p>
          <a:endParaRPr lang="vi-VN"/>
        </a:p>
      </dgm:t>
    </dgm:pt>
    <dgm:pt modelId="{A21BA616-5B91-4A12-A337-58AD301E389B}" type="pres">
      <dgm:prSet presAssocID="{11517A2D-CDBC-445C-AF74-8372F90AA0EC}" presName="aSpace" presStyleCnt="0"/>
      <dgm:spPr/>
      <dgm:t>
        <a:bodyPr/>
        <a:lstStyle/>
        <a:p>
          <a:endParaRPr lang="vi-VN"/>
        </a:p>
      </dgm:t>
    </dgm:pt>
    <dgm:pt modelId="{CE250767-567A-49D5-9E66-FB8A2DD994A7}" type="pres">
      <dgm:prSet presAssocID="{3D220080-D616-4F4C-B176-330DC2E16B77}" presName="aNode" presStyleLbl="fgAcc1" presStyleIdx="1" presStyleCnt="7" custScaleX="105029" custScaleY="531394">
        <dgm:presLayoutVars>
          <dgm:bulletEnabled val="1"/>
        </dgm:presLayoutVars>
      </dgm:prSet>
      <dgm:spPr/>
      <dgm:t>
        <a:bodyPr/>
        <a:lstStyle/>
        <a:p>
          <a:endParaRPr lang="vi-VN"/>
        </a:p>
      </dgm:t>
    </dgm:pt>
    <dgm:pt modelId="{55DE2A98-8E31-4029-A890-1A92035E2E91}" type="pres">
      <dgm:prSet presAssocID="{3D220080-D616-4F4C-B176-330DC2E16B77}" presName="aSpace" presStyleCnt="0"/>
      <dgm:spPr/>
      <dgm:t>
        <a:bodyPr/>
        <a:lstStyle/>
        <a:p>
          <a:endParaRPr lang="vi-VN"/>
        </a:p>
      </dgm:t>
    </dgm:pt>
    <dgm:pt modelId="{BC902450-738D-4162-9367-DB6A9562EB48}" type="pres">
      <dgm:prSet presAssocID="{450457A6-B7A5-4E52-AE6E-0786F1B44109}" presName="aNode" presStyleLbl="fgAcc1" presStyleIdx="2" presStyleCnt="7" custScaleX="105029" custScaleY="531394">
        <dgm:presLayoutVars>
          <dgm:bulletEnabled val="1"/>
        </dgm:presLayoutVars>
      </dgm:prSet>
      <dgm:spPr/>
      <dgm:t>
        <a:bodyPr/>
        <a:lstStyle/>
        <a:p>
          <a:endParaRPr lang="vi-VN"/>
        </a:p>
      </dgm:t>
    </dgm:pt>
    <dgm:pt modelId="{26540AA5-25AB-49AB-8C24-3EEEDE4876E1}" type="pres">
      <dgm:prSet presAssocID="{450457A6-B7A5-4E52-AE6E-0786F1B44109}" presName="aSpace" presStyleCnt="0"/>
      <dgm:spPr/>
      <dgm:t>
        <a:bodyPr/>
        <a:lstStyle/>
        <a:p>
          <a:endParaRPr lang="vi-VN"/>
        </a:p>
      </dgm:t>
    </dgm:pt>
    <dgm:pt modelId="{0C98D307-6BB8-4C2A-AA3B-906BF6B40076}" type="pres">
      <dgm:prSet presAssocID="{1F3A74B9-DF12-47A8-B528-4DDDB10D8C09}" presName="aNode" presStyleLbl="fgAcc1" presStyleIdx="3" presStyleCnt="7" custScaleX="105029" custScaleY="531394">
        <dgm:presLayoutVars>
          <dgm:bulletEnabled val="1"/>
        </dgm:presLayoutVars>
      </dgm:prSet>
      <dgm:spPr/>
      <dgm:t>
        <a:bodyPr/>
        <a:lstStyle/>
        <a:p>
          <a:endParaRPr lang="vi-VN"/>
        </a:p>
      </dgm:t>
    </dgm:pt>
    <dgm:pt modelId="{8D685D24-3AEE-454A-9C62-AC9C801C1B45}" type="pres">
      <dgm:prSet presAssocID="{1F3A74B9-DF12-47A8-B528-4DDDB10D8C09}" presName="aSpace" presStyleCnt="0"/>
      <dgm:spPr/>
      <dgm:t>
        <a:bodyPr/>
        <a:lstStyle/>
        <a:p>
          <a:endParaRPr lang="vi-VN"/>
        </a:p>
      </dgm:t>
    </dgm:pt>
    <dgm:pt modelId="{ABD68767-9B55-4B76-92C4-BA1B9849430D}" type="pres">
      <dgm:prSet presAssocID="{D9E306F0-6421-4BD3-B962-644959BE1B34}" presName="aNode" presStyleLbl="fgAcc1" presStyleIdx="4" presStyleCnt="7" custScaleX="105029" custScaleY="531394">
        <dgm:presLayoutVars>
          <dgm:bulletEnabled val="1"/>
        </dgm:presLayoutVars>
      </dgm:prSet>
      <dgm:spPr/>
      <dgm:t>
        <a:bodyPr/>
        <a:lstStyle/>
        <a:p>
          <a:endParaRPr lang="vi-VN"/>
        </a:p>
      </dgm:t>
    </dgm:pt>
    <dgm:pt modelId="{EDD207E1-7910-48EC-B23A-DBC23CE91E32}" type="pres">
      <dgm:prSet presAssocID="{D9E306F0-6421-4BD3-B962-644959BE1B34}" presName="aSpace" presStyleCnt="0"/>
      <dgm:spPr/>
      <dgm:t>
        <a:bodyPr/>
        <a:lstStyle/>
        <a:p>
          <a:endParaRPr lang="vi-VN"/>
        </a:p>
      </dgm:t>
    </dgm:pt>
    <dgm:pt modelId="{11B5DAF1-932B-42B3-A990-DEF4BCC4F297}" type="pres">
      <dgm:prSet presAssocID="{AC54BB0B-B0D7-40AC-A385-365033E95998}" presName="aNode" presStyleLbl="fgAcc1" presStyleIdx="5" presStyleCnt="7" custScaleX="105029" custScaleY="531394">
        <dgm:presLayoutVars>
          <dgm:bulletEnabled val="1"/>
        </dgm:presLayoutVars>
      </dgm:prSet>
      <dgm:spPr/>
      <dgm:t>
        <a:bodyPr/>
        <a:lstStyle/>
        <a:p>
          <a:endParaRPr lang="vi-VN"/>
        </a:p>
      </dgm:t>
    </dgm:pt>
    <dgm:pt modelId="{0B73F9BF-7EDD-4673-908D-B89E1FDC7766}" type="pres">
      <dgm:prSet presAssocID="{AC54BB0B-B0D7-40AC-A385-365033E95998}" presName="aSpace" presStyleCnt="0"/>
      <dgm:spPr/>
      <dgm:t>
        <a:bodyPr/>
        <a:lstStyle/>
        <a:p>
          <a:endParaRPr lang="vi-VN"/>
        </a:p>
      </dgm:t>
    </dgm:pt>
    <dgm:pt modelId="{AF4D4E71-6C1E-4855-85CC-9AF549DBB307}" type="pres">
      <dgm:prSet presAssocID="{E0C3D824-257A-4B31-88EB-66A93994EFA0}" presName="aNode" presStyleLbl="fgAcc1" presStyleIdx="6" presStyleCnt="7" custScaleX="105029" custScaleY="531394">
        <dgm:presLayoutVars>
          <dgm:bulletEnabled val="1"/>
        </dgm:presLayoutVars>
      </dgm:prSet>
      <dgm:spPr/>
      <dgm:t>
        <a:bodyPr/>
        <a:lstStyle/>
        <a:p>
          <a:endParaRPr lang="vi-VN"/>
        </a:p>
      </dgm:t>
    </dgm:pt>
    <dgm:pt modelId="{38BD6DB0-FF57-4A84-A77A-05F38491178A}" type="pres">
      <dgm:prSet presAssocID="{E0C3D824-257A-4B31-88EB-66A93994EFA0}" presName="aSpace" presStyleCnt="0"/>
      <dgm:spPr/>
      <dgm:t>
        <a:bodyPr/>
        <a:lstStyle/>
        <a:p>
          <a:endParaRPr lang="vi-VN"/>
        </a:p>
      </dgm:t>
    </dgm:pt>
  </dgm:ptLst>
  <dgm:cxnLst>
    <dgm:cxn modelId="{D21F2087-FB82-4D40-9561-6A2D0BBF5394}" type="presOf" srcId="{11517A2D-CDBC-445C-AF74-8372F90AA0EC}" destId="{A445C837-1751-4CD9-A356-DD3FCD11B883}" srcOrd="0" destOrd="0" presId="urn:microsoft.com/office/officeart/2005/8/layout/pyramid2"/>
    <dgm:cxn modelId="{48BE5F72-4C1C-4208-97A7-F42DACB555F2}" srcId="{E3AB56D8-0B08-4DF9-A645-42D07C9723FB}" destId="{AC54BB0B-B0D7-40AC-A385-365033E95998}" srcOrd="5" destOrd="0" parTransId="{6C303908-0019-40E1-8911-E4AE419C4499}" sibTransId="{E2D4EF0D-E7E2-421C-987E-478B558AD84F}"/>
    <dgm:cxn modelId="{90AADB06-A019-4EF2-A999-F264779687D0}" type="presOf" srcId="{450457A6-B7A5-4E52-AE6E-0786F1B44109}" destId="{BC902450-738D-4162-9367-DB6A9562EB48}" srcOrd="0" destOrd="0" presId="urn:microsoft.com/office/officeart/2005/8/layout/pyramid2"/>
    <dgm:cxn modelId="{9E975250-64C2-4124-A375-123DB169AC85}" type="presOf" srcId="{E3AB56D8-0B08-4DF9-A645-42D07C9723FB}" destId="{3D2C7CA1-4287-4000-9322-5AFA09CEDB6C}" srcOrd="0" destOrd="0" presId="urn:microsoft.com/office/officeart/2005/8/layout/pyramid2"/>
    <dgm:cxn modelId="{C45B9863-B5AC-4DA7-B750-8019F1138D88}" srcId="{E3AB56D8-0B08-4DF9-A645-42D07C9723FB}" destId="{E0C3D824-257A-4B31-88EB-66A93994EFA0}" srcOrd="6" destOrd="0" parTransId="{046A987C-EDA1-4671-B684-AE4B31AEFD85}" sibTransId="{2186376D-7986-4DFF-9EF9-920731FAAE7F}"/>
    <dgm:cxn modelId="{ED7251F7-074C-42D5-8AC6-2CCD4E5E5E1A}" srcId="{E3AB56D8-0B08-4DF9-A645-42D07C9723FB}" destId="{D9E306F0-6421-4BD3-B962-644959BE1B34}" srcOrd="4" destOrd="0" parTransId="{82FC60C2-291F-403F-A0E6-C32107869CA6}" sibTransId="{3E3A2EF7-B9CD-406D-97D8-D7AC3627E8CE}"/>
    <dgm:cxn modelId="{548B72F3-94CB-41DD-81CA-861FA7A604D3}" type="presOf" srcId="{1F3A74B9-DF12-47A8-B528-4DDDB10D8C09}" destId="{0C98D307-6BB8-4C2A-AA3B-906BF6B40076}" srcOrd="0" destOrd="0" presId="urn:microsoft.com/office/officeart/2005/8/layout/pyramid2"/>
    <dgm:cxn modelId="{F6B8A667-4602-4495-82B5-1EF7DBE4619B}" type="presOf" srcId="{E0C3D824-257A-4B31-88EB-66A93994EFA0}" destId="{AF4D4E71-6C1E-4855-85CC-9AF549DBB307}" srcOrd="0" destOrd="0" presId="urn:microsoft.com/office/officeart/2005/8/layout/pyramid2"/>
    <dgm:cxn modelId="{6E02990E-AB8E-4AE0-BB20-4AFCB43A6257}" type="presOf" srcId="{D9E306F0-6421-4BD3-B962-644959BE1B34}" destId="{ABD68767-9B55-4B76-92C4-BA1B9849430D}" srcOrd="0" destOrd="0" presId="urn:microsoft.com/office/officeart/2005/8/layout/pyramid2"/>
    <dgm:cxn modelId="{203464D8-5AE3-4B58-9564-AC7FA8EF4A63}" srcId="{E3AB56D8-0B08-4DF9-A645-42D07C9723FB}" destId="{450457A6-B7A5-4E52-AE6E-0786F1B44109}" srcOrd="2" destOrd="0" parTransId="{ECC9F529-C35E-43B6-A618-D870153B2E27}" sibTransId="{CB5F211A-44BF-4BFA-821B-571F6134960F}"/>
    <dgm:cxn modelId="{D07E92CE-D549-4EC1-88E4-C536A41BBEA5}" srcId="{E3AB56D8-0B08-4DF9-A645-42D07C9723FB}" destId="{3D220080-D616-4F4C-B176-330DC2E16B77}" srcOrd="1" destOrd="0" parTransId="{1C019E77-E739-4D45-9C23-C7E5D4F05389}" sibTransId="{EBDAB7C2-0B1C-4D1B-9655-9EB8FE2D3B0C}"/>
    <dgm:cxn modelId="{E10709B1-EB55-4A90-9995-D50AAC0CCAAF}" srcId="{E3AB56D8-0B08-4DF9-A645-42D07C9723FB}" destId="{11517A2D-CDBC-445C-AF74-8372F90AA0EC}" srcOrd="0" destOrd="0" parTransId="{1552E336-3F76-4E12-BD3E-D96EE36A19B1}" sibTransId="{995AAE81-9F9B-4ACC-8A5B-E7CABD3CE152}"/>
    <dgm:cxn modelId="{5FF21D8C-9991-4DE0-8091-572FC2E8FD89}" type="presOf" srcId="{3D220080-D616-4F4C-B176-330DC2E16B77}" destId="{CE250767-567A-49D5-9E66-FB8A2DD994A7}" srcOrd="0" destOrd="0" presId="urn:microsoft.com/office/officeart/2005/8/layout/pyramid2"/>
    <dgm:cxn modelId="{CF141DB7-2585-44B4-A01C-732B60FB81DB}" type="presOf" srcId="{AC54BB0B-B0D7-40AC-A385-365033E95998}" destId="{11B5DAF1-932B-42B3-A990-DEF4BCC4F297}" srcOrd="0" destOrd="0" presId="urn:microsoft.com/office/officeart/2005/8/layout/pyramid2"/>
    <dgm:cxn modelId="{6044B5DE-14F9-484A-9E7D-4B5E00C8D1DE}" srcId="{E3AB56D8-0B08-4DF9-A645-42D07C9723FB}" destId="{1F3A74B9-DF12-47A8-B528-4DDDB10D8C09}" srcOrd="3" destOrd="0" parTransId="{1C427E78-DBE5-44C8-9EDD-C2863501D0D0}" sibTransId="{61E4DD7C-8192-4FCE-B7BD-91E27A8B9FA4}"/>
    <dgm:cxn modelId="{9808C5DA-4E42-41BB-B84F-832331F26573}" type="presParOf" srcId="{3D2C7CA1-4287-4000-9322-5AFA09CEDB6C}" destId="{8E92ECA2-AFC7-4C23-B71D-3358F0EE6F85}" srcOrd="0" destOrd="0" presId="urn:microsoft.com/office/officeart/2005/8/layout/pyramid2"/>
    <dgm:cxn modelId="{07A9D3EA-4B06-4DB8-B420-D5BF5D32F1D2}" type="presParOf" srcId="{3D2C7CA1-4287-4000-9322-5AFA09CEDB6C}" destId="{F4BAF8A0-6A72-4725-A093-43FF03B7B58F}" srcOrd="1" destOrd="0" presId="urn:microsoft.com/office/officeart/2005/8/layout/pyramid2"/>
    <dgm:cxn modelId="{48333643-8A40-4F08-9C90-1890E4351F08}" type="presParOf" srcId="{F4BAF8A0-6A72-4725-A093-43FF03B7B58F}" destId="{A445C837-1751-4CD9-A356-DD3FCD11B883}" srcOrd="0" destOrd="0" presId="urn:microsoft.com/office/officeart/2005/8/layout/pyramid2"/>
    <dgm:cxn modelId="{15056076-CF35-4C68-BC43-D695240ACCDF}" type="presParOf" srcId="{F4BAF8A0-6A72-4725-A093-43FF03B7B58F}" destId="{A21BA616-5B91-4A12-A337-58AD301E389B}" srcOrd="1" destOrd="0" presId="urn:microsoft.com/office/officeart/2005/8/layout/pyramid2"/>
    <dgm:cxn modelId="{4AA32744-F8CA-46E0-B712-4E2337866D76}" type="presParOf" srcId="{F4BAF8A0-6A72-4725-A093-43FF03B7B58F}" destId="{CE250767-567A-49D5-9E66-FB8A2DD994A7}" srcOrd="2" destOrd="0" presId="urn:microsoft.com/office/officeart/2005/8/layout/pyramid2"/>
    <dgm:cxn modelId="{73BA4659-406B-4806-A3B5-A8652FAD4977}" type="presParOf" srcId="{F4BAF8A0-6A72-4725-A093-43FF03B7B58F}" destId="{55DE2A98-8E31-4029-A890-1A92035E2E91}" srcOrd="3" destOrd="0" presId="urn:microsoft.com/office/officeart/2005/8/layout/pyramid2"/>
    <dgm:cxn modelId="{838210F2-3C8E-413F-8719-E9049DA9059E}" type="presParOf" srcId="{F4BAF8A0-6A72-4725-A093-43FF03B7B58F}" destId="{BC902450-738D-4162-9367-DB6A9562EB48}" srcOrd="4" destOrd="0" presId="urn:microsoft.com/office/officeart/2005/8/layout/pyramid2"/>
    <dgm:cxn modelId="{A19E48EB-4157-4567-9621-472291BC2DE8}" type="presParOf" srcId="{F4BAF8A0-6A72-4725-A093-43FF03B7B58F}" destId="{26540AA5-25AB-49AB-8C24-3EEEDE4876E1}" srcOrd="5" destOrd="0" presId="urn:microsoft.com/office/officeart/2005/8/layout/pyramid2"/>
    <dgm:cxn modelId="{830A2D0C-8D58-422F-8E46-6912A5AAEC93}" type="presParOf" srcId="{F4BAF8A0-6A72-4725-A093-43FF03B7B58F}" destId="{0C98D307-6BB8-4C2A-AA3B-906BF6B40076}" srcOrd="6" destOrd="0" presId="urn:microsoft.com/office/officeart/2005/8/layout/pyramid2"/>
    <dgm:cxn modelId="{77866F76-C2CF-4A82-99A8-6AD0AB9E6C3D}" type="presParOf" srcId="{F4BAF8A0-6A72-4725-A093-43FF03B7B58F}" destId="{8D685D24-3AEE-454A-9C62-AC9C801C1B45}" srcOrd="7" destOrd="0" presId="urn:microsoft.com/office/officeart/2005/8/layout/pyramid2"/>
    <dgm:cxn modelId="{344003C5-DF1B-496C-A383-C2082F21C4E1}" type="presParOf" srcId="{F4BAF8A0-6A72-4725-A093-43FF03B7B58F}" destId="{ABD68767-9B55-4B76-92C4-BA1B9849430D}" srcOrd="8" destOrd="0" presId="urn:microsoft.com/office/officeart/2005/8/layout/pyramid2"/>
    <dgm:cxn modelId="{57CB5228-9EDB-43F4-AD1D-F3FA8977C21A}" type="presParOf" srcId="{F4BAF8A0-6A72-4725-A093-43FF03B7B58F}" destId="{EDD207E1-7910-48EC-B23A-DBC23CE91E32}" srcOrd="9" destOrd="0" presId="urn:microsoft.com/office/officeart/2005/8/layout/pyramid2"/>
    <dgm:cxn modelId="{4BF0B5FF-F4EE-44F9-8FFD-6A61CCAE6BBE}" type="presParOf" srcId="{F4BAF8A0-6A72-4725-A093-43FF03B7B58F}" destId="{11B5DAF1-932B-42B3-A990-DEF4BCC4F297}" srcOrd="10" destOrd="0" presId="urn:microsoft.com/office/officeart/2005/8/layout/pyramid2"/>
    <dgm:cxn modelId="{58A88C52-C4CB-4592-8355-E00533C2E279}" type="presParOf" srcId="{F4BAF8A0-6A72-4725-A093-43FF03B7B58F}" destId="{0B73F9BF-7EDD-4673-908D-B89E1FDC7766}" srcOrd="11" destOrd="0" presId="urn:microsoft.com/office/officeart/2005/8/layout/pyramid2"/>
    <dgm:cxn modelId="{71EC2922-414C-486D-8338-8F50FCE00A20}" type="presParOf" srcId="{F4BAF8A0-6A72-4725-A093-43FF03B7B58F}" destId="{AF4D4E71-6C1E-4855-85CC-9AF549DBB307}" srcOrd="12" destOrd="0" presId="urn:microsoft.com/office/officeart/2005/8/layout/pyramid2"/>
    <dgm:cxn modelId="{E30DA3B2-3163-45BA-BB60-9581A8E52176}" type="presParOf" srcId="{F4BAF8A0-6A72-4725-A093-43FF03B7B58F}" destId="{38BD6DB0-FF57-4A84-A77A-05F38491178A}"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0C971-E3F2-4C48-A63F-0538136E48A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9F14BCFE-F868-451E-9D74-367C61097741}">
      <dgm:prSet phldrT="[Text]" custT="1"/>
      <dgm:spPr/>
      <dgm:t>
        <a:bodyPr/>
        <a:lstStyle/>
        <a:p>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I hay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dgm:t>
    </dgm:pt>
    <dgm:pt modelId="{D4B95868-98B1-4EBC-930B-A96383222193}" type="parTrans" cxnId="{64DCD97A-8BE5-4C0F-9BEF-B3CCB2A12C95}">
      <dgm:prSet/>
      <dgm:spPr/>
      <dgm:t>
        <a:bodyPr/>
        <a:lstStyle/>
        <a:p>
          <a:endParaRPr lang="en-US"/>
        </a:p>
      </dgm:t>
    </dgm:pt>
    <dgm:pt modelId="{80B4B309-0EA9-4629-BE58-0912E2BCBB0E}" type="sibTrans" cxnId="{64DCD97A-8BE5-4C0F-9BEF-B3CCB2A12C95}">
      <dgm:prSet/>
      <dgm:spPr/>
      <dgm:t>
        <a:bodyPr/>
        <a:lstStyle/>
        <a:p>
          <a:endParaRPr lang="en-US"/>
        </a:p>
      </dgm:t>
    </dgm:pt>
    <dgm:pt modelId="{4CE96FFE-1BD8-4252-9189-95AB87B362B5}">
      <dgm:prSet phldrT="[Text]" custT="1"/>
      <dgm:spPr/>
      <dgm:t>
        <a:bodyPr/>
        <a:lstStyle/>
        <a:p>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II hay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endParaRPr lang="en-US" sz="2800" dirty="0">
            <a:latin typeface="Times New Roman" pitchFamily="18" charset="0"/>
            <a:cs typeface="Times New Roman" pitchFamily="18" charset="0"/>
          </a:endParaRPr>
        </a:p>
      </dgm:t>
    </dgm:pt>
    <dgm:pt modelId="{47C6A0CC-D228-4573-82A8-CB115D0C681E}" type="parTrans" cxnId="{2C9E3A94-86B2-4007-AD29-6B01FF2720E1}">
      <dgm:prSet/>
      <dgm:spPr/>
      <dgm:t>
        <a:bodyPr/>
        <a:lstStyle/>
        <a:p>
          <a:endParaRPr lang="en-US"/>
        </a:p>
      </dgm:t>
    </dgm:pt>
    <dgm:pt modelId="{F1E40CC6-71BC-437B-87F2-7F02FADED427}" type="sibTrans" cxnId="{2C9E3A94-86B2-4007-AD29-6B01FF2720E1}">
      <dgm:prSet/>
      <dgm:spPr/>
      <dgm:t>
        <a:bodyPr/>
        <a:lstStyle/>
        <a:p>
          <a:endParaRPr lang="en-US"/>
        </a:p>
      </dgm:t>
    </dgm:pt>
    <dgm:pt modelId="{5A225965-16BD-4035-B942-1FF1F0C4D1F3}">
      <dgm:prSet phldrT="[Text]" custT="1"/>
      <dgm:spPr/>
      <dgm:t>
        <a:bodyPr/>
        <a:lstStyle/>
        <a:p>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III hay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endParaRPr lang="en-US" sz="2800" dirty="0">
            <a:latin typeface="Times New Roman" pitchFamily="18" charset="0"/>
            <a:cs typeface="Times New Roman" pitchFamily="18" charset="0"/>
          </a:endParaRPr>
        </a:p>
      </dgm:t>
    </dgm:pt>
    <dgm:pt modelId="{589FE455-471F-48F9-8FD4-56C5983C89C0}" type="parTrans" cxnId="{387893B6-D5FC-47B4-BE8F-E402317E80F4}">
      <dgm:prSet/>
      <dgm:spPr/>
      <dgm:t>
        <a:bodyPr/>
        <a:lstStyle/>
        <a:p>
          <a:endParaRPr lang="en-US"/>
        </a:p>
      </dgm:t>
    </dgm:pt>
    <dgm:pt modelId="{C558A0F3-9B80-4331-ACD1-CBA6BE487859}" type="sibTrans" cxnId="{387893B6-D5FC-47B4-BE8F-E402317E80F4}">
      <dgm:prSet/>
      <dgm:spPr/>
      <dgm:t>
        <a:bodyPr/>
        <a:lstStyle/>
        <a:p>
          <a:endParaRPr lang="en-US"/>
        </a:p>
      </dgm:t>
    </dgm:pt>
    <dgm:pt modelId="{442175F2-AD49-46A7-B14C-ACCFE2A5C848}">
      <dgm:prSet phldrT="[Text]"/>
      <dgm:spPr/>
      <dgm:t>
        <a:bodyPr/>
        <a:lstStyle/>
        <a:p>
          <a:r>
            <a:rPr lang="en-US" dirty="0" err="1" smtClean="0">
              <a:latin typeface="Times New Roman" pitchFamily="18" charset="0"/>
              <a:cs typeface="Times New Roman" pitchFamily="18" charset="0"/>
            </a:rPr>
            <a:t>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IV hay </a:t>
          </a:r>
          <a:r>
            <a:rPr lang="en-US" dirty="0" err="1" smtClean="0">
              <a:latin typeface="Times New Roman" pitchFamily="18" charset="0"/>
              <a:cs typeface="Times New Roman" pitchFamily="18" charset="0"/>
            </a:rPr>
            <a:t>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hồi</a:t>
          </a:r>
          <a:endParaRPr lang="en-US" dirty="0">
            <a:latin typeface="Times New Roman" pitchFamily="18" charset="0"/>
            <a:cs typeface="Times New Roman" pitchFamily="18" charset="0"/>
          </a:endParaRPr>
        </a:p>
      </dgm:t>
    </dgm:pt>
    <dgm:pt modelId="{0AF3D339-40D2-4317-BCDF-9E7F4A50E6CA}" type="parTrans" cxnId="{FAD1C693-43EA-40A2-9678-EAA5376B0F98}">
      <dgm:prSet/>
      <dgm:spPr/>
      <dgm:t>
        <a:bodyPr/>
        <a:lstStyle/>
        <a:p>
          <a:endParaRPr lang="en-US"/>
        </a:p>
      </dgm:t>
    </dgm:pt>
    <dgm:pt modelId="{A87803C6-D168-4BEE-B925-64169404DDD0}" type="sibTrans" cxnId="{FAD1C693-43EA-40A2-9678-EAA5376B0F98}">
      <dgm:prSet/>
      <dgm:spPr/>
      <dgm:t>
        <a:bodyPr/>
        <a:lstStyle/>
        <a:p>
          <a:endParaRPr lang="en-US"/>
        </a:p>
      </dgm:t>
    </dgm:pt>
    <dgm:pt modelId="{71BE1CFF-D71D-4B40-A519-F6F08DA406B2}" type="pres">
      <dgm:prSet presAssocID="{3F40C971-E3F2-4C48-A63F-0538136E48AC}" presName="linear" presStyleCnt="0">
        <dgm:presLayoutVars>
          <dgm:dir/>
          <dgm:animLvl val="lvl"/>
          <dgm:resizeHandles val="exact"/>
        </dgm:presLayoutVars>
      </dgm:prSet>
      <dgm:spPr/>
      <dgm:t>
        <a:bodyPr/>
        <a:lstStyle/>
        <a:p>
          <a:endParaRPr lang="vi-VN"/>
        </a:p>
      </dgm:t>
    </dgm:pt>
    <dgm:pt modelId="{5C2412E2-0E5F-4589-A2DF-8D7E72A89882}" type="pres">
      <dgm:prSet presAssocID="{9F14BCFE-F868-451E-9D74-367C61097741}" presName="parentLin" presStyleCnt="0"/>
      <dgm:spPr/>
    </dgm:pt>
    <dgm:pt modelId="{18DE069D-BFDD-4196-9153-7C595512D1B3}" type="pres">
      <dgm:prSet presAssocID="{9F14BCFE-F868-451E-9D74-367C61097741}" presName="parentLeftMargin" presStyleLbl="node1" presStyleIdx="0" presStyleCnt="4"/>
      <dgm:spPr/>
      <dgm:t>
        <a:bodyPr/>
        <a:lstStyle/>
        <a:p>
          <a:endParaRPr lang="vi-VN"/>
        </a:p>
      </dgm:t>
    </dgm:pt>
    <dgm:pt modelId="{9AC4D4E0-9727-43D9-A6B3-6A65E257DFDB}" type="pres">
      <dgm:prSet presAssocID="{9F14BCFE-F868-451E-9D74-367C61097741}" presName="parentText" presStyleLbl="node1" presStyleIdx="0" presStyleCnt="4" custScaleX="142857">
        <dgm:presLayoutVars>
          <dgm:chMax val="0"/>
          <dgm:bulletEnabled val="1"/>
        </dgm:presLayoutVars>
      </dgm:prSet>
      <dgm:spPr/>
      <dgm:t>
        <a:bodyPr/>
        <a:lstStyle/>
        <a:p>
          <a:endParaRPr lang="en-US"/>
        </a:p>
      </dgm:t>
    </dgm:pt>
    <dgm:pt modelId="{41DC0376-2A26-4622-B581-C4BF8AAADB99}" type="pres">
      <dgm:prSet presAssocID="{9F14BCFE-F868-451E-9D74-367C61097741}" presName="negativeSpace" presStyleCnt="0"/>
      <dgm:spPr/>
    </dgm:pt>
    <dgm:pt modelId="{899C93A2-3C34-4CE3-BDAC-62AE6DC7094A}" type="pres">
      <dgm:prSet presAssocID="{9F14BCFE-F868-451E-9D74-367C61097741}" presName="childText" presStyleLbl="conFgAcc1" presStyleIdx="0" presStyleCnt="4">
        <dgm:presLayoutVars>
          <dgm:bulletEnabled val="1"/>
        </dgm:presLayoutVars>
      </dgm:prSet>
      <dgm:spPr/>
    </dgm:pt>
    <dgm:pt modelId="{6BE8B85D-121E-4926-B252-B6F1980367A0}" type="pres">
      <dgm:prSet presAssocID="{80B4B309-0EA9-4629-BE58-0912E2BCBB0E}" presName="spaceBetweenRectangles" presStyleCnt="0"/>
      <dgm:spPr/>
    </dgm:pt>
    <dgm:pt modelId="{E09A2C0F-A8A2-4D1B-ADED-A8C37FDB5B5A}" type="pres">
      <dgm:prSet presAssocID="{4CE96FFE-1BD8-4252-9189-95AB87B362B5}" presName="parentLin" presStyleCnt="0"/>
      <dgm:spPr/>
    </dgm:pt>
    <dgm:pt modelId="{275DE547-F40C-4C07-BD70-49F13950513D}" type="pres">
      <dgm:prSet presAssocID="{4CE96FFE-1BD8-4252-9189-95AB87B362B5}" presName="parentLeftMargin" presStyleLbl="node1" presStyleIdx="0" presStyleCnt="4"/>
      <dgm:spPr/>
      <dgm:t>
        <a:bodyPr/>
        <a:lstStyle/>
        <a:p>
          <a:endParaRPr lang="vi-VN"/>
        </a:p>
      </dgm:t>
    </dgm:pt>
    <dgm:pt modelId="{34C8E4E6-AE38-4757-9D46-1BB3C6E06195}" type="pres">
      <dgm:prSet presAssocID="{4CE96FFE-1BD8-4252-9189-95AB87B362B5}" presName="parentText" presStyleLbl="node1" presStyleIdx="1" presStyleCnt="4" custScaleX="142857">
        <dgm:presLayoutVars>
          <dgm:chMax val="0"/>
          <dgm:bulletEnabled val="1"/>
        </dgm:presLayoutVars>
      </dgm:prSet>
      <dgm:spPr/>
      <dgm:t>
        <a:bodyPr/>
        <a:lstStyle/>
        <a:p>
          <a:endParaRPr lang="en-US"/>
        </a:p>
      </dgm:t>
    </dgm:pt>
    <dgm:pt modelId="{03408D2F-6521-49E4-AC61-C3F3C37465F1}" type="pres">
      <dgm:prSet presAssocID="{4CE96FFE-1BD8-4252-9189-95AB87B362B5}" presName="negativeSpace" presStyleCnt="0"/>
      <dgm:spPr/>
    </dgm:pt>
    <dgm:pt modelId="{60A0A04C-2448-4583-B2FE-65F864FED4D0}" type="pres">
      <dgm:prSet presAssocID="{4CE96FFE-1BD8-4252-9189-95AB87B362B5}" presName="childText" presStyleLbl="conFgAcc1" presStyleIdx="1" presStyleCnt="4">
        <dgm:presLayoutVars>
          <dgm:bulletEnabled val="1"/>
        </dgm:presLayoutVars>
      </dgm:prSet>
      <dgm:spPr/>
    </dgm:pt>
    <dgm:pt modelId="{537936F4-CDE2-48A6-9CC5-A7D8E3CD55F7}" type="pres">
      <dgm:prSet presAssocID="{F1E40CC6-71BC-437B-87F2-7F02FADED427}" presName="spaceBetweenRectangles" presStyleCnt="0"/>
      <dgm:spPr/>
    </dgm:pt>
    <dgm:pt modelId="{E5E561B3-509B-4E70-9485-44220A70FF02}" type="pres">
      <dgm:prSet presAssocID="{5A225965-16BD-4035-B942-1FF1F0C4D1F3}" presName="parentLin" presStyleCnt="0"/>
      <dgm:spPr/>
    </dgm:pt>
    <dgm:pt modelId="{80C8735B-E817-4A9F-867F-426D57C68AEA}" type="pres">
      <dgm:prSet presAssocID="{5A225965-16BD-4035-B942-1FF1F0C4D1F3}" presName="parentLeftMargin" presStyleLbl="node1" presStyleIdx="1" presStyleCnt="4"/>
      <dgm:spPr/>
      <dgm:t>
        <a:bodyPr/>
        <a:lstStyle/>
        <a:p>
          <a:endParaRPr lang="vi-VN"/>
        </a:p>
      </dgm:t>
    </dgm:pt>
    <dgm:pt modelId="{75230A4D-0D86-403C-A7F2-CAB2618F6B3D}" type="pres">
      <dgm:prSet presAssocID="{5A225965-16BD-4035-B942-1FF1F0C4D1F3}" presName="parentText" presStyleLbl="node1" presStyleIdx="2" presStyleCnt="4" custScaleX="142857">
        <dgm:presLayoutVars>
          <dgm:chMax val="0"/>
          <dgm:bulletEnabled val="1"/>
        </dgm:presLayoutVars>
      </dgm:prSet>
      <dgm:spPr/>
      <dgm:t>
        <a:bodyPr/>
        <a:lstStyle/>
        <a:p>
          <a:endParaRPr lang="en-US"/>
        </a:p>
      </dgm:t>
    </dgm:pt>
    <dgm:pt modelId="{BBBDA1AE-005E-44BC-A3D4-02D7923A3E09}" type="pres">
      <dgm:prSet presAssocID="{5A225965-16BD-4035-B942-1FF1F0C4D1F3}" presName="negativeSpace" presStyleCnt="0"/>
      <dgm:spPr/>
    </dgm:pt>
    <dgm:pt modelId="{F7E8121F-65DA-494D-A992-3FC09DC67D55}" type="pres">
      <dgm:prSet presAssocID="{5A225965-16BD-4035-B942-1FF1F0C4D1F3}" presName="childText" presStyleLbl="conFgAcc1" presStyleIdx="2" presStyleCnt="4">
        <dgm:presLayoutVars>
          <dgm:bulletEnabled val="1"/>
        </dgm:presLayoutVars>
      </dgm:prSet>
      <dgm:spPr/>
    </dgm:pt>
    <dgm:pt modelId="{169CFE5D-A953-466C-B4E5-F0FBBAEF817B}" type="pres">
      <dgm:prSet presAssocID="{C558A0F3-9B80-4331-ACD1-CBA6BE487859}" presName="spaceBetweenRectangles" presStyleCnt="0"/>
      <dgm:spPr/>
    </dgm:pt>
    <dgm:pt modelId="{7BC2040B-6B75-4140-9A58-3038D6E77F9A}" type="pres">
      <dgm:prSet presAssocID="{442175F2-AD49-46A7-B14C-ACCFE2A5C848}" presName="parentLin" presStyleCnt="0"/>
      <dgm:spPr/>
    </dgm:pt>
    <dgm:pt modelId="{05AE3A66-1BC0-41AB-AF8B-A10ADB1871C1}" type="pres">
      <dgm:prSet presAssocID="{442175F2-AD49-46A7-B14C-ACCFE2A5C848}" presName="parentLeftMargin" presStyleLbl="node1" presStyleIdx="2" presStyleCnt="4"/>
      <dgm:spPr/>
      <dgm:t>
        <a:bodyPr/>
        <a:lstStyle/>
        <a:p>
          <a:endParaRPr lang="vi-VN"/>
        </a:p>
      </dgm:t>
    </dgm:pt>
    <dgm:pt modelId="{BAAF28FE-1C9B-4D36-B94A-17CBB675F9E1}" type="pres">
      <dgm:prSet presAssocID="{442175F2-AD49-46A7-B14C-ACCFE2A5C848}" presName="parentText" presStyleLbl="node1" presStyleIdx="3" presStyleCnt="4" custScaleX="142857">
        <dgm:presLayoutVars>
          <dgm:chMax val="0"/>
          <dgm:bulletEnabled val="1"/>
        </dgm:presLayoutVars>
      </dgm:prSet>
      <dgm:spPr/>
      <dgm:t>
        <a:bodyPr/>
        <a:lstStyle/>
        <a:p>
          <a:endParaRPr lang="en-US"/>
        </a:p>
      </dgm:t>
    </dgm:pt>
    <dgm:pt modelId="{D43F9E15-164E-4FAD-9D56-94D17F9CBAFA}" type="pres">
      <dgm:prSet presAssocID="{442175F2-AD49-46A7-B14C-ACCFE2A5C848}" presName="negativeSpace" presStyleCnt="0"/>
      <dgm:spPr/>
    </dgm:pt>
    <dgm:pt modelId="{B93B32D7-94D1-4340-82EF-ECCEED9A5E41}" type="pres">
      <dgm:prSet presAssocID="{442175F2-AD49-46A7-B14C-ACCFE2A5C848}" presName="childText" presStyleLbl="conFgAcc1" presStyleIdx="3" presStyleCnt="4">
        <dgm:presLayoutVars>
          <dgm:bulletEnabled val="1"/>
        </dgm:presLayoutVars>
      </dgm:prSet>
      <dgm:spPr/>
    </dgm:pt>
  </dgm:ptLst>
  <dgm:cxnLst>
    <dgm:cxn modelId="{F700CC6A-8168-4C24-87A9-A5C109FD24E8}" type="presOf" srcId="{3F40C971-E3F2-4C48-A63F-0538136E48AC}" destId="{71BE1CFF-D71D-4B40-A519-F6F08DA406B2}" srcOrd="0" destOrd="0" presId="urn:microsoft.com/office/officeart/2005/8/layout/list1"/>
    <dgm:cxn modelId="{387893B6-D5FC-47B4-BE8F-E402317E80F4}" srcId="{3F40C971-E3F2-4C48-A63F-0538136E48AC}" destId="{5A225965-16BD-4035-B942-1FF1F0C4D1F3}" srcOrd="2" destOrd="0" parTransId="{589FE455-471F-48F9-8FD4-56C5983C89C0}" sibTransId="{C558A0F3-9B80-4331-ACD1-CBA6BE487859}"/>
    <dgm:cxn modelId="{FAD1C693-43EA-40A2-9678-EAA5376B0F98}" srcId="{3F40C971-E3F2-4C48-A63F-0538136E48AC}" destId="{442175F2-AD49-46A7-B14C-ACCFE2A5C848}" srcOrd="3" destOrd="0" parTransId="{0AF3D339-40D2-4317-BCDF-9E7F4A50E6CA}" sibTransId="{A87803C6-D168-4BEE-B925-64169404DDD0}"/>
    <dgm:cxn modelId="{2C9E3A94-86B2-4007-AD29-6B01FF2720E1}" srcId="{3F40C971-E3F2-4C48-A63F-0538136E48AC}" destId="{4CE96FFE-1BD8-4252-9189-95AB87B362B5}" srcOrd="1" destOrd="0" parTransId="{47C6A0CC-D228-4573-82A8-CB115D0C681E}" sibTransId="{F1E40CC6-71BC-437B-87F2-7F02FADED427}"/>
    <dgm:cxn modelId="{A429F849-641D-4E55-8857-08E83A0FCC54}" type="presOf" srcId="{9F14BCFE-F868-451E-9D74-367C61097741}" destId="{18DE069D-BFDD-4196-9153-7C595512D1B3}" srcOrd="0" destOrd="0" presId="urn:microsoft.com/office/officeart/2005/8/layout/list1"/>
    <dgm:cxn modelId="{7537A82A-49C5-4CEE-80C7-9EB5CF67D8D4}" type="presOf" srcId="{5A225965-16BD-4035-B942-1FF1F0C4D1F3}" destId="{75230A4D-0D86-403C-A7F2-CAB2618F6B3D}" srcOrd="1" destOrd="0" presId="urn:microsoft.com/office/officeart/2005/8/layout/list1"/>
    <dgm:cxn modelId="{E2402462-5CBA-41B6-96B0-DCC55487F870}" type="presOf" srcId="{442175F2-AD49-46A7-B14C-ACCFE2A5C848}" destId="{BAAF28FE-1C9B-4D36-B94A-17CBB675F9E1}" srcOrd="1" destOrd="0" presId="urn:microsoft.com/office/officeart/2005/8/layout/list1"/>
    <dgm:cxn modelId="{A97093BF-16F6-4A04-95AD-AF84D0969F99}" type="presOf" srcId="{4CE96FFE-1BD8-4252-9189-95AB87B362B5}" destId="{275DE547-F40C-4C07-BD70-49F13950513D}" srcOrd="0" destOrd="0" presId="urn:microsoft.com/office/officeart/2005/8/layout/list1"/>
    <dgm:cxn modelId="{64DCD97A-8BE5-4C0F-9BEF-B3CCB2A12C95}" srcId="{3F40C971-E3F2-4C48-A63F-0538136E48AC}" destId="{9F14BCFE-F868-451E-9D74-367C61097741}" srcOrd="0" destOrd="0" parTransId="{D4B95868-98B1-4EBC-930B-A96383222193}" sibTransId="{80B4B309-0EA9-4629-BE58-0912E2BCBB0E}"/>
    <dgm:cxn modelId="{726FD2EA-2AD4-4126-AF80-11FE0EA76063}" type="presOf" srcId="{442175F2-AD49-46A7-B14C-ACCFE2A5C848}" destId="{05AE3A66-1BC0-41AB-AF8B-A10ADB1871C1}" srcOrd="0" destOrd="0" presId="urn:microsoft.com/office/officeart/2005/8/layout/list1"/>
    <dgm:cxn modelId="{824A1DEB-07AA-4462-80DE-CF8B86980B98}" type="presOf" srcId="{5A225965-16BD-4035-B942-1FF1F0C4D1F3}" destId="{80C8735B-E817-4A9F-867F-426D57C68AEA}" srcOrd="0" destOrd="0" presId="urn:microsoft.com/office/officeart/2005/8/layout/list1"/>
    <dgm:cxn modelId="{7E42CE79-5FD1-4862-A6FF-4512BE8F182B}" type="presOf" srcId="{9F14BCFE-F868-451E-9D74-367C61097741}" destId="{9AC4D4E0-9727-43D9-A6B3-6A65E257DFDB}" srcOrd="1" destOrd="0" presId="urn:microsoft.com/office/officeart/2005/8/layout/list1"/>
    <dgm:cxn modelId="{2A204D0F-BC1D-49E4-824D-BFE5C6049519}" type="presOf" srcId="{4CE96FFE-1BD8-4252-9189-95AB87B362B5}" destId="{34C8E4E6-AE38-4757-9D46-1BB3C6E06195}" srcOrd="1" destOrd="0" presId="urn:microsoft.com/office/officeart/2005/8/layout/list1"/>
    <dgm:cxn modelId="{FFC5302B-FD47-497E-BA24-E5C69D05AEB3}" type="presParOf" srcId="{71BE1CFF-D71D-4B40-A519-F6F08DA406B2}" destId="{5C2412E2-0E5F-4589-A2DF-8D7E72A89882}" srcOrd="0" destOrd="0" presId="urn:microsoft.com/office/officeart/2005/8/layout/list1"/>
    <dgm:cxn modelId="{6BD5C213-08AD-48EB-859B-A0A0E748B629}" type="presParOf" srcId="{5C2412E2-0E5F-4589-A2DF-8D7E72A89882}" destId="{18DE069D-BFDD-4196-9153-7C595512D1B3}" srcOrd="0" destOrd="0" presId="urn:microsoft.com/office/officeart/2005/8/layout/list1"/>
    <dgm:cxn modelId="{8A0041D8-914C-4F63-89AE-665031DFD6E9}" type="presParOf" srcId="{5C2412E2-0E5F-4589-A2DF-8D7E72A89882}" destId="{9AC4D4E0-9727-43D9-A6B3-6A65E257DFDB}" srcOrd="1" destOrd="0" presId="urn:microsoft.com/office/officeart/2005/8/layout/list1"/>
    <dgm:cxn modelId="{B0412DCD-F625-41CE-8283-829DEC824741}" type="presParOf" srcId="{71BE1CFF-D71D-4B40-A519-F6F08DA406B2}" destId="{41DC0376-2A26-4622-B581-C4BF8AAADB99}" srcOrd="1" destOrd="0" presId="urn:microsoft.com/office/officeart/2005/8/layout/list1"/>
    <dgm:cxn modelId="{3247154B-4F3B-4CD2-B9A9-EFF5EF89760A}" type="presParOf" srcId="{71BE1CFF-D71D-4B40-A519-F6F08DA406B2}" destId="{899C93A2-3C34-4CE3-BDAC-62AE6DC7094A}" srcOrd="2" destOrd="0" presId="urn:microsoft.com/office/officeart/2005/8/layout/list1"/>
    <dgm:cxn modelId="{3173E0D7-9BB7-4215-8A6E-8E0EC164F573}" type="presParOf" srcId="{71BE1CFF-D71D-4B40-A519-F6F08DA406B2}" destId="{6BE8B85D-121E-4926-B252-B6F1980367A0}" srcOrd="3" destOrd="0" presId="urn:microsoft.com/office/officeart/2005/8/layout/list1"/>
    <dgm:cxn modelId="{9AF40602-2BC3-4F38-8DE9-58A15BE8835A}" type="presParOf" srcId="{71BE1CFF-D71D-4B40-A519-F6F08DA406B2}" destId="{E09A2C0F-A8A2-4D1B-ADED-A8C37FDB5B5A}" srcOrd="4" destOrd="0" presId="urn:microsoft.com/office/officeart/2005/8/layout/list1"/>
    <dgm:cxn modelId="{85D24DA8-FA18-44B2-8E98-42C93552D899}" type="presParOf" srcId="{E09A2C0F-A8A2-4D1B-ADED-A8C37FDB5B5A}" destId="{275DE547-F40C-4C07-BD70-49F13950513D}" srcOrd="0" destOrd="0" presId="urn:microsoft.com/office/officeart/2005/8/layout/list1"/>
    <dgm:cxn modelId="{0CAABC42-B756-4C22-8C36-4B4288A25EC9}" type="presParOf" srcId="{E09A2C0F-A8A2-4D1B-ADED-A8C37FDB5B5A}" destId="{34C8E4E6-AE38-4757-9D46-1BB3C6E06195}" srcOrd="1" destOrd="0" presId="urn:microsoft.com/office/officeart/2005/8/layout/list1"/>
    <dgm:cxn modelId="{4B4CAB08-0436-4B48-8DF5-3BC2BC38E1AB}" type="presParOf" srcId="{71BE1CFF-D71D-4B40-A519-F6F08DA406B2}" destId="{03408D2F-6521-49E4-AC61-C3F3C37465F1}" srcOrd="5" destOrd="0" presId="urn:microsoft.com/office/officeart/2005/8/layout/list1"/>
    <dgm:cxn modelId="{1EB76D8E-74BA-4984-A26B-871D78943AE6}" type="presParOf" srcId="{71BE1CFF-D71D-4B40-A519-F6F08DA406B2}" destId="{60A0A04C-2448-4583-B2FE-65F864FED4D0}" srcOrd="6" destOrd="0" presId="urn:microsoft.com/office/officeart/2005/8/layout/list1"/>
    <dgm:cxn modelId="{609B5216-A79B-40E2-803E-6D0DE182D94B}" type="presParOf" srcId="{71BE1CFF-D71D-4B40-A519-F6F08DA406B2}" destId="{537936F4-CDE2-48A6-9CC5-A7D8E3CD55F7}" srcOrd="7" destOrd="0" presId="urn:microsoft.com/office/officeart/2005/8/layout/list1"/>
    <dgm:cxn modelId="{FCACB392-581F-465E-BC53-8ACB2A668314}" type="presParOf" srcId="{71BE1CFF-D71D-4B40-A519-F6F08DA406B2}" destId="{E5E561B3-509B-4E70-9485-44220A70FF02}" srcOrd="8" destOrd="0" presId="urn:microsoft.com/office/officeart/2005/8/layout/list1"/>
    <dgm:cxn modelId="{99379FA2-49A5-4525-81CD-EC20BFA5AE32}" type="presParOf" srcId="{E5E561B3-509B-4E70-9485-44220A70FF02}" destId="{80C8735B-E817-4A9F-867F-426D57C68AEA}" srcOrd="0" destOrd="0" presId="urn:microsoft.com/office/officeart/2005/8/layout/list1"/>
    <dgm:cxn modelId="{748DB3BC-CCF5-4029-BD9F-389E438B85AC}" type="presParOf" srcId="{E5E561B3-509B-4E70-9485-44220A70FF02}" destId="{75230A4D-0D86-403C-A7F2-CAB2618F6B3D}" srcOrd="1" destOrd="0" presId="urn:microsoft.com/office/officeart/2005/8/layout/list1"/>
    <dgm:cxn modelId="{00FFEDDC-EB83-4A3B-A4E8-E2A14F8342D5}" type="presParOf" srcId="{71BE1CFF-D71D-4B40-A519-F6F08DA406B2}" destId="{BBBDA1AE-005E-44BC-A3D4-02D7923A3E09}" srcOrd="9" destOrd="0" presId="urn:microsoft.com/office/officeart/2005/8/layout/list1"/>
    <dgm:cxn modelId="{2A1FD808-A2BC-4322-AA27-FA6C54A3C33D}" type="presParOf" srcId="{71BE1CFF-D71D-4B40-A519-F6F08DA406B2}" destId="{F7E8121F-65DA-494D-A992-3FC09DC67D55}" srcOrd="10" destOrd="0" presId="urn:microsoft.com/office/officeart/2005/8/layout/list1"/>
    <dgm:cxn modelId="{80D0B69E-910E-49AB-8878-DA8F58DD1140}" type="presParOf" srcId="{71BE1CFF-D71D-4B40-A519-F6F08DA406B2}" destId="{169CFE5D-A953-466C-B4E5-F0FBBAEF817B}" srcOrd="11" destOrd="0" presId="urn:microsoft.com/office/officeart/2005/8/layout/list1"/>
    <dgm:cxn modelId="{3B03D8C7-2BA5-49A7-959C-4862B6495AB9}" type="presParOf" srcId="{71BE1CFF-D71D-4B40-A519-F6F08DA406B2}" destId="{7BC2040B-6B75-4140-9A58-3038D6E77F9A}" srcOrd="12" destOrd="0" presId="urn:microsoft.com/office/officeart/2005/8/layout/list1"/>
    <dgm:cxn modelId="{1F98DA65-AF25-4F0D-8BCC-43A958869FCF}" type="presParOf" srcId="{7BC2040B-6B75-4140-9A58-3038D6E77F9A}" destId="{05AE3A66-1BC0-41AB-AF8B-A10ADB1871C1}" srcOrd="0" destOrd="0" presId="urn:microsoft.com/office/officeart/2005/8/layout/list1"/>
    <dgm:cxn modelId="{4B382FBE-4916-4834-91A8-FFAEF007CC92}" type="presParOf" srcId="{7BC2040B-6B75-4140-9A58-3038D6E77F9A}" destId="{BAAF28FE-1C9B-4D36-B94A-17CBB675F9E1}" srcOrd="1" destOrd="0" presId="urn:microsoft.com/office/officeart/2005/8/layout/list1"/>
    <dgm:cxn modelId="{11A6BE9C-ABBC-47B4-AEF0-08FC17E36658}" type="presParOf" srcId="{71BE1CFF-D71D-4B40-A519-F6F08DA406B2}" destId="{D43F9E15-164E-4FAD-9D56-94D17F9CBAFA}" srcOrd="13" destOrd="0" presId="urn:microsoft.com/office/officeart/2005/8/layout/list1"/>
    <dgm:cxn modelId="{BC09EDFF-48E4-4B98-9171-A499DDC6F0F0}" type="presParOf" srcId="{71BE1CFF-D71D-4B40-A519-F6F08DA406B2}" destId="{B93B32D7-94D1-4340-82EF-ECCEED9A5E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63904-61A7-434A-ADB0-1A898D41A7BA}"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vi-VN"/>
        </a:p>
      </dgm:t>
    </dgm:pt>
    <dgm:pt modelId="{8754EE0D-0B14-4276-A446-6BDE9D9B19C2}">
      <dgm:prSet phldrT="[Text]" custT="1"/>
      <dgm:spPr/>
      <dgm:t>
        <a:bodyPr/>
        <a:lstStyle/>
        <a:p>
          <a:r>
            <a:rPr lang="vi-VN" sz="4800" dirty="0" smtClean="0">
              <a:latin typeface="Times New Roman" pitchFamily="18" charset="0"/>
              <a:cs typeface="Times New Roman" pitchFamily="18" charset="0"/>
            </a:rPr>
            <a:t>Tổn thương đại thể</a:t>
          </a:r>
          <a:endParaRPr lang="vi-VN" sz="4800" dirty="0">
            <a:latin typeface="Times New Roman" pitchFamily="18" charset="0"/>
            <a:cs typeface="Times New Roman" pitchFamily="18" charset="0"/>
          </a:endParaRPr>
        </a:p>
      </dgm:t>
    </dgm:pt>
    <dgm:pt modelId="{096838A1-93BA-4AD0-A27A-C929CFD44531}" type="parTrans" cxnId="{9F1E5668-5A44-4FFF-84A2-980827F4BEEC}">
      <dgm:prSet/>
      <dgm:spPr/>
      <dgm:t>
        <a:bodyPr/>
        <a:lstStyle/>
        <a:p>
          <a:endParaRPr lang="vi-VN"/>
        </a:p>
      </dgm:t>
    </dgm:pt>
    <dgm:pt modelId="{B2F6B686-9C7A-4BD3-BF94-07B19CD559CF}" type="sibTrans" cxnId="{9F1E5668-5A44-4FFF-84A2-980827F4BEEC}">
      <dgm:prSet/>
      <dgm:spPr/>
      <dgm:t>
        <a:bodyPr/>
        <a:lstStyle/>
        <a:p>
          <a:endParaRPr lang="vi-VN"/>
        </a:p>
      </dgm:t>
    </dgm:pt>
    <dgm:pt modelId="{56EE5FB0-E5F5-4018-891F-2CAC766E0F58}">
      <dgm:prSet phldrT="[Text]" custT="1"/>
      <dgm:spPr/>
      <dgm:t>
        <a:bodyPr/>
        <a:lstStyle/>
        <a:p>
          <a:r>
            <a:rPr lang="vi-VN" sz="3200" dirty="0" smtClean="0">
              <a:latin typeface="Times New Roman" pitchFamily="18" charset="0"/>
              <a:cs typeface="Times New Roman" pitchFamily="18" charset="0"/>
            </a:rPr>
            <a:t>Hôn mê do u não, chảy máu não,nhồi máu não</a:t>
          </a:r>
          <a:endParaRPr lang="vi-VN" sz="3200" dirty="0">
            <a:latin typeface="Times New Roman" pitchFamily="18" charset="0"/>
            <a:cs typeface="Times New Roman" pitchFamily="18" charset="0"/>
          </a:endParaRPr>
        </a:p>
      </dgm:t>
    </dgm:pt>
    <dgm:pt modelId="{ED63B48A-8B2F-4DA1-9A62-4859FB9660F1}" type="parTrans" cxnId="{0764C503-16C8-4E75-8058-7AB6C6CFEEA0}">
      <dgm:prSet/>
      <dgm:spPr/>
      <dgm:t>
        <a:bodyPr/>
        <a:lstStyle/>
        <a:p>
          <a:endParaRPr lang="vi-VN"/>
        </a:p>
      </dgm:t>
    </dgm:pt>
    <dgm:pt modelId="{8F5A1568-9F2B-48C2-8D47-B6184ADEDAC2}" type="sibTrans" cxnId="{0764C503-16C8-4E75-8058-7AB6C6CFEEA0}">
      <dgm:prSet/>
      <dgm:spPr/>
      <dgm:t>
        <a:bodyPr/>
        <a:lstStyle/>
        <a:p>
          <a:endParaRPr lang="vi-VN"/>
        </a:p>
      </dgm:t>
    </dgm:pt>
    <dgm:pt modelId="{FBE57057-D4AA-41FD-B6FA-F3CA98CFD3DE}">
      <dgm:prSet phldrT="[Text]" custT="1"/>
      <dgm:spPr/>
      <dgm:t>
        <a:bodyPr/>
        <a:lstStyle/>
        <a:p>
          <a:r>
            <a:rPr lang="vi-VN" sz="3200" dirty="0" smtClean="0">
              <a:latin typeface="Times New Roman" pitchFamily="18" charset="0"/>
              <a:cs typeface="Times New Roman" pitchFamily="18" charset="0"/>
            </a:rPr>
            <a:t>Chấn thương đụng dập não,viêm não </a:t>
          </a:r>
          <a:endParaRPr lang="vi-VN" sz="3200" dirty="0">
            <a:latin typeface="Times New Roman" pitchFamily="18" charset="0"/>
            <a:cs typeface="Times New Roman" pitchFamily="18" charset="0"/>
          </a:endParaRPr>
        </a:p>
      </dgm:t>
    </dgm:pt>
    <dgm:pt modelId="{6F7FE8F2-E08D-42DD-9860-0AB2D27386B1}" type="parTrans" cxnId="{1176A303-5F18-474C-93E6-E926123DC1C1}">
      <dgm:prSet/>
      <dgm:spPr/>
      <dgm:t>
        <a:bodyPr/>
        <a:lstStyle/>
        <a:p>
          <a:endParaRPr lang="vi-VN"/>
        </a:p>
      </dgm:t>
    </dgm:pt>
    <dgm:pt modelId="{372AC7B9-AF0E-4A68-9CB3-730BB41A163E}" type="sibTrans" cxnId="{1176A303-5F18-474C-93E6-E926123DC1C1}">
      <dgm:prSet/>
      <dgm:spPr/>
      <dgm:t>
        <a:bodyPr/>
        <a:lstStyle/>
        <a:p>
          <a:endParaRPr lang="vi-VN"/>
        </a:p>
      </dgm:t>
    </dgm:pt>
    <dgm:pt modelId="{7C96BF8B-78B7-4F27-9A84-49D4EC563E84}">
      <dgm:prSet phldrT="[Text]"/>
      <dgm:spPr/>
      <dgm:t>
        <a:bodyPr/>
        <a:lstStyle/>
        <a:p>
          <a:r>
            <a:rPr lang="vi-VN" dirty="0" smtClean="0">
              <a:latin typeface="Times New Roman" pitchFamily="18" charset="0"/>
              <a:cs typeface="Times New Roman" pitchFamily="18" charset="0"/>
            </a:rPr>
            <a:t>Tổn thương vi thể</a:t>
          </a:r>
          <a:endParaRPr lang="vi-VN" dirty="0">
            <a:latin typeface="Times New Roman" pitchFamily="18" charset="0"/>
            <a:cs typeface="Times New Roman" pitchFamily="18" charset="0"/>
          </a:endParaRPr>
        </a:p>
      </dgm:t>
    </dgm:pt>
    <dgm:pt modelId="{562564EC-FABE-4319-96A0-6245C926CC76}" type="parTrans" cxnId="{6733F9DE-CC5D-453C-97B9-9CDA1C98BA7C}">
      <dgm:prSet/>
      <dgm:spPr/>
      <dgm:t>
        <a:bodyPr/>
        <a:lstStyle/>
        <a:p>
          <a:endParaRPr lang="vi-VN"/>
        </a:p>
      </dgm:t>
    </dgm:pt>
    <dgm:pt modelId="{AD801DB9-1D9D-4BB0-A504-031DCF2F8DFD}" type="sibTrans" cxnId="{6733F9DE-CC5D-453C-97B9-9CDA1C98BA7C}">
      <dgm:prSet/>
      <dgm:spPr/>
      <dgm:t>
        <a:bodyPr/>
        <a:lstStyle/>
        <a:p>
          <a:endParaRPr lang="vi-VN"/>
        </a:p>
      </dgm:t>
    </dgm:pt>
    <dgm:pt modelId="{2DC6EFBE-C21E-4DFF-8D9D-2E0A95452416}">
      <dgm:prSet phldrT="[Text]" custT="1"/>
      <dgm:spPr/>
      <dgm:t>
        <a:bodyPr/>
        <a:lstStyle/>
        <a:p>
          <a:r>
            <a:rPr lang="vi-VN" sz="3200" dirty="0" smtClean="0">
              <a:latin typeface="Times New Roman" pitchFamily="18" charset="0"/>
              <a:cs typeface="Times New Roman" pitchFamily="18" charset="0"/>
            </a:rPr>
            <a:t>Hôn mê do ngộ độc</a:t>
          </a:r>
          <a:endParaRPr lang="vi-VN" sz="3200" dirty="0">
            <a:latin typeface="Times New Roman" pitchFamily="18" charset="0"/>
            <a:cs typeface="Times New Roman" pitchFamily="18" charset="0"/>
          </a:endParaRPr>
        </a:p>
      </dgm:t>
    </dgm:pt>
    <dgm:pt modelId="{CE0D7BEA-70EA-4900-A595-B7CFD765FA5F}" type="parTrans" cxnId="{78EF8A96-FA98-418C-8171-F3B9D0449BC1}">
      <dgm:prSet/>
      <dgm:spPr/>
      <dgm:t>
        <a:bodyPr/>
        <a:lstStyle/>
        <a:p>
          <a:endParaRPr lang="vi-VN"/>
        </a:p>
      </dgm:t>
    </dgm:pt>
    <dgm:pt modelId="{C6DB52C1-755E-4EBA-B233-D6B842EC51EC}" type="sibTrans" cxnId="{78EF8A96-FA98-418C-8171-F3B9D0449BC1}">
      <dgm:prSet/>
      <dgm:spPr/>
      <dgm:t>
        <a:bodyPr/>
        <a:lstStyle/>
        <a:p>
          <a:endParaRPr lang="vi-VN"/>
        </a:p>
      </dgm:t>
    </dgm:pt>
    <dgm:pt modelId="{97E8D3DA-406C-4813-B4EA-DBD01A27D065}">
      <dgm:prSet phldrT="[Text]" custT="1"/>
      <dgm:spPr/>
      <dgm:t>
        <a:bodyPr/>
        <a:lstStyle/>
        <a:p>
          <a:r>
            <a:rPr lang="vi-VN" sz="3200" dirty="0" smtClean="0">
              <a:latin typeface="Times New Roman" pitchFamily="18" charset="0"/>
              <a:cs typeface="Times New Roman" pitchFamily="18" charset="0"/>
            </a:rPr>
            <a:t>Hôn mê do nhiễm toan ceton trong đái tháo đường, hôn mê gan</a:t>
          </a:r>
          <a:endParaRPr lang="vi-VN" sz="3200" dirty="0">
            <a:latin typeface="Times New Roman" pitchFamily="18" charset="0"/>
            <a:cs typeface="Times New Roman" pitchFamily="18" charset="0"/>
          </a:endParaRPr>
        </a:p>
      </dgm:t>
    </dgm:pt>
    <dgm:pt modelId="{57463337-FBDE-43F2-A1B9-5499B8350A76}" type="parTrans" cxnId="{9D5FF846-E50A-4AEE-83DC-0625B5C3CB5E}">
      <dgm:prSet/>
      <dgm:spPr/>
      <dgm:t>
        <a:bodyPr/>
        <a:lstStyle/>
        <a:p>
          <a:endParaRPr lang="vi-VN"/>
        </a:p>
      </dgm:t>
    </dgm:pt>
    <dgm:pt modelId="{ABE34184-3C9B-453C-8EC3-6B398F21ACEA}" type="sibTrans" cxnId="{9D5FF846-E50A-4AEE-83DC-0625B5C3CB5E}">
      <dgm:prSet/>
      <dgm:spPr/>
      <dgm:t>
        <a:bodyPr/>
        <a:lstStyle/>
        <a:p>
          <a:endParaRPr lang="vi-VN"/>
        </a:p>
      </dgm:t>
    </dgm:pt>
    <dgm:pt modelId="{A43ED7A9-F87D-487A-9D74-D22A0BC48CC2}" type="pres">
      <dgm:prSet presAssocID="{EB263904-61A7-434A-ADB0-1A898D41A7BA}" presName="diagram" presStyleCnt="0">
        <dgm:presLayoutVars>
          <dgm:chPref val="1"/>
          <dgm:dir/>
          <dgm:animOne val="branch"/>
          <dgm:animLvl val="lvl"/>
          <dgm:resizeHandles/>
        </dgm:presLayoutVars>
      </dgm:prSet>
      <dgm:spPr/>
      <dgm:t>
        <a:bodyPr/>
        <a:lstStyle/>
        <a:p>
          <a:endParaRPr lang="en-US"/>
        </a:p>
      </dgm:t>
    </dgm:pt>
    <dgm:pt modelId="{F7DFCAB2-7A7C-4F87-B5A1-D1B2F36A2966}" type="pres">
      <dgm:prSet presAssocID="{8754EE0D-0B14-4276-A446-6BDE9D9B19C2}" presName="root" presStyleCnt="0"/>
      <dgm:spPr/>
    </dgm:pt>
    <dgm:pt modelId="{00B1D325-1468-449E-B45C-E2492BA2DAD3}" type="pres">
      <dgm:prSet presAssocID="{8754EE0D-0B14-4276-A446-6BDE9D9B19C2}" presName="rootComposite" presStyleCnt="0"/>
      <dgm:spPr/>
    </dgm:pt>
    <dgm:pt modelId="{AEF2ADCD-55D6-4424-A2A0-3565B0ED7B8A}" type="pres">
      <dgm:prSet presAssocID="{8754EE0D-0B14-4276-A446-6BDE9D9B19C2}" presName="rootText" presStyleLbl="node1" presStyleIdx="0" presStyleCnt="2" custScaleX="120267"/>
      <dgm:spPr/>
      <dgm:t>
        <a:bodyPr/>
        <a:lstStyle/>
        <a:p>
          <a:endParaRPr lang="vi-VN"/>
        </a:p>
      </dgm:t>
    </dgm:pt>
    <dgm:pt modelId="{1B7EF210-9819-489C-9CAE-930336EF97A6}" type="pres">
      <dgm:prSet presAssocID="{8754EE0D-0B14-4276-A446-6BDE9D9B19C2}" presName="rootConnector" presStyleLbl="node1" presStyleIdx="0" presStyleCnt="2"/>
      <dgm:spPr/>
      <dgm:t>
        <a:bodyPr/>
        <a:lstStyle/>
        <a:p>
          <a:endParaRPr lang="en-US"/>
        </a:p>
      </dgm:t>
    </dgm:pt>
    <dgm:pt modelId="{639E4C5D-2387-4A94-809B-2A522739E610}" type="pres">
      <dgm:prSet presAssocID="{8754EE0D-0B14-4276-A446-6BDE9D9B19C2}" presName="childShape" presStyleCnt="0"/>
      <dgm:spPr/>
    </dgm:pt>
    <dgm:pt modelId="{38CF93B5-5B72-4CC2-BF18-A169E83637A7}" type="pres">
      <dgm:prSet presAssocID="{ED63B48A-8B2F-4DA1-9A62-4859FB9660F1}" presName="Name13" presStyleLbl="parChTrans1D2" presStyleIdx="0" presStyleCnt="4"/>
      <dgm:spPr/>
      <dgm:t>
        <a:bodyPr/>
        <a:lstStyle/>
        <a:p>
          <a:endParaRPr lang="en-US"/>
        </a:p>
      </dgm:t>
    </dgm:pt>
    <dgm:pt modelId="{4D497AEE-1F86-4B17-9813-34001DF1EF81}" type="pres">
      <dgm:prSet presAssocID="{56EE5FB0-E5F5-4018-891F-2CAC766E0F58}" presName="childText" presStyleLbl="bgAcc1" presStyleIdx="0" presStyleCnt="4" custScaleX="130766">
        <dgm:presLayoutVars>
          <dgm:bulletEnabled val="1"/>
        </dgm:presLayoutVars>
      </dgm:prSet>
      <dgm:spPr/>
      <dgm:t>
        <a:bodyPr/>
        <a:lstStyle/>
        <a:p>
          <a:endParaRPr lang="vi-VN"/>
        </a:p>
      </dgm:t>
    </dgm:pt>
    <dgm:pt modelId="{52BD2C7A-5FD8-45E0-8639-CEC0B92848B3}" type="pres">
      <dgm:prSet presAssocID="{6F7FE8F2-E08D-42DD-9860-0AB2D27386B1}" presName="Name13" presStyleLbl="parChTrans1D2" presStyleIdx="1" presStyleCnt="4"/>
      <dgm:spPr/>
      <dgm:t>
        <a:bodyPr/>
        <a:lstStyle/>
        <a:p>
          <a:endParaRPr lang="en-US"/>
        </a:p>
      </dgm:t>
    </dgm:pt>
    <dgm:pt modelId="{0A4EB2AA-12B7-411A-94AF-79C55F0AAAD8}" type="pres">
      <dgm:prSet presAssocID="{FBE57057-D4AA-41FD-B6FA-F3CA98CFD3DE}" presName="childText" presStyleLbl="bgAcc1" presStyleIdx="1" presStyleCnt="4" custScaleX="134617">
        <dgm:presLayoutVars>
          <dgm:bulletEnabled val="1"/>
        </dgm:presLayoutVars>
      </dgm:prSet>
      <dgm:spPr/>
      <dgm:t>
        <a:bodyPr/>
        <a:lstStyle/>
        <a:p>
          <a:endParaRPr lang="vi-VN"/>
        </a:p>
      </dgm:t>
    </dgm:pt>
    <dgm:pt modelId="{EA72FEFF-ECB5-4C03-95D9-2F9B980C2EF3}" type="pres">
      <dgm:prSet presAssocID="{7C96BF8B-78B7-4F27-9A84-49D4EC563E84}" presName="root" presStyleCnt="0"/>
      <dgm:spPr/>
    </dgm:pt>
    <dgm:pt modelId="{210E91D0-06CA-401E-9BF5-6B31BAD31106}" type="pres">
      <dgm:prSet presAssocID="{7C96BF8B-78B7-4F27-9A84-49D4EC563E84}" presName="rootComposite" presStyleCnt="0"/>
      <dgm:spPr/>
    </dgm:pt>
    <dgm:pt modelId="{74B4FDE3-CA50-4D17-9547-2DE82028F57B}" type="pres">
      <dgm:prSet presAssocID="{7C96BF8B-78B7-4F27-9A84-49D4EC563E84}" presName="rootText" presStyleLbl="node1" presStyleIdx="1" presStyleCnt="2" custScaleX="107890"/>
      <dgm:spPr/>
      <dgm:t>
        <a:bodyPr/>
        <a:lstStyle/>
        <a:p>
          <a:endParaRPr lang="vi-VN"/>
        </a:p>
      </dgm:t>
    </dgm:pt>
    <dgm:pt modelId="{841D2D5B-D130-45B2-AD4B-205CAFE5E05C}" type="pres">
      <dgm:prSet presAssocID="{7C96BF8B-78B7-4F27-9A84-49D4EC563E84}" presName="rootConnector" presStyleLbl="node1" presStyleIdx="1" presStyleCnt="2"/>
      <dgm:spPr/>
      <dgm:t>
        <a:bodyPr/>
        <a:lstStyle/>
        <a:p>
          <a:endParaRPr lang="en-US"/>
        </a:p>
      </dgm:t>
    </dgm:pt>
    <dgm:pt modelId="{D0882F1B-6F3D-4F82-9B45-BBBBEA039C35}" type="pres">
      <dgm:prSet presAssocID="{7C96BF8B-78B7-4F27-9A84-49D4EC563E84}" presName="childShape" presStyleCnt="0"/>
      <dgm:spPr/>
    </dgm:pt>
    <dgm:pt modelId="{68C23A75-BD1C-4D06-AA00-D8A295929E04}" type="pres">
      <dgm:prSet presAssocID="{CE0D7BEA-70EA-4900-A595-B7CFD765FA5F}" presName="Name13" presStyleLbl="parChTrans1D2" presStyleIdx="2" presStyleCnt="4"/>
      <dgm:spPr/>
      <dgm:t>
        <a:bodyPr/>
        <a:lstStyle/>
        <a:p>
          <a:endParaRPr lang="en-US"/>
        </a:p>
      </dgm:t>
    </dgm:pt>
    <dgm:pt modelId="{09B97E64-468A-4443-9FC8-02F65C5ADC99}" type="pres">
      <dgm:prSet presAssocID="{2DC6EFBE-C21E-4DFF-8D9D-2E0A95452416}" presName="childText" presStyleLbl="bgAcc1" presStyleIdx="2" presStyleCnt="4" custScaleX="124746">
        <dgm:presLayoutVars>
          <dgm:bulletEnabled val="1"/>
        </dgm:presLayoutVars>
      </dgm:prSet>
      <dgm:spPr/>
      <dgm:t>
        <a:bodyPr/>
        <a:lstStyle/>
        <a:p>
          <a:endParaRPr lang="vi-VN"/>
        </a:p>
      </dgm:t>
    </dgm:pt>
    <dgm:pt modelId="{46EC70C2-BF25-4AE6-82DE-5E8C8A19D5C5}" type="pres">
      <dgm:prSet presAssocID="{57463337-FBDE-43F2-A1B9-5499B8350A76}" presName="Name13" presStyleLbl="parChTrans1D2" presStyleIdx="3" presStyleCnt="4"/>
      <dgm:spPr/>
      <dgm:t>
        <a:bodyPr/>
        <a:lstStyle/>
        <a:p>
          <a:endParaRPr lang="en-US"/>
        </a:p>
      </dgm:t>
    </dgm:pt>
    <dgm:pt modelId="{AFA23478-9ADE-41DE-8538-AF56606E32FE}" type="pres">
      <dgm:prSet presAssocID="{97E8D3DA-406C-4813-B4EA-DBD01A27D065}" presName="childText" presStyleLbl="bgAcc1" presStyleIdx="3" presStyleCnt="4" custScaleX="125826" custScaleY="108001">
        <dgm:presLayoutVars>
          <dgm:bulletEnabled val="1"/>
        </dgm:presLayoutVars>
      </dgm:prSet>
      <dgm:spPr/>
      <dgm:t>
        <a:bodyPr/>
        <a:lstStyle/>
        <a:p>
          <a:endParaRPr lang="vi-VN"/>
        </a:p>
      </dgm:t>
    </dgm:pt>
  </dgm:ptLst>
  <dgm:cxnLst>
    <dgm:cxn modelId="{7D756AE7-599D-4712-904F-F29C141A0C25}" type="presOf" srcId="{7C96BF8B-78B7-4F27-9A84-49D4EC563E84}" destId="{841D2D5B-D130-45B2-AD4B-205CAFE5E05C}" srcOrd="1" destOrd="0" presId="urn:microsoft.com/office/officeart/2005/8/layout/hierarchy3"/>
    <dgm:cxn modelId="{6733F9DE-CC5D-453C-97B9-9CDA1C98BA7C}" srcId="{EB263904-61A7-434A-ADB0-1A898D41A7BA}" destId="{7C96BF8B-78B7-4F27-9A84-49D4EC563E84}" srcOrd="1" destOrd="0" parTransId="{562564EC-FABE-4319-96A0-6245C926CC76}" sibTransId="{AD801DB9-1D9D-4BB0-A504-031DCF2F8DFD}"/>
    <dgm:cxn modelId="{D520715B-55CD-4491-8D56-828ACBA9A41E}" type="presOf" srcId="{FBE57057-D4AA-41FD-B6FA-F3CA98CFD3DE}" destId="{0A4EB2AA-12B7-411A-94AF-79C55F0AAAD8}" srcOrd="0" destOrd="0" presId="urn:microsoft.com/office/officeart/2005/8/layout/hierarchy3"/>
    <dgm:cxn modelId="{EE37C417-B904-402F-8F4C-3B4AA3F28BBD}" type="presOf" srcId="{EB263904-61A7-434A-ADB0-1A898D41A7BA}" destId="{A43ED7A9-F87D-487A-9D74-D22A0BC48CC2}" srcOrd="0" destOrd="0" presId="urn:microsoft.com/office/officeart/2005/8/layout/hierarchy3"/>
    <dgm:cxn modelId="{1176A303-5F18-474C-93E6-E926123DC1C1}" srcId="{8754EE0D-0B14-4276-A446-6BDE9D9B19C2}" destId="{FBE57057-D4AA-41FD-B6FA-F3CA98CFD3DE}" srcOrd="1" destOrd="0" parTransId="{6F7FE8F2-E08D-42DD-9860-0AB2D27386B1}" sibTransId="{372AC7B9-AF0E-4A68-9CB3-730BB41A163E}"/>
    <dgm:cxn modelId="{6664F417-8641-4594-93F2-72A06C46E34B}" type="presOf" srcId="{2DC6EFBE-C21E-4DFF-8D9D-2E0A95452416}" destId="{09B97E64-468A-4443-9FC8-02F65C5ADC99}" srcOrd="0" destOrd="0" presId="urn:microsoft.com/office/officeart/2005/8/layout/hierarchy3"/>
    <dgm:cxn modelId="{C1CFE92D-400A-45BF-BAD5-5F0E060BB3CA}" type="presOf" srcId="{CE0D7BEA-70EA-4900-A595-B7CFD765FA5F}" destId="{68C23A75-BD1C-4D06-AA00-D8A295929E04}" srcOrd="0" destOrd="0" presId="urn:microsoft.com/office/officeart/2005/8/layout/hierarchy3"/>
    <dgm:cxn modelId="{9F1E5668-5A44-4FFF-84A2-980827F4BEEC}" srcId="{EB263904-61A7-434A-ADB0-1A898D41A7BA}" destId="{8754EE0D-0B14-4276-A446-6BDE9D9B19C2}" srcOrd="0" destOrd="0" parTransId="{096838A1-93BA-4AD0-A27A-C929CFD44531}" sibTransId="{B2F6B686-9C7A-4BD3-BF94-07B19CD559CF}"/>
    <dgm:cxn modelId="{B8394D32-4800-4DA2-AD3B-A9F7E19670B4}" type="presOf" srcId="{8754EE0D-0B14-4276-A446-6BDE9D9B19C2}" destId="{1B7EF210-9819-489C-9CAE-930336EF97A6}" srcOrd="1" destOrd="0" presId="urn:microsoft.com/office/officeart/2005/8/layout/hierarchy3"/>
    <dgm:cxn modelId="{E5C08F2E-361C-4657-8719-B48C808FB764}" type="presOf" srcId="{57463337-FBDE-43F2-A1B9-5499B8350A76}" destId="{46EC70C2-BF25-4AE6-82DE-5E8C8A19D5C5}" srcOrd="0" destOrd="0" presId="urn:microsoft.com/office/officeart/2005/8/layout/hierarchy3"/>
    <dgm:cxn modelId="{9D5FF846-E50A-4AEE-83DC-0625B5C3CB5E}" srcId="{7C96BF8B-78B7-4F27-9A84-49D4EC563E84}" destId="{97E8D3DA-406C-4813-B4EA-DBD01A27D065}" srcOrd="1" destOrd="0" parTransId="{57463337-FBDE-43F2-A1B9-5499B8350A76}" sibTransId="{ABE34184-3C9B-453C-8EC3-6B398F21ACEA}"/>
    <dgm:cxn modelId="{0E281DAA-B60F-4443-9AC8-157DE0663AA2}" type="presOf" srcId="{97E8D3DA-406C-4813-B4EA-DBD01A27D065}" destId="{AFA23478-9ADE-41DE-8538-AF56606E32FE}" srcOrd="0" destOrd="0" presId="urn:microsoft.com/office/officeart/2005/8/layout/hierarchy3"/>
    <dgm:cxn modelId="{8A8D2581-35D9-4C45-B44F-FC908B19D622}" type="presOf" srcId="{6F7FE8F2-E08D-42DD-9860-0AB2D27386B1}" destId="{52BD2C7A-5FD8-45E0-8639-CEC0B92848B3}" srcOrd="0" destOrd="0" presId="urn:microsoft.com/office/officeart/2005/8/layout/hierarchy3"/>
    <dgm:cxn modelId="{220E7102-7194-4256-90F4-112D14B446F9}" type="presOf" srcId="{ED63B48A-8B2F-4DA1-9A62-4859FB9660F1}" destId="{38CF93B5-5B72-4CC2-BF18-A169E83637A7}" srcOrd="0" destOrd="0" presId="urn:microsoft.com/office/officeart/2005/8/layout/hierarchy3"/>
    <dgm:cxn modelId="{BA198B6D-CC83-4A4B-A0DC-6B44861D4BFA}" type="presOf" srcId="{7C96BF8B-78B7-4F27-9A84-49D4EC563E84}" destId="{74B4FDE3-CA50-4D17-9547-2DE82028F57B}" srcOrd="0" destOrd="0" presId="urn:microsoft.com/office/officeart/2005/8/layout/hierarchy3"/>
    <dgm:cxn modelId="{45A6980D-F963-46DF-9E42-10A0BCA665C3}" type="presOf" srcId="{56EE5FB0-E5F5-4018-891F-2CAC766E0F58}" destId="{4D497AEE-1F86-4B17-9813-34001DF1EF81}" srcOrd="0" destOrd="0" presId="urn:microsoft.com/office/officeart/2005/8/layout/hierarchy3"/>
    <dgm:cxn modelId="{0764C503-16C8-4E75-8058-7AB6C6CFEEA0}" srcId="{8754EE0D-0B14-4276-A446-6BDE9D9B19C2}" destId="{56EE5FB0-E5F5-4018-891F-2CAC766E0F58}" srcOrd="0" destOrd="0" parTransId="{ED63B48A-8B2F-4DA1-9A62-4859FB9660F1}" sibTransId="{8F5A1568-9F2B-48C2-8D47-B6184ADEDAC2}"/>
    <dgm:cxn modelId="{EF03F164-BE86-4103-8EAC-D0B0F79B12DF}" type="presOf" srcId="{8754EE0D-0B14-4276-A446-6BDE9D9B19C2}" destId="{AEF2ADCD-55D6-4424-A2A0-3565B0ED7B8A}" srcOrd="0" destOrd="0" presId="urn:microsoft.com/office/officeart/2005/8/layout/hierarchy3"/>
    <dgm:cxn modelId="{78EF8A96-FA98-418C-8171-F3B9D0449BC1}" srcId="{7C96BF8B-78B7-4F27-9A84-49D4EC563E84}" destId="{2DC6EFBE-C21E-4DFF-8D9D-2E0A95452416}" srcOrd="0" destOrd="0" parTransId="{CE0D7BEA-70EA-4900-A595-B7CFD765FA5F}" sibTransId="{C6DB52C1-755E-4EBA-B233-D6B842EC51EC}"/>
    <dgm:cxn modelId="{FDBE387C-1CC5-46A9-BDCD-409BE6B1702B}" type="presParOf" srcId="{A43ED7A9-F87D-487A-9D74-D22A0BC48CC2}" destId="{F7DFCAB2-7A7C-4F87-B5A1-D1B2F36A2966}" srcOrd="0" destOrd="0" presId="urn:microsoft.com/office/officeart/2005/8/layout/hierarchy3"/>
    <dgm:cxn modelId="{BEDD1949-FF0B-4CFF-BC86-41DCFAD5F071}" type="presParOf" srcId="{F7DFCAB2-7A7C-4F87-B5A1-D1B2F36A2966}" destId="{00B1D325-1468-449E-B45C-E2492BA2DAD3}" srcOrd="0" destOrd="0" presId="urn:microsoft.com/office/officeart/2005/8/layout/hierarchy3"/>
    <dgm:cxn modelId="{D4297369-FEDE-4022-BB71-AE25D5F6B4F2}" type="presParOf" srcId="{00B1D325-1468-449E-B45C-E2492BA2DAD3}" destId="{AEF2ADCD-55D6-4424-A2A0-3565B0ED7B8A}" srcOrd="0" destOrd="0" presId="urn:microsoft.com/office/officeart/2005/8/layout/hierarchy3"/>
    <dgm:cxn modelId="{B04C391B-1D0A-450D-9461-CA82F9CF559B}" type="presParOf" srcId="{00B1D325-1468-449E-B45C-E2492BA2DAD3}" destId="{1B7EF210-9819-489C-9CAE-930336EF97A6}" srcOrd="1" destOrd="0" presId="urn:microsoft.com/office/officeart/2005/8/layout/hierarchy3"/>
    <dgm:cxn modelId="{F3C5DEB4-2DB3-4384-A129-18EEEE86D0ED}" type="presParOf" srcId="{F7DFCAB2-7A7C-4F87-B5A1-D1B2F36A2966}" destId="{639E4C5D-2387-4A94-809B-2A522739E610}" srcOrd="1" destOrd="0" presId="urn:microsoft.com/office/officeart/2005/8/layout/hierarchy3"/>
    <dgm:cxn modelId="{AC33A615-141B-4D96-8E90-348A4028BEDF}" type="presParOf" srcId="{639E4C5D-2387-4A94-809B-2A522739E610}" destId="{38CF93B5-5B72-4CC2-BF18-A169E83637A7}" srcOrd="0" destOrd="0" presId="urn:microsoft.com/office/officeart/2005/8/layout/hierarchy3"/>
    <dgm:cxn modelId="{B2B8B7AA-6CD9-4A28-9248-A5CEB397D467}" type="presParOf" srcId="{639E4C5D-2387-4A94-809B-2A522739E610}" destId="{4D497AEE-1F86-4B17-9813-34001DF1EF81}" srcOrd="1" destOrd="0" presId="urn:microsoft.com/office/officeart/2005/8/layout/hierarchy3"/>
    <dgm:cxn modelId="{A17BE0C1-0369-4C65-A300-BFB85CC09CB6}" type="presParOf" srcId="{639E4C5D-2387-4A94-809B-2A522739E610}" destId="{52BD2C7A-5FD8-45E0-8639-CEC0B92848B3}" srcOrd="2" destOrd="0" presId="urn:microsoft.com/office/officeart/2005/8/layout/hierarchy3"/>
    <dgm:cxn modelId="{49092233-9E52-42B7-A683-189AF28A80E5}" type="presParOf" srcId="{639E4C5D-2387-4A94-809B-2A522739E610}" destId="{0A4EB2AA-12B7-411A-94AF-79C55F0AAAD8}" srcOrd="3" destOrd="0" presId="urn:microsoft.com/office/officeart/2005/8/layout/hierarchy3"/>
    <dgm:cxn modelId="{7093ABBF-9935-4BDE-8F41-2A270E553045}" type="presParOf" srcId="{A43ED7A9-F87D-487A-9D74-D22A0BC48CC2}" destId="{EA72FEFF-ECB5-4C03-95D9-2F9B980C2EF3}" srcOrd="1" destOrd="0" presId="urn:microsoft.com/office/officeart/2005/8/layout/hierarchy3"/>
    <dgm:cxn modelId="{C077541A-C82C-49E1-9190-F507DE9D5898}" type="presParOf" srcId="{EA72FEFF-ECB5-4C03-95D9-2F9B980C2EF3}" destId="{210E91D0-06CA-401E-9BF5-6B31BAD31106}" srcOrd="0" destOrd="0" presId="urn:microsoft.com/office/officeart/2005/8/layout/hierarchy3"/>
    <dgm:cxn modelId="{E9BB3A87-5ED6-4315-AA48-C7642A1B961F}" type="presParOf" srcId="{210E91D0-06CA-401E-9BF5-6B31BAD31106}" destId="{74B4FDE3-CA50-4D17-9547-2DE82028F57B}" srcOrd="0" destOrd="0" presId="urn:microsoft.com/office/officeart/2005/8/layout/hierarchy3"/>
    <dgm:cxn modelId="{4209D7A6-6AE5-4FB0-A904-90A6ACF51AFF}" type="presParOf" srcId="{210E91D0-06CA-401E-9BF5-6B31BAD31106}" destId="{841D2D5B-D130-45B2-AD4B-205CAFE5E05C}" srcOrd="1" destOrd="0" presId="urn:microsoft.com/office/officeart/2005/8/layout/hierarchy3"/>
    <dgm:cxn modelId="{C2492FD2-4427-49D9-B84B-080A4AC3AB3D}" type="presParOf" srcId="{EA72FEFF-ECB5-4C03-95D9-2F9B980C2EF3}" destId="{D0882F1B-6F3D-4F82-9B45-BBBBEA039C35}" srcOrd="1" destOrd="0" presId="urn:microsoft.com/office/officeart/2005/8/layout/hierarchy3"/>
    <dgm:cxn modelId="{61921F0B-4385-4C8B-AD82-A752221E484B}" type="presParOf" srcId="{D0882F1B-6F3D-4F82-9B45-BBBBEA039C35}" destId="{68C23A75-BD1C-4D06-AA00-D8A295929E04}" srcOrd="0" destOrd="0" presId="urn:microsoft.com/office/officeart/2005/8/layout/hierarchy3"/>
    <dgm:cxn modelId="{86124691-068F-41D9-8B43-7015559F4320}" type="presParOf" srcId="{D0882F1B-6F3D-4F82-9B45-BBBBEA039C35}" destId="{09B97E64-468A-4443-9FC8-02F65C5ADC99}" srcOrd="1" destOrd="0" presId="urn:microsoft.com/office/officeart/2005/8/layout/hierarchy3"/>
    <dgm:cxn modelId="{C87B51B8-AB59-4FE8-9D95-92BB132D082D}" type="presParOf" srcId="{D0882F1B-6F3D-4F82-9B45-BBBBEA039C35}" destId="{46EC70C2-BF25-4AE6-82DE-5E8C8A19D5C5}" srcOrd="2" destOrd="0" presId="urn:microsoft.com/office/officeart/2005/8/layout/hierarchy3"/>
    <dgm:cxn modelId="{A2A88222-50D8-4F05-B557-BF98D0AA56AD}" type="presParOf" srcId="{D0882F1B-6F3D-4F82-9B45-BBBBEA039C35}" destId="{AFA23478-9ADE-41DE-8538-AF56606E32F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04798-09F4-47AB-AE2F-E188BFFB8F6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484563EA-D0A3-41B5-AB74-3CB4C8354F78}">
      <dgm:prSet custT="1"/>
      <dgm:spPr/>
      <dgm:t>
        <a:bodyPr/>
        <a:lstStyle/>
        <a:p>
          <a:pPr rtl="0"/>
          <a:r>
            <a:rPr lang="en-US" sz="2100" smtClean="0">
              <a:latin typeface="Times New Roman" pitchFamily="18" charset="0"/>
              <a:cs typeface="Times New Roman" pitchFamily="18" charset="0"/>
            </a:rPr>
            <a:t>Mất ý thức</a:t>
          </a:r>
          <a:endParaRPr lang="en-US" sz="2100">
            <a:latin typeface="Times New Roman" pitchFamily="18" charset="0"/>
            <a:cs typeface="Times New Roman" pitchFamily="18" charset="0"/>
          </a:endParaRPr>
        </a:p>
      </dgm:t>
    </dgm:pt>
    <dgm:pt modelId="{93B5B06C-89E3-440C-B3DC-8F011154FCE4}" type="parTrans" cxnId="{E43DA7AA-9578-495C-BB1E-11423DC59DD8}">
      <dgm:prSet/>
      <dgm:spPr/>
      <dgm:t>
        <a:bodyPr/>
        <a:lstStyle/>
        <a:p>
          <a:endParaRPr lang="en-US"/>
        </a:p>
      </dgm:t>
    </dgm:pt>
    <dgm:pt modelId="{F744976C-CB82-41C1-8439-6A875F717CB3}" type="sibTrans" cxnId="{E43DA7AA-9578-495C-BB1E-11423DC59DD8}">
      <dgm:prSet/>
      <dgm:spPr/>
      <dgm:t>
        <a:bodyPr/>
        <a:lstStyle/>
        <a:p>
          <a:endParaRPr lang="en-US"/>
        </a:p>
      </dgm:t>
    </dgm:pt>
    <dgm:pt modelId="{1668C1E6-0999-4D94-850E-5797392DED10}">
      <dgm:prSet custT="1"/>
      <dgm:spPr/>
      <dgm:t>
        <a:bodyPr/>
        <a:lstStyle/>
        <a:p>
          <a:pPr rtl="0"/>
          <a:r>
            <a:rPr lang="en-US" sz="2100" smtClean="0">
              <a:latin typeface="Times New Roman" pitchFamily="18" charset="0"/>
              <a:cs typeface="Times New Roman" pitchFamily="18" charset="0"/>
            </a:rPr>
            <a:t>Rối loạn thần kinh thực vật</a:t>
          </a:r>
          <a:endParaRPr lang="en-US" sz="2100">
            <a:latin typeface="Times New Roman" pitchFamily="18" charset="0"/>
            <a:cs typeface="Times New Roman" pitchFamily="18" charset="0"/>
          </a:endParaRPr>
        </a:p>
      </dgm:t>
    </dgm:pt>
    <dgm:pt modelId="{9CE6B127-CAC5-412D-8EB9-695D28291A76}" type="parTrans" cxnId="{DE98AF22-B5BC-4858-A2C3-BC626BBC925F}">
      <dgm:prSet/>
      <dgm:spPr/>
      <dgm:t>
        <a:bodyPr/>
        <a:lstStyle/>
        <a:p>
          <a:endParaRPr lang="en-US"/>
        </a:p>
      </dgm:t>
    </dgm:pt>
    <dgm:pt modelId="{52A994A4-5D93-40D6-B8B4-003C09C3F1F6}" type="sibTrans" cxnId="{DE98AF22-B5BC-4858-A2C3-BC626BBC925F}">
      <dgm:prSet/>
      <dgm:spPr/>
      <dgm:t>
        <a:bodyPr/>
        <a:lstStyle/>
        <a:p>
          <a:endParaRPr lang="en-US"/>
        </a:p>
      </dgm:t>
    </dgm:pt>
    <dgm:pt modelId="{118DCC02-602F-4E38-B3F4-2905DCEEA1A8}">
      <dgm:prSet custT="1"/>
      <dgm:spPr/>
      <dgm:t>
        <a:bodyPr/>
        <a:lstStyle/>
        <a:p>
          <a:pPr rtl="0"/>
          <a:r>
            <a:rPr lang="en-US" sz="2100" smtClean="0">
              <a:latin typeface="Times New Roman" pitchFamily="18" charset="0"/>
              <a:cs typeface="Times New Roman" pitchFamily="18" charset="0"/>
            </a:rPr>
            <a:t>Mất sự thức tỉnh</a:t>
          </a:r>
          <a:endParaRPr lang="en-US" sz="2100">
            <a:latin typeface="Times New Roman" pitchFamily="18" charset="0"/>
            <a:cs typeface="Times New Roman" pitchFamily="18" charset="0"/>
          </a:endParaRPr>
        </a:p>
      </dgm:t>
    </dgm:pt>
    <dgm:pt modelId="{37A7DDD1-E6B9-4B43-A07A-BD2195A63ED6}" type="parTrans" cxnId="{2ED646EC-5490-436A-9324-13F8CE1FA242}">
      <dgm:prSet/>
      <dgm:spPr/>
      <dgm:t>
        <a:bodyPr/>
        <a:lstStyle/>
        <a:p>
          <a:endParaRPr lang="en-US"/>
        </a:p>
      </dgm:t>
    </dgm:pt>
    <dgm:pt modelId="{F4D6A212-0D3D-4FAF-A89B-52F8F23004BA}" type="sibTrans" cxnId="{2ED646EC-5490-436A-9324-13F8CE1FA242}">
      <dgm:prSet/>
      <dgm:spPr/>
      <dgm:t>
        <a:bodyPr/>
        <a:lstStyle/>
        <a:p>
          <a:endParaRPr lang="en-US"/>
        </a:p>
      </dgm:t>
    </dgm:pt>
    <dgm:pt modelId="{417DE012-B016-41B2-B1FC-8B8AF27A8BEF}">
      <dgm:prSet custT="1"/>
      <dgm:spPr/>
      <dgm:t>
        <a:bodyPr/>
        <a:lstStyle/>
        <a:p>
          <a:r>
            <a:rPr lang="vi-VN" sz="3000" smtClean="0">
              <a:latin typeface="Times New Roman" pitchFamily="18" charset="0"/>
              <a:cs typeface="Times New Roman" pitchFamily="18" charset="0"/>
            </a:rPr>
            <a:t>mất tri giác, mất trí nhớ, mất tiếng nói, mất vẻ điệu bộ</a:t>
          </a:r>
          <a:endParaRPr lang="en-US" sz="3000">
            <a:latin typeface="Times New Roman" pitchFamily="18" charset="0"/>
            <a:cs typeface="Times New Roman" pitchFamily="18" charset="0"/>
          </a:endParaRPr>
        </a:p>
      </dgm:t>
    </dgm:pt>
    <dgm:pt modelId="{C0E4491B-3171-48D3-816E-2530C0619CA7}" type="parTrans" cxnId="{E40450C4-F280-4601-AEEC-C9EF99ED943E}">
      <dgm:prSet/>
      <dgm:spPr/>
      <dgm:t>
        <a:bodyPr/>
        <a:lstStyle/>
        <a:p>
          <a:endParaRPr lang="en-US"/>
        </a:p>
      </dgm:t>
    </dgm:pt>
    <dgm:pt modelId="{599A746C-1242-4225-AB55-DA7F5BCF9DCF}" type="sibTrans" cxnId="{E40450C4-F280-4601-AEEC-C9EF99ED943E}">
      <dgm:prSet/>
      <dgm:spPr/>
      <dgm:t>
        <a:bodyPr/>
        <a:lstStyle/>
        <a:p>
          <a:endParaRPr lang="en-US"/>
        </a:p>
      </dgm:t>
    </dgm:pt>
    <dgm:pt modelId="{B1B734AE-68F0-4695-9F1D-44CD383609C5}">
      <dgm:prSet custT="1"/>
      <dgm:spPr/>
      <dgm:t>
        <a:bodyPr/>
        <a:lstStyle/>
        <a:p>
          <a:r>
            <a:rPr lang="vi-VN" sz="3000" smtClean="0">
              <a:latin typeface="Times New Roman" pitchFamily="18" charset="0"/>
              <a:cs typeface="Times New Roman" pitchFamily="18" charset="0"/>
            </a:rPr>
            <a:t>bao gồm mất chú ý, ngủ gà, đờ đẫn, hôn mê</a:t>
          </a:r>
          <a:endParaRPr lang="en-US" sz="3000">
            <a:latin typeface="Times New Roman" pitchFamily="18" charset="0"/>
            <a:cs typeface="Times New Roman" pitchFamily="18" charset="0"/>
          </a:endParaRPr>
        </a:p>
      </dgm:t>
    </dgm:pt>
    <dgm:pt modelId="{75313007-8C02-4B64-A9E2-BE835D86B371}" type="parTrans" cxnId="{CDD5FB28-58C3-48B1-80EB-CA55AC46BC0D}">
      <dgm:prSet/>
      <dgm:spPr/>
      <dgm:t>
        <a:bodyPr/>
        <a:lstStyle/>
        <a:p>
          <a:endParaRPr lang="en-US"/>
        </a:p>
      </dgm:t>
    </dgm:pt>
    <dgm:pt modelId="{93C2CC8F-D283-45A1-9D67-C9E4A36ED4A5}" type="sibTrans" cxnId="{CDD5FB28-58C3-48B1-80EB-CA55AC46BC0D}">
      <dgm:prSet/>
      <dgm:spPr/>
      <dgm:t>
        <a:bodyPr/>
        <a:lstStyle/>
        <a:p>
          <a:endParaRPr lang="en-US"/>
        </a:p>
      </dgm:t>
    </dgm:pt>
    <dgm:pt modelId="{2D1D20A2-8702-46E2-A023-4C53CC991624}">
      <dgm:prSet custT="1"/>
      <dgm:spPr/>
      <dgm:t>
        <a:bodyPr/>
        <a:lstStyle/>
        <a:p>
          <a:r>
            <a:rPr lang="vi-VN" sz="2700" smtClean="0">
              <a:latin typeface="Times New Roman" pitchFamily="18" charset="0"/>
              <a:cs typeface="Times New Roman" pitchFamily="18" charset="0"/>
            </a:rPr>
            <a:t>Rối loạn hô hấp: Nhịp thở nhanh sâu, nhịp thở nhanh nông, ngừng thở nếu tổn thương não quá lớn, nhịp thở Cheyne-stokes</a:t>
          </a:r>
          <a:endParaRPr lang="en-US" sz="2700">
            <a:latin typeface="Times New Roman" pitchFamily="18" charset="0"/>
            <a:cs typeface="Times New Roman" pitchFamily="18" charset="0"/>
          </a:endParaRPr>
        </a:p>
      </dgm:t>
    </dgm:pt>
    <dgm:pt modelId="{AC14F7CD-3E14-43E9-AB86-A4BF12091CA3}" type="parTrans" cxnId="{1375E489-39BD-45C5-BBB3-2E310DD0CEE6}">
      <dgm:prSet/>
      <dgm:spPr/>
      <dgm:t>
        <a:bodyPr/>
        <a:lstStyle/>
        <a:p>
          <a:endParaRPr lang="en-US"/>
        </a:p>
      </dgm:t>
    </dgm:pt>
    <dgm:pt modelId="{D8BA7108-D45B-4B96-A3E9-A9DBFA795C2D}" type="sibTrans" cxnId="{1375E489-39BD-45C5-BBB3-2E310DD0CEE6}">
      <dgm:prSet/>
      <dgm:spPr/>
      <dgm:t>
        <a:bodyPr/>
        <a:lstStyle/>
        <a:p>
          <a:endParaRPr lang="en-US"/>
        </a:p>
      </dgm:t>
    </dgm:pt>
    <dgm:pt modelId="{98B4E81C-F95B-41EC-9FCE-D131C17767FA}">
      <dgm:prSet custT="1"/>
      <dgm:spPr/>
      <dgm:t>
        <a:bodyPr/>
        <a:lstStyle/>
        <a:p>
          <a:r>
            <a:rPr lang="vi-VN" sz="2700" smtClean="0">
              <a:latin typeface="Times New Roman" pitchFamily="18" charset="0"/>
              <a:cs typeface="Times New Roman" pitchFamily="18" charset="0"/>
            </a:rPr>
            <a:t>Rối loạn tuần hoàn: xanh tái, mạch nhanh, tăng huyết áp, cuối cùng là tụt huyết áp</a:t>
          </a:r>
          <a:endParaRPr lang="en-US" sz="2700">
            <a:latin typeface="Times New Roman" pitchFamily="18" charset="0"/>
            <a:cs typeface="Times New Roman" pitchFamily="18" charset="0"/>
          </a:endParaRPr>
        </a:p>
      </dgm:t>
    </dgm:pt>
    <dgm:pt modelId="{150DC41C-B31F-4796-B2A7-0FEF5A3A547C}" type="parTrans" cxnId="{B643314E-1B0C-467F-9AE5-E6A2C5A59AF6}">
      <dgm:prSet/>
      <dgm:spPr/>
      <dgm:t>
        <a:bodyPr/>
        <a:lstStyle/>
        <a:p>
          <a:endParaRPr lang="en-US"/>
        </a:p>
      </dgm:t>
    </dgm:pt>
    <dgm:pt modelId="{B1FC8D04-7834-4DD4-899F-035631F990CA}" type="sibTrans" cxnId="{B643314E-1B0C-467F-9AE5-E6A2C5A59AF6}">
      <dgm:prSet/>
      <dgm:spPr/>
      <dgm:t>
        <a:bodyPr/>
        <a:lstStyle/>
        <a:p>
          <a:endParaRPr lang="en-US"/>
        </a:p>
      </dgm:t>
    </dgm:pt>
    <dgm:pt modelId="{ED890233-A38F-4E78-8547-D3B1937882FE}" type="pres">
      <dgm:prSet presAssocID="{FB104798-09F4-47AB-AE2F-E188BFFB8F67}" presName="linearFlow" presStyleCnt="0">
        <dgm:presLayoutVars>
          <dgm:dir/>
          <dgm:animLvl val="lvl"/>
          <dgm:resizeHandles val="exact"/>
        </dgm:presLayoutVars>
      </dgm:prSet>
      <dgm:spPr/>
      <dgm:t>
        <a:bodyPr/>
        <a:lstStyle/>
        <a:p>
          <a:endParaRPr lang="vi-VN"/>
        </a:p>
      </dgm:t>
    </dgm:pt>
    <dgm:pt modelId="{5A348B1A-ABD2-415A-A7D6-D70B47C2D599}" type="pres">
      <dgm:prSet presAssocID="{484563EA-D0A3-41B5-AB74-3CB4C8354F78}" presName="composite" presStyleCnt="0"/>
      <dgm:spPr/>
    </dgm:pt>
    <dgm:pt modelId="{DC0EEB6A-0A59-459A-95B2-F34E8C8E8171}" type="pres">
      <dgm:prSet presAssocID="{484563EA-D0A3-41B5-AB74-3CB4C8354F78}" presName="parentText" presStyleLbl="alignNode1" presStyleIdx="0" presStyleCnt="3" custScaleY="122586">
        <dgm:presLayoutVars>
          <dgm:chMax val="1"/>
          <dgm:bulletEnabled val="1"/>
        </dgm:presLayoutVars>
      </dgm:prSet>
      <dgm:spPr/>
      <dgm:t>
        <a:bodyPr/>
        <a:lstStyle/>
        <a:p>
          <a:endParaRPr lang="en-US"/>
        </a:p>
      </dgm:t>
    </dgm:pt>
    <dgm:pt modelId="{4D425411-05D9-420C-942D-45918C78B427}" type="pres">
      <dgm:prSet presAssocID="{484563EA-D0A3-41B5-AB74-3CB4C8354F78}" presName="descendantText" presStyleLbl="alignAcc1" presStyleIdx="0" presStyleCnt="3" custScaleY="136731">
        <dgm:presLayoutVars>
          <dgm:bulletEnabled val="1"/>
        </dgm:presLayoutVars>
      </dgm:prSet>
      <dgm:spPr/>
      <dgm:t>
        <a:bodyPr/>
        <a:lstStyle/>
        <a:p>
          <a:endParaRPr lang="en-US"/>
        </a:p>
      </dgm:t>
    </dgm:pt>
    <dgm:pt modelId="{57D3922E-B2D0-4D3E-9A85-0192DB1D8553}" type="pres">
      <dgm:prSet presAssocID="{F744976C-CB82-41C1-8439-6A875F717CB3}" presName="sp" presStyleCnt="0"/>
      <dgm:spPr/>
    </dgm:pt>
    <dgm:pt modelId="{77217394-36C1-4BCD-9249-9861C60A622B}" type="pres">
      <dgm:prSet presAssocID="{118DCC02-602F-4E38-B3F4-2905DCEEA1A8}" presName="composite" presStyleCnt="0"/>
      <dgm:spPr/>
    </dgm:pt>
    <dgm:pt modelId="{47B00594-7253-4114-AB72-6709CD506A4E}" type="pres">
      <dgm:prSet presAssocID="{118DCC02-602F-4E38-B3F4-2905DCEEA1A8}" presName="parentText" presStyleLbl="alignNode1" presStyleIdx="1" presStyleCnt="3">
        <dgm:presLayoutVars>
          <dgm:chMax val="1"/>
          <dgm:bulletEnabled val="1"/>
        </dgm:presLayoutVars>
      </dgm:prSet>
      <dgm:spPr/>
      <dgm:t>
        <a:bodyPr/>
        <a:lstStyle/>
        <a:p>
          <a:endParaRPr lang="en-US"/>
        </a:p>
      </dgm:t>
    </dgm:pt>
    <dgm:pt modelId="{B3B86FB6-A214-4BE8-882C-1250888AAF15}" type="pres">
      <dgm:prSet presAssocID="{118DCC02-602F-4E38-B3F4-2905DCEEA1A8}" presName="descendantText" presStyleLbl="alignAcc1" presStyleIdx="1" presStyleCnt="3" custScaleY="121448">
        <dgm:presLayoutVars>
          <dgm:bulletEnabled val="1"/>
        </dgm:presLayoutVars>
      </dgm:prSet>
      <dgm:spPr/>
      <dgm:t>
        <a:bodyPr/>
        <a:lstStyle/>
        <a:p>
          <a:endParaRPr lang="en-US"/>
        </a:p>
      </dgm:t>
    </dgm:pt>
    <dgm:pt modelId="{33CB233E-8FF2-48E6-8311-D7CCF0CDB458}" type="pres">
      <dgm:prSet presAssocID="{F4D6A212-0D3D-4FAF-A89B-52F8F23004BA}" presName="sp" presStyleCnt="0"/>
      <dgm:spPr/>
    </dgm:pt>
    <dgm:pt modelId="{67FF06C6-F85E-4F5B-A394-F25554EB0163}" type="pres">
      <dgm:prSet presAssocID="{1668C1E6-0999-4D94-850E-5797392DED10}" presName="composite" presStyleCnt="0"/>
      <dgm:spPr/>
    </dgm:pt>
    <dgm:pt modelId="{A0718776-451E-4FFA-B3AF-FEA096C844E5}" type="pres">
      <dgm:prSet presAssocID="{1668C1E6-0999-4D94-850E-5797392DED10}" presName="parentText" presStyleLbl="alignNode1" presStyleIdx="2" presStyleCnt="3" custScaleY="193098">
        <dgm:presLayoutVars>
          <dgm:chMax val="1"/>
          <dgm:bulletEnabled val="1"/>
        </dgm:presLayoutVars>
      </dgm:prSet>
      <dgm:spPr/>
      <dgm:t>
        <a:bodyPr/>
        <a:lstStyle/>
        <a:p>
          <a:endParaRPr lang="en-US"/>
        </a:p>
      </dgm:t>
    </dgm:pt>
    <dgm:pt modelId="{CCD00686-49C3-429C-92A7-E7011A0DD934}" type="pres">
      <dgm:prSet presAssocID="{1668C1E6-0999-4D94-850E-5797392DED10}" presName="descendantText" presStyleLbl="alignAcc1" presStyleIdx="2" presStyleCnt="3" custScaleY="249839">
        <dgm:presLayoutVars>
          <dgm:bulletEnabled val="1"/>
        </dgm:presLayoutVars>
      </dgm:prSet>
      <dgm:spPr/>
      <dgm:t>
        <a:bodyPr/>
        <a:lstStyle/>
        <a:p>
          <a:endParaRPr lang="en-US"/>
        </a:p>
      </dgm:t>
    </dgm:pt>
  </dgm:ptLst>
  <dgm:cxnLst>
    <dgm:cxn modelId="{348BC2D7-93F2-4DE4-B0ED-6746F9C2E986}" type="presOf" srcId="{2D1D20A2-8702-46E2-A023-4C53CC991624}" destId="{CCD00686-49C3-429C-92A7-E7011A0DD934}" srcOrd="0" destOrd="0" presId="urn:microsoft.com/office/officeart/2005/8/layout/chevron2"/>
    <dgm:cxn modelId="{0E67CB51-0CF9-4B1B-86E1-01D9AED60873}" type="presOf" srcId="{B1B734AE-68F0-4695-9F1D-44CD383609C5}" destId="{B3B86FB6-A214-4BE8-882C-1250888AAF15}" srcOrd="0" destOrd="0" presId="urn:microsoft.com/office/officeart/2005/8/layout/chevron2"/>
    <dgm:cxn modelId="{33C2E8F4-7BF0-4CB4-B9B4-76F70438CB1C}" type="presOf" srcId="{1668C1E6-0999-4D94-850E-5797392DED10}" destId="{A0718776-451E-4FFA-B3AF-FEA096C844E5}" srcOrd="0" destOrd="0" presId="urn:microsoft.com/office/officeart/2005/8/layout/chevron2"/>
    <dgm:cxn modelId="{E43DA7AA-9578-495C-BB1E-11423DC59DD8}" srcId="{FB104798-09F4-47AB-AE2F-E188BFFB8F67}" destId="{484563EA-D0A3-41B5-AB74-3CB4C8354F78}" srcOrd="0" destOrd="0" parTransId="{93B5B06C-89E3-440C-B3DC-8F011154FCE4}" sibTransId="{F744976C-CB82-41C1-8439-6A875F717CB3}"/>
    <dgm:cxn modelId="{DE98AF22-B5BC-4858-A2C3-BC626BBC925F}" srcId="{FB104798-09F4-47AB-AE2F-E188BFFB8F67}" destId="{1668C1E6-0999-4D94-850E-5797392DED10}" srcOrd="2" destOrd="0" parTransId="{9CE6B127-CAC5-412D-8EB9-695D28291A76}" sibTransId="{52A994A4-5D93-40D6-B8B4-003C09C3F1F6}"/>
    <dgm:cxn modelId="{2ED646EC-5490-436A-9324-13F8CE1FA242}" srcId="{FB104798-09F4-47AB-AE2F-E188BFFB8F67}" destId="{118DCC02-602F-4E38-B3F4-2905DCEEA1A8}" srcOrd="1" destOrd="0" parTransId="{37A7DDD1-E6B9-4B43-A07A-BD2195A63ED6}" sibTransId="{F4D6A212-0D3D-4FAF-A89B-52F8F23004BA}"/>
    <dgm:cxn modelId="{DFE9E431-4860-49FD-8A72-BA3FDAF3CE87}" type="presOf" srcId="{FB104798-09F4-47AB-AE2F-E188BFFB8F67}" destId="{ED890233-A38F-4E78-8547-D3B1937882FE}" srcOrd="0" destOrd="0" presId="urn:microsoft.com/office/officeart/2005/8/layout/chevron2"/>
    <dgm:cxn modelId="{E7902BE5-4AFC-4F39-8A43-536F8E5E2599}" type="presOf" srcId="{98B4E81C-F95B-41EC-9FCE-D131C17767FA}" destId="{CCD00686-49C3-429C-92A7-E7011A0DD934}" srcOrd="0" destOrd="1" presId="urn:microsoft.com/office/officeart/2005/8/layout/chevron2"/>
    <dgm:cxn modelId="{E40450C4-F280-4601-AEEC-C9EF99ED943E}" srcId="{484563EA-D0A3-41B5-AB74-3CB4C8354F78}" destId="{417DE012-B016-41B2-B1FC-8B8AF27A8BEF}" srcOrd="0" destOrd="0" parTransId="{C0E4491B-3171-48D3-816E-2530C0619CA7}" sibTransId="{599A746C-1242-4225-AB55-DA7F5BCF9DCF}"/>
    <dgm:cxn modelId="{0BA9BB4F-31C3-4BE0-9D7A-E8E9DC8E9A91}" type="presOf" srcId="{417DE012-B016-41B2-B1FC-8B8AF27A8BEF}" destId="{4D425411-05D9-420C-942D-45918C78B427}" srcOrd="0" destOrd="0" presId="urn:microsoft.com/office/officeart/2005/8/layout/chevron2"/>
    <dgm:cxn modelId="{5619EEF2-7275-4011-8AA1-0B35B804BE94}" type="presOf" srcId="{484563EA-D0A3-41B5-AB74-3CB4C8354F78}" destId="{DC0EEB6A-0A59-459A-95B2-F34E8C8E8171}" srcOrd="0" destOrd="0" presId="urn:microsoft.com/office/officeart/2005/8/layout/chevron2"/>
    <dgm:cxn modelId="{B643314E-1B0C-467F-9AE5-E6A2C5A59AF6}" srcId="{1668C1E6-0999-4D94-850E-5797392DED10}" destId="{98B4E81C-F95B-41EC-9FCE-D131C17767FA}" srcOrd="1" destOrd="0" parTransId="{150DC41C-B31F-4796-B2A7-0FEF5A3A547C}" sibTransId="{B1FC8D04-7834-4DD4-899F-035631F990CA}"/>
    <dgm:cxn modelId="{CDD5FB28-58C3-48B1-80EB-CA55AC46BC0D}" srcId="{118DCC02-602F-4E38-B3F4-2905DCEEA1A8}" destId="{B1B734AE-68F0-4695-9F1D-44CD383609C5}" srcOrd="0" destOrd="0" parTransId="{75313007-8C02-4B64-A9E2-BE835D86B371}" sibTransId="{93C2CC8F-D283-45A1-9D67-C9E4A36ED4A5}"/>
    <dgm:cxn modelId="{1375E489-39BD-45C5-BBB3-2E310DD0CEE6}" srcId="{1668C1E6-0999-4D94-850E-5797392DED10}" destId="{2D1D20A2-8702-46E2-A023-4C53CC991624}" srcOrd="0" destOrd="0" parTransId="{AC14F7CD-3E14-43E9-AB86-A4BF12091CA3}" sibTransId="{D8BA7108-D45B-4B96-A3E9-A9DBFA795C2D}"/>
    <dgm:cxn modelId="{6282B3BE-C836-4B73-8191-062618B28C52}" type="presOf" srcId="{118DCC02-602F-4E38-B3F4-2905DCEEA1A8}" destId="{47B00594-7253-4114-AB72-6709CD506A4E}" srcOrd="0" destOrd="0" presId="urn:microsoft.com/office/officeart/2005/8/layout/chevron2"/>
    <dgm:cxn modelId="{7D05716F-8989-41AF-BA3D-1044ED0377A2}" type="presParOf" srcId="{ED890233-A38F-4E78-8547-D3B1937882FE}" destId="{5A348B1A-ABD2-415A-A7D6-D70B47C2D599}" srcOrd="0" destOrd="0" presId="urn:microsoft.com/office/officeart/2005/8/layout/chevron2"/>
    <dgm:cxn modelId="{6AA07453-2CF8-45FF-8B8A-C113068560D2}" type="presParOf" srcId="{5A348B1A-ABD2-415A-A7D6-D70B47C2D599}" destId="{DC0EEB6A-0A59-459A-95B2-F34E8C8E8171}" srcOrd="0" destOrd="0" presId="urn:microsoft.com/office/officeart/2005/8/layout/chevron2"/>
    <dgm:cxn modelId="{D2EDFF9A-6444-4E53-A651-3AAAB659C769}" type="presParOf" srcId="{5A348B1A-ABD2-415A-A7D6-D70B47C2D599}" destId="{4D425411-05D9-420C-942D-45918C78B427}" srcOrd="1" destOrd="0" presId="urn:microsoft.com/office/officeart/2005/8/layout/chevron2"/>
    <dgm:cxn modelId="{A1AAA62C-B554-487D-950F-9323A8D64A56}" type="presParOf" srcId="{ED890233-A38F-4E78-8547-D3B1937882FE}" destId="{57D3922E-B2D0-4D3E-9A85-0192DB1D8553}" srcOrd="1" destOrd="0" presId="urn:microsoft.com/office/officeart/2005/8/layout/chevron2"/>
    <dgm:cxn modelId="{E45A9F46-0D28-4A94-8D8A-B6C41B7DFB71}" type="presParOf" srcId="{ED890233-A38F-4E78-8547-D3B1937882FE}" destId="{77217394-36C1-4BCD-9249-9861C60A622B}" srcOrd="2" destOrd="0" presId="urn:microsoft.com/office/officeart/2005/8/layout/chevron2"/>
    <dgm:cxn modelId="{B225E73D-298B-4AD0-AAB2-7999AE167435}" type="presParOf" srcId="{77217394-36C1-4BCD-9249-9861C60A622B}" destId="{47B00594-7253-4114-AB72-6709CD506A4E}" srcOrd="0" destOrd="0" presId="urn:microsoft.com/office/officeart/2005/8/layout/chevron2"/>
    <dgm:cxn modelId="{489AB957-AC5D-468D-AB0D-231721C67483}" type="presParOf" srcId="{77217394-36C1-4BCD-9249-9861C60A622B}" destId="{B3B86FB6-A214-4BE8-882C-1250888AAF15}" srcOrd="1" destOrd="0" presId="urn:microsoft.com/office/officeart/2005/8/layout/chevron2"/>
    <dgm:cxn modelId="{51EB49EF-C406-42B5-B00F-215E7EEE9312}" type="presParOf" srcId="{ED890233-A38F-4E78-8547-D3B1937882FE}" destId="{33CB233E-8FF2-48E6-8311-D7CCF0CDB458}" srcOrd="3" destOrd="0" presId="urn:microsoft.com/office/officeart/2005/8/layout/chevron2"/>
    <dgm:cxn modelId="{F6C489A9-DC82-43B3-A10F-851D20C31594}" type="presParOf" srcId="{ED890233-A38F-4E78-8547-D3B1937882FE}" destId="{67FF06C6-F85E-4F5B-A394-F25554EB0163}" srcOrd="4" destOrd="0" presId="urn:microsoft.com/office/officeart/2005/8/layout/chevron2"/>
    <dgm:cxn modelId="{C909620F-F706-488A-AE5B-74D43E657207}" type="presParOf" srcId="{67FF06C6-F85E-4F5B-A394-F25554EB0163}" destId="{A0718776-451E-4FFA-B3AF-FEA096C844E5}" srcOrd="0" destOrd="0" presId="urn:microsoft.com/office/officeart/2005/8/layout/chevron2"/>
    <dgm:cxn modelId="{25360A7A-E3A5-4A8F-89D6-C41AF1459FD2}" type="presParOf" srcId="{67FF06C6-F85E-4F5B-A394-F25554EB0163}" destId="{CCD00686-49C3-429C-92A7-E7011A0DD93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467B68-217D-48DA-A1CD-336CE8F6056E}" type="doc">
      <dgm:prSet loTypeId="urn:microsoft.com/office/officeart/2005/8/layout/lProcess2" loCatId="list" qsTypeId="urn:microsoft.com/office/officeart/2005/8/quickstyle/simple1" qsCatId="simple" csTypeId="urn:microsoft.com/office/officeart/2005/8/colors/accent1_2" csCatId="accent1" phldr="1"/>
      <dgm:spPr/>
    </dgm:pt>
    <dgm:pt modelId="{B9BB8940-1AB2-4808-9282-F76497CF5556}">
      <dgm:prSet phldrT="[Text]" custT="1"/>
      <dgm:spPr/>
      <dgm:t>
        <a:bodyPr/>
        <a:lstStyle/>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Rối loạn ý thức nhưng không có hôn </a:t>
          </a:r>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mê, bệnh nhân vẫn tỉnh (nhưng lẫn lộn)</a:t>
          </a:r>
          <a:endParaRPr lang="en-US" sz="2800" b="0">
            <a:latin typeface="Times New Roman" pitchFamily="18" charset="0"/>
            <a:cs typeface="Times New Roman" pitchFamily="18" charset="0"/>
          </a:endParaRPr>
        </a:p>
      </dgm:t>
    </dgm:pt>
    <dgm:pt modelId="{EA961CD8-9145-42E4-BC44-921EA5025588}" type="parTrans" cxnId="{0A79BC06-FAE8-450A-BB3C-4E07BF1D52F1}">
      <dgm:prSet/>
      <dgm:spPr/>
      <dgm:t>
        <a:bodyPr/>
        <a:lstStyle/>
        <a:p>
          <a:endParaRPr lang="en-US"/>
        </a:p>
      </dgm:t>
    </dgm:pt>
    <dgm:pt modelId="{BA8CDF72-4664-4D1B-AA08-CAA7AD0FE32F}" type="sibTrans" cxnId="{0A79BC06-FAE8-450A-BB3C-4E07BF1D52F1}">
      <dgm:prSet/>
      <dgm:spPr/>
      <dgm:t>
        <a:bodyPr/>
        <a:lstStyle/>
        <a:p>
          <a:endParaRPr lang="en-US"/>
        </a:p>
      </dgm:t>
    </dgm:pt>
    <dgm:pt modelId="{B9C2CED3-4679-47F8-BC24-D79DC1747F56}">
      <dgm:prSet phldrT="[Text]" custT="1"/>
      <dgm:spPr/>
      <dgm:t>
        <a:bodyPr/>
        <a:lstStyle/>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Hội chứng khóa trong (locked in syndrome). Tổn thương các bó vận động dưới nhân (bó gối, bó tháp) còn hệ thống lưới thì nguyên vẹn</a:t>
          </a:r>
          <a:endParaRPr lang="en-US" sz="2800" b="0">
            <a:latin typeface="Times New Roman" pitchFamily="18" charset="0"/>
            <a:cs typeface="Times New Roman" pitchFamily="18" charset="0"/>
          </a:endParaRPr>
        </a:p>
      </dgm:t>
    </dgm:pt>
    <dgm:pt modelId="{7F788F4D-B7DC-4FC8-98C2-76214CE8C22B}" type="parTrans" cxnId="{EA724222-2D93-462B-80EA-469961462AAF}">
      <dgm:prSet/>
      <dgm:spPr/>
      <dgm:t>
        <a:bodyPr/>
        <a:lstStyle/>
        <a:p>
          <a:endParaRPr lang="en-US"/>
        </a:p>
      </dgm:t>
    </dgm:pt>
    <dgm:pt modelId="{A54ABDD6-9BA0-4AB0-867D-20AE9D19D37C}" type="sibTrans" cxnId="{EA724222-2D93-462B-80EA-469961462AAF}">
      <dgm:prSet/>
      <dgm:spPr/>
      <dgm:t>
        <a:bodyPr/>
        <a:lstStyle/>
        <a:p>
          <a:endParaRPr lang="en-US"/>
        </a:p>
      </dgm:t>
    </dgm:pt>
    <dgm:pt modelId="{FC9532C3-47CB-4CEC-9AA8-C3CE70D639ED}">
      <dgm:prSet phldrT="[Text]" custT="1"/>
      <dgm:spPr/>
      <dgm:t>
        <a:bodyPr/>
        <a:lstStyle/>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Rối </a:t>
          </a:r>
          <a:r>
            <a:rPr lang="vi-VN" sz="2800" b="0" smtClean="0">
              <a:latin typeface="Times New Roman" pitchFamily="18" charset="0"/>
              <a:cs typeface="Times New Roman" pitchFamily="18" charset="0"/>
            </a:rPr>
            <a:t>loạn thần kinh chức n</a:t>
          </a:r>
          <a:r>
            <a:rPr lang="en-US" sz="2800" b="0" smtClean="0">
              <a:latin typeface="Times New Roman" pitchFamily="18" charset="0"/>
              <a:cs typeface="Times New Roman" pitchFamily="18" charset="0"/>
            </a:rPr>
            <a:t>ăng</a:t>
          </a:r>
          <a:r>
            <a:rPr lang="vi-VN" sz="2800" b="0" smtClean="0">
              <a:latin typeface="Times New Roman" pitchFamily="18" charset="0"/>
              <a:cs typeface="Times New Roman" pitchFamily="18" charset="0"/>
            </a:rPr>
            <a:t>, hysteria, rối loạn tâm thần:</a:t>
          </a:r>
          <a:endParaRPr lang="en-US" sz="2800" b="0">
            <a:latin typeface="Times New Roman" pitchFamily="18" charset="0"/>
            <a:cs typeface="Times New Roman" pitchFamily="18" charset="0"/>
          </a:endParaRPr>
        </a:p>
      </dgm:t>
    </dgm:pt>
    <dgm:pt modelId="{9884513B-A825-4C9D-A9E9-192447D2F63F}" type="parTrans" cxnId="{D6FA2371-5370-42ED-B4DD-7A0F458A41E8}">
      <dgm:prSet/>
      <dgm:spPr/>
      <dgm:t>
        <a:bodyPr/>
        <a:lstStyle/>
        <a:p>
          <a:endParaRPr lang="en-US"/>
        </a:p>
      </dgm:t>
    </dgm:pt>
    <dgm:pt modelId="{0225A75F-1E8D-449E-AE69-915CA46FA5CC}" type="sibTrans" cxnId="{D6FA2371-5370-42ED-B4DD-7A0F458A41E8}">
      <dgm:prSet/>
      <dgm:spPr/>
      <dgm:t>
        <a:bodyPr/>
        <a:lstStyle/>
        <a:p>
          <a:endParaRPr lang="en-US"/>
        </a:p>
      </dgm:t>
    </dgm:pt>
    <dgm:pt modelId="{65DAFCA0-B8C3-4311-B147-1AD0D65C4C91}">
      <dgm:prSet phldrT="[Text]" custT="1"/>
      <dgm:spPr/>
      <dgm:t>
        <a:bodyPr/>
        <a:lstStyle/>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Giấc ngủ kéo dài do tổn thương vùng đồi: vươn vai, ngáp, thở dài, kích thích thì tỉnh ngay.</a:t>
          </a:r>
          <a:endParaRPr lang="en-US" sz="2800" b="0">
            <a:latin typeface="Times New Roman" pitchFamily="18" charset="0"/>
            <a:cs typeface="Times New Roman" pitchFamily="18" charset="0"/>
          </a:endParaRPr>
        </a:p>
      </dgm:t>
    </dgm:pt>
    <dgm:pt modelId="{92218292-C0FA-4F1A-857D-D20432FC0DDF}" type="parTrans" cxnId="{E99B26E2-D5CA-4C18-8E68-1C78E1B36447}">
      <dgm:prSet/>
      <dgm:spPr/>
      <dgm:t>
        <a:bodyPr/>
        <a:lstStyle/>
        <a:p>
          <a:endParaRPr lang="en-US"/>
        </a:p>
      </dgm:t>
    </dgm:pt>
    <dgm:pt modelId="{20294B3D-0E28-48D5-B6CF-37ACAEADD997}" type="sibTrans" cxnId="{E99B26E2-D5CA-4C18-8E68-1C78E1B36447}">
      <dgm:prSet/>
      <dgm:spPr/>
      <dgm:t>
        <a:bodyPr/>
        <a:lstStyle/>
        <a:p>
          <a:endParaRPr lang="en-US"/>
        </a:p>
      </dgm:t>
    </dgm:pt>
    <dgm:pt modelId="{D71E2864-ACCB-4F89-AF58-11B6944870DD}">
      <dgm:prSet phldrT="[Text]" custT="1"/>
      <dgm:spPr/>
      <dgm:t>
        <a:bodyPr/>
        <a:lstStyle/>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endParaRPr lang="en-US" sz="2800" b="0" smtClean="0">
            <a:latin typeface="Times New Roman" pitchFamily="18" charset="0"/>
            <a:cs typeface="Times New Roman" pitchFamily="18" charset="0"/>
          </a:endParaRPr>
        </a:p>
        <a:p>
          <a:pPr algn="l"/>
          <a:r>
            <a:rPr lang="vi-VN" sz="2800" b="0" smtClean="0">
              <a:latin typeface="Times New Roman" pitchFamily="18" charset="0"/>
              <a:cs typeface="Times New Roman" pitchFamily="18" charset="0"/>
            </a:rPr>
            <a:t>Tình trạng lặng thinh bất động: Bệnh nhân còn tỉnh, nhãn cầu còn định hướng và nhắm mắt khi bị đe dọa</a:t>
          </a:r>
          <a:endParaRPr lang="en-US" sz="2800" b="0">
            <a:latin typeface="Times New Roman" pitchFamily="18" charset="0"/>
            <a:cs typeface="Times New Roman" pitchFamily="18" charset="0"/>
          </a:endParaRPr>
        </a:p>
      </dgm:t>
    </dgm:pt>
    <dgm:pt modelId="{CACA1ABE-4542-4014-AFE6-8B2B78BF8DE8}" type="parTrans" cxnId="{3BECBFF7-5C32-4697-8346-36D79E9F1628}">
      <dgm:prSet/>
      <dgm:spPr/>
      <dgm:t>
        <a:bodyPr/>
        <a:lstStyle/>
        <a:p>
          <a:endParaRPr lang="en-US"/>
        </a:p>
      </dgm:t>
    </dgm:pt>
    <dgm:pt modelId="{CDFDCE53-9AB2-4BF9-80CD-69EC695FB38C}" type="sibTrans" cxnId="{3BECBFF7-5C32-4697-8346-36D79E9F1628}">
      <dgm:prSet/>
      <dgm:spPr/>
      <dgm:t>
        <a:bodyPr/>
        <a:lstStyle/>
        <a:p>
          <a:endParaRPr lang="en-US"/>
        </a:p>
      </dgm:t>
    </dgm:pt>
    <dgm:pt modelId="{9A0F68B1-B779-48E5-9E09-8B6E16737C61}" type="pres">
      <dgm:prSet presAssocID="{5D467B68-217D-48DA-A1CD-336CE8F6056E}" presName="theList" presStyleCnt="0">
        <dgm:presLayoutVars>
          <dgm:dir/>
          <dgm:animLvl val="lvl"/>
          <dgm:resizeHandles val="exact"/>
        </dgm:presLayoutVars>
      </dgm:prSet>
      <dgm:spPr/>
    </dgm:pt>
    <dgm:pt modelId="{8E455A8D-6041-41E5-BEFE-6816C78B4969}" type="pres">
      <dgm:prSet presAssocID="{B9BB8940-1AB2-4808-9282-F76497CF5556}" presName="compNode" presStyleCnt="0"/>
      <dgm:spPr/>
    </dgm:pt>
    <dgm:pt modelId="{E4540E06-198F-4509-BD35-79C694A69082}" type="pres">
      <dgm:prSet presAssocID="{B9BB8940-1AB2-4808-9282-F76497CF5556}" presName="aNode" presStyleLbl="bgShp" presStyleIdx="0" presStyleCnt="5" custScaleX="84736" custLinFactNeighborX="-285" custLinFactNeighborY="-1282"/>
      <dgm:spPr/>
      <dgm:t>
        <a:bodyPr/>
        <a:lstStyle/>
        <a:p>
          <a:endParaRPr lang="en-US"/>
        </a:p>
      </dgm:t>
    </dgm:pt>
    <dgm:pt modelId="{37B7632C-C8DB-4F37-907A-E231F95C45FB}" type="pres">
      <dgm:prSet presAssocID="{B9BB8940-1AB2-4808-9282-F76497CF5556}" presName="textNode" presStyleLbl="bgShp" presStyleIdx="0" presStyleCnt="5"/>
      <dgm:spPr/>
      <dgm:t>
        <a:bodyPr/>
        <a:lstStyle/>
        <a:p>
          <a:endParaRPr lang="en-US"/>
        </a:p>
      </dgm:t>
    </dgm:pt>
    <dgm:pt modelId="{2A7B898B-2B8E-41A3-863B-AA2199C4703E}" type="pres">
      <dgm:prSet presAssocID="{B9BB8940-1AB2-4808-9282-F76497CF5556}" presName="compChildNode" presStyleCnt="0"/>
      <dgm:spPr/>
    </dgm:pt>
    <dgm:pt modelId="{EC8C7457-87E6-4546-9FE1-74CF30C4A938}" type="pres">
      <dgm:prSet presAssocID="{B9BB8940-1AB2-4808-9282-F76497CF5556}" presName="theInnerList" presStyleCnt="0"/>
      <dgm:spPr/>
    </dgm:pt>
    <dgm:pt modelId="{CED178C6-FA0B-4784-9D86-90476192887C}" type="pres">
      <dgm:prSet presAssocID="{B9BB8940-1AB2-4808-9282-F76497CF5556}" presName="aSpace" presStyleCnt="0"/>
      <dgm:spPr/>
    </dgm:pt>
    <dgm:pt modelId="{3ADE668B-4B07-4E93-91E5-BADAE0D63AC2}" type="pres">
      <dgm:prSet presAssocID="{D71E2864-ACCB-4F89-AF58-11B6944870DD}" presName="compNode" presStyleCnt="0"/>
      <dgm:spPr/>
    </dgm:pt>
    <dgm:pt modelId="{240CC1E1-62E1-4B4F-A5E4-831CA8798D3E}" type="pres">
      <dgm:prSet presAssocID="{D71E2864-ACCB-4F89-AF58-11B6944870DD}" presName="aNode" presStyleLbl="bgShp" presStyleIdx="1" presStyleCnt="5"/>
      <dgm:spPr/>
      <dgm:t>
        <a:bodyPr/>
        <a:lstStyle/>
        <a:p>
          <a:endParaRPr lang="en-US"/>
        </a:p>
      </dgm:t>
    </dgm:pt>
    <dgm:pt modelId="{EA79B560-C606-4483-B3F8-E9467F9B54DD}" type="pres">
      <dgm:prSet presAssocID="{D71E2864-ACCB-4F89-AF58-11B6944870DD}" presName="textNode" presStyleLbl="bgShp" presStyleIdx="1" presStyleCnt="5"/>
      <dgm:spPr/>
      <dgm:t>
        <a:bodyPr/>
        <a:lstStyle/>
        <a:p>
          <a:endParaRPr lang="en-US"/>
        </a:p>
      </dgm:t>
    </dgm:pt>
    <dgm:pt modelId="{1E51AC46-6B18-47BC-8FA2-9A3B21BA8AD3}" type="pres">
      <dgm:prSet presAssocID="{D71E2864-ACCB-4F89-AF58-11B6944870DD}" presName="compChildNode" presStyleCnt="0"/>
      <dgm:spPr/>
    </dgm:pt>
    <dgm:pt modelId="{1AE801F4-F5C0-4CB3-B20B-75631432B58B}" type="pres">
      <dgm:prSet presAssocID="{D71E2864-ACCB-4F89-AF58-11B6944870DD}" presName="theInnerList" presStyleCnt="0"/>
      <dgm:spPr/>
    </dgm:pt>
    <dgm:pt modelId="{97FF102B-B583-419D-BE76-AB2F1109762D}" type="pres">
      <dgm:prSet presAssocID="{D71E2864-ACCB-4F89-AF58-11B6944870DD}" presName="aSpace" presStyleCnt="0"/>
      <dgm:spPr/>
    </dgm:pt>
    <dgm:pt modelId="{B26A9B7F-B543-471B-9619-0BED66468FD3}" type="pres">
      <dgm:prSet presAssocID="{65DAFCA0-B8C3-4311-B147-1AD0D65C4C91}" presName="compNode" presStyleCnt="0"/>
      <dgm:spPr/>
    </dgm:pt>
    <dgm:pt modelId="{0BE17F62-6E8F-4D4C-8E0E-0E12D448CED2}" type="pres">
      <dgm:prSet presAssocID="{65DAFCA0-B8C3-4311-B147-1AD0D65C4C91}" presName="aNode" presStyleLbl="bgShp" presStyleIdx="2" presStyleCnt="5"/>
      <dgm:spPr/>
      <dgm:t>
        <a:bodyPr/>
        <a:lstStyle/>
        <a:p>
          <a:endParaRPr lang="en-US"/>
        </a:p>
      </dgm:t>
    </dgm:pt>
    <dgm:pt modelId="{082A4447-6721-4B35-BBBE-9A9312E8D70E}" type="pres">
      <dgm:prSet presAssocID="{65DAFCA0-B8C3-4311-B147-1AD0D65C4C91}" presName="textNode" presStyleLbl="bgShp" presStyleIdx="2" presStyleCnt="5"/>
      <dgm:spPr/>
      <dgm:t>
        <a:bodyPr/>
        <a:lstStyle/>
        <a:p>
          <a:endParaRPr lang="en-US"/>
        </a:p>
      </dgm:t>
    </dgm:pt>
    <dgm:pt modelId="{0BC23E2A-41A3-440A-A590-59498A148DB7}" type="pres">
      <dgm:prSet presAssocID="{65DAFCA0-B8C3-4311-B147-1AD0D65C4C91}" presName="compChildNode" presStyleCnt="0"/>
      <dgm:spPr/>
    </dgm:pt>
    <dgm:pt modelId="{92F36D1B-B95A-4D74-908D-156C88FBC358}" type="pres">
      <dgm:prSet presAssocID="{65DAFCA0-B8C3-4311-B147-1AD0D65C4C91}" presName="theInnerList" presStyleCnt="0"/>
      <dgm:spPr/>
    </dgm:pt>
    <dgm:pt modelId="{965A51C0-FF8A-4815-9C5C-4200C79FDFE2}" type="pres">
      <dgm:prSet presAssocID="{65DAFCA0-B8C3-4311-B147-1AD0D65C4C91}" presName="aSpace" presStyleCnt="0"/>
      <dgm:spPr/>
    </dgm:pt>
    <dgm:pt modelId="{4CA1FE67-503D-446F-82B5-76DF856536AE}" type="pres">
      <dgm:prSet presAssocID="{B9C2CED3-4679-47F8-BC24-D79DC1747F56}" presName="compNode" presStyleCnt="0"/>
      <dgm:spPr/>
    </dgm:pt>
    <dgm:pt modelId="{59D9CF2B-D187-4D4A-B814-E2887BBCAAD1}" type="pres">
      <dgm:prSet presAssocID="{B9C2CED3-4679-47F8-BC24-D79DC1747F56}" presName="aNode" presStyleLbl="bgShp" presStyleIdx="3" presStyleCnt="5"/>
      <dgm:spPr/>
      <dgm:t>
        <a:bodyPr/>
        <a:lstStyle/>
        <a:p>
          <a:endParaRPr lang="en-US"/>
        </a:p>
      </dgm:t>
    </dgm:pt>
    <dgm:pt modelId="{98CE2E59-78F3-4698-AFBA-FA069D7844FD}" type="pres">
      <dgm:prSet presAssocID="{B9C2CED3-4679-47F8-BC24-D79DC1747F56}" presName="textNode" presStyleLbl="bgShp" presStyleIdx="3" presStyleCnt="5"/>
      <dgm:spPr/>
      <dgm:t>
        <a:bodyPr/>
        <a:lstStyle/>
        <a:p>
          <a:endParaRPr lang="en-US"/>
        </a:p>
      </dgm:t>
    </dgm:pt>
    <dgm:pt modelId="{B553D418-3040-4606-AC16-01AC23FA1D61}" type="pres">
      <dgm:prSet presAssocID="{B9C2CED3-4679-47F8-BC24-D79DC1747F56}" presName="compChildNode" presStyleCnt="0"/>
      <dgm:spPr/>
    </dgm:pt>
    <dgm:pt modelId="{DB272199-28AA-4C1F-A0A1-77B03A1EB0F3}" type="pres">
      <dgm:prSet presAssocID="{B9C2CED3-4679-47F8-BC24-D79DC1747F56}" presName="theInnerList" presStyleCnt="0"/>
      <dgm:spPr/>
    </dgm:pt>
    <dgm:pt modelId="{3152D6EC-8A8E-4B48-B34A-75ABF5C0DD8C}" type="pres">
      <dgm:prSet presAssocID="{B9C2CED3-4679-47F8-BC24-D79DC1747F56}" presName="aSpace" presStyleCnt="0"/>
      <dgm:spPr/>
    </dgm:pt>
    <dgm:pt modelId="{981A0BA5-CC4C-45B4-A99F-38713372DF77}" type="pres">
      <dgm:prSet presAssocID="{FC9532C3-47CB-4CEC-9AA8-C3CE70D639ED}" presName="compNode" presStyleCnt="0"/>
      <dgm:spPr/>
    </dgm:pt>
    <dgm:pt modelId="{40C45EED-D1F9-4DA0-9D5E-763ABBD7BFB0}" type="pres">
      <dgm:prSet presAssocID="{FC9532C3-47CB-4CEC-9AA8-C3CE70D639ED}" presName="aNode" presStyleLbl="bgShp" presStyleIdx="4" presStyleCnt="5" custScaleX="78391" custLinFactNeighborX="1261" custLinFactNeighborY="-1282"/>
      <dgm:spPr/>
      <dgm:t>
        <a:bodyPr/>
        <a:lstStyle/>
        <a:p>
          <a:endParaRPr lang="en-US"/>
        </a:p>
      </dgm:t>
    </dgm:pt>
    <dgm:pt modelId="{611EC000-F5C3-4935-B8AC-28790341DCC2}" type="pres">
      <dgm:prSet presAssocID="{FC9532C3-47CB-4CEC-9AA8-C3CE70D639ED}" presName="textNode" presStyleLbl="bgShp" presStyleIdx="4" presStyleCnt="5"/>
      <dgm:spPr/>
      <dgm:t>
        <a:bodyPr/>
        <a:lstStyle/>
        <a:p>
          <a:endParaRPr lang="en-US"/>
        </a:p>
      </dgm:t>
    </dgm:pt>
    <dgm:pt modelId="{0CEA0638-443B-42A3-8E9C-6A342F7953B3}" type="pres">
      <dgm:prSet presAssocID="{FC9532C3-47CB-4CEC-9AA8-C3CE70D639ED}" presName="compChildNode" presStyleCnt="0"/>
      <dgm:spPr/>
    </dgm:pt>
    <dgm:pt modelId="{B6C897CC-1643-49B1-AE7E-3634EF880B46}" type="pres">
      <dgm:prSet presAssocID="{FC9532C3-47CB-4CEC-9AA8-C3CE70D639ED}" presName="theInnerList" presStyleCnt="0"/>
      <dgm:spPr/>
    </dgm:pt>
  </dgm:ptLst>
  <dgm:cxnLst>
    <dgm:cxn modelId="{CAA6A625-DE83-466F-B220-3355E0F02724}" type="presOf" srcId="{B9BB8940-1AB2-4808-9282-F76497CF5556}" destId="{37B7632C-C8DB-4F37-907A-E231F95C45FB}" srcOrd="1" destOrd="0" presId="urn:microsoft.com/office/officeart/2005/8/layout/lProcess2"/>
    <dgm:cxn modelId="{E99B26E2-D5CA-4C18-8E68-1C78E1B36447}" srcId="{5D467B68-217D-48DA-A1CD-336CE8F6056E}" destId="{65DAFCA0-B8C3-4311-B147-1AD0D65C4C91}" srcOrd="2" destOrd="0" parTransId="{92218292-C0FA-4F1A-857D-D20432FC0DDF}" sibTransId="{20294B3D-0E28-48D5-B6CF-37ACAEADD997}"/>
    <dgm:cxn modelId="{D6FA2371-5370-42ED-B4DD-7A0F458A41E8}" srcId="{5D467B68-217D-48DA-A1CD-336CE8F6056E}" destId="{FC9532C3-47CB-4CEC-9AA8-C3CE70D639ED}" srcOrd="4" destOrd="0" parTransId="{9884513B-A825-4C9D-A9E9-192447D2F63F}" sibTransId="{0225A75F-1E8D-449E-AE69-915CA46FA5CC}"/>
    <dgm:cxn modelId="{0A79BC06-FAE8-450A-BB3C-4E07BF1D52F1}" srcId="{5D467B68-217D-48DA-A1CD-336CE8F6056E}" destId="{B9BB8940-1AB2-4808-9282-F76497CF5556}" srcOrd="0" destOrd="0" parTransId="{EA961CD8-9145-42E4-BC44-921EA5025588}" sibTransId="{BA8CDF72-4664-4D1B-AA08-CAA7AD0FE32F}"/>
    <dgm:cxn modelId="{08849307-44B0-4BCF-9ACE-D081799C091D}" type="presOf" srcId="{65DAFCA0-B8C3-4311-B147-1AD0D65C4C91}" destId="{0BE17F62-6E8F-4D4C-8E0E-0E12D448CED2}" srcOrd="0" destOrd="0" presId="urn:microsoft.com/office/officeart/2005/8/layout/lProcess2"/>
    <dgm:cxn modelId="{A6F8BEDD-3865-4502-A3D0-6EF942F64F88}" type="presOf" srcId="{D71E2864-ACCB-4F89-AF58-11B6944870DD}" destId="{240CC1E1-62E1-4B4F-A5E4-831CA8798D3E}" srcOrd="0" destOrd="0" presId="urn:microsoft.com/office/officeart/2005/8/layout/lProcess2"/>
    <dgm:cxn modelId="{EE8C2AFA-10C8-4CBC-BE67-49E5179F4F35}" type="presOf" srcId="{B9C2CED3-4679-47F8-BC24-D79DC1747F56}" destId="{59D9CF2B-D187-4D4A-B814-E2887BBCAAD1}" srcOrd="0" destOrd="0" presId="urn:microsoft.com/office/officeart/2005/8/layout/lProcess2"/>
    <dgm:cxn modelId="{3BECBFF7-5C32-4697-8346-36D79E9F1628}" srcId="{5D467B68-217D-48DA-A1CD-336CE8F6056E}" destId="{D71E2864-ACCB-4F89-AF58-11B6944870DD}" srcOrd="1" destOrd="0" parTransId="{CACA1ABE-4542-4014-AFE6-8B2B78BF8DE8}" sibTransId="{CDFDCE53-9AB2-4BF9-80CD-69EC695FB38C}"/>
    <dgm:cxn modelId="{73D64836-C759-422B-B462-1D9E20F986F7}" type="presOf" srcId="{5D467B68-217D-48DA-A1CD-336CE8F6056E}" destId="{9A0F68B1-B779-48E5-9E09-8B6E16737C61}" srcOrd="0" destOrd="0" presId="urn:microsoft.com/office/officeart/2005/8/layout/lProcess2"/>
    <dgm:cxn modelId="{EA724222-2D93-462B-80EA-469961462AAF}" srcId="{5D467B68-217D-48DA-A1CD-336CE8F6056E}" destId="{B9C2CED3-4679-47F8-BC24-D79DC1747F56}" srcOrd="3" destOrd="0" parTransId="{7F788F4D-B7DC-4FC8-98C2-76214CE8C22B}" sibTransId="{A54ABDD6-9BA0-4AB0-867D-20AE9D19D37C}"/>
    <dgm:cxn modelId="{5458CE66-6F7B-4528-B899-846EC637F332}" type="presOf" srcId="{B9C2CED3-4679-47F8-BC24-D79DC1747F56}" destId="{98CE2E59-78F3-4698-AFBA-FA069D7844FD}" srcOrd="1" destOrd="0" presId="urn:microsoft.com/office/officeart/2005/8/layout/lProcess2"/>
    <dgm:cxn modelId="{19E519F9-086B-45CF-B9B4-BA43AE4B55E8}" type="presOf" srcId="{D71E2864-ACCB-4F89-AF58-11B6944870DD}" destId="{EA79B560-C606-4483-B3F8-E9467F9B54DD}" srcOrd="1" destOrd="0" presId="urn:microsoft.com/office/officeart/2005/8/layout/lProcess2"/>
    <dgm:cxn modelId="{DF505EEA-BDE9-4F43-98D8-026D158410AF}" type="presOf" srcId="{65DAFCA0-B8C3-4311-B147-1AD0D65C4C91}" destId="{082A4447-6721-4B35-BBBE-9A9312E8D70E}" srcOrd="1" destOrd="0" presId="urn:microsoft.com/office/officeart/2005/8/layout/lProcess2"/>
    <dgm:cxn modelId="{19484908-B313-4856-B5D2-4F3E028CE178}" type="presOf" srcId="{B9BB8940-1AB2-4808-9282-F76497CF5556}" destId="{E4540E06-198F-4509-BD35-79C694A69082}" srcOrd="0" destOrd="0" presId="urn:microsoft.com/office/officeart/2005/8/layout/lProcess2"/>
    <dgm:cxn modelId="{12A26C3E-F5B3-4A73-995C-50549516F8BC}" type="presOf" srcId="{FC9532C3-47CB-4CEC-9AA8-C3CE70D639ED}" destId="{611EC000-F5C3-4935-B8AC-28790341DCC2}" srcOrd="1" destOrd="0" presId="urn:microsoft.com/office/officeart/2005/8/layout/lProcess2"/>
    <dgm:cxn modelId="{C4D90DBE-6591-4438-9AB2-BEDC1CF56E06}" type="presOf" srcId="{FC9532C3-47CB-4CEC-9AA8-C3CE70D639ED}" destId="{40C45EED-D1F9-4DA0-9D5E-763ABBD7BFB0}" srcOrd="0" destOrd="0" presId="urn:microsoft.com/office/officeart/2005/8/layout/lProcess2"/>
    <dgm:cxn modelId="{61B0F0FB-FA04-419B-8541-8C69B2D5234F}" type="presParOf" srcId="{9A0F68B1-B779-48E5-9E09-8B6E16737C61}" destId="{8E455A8D-6041-41E5-BEFE-6816C78B4969}" srcOrd="0" destOrd="0" presId="urn:microsoft.com/office/officeart/2005/8/layout/lProcess2"/>
    <dgm:cxn modelId="{FC799C27-721B-40E9-8C3D-982F5B711315}" type="presParOf" srcId="{8E455A8D-6041-41E5-BEFE-6816C78B4969}" destId="{E4540E06-198F-4509-BD35-79C694A69082}" srcOrd="0" destOrd="0" presId="urn:microsoft.com/office/officeart/2005/8/layout/lProcess2"/>
    <dgm:cxn modelId="{3766AACB-7B41-4838-9AE2-7F01AEAE7D3C}" type="presParOf" srcId="{8E455A8D-6041-41E5-BEFE-6816C78B4969}" destId="{37B7632C-C8DB-4F37-907A-E231F95C45FB}" srcOrd="1" destOrd="0" presId="urn:microsoft.com/office/officeart/2005/8/layout/lProcess2"/>
    <dgm:cxn modelId="{9DA76E61-F4B1-4DA1-B403-02ABF43D1E51}" type="presParOf" srcId="{8E455A8D-6041-41E5-BEFE-6816C78B4969}" destId="{2A7B898B-2B8E-41A3-863B-AA2199C4703E}" srcOrd="2" destOrd="0" presId="urn:microsoft.com/office/officeart/2005/8/layout/lProcess2"/>
    <dgm:cxn modelId="{C2CC4758-3316-4B13-8095-1E0BE06E5C8C}" type="presParOf" srcId="{2A7B898B-2B8E-41A3-863B-AA2199C4703E}" destId="{EC8C7457-87E6-4546-9FE1-74CF30C4A938}" srcOrd="0" destOrd="0" presId="urn:microsoft.com/office/officeart/2005/8/layout/lProcess2"/>
    <dgm:cxn modelId="{0540A63A-CC27-44F6-A005-560700E317F1}" type="presParOf" srcId="{9A0F68B1-B779-48E5-9E09-8B6E16737C61}" destId="{CED178C6-FA0B-4784-9D86-90476192887C}" srcOrd="1" destOrd="0" presId="urn:microsoft.com/office/officeart/2005/8/layout/lProcess2"/>
    <dgm:cxn modelId="{7A967E79-8D8D-4BAC-849F-9FBABAFB32F2}" type="presParOf" srcId="{9A0F68B1-B779-48E5-9E09-8B6E16737C61}" destId="{3ADE668B-4B07-4E93-91E5-BADAE0D63AC2}" srcOrd="2" destOrd="0" presId="urn:microsoft.com/office/officeart/2005/8/layout/lProcess2"/>
    <dgm:cxn modelId="{444B3878-336C-44EE-BF88-D0210FEB78BE}" type="presParOf" srcId="{3ADE668B-4B07-4E93-91E5-BADAE0D63AC2}" destId="{240CC1E1-62E1-4B4F-A5E4-831CA8798D3E}" srcOrd="0" destOrd="0" presId="urn:microsoft.com/office/officeart/2005/8/layout/lProcess2"/>
    <dgm:cxn modelId="{932A9191-DA64-4180-BB61-BDEFBEE4F0E1}" type="presParOf" srcId="{3ADE668B-4B07-4E93-91E5-BADAE0D63AC2}" destId="{EA79B560-C606-4483-B3F8-E9467F9B54DD}" srcOrd="1" destOrd="0" presId="urn:microsoft.com/office/officeart/2005/8/layout/lProcess2"/>
    <dgm:cxn modelId="{E01E122D-2DA6-4D22-9A7F-F0326AD13A5A}" type="presParOf" srcId="{3ADE668B-4B07-4E93-91E5-BADAE0D63AC2}" destId="{1E51AC46-6B18-47BC-8FA2-9A3B21BA8AD3}" srcOrd="2" destOrd="0" presId="urn:microsoft.com/office/officeart/2005/8/layout/lProcess2"/>
    <dgm:cxn modelId="{7CDEAE54-4BEA-4554-AF45-D05387945FB1}" type="presParOf" srcId="{1E51AC46-6B18-47BC-8FA2-9A3B21BA8AD3}" destId="{1AE801F4-F5C0-4CB3-B20B-75631432B58B}" srcOrd="0" destOrd="0" presId="urn:microsoft.com/office/officeart/2005/8/layout/lProcess2"/>
    <dgm:cxn modelId="{285F2E77-4A48-4A15-8517-74CDFE40B1E8}" type="presParOf" srcId="{9A0F68B1-B779-48E5-9E09-8B6E16737C61}" destId="{97FF102B-B583-419D-BE76-AB2F1109762D}" srcOrd="3" destOrd="0" presId="urn:microsoft.com/office/officeart/2005/8/layout/lProcess2"/>
    <dgm:cxn modelId="{CA2E2D12-9F2D-46A5-955B-7BF0E50E44DB}" type="presParOf" srcId="{9A0F68B1-B779-48E5-9E09-8B6E16737C61}" destId="{B26A9B7F-B543-471B-9619-0BED66468FD3}" srcOrd="4" destOrd="0" presId="urn:microsoft.com/office/officeart/2005/8/layout/lProcess2"/>
    <dgm:cxn modelId="{9A1B07ED-4465-40F2-A230-0C72E86D5061}" type="presParOf" srcId="{B26A9B7F-B543-471B-9619-0BED66468FD3}" destId="{0BE17F62-6E8F-4D4C-8E0E-0E12D448CED2}" srcOrd="0" destOrd="0" presId="urn:microsoft.com/office/officeart/2005/8/layout/lProcess2"/>
    <dgm:cxn modelId="{AC14274B-27E0-4019-8FAD-68574D62C823}" type="presParOf" srcId="{B26A9B7F-B543-471B-9619-0BED66468FD3}" destId="{082A4447-6721-4B35-BBBE-9A9312E8D70E}" srcOrd="1" destOrd="0" presId="urn:microsoft.com/office/officeart/2005/8/layout/lProcess2"/>
    <dgm:cxn modelId="{201A974C-536B-4C8B-A8B1-44036D6E7560}" type="presParOf" srcId="{B26A9B7F-B543-471B-9619-0BED66468FD3}" destId="{0BC23E2A-41A3-440A-A590-59498A148DB7}" srcOrd="2" destOrd="0" presId="urn:microsoft.com/office/officeart/2005/8/layout/lProcess2"/>
    <dgm:cxn modelId="{3FB4DD50-D80F-4466-AA9F-1A85BFF4212A}" type="presParOf" srcId="{0BC23E2A-41A3-440A-A590-59498A148DB7}" destId="{92F36D1B-B95A-4D74-908D-156C88FBC358}" srcOrd="0" destOrd="0" presId="urn:microsoft.com/office/officeart/2005/8/layout/lProcess2"/>
    <dgm:cxn modelId="{2A90E480-49BF-48C9-B21C-8B5BC99BB4D7}" type="presParOf" srcId="{9A0F68B1-B779-48E5-9E09-8B6E16737C61}" destId="{965A51C0-FF8A-4815-9C5C-4200C79FDFE2}" srcOrd="5" destOrd="0" presId="urn:microsoft.com/office/officeart/2005/8/layout/lProcess2"/>
    <dgm:cxn modelId="{3FEC5919-5982-448B-9833-B0B84A6DAE79}" type="presParOf" srcId="{9A0F68B1-B779-48E5-9E09-8B6E16737C61}" destId="{4CA1FE67-503D-446F-82B5-76DF856536AE}" srcOrd="6" destOrd="0" presId="urn:microsoft.com/office/officeart/2005/8/layout/lProcess2"/>
    <dgm:cxn modelId="{28EC41B3-FB4E-4D0F-88E0-0F844E1BDAA0}" type="presParOf" srcId="{4CA1FE67-503D-446F-82B5-76DF856536AE}" destId="{59D9CF2B-D187-4D4A-B814-E2887BBCAAD1}" srcOrd="0" destOrd="0" presId="urn:microsoft.com/office/officeart/2005/8/layout/lProcess2"/>
    <dgm:cxn modelId="{6B23E2F1-FCBA-4F1C-A091-AB9BD5D75C18}" type="presParOf" srcId="{4CA1FE67-503D-446F-82B5-76DF856536AE}" destId="{98CE2E59-78F3-4698-AFBA-FA069D7844FD}" srcOrd="1" destOrd="0" presId="urn:microsoft.com/office/officeart/2005/8/layout/lProcess2"/>
    <dgm:cxn modelId="{CDFF6EDD-5308-4552-B216-D74511CFC84E}" type="presParOf" srcId="{4CA1FE67-503D-446F-82B5-76DF856536AE}" destId="{B553D418-3040-4606-AC16-01AC23FA1D61}" srcOrd="2" destOrd="0" presId="urn:microsoft.com/office/officeart/2005/8/layout/lProcess2"/>
    <dgm:cxn modelId="{2A8CC2F6-F62F-4193-ADEE-3212FADDF71E}" type="presParOf" srcId="{B553D418-3040-4606-AC16-01AC23FA1D61}" destId="{DB272199-28AA-4C1F-A0A1-77B03A1EB0F3}" srcOrd="0" destOrd="0" presId="urn:microsoft.com/office/officeart/2005/8/layout/lProcess2"/>
    <dgm:cxn modelId="{C2C29091-600B-42FE-B478-D5E8A4DB5EBA}" type="presParOf" srcId="{9A0F68B1-B779-48E5-9E09-8B6E16737C61}" destId="{3152D6EC-8A8E-4B48-B34A-75ABF5C0DD8C}" srcOrd="7" destOrd="0" presId="urn:microsoft.com/office/officeart/2005/8/layout/lProcess2"/>
    <dgm:cxn modelId="{B691FFBF-A776-46D4-B2F3-0A899BCD446F}" type="presParOf" srcId="{9A0F68B1-B779-48E5-9E09-8B6E16737C61}" destId="{981A0BA5-CC4C-45B4-A99F-38713372DF77}" srcOrd="8" destOrd="0" presId="urn:microsoft.com/office/officeart/2005/8/layout/lProcess2"/>
    <dgm:cxn modelId="{1BD42254-B0B0-4820-9584-C47D7A9157D0}" type="presParOf" srcId="{981A0BA5-CC4C-45B4-A99F-38713372DF77}" destId="{40C45EED-D1F9-4DA0-9D5E-763ABBD7BFB0}" srcOrd="0" destOrd="0" presId="urn:microsoft.com/office/officeart/2005/8/layout/lProcess2"/>
    <dgm:cxn modelId="{2DD82EA3-EC8A-40ED-A0B2-47093B62CBDD}" type="presParOf" srcId="{981A0BA5-CC4C-45B4-A99F-38713372DF77}" destId="{611EC000-F5C3-4935-B8AC-28790341DCC2}" srcOrd="1" destOrd="0" presId="urn:microsoft.com/office/officeart/2005/8/layout/lProcess2"/>
    <dgm:cxn modelId="{7627F192-DF41-4429-989A-57EF51C93610}" type="presParOf" srcId="{981A0BA5-CC4C-45B4-A99F-38713372DF77}" destId="{0CEA0638-443B-42A3-8E9C-6A342F7953B3}" srcOrd="2" destOrd="0" presId="urn:microsoft.com/office/officeart/2005/8/layout/lProcess2"/>
    <dgm:cxn modelId="{C32845D9-B371-457F-94D7-7EC89E50C873}" type="presParOf" srcId="{0CEA0638-443B-42A3-8E9C-6A342F7953B3}" destId="{B6C897CC-1643-49B1-AE7E-3634EF880B4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72D5DE-A63B-4FF9-801A-9DC48ADE497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B5C72A-9809-4916-946F-85E0BEF510E8}">
      <dgm:prSet phldrT="[Text]" custT="1"/>
      <dgm:spPr/>
      <dgm:t>
        <a:bodyPr/>
        <a:lstStyle/>
        <a:p>
          <a:r>
            <a:rPr lang="de-DE" sz="2000" b="1" i="0" smtClean="0">
              <a:latin typeface="Times New Roman" pitchFamily="18" charset="0"/>
              <a:cs typeface="Times New Roman" pitchFamily="18" charset="0"/>
            </a:rPr>
            <a:t>Duy trì chức  năng sống và điều chỉnh hằng số sinh lý</a:t>
          </a:r>
          <a:endParaRPr lang="en-US" sz="2000" b="1" i="0">
            <a:latin typeface="Times New Roman" pitchFamily="18" charset="0"/>
            <a:cs typeface="Times New Roman" pitchFamily="18" charset="0"/>
          </a:endParaRPr>
        </a:p>
      </dgm:t>
    </dgm:pt>
    <dgm:pt modelId="{59A331DC-CE24-4ACF-AE51-059EA98E7C88}" type="parTrans" cxnId="{3E7EDA35-4389-4B81-9E99-A68E60A48C6D}">
      <dgm:prSet/>
      <dgm:spPr/>
      <dgm:t>
        <a:bodyPr/>
        <a:lstStyle/>
        <a:p>
          <a:endParaRPr lang="en-US"/>
        </a:p>
      </dgm:t>
    </dgm:pt>
    <dgm:pt modelId="{227DC13F-4458-4CBE-B97C-D945ABEE92F6}" type="sibTrans" cxnId="{3E7EDA35-4389-4B81-9E99-A68E60A48C6D}">
      <dgm:prSet/>
      <dgm:spPr/>
      <dgm:t>
        <a:bodyPr/>
        <a:lstStyle/>
        <a:p>
          <a:endParaRPr lang="en-US"/>
        </a:p>
      </dgm:t>
    </dgm:pt>
    <dgm:pt modelId="{CC90E9F3-6298-4E17-9C0B-E1BBB165E806}">
      <dgm:prSet phldrT="[Text]" custT="1"/>
      <dgm:spPr/>
      <dgm:t>
        <a:bodyPr/>
        <a:lstStyle/>
        <a:p>
          <a:r>
            <a:rPr lang="de-DE" sz="2000" b="1" i="0" smtClean="0">
              <a:latin typeface="Times New Roman" pitchFamily="18" charset="0"/>
              <a:cs typeface="Times New Roman" pitchFamily="18" charset="0"/>
            </a:rPr>
            <a:t>Chức năng hô hấp</a:t>
          </a:r>
          <a:endParaRPr lang="en-US" sz="2000" b="1" i="0">
            <a:latin typeface="Times New Roman" pitchFamily="18" charset="0"/>
            <a:cs typeface="Times New Roman" pitchFamily="18" charset="0"/>
          </a:endParaRPr>
        </a:p>
      </dgm:t>
    </dgm:pt>
    <dgm:pt modelId="{5A7D7EAC-F8A0-4612-8C32-97B7530CBA6E}" type="parTrans" cxnId="{1B35BBF4-7CB7-4150-B096-E3D25140663C}">
      <dgm:prSet/>
      <dgm:spPr/>
      <dgm:t>
        <a:bodyPr/>
        <a:lstStyle/>
        <a:p>
          <a:endParaRPr lang="en-US" b="1" i="0"/>
        </a:p>
      </dgm:t>
    </dgm:pt>
    <dgm:pt modelId="{70D82C27-1A43-48BC-88DF-BF44F92D875D}" type="sibTrans" cxnId="{1B35BBF4-7CB7-4150-B096-E3D25140663C}">
      <dgm:prSet/>
      <dgm:spPr/>
      <dgm:t>
        <a:bodyPr/>
        <a:lstStyle/>
        <a:p>
          <a:endParaRPr lang="en-US"/>
        </a:p>
      </dgm:t>
    </dgm:pt>
    <dgm:pt modelId="{D12FB7F0-34F0-4552-B213-BF212061B515}">
      <dgm:prSet phldrT="[Text]" custT="1"/>
      <dgm:spPr/>
      <dgm:t>
        <a:bodyPr/>
        <a:lstStyle/>
        <a:p>
          <a:r>
            <a:rPr lang="de-DE" sz="2000" b="1" i="0" dirty="0" smtClean="0">
              <a:latin typeface="Times New Roman" pitchFamily="18" charset="0"/>
              <a:cs typeface="Times New Roman" pitchFamily="18" charset="0"/>
            </a:rPr>
            <a:t>+ A (Airway): </a:t>
          </a:r>
          <a:endParaRPr lang="vi-VN" sz="2000" b="1" i="0" dirty="0" smtClean="0">
            <a:latin typeface="Times New Roman" pitchFamily="18" charset="0"/>
            <a:cs typeface="Times New Roman" pitchFamily="18" charset="0"/>
          </a:endParaRPr>
        </a:p>
        <a:p>
          <a:r>
            <a:rPr lang="de-DE" sz="2000" b="1" i="0" dirty="0" smtClean="0">
              <a:latin typeface="Times New Roman" pitchFamily="18" charset="0"/>
              <a:cs typeface="Times New Roman" pitchFamily="18" charset="0"/>
            </a:rPr>
            <a:t>giữ thông </a:t>
          </a:r>
          <a:endParaRPr lang="vi-VN" sz="2000" b="1" i="0" dirty="0" smtClean="0">
            <a:latin typeface="Times New Roman" pitchFamily="18" charset="0"/>
            <a:cs typeface="Times New Roman" pitchFamily="18" charset="0"/>
          </a:endParaRPr>
        </a:p>
        <a:p>
          <a:r>
            <a:rPr lang="vi-VN" sz="2000" b="1" i="0" dirty="0" smtClean="0">
              <a:latin typeface="Times New Roman" pitchFamily="18" charset="0"/>
              <a:cs typeface="Times New Roman" pitchFamily="18" charset="0"/>
            </a:rPr>
            <a:t>đư</a:t>
          </a:r>
          <a:r>
            <a:rPr lang="de-DE" sz="2000" b="1" i="0" dirty="0" smtClean="0">
              <a:latin typeface="Times New Roman" pitchFamily="18" charset="0"/>
              <a:cs typeface="Times New Roman" pitchFamily="18" charset="0"/>
            </a:rPr>
            <a:t>­­ư­­ờng thở, mở khí quản, đặt nội khí quản.</a:t>
          </a:r>
          <a:endParaRPr lang="en-US" sz="2000" b="1" i="0" dirty="0">
            <a:latin typeface="Times New Roman" pitchFamily="18" charset="0"/>
            <a:cs typeface="Times New Roman" pitchFamily="18" charset="0"/>
          </a:endParaRPr>
        </a:p>
      </dgm:t>
    </dgm:pt>
    <dgm:pt modelId="{2CCFD4A0-D89C-4ECB-A4D5-90B01883F0EB}" type="parTrans" cxnId="{04A7D9C7-3A9E-4BA0-90ED-F98BA85502BD}">
      <dgm:prSet/>
      <dgm:spPr/>
      <dgm:t>
        <a:bodyPr/>
        <a:lstStyle/>
        <a:p>
          <a:endParaRPr lang="en-US" b="1" i="0"/>
        </a:p>
      </dgm:t>
    </dgm:pt>
    <dgm:pt modelId="{56ACFF94-A560-4F9A-8BB0-C296DE54972E}" type="sibTrans" cxnId="{04A7D9C7-3A9E-4BA0-90ED-F98BA85502BD}">
      <dgm:prSet/>
      <dgm:spPr/>
      <dgm:t>
        <a:bodyPr/>
        <a:lstStyle/>
        <a:p>
          <a:endParaRPr lang="en-US"/>
        </a:p>
      </dgm:t>
    </dgm:pt>
    <dgm:pt modelId="{985C9313-E529-4E37-AF48-713B7EF0B7C4}">
      <dgm:prSet phldrT="[Text]" custT="1"/>
      <dgm:spPr/>
      <dgm:t>
        <a:bodyPr/>
        <a:lstStyle/>
        <a:p>
          <a:r>
            <a:rPr lang="vi-VN" sz="2000" b="1" i="0" smtClean="0">
              <a:latin typeface="Times New Roman" pitchFamily="18" charset="0"/>
              <a:cs typeface="Times New Roman" pitchFamily="18" charset="0"/>
            </a:rPr>
            <a:t>Trợ tim</a:t>
          </a:r>
          <a:endParaRPr lang="en-US" sz="2000" b="1" i="0">
            <a:latin typeface="Times New Roman" pitchFamily="18" charset="0"/>
            <a:cs typeface="Times New Roman" pitchFamily="18" charset="0"/>
          </a:endParaRPr>
        </a:p>
      </dgm:t>
    </dgm:pt>
    <dgm:pt modelId="{BB8C5491-60E4-4955-9509-7F846A5A9B55}" type="parTrans" cxnId="{37D5BED3-5382-427D-9CDD-D520FBF1D132}">
      <dgm:prSet/>
      <dgm:spPr/>
      <dgm:t>
        <a:bodyPr/>
        <a:lstStyle/>
        <a:p>
          <a:endParaRPr lang="en-US" b="1" i="0"/>
        </a:p>
      </dgm:t>
    </dgm:pt>
    <dgm:pt modelId="{E017E6B2-2A62-480E-8792-749A92F093B5}" type="sibTrans" cxnId="{37D5BED3-5382-427D-9CDD-D520FBF1D132}">
      <dgm:prSet/>
      <dgm:spPr/>
      <dgm:t>
        <a:bodyPr/>
        <a:lstStyle/>
        <a:p>
          <a:endParaRPr lang="en-US"/>
        </a:p>
      </dgm:t>
    </dgm:pt>
    <dgm:pt modelId="{C8FB4320-FA77-4E3D-BEED-45BF894B55A3}">
      <dgm:prSet custT="1"/>
      <dgm:spPr/>
      <dgm:t>
        <a:bodyPr/>
        <a:lstStyle/>
        <a:p>
          <a:r>
            <a:rPr lang="de-DE" sz="2000" b="1" i="0" smtClean="0">
              <a:latin typeface="Times New Roman" pitchFamily="18" charset="0"/>
              <a:cs typeface="Times New Roman" pitchFamily="18" charset="0"/>
            </a:rPr>
            <a:t>+ B (Breathing): hô hấp hỗ trợ, t</a:t>
          </a:r>
          <a:r>
            <a:rPr lang="vi-VN" sz="2000" b="1" i="0" smtClean="0">
              <a:latin typeface="Times New Roman" pitchFamily="18" charset="0"/>
              <a:cs typeface="Times New Roman" pitchFamily="18" charset="0"/>
            </a:rPr>
            <a:t>hở ôxy.</a:t>
          </a:r>
          <a:endParaRPr lang="en-US" sz="2000" b="1" i="0">
            <a:latin typeface="Times New Roman" pitchFamily="18" charset="0"/>
            <a:cs typeface="Times New Roman" pitchFamily="18" charset="0"/>
          </a:endParaRPr>
        </a:p>
      </dgm:t>
    </dgm:pt>
    <dgm:pt modelId="{DC04A52C-7704-417A-80BD-B1F884536415}" type="parTrans" cxnId="{C8062ED0-179E-402B-80D5-20A9249FD2A9}">
      <dgm:prSet/>
      <dgm:spPr/>
      <dgm:t>
        <a:bodyPr/>
        <a:lstStyle/>
        <a:p>
          <a:endParaRPr lang="en-US" b="1" i="0"/>
        </a:p>
      </dgm:t>
    </dgm:pt>
    <dgm:pt modelId="{819C1746-AD61-4F2D-A692-A78B31628145}" type="sibTrans" cxnId="{C8062ED0-179E-402B-80D5-20A9249FD2A9}">
      <dgm:prSet/>
      <dgm:spPr/>
      <dgm:t>
        <a:bodyPr/>
        <a:lstStyle/>
        <a:p>
          <a:endParaRPr lang="en-US"/>
        </a:p>
      </dgm:t>
    </dgm:pt>
    <dgm:pt modelId="{7B4FC21E-89A8-4DAE-B55E-63EB72DA2442}">
      <dgm:prSet custT="1"/>
      <dgm:spPr/>
      <dgm:t>
        <a:bodyPr/>
        <a:lstStyle/>
        <a:p>
          <a:r>
            <a:rPr lang="vi-VN" sz="2000" b="1" i="0" dirty="0" smtClean="0">
              <a:latin typeface="Times New Roman" pitchFamily="18" charset="0"/>
              <a:cs typeface="Times New Roman" pitchFamily="18" charset="0"/>
            </a:rPr>
            <a:t>+ Điều chỉnh huyết áp bằng các thuốc làm tăng hoặc gỉam áp, truyền dịch.</a:t>
          </a:r>
          <a:endParaRPr lang="en-US" sz="2000" b="1" i="0" dirty="0">
            <a:latin typeface="Times New Roman" pitchFamily="18" charset="0"/>
            <a:cs typeface="Times New Roman" pitchFamily="18" charset="0"/>
          </a:endParaRPr>
        </a:p>
      </dgm:t>
    </dgm:pt>
    <dgm:pt modelId="{805BFB23-25D8-4A57-B569-599B901022AE}" type="parTrans" cxnId="{643774CF-EDBC-47FB-85AA-59656043F7F5}">
      <dgm:prSet/>
      <dgm:spPr/>
      <dgm:t>
        <a:bodyPr/>
        <a:lstStyle/>
        <a:p>
          <a:endParaRPr lang="en-US" b="1" i="0"/>
        </a:p>
      </dgm:t>
    </dgm:pt>
    <dgm:pt modelId="{72F66C2A-99CD-4C70-B98C-C08B0E00918E}" type="sibTrans" cxnId="{643774CF-EDBC-47FB-85AA-59656043F7F5}">
      <dgm:prSet/>
      <dgm:spPr/>
      <dgm:t>
        <a:bodyPr/>
        <a:lstStyle/>
        <a:p>
          <a:endParaRPr lang="en-US"/>
        </a:p>
      </dgm:t>
    </dgm:pt>
    <dgm:pt modelId="{F4E9A7FC-5FBD-4524-AE0B-864F8EFD9FBB}">
      <dgm:prSet phldrT="[Text]" custT="1"/>
      <dgm:spPr/>
      <dgm:t>
        <a:bodyPr/>
        <a:lstStyle/>
        <a:p>
          <a:r>
            <a:rPr lang="vi-VN" sz="2000" b="1" i="0" smtClean="0">
              <a:latin typeface="Times New Roman" pitchFamily="18" charset="0"/>
              <a:cs typeface="Times New Roman" pitchFamily="18" charset="0"/>
            </a:rPr>
            <a:t>Chức năng tuần hoàn</a:t>
          </a:r>
          <a:endParaRPr lang="en-US" sz="2000" b="1" i="0">
            <a:latin typeface="Times New Roman" pitchFamily="18" charset="0"/>
            <a:cs typeface="Times New Roman" pitchFamily="18" charset="0"/>
          </a:endParaRPr>
        </a:p>
      </dgm:t>
    </dgm:pt>
    <dgm:pt modelId="{1D2FCA37-4366-4A02-B636-CF5FEBD96342}" type="parTrans" cxnId="{4382515E-9ADC-44C7-8BBE-BD7770914C6F}">
      <dgm:prSet/>
      <dgm:spPr/>
      <dgm:t>
        <a:bodyPr/>
        <a:lstStyle/>
        <a:p>
          <a:endParaRPr lang="en-US"/>
        </a:p>
      </dgm:t>
    </dgm:pt>
    <dgm:pt modelId="{FC2C4DE6-8D62-4D6F-A55F-2A3D83D695A3}" type="sibTrans" cxnId="{4382515E-9ADC-44C7-8BBE-BD7770914C6F}">
      <dgm:prSet/>
      <dgm:spPr/>
      <dgm:t>
        <a:bodyPr/>
        <a:lstStyle/>
        <a:p>
          <a:endParaRPr lang="en-US"/>
        </a:p>
      </dgm:t>
    </dgm:pt>
    <dgm:pt modelId="{C8D7B123-4312-4D6D-A78B-C8D6A6B855B8}">
      <dgm:prSet custT="1"/>
      <dgm:spPr/>
      <dgm:t>
        <a:bodyPr/>
        <a:lstStyle/>
        <a:p>
          <a:r>
            <a:rPr lang="vi-VN" sz="2000" b="1" i="0" smtClean="0">
              <a:latin typeface="Times New Roman" pitchFamily="18" charset="0"/>
              <a:cs typeface="Times New Roman" pitchFamily="18" charset="0"/>
            </a:rPr>
            <a:t>Duy trì </a:t>
          </a:r>
          <a:endParaRPr lang="en-US" sz="2000" b="1" i="0" smtClean="0">
            <a:latin typeface="Times New Roman" pitchFamily="18" charset="0"/>
            <a:cs typeface="Times New Roman" pitchFamily="18" charset="0"/>
          </a:endParaRPr>
        </a:p>
        <a:p>
          <a:r>
            <a:rPr lang="vi-VN" sz="2000" b="1" i="0" smtClean="0">
              <a:latin typeface="Times New Roman" pitchFamily="18" charset="0"/>
              <a:cs typeface="Times New Roman" pitchFamily="18" charset="0"/>
            </a:rPr>
            <a:t>n­­ư­­ớc điện giải và cân bằng kiềm toan</a:t>
          </a:r>
          <a:endParaRPr lang="en-US" sz="2000" b="1" i="0">
            <a:latin typeface="Times New Roman" pitchFamily="18" charset="0"/>
            <a:cs typeface="Times New Roman" pitchFamily="18" charset="0"/>
          </a:endParaRPr>
        </a:p>
      </dgm:t>
    </dgm:pt>
    <dgm:pt modelId="{71224B73-6479-4625-8406-121B5A6D9E6B}" type="parTrans" cxnId="{0F173482-F0E1-401D-9392-624E8EAF2B41}">
      <dgm:prSet/>
      <dgm:spPr/>
      <dgm:t>
        <a:bodyPr/>
        <a:lstStyle/>
        <a:p>
          <a:endParaRPr lang="en-US"/>
        </a:p>
      </dgm:t>
    </dgm:pt>
    <dgm:pt modelId="{6187495E-8177-4C15-B122-13523BB057C6}" type="sibTrans" cxnId="{0F173482-F0E1-401D-9392-624E8EAF2B41}">
      <dgm:prSet/>
      <dgm:spPr/>
      <dgm:t>
        <a:bodyPr/>
        <a:lstStyle/>
        <a:p>
          <a:endParaRPr lang="en-US"/>
        </a:p>
      </dgm:t>
    </dgm:pt>
    <dgm:pt modelId="{71A4E8C6-0E37-4D6A-95BB-EDC5E3251E51}" type="pres">
      <dgm:prSet presAssocID="{8E72D5DE-A63B-4FF9-801A-9DC48ADE497F}" presName="hierChild1" presStyleCnt="0">
        <dgm:presLayoutVars>
          <dgm:chPref val="1"/>
          <dgm:dir/>
          <dgm:animOne val="branch"/>
          <dgm:animLvl val="lvl"/>
          <dgm:resizeHandles/>
        </dgm:presLayoutVars>
      </dgm:prSet>
      <dgm:spPr/>
      <dgm:t>
        <a:bodyPr/>
        <a:lstStyle/>
        <a:p>
          <a:endParaRPr lang="vi-VN"/>
        </a:p>
      </dgm:t>
    </dgm:pt>
    <dgm:pt modelId="{6E88757B-350E-41DF-8DFB-7C548DEC8A9E}" type="pres">
      <dgm:prSet presAssocID="{ACB5C72A-9809-4916-946F-85E0BEF510E8}" presName="hierRoot1" presStyleCnt="0"/>
      <dgm:spPr/>
    </dgm:pt>
    <dgm:pt modelId="{85330882-F8FA-45BD-A53C-0C3A970B3BDC}" type="pres">
      <dgm:prSet presAssocID="{ACB5C72A-9809-4916-946F-85E0BEF510E8}" presName="composite" presStyleCnt="0"/>
      <dgm:spPr/>
    </dgm:pt>
    <dgm:pt modelId="{B16E7DE3-2559-41A7-A3BB-E27B92B1DF2A}" type="pres">
      <dgm:prSet presAssocID="{ACB5C72A-9809-4916-946F-85E0BEF510E8}" presName="background" presStyleLbl="node0" presStyleIdx="0" presStyleCnt="2"/>
      <dgm:spPr/>
    </dgm:pt>
    <dgm:pt modelId="{A29C68A5-D39F-4A40-A7B3-67A0950A8454}" type="pres">
      <dgm:prSet presAssocID="{ACB5C72A-9809-4916-946F-85E0BEF510E8}" presName="text" presStyleLbl="fgAcc0" presStyleIdx="0" presStyleCnt="2" custScaleX="166935" custScaleY="129328" custLinFactX="-47839" custLinFactNeighborX="-100000" custLinFactNeighborY="938">
        <dgm:presLayoutVars>
          <dgm:chPref val="3"/>
        </dgm:presLayoutVars>
      </dgm:prSet>
      <dgm:spPr/>
      <dgm:t>
        <a:bodyPr/>
        <a:lstStyle/>
        <a:p>
          <a:endParaRPr lang="en-US"/>
        </a:p>
      </dgm:t>
    </dgm:pt>
    <dgm:pt modelId="{C560A52D-CDED-4CC6-9AD6-DEC46CE6695E}" type="pres">
      <dgm:prSet presAssocID="{ACB5C72A-9809-4916-946F-85E0BEF510E8}" presName="hierChild2" presStyleCnt="0"/>
      <dgm:spPr/>
    </dgm:pt>
    <dgm:pt modelId="{8218FDF9-35F2-418B-9F8D-7B27090E210C}" type="pres">
      <dgm:prSet presAssocID="{5A7D7EAC-F8A0-4612-8C32-97B7530CBA6E}" presName="Name10" presStyleLbl="parChTrans1D2" presStyleIdx="0" presStyleCnt="2" custSzY="742712"/>
      <dgm:spPr/>
      <dgm:t>
        <a:bodyPr/>
        <a:lstStyle/>
        <a:p>
          <a:endParaRPr lang="vi-VN"/>
        </a:p>
      </dgm:t>
    </dgm:pt>
    <dgm:pt modelId="{21AA2293-557F-4CD7-AF96-F7D4D3860154}" type="pres">
      <dgm:prSet presAssocID="{CC90E9F3-6298-4E17-9C0B-E1BBB165E806}" presName="hierRoot2" presStyleCnt="0"/>
      <dgm:spPr/>
    </dgm:pt>
    <dgm:pt modelId="{1CB95EBC-6A17-4183-9CE6-685B6DC158C4}" type="pres">
      <dgm:prSet presAssocID="{CC90E9F3-6298-4E17-9C0B-E1BBB165E806}" presName="composite2" presStyleCnt="0"/>
      <dgm:spPr/>
    </dgm:pt>
    <dgm:pt modelId="{AF837D0D-5BFD-4355-980D-0FDE09CFEF44}" type="pres">
      <dgm:prSet presAssocID="{CC90E9F3-6298-4E17-9C0B-E1BBB165E806}" presName="background2" presStyleLbl="node2" presStyleIdx="0" presStyleCnt="2"/>
      <dgm:spPr/>
    </dgm:pt>
    <dgm:pt modelId="{5C59E122-DA37-44AC-81AD-A82683D7CEFB}" type="pres">
      <dgm:prSet presAssocID="{CC90E9F3-6298-4E17-9C0B-E1BBB165E806}" presName="text2" presStyleLbl="fgAcc2" presStyleIdx="0" presStyleCnt="2" custScaleX="140228" custScaleY="129328" custLinFactNeighborX="-40472" custLinFactNeighborY="8328">
        <dgm:presLayoutVars>
          <dgm:chPref val="3"/>
        </dgm:presLayoutVars>
      </dgm:prSet>
      <dgm:spPr/>
      <dgm:t>
        <a:bodyPr/>
        <a:lstStyle/>
        <a:p>
          <a:endParaRPr lang="en-US"/>
        </a:p>
      </dgm:t>
    </dgm:pt>
    <dgm:pt modelId="{C83EB91E-9D92-4C50-8251-E9F125F67AB0}" type="pres">
      <dgm:prSet presAssocID="{CC90E9F3-6298-4E17-9C0B-E1BBB165E806}" presName="hierChild3" presStyleCnt="0"/>
      <dgm:spPr/>
    </dgm:pt>
    <dgm:pt modelId="{D8E7E6B1-9337-4C2F-9D9F-69985B21B227}" type="pres">
      <dgm:prSet presAssocID="{2CCFD4A0-D89C-4ECB-A4D5-90B01883F0EB}" presName="Name17" presStyleLbl="parChTrans1D3" presStyleIdx="0" presStyleCnt="4" custSzY="742712"/>
      <dgm:spPr/>
      <dgm:t>
        <a:bodyPr/>
        <a:lstStyle/>
        <a:p>
          <a:endParaRPr lang="vi-VN"/>
        </a:p>
      </dgm:t>
    </dgm:pt>
    <dgm:pt modelId="{6BA2E225-CE1C-44F6-8288-E1D3AF276A2A}" type="pres">
      <dgm:prSet presAssocID="{D12FB7F0-34F0-4552-B213-BF212061B515}" presName="hierRoot3" presStyleCnt="0"/>
      <dgm:spPr/>
    </dgm:pt>
    <dgm:pt modelId="{E1B0D68D-8CAC-42DE-B3C6-D64F2BBDCC70}" type="pres">
      <dgm:prSet presAssocID="{D12FB7F0-34F0-4552-B213-BF212061B515}" presName="composite3" presStyleCnt="0"/>
      <dgm:spPr/>
    </dgm:pt>
    <dgm:pt modelId="{D20D46CE-AC1A-4FB1-BFC4-6CF859E1B071}" type="pres">
      <dgm:prSet presAssocID="{D12FB7F0-34F0-4552-B213-BF212061B515}" presName="background3" presStyleLbl="node3" presStyleIdx="0" presStyleCnt="4"/>
      <dgm:spPr/>
    </dgm:pt>
    <dgm:pt modelId="{955C4D20-6CD2-40BE-8453-42F00FE2AA34}" type="pres">
      <dgm:prSet presAssocID="{D12FB7F0-34F0-4552-B213-BF212061B515}" presName="text3" presStyleLbl="fgAcc3" presStyleIdx="0" presStyleCnt="4" custScaleY="237058" custLinFactNeighborX="-6673" custLinFactNeighborY="13959">
        <dgm:presLayoutVars>
          <dgm:chPref val="3"/>
        </dgm:presLayoutVars>
      </dgm:prSet>
      <dgm:spPr/>
      <dgm:t>
        <a:bodyPr/>
        <a:lstStyle/>
        <a:p>
          <a:endParaRPr lang="en-US"/>
        </a:p>
      </dgm:t>
    </dgm:pt>
    <dgm:pt modelId="{F22D972E-A55F-4C92-92DB-011A13470C7E}" type="pres">
      <dgm:prSet presAssocID="{D12FB7F0-34F0-4552-B213-BF212061B515}" presName="hierChild4" presStyleCnt="0"/>
      <dgm:spPr/>
    </dgm:pt>
    <dgm:pt modelId="{E6EA6EF5-914B-486E-A5F6-EA541A8721C8}" type="pres">
      <dgm:prSet presAssocID="{DC04A52C-7704-417A-80BD-B1F884536415}" presName="Name17" presStyleLbl="parChTrans1D3" presStyleIdx="1" presStyleCnt="4" custSzY="742712"/>
      <dgm:spPr/>
      <dgm:t>
        <a:bodyPr/>
        <a:lstStyle/>
        <a:p>
          <a:endParaRPr lang="vi-VN"/>
        </a:p>
      </dgm:t>
    </dgm:pt>
    <dgm:pt modelId="{8EFE66E5-022C-4079-B8ED-489EA4100FDC}" type="pres">
      <dgm:prSet presAssocID="{C8FB4320-FA77-4E3D-BEED-45BF894B55A3}" presName="hierRoot3" presStyleCnt="0"/>
      <dgm:spPr/>
    </dgm:pt>
    <dgm:pt modelId="{DC91A96D-C7E7-4EED-B278-5ACEB90F1313}" type="pres">
      <dgm:prSet presAssocID="{C8FB4320-FA77-4E3D-BEED-45BF894B55A3}" presName="composite3" presStyleCnt="0"/>
      <dgm:spPr/>
    </dgm:pt>
    <dgm:pt modelId="{9E623D17-3929-4CDD-A6D4-E167E434E376}" type="pres">
      <dgm:prSet presAssocID="{C8FB4320-FA77-4E3D-BEED-45BF894B55A3}" presName="background3" presStyleLbl="node3" presStyleIdx="1" presStyleCnt="4"/>
      <dgm:spPr/>
    </dgm:pt>
    <dgm:pt modelId="{C99F46C1-DE09-4F80-82CE-74F2859450CD}" type="pres">
      <dgm:prSet presAssocID="{C8FB4320-FA77-4E3D-BEED-45BF894B55A3}" presName="text3" presStyleLbl="fgAcc3" presStyleIdx="1" presStyleCnt="4" custScaleY="129328" custLinFactNeighborX="-4458" custLinFactNeighborY="12161">
        <dgm:presLayoutVars>
          <dgm:chPref val="3"/>
        </dgm:presLayoutVars>
      </dgm:prSet>
      <dgm:spPr/>
      <dgm:t>
        <a:bodyPr/>
        <a:lstStyle/>
        <a:p>
          <a:endParaRPr lang="vi-VN"/>
        </a:p>
      </dgm:t>
    </dgm:pt>
    <dgm:pt modelId="{A194F33B-A3BB-43E8-BAB0-FD9B4EB536F0}" type="pres">
      <dgm:prSet presAssocID="{C8FB4320-FA77-4E3D-BEED-45BF894B55A3}" presName="hierChild4" presStyleCnt="0"/>
      <dgm:spPr/>
    </dgm:pt>
    <dgm:pt modelId="{512C9D95-E8BD-4C33-AD50-4360D9D6B1FB}" type="pres">
      <dgm:prSet presAssocID="{1D2FCA37-4366-4A02-B636-CF5FEBD96342}" presName="Name10" presStyleLbl="parChTrans1D2" presStyleIdx="1" presStyleCnt="2"/>
      <dgm:spPr/>
      <dgm:t>
        <a:bodyPr/>
        <a:lstStyle/>
        <a:p>
          <a:endParaRPr lang="vi-VN"/>
        </a:p>
      </dgm:t>
    </dgm:pt>
    <dgm:pt modelId="{24956EAC-BDB9-4408-AFF5-E952F917273A}" type="pres">
      <dgm:prSet presAssocID="{F4E9A7FC-5FBD-4524-AE0B-864F8EFD9FBB}" presName="hierRoot2" presStyleCnt="0"/>
      <dgm:spPr/>
    </dgm:pt>
    <dgm:pt modelId="{9F8BC5B3-BF93-47E3-B211-612F64DADF7B}" type="pres">
      <dgm:prSet presAssocID="{F4E9A7FC-5FBD-4524-AE0B-864F8EFD9FBB}" presName="composite2" presStyleCnt="0"/>
      <dgm:spPr/>
    </dgm:pt>
    <dgm:pt modelId="{51E6431F-D34B-4A70-AF04-E8EA7C14C90E}" type="pres">
      <dgm:prSet presAssocID="{F4E9A7FC-5FBD-4524-AE0B-864F8EFD9FBB}" presName="background2" presStyleLbl="node2" presStyleIdx="1" presStyleCnt="2"/>
      <dgm:spPr/>
    </dgm:pt>
    <dgm:pt modelId="{283BEF97-2167-40A2-B36F-1496C8D04E63}" type="pres">
      <dgm:prSet presAssocID="{F4E9A7FC-5FBD-4524-AE0B-864F8EFD9FBB}" presName="text2" presStyleLbl="fgAcc2" presStyleIdx="1" presStyleCnt="2" custScaleX="156995" custLinFactNeighborX="-44847" custLinFactNeighborY="2667">
        <dgm:presLayoutVars>
          <dgm:chPref val="3"/>
        </dgm:presLayoutVars>
      </dgm:prSet>
      <dgm:spPr/>
      <dgm:t>
        <a:bodyPr/>
        <a:lstStyle/>
        <a:p>
          <a:endParaRPr lang="vi-VN"/>
        </a:p>
      </dgm:t>
    </dgm:pt>
    <dgm:pt modelId="{9FB38AFE-B699-4542-A5B5-8E510DC1323E}" type="pres">
      <dgm:prSet presAssocID="{F4E9A7FC-5FBD-4524-AE0B-864F8EFD9FBB}" presName="hierChild3" presStyleCnt="0"/>
      <dgm:spPr/>
    </dgm:pt>
    <dgm:pt modelId="{E68348E2-FF73-45F1-A212-8546F546B9C0}" type="pres">
      <dgm:prSet presAssocID="{BB8C5491-60E4-4955-9509-7F846A5A9B55}" presName="Name17" presStyleLbl="parChTrans1D3" presStyleIdx="2" presStyleCnt="4"/>
      <dgm:spPr/>
      <dgm:t>
        <a:bodyPr/>
        <a:lstStyle/>
        <a:p>
          <a:endParaRPr lang="vi-VN"/>
        </a:p>
      </dgm:t>
    </dgm:pt>
    <dgm:pt modelId="{90CF8FF6-837A-43F2-B97D-89F66442ACB5}" type="pres">
      <dgm:prSet presAssocID="{985C9313-E529-4E37-AF48-713B7EF0B7C4}" presName="hierRoot3" presStyleCnt="0"/>
      <dgm:spPr/>
    </dgm:pt>
    <dgm:pt modelId="{4169411E-085D-4CD7-8192-4284F931ADDA}" type="pres">
      <dgm:prSet presAssocID="{985C9313-E529-4E37-AF48-713B7EF0B7C4}" presName="composite3" presStyleCnt="0"/>
      <dgm:spPr/>
    </dgm:pt>
    <dgm:pt modelId="{28DD338C-5345-4E78-B99B-93E248FE0CF0}" type="pres">
      <dgm:prSet presAssocID="{985C9313-E529-4E37-AF48-713B7EF0B7C4}" presName="background3" presStyleLbl="node3" presStyleIdx="2" presStyleCnt="4"/>
      <dgm:spPr/>
    </dgm:pt>
    <dgm:pt modelId="{B83682E2-81FE-4EBA-9C39-20AAD5EAAD60}" type="pres">
      <dgm:prSet presAssocID="{985C9313-E529-4E37-AF48-713B7EF0B7C4}" presName="text3" presStyleLbl="fgAcc3" presStyleIdx="2" presStyleCnt="4" custLinFactNeighborX="15396" custLinFactNeighborY="30481">
        <dgm:presLayoutVars>
          <dgm:chPref val="3"/>
        </dgm:presLayoutVars>
      </dgm:prSet>
      <dgm:spPr/>
      <dgm:t>
        <a:bodyPr/>
        <a:lstStyle/>
        <a:p>
          <a:endParaRPr lang="vi-VN"/>
        </a:p>
      </dgm:t>
    </dgm:pt>
    <dgm:pt modelId="{1D602CA4-CD38-4840-96FC-17A481BA029A}" type="pres">
      <dgm:prSet presAssocID="{985C9313-E529-4E37-AF48-713B7EF0B7C4}" presName="hierChild4" presStyleCnt="0"/>
      <dgm:spPr/>
    </dgm:pt>
    <dgm:pt modelId="{094A15C6-F906-4F2E-9B87-1D057D2E6D42}" type="pres">
      <dgm:prSet presAssocID="{805BFB23-25D8-4A57-B569-599B901022AE}" presName="Name17" presStyleLbl="parChTrans1D3" presStyleIdx="3" presStyleCnt="4"/>
      <dgm:spPr/>
      <dgm:t>
        <a:bodyPr/>
        <a:lstStyle/>
        <a:p>
          <a:endParaRPr lang="vi-VN"/>
        </a:p>
      </dgm:t>
    </dgm:pt>
    <dgm:pt modelId="{75AFF602-825C-4E97-BD53-4F1445BEF505}" type="pres">
      <dgm:prSet presAssocID="{7B4FC21E-89A8-4DAE-B55E-63EB72DA2442}" presName="hierRoot3" presStyleCnt="0"/>
      <dgm:spPr/>
    </dgm:pt>
    <dgm:pt modelId="{936E93A3-1746-4A0D-BFA2-FD3AE952777E}" type="pres">
      <dgm:prSet presAssocID="{7B4FC21E-89A8-4DAE-B55E-63EB72DA2442}" presName="composite3" presStyleCnt="0"/>
      <dgm:spPr/>
    </dgm:pt>
    <dgm:pt modelId="{A3DC6C01-646C-41AF-BED0-94457E5B2F15}" type="pres">
      <dgm:prSet presAssocID="{7B4FC21E-89A8-4DAE-B55E-63EB72DA2442}" presName="background3" presStyleLbl="node3" presStyleIdx="3" presStyleCnt="4"/>
      <dgm:spPr/>
    </dgm:pt>
    <dgm:pt modelId="{5ABAD008-5004-4B3F-8F69-10C63A9ADF86}" type="pres">
      <dgm:prSet presAssocID="{7B4FC21E-89A8-4DAE-B55E-63EB72DA2442}" presName="text3" presStyleLbl="fgAcc3" presStyleIdx="3" presStyleCnt="4" custScaleY="272369" custLinFactNeighborX="57683" custLinFactNeighborY="16077">
        <dgm:presLayoutVars>
          <dgm:chPref val="3"/>
        </dgm:presLayoutVars>
      </dgm:prSet>
      <dgm:spPr/>
      <dgm:t>
        <a:bodyPr/>
        <a:lstStyle/>
        <a:p>
          <a:endParaRPr lang="en-US"/>
        </a:p>
      </dgm:t>
    </dgm:pt>
    <dgm:pt modelId="{9B1DB0A1-E89C-4D6C-8D34-13546D3EFA33}" type="pres">
      <dgm:prSet presAssocID="{7B4FC21E-89A8-4DAE-B55E-63EB72DA2442}" presName="hierChild4" presStyleCnt="0"/>
      <dgm:spPr/>
    </dgm:pt>
    <dgm:pt modelId="{80BB3F35-AC64-4276-AE72-646A1D7D50AA}" type="pres">
      <dgm:prSet presAssocID="{C8D7B123-4312-4D6D-A78B-C8D6A6B855B8}" presName="hierRoot1" presStyleCnt="0"/>
      <dgm:spPr/>
    </dgm:pt>
    <dgm:pt modelId="{D3628E97-ABB9-4EB8-959A-93E0F009018B}" type="pres">
      <dgm:prSet presAssocID="{C8D7B123-4312-4D6D-A78B-C8D6A6B855B8}" presName="composite" presStyleCnt="0"/>
      <dgm:spPr/>
    </dgm:pt>
    <dgm:pt modelId="{50F8EC0B-8B3F-43E2-BD15-D16F7F38C182}" type="pres">
      <dgm:prSet presAssocID="{C8D7B123-4312-4D6D-A78B-C8D6A6B855B8}" presName="background" presStyleLbl="node0" presStyleIdx="1" presStyleCnt="2"/>
      <dgm:spPr/>
    </dgm:pt>
    <dgm:pt modelId="{23F6ABAE-F208-41D6-AEA3-88F53EE054DA}" type="pres">
      <dgm:prSet presAssocID="{C8D7B123-4312-4D6D-A78B-C8D6A6B855B8}" presName="text" presStyleLbl="fgAcc0" presStyleIdx="1" presStyleCnt="2" custScaleY="226499">
        <dgm:presLayoutVars>
          <dgm:chPref val="3"/>
        </dgm:presLayoutVars>
      </dgm:prSet>
      <dgm:spPr/>
      <dgm:t>
        <a:bodyPr/>
        <a:lstStyle/>
        <a:p>
          <a:endParaRPr lang="en-US"/>
        </a:p>
      </dgm:t>
    </dgm:pt>
    <dgm:pt modelId="{F74D9B70-AC40-476F-BAB2-D26E4CF14D1F}" type="pres">
      <dgm:prSet presAssocID="{C8D7B123-4312-4D6D-A78B-C8D6A6B855B8}" presName="hierChild2" presStyleCnt="0"/>
      <dgm:spPr/>
    </dgm:pt>
  </dgm:ptLst>
  <dgm:cxnLst>
    <dgm:cxn modelId="{646274BA-8893-4F76-A806-806670605C3F}" type="presOf" srcId="{D12FB7F0-34F0-4552-B213-BF212061B515}" destId="{955C4D20-6CD2-40BE-8453-42F00FE2AA34}" srcOrd="0" destOrd="0" presId="urn:microsoft.com/office/officeart/2005/8/layout/hierarchy1"/>
    <dgm:cxn modelId="{767ED625-C1DA-402A-B5A5-3F501188DD45}" type="presOf" srcId="{DC04A52C-7704-417A-80BD-B1F884536415}" destId="{E6EA6EF5-914B-486E-A5F6-EA541A8721C8}" srcOrd="0" destOrd="0" presId="urn:microsoft.com/office/officeart/2005/8/layout/hierarchy1"/>
    <dgm:cxn modelId="{C8062ED0-179E-402B-80D5-20A9249FD2A9}" srcId="{CC90E9F3-6298-4E17-9C0B-E1BBB165E806}" destId="{C8FB4320-FA77-4E3D-BEED-45BF894B55A3}" srcOrd="1" destOrd="0" parTransId="{DC04A52C-7704-417A-80BD-B1F884536415}" sibTransId="{819C1746-AD61-4F2D-A692-A78B31628145}"/>
    <dgm:cxn modelId="{95D824C9-E8E6-4705-AC05-151F4A2ECC73}" type="presOf" srcId="{F4E9A7FC-5FBD-4524-AE0B-864F8EFD9FBB}" destId="{283BEF97-2167-40A2-B36F-1496C8D04E63}" srcOrd="0" destOrd="0" presId="urn:microsoft.com/office/officeart/2005/8/layout/hierarchy1"/>
    <dgm:cxn modelId="{643774CF-EDBC-47FB-85AA-59656043F7F5}" srcId="{F4E9A7FC-5FBD-4524-AE0B-864F8EFD9FBB}" destId="{7B4FC21E-89A8-4DAE-B55E-63EB72DA2442}" srcOrd="1" destOrd="0" parTransId="{805BFB23-25D8-4A57-B569-599B901022AE}" sibTransId="{72F66C2A-99CD-4C70-B98C-C08B0E00918E}"/>
    <dgm:cxn modelId="{A0B9D2ED-02F7-486C-BD5C-2512EE9444B8}" type="presOf" srcId="{985C9313-E529-4E37-AF48-713B7EF0B7C4}" destId="{B83682E2-81FE-4EBA-9C39-20AAD5EAAD60}" srcOrd="0" destOrd="0" presId="urn:microsoft.com/office/officeart/2005/8/layout/hierarchy1"/>
    <dgm:cxn modelId="{CA384AD8-4FEB-407E-B4FC-502B116DE630}" type="presOf" srcId="{C8D7B123-4312-4D6D-A78B-C8D6A6B855B8}" destId="{23F6ABAE-F208-41D6-AEA3-88F53EE054DA}" srcOrd="0" destOrd="0" presId="urn:microsoft.com/office/officeart/2005/8/layout/hierarchy1"/>
    <dgm:cxn modelId="{4382515E-9ADC-44C7-8BBE-BD7770914C6F}" srcId="{ACB5C72A-9809-4916-946F-85E0BEF510E8}" destId="{F4E9A7FC-5FBD-4524-AE0B-864F8EFD9FBB}" srcOrd="1" destOrd="0" parTransId="{1D2FCA37-4366-4A02-B636-CF5FEBD96342}" sibTransId="{FC2C4DE6-8D62-4D6F-A55F-2A3D83D695A3}"/>
    <dgm:cxn modelId="{381FC717-969F-4151-B824-C8F0961A180A}" type="presOf" srcId="{8E72D5DE-A63B-4FF9-801A-9DC48ADE497F}" destId="{71A4E8C6-0E37-4D6A-95BB-EDC5E3251E51}" srcOrd="0" destOrd="0" presId="urn:microsoft.com/office/officeart/2005/8/layout/hierarchy1"/>
    <dgm:cxn modelId="{7D96C130-F5FE-4420-9DD3-6E37485C15BC}" type="presOf" srcId="{CC90E9F3-6298-4E17-9C0B-E1BBB165E806}" destId="{5C59E122-DA37-44AC-81AD-A82683D7CEFB}" srcOrd="0" destOrd="0" presId="urn:microsoft.com/office/officeart/2005/8/layout/hierarchy1"/>
    <dgm:cxn modelId="{97A4A48F-9084-4246-87BD-B51DD25F3844}" type="presOf" srcId="{ACB5C72A-9809-4916-946F-85E0BEF510E8}" destId="{A29C68A5-D39F-4A40-A7B3-67A0950A8454}" srcOrd="0" destOrd="0" presId="urn:microsoft.com/office/officeart/2005/8/layout/hierarchy1"/>
    <dgm:cxn modelId="{77214C4E-CC8A-4851-849F-566F0E15DCC6}" type="presOf" srcId="{7B4FC21E-89A8-4DAE-B55E-63EB72DA2442}" destId="{5ABAD008-5004-4B3F-8F69-10C63A9ADF86}" srcOrd="0" destOrd="0" presId="urn:microsoft.com/office/officeart/2005/8/layout/hierarchy1"/>
    <dgm:cxn modelId="{1B35BBF4-7CB7-4150-B096-E3D25140663C}" srcId="{ACB5C72A-9809-4916-946F-85E0BEF510E8}" destId="{CC90E9F3-6298-4E17-9C0B-E1BBB165E806}" srcOrd="0" destOrd="0" parTransId="{5A7D7EAC-F8A0-4612-8C32-97B7530CBA6E}" sibTransId="{70D82C27-1A43-48BC-88DF-BF44F92D875D}"/>
    <dgm:cxn modelId="{57860E7F-1DAC-4C43-A066-DDC6F7997B07}" type="presOf" srcId="{5A7D7EAC-F8A0-4612-8C32-97B7530CBA6E}" destId="{8218FDF9-35F2-418B-9F8D-7B27090E210C}" srcOrd="0" destOrd="0" presId="urn:microsoft.com/office/officeart/2005/8/layout/hierarchy1"/>
    <dgm:cxn modelId="{55F78B75-6708-4BFF-908F-3B0CF0D2B963}" type="presOf" srcId="{C8FB4320-FA77-4E3D-BEED-45BF894B55A3}" destId="{C99F46C1-DE09-4F80-82CE-74F2859450CD}" srcOrd="0" destOrd="0" presId="urn:microsoft.com/office/officeart/2005/8/layout/hierarchy1"/>
    <dgm:cxn modelId="{37D5BED3-5382-427D-9CDD-D520FBF1D132}" srcId="{F4E9A7FC-5FBD-4524-AE0B-864F8EFD9FBB}" destId="{985C9313-E529-4E37-AF48-713B7EF0B7C4}" srcOrd="0" destOrd="0" parTransId="{BB8C5491-60E4-4955-9509-7F846A5A9B55}" sibTransId="{E017E6B2-2A62-480E-8792-749A92F093B5}"/>
    <dgm:cxn modelId="{56C91D1E-157C-4EF2-AB06-24AEAAA0200F}" type="presOf" srcId="{1D2FCA37-4366-4A02-B636-CF5FEBD96342}" destId="{512C9D95-E8BD-4C33-AD50-4360D9D6B1FB}" srcOrd="0" destOrd="0" presId="urn:microsoft.com/office/officeart/2005/8/layout/hierarchy1"/>
    <dgm:cxn modelId="{E096FE07-606A-4345-9159-2C7787A89CFD}" type="presOf" srcId="{805BFB23-25D8-4A57-B569-599B901022AE}" destId="{094A15C6-F906-4F2E-9B87-1D057D2E6D42}" srcOrd="0" destOrd="0" presId="urn:microsoft.com/office/officeart/2005/8/layout/hierarchy1"/>
    <dgm:cxn modelId="{3E7EDA35-4389-4B81-9E99-A68E60A48C6D}" srcId="{8E72D5DE-A63B-4FF9-801A-9DC48ADE497F}" destId="{ACB5C72A-9809-4916-946F-85E0BEF510E8}" srcOrd="0" destOrd="0" parTransId="{59A331DC-CE24-4ACF-AE51-059EA98E7C88}" sibTransId="{227DC13F-4458-4CBE-B97C-D945ABEE92F6}"/>
    <dgm:cxn modelId="{04A7D9C7-3A9E-4BA0-90ED-F98BA85502BD}" srcId="{CC90E9F3-6298-4E17-9C0B-E1BBB165E806}" destId="{D12FB7F0-34F0-4552-B213-BF212061B515}" srcOrd="0" destOrd="0" parTransId="{2CCFD4A0-D89C-4ECB-A4D5-90B01883F0EB}" sibTransId="{56ACFF94-A560-4F9A-8BB0-C296DE54972E}"/>
    <dgm:cxn modelId="{59C46592-0B8F-4E8B-810A-30C5E69A2298}" type="presOf" srcId="{2CCFD4A0-D89C-4ECB-A4D5-90B01883F0EB}" destId="{D8E7E6B1-9337-4C2F-9D9F-69985B21B227}" srcOrd="0" destOrd="0" presId="urn:microsoft.com/office/officeart/2005/8/layout/hierarchy1"/>
    <dgm:cxn modelId="{086B2288-4A6D-4ABB-8A18-3F81577C48E0}" type="presOf" srcId="{BB8C5491-60E4-4955-9509-7F846A5A9B55}" destId="{E68348E2-FF73-45F1-A212-8546F546B9C0}" srcOrd="0" destOrd="0" presId="urn:microsoft.com/office/officeart/2005/8/layout/hierarchy1"/>
    <dgm:cxn modelId="{0F173482-F0E1-401D-9392-624E8EAF2B41}" srcId="{8E72D5DE-A63B-4FF9-801A-9DC48ADE497F}" destId="{C8D7B123-4312-4D6D-A78B-C8D6A6B855B8}" srcOrd="1" destOrd="0" parTransId="{71224B73-6479-4625-8406-121B5A6D9E6B}" sibTransId="{6187495E-8177-4C15-B122-13523BB057C6}"/>
    <dgm:cxn modelId="{CABAEB75-7ED2-4480-A3C9-34962A2ECFC2}" type="presParOf" srcId="{71A4E8C6-0E37-4D6A-95BB-EDC5E3251E51}" destId="{6E88757B-350E-41DF-8DFB-7C548DEC8A9E}" srcOrd="0" destOrd="0" presId="urn:microsoft.com/office/officeart/2005/8/layout/hierarchy1"/>
    <dgm:cxn modelId="{D60DCE86-47AF-4E08-9C02-2851DCF2B749}" type="presParOf" srcId="{6E88757B-350E-41DF-8DFB-7C548DEC8A9E}" destId="{85330882-F8FA-45BD-A53C-0C3A970B3BDC}" srcOrd="0" destOrd="0" presId="urn:microsoft.com/office/officeart/2005/8/layout/hierarchy1"/>
    <dgm:cxn modelId="{C0E6BD1A-B019-440A-9842-BAB8D2A92B4A}" type="presParOf" srcId="{85330882-F8FA-45BD-A53C-0C3A970B3BDC}" destId="{B16E7DE3-2559-41A7-A3BB-E27B92B1DF2A}" srcOrd="0" destOrd="0" presId="urn:microsoft.com/office/officeart/2005/8/layout/hierarchy1"/>
    <dgm:cxn modelId="{2267A2FE-040B-482E-B545-EC4934F30838}" type="presParOf" srcId="{85330882-F8FA-45BD-A53C-0C3A970B3BDC}" destId="{A29C68A5-D39F-4A40-A7B3-67A0950A8454}" srcOrd="1" destOrd="0" presId="urn:microsoft.com/office/officeart/2005/8/layout/hierarchy1"/>
    <dgm:cxn modelId="{2471A5D3-3E1C-4EC6-82CF-B425025828F0}" type="presParOf" srcId="{6E88757B-350E-41DF-8DFB-7C548DEC8A9E}" destId="{C560A52D-CDED-4CC6-9AD6-DEC46CE6695E}" srcOrd="1" destOrd="0" presId="urn:microsoft.com/office/officeart/2005/8/layout/hierarchy1"/>
    <dgm:cxn modelId="{F1AE6BEA-2299-4B94-8E13-7C835B5E9946}" type="presParOf" srcId="{C560A52D-CDED-4CC6-9AD6-DEC46CE6695E}" destId="{8218FDF9-35F2-418B-9F8D-7B27090E210C}" srcOrd="0" destOrd="0" presId="urn:microsoft.com/office/officeart/2005/8/layout/hierarchy1"/>
    <dgm:cxn modelId="{08C2921A-2E24-4472-B10A-DBEA087A6CFE}" type="presParOf" srcId="{C560A52D-CDED-4CC6-9AD6-DEC46CE6695E}" destId="{21AA2293-557F-4CD7-AF96-F7D4D3860154}" srcOrd="1" destOrd="0" presId="urn:microsoft.com/office/officeart/2005/8/layout/hierarchy1"/>
    <dgm:cxn modelId="{79BB2AB4-3EFC-4E38-A04B-57B109309684}" type="presParOf" srcId="{21AA2293-557F-4CD7-AF96-F7D4D3860154}" destId="{1CB95EBC-6A17-4183-9CE6-685B6DC158C4}" srcOrd="0" destOrd="0" presId="urn:microsoft.com/office/officeart/2005/8/layout/hierarchy1"/>
    <dgm:cxn modelId="{3604672E-3C87-4E7A-A73B-84D6EF670BA9}" type="presParOf" srcId="{1CB95EBC-6A17-4183-9CE6-685B6DC158C4}" destId="{AF837D0D-5BFD-4355-980D-0FDE09CFEF44}" srcOrd="0" destOrd="0" presId="urn:microsoft.com/office/officeart/2005/8/layout/hierarchy1"/>
    <dgm:cxn modelId="{F487CAC3-97ED-4399-A722-F17284997CBE}" type="presParOf" srcId="{1CB95EBC-6A17-4183-9CE6-685B6DC158C4}" destId="{5C59E122-DA37-44AC-81AD-A82683D7CEFB}" srcOrd="1" destOrd="0" presId="urn:microsoft.com/office/officeart/2005/8/layout/hierarchy1"/>
    <dgm:cxn modelId="{6CDD5C38-191D-4D90-86EB-A1E5432DECB4}" type="presParOf" srcId="{21AA2293-557F-4CD7-AF96-F7D4D3860154}" destId="{C83EB91E-9D92-4C50-8251-E9F125F67AB0}" srcOrd="1" destOrd="0" presId="urn:microsoft.com/office/officeart/2005/8/layout/hierarchy1"/>
    <dgm:cxn modelId="{71E71D9A-F07C-4BE8-B253-D8793E22DEF5}" type="presParOf" srcId="{C83EB91E-9D92-4C50-8251-E9F125F67AB0}" destId="{D8E7E6B1-9337-4C2F-9D9F-69985B21B227}" srcOrd="0" destOrd="0" presId="urn:microsoft.com/office/officeart/2005/8/layout/hierarchy1"/>
    <dgm:cxn modelId="{005FD0F4-365D-44AB-BF33-D561EBD462FC}" type="presParOf" srcId="{C83EB91E-9D92-4C50-8251-E9F125F67AB0}" destId="{6BA2E225-CE1C-44F6-8288-E1D3AF276A2A}" srcOrd="1" destOrd="0" presId="urn:microsoft.com/office/officeart/2005/8/layout/hierarchy1"/>
    <dgm:cxn modelId="{FAAD4873-69D6-4D23-992F-67476B739D4D}" type="presParOf" srcId="{6BA2E225-CE1C-44F6-8288-E1D3AF276A2A}" destId="{E1B0D68D-8CAC-42DE-B3C6-D64F2BBDCC70}" srcOrd="0" destOrd="0" presId="urn:microsoft.com/office/officeart/2005/8/layout/hierarchy1"/>
    <dgm:cxn modelId="{05A3AF55-BAF1-4081-9330-0603C14847EF}" type="presParOf" srcId="{E1B0D68D-8CAC-42DE-B3C6-D64F2BBDCC70}" destId="{D20D46CE-AC1A-4FB1-BFC4-6CF859E1B071}" srcOrd="0" destOrd="0" presId="urn:microsoft.com/office/officeart/2005/8/layout/hierarchy1"/>
    <dgm:cxn modelId="{B58A4AAE-3A55-4508-868A-067ACE37074A}" type="presParOf" srcId="{E1B0D68D-8CAC-42DE-B3C6-D64F2BBDCC70}" destId="{955C4D20-6CD2-40BE-8453-42F00FE2AA34}" srcOrd="1" destOrd="0" presId="urn:microsoft.com/office/officeart/2005/8/layout/hierarchy1"/>
    <dgm:cxn modelId="{430799FE-5239-4BE4-AE3A-3455A95EC6CA}" type="presParOf" srcId="{6BA2E225-CE1C-44F6-8288-E1D3AF276A2A}" destId="{F22D972E-A55F-4C92-92DB-011A13470C7E}" srcOrd="1" destOrd="0" presId="urn:microsoft.com/office/officeart/2005/8/layout/hierarchy1"/>
    <dgm:cxn modelId="{B4731753-ADEE-4A07-B498-F708AD43C7BA}" type="presParOf" srcId="{C83EB91E-9D92-4C50-8251-E9F125F67AB0}" destId="{E6EA6EF5-914B-486E-A5F6-EA541A8721C8}" srcOrd="2" destOrd="0" presId="urn:microsoft.com/office/officeart/2005/8/layout/hierarchy1"/>
    <dgm:cxn modelId="{EAF2AE2D-2339-426D-A85F-CD33999FDA64}" type="presParOf" srcId="{C83EB91E-9D92-4C50-8251-E9F125F67AB0}" destId="{8EFE66E5-022C-4079-B8ED-489EA4100FDC}" srcOrd="3" destOrd="0" presId="urn:microsoft.com/office/officeart/2005/8/layout/hierarchy1"/>
    <dgm:cxn modelId="{8C45A717-0614-454C-A0A1-4C6BBC6AB7D9}" type="presParOf" srcId="{8EFE66E5-022C-4079-B8ED-489EA4100FDC}" destId="{DC91A96D-C7E7-4EED-B278-5ACEB90F1313}" srcOrd="0" destOrd="0" presId="urn:microsoft.com/office/officeart/2005/8/layout/hierarchy1"/>
    <dgm:cxn modelId="{B48AD142-E053-4D09-A43B-24D25872632B}" type="presParOf" srcId="{DC91A96D-C7E7-4EED-B278-5ACEB90F1313}" destId="{9E623D17-3929-4CDD-A6D4-E167E434E376}" srcOrd="0" destOrd="0" presId="urn:microsoft.com/office/officeart/2005/8/layout/hierarchy1"/>
    <dgm:cxn modelId="{DD1EA6AD-B132-44FD-965F-231EB58A7DC7}" type="presParOf" srcId="{DC91A96D-C7E7-4EED-B278-5ACEB90F1313}" destId="{C99F46C1-DE09-4F80-82CE-74F2859450CD}" srcOrd="1" destOrd="0" presId="urn:microsoft.com/office/officeart/2005/8/layout/hierarchy1"/>
    <dgm:cxn modelId="{3EADE345-2F8E-4FE3-AE14-23BC89776FB6}" type="presParOf" srcId="{8EFE66E5-022C-4079-B8ED-489EA4100FDC}" destId="{A194F33B-A3BB-43E8-BAB0-FD9B4EB536F0}" srcOrd="1" destOrd="0" presId="urn:microsoft.com/office/officeart/2005/8/layout/hierarchy1"/>
    <dgm:cxn modelId="{4D5CD758-9A14-4989-A449-E75221CA8BF7}" type="presParOf" srcId="{C560A52D-CDED-4CC6-9AD6-DEC46CE6695E}" destId="{512C9D95-E8BD-4C33-AD50-4360D9D6B1FB}" srcOrd="2" destOrd="0" presId="urn:microsoft.com/office/officeart/2005/8/layout/hierarchy1"/>
    <dgm:cxn modelId="{E15FCFB5-3537-4DDF-A091-7DD8D316CD4A}" type="presParOf" srcId="{C560A52D-CDED-4CC6-9AD6-DEC46CE6695E}" destId="{24956EAC-BDB9-4408-AFF5-E952F917273A}" srcOrd="3" destOrd="0" presId="urn:microsoft.com/office/officeart/2005/8/layout/hierarchy1"/>
    <dgm:cxn modelId="{DA4ACCD9-52D4-4578-96AE-21EA5057B98D}" type="presParOf" srcId="{24956EAC-BDB9-4408-AFF5-E952F917273A}" destId="{9F8BC5B3-BF93-47E3-B211-612F64DADF7B}" srcOrd="0" destOrd="0" presId="urn:microsoft.com/office/officeart/2005/8/layout/hierarchy1"/>
    <dgm:cxn modelId="{1C657335-8564-4393-B801-7E31C53042AF}" type="presParOf" srcId="{9F8BC5B3-BF93-47E3-B211-612F64DADF7B}" destId="{51E6431F-D34B-4A70-AF04-E8EA7C14C90E}" srcOrd="0" destOrd="0" presId="urn:microsoft.com/office/officeart/2005/8/layout/hierarchy1"/>
    <dgm:cxn modelId="{D9FB3DAE-786A-4F59-AACA-171D244897F1}" type="presParOf" srcId="{9F8BC5B3-BF93-47E3-B211-612F64DADF7B}" destId="{283BEF97-2167-40A2-B36F-1496C8D04E63}" srcOrd="1" destOrd="0" presId="urn:microsoft.com/office/officeart/2005/8/layout/hierarchy1"/>
    <dgm:cxn modelId="{024264CE-3BC9-4E3C-BF21-F70F9E59788F}" type="presParOf" srcId="{24956EAC-BDB9-4408-AFF5-E952F917273A}" destId="{9FB38AFE-B699-4542-A5B5-8E510DC1323E}" srcOrd="1" destOrd="0" presId="urn:microsoft.com/office/officeart/2005/8/layout/hierarchy1"/>
    <dgm:cxn modelId="{92F87FDD-208E-4468-9B74-127BB9ABCB24}" type="presParOf" srcId="{9FB38AFE-B699-4542-A5B5-8E510DC1323E}" destId="{E68348E2-FF73-45F1-A212-8546F546B9C0}" srcOrd="0" destOrd="0" presId="urn:microsoft.com/office/officeart/2005/8/layout/hierarchy1"/>
    <dgm:cxn modelId="{E4EC4A57-AC42-43E3-8A9B-19071E20AEF0}" type="presParOf" srcId="{9FB38AFE-B699-4542-A5B5-8E510DC1323E}" destId="{90CF8FF6-837A-43F2-B97D-89F66442ACB5}" srcOrd="1" destOrd="0" presId="urn:microsoft.com/office/officeart/2005/8/layout/hierarchy1"/>
    <dgm:cxn modelId="{1F8BA989-0B36-4FF5-AA45-2B09DCFE3F9B}" type="presParOf" srcId="{90CF8FF6-837A-43F2-B97D-89F66442ACB5}" destId="{4169411E-085D-4CD7-8192-4284F931ADDA}" srcOrd="0" destOrd="0" presId="urn:microsoft.com/office/officeart/2005/8/layout/hierarchy1"/>
    <dgm:cxn modelId="{1EA159C8-49BE-4D6D-BA6E-A9EAB99E511C}" type="presParOf" srcId="{4169411E-085D-4CD7-8192-4284F931ADDA}" destId="{28DD338C-5345-4E78-B99B-93E248FE0CF0}" srcOrd="0" destOrd="0" presId="urn:microsoft.com/office/officeart/2005/8/layout/hierarchy1"/>
    <dgm:cxn modelId="{97958B48-2708-4CB7-BD54-4223FC090F94}" type="presParOf" srcId="{4169411E-085D-4CD7-8192-4284F931ADDA}" destId="{B83682E2-81FE-4EBA-9C39-20AAD5EAAD60}" srcOrd="1" destOrd="0" presId="urn:microsoft.com/office/officeart/2005/8/layout/hierarchy1"/>
    <dgm:cxn modelId="{C47F422A-47B4-4680-9EDA-0461DCC414A5}" type="presParOf" srcId="{90CF8FF6-837A-43F2-B97D-89F66442ACB5}" destId="{1D602CA4-CD38-4840-96FC-17A481BA029A}" srcOrd="1" destOrd="0" presId="urn:microsoft.com/office/officeart/2005/8/layout/hierarchy1"/>
    <dgm:cxn modelId="{E1D42F80-B00A-44CA-B619-CFA10B04E03B}" type="presParOf" srcId="{9FB38AFE-B699-4542-A5B5-8E510DC1323E}" destId="{094A15C6-F906-4F2E-9B87-1D057D2E6D42}" srcOrd="2" destOrd="0" presId="urn:microsoft.com/office/officeart/2005/8/layout/hierarchy1"/>
    <dgm:cxn modelId="{9FC4D714-07B1-4CD7-ADDB-BF40638C2A0F}" type="presParOf" srcId="{9FB38AFE-B699-4542-A5B5-8E510DC1323E}" destId="{75AFF602-825C-4E97-BD53-4F1445BEF505}" srcOrd="3" destOrd="0" presId="urn:microsoft.com/office/officeart/2005/8/layout/hierarchy1"/>
    <dgm:cxn modelId="{32EE312D-4650-4759-925E-DE5D0BB45987}" type="presParOf" srcId="{75AFF602-825C-4E97-BD53-4F1445BEF505}" destId="{936E93A3-1746-4A0D-BFA2-FD3AE952777E}" srcOrd="0" destOrd="0" presId="urn:microsoft.com/office/officeart/2005/8/layout/hierarchy1"/>
    <dgm:cxn modelId="{6824C47F-3346-44FC-B921-7888FA15B23F}" type="presParOf" srcId="{936E93A3-1746-4A0D-BFA2-FD3AE952777E}" destId="{A3DC6C01-646C-41AF-BED0-94457E5B2F15}" srcOrd="0" destOrd="0" presId="urn:microsoft.com/office/officeart/2005/8/layout/hierarchy1"/>
    <dgm:cxn modelId="{59B385FF-A1EC-4B0C-8420-D075E1C5237A}" type="presParOf" srcId="{936E93A3-1746-4A0D-BFA2-FD3AE952777E}" destId="{5ABAD008-5004-4B3F-8F69-10C63A9ADF86}" srcOrd="1" destOrd="0" presId="urn:microsoft.com/office/officeart/2005/8/layout/hierarchy1"/>
    <dgm:cxn modelId="{4923CD49-D7F7-4ED7-80C0-F99D09FAE1E8}" type="presParOf" srcId="{75AFF602-825C-4E97-BD53-4F1445BEF505}" destId="{9B1DB0A1-E89C-4D6C-8D34-13546D3EFA33}" srcOrd="1" destOrd="0" presId="urn:microsoft.com/office/officeart/2005/8/layout/hierarchy1"/>
    <dgm:cxn modelId="{67AD5A8A-0A7A-4E03-878E-477D4A9578E9}" type="presParOf" srcId="{71A4E8C6-0E37-4D6A-95BB-EDC5E3251E51}" destId="{80BB3F35-AC64-4276-AE72-646A1D7D50AA}" srcOrd="1" destOrd="0" presId="urn:microsoft.com/office/officeart/2005/8/layout/hierarchy1"/>
    <dgm:cxn modelId="{BBC298D3-0877-410A-A06B-5A8A0BA8AF56}" type="presParOf" srcId="{80BB3F35-AC64-4276-AE72-646A1D7D50AA}" destId="{D3628E97-ABB9-4EB8-959A-93E0F009018B}" srcOrd="0" destOrd="0" presId="urn:microsoft.com/office/officeart/2005/8/layout/hierarchy1"/>
    <dgm:cxn modelId="{41D3EF31-9A84-4B76-888C-C5BFD0AF8565}" type="presParOf" srcId="{D3628E97-ABB9-4EB8-959A-93E0F009018B}" destId="{50F8EC0B-8B3F-43E2-BD15-D16F7F38C182}" srcOrd="0" destOrd="0" presId="urn:microsoft.com/office/officeart/2005/8/layout/hierarchy1"/>
    <dgm:cxn modelId="{C80DD03C-4096-409E-86D0-3578C9E8B996}" type="presParOf" srcId="{D3628E97-ABB9-4EB8-959A-93E0F009018B}" destId="{23F6ABAE-F208-41D6-AEA3-88F53EE054DA}" srcOrd="1" destOrd="0" presId="urn:microsoft.com/office/officeart/2005/8/layout/hierarchy1"/>
    <dgm:cxn modelId="{DFB883CF-0E7A-44C3-9F8D-CCAF6A6586CE}" type="presParOf" srcId="{80BB3F35-AC64-4276-AE72-646A1D7D50AA}" destId="{F74D9B70-AC40-476F-BAB2-D26E4CF14D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EBEE0C-BA92-4582-ACEC-24742D10CF9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6E66D7E-9738-437B-A6BB-4C236AAC0DBC}">
      <dgm:prSet phldrT="[Text]" custT="1"/>
      <dgm:spPr/>
      <dgm:t>
        <a:bodyPr/>
        <a:lstStyle/>
        <a:p>
          <a:r>
            <a:rPr lang="en-US" sz="6000" b="1" i="0" smtClean="0">
              <a:latin typeface="Times New Roman" pitchFamily="18" charset="0"/>
              <a:cs typeface="Times New Roman" pitchFamily="18" charset="0"/>
            </a:rPr>
            <a:t>Xử trí</a:t>
          </a:r>
          <a:endParaRPr lang="en-US" sz="6000" b="1" i="0">
            <a:latin typeface="Times New Roman" pitchFamily="18" charset="0"/>
            <a:cs typeface="Times New Roman" pitchFamily="18" charset="0"/>
          </a:endParaRPr>
        </a:p>
      </dgm:t>
    </dgm:pt>
    <dgm:pt modelId="{CD200C3F-A751-4E8E-858C-F27C23A81993}" type="parTrans" cxnId="{CA0A22EA-F72E-45FA-AA3D-6A52EDDEB45B}">
      <dgm:prSet/>
      <dgm:spPr/>
      <dgm:t>
        <a:bodyPr/>
        <a:lstStyle/>
        <a:p>
          <a:endParaRPr lang="en-US"/>
        </a:p>
      </dgm:t>
    </dgm:pt>
    <dgm:pt modelId="{BD26C217-9795-4AA9-BE97-A39CD5DB3895}" type="sibTrans" cxnId="{CA0A22EA-F72E-45FA-AA3D-6A52EDDEB45B}">
      <dgm:prSet/>
      <dgm:spPr/>
      <dgm:t>
        <a:bodyPr/>
        <a:lstStyle/>
        <a:p>
          <a:endParaRPr lang="en-US"/>
        </a:p>
      </dgm:t>
    </dgm:pt>
    <dgm:pt modelId="{EC36B1A4-96FC-4F71-AFC8-1E4884AE426E}">
      <dgm:prSet phldrT="[Text]" custT="1"/>
      <dgm:spPr/>
      <dgm:t>
        <a:bodyPr/>
        <a:lstStyle/>
        <a:p>
          <a:r>
            <a:rPr lang="en-US" sz="2000" b="1" i="0" smtClean="0">
              <a:latin typeface="Times New Roman" pitchFamily="18" charset="0"/>
              <a:cs typeface="Times New Roman" pitchFamily="18" charset="0"/>
            </a:rPr>
            <a:t>Chống phù não</a:t>
          </a:r>
          <a:endParaRPr lang="en-US" sz="2000" b="1" i="0">
            <a:latin typeface="Times New Roman" pitchFamily="18" charset="0"/>
            <a:cs typeface="Times New Roman" pitchFamily="18" charset="0"/>
          </a:endParaRPr>
        </a:p>
      </dgm:t>
    </dgm:pt>
    <dgm:pt modelId="{57E20133-CA89-4B4F-98E8-17DDFAC9EA7C}" type="parTrans" cxnId="{66A04B70-5A8F-4C11-8F59-04AD6A360FA8}">
      <dgm:prSet/>
      <dgm:spPr/>
      <dgm:t>
        <a:bodyPr/>
        <a:lstStyle/>
        <a:p>
          <a:endParaRPr lang="en-US"/>
        </a:p>
      </dgm:t>
    </dgm:pt>
    <dgm:pt modelId="{6B1CEDCB-3919-4D2D-B3BF-F15BCE4827A8}" type="sibTrans" cxnId="{66A04B70-5A8F-4C11-8F59-04AD6A360FA8}">
      <dgm:prSet/>
      <dgm:spPr/>
      <dgm:t>
        <a:bodyPr/>
        <a:lstStyle/>
        <a:p>
          <a:endParaRPr lang="en-US"/>
        </a:p>
      </dgm:t>
    </dgm:pt>
    <dgm:pt modelId="{BF1DDC1E-05BE-45EE-A29C-9D0C660E28EE}">
      <dgm:prSet phldrT="[Text]" custT="1"/>
      <dgm:spPr/>
      <dgm:t>
        <a:bodyPr/>
        <a:lstStyle/>
        <a:p>
          <a:r>
            <a:rPr lang="vi-VN" sz="2000" b="1" i="0" smtClean="0">
              <a:latin typeface="Times New Roman" pitchFamily="18" charset="0"/>
              <a:cs typeface="Times New Roman" pitchFamily="18" charset="0"/>
            </a:rPr>
            <a:t>Điều trị triệu chứng, biến chứng</a:t>
          </a:r>
          <a:endParaRPr lang="en-US" sz="2000" b="1" i="0">
            <a:latin typeface="Times New Roman" pitchFamily="18" charset="0"/>
            <a:cs typeface="Times New Roman" pitchFamily="18" charset="0"/>
          </a:endParaRPr>
        </a:p>
      </dgm:t>
    </dgm:pt>
    <dgm:pt modelId="{9B7D328A-E9BE-4414-A058-AEE486B3F6F6}" type="parTrans" cxnId="{20D2CD29-5F4C-4633-8CDA-317A1542D1BA}">
      <dgm:prSet/>
      <dgm:spPr/>
      <dgm:t>
        <a:bodyPr/>
        <a:lstStyle/>
        <a:p>
          <a:endParaRPr lang="en-US"/>
        </a:p>
      </dgm:t>
    </dgm:pt>
    <dgm:pt modelId="{05898B40-84F6-4A20-BE18-B7B4D5E49307}" type="sibTrans" cxnId="{20D2CD29-5F4C-4633-8CDA-317A1542D1BA}">
      <dgm:prSet/>
      <dgm:spPr/>
      <dgm:t>
        <a:bodyPr/>
        <a:lstStyle/>
        <a:p>
          <a:endParaRPr lang="en-US"/>
        </a:p>
      </dgm:t>
    </dgm:pt>
    <dgm:pt modelId="{7E6C03F4-66C4-497E-AD06-1F55FFCF0839}">
      <dgm:prSet phldrT="[Text]" custT="1"/>
      <dgm:spPr/>
      <dgm:t>
        <a:bodyPr/>
        <a:lstStyle/>
        <a:p>
          <a:r>
            <a:rPr lang="vi-VN" sz="2000" b="1" i="0" smtClean="0">
              <a:latin typeface="Times New Roman" pitchFamily="18" charset="0"/>
              <a:cs typeface="Times New Roman" pitchFamily="18" charset="0"/>
            </a:rPr>
            <a:t>Dinh d­­ư­­ỡng đầy đủ, chăm sóc hộ lý và phục hồi chức năng</a:t>
          </a:r>
          <a:endParaRPr lang="en-US" sz="2000" b="1" i="0">
            <a:latin typeface="Times New Roman" pitchFamily="18" charset="0"/>
            <a:cs typeface="Times New Roman" pitchFamily="18" charset="0"/>
          </a:endParaRPr>
        </a:p>
      </dgm:t>
    </dgm:pt>
    <dgm:pt modelId="{B28F9484-A890-4B08-88A5-42C04DE22DCA}" type="parTrans" cxnId="{6C156EAC-95C5-49F7-AD4D-21A046126E73}">
      <dgm:prSet/>
      <dgm:spPr/>
      <dgm:t>
        <a:bodyPr/>
        <a:lstStyle/>
        <a:p>
          <a:endParaRPr lang="en-US"/>
        </a:p>
      </dgm:t>
    </dgm:pt>
    <dgm:pt modelId="{E87DEE09-6D42-4982-92A0-1B2F5B84EC64}" type="sibTrans" cxnId="{6C156EAC-95C5-49F7-AD4D-21A046126E73}">
      <dgm:prSet/>
      <dgm:spPr/>
      <dgm:t>
        <a:bodyPr/>
        <a:lstStyle/>
        <a:p>
          <a:endParaRPr lang="en-US"/>
        </a:p>
      </dgm:t>
    </dgm:pt>
    <dgm:pt modelId="{D68151C7-1A96-40AD-8079-729C97FD2EC8}">
      <dgm:prSet phldrT="[Text]" custT="1"/>
      <dgm:spPr/>
      <dgm:t>
        <a:bodyPr/>
        <a:lstStyle/>
        <a:p>
          <a:r>
            <a:rPr lang="vi-VN" sz="2000" b="1" i="0" smtClean="0">
              <a:latin typeface="Times New Roman" pitchFamily="18" charset="0"/>
              <a:cs typeface="Times New Roman" pitchFamily="18" charset="0"/>
            </a:rPr>
            <a:t>Biện pháp chung không d</a:t>
          </a:r>
          <a:r>
            <a:rPr lang="en-US" sz="2000" b="1" i="0" smtClean="0">
              <a:latin typeface="Times New Roman" pitchFamily="18" charset="0"/>
              <a:cs typeface="Times New Roman" pitchFamily="18" charset="0"/>
            </a:rPr>
            <a:t>ù</a:t>
          </a:r>
          <a:r>
            <a:rPr lang="vi-VN" sz="2000" b="1" i="0" smtClean="0">
              <a:latin typeface="Times New Roman" pitchFamily="18" charset="0"/>
              <a:cs typeface="Times New Roman" pitchFamily="18" charset="0"/>
            </a:rPr>
            <a:t>ng thuốc</a:t>
          </a:r>
          <a:endParaRPr lang="en-US" sz="2000" b="1" i="0">
            <a:latin typeface="Times New Roman" pitchFamily="18" charset="0"/>
            <a:cs typeface="Times New Roman" pitchFamily="18" charset="0"/>
          </a:endParaRPr>
        </a:p>
      </dgm:t>
    </dgm:pt>
    <dgm:pt modelId="{9E37F76D-1142-4BCB-82AB-DE59DE2733F4}" type="parTrans" cxnId="{8306C6DD-7B88-4E30-BD4C-04D1B32A4B43}">
      <dgm:prSet/>
      <dgm:spPr/>
      <dgm:t>
        <a:bodyPr/>
        <a:lstStyle/>
        <a:p>
          <a:endParaRPr lang="en-US"/>
        </a:p>
      </dgm:t>
    </dgm:pt>
    <dgm:pt modelId="{1580EB8D-8D58-490E-A3DE-029DD1E2182B}" type="sibTrans" cxnId="{8306C6DD-7B88-4E30-BD4C-04D1B32A4B43}">
      <dgm:prSet/>
      <dgm:spPr/>
      <dgm:t>
        <a:bodyPr/>
        <a:lstStyle/>
        <a:p>
          <a:endParaRPr lang="en-US"/>
        </a:p>
      </dgm:t>
    </dgm:pt>
    <dgm:pt modelId="{B3D7DF65-A576-441A-A19C-15D1BCE944F4}">
      <dgm:prSet custT="1"/>
      <dgm:spPr/>
      <dgm:t>
        <a:bodyPr/>
        <a:lstStyle/>
        <a:p>
          <a:r>
            <a:rPr lang="vi-VN" sz="2000" b="1" i="0" smtClean="0">
              <a:latin typeface="Times New Roman" pitchFamily="18" charset="0"/>
              <a:cs typeface="Times New Roman" pitchFamily="18" charset="0"/>
            </a:rPr>
            <a:t>+ Tăng thông khí, thở ôxy</a:t>
          </a:r>
          <a:endParaRPr lang="en-US" sz="2000" b="1" i="0">
            <a:latin typeface="Times New Roman" pitchFamily="18" charset="0"/>
            <a:cs typeface="Times New Roman" pitchFamily="18" charset="0"/>
          </a:endParaRPr>
        </a:p>
      </dgm:t>
    </dgm:pt>
    <dgm:pt modelId="{C587B36D-570C-4254-BCD9-57EB560400C5}" type="parTrans" cxnId="{783465CA-D593-49B0-B744-F0CFC4A15F4D}">
      <dgm:prSet/>
      <dgm:spPr/>
      <dgm:t>
        <a:bodyPr/>
        <a:lstStyle/>
        <a:p>
          <a:endParaRPr lang="en-US"/>
        </a:p>
      </dgm:t>
    </dgm:pt>
    <dgm:pt modelId="{358DD8A6-3804-41F9-8187-78275A2B2136}" type="sibTrans" cxnId="{783465CA-D593-49B0-B744-F0CFC4A15F4D}">
      <dgm:prSet/>
      <dgm:spPr/>
      <dgm:t>
        <a:bodyPr/>
        <a:lstStyle/>
        <a:p>
          <a:endParaRPr lang="en-US"/>
        </a:p>
      </dgm:t>
    </dgm:pt>
    <dgm:pt modelId="{9F9C47A8-0DE9-48C1-AC44-BB8E5F923548}">
      <dgm:prSet custT="1"/>
      <dgm:spPr/>
      <dgm:t>
        <a:bodyPr/>
        <a:lstStyle/>
        <a:p>
          <a:r>
            <a:rPr lang="vi-VN" sz="2000" b="1" i="0" smtClean="0">
              <a:latin typeface="Times New Roman" pitchFamily="18" charset="0"/>
              <a:cs typeface="Times New Roman" pitchFamily="18" charset="0"/>
            </a:rPr>
            <a:t>+ </a:t>
          </a:r>
          <a:r>
            <a:rPr lang="vi-VN" sz="2000" b="1" i="0" smtClean="0">
              <a:latin typeface="Times New Roman" pitchFamily="18" charset="0"/>
              <a:cs typeface="Times New Roman" pitchFamily="18" charset="0"/>
            </a:rPr>
            <a:t>N</a:t>
          </a:r>
          <a:r>
            <a:rPr lang="en-US" sz="2000" b="1" i="0" smtClean="0">
              <a:latin typeface="Times New Roman" pitchFamily="18" charset="0"/>
              <a:cs typeface="Times New Roman" pitchFamily="18" charset="0"/>
            </a:rPr>
            <a:t>ằ</a:t>
          </a:r>
          <a:r>
            <a:rPr lang="vi-VN" sz="2000" b="1" i="0" smtClean="0">
              <a:latin typeface="Times New Roman" pitchFamily="18" charset="0"/>
              <a:cs typeface="Times New Roman" pitchFamily="18" charset="0"/>
            </a:rPr>
            <a:t>m </a:t>
          </a:r>
          <a:r>
            <a:rPr lang="vi-VN" sz="2000" b="1" i="0" smtClean="0">
              <a:latin typeface="Times New Roman" pitchFamily="18" charset="0"/>
              <a:cs typeface="Times New Roman" pitchFamily="18" charset="0"/>
            </a:rPr>
            <a:t>đầu cao 30</a:t>
          </a:r>
          <a:r>
            <a:rPr lang="vi-VN" sz="2000" b="1" i="0" baseline="30000" smtClean="0">
              <a:latin typeface="Times New Roman" pitchFamily="18" charset="0"/>
              <a:cs typeface="Times New Roman" pitchFamily="18" charset="0"/>
            </a:rPr>
            <a:t>0</a:t>
          </a:r>
          <a:r>
            <a:rPr lang="vi-VN" sz="2000" b="1" i="0" smtClean="0">
              <a:latin typeface="Times New Roman" pitchFamily="18" charset="0"/>
              <a:cs typeface="Times New Roman" pitchFamily="18" charset="0"/>
            </a:rPr>
            <a:t>-</a:t>
          </a:r>
          <a:r>
            <a:rPr lang="vi-VN" sz="2000" b="1" i="0" baseline="30000" smtClean="0">
              <a:latin typeface="Times New Roman" pitchFamily="18" charset="0"/>
              <a:cs typeface="Times New Roman" pitchFamily="18" charset="0"/>
            </a:rPr>
            <a:t> </a:t>
          </a:r>
          <a:r>
            <a:rPr lang="vi-VN" sz="2000" b="1" i="0" smtClean="0">
              <a:latin typeface="Times New Roman" pitchFamily="18" charset="0"/>
              <a:cs typeface="Times New Roman" pitchFamily="18" charset="0"/>
            </a:rPr>
            <a:t>45</a:t>
          </a:r>
          <a:r>
            <a:rPr lang="vi-VN" sz="2000" b="1" i="0" baseline="30000" smtClean="0">
              <a:latin typeface="Times New Roman" pitchFamily="18" charset="0"/>
              <a:cs typeface="Times New Roman" pitchFamily="18" charset="0"/>
            </a:rPr>
            <a:t>0</a:t>
          </a:r>
          <a:endParaRPr lang="en-US" sz="2000" b="1" i="0">
            <a:latin typeface="Times New Roman" pitchFamily="18" charset="0"/>
            <a:cs typeface="Times New Roman" pitchFamily="18" charset="0"/>
          </a:endParaRPr>
        </a:p>
      </dgm:t>
    </dgm:pt>
    <dgm:pt modelId="{9D8BCE99-A6CE-4DC9-8D14-3B38568A4AFA}" type="parTrans" cxnId="{CED6C04E-63A4-4CFE-BA0E-ED41BE08759A}">
      <dgm:prSet/>
      <dgm:spPr/>
      <dgm:t>
        <a:bodyPr/>
        <a:lstStyle/>
        <a:p>
          <a:endParaRPr lang="en-US"/>
        </a:p>
      </dgm:t>
    </dgm:pt>
    <dgm:pt modelId="{9B54E22E-89D2-4AE3-8386-2C1F7ADB8463}" type="sibTrans" cxnId="{CED6C04E-63A4-4CFE-BA0E-ED41BE08759A}">
      <dgm:prSet/>
      <dgm:spPr/>
      <dgm:t>
        <a:bodyPr/>
        <a:lstStyle/>
        <a:p>
          <a:endParaRPr lang="en-US"/>
        </a:p>
      </dgm:t>
    </dgm:pt>
    <dgm:pt modelId="{B029B92B-095E-4523-A1FD-83751B6D2447}">
      <dgm:prSet custT="1"/>
      <dgm:spPr/>
      <dgm:t>
        <a:bodyPr/>
        <a:lstStyle/>
        <a:p>
          <a:pPr algn="l"/>
          <a:r>
            <a:rPr lang="vi-VN" sz="2000" b="1" i="0" dirty="0" smtClean="0">
              <a:latin typeface="Times New Roman" pitchFamily="18" charset="0"/>
              <a:cs typeface="Times New Roman" pitchFamily="18" charset="0"/>
            </a:rPr>
            <a:t>+ Hạ thân nhiệt</a:t>
          </a:r>
          <a:r>
            <a:rPr lang="en-US" sz="2000" b="1" i="0" dirty="0" smtClean="0">
              <a:latin typeface="Times New Roman" pitchFamily="18" charset="0"/>
              <a:cs typeface="Times New Roman" pitchFamily="18" charset="0"/>
            </a:rPr>
            <a:t>      </a:t>
          </a:r>
          <a:r>
            <a:rPr lang="vi-VN" sz="2000" b="1" i="0" dirty="0" smtClean="0">
              <a:latin typeface="Times New Roman" pitchFamily="18" charset="0"/>
              <a:cs typeface="Times New Roman" pitchFamily="18" charset="0"/>
            </a:rPr>
            <a:t>(hypothermie)</a:t>
          </a:r>
          <a:endParaRPr lang="en-US" sz="2000" b="1" i="0" dirty="0">
            <a:latin typeface="Times New Roman" pitchFamily="18" charset="0"/>
            <a:cs typeface="Times New Roman" pitchFamily="18" charset="0"/>
          </a:endParaRPr>
        </a:p>
      </dgm:t>
    </dgm:pt>
    <dgm:pt modelId="{1A908741-02CF-4D2C-BD5C-0ED3A7A19DCD}" type="parTrans" cxnId="{7F619AFE-F250-464D-BFFB-0BC4C2BAD4A2}">
      <dgm:prSet/>
      <dgm:spPr/>
      <dgm:t>
        <a:bodyPr/>
        <a:lstStyle/>
        <a:p>
          <a:endParaRPr lang="en-US"/>
        </a:p>
      </dgm:t>
    </dgm:pt>
    <dgm:pt modelId="{5EF14FA4-ABE0-4AD9-B6C5-C735B1F6D684}" type="sibTrans" cxnId="{7F619AFE-F250-464D-BFFB-0BC4C2BAD4A2}">
      <dgm:prSet/>
      <dgm:spPr/>
      <dgm:t>
        <a:bodyPr/>
        <a:lstStyle/>
        <a:p>
          <a:endParaRPr lang="en-US"/>
        </a:p>
      </dgm:t>
    </dgm:pt>
    <dgm:pt modelId="{3EFEB018-927C-4478-8CF5-850B86821D3E}">
      <dgm:prSet custT="1"/>
      <dgm:spPr/>
      <dgm:t>
        <a:bodyPr/>
        <a:lstStyle/>
        <a:p>
          <a:r>
            <a:rPr lang="en-US" sz="2000" b="1" i="0" smtClean="0">
              <a:latin typeface="Times New Roman" pitchFamily="18" charset="0"/>
              <a:cs typeface="Times New Roman" pitchFamily="18" charset="0"/>
            </a:rPr>
            <a:t>Các thuốc chống phù não</a:t>
          </a:r>
          <a:endParaRPr lang="en-US" sz="2000" b="1" i="0">
            <a:latin typeface="Times New Roman" pitchFamily="18" charset="0"/>
            <a:cs typeface="Times New Roman" pitchFamily="18" charset="0"/>
          </a:endParaRPr>
        </a:p>
      </dgm:t>
    </dgm:pt>
    <dgm:pt modelId="{045D0BE7-29EA-4637-A04A-C3E1E688F2EE}" type="parTrans" cxnId="{3358BD0E-E4DF-42A6-BE39-AC8ADA68FD6E}">
      <dgm:prSet/>
      <dgm:spPr/>
      <dgm:t>
        <a:bodyPr/>
        <a:lstStyle/>
        <a:p>
          <a:endParaRPr lang="en-US"/>
        </a:p>
      </dgm:t>
    </dgm:pt>
    <dgm:pt modelId="{DA5DE3B2-47DA-4FAC-84A9-FE17872F586E}" type="sibTrans" cxnId="{3358BD0E-E4DF-42A6-BE39-AC8ADA68FD6E}">
      <dgm:prSet/>
      <dgm:spPr/>
      <dgm:t>
        <a:bodyPr/>
        <a:lstStyle/>
        <a:p>
          <a:endParaRPr lang="en-US"/>
        </a:p>
      </dgm:t>
    </dgm:pt>
    <dgm:pt modelId="{6FFE3012-E737-411B-98F9-6E2289527770}">
      <dgm:prSet phldrT="[Text]" custT="1"/>
      <dgm:spPr/>
      <dgm:t>
        <a:bodyPr/>
        <a:lstStyle/>
        <a:p>
          <a:r>
            <a:rPr lang="vi-VN" sz="2000" b="1" i="0" smtClean="0">
              <a:latin typeface="Times New Roman" pitchFamily="18" charset="0"/>
              <a:cs typeface="Times New Roman" pitchFamily="18" charset="0"/>
            </a:rPr>
            <a:t>chống co giật, hạ sốt, cho kháng sinh trong </a:t>
          </a:r>
          <a:endParaRPr lang="en-US" sz="2000" b="1" i="0" smtClean="0">
            <a:latin typeface="Times New Roman" pitchFamily="18" charset="0"/>
            <a:cs typeface="Times New Roman" pitchFamily="18" charset="0"/>
          </a:endParaRPr>
        </a:p>
        <a:p>
          <a:r>
            <a:rPr lang="vi-VN" sz="2000" b="1" i="0" smtClean="0">
              <a:latin typeface="Times New Roman" pitchFamily="18" charset="0"/>
              <a:cs typeface="Times New Roman" pitchFamily="18" charset="0"/>
            </a:rPr>
            <a:t>tr­ư­­ờng hợp bội nhiễm....</a:t>
          </a:r>
          <a:endParaRPr lang="en-US" sz="2000" b="1" i="0">
            <a:latin typeface="Times New Roman" pitchFamily="18" charset="0"/>
            <a:cs typeface="Times New Roman" pitchFamily="18" charset="0"/>
          </a:endParaRPr>
        </a:p>
      </dgm:t>
    </dgm:pt>
    <dgm:pt modelId="{36D0774E-F34E-4876-A144-AEC9394C72A1}" type="parTrans" cxnId="{429C7DB1-9283-4FFE-A1DD-B7CD538373D1}">
      <dgm:prSet/>
      <dgm:spPr/>
      <dgm:t>
        <a:bodyPr/>
        <a:lstStyle/>
        <a:p>
          <a:endParaRPr lang="en-US"/>
        </a:p>
      </dgm:t>
    </dgm:pt>
    <dgm:pt modelId="{938EDED8-5304-4679-A0D5-3680083C9B87}" type="sibTrans" cxnId="{429C7DB1-9283-4FFE-A1DD-B7CD538373D1}">
      <dgm:prSet/>
      <dgm:spPr/>
      <dgm:t>
        <a:bodyPr/>
        <a:lstStyle/>
        <a:p>
          <a:endParaRPr lang="en-US"/>
        </a:p>
      </dgm:t>
    </dgm:pt>
    <dgm:pt modelId="{D83408F5-7FDA-47BE-B731-B4C947B0B70F}">
      <dgm:prSet phldrT="[Text]" custT="1"/>
      <dgm:spPr/>
      <dgm:t>
        <a:bodyPr/>
        <a:lstStyle/>
        <a:p>
          <a:r>
            <a:rPr lang="en-US" sz="2000" b="1" i="0" smtClean="0">
              <a:latin typeface="Times New Roman" pitchFamily="18" charset="0"/>
              <a:cs typeface="Times New Roman" pitchFamily="18" charset="0"/>
            </a:rPr>
            <a:t>Chống bội nhiễm</a:t>
          </a:r>
          <a:endParaRPr lang="en-US" sz="2000" b="1" i="0">
            <a:latin typeface="Times New Roman" pitchFamily="18" charset="0"/>
            <a:cs typeface="Times New Roman" pitchFamily="18" charset="0"/>
          </a:endParaRPr>
        </a:p>
      </dgm:t>
    </dgm:pt>
    <dgm:pt modelId="{F86FEFF2-7F58-4709-8D90-66D47A8094D7}" type="parTrans" cxnId="{A577ECBB-7AF1-455B-A178-F4AEB8C251A6}">
      <dgm:prSet/>
      <dgm:spPr/>
      <dgm:t>
        <a:bodyPr/>
        <a:lstStyle/>
        <a:p>
          <a:endParaRPr lang="en-US"/>
        </a:p>
      </dgm:t>
    </dgm:pt>
    <dgm:pt modelId="{28A768EC-3838-42DC-ABD7-1DF9022D557C}" type="sibTrans" cxnId="{A577ECBB-7AF1-455B-A178-F4AEB8C251A6}">
      <dgm:prSet/>
      <dgm:spPr/>
      <dgm:t>
        <a:bodyPr/>
        <a:lstStyle/>
        <a:p>
          <a:endParaRPr lang="en-US"/>
        </a:p>
      </dgm:t>
    </dgm:pt>
    <dgm:pt modelId="{883C37C6-E1E7-4172-940A-702B5BA1B429}">
      <dgm:prSet phldrT="[Text]" custT="1"/>
      <dgm:spPr/>
      <dgm:t>
        <a:bodyPr/>
        <a:lstStyle/>
        <a:p>
          <a:r>
            <a:rPr lang="en-US" sz="2000" b="1" i="0" smtClean="0">
              <a:latin typeface="Times New Roman" pitchFamily="18" charset="0"/>
              <a:cs typeface="Times New Roman" pitchFamily="18" charset="0"/>
            </a:rPr>
            <a:t>Đảm bảo đủ năng lượng</a:t>
          </a:r>
          <a:endParaRPr lang="en-US" sz="2000" b="1" i="0">
            <a:latin typeface="Times New Roman" pitchFamily="18" charset="0"/>
            <a:cs typeface="Times New Roman" pitchFamily="18" charset="0"/>
          </a:endParaRPr>
        </a:p>
      </dgm:t>
    </dgm:pt>
    <dgm:pt modelId="{43422097-95E3-4341-BF0D-7DD774D230D5}" type="parTrans" cxnId="{FC47EC07-F7DD-435A-918D-B54EF19B9365}">
      <dgm:prSet/>
      <dgm:spPr/>
      <dgm:t>
        <a:bodyPr/>
        <a:lstStyle/>
        <a:p>
          <a:endParaRPr lang="en-US"/>
        </a:p>
      </dgm:t>
    </dgm:pt>
    <dgm:pt modelId="{84B65D7D-95A1-49DB-A1EE-A84A83242A7E}" type="sibTrans" cxnId="{FC47EC07-F7DD-435A-918D-B54EF19B9365}">
      <dgm:prSet/>
      <dgm:spPr/>
      <dgm:t>
        <a:bodyPr/>
        <a:lstStyle/>
        <a:p>
          <a:endParaRPr lang="en-US"/>
        </a:p>
      </dgm:t>
    </dgm:pt>
    <dgm:pt modelId="{D8592D9B-57C0-47F8-9FC5-DA574009DBBB}">
      <dgm:prSet phldrT="[Text]" custT="1"/>
      <dgm:spPr/>
      <dgm:t>
        <a:bodyPr/>
        <a:lstStyle/>
        <a:p>
          <a:r>
            <a:rPr lang="en-US" sz="2000" b="1" i="0" smtClean="0">
              <a:latin typeface="Times New Roman" pitchFamily="18" charset="0"/>
              <a:cs typeface="Times New Roman" pitchFamily="18" charset="0"/>
            </a:rPr>
            <a:t>Chống loét tỳ</a:t>
          </a:r>
          <a:endParaRPr lang="en-US" sz="2000" b="1" i="0">
            <a:latin typeface="Times New Roman" pitchFamily="18" charset="0"/>
            <a:cs typeface="Times New Roman" pitchFamily="18" charset="0"/>
          </a:endParaRPr>
        </a:p>
      </dgm:t>
    </dgm:pt>
    <dgm:pt modelId="{EE4FB5D2-90FE-4217-9BF3-88563356B066}" type="parTrans" cxnId="{1E1FC019-9830-4B4D-948B-9124855F3BA6}">
      <dgm:prSet/>
      <dgm:spPr/>
      <dgm:t>
        <a:bodyPr/>
        <a:lstStyle/>
        <a:p>
          <a:endParaRPr lang="en-US"/>
        </a:p>
      </dgm:t>
    </dgm:pt>
    <dgm:pt modelId="{D1717F6B-478E-4EC1-A127-FF8E8A895CF5}" type="sibTrans" cxnId="{1E1FC019-9830-4B4D-948B-9124855F3BA6}">
      <dgm:prSet/>
      <dgm:spPr/>
      <dgm:t>
        <a:bodyPr/>
        <a:lstStyle/>
        <a:p>
          <a:endParaRPr lang="en-US"/>
        </a:p>
      </dgm:t>
    </dgm:pt>
    <dgm:pt modelId="{161578EF-43AC-476B-901D-80B306AEEECD}">
      <dgm:prSet phldrT="[Text]" custT="1"/>
      <dgm:spPr/>
      <dgm:t>
        <a:bodyPr/>
        <a:lstStyle/>
        <a:p>
          <a:r>
            <a:rPr lang="en-US" sz="2000" b="1" i="0" smtClean="0">
              <a:latin typeface="Times New Roman" pitchFamily="18" charset="0"/>
              <a:cs typeface="Times New Roman" pitchFamily="18" charset="0"/>
            </a:rPr>
            <a:t>Tiến hành tập vận động sớm</a:t>
          </a:r>
          <a:endParaRPr lang="en-US" sz="2000" b="1" i="0">
            <a:latin typeface="Times New Roman" pitchFamily="18" charset="0"/>
            <a:cs typeface="Times New Roman" pitchFamily="18" charset="0"/>
          </a:endParaRPr>
        </a:p>
      </dgm:t>
    </dgm:pt>
    <dgm:pt modelId="{05D0CFA3-CEFB-4932-AD50-390FEBB80E1E}" type="parTrans" cxnId="{79AB23EE-2944-42D4-B5EB-980B119535D5}">
      <dgm:prSet/>
      <dgm:spPr/>
      <dgm:t>
        <a:bodyPr/>
        <a:lstStyle/>
        <a:p>
          <a:endParaRPr lang="en-US"/>
        </a:p>
      </dgm:t>
    </dgm:pt>
    <dgm:pt modelId="{E2966E4E-AB22-4158-B632-B97F4667CADB}" type="sibTrans" cxnId="{79AB23EE-2944-42D4-B5EB-980B119535D5}">
      <dgm:prSet/>
      <dgm:spPr/>
      <dgm:t>
        <a:bodyPr/>
        <a:lstStyle/>
        <a:p>
          <a:endParaRPr lang="en-US"/>
        </a:p>
      </dgm:t>
    </dgm:pt>
    <dgm:pt modelId="{8BF3BA4B-91AE-4D07-9BAB-129225B52572}">
      <dgm:prSet phldrT="[Text]" custT="1"/>
      <dgm:spPr/>
      <dgm:t>
        <a:bodyPr/>
        <a:lstStyle/>
        <a:p>
          <a:r>
            <a:rPr lang="pt-BR" sz="2000" b="1" i="0" dirty="0" smtClean="0">
              <a:latin typeface="Times New Roman" pitchFamily="18" charset="0"/>
              <a:cs typeface="Times New Roman" pitchFamily="18" charset="0"/>
            </a:rPr>
            <a:t>Dùng các thuốc bảo vệ và dinh dưỡng thần kinh</a:t>
          </a:r>
          <a:endParaRPr lang="en-US" sz="2000" b="1" i="0" dirty="0">
            <a:latin typeface="Times New Roman" pitchFamily="18" charset="0"/>
            <a:cs typeface="Times New Roman" pitchFamily="18" charset="0"/>
          </a:endParaRPr>
        </a:p>
      </dgm:t>
    </dgm:pt>
    <dgm:pt modelId="{241461CA-DCBF-46E4-846F-8D0808984FEC}" type="parTrans" cxnId="{CD71181C-6D6D-4758-AE6E-767D61868A14}">
      <dgm:prSet/>
      <dgm:spPr/>
      <dgm:t>
        <a:bodyPr/>
        <a:lstStyle/>
        <a:p>
          <a:endParaRPr lang="en-US"/>
        </a:p>
      </dgm:t>
    </dgm:pt>
    <dgm:pt modelId="{C8A1AE66-612A-49DD-8007-E15FE6DCA50D}" type="sibTrans" cxnId="{CD71181C-6D6D-4758-AE6E-767D61868A14}">
      <dgm:prSet/>
      <dgm:spPr/>
      <dgm:t>
        <a:bodyPr/>
        <a:lstStyle/>
        <a:p>
          <a:endParaRPr lang="en-US"/>
        </a:p>
      </dgm:t>
    </dgm:pt>
    <dgm:pt modelId="{5DF90B89-A0CF-4059-B655-95AE5C3A1F8C}" type="pres">
      <dgm:prSet presAssocID="{A6EBEE0C-BA92-4582-ACEC-24742D10CF91}" presName="Name0" presStyleCnt="0">
        <dgm:presLayoutVars>
          <dgm:chPref val="1"/>
          <dgm:dir/>
          <dgm:animOne val="branch"/>
          <dgm:animLvl val="lvl"/>
          <dgm:resizeHandles val="exact"/>
        </dgm:presLayoutVars>
      </dgm:prSet>
      <dgm:spPr/>
      <dgm:t>
        <a:bodyPr/>
        <a:lstStyle/>
        <a:p>
          <a:endParaRPr lang="vi-VN"/>
        </a:p>
      </dgm:t>
    </dgm:pt>
    <dgm:pt modelId="{2928DA26-4EBF-4D3C-BD94-7D2C4316BA45}" type="pres">
      <dgm:prSet presAssocID="{F6E66D7E-9738-437B-A6BB-4C236AAC0DBC}" presName="root1" presStyleCnt="0"/>
      <dgm:spPr/>
    </dgm:pt>
    <dgm:pt modelId="{D9821EDD-82D3-4922-A9E4-BF5E577188C2}" type="pres">
      <dgm:prSet presAssocID="{F6E66D7E-9738-437B-A6BB-4C236AAC0DBC}" presName="LevelOneTextNode" presStyleLbl="node0" presStyleIdx="0" presStyleCnt="1" custScaleY="218586" custLinFactNeighborX="-34693" custLinFactNeighborY="-4509">
        <dgm:presLayoutVars>
          <dgm:chPref val="3"/>
        </dgm:presLayoutVars>
      </dgm:prSet>
      <dgm:spPr/>
      <dgm:t>
        <a:bodyPr/>
        <a:lstStyle/>
        <a:p>
          <a:endParaRPr lang="en-US"/>
        </a:p>
      </dgm:t>
    </dgm:pt>
    <dgm:pt modelId="{3CB18223-A69E-441E-93BD-F440647BA1BA}" type="pres">
      <dgm:prSet presAssocID="{F6E66D7E-9738-437B-A6BB-4C236AAC0DBC}" presName="level2hierChild" presStyleCnt="0"/>
      <dgm:spPr/>
    </dgm:pt>
    <dgm:pt modelId="{5549A613-C047-4D6F-9465-07824F958D84}" type="pres">
      <dgm:prSet presAssocID="{57E20133-CA89-4B4F-98E8-17DDFAC9EA7C}" presName="conn2-1" presStyleLbl="parChTrans1D2" presStyleIdx="0" presStyleCnt="4"/>
      <dgm:spPr/>
      <dgm:t>
        <a:bodyPr/>
        <a:lstStyle/>
        <a:p>
          <a:endParaRPr lang="vi-VN"/>
        </a:p>
      </dgm:t>
    </dgm:pt>
    <dgm:pt modelId="{B26A324A-AAC6-47F2-A6FC-99E23E0873FE}" type="pres">
      <dgm:prSet presAssocID="{57E20133-CA89-4B4F-98E8-17DDFAC9EA7C}" presName="connTx" presStyleLbl="parChTrans1D2" presStyleIdx="0" presStyleCnt="4"/>
      <dgm:spPr/>
      <dgm:t>
        <a:bodyPr/>
        <a:lstStyle/>
        <a:p>
          <a:endParaRPr lang="vi-VN"/>
        </a:p>
      </dgm:t>
    </dgm:pt>
    <dgm:pt modelId="{A41C3AAA-1E1C-475E-929A-476840994ED1}" type="pres">
      <dgm:prSet presAssocID="{EC36B1A4-96FC-4F71-AFC8-1E4884AE426E}" presName="root2" presStyleCnt="0"/>
      <dgm:spPr/>
    </dgm:pt>
    <dgm:pt modelId="{AFDF0C5F-D4F6-42CB-B504-24CE7B8D034B}" type="pres">
      <dgm:prSet presAssocID="{EC36B1A4-96FC-4F71-AFC8-1E4884AE426E}" presName="LevelTwoTextNode" presStyleLbl="node2" presStyleIdx="0" presStyleCnt="4" custScaleY="89243" custLinFactY="-33081" custLinFactNeighborX="3839" custLinFactNeighborY="-100000">
        <dgm:presLayoutVars>
          <dgm:chPref val="3"/>
        </dgm:presLayoutVars>
      </dgm:prSet>
      <dgm:spPr/>
      <dgm:t>
        <a:bodyPr/>
        <a:lstStyle/>
        <a:p>
          <a:endParaRPr lang="en-US"/>
        </a:p>
      </dgm:t>
    </dgm:pt>
    <dgm:pt modelId="{76D9BE48-A7FE-44DB-9E22-424D2380AF34}" type="pres">
      <dgm:prSet presAssocID="{EC36B1A4-96FC-4F71-AFC8-1E4884AE426E}" presName="level3hierChild" presStyleCnt="0"/>
      <dgm:spPr/>
    </dgm:pt>
    <dgm:pt modelId="{6295C8BC-E4E1-449E-A79B-EC7833DC4EC3}" type="pres">
      <dgm:prSet presAssocID="{9E37F76D-1142-4BCB-82AB-DE59DE2733F4}" presName="conn2-1" presStyleLbl="parChTrans1D3" presStyleIdx="0" presStyleCnt="7"/>
      <dgm:spPr/>
      <dgm:t>
        <a:bodyPr/>
        <a:lstStyle/>
        <a:p>
          <a:endParaRPr lang="vi-VN"/>
        </a:p>
      </dgm:t>
    </dgm:pt>
    <dgm:pt modelId="{B0C159FE-E70B-433D-96F7-AF6C7797D2B9}" type="pres">
      <dgm:prSet presAssocID="{9E37F76D-1142-4BCB-82AB-DE59DE2733F4}" presName="connTx" presStyleLbl="parChTrans1D3" presStyleIdx="0" presStyleCnt="7"/>
      <dgm:spPr/>
      <dgm:t>
        <a:bodyPr/>
        <a:lstStyle/>
        <a:p>
          <a:endParaRPr lang="vi-VN"/>
        </a:p>
      </dgm:t>
    </dgm:pt>
    <dgm:pt modelId="{7083C099-367F-4856-A752-A15C5623256D}" type="pres">
      <dgm:prSet presAssocID="{D68151C7-1A96-40AD-8079-729C97FD2EC8}" presName="root2" presStyleCnt="0"/>
      <dgm:spPr/>
    </dgm:pt>
    <dgm:pt modelId="{B15D6FF0-D034-4F36-8AFC-5FC45768FA8F}" type="pres">
      <dgm:prSet presAssocID="{D68151C7-1A96-40AD-8079-729C97FD2EC8}" presName="LevelTwoTextNode" presStyleLbl="node3" presStyleIdx="0" presStyleCnt="7" custScaleY="120075" custLinFactNeighborX="-4407" custLinFactNeighborY="-73176">
        <dgm:presLayoutVars>
          <dgm:chPref val="3"/>
        </dgm:presLayoutVars>
      </dgm:prSet>
      <dgm:spPr/>
      <dgm:t>
        <a:bodyPr/>
        <a:lstStyle/>
        <a:p>
          <a:endParaRPr lang="en-US"/>
        </a:p>
      </dgm:t>
    </dgm:pt>
    <dgm:pt modelId="{11124951-637E-4245-80F2-3E0B24B46B57}" type="pres">
      <dgm:prSet presAssocID="{D68151C7-1A96-40AD-8079-729C97FD2EC8}" presName="level3hierChild" presStyleCnt="0"/>
      <dgm:spPr/>
    </dgm:pt>
    <dgm:pt modelId="{A28C5F68-DA8B-41D0-9BB9-9D4981C90F12}" type="pres">
      <dgm:prSet presAssocID="{C587B36D-570C-4254-BCD9-57EB560400C5}" presName="conn2-1" presStyleLbl="parChTrans1D4" presStyleIdx="0" presStyleCnt="3"/>
      <dgm:spPr/>
      <dgm:t>
        <a:bodyPr/>
        <a:lstStyle/>
        <a:p>
          <a:endParaRPr lang="vi-VN"/>
        </a:p>
      </dgm:t>
    </dgm:pt>
    <dgm:pt modelId="{FB6C07CC-ED54-41A1-AEEF-CAD144CF05BC}" type="pres">
      <dgm:prSet presAssocID="{C587B36D-570C-4254-BCD9-57EB560400C5}" presName="connTx" presStyleLbl="parChTrans1D4" presStyleIdx="0" presStyleCnt="3"/>
      <dgm:spPr/>
      <dgm:t>
        <a:bodyPr/>
        <a:lstStyle/>
        <a:p>
          <a:endParaRPr lang="vi-VN"/>
        </a:p>
      </dgm:t>
    </dgm:pt>
    <dgm:pt modelId="{BDFB6354-926F-40E6-9F20-607E177F04EC}" type="pres">
      <dgm:prSet presAssocID="{B3D7DF65-A576-441A-A19C-15D1BCE944F4}" presName="root2" presStyleCnt="0"/>
      <dgm:spPr/>
    </dgm:pt>
    <dgm:pt modelId="{7AA6B9AA-9697-4288-A174-561810498C9B}" type="pres">
      <dgm:prSet presAssocID="{B3D7DF65-A576-441A-A19C-15D1BCE944F4}" presName="LevelTwoTextNode" presStyleLbl="node4" presStyleIdx="0" presStyleCnt="3" custScaleX="126215" custLinFactNeighborX="276" custLinFactNeighborY="52932">
        <dgm:presLayoutVars>
          <dgm:chPref val="3"/>
        </dgm:presLayoutVars>
      </dgm:prSet>
      <dgm:spPr/>
      <dgm:t>
        <a:bodyPr/>
        <a:lstStyle/>
        <a:p>
          <a:endParaRPr lang="en-US"/>
        </a:p>
      </dgm:t>
    </dgm:pt>
    <dgm:pt modelId="{235153BD-1D55-4EDA-BA5A-2869065E47A9}" type="pres">
      <dgm:prSet presAssocID="{B3D7DF65-A576-441A-A19C-15D1BCE944F4}" presName="level3hierChild" presStyleCnt="0"/>
      <dgm:spPr/>
    </dgm:pt>
    <dgm:pt modelId="{E15E116C-2A6F-47CC-BFD2-F0452BCFAF2C}" type="pres">
      <dgm:prSet presAssocID="{9D8BCE99-A6CE-4DC9-8D14-3B38568A4AFA}" presName="conn2-1" presStyleLbl="parChTrans1D4" presStyleIdx="1" presStyleCnt="3"/>
      <dgm:spPr/>
      <dgm:t>
        <a:bodyPr/>
        <a:lstStyle/>
        <a:p>
          <a:endParaRPr lang="vi-VN"/>
        </a:p>
      </dgm:t>
    </dgm:pt>
    <dgm:pt modelId="{8F3B58F8-C1EF-459E-9777-8FC7C3E8BFAF}" type="pres">
      <dgm:prSet presAssocID="{9D8BCE99-A6CE-4DC9-8D14-3B38568A4AFA}" presName="connTx" presStyleLbl="parChTrans1D4" presStyleIdx="1" presStyleCnt="3"/>
      <dgm:spPr/>
      <dgm:t>
        <a:bodyPr/>
        <a:lstStyle/>
        <a:p>
          <a:endParaRPr lang="vi-VN"/>
        </a:p>
      </dgm:t>
    </dgm:pt>
    <dgm:pt modelId="{294CED90-FFEF-43F1-A33F-5F08E71C0C1B}" type="pres">
      <dgm:prSet presAssocID="{9F9C47A8-0DE9-48C1-AC44-BB8E5F923548}" presName="root2" presStyleCnt="0"/>
      <dgm:spPr/>
    </dgm:pt>
    <dgm:pt modelId="{DCE49A91-5191-4C9F-95A1-3D464556DEBB}" type="pres">
      <dgm:prSet presAssocID="{9F9C47A8-0DE9-48C1-AC44-BB8E5F923548}" presName="LevelTwoTextNode" presStyleLbl="node4" presStyleIdx="1" presStyleCnt="3" custScaleX="126215" custLinFactNeighborX="276" custLinFactNeighborY="44492">
        <dgm:presLayoutVars>
          <dgm:chPref val="3"/>
        </dgm:presLayoutVars>
      </dgm:prSet>
      <dgm:spPr/>
      <dgm:t>
        <a:bodyPr/>
        <a:lstStyle/>
        <a:p>
          <a:endParaRPr lang="en-US"/>
        </a:p>
      </dgm:t>
    </dgm:pt>
    <dgm:pt modelId="{09DD4BDA-FF14-455E-B898-75E920AAF035}" type="pres">
      <dgm:prSet presAssocID="{9F9C47A8-0DE9-48C1-AC44-BB8E5F923548}" presName="level3hierChild" presStyleCnt="0"/>
      <dgm:spPr/>
    </dgm:pt>
    <dgm:pt modelId="{46E1B149-F6FD-4705-B5D5-CAE436D38E68}" type="pres">
      <dgm:prSet presAssocID="{1A908741-02CF-4D2C-BD5C-0ED3A7A19DCD}" presName="conn2-1" presStyleLbl="parChTrans1D4" presStyleIdx="2" presStyleCnt="3"/>
      <dgm:spPr/>
      <dgm:t>
        <a:bodyPr/>
        <a:lstStyle/>
        <a:p>
          <a:endParaRPr lang="vi-VN"/>
        </a:p>
      </dgm:t>
    </dgm:pt>
    <dgm:pt modelId="{CB5F635B-79A4-4FDB-8D9D-875A0A623719}" type="pres">
      <dgm:prSet presAssocID="{1A908741-02CF-4D2C-BD5C-0ED3A7A19DCD}" presName="connTx" presStyleLbl="parChTrans1D4" presStyleIdx="2" presStyleCnt="3"/>
      <dgm:spPr/>
      <dgm:t>
        <a:bodyPr/>
        <a:lstStyle/>
        <a:p>
          <a:endParaRPr lang="vi-VN"/>
        </a:p>
      </dgm:t>
    </dgm:pt>
    <dgm:pt modelId="{07F26BAB-7163-49D2-A629-A68E798132DA}" type="pres">
      <dgm:prSet presAssocID="{B029B92B-095E-4523-A1FD-83751B6D2447}" presName="root2" presStyleCnt="0"/>
      <dgm:spPr/>
    </dgm:pt>
    <dgm:pt modelId="{67B527D4-84B2-43FE-9F7D-B473508225F3}" type="pres">
      <dgm:prSet presAssocID="{B029B92B-095E-4523-A1FD-83751B6D2447}" presName="LevelTwoTextNode" presStyleLbl="node4" presStyleIdx="2" presStyleCnt="3" custScaleX="126215" custLinFactNeighborX="276" custLinFactNeighborY="44492">
        <dgm:presLayoutVars>
          <dgm:chPref val="3"/>
        </dgm:presLayoutVars>
      </dgm:prSet>
      <dgm:spPr/>
      <dgm:t>
        <a:bodyPr/>
        <a:lstStyle/>
        <a:p>
          <a:endParaRPr lang="en-US"/>
        </a:p>
      </dgm:t>
    </dgm:pt>
    <dgm:pt modelId="{CAAACA57-1293-4575-B6D0-B141D2F069DE}" type="pres">
      <dgm:prSet presAssocID="{B029B92B-095E-4523-A1FD-83751B6D2447}" presName="level3hierChild" presStyleCnt="0"/>
      <dgm:spPr/>
    </dgm:pt>
    <dgm:pt modelId="{AD0A949B-D329-4384-881B-955A7A93D6DD}" type="pres">
      <dgm:prSet presAssocID="{045D0BE7-29EA-4637-A04A-C3E1E688F2EE}" presName="conn2-1" presStyleLbl="parChTrans1D3" presStyleIdx="1" presStyleCnt="7"/>
      <dgm:spPr/>
      <dgm:t>
        <a:bodyPr/>
        <a:lstStyle/>
        <a:p>
          <a:endParaRPr lang="vi-VN"/>
        </a:p>
      </dgm:t>
    </dgm:pt>
    <dgm:pt modelId="{135CE4DD-A721-4FEE-83FE-EE9A3CD22683}" type="pres">
      <dgm:prSet presAssocID="{045D0BE7-29EA-4637-A04A-C3E1E688F2EE}" presName="connTx" presStyleLbl="parChTrans1D3" presStyleIdx="1" presStyleCnt="7"/>
      <dgm:spPr/>
      <dgm:t>
        <a:bodyPr/>
        <a:lstStyle/>
        <a:p>
          <a:endParaRPr lang="vi-VN"/>
        </a:p>
      </dgm:t>
    </dgm:pt>
    <dgm:pt modelId="{4877DC79-86E8-4329-A001-348320D6CC99}" type="pres">
      <dgm:prSet presAssocID="{3EFEB018-927C-4478-8CF5-850B86821D3E}" presName="root2" presStyleCnt="0"/>
      <dgm:spPr/>
    </dgm:pt>
    <dgm:pt modelId="{E0C70043-523B-4D5C-B758-73AE15DFBEA7}" type="pres">
      <dgm:prSet presAssocID="{3EFEB018-927C-4478-8CF5-850B86821D3E}" presName="LevelTwoTextNode" presStyleLbl="node3" presStyleIdx="1" presStyleCnt="7" custLinFactNeighborX="-3619" custLinFactNeighborY="-23305">
        <dgm:presLayoutVars>
          <dgm:chPref val="3"/>
        </dgm:presLayoutVars>
      </dgm:prSet>
      <dgm:spPr/>
      <dgm:t>
        <a:bodyPr/>
        <a:lstStyle/>
        <a:p>
          <a:endParaRPr lang="en-US"/>
        </a:p>
      </dgm:t>
    </dgm:pt>
    <dgm:pt modelId="{E0021D42-CADD-4BBE-8275-D05C3C859B8E}" type="pres">
      <dgm:prSet presAssocID="{3EFEB018-927C-4478-8CF5-850B86821D3E}" presName="level3hierChild" presStyleCnt="0"/>
      <dgm:spPr/>
    </dgm:pt>
    <dgm:pt modelId="{54A1C42C-7AE1-4229-97E8-E54E722A5853}" type="pres">
      <dgm:prSet presAssocID="{9B7D328A-E9BE-4414-A058-AEE486B3F6F6}" presName="conn2-1" presStyleLbl="parChTrans1D2" presStyleIdx="1" presStyleCnt="4"/>
      <dgm:spPr/>
      <dgm:t>
        <a:bodyPr/>
        <a:lstStyle/>
        <a:p>
          <a:endParaRPr lang="vi-VN"/>
        </a:p>
      </dgm:t>
    </dgm:pt>
    <dgm:pt modelId="{E36F60FF-6DA9-46BC-8792-05D72791DB02}" type="pres">
      <dgm:prSet presAssocID="{9B7D328A-E9BE-4414-A058-AEE486B3F6F6}" presName="connTx" presStyleLbl="parChTrans1D2" presStyleIdx="1" presStyleCnt="4"/>
      <dgm:spPr/>
      <dgm:t>
        <a:bodyPr/>
        <a:lstStyle/>
        <a:p>
          <a:endParaRPr lang="vi-VN"/>
        </a:p>
      </dgm:t>
    </dgm:pt>
    <dgm:pt modelId="{518833C8-12D8-41F1-8D17-70518522730E}" type="pres">
      <dgm:prSet presAssocID="{BF1DDC1E-05BE-45EE-A29C-9D0C660E28EE}" presName="root2" presStyleCnt="0"/>
      <dgm:spPr/>
    </dgm:pt>
    <dgm:pt modelId="{4E69B389-4D0B-4143-8791-75FDB0789096}" type="pres">
      <dgm:prSet presAssocID="{BF1DDC1E-05BE-45EE-A29C-9D0C660E28EE}" presName="LevelTwoTextNode" presStyleLbl="node2" presStyleIdx="1" presStyleCnt="4" custScaleY="172422" custLinFactNeighborX="-1607" custLinFactNeighborY="-48725">
        <dgm:presLayoutVars>
          <dgm:chPref val="3"/>
        </dgm:presLayoutVars>
      </dgm:prSet>
      <dgm:spPr/>
      <dgm:t>
        <a:bodyPr/>
        <a:lstStyle/>
        <a:p>
          <a:endParaRPr lang="en-US"/>
        </a:p>
      </dgm:t>
    </dgm:pt>
    <dgm:pt modelId="{54FC26C5-EBBE-4856-A9CE-5FB7ED30B515}" type="pres">
      <dgm:prSet presAssocID="{BF1DDC1E-05BE-45EE-A29C-9D0C660E28EE}" presName="level3hierChild" presStyleCnt="0"/>
      <dgm:spPr/>
    </dgm:pt>
    <dgm:pt modelId="{7BC24981-9183-4628-93F0-07C718773979}" type="pres">
      <dgm:prSet presAssocID="{36D0774E-F34E-4876-A144-AEC9394C72A1}" presName="conn2-1" presStyleLbl="parChTrans1D3" presStyleIdx="2" presStyleCnt="7"/>
      <dgm:spPr/>
      <dgm:t>
        <a:bodyPr/>
        <a:lstStyle/>
        <a:p>
          <a:endParaRPr lang="vi-VN"/>
        </a:p>
      </dgm:t>
    </dgm:pt>
    <dgm:pt modelId="{247FAC2D-0F86-4C9C-817B-C5F77853A531}" type="pres">
      <dgm:prSet presAssocID="{36D0774E-F34E-4876-A144-AEC9394C72A1}" presName="connTx" presStyleLbl="parChTrans1D3" presStyleIdx="2" presStyleCnt="7"/>
      <dgm:spPr/>
      <dgm:t>
        <a:bodyPr/>
        <a:lstStyle/>
        <a:p>
          <a:endParaRPr lang="vi-VN"/>
        </a:p>
      </dgm:t>
    </dgm:pt>
    <dgm:pt modelId="{1E7562EC-2FB4-4299-89A8-6433666A3314}" type="pres">
      <dgm:prSet presAssocID="{6FFE3012-E737-411B-98F9-6E2289527770}" presName="root2" presStyleCnt="0"/>
      <dgm:spPr/>
    </dgm:pt>
    <dgm:pt modelId="{F870C8EA-EFA4-4D60-AA86-8FC7846C20A2}" type="pres">
      <dgm:prSet presAssocID="{6FFE3012-E737-411B-98F9-6E2289527770}" presName="LevelTwoTextNode" presStyleLbl="node3" presStyleIdx="2" presStyleCnt="7" custScaleX="248627" custScaleY="130720" custLinFactNeighborX="-77" custLinFactNeighborY="33822">
        <dgm:presLayoutVars>
          <dgm:chPref val="3"/>
        </dgm:presLayoutVars>
      </dgm:prSet>
      <dgm:spPr/>
      <dgm:t>
        <a:bodyPr/>
        <a:lstStyle/>
        <a:p>
          <a:endParaRPr lang="en-US"/>
        </a:p>
      </dgm:t>
    </dgm:pt>
    <dgm:pt modelId="{F709DE1E-4A58-447B-A172-30AAACBD0F5B}" type="pres">
      <dgm:prSet presAssocID="{6FFE3012-E737-411B-98F9-6E2289527770}" presName="level3hierChild" presStyleCnt="0"/>
      <dgm:spPr/>
    </dgm:pt>
    <dgm:pt modelId="{37C1AD3B-0D12-4E0F-B6D1-28E21A49AB9B}" type="pres">
      <dgm:prSet presAssocID="{B28F9484-A890-4B08-88A5-42C04DE22DCA}" presName="conn2-1" presStyleLbl="parChTrans1D2" presStyleIdx="2" presStyleCnt="4"/>
      <dgm:spPr/>
      <dgm:t>
        <a:bodyPr/>
        <a:lstStyle/>
        <a:p>
          <a:endParaRPr lang="vi-VN"/>
        </a:p>
      </dgm:t>
    </dgm:pt>
    <dgm:pt modelId="{D7B92F2C-03DA-48BD-BB68-BAB878AC2021}" type="pres">
      <dgm:prSet presAssocID="{B28F9484-A890-4B08-88A5-42C04DE22DCA}" presName="connTx" presStyleLbl="parChTrans1D2" presStyleIdx="2" presStyleCnt="4"/>
      <dgm:spPr/>
      <dgm:t>
        <a:bodyPr/>
        <a:lstStyle/>
        <a:p>
          <a:endParaRPr lang="vi-VN"/>
        </a:p>
      </dgm:t>
    </dgm:pt>
    <dgm:pt modelId="{BEA784EC-6DBF-4BB5-9E83-17700084B170}" type="pres">
      <dgm:prSet presAssocID="{7E6C03F4-66C4-497E-AD06-1F55FFCF0839}" presName="root2" presStyleCnt="0"/>
      <dgm:spPr/>
    </dgm:pt>
    <dgm:pt modelId="{C2794DF5-9665-4467-AE90-6FD8CA357617}" type="pres">
      <dgm:prSet presAssocID="{7E6C03F4-66C4-497E-AD06-1F55FFCF0839}" presName="LevelTwoTextNode" presStyleLbl="node2" presStyleIdx="2" presStyleCnt="4" custScaleY="276463" custLinFactNeighborX="2174" custLinFactNeighborY="-88956">
        <dgm:presLayoutVars>
          <dgm:chPref val="3"/>
        </dgm:presLayoutVars>
      </dgm:prSet>
      <dgm:spPr/>
      <dgm:t>
        <a:bodyPr/>
        <a:lstStyle/>
        <a:p>
          <a:endParaRPr lang="en-US"/>
        </a:p>
      </dgm:t>
    </dgm:pt>
    <dgm:pt modelId="{A84B2AC5-DCB3-421F-A6FE-859D02ADC2DE}" type="pres">
      <dgm:prSet presAssocID="{7E6C03F4-66C4-497E-AD06-1F55FFCF0839}" presName="level3hierChild" presStyleCnt="0"/>
      <dgm:spPr/>
    </dgm:pt>
    <dgm:pt modelId="{63BCE031-46D4-4AB2-81A8-DC02BCE5845C}" type="pres">
      <dgm:prSet presAssocID="{43422097-95E3-4341-BF0D-7DD774D230D5}" presName="conn2-1" presStyleLbl="parChTrans1D3" presStyleIdx="3" presStyleCnt="7"/>
      <dgm:spPr/>
      <dgm:t>
        <a:bodyPr/>
        <a:lstStyle/>
        <a:p>
          <a:endParaRPr lang="vi-VN"/>
        </a:p>
      </dgm:t>
    </dgm:pt>
    <dgm:pt modelId="{A7D246E6-B7E7-4C7B-BD59-103759FC1275}" type="pres">
      <dgm:prSet presAssocID="{43422097-95E3-4341-BF0D-7DD774D230D5}" presName="connTx" presStyleLbl="parChTrans1D3" presStyleIdx="3" presStyleCnt="7"/>
      <dgm:spPr/>
      <dgm:t>
        <a:bodyPr/>
        <a:lstStyle/>
        <a:p>
          <a:endParaRPr lang="vi-VN"/>
        </a:p>
      </dgm:t>
    </dgm:pt>
    <dgm:pt modelId="{704379D5-2925-4DF1-8651-ACBA46EB4B7A}" type="pres">
      <dgm:prSet presAssocID="{883C37C6-E1E7-4172-940A-702B5BA1B429}" presName="root2" presStyleCnt="0"/>
      <dgm:spPr/>
    </dgm:pt>
    <dgm:pt modelId="{CBA11D41-3234-4875-AF14-BFB9E91790E6}" type="pres">
      <dgm:prSet presAssocID="{883C37C6-E1E7-4172-940A-702B5BA1B429}" presName="LevelTwoTextNode" presStyleLbl="node3" presStyleIdx="3" presStyleCnt="7" custScaleX="260631" custScaleY="84275" custLinFactNeighborX="-77" custLinFactNeighborY="33822">
        <dgm:presLayoutVars>
          <dgm:chPref val="3"/>
        </dgm:presLayoutVars>
      </dgm:prSet>
      <dgm:spPr/>
      <dgm:t>
        <a:bodyPr/>
        <a:lstStyle/>
        <a:p>
          <a:endParaRPr lang="en-US"/>
        </a:p>
      </dgm:t>
    </dgm:pt>
    <dgm:pt modelId="{602F9F9D-E550-4E88-8672-7157A385E80E}" type="pres">
      <dgm:prSet presAssocID="{883C37C6-E1E7-4172-940A-702B5BA1B429}" presName="level3hierChild" presStyleCnt="0"/>
      <dgm:spPr/>
    </dgm:pt>
    <dgm:pt modelId="{F2FB19D1-BEE8-4ED6-B8F6-793B64CC5DBA}" type="pres">
      <dgm:prSet presAssocID="{EE4FB5D2-90FE-4217-9BF3-88563356B066}" presName="conn2-1" presStyleLbl="parChTrans1D3" presStyleIdx="4" presStyleCnt="7"/>
      <dgm:spPr/>
      <dgm:t>
        <a:bodyPr/>
        <a:lstStyle/>
        <a:p>
          <a:endParaRPr lang="vi-VN"/>
        </a:p>
      </dgm:t>
    </dgm:pt>
    <dgm:pt modelId="{264C40B7-FCDE-48DE-8C1D-4BB4599A5629}" type="pres">
      <dgm:prSet presAssocID="{EE4FB5D2-90FE-4217-9BF3-88563356B066}" presName="connTx" presStyleLbl="parChTrans1D3" presStyleIdx="4" presStyleCnt="7"/>
      <dgm:spPr/>
      <dgm:t>
        <a:bodyPr/>
        <a:lstStyle/>
        <a:p>
          <a:endParaRPr lang="vi-VN"/>
        </a:p>
      </dgm:t>
    </dgm:pt>
    <dgm:pt modelId="{325D6610-A36A-430A-953D-A335F20F8BA7}" type="pres">
      <dgm:prSet presAssocID="{D8592D9B-57C0-47F8-9FC5-DA574009DBBB}" presName="root2" presStyleCnt="0"/>
      <dgm:spPr/>
    </dgm:pt>
    <dgm:pt modelId="{C8BEBBD2-63D9-4498-BDD2-068DD3DCD674}" type="pres">
      <dgm:prSet presAssocID="{D8592D9B-57C0-47F8-9FC5-DA574009DBBB}" presName="LevelTwoTextNode" presStyleLbl="node3" presStyleIdx="4" presStyleCnt="7" custScaleX="260613" custScaleY="84275" custLinFactNeighborX="-77" custLinFactNeighborY="33822">
        <dgm:presLayoutVars>
          <dgm:chPref val="3"/>
        </dgm:presLayoutVars>
      </dgm:prSet>
      <dgm:spPr/>
      <dgm:t>
        <a:bodyPr/>
        <a:lstStyle/>
        <a:p>
          <a:endParaRPr lang="en-US"/>
        </a:p>
      </dgm:t>
    </dgm:pt>
    <dgm:pt modelId="{AAFB5150-7F4D-4E8D-9A87-2D3B6B71AF2D}" type="pres">
      <dgm:prSet presAssocID="{D8592D9B-57C0-47F8-9FC5-DA574009DBBB}" presName="level3hierChild" presStyleCnt="0"/>
      <dgm:spPr/>
    </dgm:pt>
    <dgm:pt modelId="{2EB0FAF2-B025-4433-9DF8-63403A349CC4}" type="pres">
      <dgm:prSet presAssocID="{F86FEFF2-7F58-4709-8D90-66D47A8094D7}" presName="conn2-1" presStyleLbl="parChTrans1D3" presStyleIdx="5" presStyleCnt="7"/>
      <dgm:spPr/>
      <dgm:t>
        <a:bodyPr/>
        <a:lstStyle/>
        <a:p>
          <a:endParaRPr lang="vi-VN"/>
        </a:p>
      </dgm:t>
    </dgm:pt>
    <dgm:pt modelId="{7ED738B3-2554-4773-85FB-7AA7324C6614}" type="pres">
      <dgm:prSet presAssocID="{F86FEFF2-7F58-4709-8D90-66D47A8094D7}" presName="connTx" presStyleLbl="parChTrans1D3" presStyleIdx="5" presStyleCnt="7"/>
      <dgm:spPr/>
      <dgm:t>
        <a:bodyPr/>
        <a:lstStyle/>
        <a:p>
          <a:endParaRPr lang="vi-VN"/>
        </a:p>
      </dgm:t>
    </dgm:pt>
    <dgm:pt modelId="{74BD801F-6687-45D4-8603-D5968A373C25}" type="pres">
      <dgm:prSet presAssocID="{D83408F5-7FDA-47BE-B731-B4C947B0B70F}" presName="root2" presStyleCnt="0"/>
      <dgm:spPr/>
    </dgm:pt>
    <dgm:pt modelId="{1B3D64F2-DCD4-4A14-9EF5-8C92BFCB275C}" type="pres">
      <dgm:prSet presAssocID="{D83408F5-7FDA-47BE-B731-B4C947B0B70F}" presName="LevelTwoTextNode" presStyleLbl="node3" presStyleIdx="5" presStyleCnt="7" custScaleX="260631" custScaleY="84275" custLinFactNeighborX="-77" custLinFactNeighborY="33822">
        <dgm:presLayoutVars>
          <dgm:chPref val="3"/>
        </dgm:presLayoutVars>
      </dgm:prSet>
      <dgm:spPr/>
      <dgm:t>
        <a:bodyPr/>
        <a:lstStyle/>
        <a:p>
          <a:endParaRPr lang="en-US"/>
        </a:p>
      </dgm:t>
    </dgm:pt>
    <dgm:pt modelId="{AC8DC42F-741E-4868-8B8C-D79507B72F9D}" type="pres">
      <dgm:prSet presAssocID="{D83408F5-7FDA-47BE-B731-B4C947B0B70F}" presName="level3hierChild" presStyleCnt="0"/>
      <dgm:spPr/>
    </dgm:pt>
    <dgm:pt modelId="{EEC03A82-4300-44C3-AD10-434783400A4A}" type="pres">
      <dgm:prSet presAssocID="{05D0CFA3-CEFB-4932-AD50-390FEBB80E1E}" presName="conn2-1" presStyleLbl="parChTrans1D3" presStyleIdx="6" presStyleCnt="7"/>
      <dgm:spPr/>
      <dgm:t>
        <a:bodyPr/>
        <a:lstStyle/>
        <a:p>
          <a:endParaRPr lang="vi-VN"/>
        </a:p>
      </dgm:t>
    </dgm:pt>
    <dgm:pt modelId="{27E6E044-4F2A-4942-8D8E-23C70C8A1E72}" type="pres">
      <dgm:prSet presAssocID="{05D0CFA3-CEFB-4932-AD50-390FEBB80E1E}" presName="connTx" presStyleLbl="parChTrans1D3" presStyleIdx="6" presStyleCnt="7"/>
      <dgm:spPr/>
      <dgm:t>
        <a:bodyPr/>
        <a:lstStyle/>
        <a:p>
          <a:endParaRPr lang="vi-VN"/>
        </a:p>
      </dgm:t>
    </dgm:pt>
    <dgm:pt modelId="{8042E68D-8512-4386-9353-47AB45208880}" type="pres">
      <dgm:prSet presAssocID="{161578EF-43AC-476B-901D-80B306AEEECD}" presName="root2" presStyleCnt="0"/>
      <dgm:spPr/>
    </dgm:pt>
    <dgm:pt modelId="{5CDD40D5-FB4F-4C02-B4D3-174D092A9049}" type="pres">
      <dgm:prSet presAssocID="{161578EF-43AC-476B-901D-80B306AEEECD}" presName="LevelTwoTextNode" presStyleLbl="node3" presStyleIdx="6" presStyleCnt="7" custScaleX="260631" custScaleY="84275" custLinFactNeighborX="2151" custLinFactNeighborY="43144">
        <dgm:presLayoutVars>
          <dgm:chPref val="3"/>
        </dgm:presLayoutVars>
      </dgm:prSet>
      <dgm:spPr/>
      <dgm:t>
        <a:bodyPr/>
        <a:lstStyle/>
        <a:p>
          <a:endParaRPr lang="en-US"/>
        </a:p>
      </dgm:t>
    </dgm:pt>
    <dgm:pt modelId="{65E92BFD-E5E3-41E4-B15B-A6936C25B502}" type="pres">
      <dgm:prSet presAssocID="{161578EF-43AC-476B-901D-80B306AEEECD}" presName="level3hierChild" presStyleCnt="0"/>
      <dgm:spPr/>
    </dgm:pt>
    <dgm:pt modelId="{459024D6-9629-4636-8E40-C5C5D9B35794}" type="pres">
      <dgm:prSet presAssocID="{241461CA-DCBF-46E4-846F-8D0808984FEC}" presName="conn2-1" presStyleLbl="parChTrans1D2" presStyleIdx="3" presStyleCnt="4"/>
      <dgm:spPr/>
      <dgm:t>
        <a:bodyPr/>
        <a:lstStyle/>
        <a:p>
          <a:endParaRPr lang="vi-VN"/>
        </a:p>
      </dgm:t>
    </dgm:pt>
    <dgm:pt modelId="{49564DFF-EC44-458D-9BAF-9FFC105E52B5}" type="pres">
      <dgm:prSet presAssocID="{241461CA-DCBF-46E4-846F-8D0808984FEC}" presName="connTx" presStyleLbl="parChTrans1D2" presStyleIdx="3" presStyleCnt="4"/>
      <dgm:spPr/>
      <dgm:t>
        <a:bodyPr/>
        <a:lstStyle/>
        <a:p>
          <a:endParaRPr lang="vi-VN"/>
        </a:p>
      </dgm:t>
    </dgm:pt>
    <dgm:pt modelId="{D37067AB-BBB4-4D2B-B9DF-D6E31BA1F4CD}" type="pres">
      <dgm:prSet presAssocID="{8BF3BA4B-91AE-4D07-9BAB-129225B52572}" presName="root2" presStyleCnt="0"/>
      <dgm:spPr/>
    </dgm:pt>
    <dgm:pt modelId="{F2551E97-7A91-4F56-B694-6C4A6356254D}" type="pres">
      <dgm:prSet presAssocID="{8BF3BA4B-91AE-4D07-9BAB-129225B52572}" presName="LevelTwoTextNode" presStyleLbl="node2" presStyleIdx="3" presStyleCnt="4" custScaleX="341960" custScaleY="100916" custLinFactNeighborX="1143" custLinFactNeighborY="60952">
        <dgm:presLayoutVars>
          <dgm:chPref val="3"/>
        </dgm:presLayoutVars>
      </dgm:prSet>
      <dgm:spPr/>
      <dgm:t>
        <a:bodyPr/>
        <a:lstStyle/>
        <a:p>
          <a:endParaRPr lang="en-US"/>
        </a:p>
      </dgm:t>
    </dgm:pt>
    <dgm:pt modelId="{F76FA9BD-96E9-4F1D-B747-E83DFC069ED5}" type="pres">
      <dgm:prSet presAssocID="{8BF3BA4B-91AE-4D07-9BAB-129225B52572}" presName="level3hierChild" presStyleCnt="0"/>
      <dgm:spPr/>
    </dgm:pt>
  </dgm:ptLst>
  <dgm:cxnLst>
    <dgm:cxn modelId="{F6F417FC-C3A3-412A-8844-5711038F49B9}" type="presOf" srcId="{EE4FB5D2-90FE-4217-9BF3-88563356B066}" destId="{F2FB19D1-BEE8-4ED6-B8F6-793B64CC5DBA}" srcOrd="0" destOrd="0" presId="urn:microsoft.com/office/officeart/2008/layout/HorizontalMultiLevelHierarchy"/>
    <dgm:cxn modelId="{11CBC4D3-8B8A-4A3D-836A-76F2FBA9716A}" type="presOf" srcId="{B3D7DF65-A576-441A-A19C-15D1BCE944F4}" destId="{7AA6B9AA-9697-4288-A174-561810498C9B}" srcOrd="0" destOrd="0" presId="urn:microsoft.com/office/officeart/2008/layout/HorizontalMultiLevelHierarchy"/>
    <dgm:cxn modelId="{022E7E9B-44DC-43ED-9E65-D33C42742206}" type="presOf" srcId="{3EFEB018-927C-4478-8CF5-850B86821D3E}" destId="{E0C70043-523B-4D5C-B758-73AE15DFBEA7}" srcOrd="0" destOrd="0" presId="urn:microsoft.com/office/officeart/2008/layout/HorizontalMultiLevelHierarchy"/>
    <dgm:cxn modelId="{1A5205C6-9E98-4B3D-982D-581639D031F0}" type="presOf" srcId="{241461CA-DCBF-46E4-846F-8D0808984FEC}" destId="{49564DFF-EC44-458D-9BAF-9FFC105E52B5}" srcOrd="1" destOrd="0" presId="urn:microsoft.com/office/officeart/2008/layout/HorizontalMultiLevelHierarchy"/>
    <dgm:cxn modelId="{6889CDA0-C202-45A2-905B-38931C5E4E6C}" type="presOf" srcId="{9E37F76D-1142-4BCB-82AB-DE59DE2733F4}" destId="{B0C159FE-E70B-433D-96F7-AF6C7797D2B9}" srcOrd="1" destOrd="0" presId="urn:microsoft.com/office/officeart/2008/layout/HorizontalMultiLevelHierarchy"/>
    <dgm:cxn modelId="{9FC19574-6A5C-43B3-B593-9E7E38CD5552}" type="presOf" srcId="{1A908741-02CF-4D2C-BD5C-0ED3A7A19DCD}" destId="{CB5F635B-79A4-4FDB-8D9D-875A0A623719}" srcOrd="1" destOrd="0" presId="urn:microsoft.com/office/officeart/2008/layout/HorizontalMultiLevelHierarchy"/>
    <dgm:cxn modelId="{714808D3-3D0C-4C70-920C-C22AE976D2F7}" type="presOf" srcId="{1A908741-02CF-4D2C-BD5C-0ED3A7A19DCD}" destId="{46E1B149-F6FD-4705-B5D5-CAE436D38E68}" srcOrd="0" destOrd="0" presId="urn:microsoft.com/office/officeart/2008/layout/HorizontalMultiLevelHierarchy"/>
    <dgm:cxn modelId="{150A57BB-4BA0-4657-A7B6-659489511CA4}" type="presOf" srcId="{8BF3BA4B-91AE-4D07-9BAB-129225B52572}" destId="{F2551E97-7A91-4F56-B694-6C4A6356254D}" srcOrd="0" destOrd="0" presId="urn:microsoft.com/office/officeart/2008/layout/HorizontalMultiLevelHierarchy"/>
    <dgm:cxn modelId="{DF8C800D-8AFF-4253-B448-ED32E67269B9}" type="presOf" srcId="{36D0774E-F34E-4876-A144-AEC9394C72A1}" destId="{247FAC2D-0F86-4C9C-817B-C5F77853A531}" srcOrd="1" destOrd="0" presId="urn:microsoft.com/office/officeart/2008/layout/HorizontalMultiLevelHierarchy"/>
    <dgm:cxn modelId="{552BB837-9389-4C1B-A0A3-835CEA31B2AD}" type="presOf" srcId="{A6EBEE0C-BA92-4582-ACEC-24742D10CF91}" destId="{5DF90B89-A0CF-4059-B655-95AE5C3A1F8C}" srcOrd="0" destOrd="0" presId="urn:microsoft.com/office/officeart/2008/layout/HorizontalMultiLevelHierarchy"/>
    <dgm:cxn modelId="{89DE83E8-DBC4-4BCF-B094-AF7D1974E5B1}" type="presOf" srcId="{43422097-95E3-4341-BF0D-7DD774D230D5}" destId="{63BCE031-46D4-4AB2-81A8-DC02BCE5845C}" srcOrd="0" destOrd="0" presId="urn:microsoft.com/office/officeart/2008/layout/HorizontalMultiLevelHierarchy"/>
    <dgm:cxn modelId="{20D2CD29-5F4C-4633-8CDA-317A1542D1BA}" srcId="{F6E66D7E-9738-437B-A6BB-4C236AAC0DBC}" destId="{BF1DDC1E-05BE-45EE-A29C-9D0C660E28EE}" srcOrd="1" destOrd="0" parTransId="{9B7D328A-E9BE-4414-A058-AEE486B3F6F6}" sibTransId="{05898B40-84F6-4A20-BE18-B7B4D5E49307}"/>
    <dgm:cxn modelId="{6C156EAC-95C5-49F7-AD4D-21A046126E73}" srcId="{F6E66D7E-9738-437B-A6BB-4C236AAC0DBC}" destId="{7E6C03F4-66C4-497E-AD06-1F55FFCF0839}" srcOrd="2" destOrd="0" parTransId="{B28F9484-A890-4B08-88A5-42C04DE22DCA}" sibTransId="{E87DEE09-6D42-4982-92A0-1B2F5B84EC64}"/>
    <dgm:cxn modelId="{DA22E3F7-EDB9-4490-ADEB-278AAEB30C0A}" type="presOf" srcId="{F6E66D7E-9738-437B-A6BB-4C236AAC0DBC}" destId="{D9821EDD-82D3-4922-A9E4-BF5E577188C2}" srcOrd="0" destOrd="0" presId="urn:microsoft.com/office/officeart/2008/layout/HorizontalMultiLevelHierarchy"/>
    <dgm:cxn modelId="{783465CA-D593-49B0-B744-F0CFC4A15F4D}" srcId="{D68151C7-1A96-40AD-8079-729C97FD2EC8}" destId="{B3D7DF65-A576-441A-A19C-15D1BCE944F4}" srcOrd="0" destOrd="0" parTransId="{C587B36D-570C-4254-BCD9-57EB560400C5}" sibTransId="{358DD8A6-3804-41F9-8187-78275A2B2136}"/>
    <dgm:cxn modelId="{3FB9D75D-6206-4B87-9B0E-9FAB068E2A32}" type="presOf" srcId="{B28F9484-A890-4B08-88A5-42C04DE22DCA}" destId="{37C1AD3B-0D12-4E0F-B6D1-28E21A49AB9B}" srcOrd="0" destOrd="0" presId="urn:microsoft.com/office/officeart/2008/layout/HorizontalMultiLevelHierarchy"/>
    <dgm:cxn modelId="{B734F435-25CA-46EE-A517-DEBFB6C2AE77}" type="presOf" srcId="{F86FEFF2-7F58-4709-8D90-66D47A8094D7}" destId="{7ED738B3-2554-4773-85FB-7AA7324C6614}" srcOrd="1" destOrd="0" presId="urn:microsoft.com/office/officeart/2008/layout/HorizontalMultiLevelHierarchy"/>
    <dgm:cxn modelId="{CA0A22EA-F72E-45FA-AA3D-6A52EDDEB45B}" srcId="{A6EBEE0C-BA92-4582-ACEC-24742D10CF91}" destId="{F6E66D7E-9738-437B-A6BB-4C236AAC0DBC}" srcOrd="0" destOrd="0" parTransId="{CD200C3F-A751-4E8E-858C-F27C23A81993}" sibTransId="{BD26C217-9795-4AA9-BE97-A39CD5DB3895}"/>
    <dgm:cxn modelId="{00C905AB-6A79-4E0F-9FDD-0BB058FCA3D3}" type="presOf" srcId="{6FFE3012-E737-411B-98F9-6E2289527770}" destId="{F870C8EA-EFA4-4D60-AA86-8FC7846C20A2}" srcOrd="0" destOrd="0" presId="urn:microsoft.com/office/officeart/2008/layout/HorizontalMultiLevelHierarchy"/>
    <dgm:cxn modelId="{0ABF43BF-675A-4124-AA68-9C030E61C79B}" type="presOf" srcId="{BF1DDC1E-05BE-45EE-A29C-9D0C660E28EE}" destId="{4E69B389-4D0B-4143-8791-75FDB0789096}" srcOrd="0" destOrd="0" presId="urn:microsoft.com/office/officeart/2008/layout/HorizontalMultiLevelHierarchy"/>
    <dgm:cxn modelId="{D7DFED50-6DEF-4669-881D-9ABF052FD098}" type="presOf" srcId="{045D0BE7-29EA-4637-A04A-C3E1E688F2EE}" destId="{135CE4DD-A721-4FEE-83FE-EE9A3CD22683}" srcOrd="1" destOrd="0" presId="urn:microsoft.com/office/officeart/2008/layout/HorizontalMultiLevelHierarchy"/>
    <dgm:cxn modelId="{CED6C04E-63A4-4CFE-BA0E-ED41BE08759A}" srcId="{D68151C7-1A96-40AD-8079-729C97FD2EC8}" destId="{9F9C47A8-0DE9-48C1-AC44-BB8E5F923548}" srcOrd="1" destOrd="0" parTransId="{9D8BCE99-A6CE-4DC9-8D14-3B38568A4AFA}" sibTransId="{9B54E22E-89D2-4AE3-8386-2C1F7ADB8463}"/>
    <dgm:cxn modelId="{7DB6447C-B4F4-4CF9-AF66-7FB9E5F9A49C}" type="presOf" srcId="{883C37C6-E1E7-4172-940A-702B5BA1B429}" destId="{CBA11D41-3234-4875-AF14-BFB9E91790E6}" srcOrd="0" destOrd="0" presId="urn:microsoft.com/office/officeart/2008/layout/HorizontalMultiLevelHierarchy"/>
    <dgm:cxn modelId="{535D6D89-FE58-4743-BE59-358E157F9C59}" type="presOf" srcId="{43422097-95E3-4341-BF0D-7DD774D230D5}" destId="{A7D246E6-B7E7-4C7B-BD59-103759FC1275}" srcOrd="1" destOrd="0" presId="urn:microsoft.com/office/officeart/2008/layout/HorizontalMultiLevelHierarchy"/>
    <dgm:cxn modelId="{6B365C84-955E-4FF9-AA29-9428093E6AB4}" type="presOf" srcId="{57E20133-CA89-4B4F-98E8-17DDFAC9EA7C}" destId="{5549A613-C047-4D6F-9465-07824F958D84}" srcOrd="0" destOrd="0" presId="urn:microsoft.com/office/officeart/2008/layout/HorizontalMultiLevelHierarchy"/>
    <dgm:cxn modelId="{A577ECBB-7AF1-455B-A178-F4AEB8C251A6}" srcId="{7E6C03F4-66C4-497E-AD06-1F55FFCF0839}" destId="{D83408F5-7FDA-47BE-B731-B4C947B0B70F}" srcOrd="2" destOrd="0" parTransId="{F86FEFF2-7F58-4709-8D90-66D47A8094D7}" sibTransId="{28A768EC-3838-42DC-ABD7-1DF9022D557C}"/>
    <dgm:cxn modelId="{8306C6DD-7B88-4E30-BD4C-04D1B32A4B43}" srcId="{EC36B1A4-96FC-4F71-AFC8-1E4884AE426E}" destId="{D68151C7-1A96-40AD-8079-729C97FD2EC8}" srcOrd="0" destOrd="0" parTransId="{9E37F76D-1142-4BCB-82AB-DE59DE2733F4}" sibTransId="{1580EB8D-8D58-490E-A3DE-029DD1E2182B}"/>
    <dgm:cxn modelId="{C9A7291C-892E-4E32-8510-69B3FAABB89B}" type="presOf" srcId="{7E6C03F4-66C4-497E-AD06-1F55FFCF0839}" destId="{C2794DF5-9665-4467-AE90-6FD8CA357617}" srcOrd="0" destOrd="0" presId="urn:microsoft.com/office/officeart/2008/layout/HorizontalMultiLevelHierarchy"/>
    <dgm:cxn modelId="{ED1B496E-404D-4C8F-A050-5C29B9D7565C}" type="presOf" srcId="{C587B36D-570C-4254-BCD9-57EB560400C5}" destId="{FB6C07CC-ED54-41A1-AEEF-CAD144CF05BC}" srcOrd="1" destOrd="0" presId="urn:microsoft.com/office/officeart/2008/layout/HorizontalMultiLevelHierarchy"/>
    <dgm:cxn modelId="{79AB23EE-2944-42D4-B5EB-980B119535D5}" srcId="{7E6C03F4-66C4-497E-AD06-1F55FFCF0839}" destId="{161578EF-43AC-476B-901D-80B306AEEECD}" srcOrd="3" destOrd="0" parTransId="{05D0CFA3-CEFB-4932-AD50-390FEBB80E1E}" sibTransId="{E2966E4E-AB22-4158-B632-B97F4667CADB}"/>
    <dgm:cxn modelId="{62DBB4A7-EA66-4CC9-BEE5-5812446FFCFC}" type="presOf" srcId="{36D0774E-F34E-4876-A144-AEC9394C72A1}" destId="{7BC24981-9183-4628-93F0-07C718773979}" srcOrd="0" destOrd="0" presId="urn:microsoft.com/office/officeart/2008/layout/HorizontalMultiLevelHierarchy"/>
    <dgm:cxn modelId="{CD71181C-6D6D-4758-AE6E-767D61868A14}" srcId="{F6E66D7E-9738-437B-A6BB-4C236AAC0DBC}" destId="{8BF3BA4B-91AE-4D07-9BAB-129225B52572}" srcOrd="3" destOrd="0" parTransId="{241461CA-DCBF-46E4-846F-8D0808984FEC}" sibTransId="{C8A1AE66-612A-49DD-8007-E15FE6DCA50D}"/>
    <dgm:cxn modelId="{E7758810-70A1-466C-9770-1DB0132079B3}" type="presOf" srcId="{9F9C47A8-0DE9-48C1-AC44-BB8E5F923548}" destId="{DCE49A91-5191-4C9F-95A1-3D464556DEBB}" srcOrd="0" destOrd="0" presId="urn:microsoft.com/office/officeart/2008/layout/HorizontalMultiLevelHierarchy"/>
    <dgm:cxn modelId="{AD52E555-0914-418B-A7C3-15B07C269108}" type="presOf" srcId="{9D8BCE99-A6CE-4DC9-8D14-3B38568A4AFA}" destId="{E15E116C-2A6F-47CC-BFD2-F0452BCFAF2C}" srcOrd="0" destOrd="0" presId="urn:microsoft.com/office/officeart/2008/layout/HorizontalMultiLevelHierarchy"/>
    <dgm:cxn modelId="{0C1D4CEE-1308-485C-AE5C-B474BC4B3DCF}" type="presOf" srcId="{D83408F5-7FDA-47BE-B731-B4C947B0B70F}" destId="{1B3D64F2-DCD4-4A14-9EF5-8C92BFCB275C}" srcOrd="0" destOrd="0" presId="urn:microsoft.com/office/officeart/2008/layout/HorizontalMultiLevelHierarchy"/>
    <dgm:cxn modelId="{CC0DA03A-A608-450A-A048-5AD857AC34E4}" type="presOf" srcId="{B029B92B-095E-4523-A1FD-83751B6D2447}" destId="{67B527D4-84B2-43FE-9F7D-B473508225F3}" srcOrd="0" destOrd="0" presId="urn:microsoft.com/office/officeart/2008/layout/HorizontalMultiLevelHierarchy"/>
    <dgm:cxn modelId="{4E8AC9DC-CC83-4D48-82D1-A29018393A6C}" type="presOf" srcId="{05D0CFA3-CEFB-4932-AD50-390FEBB80E1E}" destId="{27E6E044-4F2A-4942-8D8E-23C70C8A1E72}" srcOrd="1" destOrd="0" presId="urn:microsoft.com/office/officeart/2008/layout/HorizontalMultiLevelHierarchy"/>
    <dgm:cxn modelId="{FC47EC07-F7DD-435A-918D-B54EF19B9365}" srcId="{7E6C03F4-66C4-497E-AD06-1F55FFCF0839}" destId="{883C37C6-E1E7-4172-940A-702B5BA1B429}" srcOrd="0" destOrd="0" parTransId="{43422097-95E3-4341-BF0D-7DD774D230D5}" sibTransId="{84B65D7D-95A1-49DB-A1EE-A84A83242A7E}"/>
    <dgm:cxn modelId="{C6C14ED6-27D6-4ABC-A4CF-C12FA85606AB}" type="presOf" srcId="{045D0BE7-29EA-4637-A04A-C3E1E688F2EE}" destId="{AD0A949B-D329-4384-881B-955A7A93D6DD}" srcOrd="0" destOrd="0" presId="urn:microsoft.com/office/officeart/2008/layout/HorizontalMultiLevelHierarchy"/>
    <dgm:cxn modelId="{8CF83EE0-5B31-4C21-9116-E9689FA9D7D0}" type="presOf" srcId="{9D8BCE99-A6CE-4DC9-8D14-3B38568A4AFA}" destId="{8F3B58F8-C1EF-459E-9777-8FC7C3E8BFAF}" srcOrd="1" destOrd="0" presId="urn:microsoft.com/office/officeart/2008/layout/HorizontalMultiLevelHierarchy"/>
    <dgm:cxn modelId="{3358BD0E-E4DF-42A6-BE39-AC8ADA68FD6E}" srcId="{EC36B1A4-96FC-4F71-AFC8-1E4884AE426E}" destId="{3EFEB018-927C-4478-8CF5-850B86821D3E}" srcOrd="1" destOrd="0" parTransId="{045D0BE7-29EA-4637-A04A-C3E1E688F2EE}" sibTransId="{DA5DE3B2-47DA-4FAC-84A9-FE17872F586E}"/>
    <dgm:cxn modelId="{7F619AFE-F250-464D-BFFB-0BC4C2BAD4A2}" srcId="{D68151C7-1A96-40AD-8079-729C97FD2EC8}" destId="{B029B92B-095E-4523-A1FD-83751B6D2447}" srcOrd="2" destOrd="0" parTransId="{1A908741-02CF-4D2C-BD5C-0ED3A7A19DCD}" sibTransId="{5EF14FA4-ABE0-4AD9-B6C5-C735B1F6D684}"/>
    <dgm:cxn modelId="{2F4372B2-8213-47E7-965B-398E7EFA2852}" type="presOf" srcId="{57E20133-CA89-4B4F-98E8-17DDFAC9EA7C}" destId="{B26A324A-AAC6-47F2-A6FC-99E23E0873FE}" srcOrd="1" destOrd="0" presId="urn:microsoft.com/office/officeart/2008/layout/HorizontalMultiLevelHierarchy"/>
    <dgm:cxn modelId="{8A3411C6-31AB-4B0C-A882-199DAEBD705F}" type="presOf" srcId="{C587B36D-570C-4254-BCD9-57EB560400C5}" destId="{A28C5F68-DA8B-41D0-9BB9-9D4981C90F12}" srcOrd="0" destOrd="0" presId="urn:microsoft.com/office/officeart/2008/layout/HorizontalMultiLevelHierarchy"/>
    <dgm:cxn modelId="{BF3B519E-922F-4972-B9DF-F318E5DCEA39}" type="presOf" srcId="{9B7D328A-E9BE-4414-A058-AEE486B3F6F6}" destId="{54A1C42C-7AE1-4229-97E8-E54E722A5853}" srcOrd="0" destOrd="0" presId="urn:microsoft.com/office/officeart/2008/layout/HorizontalMultiLevelHierarchy"/>
    <dgm:cxn modelId="{9149786D-E489-413E-B2A4-371151A6F748}" type="presOf" srcId="{05D0CFA3-CEFB-4932-AD50-390FEBB80E1E}" destId="{EEC03A82-4300-44C3-AD10-434783400A4A}" srcOrd="0" destOrd="0" presId="urn:microsoft.com/office/officeart/2008/layout/HorizontalMultiLevelHierarchy"/>
    <dgm:cxn modelId="{1E1FC019-9830-4B4D-948B-9124855F3BA6}" srcId="{7E6C03F4-66C4-497E-AD06-1F55FFCF0839}" destId="{D8592D9B-57C0-47F8-9FC5-DA574009DBBB}" srcOrd="1" destOrd="0" parTransId="{EE4FB5D2-90FE-4217-9BF3-88563356B066}" sibTransId="{D1717F6B-478E-4EC1-A127-FF8E8A895CF5}"/>
    <dgm:cxn modelId="{2ED478F4-8A28-491F-811E-DBE53CB6536E}" type="presOf" srcId="{9E37F76D-1142-4BCB-82AB-DE59DE2733F4}" destId="{6295C8BC-E4E1-449E-A79B-EC7833DC4EC3}" srcOrd="0" destOrd="0" presId="urn:microsoft.com/office/officeart/2008/layout/HorizontalMultiLevelHierarchy"/>
    <dgm:cxn modelId="{46DDBD15-4E3A-4591-A812-65DE760B2CF3}" type="presOf" srcId="{161578EF-43AC-476B-901D-80B306AEEECD}" destId="{5CDD40D5-FB4F-4C02-B4D3-174D092A9049}" srcOrd="0" destOrd="0" presId="urn:microsoft.com/office/officeart/2008/layout/HorizontalMultiLevelHierarchy"/>
    <dgm:cxn modelId="{FB1EF502-B942-49B7-B3E0-016A02BFB4E6}" type="presOf" srcId="{F86FEFF2-7F58-4709-8D90-66D47A8094D7}" destId="{2EB0FAF2-B025-4433-9DF8-63403A349CC4}" srcOrd="0" destOrd="0" presId="urn:microsoft.com/office/officeart/2008/layout/HorizontalMultiLevelHierarchy"/>
    <dgm:cxn modelId="{03EB76E5-09B6-4AA5-A987-B69ED4CF3C45}" type="presOf" srcId="{EC36B1A4-96FC-4F71-AFC8-1E4884AE426E}" destId="{AFDF0C5F-D4F6-42CB-B504-24CE7B8D034B}" srcOrd="0" destOrd="0" presId="urn:microsoft.com/office/officeart/2008/layout/HorizontalMultiLevelHierarchy"/>
    <dgm:cxn modelId="{66A04B70-5A8F-4C11-8F59-04AD6A360FA8}" srcId="{F6E66D7E-9738-437B-A6BB-4C236AAC0DBC}" destId="{EC36B1A4-96FC-4F71-AFC8-1E4884AE426E}" srcOrd="0" destOrd="0" parTransId="{57E20133-CA89-4B4F-98E8-17DDFAC9EA7C}" sibTransId="{6B1CEDCB-3919-4D2D-B3BF-F15BCE4827A8}"/>
    <dgm:cxn modelId="{A8FBBFA5-C5E5-43F3-A683-39F3DBAE60B3}" type="presOf" srcId="{B28F9484-A890-4B08-88A5-42C04DE22DCA}" destId="{D7B92F2C-03DA-48BD-BB68-BAB878AC2021}" srcOrd="1" destOrd="0" presId="urn:microsoft.com/office/officeart/2008/layout/HorizontalMultiLevelHierarchy"/>
    <dgm:cxn modelId="{1929EC49-0C57-472F-B9E1-56EF98AA508A}" type="presOf" srcId="{D68151C7-1A96-40AD-8079-729C97FD2EC8}" destId="{B15D6FF0-D034-4F36-8AFC-5FC45768FA8F}" srcOrd="0" destOrd="0" presId="urn:microsoft.com/office/officeart/2008/layout/HorizontalMultiLevelHierarchy"/>
    <dgm:cxn modelId="{597AE94B-C38E-4E5B-BDBC-E404C89E3737}" type="presOf" srcId="{241461CA-DCBF-46E4-846F-8D0808984FEC}" destId="{459024D6-9629-4636-8E40-C5C5D9B35794}" srcOrd="0" destOrd="0" presId="urn:microsoft.com/office/officeart/2008/layout/HorizontalMultiLevelHierarchy"/>
    <dgm:cxn modelId="{34FFE466-E74A-4E35-8E9C-6A90EBBBFF41}" type="presOf" srcId="{9B7D328A-E9BE-4414-A058-AEE486B3F6F6}" destId="{E36F60FF-6DA9-46BC-8792-05D72791DB02}" srcOrd="1" destOrd="0" presId="urn:microsoft.com/office/officeart/2008/layout/HorizontalMultiLevelHierarchy"/>
    <dgm:cxn modelId="{DB866D77-EF22-42A1-8774-FA48AB39D574}" type="presOf" srcId="{EE4FB5D2-90FE-4217-9BF3-88563356B066}" destId="{264C40B7-FCDE-48DE-8C1D-4BB4599A5629}" srcOrd="1" destOrd="0" presId="urn:microsoft.com/office/officeart/2008/layout/HorizontalMultiLevelHierarchy"/>
    <dgm:cxn modelId="{429C7DB1-9283-4FFE-A1DD-B7CD538373D1}" srcId="{BF1DDC1E-05BE-45EE-A29C-9D0C660E28EE}" destId="{6FFE3012-E737-411B-98F9-6E2289527770}" srcOrd="0" destOrd="0" parTransId="{36D0774E-F34E-4876-A144-AEC9394C72A1}" sibTransId="{938EDED8-5304-4679-A0D5-3680083C9B87}"/>
    <dgm:cxn modelId="{43A52326-1CE0-4886-9945-67BA8831DCCD}" type="presOf" srcId="{D8592D9B-57C0-47F8-9FC5-DA574009DBBB}" destId="{C8BEBBD2-63D9-4498-BDD2-068DD3DCD674}" srcOrd="0" destOrd="0" presId="urn:microsoft.com/office/officeart/2008/layout/HorizontalMultiLevelHierarchy"/>
    <dgm:cxn modelId="{8F21ED41-C5DD-4524-B16D-FB43EAD5D864}" type="presParOf" srcId="{5DF90B89-A0CF-4059-B655-95AE5C3A1F8C}" destId="{2928DA26-4EBF-4D3C-BD94-7D2C4316BA45}" srcOrd="0" destOrd="0" presId="urn:microsoft.com/office/officeart/2008/layout/HorizontalMultiLevelHierarchy"/>
    <dgm:cxn modelId="{2628FE8B-F889-4608-BDA7-353AC2200795}" type="presParOf" srcId="{2928DA26-4EBF-4D3C-BD94-7D2C4316BA45}" destId="{D9821EDD-82D3-4922-A9E4-BF5E577188C2}" srcOrd="0" destOrd="0" presId="urn:microsoft.com/office/officeart/2008/layout/HorizontalMultiLevelHierarchy"/>
    <dgm:cxn modelId="{B3F560E8-47E5-49F4-ADA7-044449030830}" type="presParOf" srcId="{2928DA26-4EBF-4D3C-BD94-7D2C4316BA45}" destId="{3CB18223-A69E-441E-93BD-F440647BA1BA}" srcOrd="1" destOrd="0" presId="urn:microsoft.com/office/officeart/2008/layout/HorizontalMultiLevelHierarchy"/>
    <dgm:cxn modelId="{34C4B7C4-FDC3-426A-972F-8D8AF95AC70D}" type="presParOf" srcId="{3CB18223-A69E-441E-93BD-F440647BA1BA}" destId="{5549A613-C047-4D6F-9465-07824F958D84}" srcOrd="0" destOrd="0" presId="urn:microsoft.com/office/officeart/2008/layout/HorizontalMultiLevelHierarchy"/>
    <dgm:cxn modelId="{A65E3DA6-693F-45F1-9250-45764A558516}" type="presParOf" srcId="{5549A613-C047-4D6F-9465-07824F958D84}" destId="{B26A324A-AAC6-47F2-A6FC-99E23E0873FE}" srcOrd="0" destOrd="0" presId="urn:microsoft.com/office/officeart/2008/layout/HorizontalMultiLevelHierarchy"/>
    <dgm:cxn modelId="{0A3AB8CE-B75B-4DE3-B4ED-7B72322C60F8}" type="presParOf" srcId="{3CB18223-A69E-441E-93BD-F440647BA1BA}" destId="{A41C3AAA-1E1C-475E-929A-476840994ED1}" srcOrd="1" destOrd="0" presId="urn:microsoft.com/office/officeart/2008/layout/HorizontalMultiLevelHierarchy"/>
    <dgm:cxn modelId="{EC3B7376-D012-4E77-9256-10C9D6765C0A}" type="presParOf" srcId="{A41C3AAA-1E1C-475E-929A-476840994ED1}" destId="{AFDF0C5F-D4F6-42CB-B504-24CE7B8D034B}" srcOrd="0" destOrd="0" presId="urn:microsoft.com/office/officeart/2008/layout/HorizontalMultiLevelHierarchy"/>
    <dgm:cxn modelId="{4AE8CEE7-53BE-4C16-9679-1E1307C336DD}" type="presParOf" srcId="{A41C3AAA-1E1C-475E-929A-476840994ED1}" destId="{76D9BE48-A7FE-44DB-9E22-424D2380AF34}" srcOrd="1" destOrd="0" presId="urn:microsoft.com/office/officeart/2008/layout/HorizontalMultiLevelHierarchy"/>
    <dgm:cxn modelId="{8F54329C-0850-4FBD-8B09-C63929D65555}" type="presParOf" srcId="{76D9BE48-A7FE-44DB-9E22-424D2380AF34}" destId="{6295C8BC-E4E1-449E-A79B-EC7833DC4EC3}" srcOrd="0" destOrd="0" presId="urn:microsoft.com/office/officeart/2008/layout/HorizontalMultiLevelHierarchy"/>
    <dgm:cxn modelId="{32C44C06-B71E-4807-A03A-4AEB9903838A}" type="presParOf" srcId="{6295C8BC-E4E1-449E-A79B-EC7833DC4EC3}" destId="{B0C159FE-E70B-433D-96F7-AF6C7797D2B9}" srcOrd="0" destOrd="0" presId="urn:microsoft.com/office/officeart/2008/layout/HorizontalMultiLevelHierarchy"/>
    <dgm:cxn modelId="{530BE7B3-FD56-40F6-8D70-FF6C1E83D28D}" type="presParOf" srcId="{76D9BE48-A7FE-44DB-9E22-424D2380AF34}" destId="{7083C099-367F-4856-A752-A15C5623256D}" srcOrd="1" destOrd="0" presId="urn:microsoft.com/office/officeart/2008/layout/HorizontalMultiLevelHierarchy"/>
    <dgm:cxn modelId="{46B9DB33-2425-493D-9C14-FFBB2E7BBEA3}" type="presParOf" srcId="{7083C099-367F-4856-A752-A15C5623256D}" destId="{B15D6FF0-D034-4F36-8AFC-5FC45768FA8F}" srcOrd="0" destOrd="0" presId="urn:microsoft.com/office/officeart/2008/layout/HorizontalMultiLevelHierarchy"/>
    <dgm:cxn modelId="{EFD8E496-4E0E-4C56-BD37-DA6929EBF98F}" type="presParOf" srcId="{7083C099-367F-4856-A752-A15C5623256D}" destId="{11124951-637E-4245-80F2-3E0B24B46B57}" srcOrd="1" destOrd="0" presId="urn:microsoft.com/office/officeart/2008/layout/HorizontalMultiLevelHierarchy"/>
    <dgm:cxn modelId="{A07B0D65-113B-404A-8E44-3EAB3B73BFC3}" type="presParOf" srcId="{11124951-637E-4245-80F2-3E0B24B46B57}" destId="{A28C5F68-DA8B-41D0-9BB9-9D4981C90F12}" srcOrd="0" destOrd="0" presId="urn:microsoft.com/office/officeart/2008/layout/HorizontalMultiLevelHierarchy"/>
    <dgm:cxn modelId="{B879E18F-09E6-468F-96FB-2C2472BCF1BD}" type="presParOf" srcId="{A28C5F68-DA8B-41D0-9BB9-9D4981C90F12}" destId="{FB6C07CC-ED54-41A1-AEEF-CAD144CF05BC}" srcOrd="0" destOrd="0" presId="urn:microsoft.com/office/officeart/2008/layout/HorizontalMultiLevelHierarchy"/>
    <dgm:cxn modelId="{264E81AD-4FF4-400A-9BE7-1F631BACEEBF}" type="presParOf" srcId="{11124951-637E-4245-80F2-3E0B24B46B57}" destId="{BDFB6354-926F-40E6-9F20-607E177F04EC}" srcOrd="1" destOrd="0" presId="urn:microsoft.com/office/officeart/2008/layout/HorizontalMultiLevelHierarchy"/>
    <dgm:cxn modelId="{EAA32679-D1DB-4CAB-B483-996549B40B70}" type="presParOf" srcId="{BDFB6354-926F-40E6-9F20-607E177F04EC}" destId="{7AA6B9AA-9697-4288-A174-561810498C9B}" srcOrd="0" destOrd="0" presId="urn:microsoft.com/office/officeart/2008/layout/HorizontalMultiLevelHierarchy"/>
    <dgm:cxn modelId="{785024CA-CA19-4FA3-AAAC-1A8D5B495AF4}" type="presParOf" srcId="{BDFB6354-926F-40E6-9F20-607E177F04EC}" destId="{235153BD-1D55-4EDA-BA5A-2869065E47A9}" srcOrd="1" destOrd="0" presId="urn:microsoft.com/office/officeart/2008/layout/HorizontalMultiLevelHierarchy"/>
    <dgm:cxn modelId="{DF000435-9218-41D2-9EF4-86DE8B0AF23B}" type="presParOf" srcId="{11124951-637E-4245-80F2-3E0B24B46B57}" destId="{E15E116C-2A6F-47CC-BFD2-F0452BCFAF2C}" srcOrd="2" destOrd="0" presId="urn:microsoft.com/office/officeart/2008/layout/HorizontalMultiLevelHierarchy"/>
    <dgm:cxn modelId="{2C0C2763-F0E7-49FE-89B5-6C547504943E}" type="presParOf" srcId="{E15E116C-2A6F-47CC-BFD2-F0452BCFAF2C}" destId="{8F3B58F8-C1EF-459E-9777-8FC7C3E8BFAF}" srcOrd="0" destOrd="0" presId="urn:microsoft.com/office/officeart/2008/layout/HorizontalMultiLevelHierarchy"/>
    <dgm:cxn modelId="{781DC214-CBD1-4FE1-A97A-DDBB708E138C}" type="presParOf" srcId="{11124951-637E-4245-80F2-3E0B24B46B57}" destId="{294CED90-FFEF-43F1-A33F-5F08E71C0C1B}" srcOrd="3" destOrd="0" presId="urn:microsoft.com/office/officeart/2008/layout/HorizontalMultiLevelHierarchy"/>
    <dgm:cxn modelId="{C1B53A63-8BB6-4F73-9C95-11BDF791E55A}" type="presParOf" srcId="{294CED90-FFEF-43F1-A33F-5F08E71C0C1B}" destId="{DCE49A91-5191-4C9F-95A1-3D464556DEBB}" srcOrd="0" destOrd="0" presId="urn:microsoft.com/office/officeart/2008/layout/HorizontalMultiLevelHierarchy"/>
    <dgm:cxn modelId="{3165C922-9ABD-4BA9-A9F8-56DB24816486}" type="presParOf" srcId="{294CED90-FFEF-43F1-A33F-5F08E71C0C1B}" destId="{09DD4BDA-FF14-455E-B898-75E920AAF035}" srcOrd="1" destOrd="0" presId="urn:microsoft.com/office/officeart/2008/layout/HorizontalMultiLevelHierarchy"/>
    <dgm:cxn modelId="{4C9ECC30-F929-44FD-9820-75CFA34743C6}" type="presParOf" srcId="{11124951-637E-4245-80F2-3E0B24B46B57}" destId="{46E1B149-F6FD-4705-B5D5-CAE436D38E68}" srcOrd="4" destOrd="0" presId="urn:microsoft.com/office/officeart/2008/layout/HorizontalMultiLevelHierarchy"/>
    <dgm:cxn modelId="{072C2403-CBBD-42A4-84AA-B30C3322EBEC}" type="presParOf" srcId="{46E1B149-F6FD-4705-B5D5-CAE436D38E68}" destId="{CB5F635B-79A4-4FDB-8D9D-875A0A623719}" srcOrd="0" destOrd="0" presId="urn:microsoft.com/office/officeart/2008/layout/HorizontalMultiLevelHierarchy"/>
    <dgm:cxn modelId="{7A4C60CF-5D37-4B3B-B1CA-15DD348D68B5}" type="presParOf" srcId="{11124951-637E-4245-80F2-3E0B24B46B57}" destId="{07F26BAB-7163-49D2-A629-A68E798132DA}" srcOrd="5" destOrd="0" presId="urn:microsoft.com/office/officeart/2008/layout/HorizontalMultiLevelHierarchy"/>
    <dgm:cxn modelId="{05939968-41FD-4AC7-A34A-37F3BEB2BDC6}" type="presParOf" srcId="{07F26BAB-7163-49D2-A629-A68E798132DA}" destId="{67B527D4-84B2-43FE-9F7D-B473508225F3}" srcOrd="0" destOrd="0" presId="urn:microsoft.com/office/officeart/2008/layout/HorizontalMultiLevelHierarchy"/>
    <dgm:cxn modelId="{5C139356-0D09-4308-A3AC-C57620AB7295}" type="presParOf" srcId="{07F26BAB-7163-49D2-A629-A68E798132DA}" destId="{CAAACA57-1293-4575-B6D0-B141D2F069DE}" srcOrd="1" destOrd="0" presId="urn:microsoft.com/office/officeart/2008/layout/HorizontalMultiLevelHierarchy"/>
    <dgm:cxn modelId="{98CC5ED9-81B6-4674-B5E2-5CFE1B384C18}" type="presParOf" srcId="{76D9BE48-A7FE-44DB-9E22-424D2380AF34}" destId="{AD0A949B-D329-4384-881B-955A7A93D6DD}" srcOrd="2" destOrd="0" presId="urn:microsoft.com/office/officeart/2008/layout/HorizontalMultiLevelHierarchy"/>
    <dgm:cxn modelId="{D2B1E35F-4066-4CC0-AEB2-90C2BB44FE59}" type="presParOf" srcId="{AD0A949B-D329-4384-881B-955A7A93D6DD}" destId="{135CE4DD-A721-4FEE-83FE-EE9A3CD22683}" srcOrd="0" destOrd="0" presId="urn:microsoft.com/office/officeart/2008/layout/HorizontalMultiLevelHierarchy"/>
    <dgm:cxn modelId="{C88723AF-3BD0-4572-B1D1-08D148075BB2}" type="presParOf" srcId="{76D9BE48-A7FE-44DB-9E22-424D2380AF34}" destId="{4877DC79-86E8-4329-A001-348320D6CC99}" srcOrd="3" destOrd="0" presId="urn:microsoft.com/office/officeart/2008/layout/HorizontalMultiLevelHierarchy"/>
    <dgm:cxn modelId="{407321B4-7158-412A-A173-ECE00F4D51CA}" type="presParOf" srcId="{4877DC79-86E8-4329-A001-348320D6CC99}" destId="{E0C70043-523B-4D5C-B758-73AE15DFBEA7}" srcOrd="0" destOrd="0" presId="urn:microsoft.com/office/officeart/2008/layout/HorizontalMultiLevelHierarchy"/>
    <dgm:cxn modelId="{99E3171F-A992-4EFD-B021-5E7F3E930CE9}" type="presParOf" srcId="{4877DC79-86E8-4329-A001-348320D6CC99}" destId="{E0021D42-CADD-4BBE-8275-D05C3C859B8E}" srcOrd="1" destOrd="0" presId="urn:microsoft.com/office/officeart/2008/layout/HorizontalMultiLevelHierarchy"/>
    <dgm:cxn modelId="{2746511C-D2B1-4470-879B-B78C5CFE8721}" type="presParOf" srcId="{3CB18223-A69E-441E-93BD-F440647BA1BA}" destId="{54A1C42C-7AE1-4229-97E8-E54E722A5853}" srcOrd="2" destOrd="0" presId="urn:microsoft.com/office/officeart/2008/layout/HorizontalMultiLevelHierarchy"/>
    <dgm:cxn modelId="{EC7982E3-BC0D-4C7C-BBA6-4745E3D85D4B}" type="presParOf" srcId="{54A1C42C-7AE1-4229-97E8-E54E722A5853}" destId="{E36F60FF-6DA9-46BC-8792-05D72791DB02}" srcOrd="0" destOrd="0" presId="urn:microsoft.com/office/officeart/2008/layout/HorizontalMultiLevelHierarchy"/>
    <dgm:cxn modelId="{2C7B80DD-C695-4944-B93C-680B07BDFE5F}" type="presParOf" srcId="{3CB18223-A69E-441E-93BD-F440647BA1BA}" destId="{518833C8-12D8-41F1-8D17-70518522730E}" srcOrd="3" destOrd="0" presId="urn:microsoft.com/office/officeart/2008/layout/HorizontalMultiLevelHierarchy"/>
    <dgm:cxn modelId="{67B59673-77FA-4D81-8636-E617EA9D7BF1}" type="presParOf" srcId="{518833C8-12D8-41F1-8D17-70518522730E}" destId="{4E69B389-4D0B-4143-8791-75FDB0789096}" srcOrd="0" destOrd="0" presId="urn:microsoft.com/office/officeart/2008/layout/HorizontalMultiLevelHierarchy"/>
    <dgm:cxn modelId="{8F16F161-AC5B-4A4D-A0EB-3D2958F5D752}" type="presParOf" srcId="{518833C8-12D8-41F1-8D17-70518522730E}" destId="{54FC26C5-EBBE-4856-A9CE-5FB7ED30B515}" srcOrd="1" destOrd="0" presId="urn:microsoft.com/office/officeart/2008/layout/HorizontalMultiLevelHierarchy"/>
    <dgm:cxn modelId="{209CC8A2-F305-4503-8498-7C9F3D7440BB}" type="presParOf" srcId="{54FC26C5-EBBE-4856-A9CE-5FB7ED30B515}" destId="{7BC24981-9183-4628-93F0-07C718773979}" srcOrd="0" destOrd="0" presId="urn:microsoft.com/office/officeart/2008/layout/HorizontalMultiLevelHierarchy"/>
    <dgm:cxn modelId="{8472729B-716F-42FA-8EDA-F07179C8B7B4}" type="presParOf" srcId="{7BC24981-9183-4628-93F0-07C718773979}" destId="{247FAC2D-0F86-4C9C-817B-C5F77853A531}" srcOrd="0" destOrd="0" presId="urn:microsoft.com/office/officeart/2008/layout/HorizontalMultiLevelHierarchy"/>
    <dgm:cxn modelId="{39F6C73C-35D7-42FA-A401-8AEC1975781D}" type="presParOf" srcId="{54FC26C5-EBBE-4856-A9CE-5FB7ED30B515}" destId="{1E7562EC-2FB4-4299-89A8-6433666A3314}" srcOrd="1" destOrd="0" presId="urn:microsoft.com/office/officeart/2008/layout/HorizontalMultiLevelHierarchy"/>
    <dgm:cxn modelId="{82442F99-359F-468D-8CF0-DC884CC803CE}" type="presParOf" srcId="{1E7562EC-2FB4-4299-89A8-6433666A3314}" destId="{F870C8EA-EFA4-4D60-AA86-8FC7846C20A2}" srcOrd="0" destOrd="0" presId="urn:microsoft.com/office/officeart/2008/layout/HorizontalMultiLevelHierarchy"/>
    <dgm:cxn modelId="{32EF89DF-0C47-4D2F-93FC-B7F434CFF8B0}" type="presParOf" srcId="{1E7562EC-2FB4-4299-89A8-6433666A3314}" destId="{F709DE1E-4A58-447B-A172-30AAACBD0F5B}" srcOrd="1" destOrd="0" presId="urn:microsoft.com/office/officeart/2008/layout/HorizontalMultiLevelHierarchy"/>
    <dgm:cxn modelId="{73FBA919-2187-4775-8161-D70005779B68}" type="presParOf" srcId="{3CB18223-A69E-441E-93BD-F440647BA1BA}" destId="{37C1AD3B-0D12-4E0F-B6D1-28E21A49AB9B}" srcOrd="4" destOrd="0" presId="urn:microsoft.com/office/officeart/2008/layout/HorizontalMultiLevelHierarchy"/>
    <dgm:cxn modelId="{940BCC7C-6B22-49A7-AA47-7B19535A5DA9}" type="presParOf" srcId="{37C1AD3B-0D12-4E0F-B6D1-28E21A49AB9B}" destId="{D7B92F2C-03DA-48BD-BB68-BAB878AC2021}" srcOrd="0" destOrd="0" presId="urn:microsoft.com/office/officeart/2008/layout/HorizontalMultiLevelHierarchy"/>
    <dgm:cxn modelId="{69139A66-CF98-4202-BA29-F0381B85630C}" type="presParOf" srcId="{3CB18223-A69E-441E-93BD-F440647BA1BA}" destId="{BEA784EC-6DBF-4BB5-9E83-17700084B170}" srcOrd="5" destOrd="0" presId="urn:microsoft.com/office/officeart/2008/layout/HorizontalMultiLevelHierarchy"/>
    <dgm:cxn modelId="{4B75FD2A-0416-43A7-8887-1E185AE8BC7D}" type="presParOf" srcId="{BEA784EC-6DBF-4BB5-9E83-17700084B170}" destId="{C2794DF5-9665-4467-AE90-6FD8CA357617}" srcOrd="0" destOrd="0" presId="urn:microsoft.com/office/officeart/2008/layout/HorizontalMultiLevelHierarchy"/>
    <dgm:cxn modelId="{3CFE2070-A1C6-46F0-8019-645CE8EBA9EB}" type="presParOf" srcId="{BEA784EC-6DBF-4BB5-9E83-17700084B170}" destId="{A84B2AC5-DCB3-421F-A6FE-859D02ADC2DE}" srcOrd="1" destOrd="0" presId="urn:microsoft.com/office/officeart/2008/layout/HorizontalMultiLevelHierarchy"/>
    <dgm:cxn modelId="{EAE6AE2E-A241-4F8E-A39D-E65A49FF3868}" type="presParOf" srcId="{A84B2AC5-DCB3-421F-A6FE-859D02ADC2DE}" destId="{63BCE031-46D4-4AB2-81A8-DC02BCE5845C}" srcOrd="0" destOrd="0" presId="urn:microsoft.com/office/officeart/2008/layout/HorizontalMultiLevelHierarchy"/>
    <dgm:cxn modelId="{FBAD75CB-BFCE-43E2-B20D-034381E56F83}" type="presParOf" srcId="{63BCE031-46D4-4AB2-81A8-DC02BCE5845C}" destId="{A7D246E6-B7E7-4C7B-BD59-103759FC1275}" srcOrd="0" destOrd="0" presId="urn:microsoft.com/office/officeart/2008/layout/HorizontalMultiLevelHierarchy"/>
    <dgm:cxn modelId="{174F0A43-725E-4B5C-876C-6F2A99B203BE}" type="presParOf" srcId="{A84B2AC5-DCB3-421F-A6FE-859D02ADC2DE}" destId="{704379D5-2925-4DF1-8651-ACBA46EB4B7A}" srcOrd="1" destOrd="0" presId="urn:microsoft.com/office/officeart/2008/layout/HorizontalMultiLevelHierarchy"/>
    <dgm:cxn modelId="{FFDA20B7-DF43-42EB-ADC5-DD417C4100A1}" type="presParOf" srcId="{704379D5-2925-4DF1-8651-ACBA46EB4B7A}" destId="{CBA11D41-3234-4875-AF14-BFB9E91790E6}" srcOrd="0" destOrd="0" presId="urn:microsoft.com/office/officeart/2008/layout/HorizontalMultiLevelHierarchy"/>
    <dgm:cxn modelId="{EBFDE765-D1CB-49FE-9277-17F096C13010}" type="presParOf" srcId="{704379D5-2925-4DF1-8651-ACBA46EB4B7A}" destId="{602F9F9D-E550-4E88-8672-7157A385E80E}" srcOrd="1" destOrd="0" presId="urn:microsoft.com/office/officeart/2008/layout/HorizontalMultiLevelHierarchy"/>
    <dgm:cxn modelId="{B81C65EF-739B-4C15-9E4B-910AFE653C3D}" type="presParOf" srcId="{A84B2AC5-DCB3-421F-A6FE-859D02ADC2DE}" destId="{F2FB19D1-BEE8-4ED6-B8F6-793B64CC5DBA}" srcOrd="2" destOrd="0" presId="urn:microsoft.com/office/officeart/2008/layout/HorizontalMultiLevelHierarchy"/>
    <dgm:cxn modelId="{C1C740C4-3B06-4610-859F-244D6071ACC1}" type="presParOf" srcId="{F2FB19D1-BEE8-4ED6-B8F6-793B64CC5DBA}" destId="{264C40B7-FCDE-48DE-8C1D-4BB4599A5629}" srcOrd="0" destOrd="0" presId="urn:microsoft.com/office/officeart/2008/layout/HorizontalMultiLevelHierarchy"/>
    <dgm:cxn modelId="{59D4CCE7-AEFC-4554-B41B-BB45B75184B3}" type="presParOf" srcId="{A84B2AC5-DCB3-421F-A6FE-859D02ADC2DE}" destId="{325D6610-A36A-430A-953D-A335F20F8BA7}" srcOrd="3" destOrd="0" presId="urn:microsoft.com/office/officeart/2008/layout/HorizontalMultiLevelHierarchy"/>
    <dgm:cxn modelId="{3F61FAE0-6F35-4623-B84B-BC659A0456C6}" type="presParOf" srcId="{325D6610-A36A-430A-953D-A335F20F8BA7}" destId="{C8BEBBD2-63D9-4498-BDD2-068DD3DCD674}" srcOrd="0" destOrd="0" presId="urn:microsoft.com/office/officeart/2008/layout/HorizontalMultiLevelHierarchy"/>
    <dgm:cxn modelId="{F9725382-2827-46DB-A188-B9B1BCAB94F2}" type="presParOf" srcId="{325D6610-A36A-430A-953D-A335F20F8BA7}" destId="{AAFB5150-7F4D-4E8D-9A87-2D3B6B71AF2D}" srcOrd="1" destOrd="0" presId="urn:microsoft.com/office/officeart/2008/layout/HorizontalMultiLevelHierarchy"/>
    <dgm:cxn modelId="{294A6F71-B8F6-4DC4-BF12-5C51BCC42EC5}" type="presParOf" srcId="{A84B2AC5-DCB3-421F-A6FE-859D02ADC2DE}" destId="{2EB0FAF2-B025-4433-9DF8-63403A349CC4}" srcOrd="4" destOrd="0" presId="urn:microsoft.com/office/officeart/2008/layout/HorizontalMultiLevelHierarchy"/>
    <dgm:cxn modelId="{E4BD1575-D504-4E41-A555-E7C395732CC7}" type="presParOf" srcId="{2EB0FAF2-B025-4433-9DF8-63403A349CC4}" destId="{7ED738B3-2554-4773-85FB-7AA7324C6614}" srcOrd="0" destOrd="0" presId="urn:microsoft.com/office/officeart/2008/layout/HorizontalMultiLevelHierarchy"/>
    <dgm:cxn modelId="{4DE4E53F-D466-4CA7-B5A1-D3674BC1EF2E}" type="presParOf" srcId="{A84B2AC5-DCB3-421F-A6FE-859D02ADC2DE}" destId="{74BD801F-6687-45D4-8603-D5968A373C25}" srcOrd="5" destOrd="0" presId="urn:microsoft.com/office/officeart/2008/layout/HorizontalMultiLevelHierarchy"/>
    <dgm:cxn modelId="{1E6CA6FE-5318-4DF5-B043-0E145F037508}" type="presParOf" srcId="{74BD801F-6687-45D4-8603-D5968A373C25}" destId="{1B3D64F2-DCD4-4A14-9EF5-8C92BFCB275C}" srcOrd="0" destOrd="0" presId="urn:microsoft.com/office/officeart/2008/layout/HorizontalMultiLevelHierarchy"/>
    <dgm:cxn modelId="{6435C487-87F0-4E07-BC14-804E3E18F85E}" type="presParOf" srcId="{74BD801F-6687-45D4-8603-D5968A373C25}" destId="{AC8DC42F-741E-4868-8B8C-D79507B72F9D}" srcOrd="1" destOrd="0" presId="urn:microsoft.com/office/officeart/2008/layout/HorizontalMultiLevelHierarchy"/>
    <dgm:cxn modelId="{7351A45E-9045-4E1F-82D2-2C116F9F133E}" type="presParOf" srcId="{A84B2AC5-DCB3-421F-A6FE-859D02ADC2DE}" destId="{EEC03A82-4300-44C3-AD10-434783400A4A}" srcOrd="6" destOrd="0" presId="urn:microsoft.com/office/officeart/2008/layout/HorizontalMultiLevelHierarchy"/>
    <dgm:cxn modelId="{94914B58-E53C-4678-81A8-F0CA03A4B8B2}" type="presParOf" srcId="{EEC03A82-4300-44C3-AD10-434783400A4A}" destId="{27E6E044-4F2A-4942-8D8E-23C70C8A1E72}" srcOrd="0" destOrd="0" presId="urn:microsoft.com/office/officeart/2008/layout/HorizontalMultiLevelHierarchy"/>
    <dgm:cxn modelId="{B6873328-11A3-4564-B3AF-C38B8D3BCFF4}" type="presParOf" srcId="{A84B2AC5-DCB3-421F-A6FE-859D02ADC2DE}" destId="{8042E68D-8512-4386-9353-47AB45208880}" srcOrd="7" destOrd="0" presId="urn:microsoft.com/office/officeart/2008/layout/HorizontalMultiLevelHierarchy"/>
    <dgm:cxn modelId="{396CCDCB-FE7A-4915-BABF-CA236055E540}" type="presParOf" srcId="{8042E68D-8512-4386-9353-47AB45208880}" destId="{5CDD40D5-FB4F-4C02-B4D3-174D092A9049}" srcOrd="0" destOrd="0" presId="urn:microsoft.com/office/officeart/2008/layout/HorizontalMultiLevelHierarchy"/>
    <dgm:cxn modelId="{D745788D-32FA-471C-8AC8-ED340E6BE3A3}" type="presParOf" srcId="{8042E68D-8512-4386-9353-47AB45208880}" destId="{65E92BFD-E5E3-41E4-B15B-A6936C25B502}" srcOrd="1" destOrd="0" presId="urn:microsoft.com/office/officeart/2008/layout/HorizontalMultiLevelHierarchy"/>
    <dgm:cxn modelId="{0174E21F-341A-4CE3-B1EC-D299EB2149B0}" type="presParOf" srcId="{3CB18223-A69E-441E-93BD-F440647BA1BA}" destId="{459024D6-9629-4636-8E40-C5C5D9B35794}" srcOrd="6" destOrd="0" presId="urn:microsoft.com/office/officeart/2008/layout/HorizontalMultiLevelHierarchy"/>
    <dgm:cxn modelId="{727B8344-38F7-46EE-9D05-4F852B5252B6}" type="presParOf" srcId="{459024D6-9629-4636-8E40-C5C5D9B35794}" destId="{49564DFF-EC44-458D-9BAF-9FFC105E52B5}" srcOrd="0" destOrd="0" presId="urn:microsoft.com/office/officeart/2008/layout/HorizontalMultiLevelHierarchy"/>
    <dgm:cxn modelId="{56BB14A3-C57D-4E92-B392-F84FABAE577D}" type="presParOf" srcId="{3CB18223-A69E-441E-93BD-F440647BA1BA}" destId="{D37067AB-BBB4-4D2B-B9DF-D6E31BA1F4CD}" srcOrd="7" destOrd="0" presId="urn:microsoft.com/office/officeart/2008/layout/HorizontalMultiLevelHierarchy"/>
    <dgm:cxn modelId="{E79E45F9-BB34-46FC-96B1-36E18E640888}" type="presParOf" srcId="{D37067AB-BBB4-4D2B-B9DF-D6E31BA1F4CD}" destId="{F2551E97-7A91-4F56-B694-6C4A6356254D}" srcOrd="0" destOrd="0" presId="urn:microsoft.com/office/officeart/2008/layout/HorizontalMultiLevelHierarchy"/>
    <dgm:cxn modelId="{FBB869C8-B25C-4D07-9FD2-549D910E2EC2}" type="presParOf" srcId="{D37067AB-BBB4-4D2B-B9DF-D6E31BA1F4CD}" destId="{F76FA9BD-96E9-4F1D-B747-E83DFC069ED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7D7DAD-46EC-45F0-898C-74CA3829561B}"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vi-VN"/>
        </a:p>
      </dgm:t>
    </dgm:pt>
    <dgm:pt modelId="{A551512B-986E-47B7-87AA-4615564E9E5D}">
      <dgm:prSet phldrT="[Text]"/>
      <dgm:spPr/>
      <dgm:t>
        <a:bodyPr/>
        <a:lstStyle/>
        <a:p>
          <a:r>
            <a:rPr lang="vi-VN" b="1" dirty="0" smtClean="0">
              <a:latin typeface="Times New Roman" pitchFamily="18" charset="0"/>
              <a:cs typeface="Times New Roman" pitchFamily="18" charset="0"/>
            </a:rPr>
            <a:t>QTĐD</a:t>
          </a:r>
          <a:endParaRPr lang="vi-VN" b="1" dirty="0">
            <a:latin typeface="Times New Roman" pitchFamily="18" charset="0"/>
            <a:cs typeface="Times New Roman" pitchFamily="18" charset="0"/>
          </a:endParaRPr>
        </a:p>
      </dgm:t>
    </dgm:pt>
    <dgm:pt modelId="{1DC54931-A8EB-46FC-B4BF-568A2399C539}" type="parTrans" cxnId="{9A982DDE-7836-4E31-AA9A-7D01B4500B64}">
      <dgm:prSet/>
      <dgm:spPr/>
      <dgm:t>
        <a:bodyPr/>
        <a:lstStyle/>
        <a:p>
          <a:endParaRPr lang="vi-VN"/>
        </a:p>
      </dgm:t>
    </dgm:pt>
    <dgm:pt modelId="{6A781692-0C32-4F77-BA03-16FF21A71A4A}" type="sibTrans" cxnId="{9A982DDE-7836-4E31-AA9A-7D01B4500B64}">
      <dgm:prSet/>
      <dgm:spPr/>
      <dgm:t>
        <a:bodyPr/>
        <a:lstStyle/>
        <a:p>
          <a:endParaRPr lang="vi-VN"/>
        </a:p>
      </dgm:t>
    </dgm:pt>
    <dgm:pt modelId="{D6A5C686-4AC3-44EE-AC48-3C27694FFF08}">
      <dgm:prSet phldrT="[Text]"/>
      <dgm:spPr/>
      <dgm:t>
        <a:bodyPr/>
        <a:lstStyle/>
        <a:p>
          <a:r>
            <a:rPr lang="vi-VN" b="1" dirty="0" smtClean="0">
              <a:latin typeface="Times New Roman" pitchFamily="18" charset="0"/>
              <a:cs typeface="Times New Roman" pitchFamily="18" charset="0"/>
            </a:rPr>
            <a:t>NHẬN ĐỊNH</a:t>
          </a:r>
          <a:endParaRPr lang="vi-VN" b="1" dirty="0">
            <a:latin typeface="Times New Roman" pitchFamily="18" charset="0"/>
            <a:cs typeface="Times New Roman" pitchFamily="18" charset="0"/>
          </a:endParaRPr>
        </a:p>
      </dgm:t>
    </dgm:pt>
    <dgm:pt modelId="{0FD154B5-1888-4252-B44D-E7502B32294D}" type="parTrans" cxnId="{7080BB32-52D4-4274-9610-C7AADBDC6381}">
      <dgm:prSet/>
      <dgm:spPr/>
      <dgm:t>
        <a:bodyPr/>
        <a:lstStyle/>
        <a:p>
          <a:endParaRPr lang="vi-VN"/>
        </a:p>
      </dgm:t>
    </dgm:pt>
    <dgm:pt modelId="{E2CBDBA2-0CB5-44A9-BD1A-8166F5E9BA23}" type="sibTrans" cxnId="{7080BB32-52D4-4274-9610-C7AADBDC6381}">
      <dgm:prSet/>
      <dgm:spPr/>
      <dgm:t>
        <a:bodyPr/>
        <a:lstStyle/>
        <a:p>
          <a:endParaRPr lang="vi-VN"/>
        </a:p>
      </dgm:t>
    </dgm:pt>
    <dgm:pt modelId="{AA668F8D-F9FF-4E8A-9865-99272BCE846B}">
      <dgm:prSet phldrT="[Text]"/>
      <dgm:spPr/>
      <dgm:t>
        <a:bodyPr/>
        <a:lstStyle/>
        <a:p>
          <a:r>
            <a:rPr lang="vi-VN" b="1" dirty="0" smtClean="0">
              <a:latin typeface="Times New Roman" pitchFamily="18" charset="0"/>
              <a:cs typeface="Times New Roman" pitchFamily="18" charset="0"/>
            </a:rPr>
            <a:t>LẬP KHCS</a:t>
          </a:r>
          <a:endParaRPr lang="vi-VN" b="1" dirty="0">
            <a:latin typeface="Times New Roman" pitchFamily="18" charset="0"/>
            <a:cs typeface="Times New Roman" pitchFamily="18" charset="0"/>
          </a:endParaRPr>
        </a:p>
      </dgm:t>
    </dgm:pt>
    <dgm:pt modelId="{FB620066-401E-4041-A6F2-AA67C6E32D21}" type="parTrans" cxnId="{903EE66B-988D-413F-8682-473BF8A821B3}">
      <dgm:prSet/>
      <dgm:spPr/>
      <dgm:t>
        <a:bodyPr/>
        <a:lstStyle/>
        <a:p>
          <a:endParaRPr lang="vi-VN"/>
        </a:p>
      </dgm:t>
    </dgm:pt>
    <dgm:pt modelId="{D8E509DA-3E6E-45F7-A0D8-67C8F5251CAF}" type="sibTrans" cxnId="{903EE66B-988D-413F-8682-473BF8A821B3}">
      <dgm:prSet/>
      <dgm:spPr/>
      <dgm:t>
        <a:bodyPr/>
        <a:lstStyle/>
        <a:p>
          <a:endParaRPr lang="vi-VN"/>
        </a:p>
      </dgm:t>
    </dgm:pt>
    <dgm:pt modelId="{8BFBA0FE-B908-43CE-8684-9F3E123EC904}">
      <dgm:prSet phldrT="[Text]"/>
      <dgm:spPr/>
      <dgm:t>
        <a:bodyPr/>
        <a:lstStyle/>
        <a:p>
          <a:r>
            <a:rPr lang="vi-VN" b="1" dirty="0" smtClean="0">
              <a:latin typeface="Times New Roman" pitchFamily="18" charset="0"/>
              <a:cs typeface="Times New Roman" pitchFamily="18" charset="0"/>
            </a:rPr>
            <a:t>THỰC HIỆN KHCS</a:t>
          </a:r>
          <a:endParaRPr lang="vi-VN" b="1" dirty="0">
            <a:latin typeface="Times New Roman" pitchFamily="18" charset="0"/>
            <a:cs typeface="Times New Roman" pitchFamily="18" charset="0"/>
          </a:endParaRPr>
        </a:p>
      </dgm:t>
    </dgm:pt>
    <dgm:pt modelId="{A2558669-0441-4202-BF38-92E4AF971EEF}" type="parTrans" cxnId="{A6853D6A-5B62-4BD6-AB6B-E934C7E26F4E}">
      <dgm:prSet/>
      <dgm:spPr/>
      <dgm:t>
        <a:bodyPr/>
        <a:lstStyle/>
        <a:p>
          <a:endParaRPr lang="vi-VN"/>
        </a:p>
      </dgm:t>
    </dgm:pt>
    <dgm:pt modelId="{4C639BE1-3E87-49F3-A72B-EDBDA03DEA68}" type="sibTrans" cxnId="{A6853D6A-5B62-4BD6-AB6B-E934C7E26F4E}">
      <dgm:prSet/>
      <dgm:spPr/>
      <dgm:t>
        <a:bodyPr/>
        <a:lstStyle/>
        <a:p>
          <a:endParaRPr lang="vi-VN"/>
        </a:p>
      </dgm:t>
    </dgm:pt>
    <dgm:pt modelId="{5A329F42-1870-4628-B003-5F49555368A4}">
      <dgm:prSet phldrT="[Text]"/>
      <dgm:spPr/>
      <dgm:t>
        <a:bodyPr/>
        <a:lstStyle/>
        <a:p>
          <a:r>
            <a:rPr lang="vi-VN" b="1" dirty="0" smtClean="0">
              <a:latin typeface="Times New Roman" pitchFamily="18" charset="0"/>
              <a:cs typeface="Times New Roman" pitchFamily="18" charset="0"/>
            </a:rPr>
            <a:t>ĐÁNH GIÁ</a:t>
          </a:r>
          <a:endParaRPr lang="vi-VN" b="1" dirty="0">
            <a:latin typeface="Times New Roman" pitchFamily="18" charset="0"/>
            <a:cs typeface="Times New Roman" pitchFamily="18" charset="0"/>
          </a:endParaRPr>
        </a:p>
      </dgm:t>
    </dgm:pt>
    <dgm:pt modelId="{9FF7D986-9EBC-472B-8BD4-39FE9B05B332}" type="parTrans" cxnId="{EFB28908-80FE-478A-A9FC-F272B55311A1}">
      <dgm:prSet/>
      <dgm:spPr/>
      <dgm:t>
        <a:bodyPr/>
        <a:lstStyle/>
        <a:p>
          <a:endParaRPr lang="vi-VN"/>
        </a:p>
      </dgm:t>
    </dgm:pt>
    <dgm:pt modelId="{E79E2B75-1134-426B-A42C-712D8CD16738}" type="sibTrans" cxnId="{EFB28908-80FE-478A-A9FC-F272B55311A1}">
      <dgm:prSet/>
      <dgm:spPr/>
      <dgm:t>
        <a:bodyPr/>
        <a:lstStyle/>
        <a:p>
          <a:endParaRPr lang="vi-VN"/>
        </a:p>
      </dgm:t>
    </dgm:pt>
    <dgm:pt modelId="{DA3BC681-4D89-44C6-97C5-225E2A798D97}">
      <dgm:prSet phldrT="[Text]"/>
      <dgm:spPr/>
      <dgm:t>
        <a:bodyPr/>
        <a:lstStyle/>
        <a:p>
          <a:r>
            <a:rPr lang="vi-VN" b="1" dirty="0" smtClean="0">
              <a:latin typeface="Times New Roman" pitchFamily="18" charset="0"/>
              <a:cs typeface="Times New Roman" pitchFamily="18" charset="0"/>
            </a:rPr>
            <a:t>CHUẨN ĐOÁN</a:t>
          </a:r>
          <a:endParaRPr lang="vi-VN" b="1" dirty="0">
            <a:latin typeface="Times New Roman" pitchFamily="18" charset="0"/>
            <a:cs typeface="Times New Roman" pitchFamily="18" charset="0"/>
          </a:endParaRPr>
        </a:p>
      </dgm:t>
    </dgm:pt>
    <dgm:pt modelId="{16BCCC90-9524-4900-916B-8F046456E0C9}" type="parTrans" cxnId="{19D3D3BE-688F-4742-BE37-498054B00F0B}">
      <dgm:prSet/>
      <dgm:spPr/>
      <dgm:t>
        <a:bodyPr/>
        <a:lstStyle/>
        <a:p>
          <a:endParaRPr lang="vi-VN"/>
        </a:p>
      </dgm:t>
    </dgm:pt>
    <dgm:pt modelId="{FFAF6A82-81C2-4C91-97A6-A97E29DAD7B5}" type="sibTrans" cxnId="{19D3D3BE-688F-4742-BE37-498054B00F0B}">
      <dgm:prSet/>
      <dgm:spPr/>
      <dgm:t>
        <a:bodyPr/>
        <a:lstStyle/>
        <a:p>
          <a:endParaRPr lang="vi-VN"/>
        </a:p>
      </dgm:t>
    </dgm:pt>
    <dgm:pt modelId="{1F6B413D-4AB0-403F-933C-5511069EC715}" type="pres">
      <dgm:prSet presAssocID="{FB7D7DAD-46EC-45F0-898C-74CA3829561B}" presName="Name0" presStyleCnt="0">
        <dgm:presLayoutVars>
          <dgm:chMax val="1"/>
          <dgm:dir/>
          <dgm:animLvl val="ctr"/>
          <dgm:resizeHandles val="exact"/>
        </dgm:presLayoutVars>
      </dgm:prSet>
      <dgm:spPr/>
      <dgm:t>
        <a:bodyPr/>
        <a:lstStyle/>
        <a:p>
          <a:endParaRPr lang="en-US"/>
        </a:p>
      </dgm:t>
    </dgm:pt>
    <dgm:pt modelId="{33F8CC3A-3A65-4C4D-99C6-0877DBFF7654}" type="pres">
      <dgm:prSet presAssocID="{A551512B-986E-47B7-87AA-4615564E9E5D}" presName="centerShape" presStyleLbl="node0" presStyleIdx="0" presStyleCnt="1" custScaleX="156335" custScaleY="159447"/>
      <dgm:spPr/>
      <dgm:t>
        <a:bodyPr/>
        <a:lstStyle/>
        <a:p>
          <a:endParaRPr lang="vi-VN"/>
        </a:p>
      </dgm:t>
    </dgm:pt>
    <dgm:pt modelId="{C1257CC3-9AE5-4AC4-A79C-89A05BBE7ACA}" type="pres">
      <dgm:prSet presAssocID="{0FD154B5-1888-4252-B44D-E7502B32294D}" presName="parTrans" presStyleLbl="sibTrans2D1" presStyleIdx="0" presStyleCnt="5"/>
      <dgm:spPr/>
      <dgm:t>
        <a:bodyPr/>
        <a:lstStyle/>
        <a:p>
          <a:endParaRPr lang="en-US"/>
        </a:p>
      </dgm:t>
    </dgm:pt>
    <dgm:pt modelId="{776675FE-CA36-431D-B6B2-0C3EA7C682A0}" type="pres">
      <dgm:prSet presAssocID="{0FD154B5-1888-4252-B44D-E7502B32294D}" presName="connectorText" presStyleLbl="sibTrans2D1" presStyleIdx="0" presStyleCnt="5"/>
      <dgm:spPr/>
      <dgm:t>
        <a:bodyPr/>
        <a:lstStyle/>
        <a:p>
          <a:endParaRPr lang="en-US"/>
        </a:p>
      </dgm:t>
    </dgm:pt>
    <dgm:pt modelId="{08B3F028-EC72-4D29-B4A9-3FD482481F42}" type="pres">
      <dgm:prSet presAssocID="{D6A5C686-4AC3-44EE-AC48-3C27694FFF08}" presName="node" presStyleLbl="node1" presStyleIdx="0" presStyleCnt="5" custScaleX="101917" custScaleY="100053" custRadScaleInc="0">
        <dgm:presLayoutVars>
          <dgm:bulletEnabled val="1"/>
        </dgm:presLayoutVars>
      </dgm:prSet>
      <dgm:spPr/>
      <dgm:t>
        <a:bodyPr/>
        <a:lstStyle/>
        <a:p>
          <a:endParaRPr lang="vi-VN"/>
        </a:p>
      </dgm:t>
    </dgm:pt>
    <dgm:pt modelId="{73388C06-38E5-4E5D-AD32-2640AEE9DFDC}" type="pres">
      <dgm:prSet presAssocID="{16BCCC90-9524-4900-916B-8F046456E0C9}" presName="parTrans" presStyleLbl="sibTrans2D1" presStyleIdx="1" presStyleCnt="5"/>
      <dgm:spPr/>
      <dgm:t>
        <a:bodyPr/>
        <a:lstStyle/>
        <a:p>
          <a:endParaRPr lang="en-US"/>
        </a:p>
      </dgm:t>
    </dgm:pt>
    <dgm:pt modelId="{2E51F2E6-8A56-41AD-85B2-9C36F3712A4E}" type="pres">
      <dgm:prSet presAssocID="{16BCCC90-9524-4900-916B-8F046456E0C9}" presName="connectorText" presStyleLbl="sibTrans2D1" presStyleIdx="1" presStyleCnt="5"/>
      <dgm:spPr/>
      <dgm:t>
        <a:bodyPr/>
        <a:lstStyle/>
        <a:p>
          <a:endParaRPr lang="en-US"/>
        </a:p>
      </dgm:t>
    </dgm:pt>
    <dgm:pt modelId="{B6CD505A-D34F-44BD-B281-F58494444D51}" type="pres">
      <dgm:prSet presAssocID="{DA3BC681-4D89-44C6-97C5-225E2A798D97}" presName="node" presStyleLbl="node1" presStyleIdx="1" presStyleCnt="5" custScaleX="101917" custScaleY="100053" custRadScaleRad="100000" custRadScaleInc="0">
        <dgm:presLayoutVars>
          <dgm:bulletEnabled val="1"/>
        </dgm:presLayoutVars>
      </dgm:prSet>
      <dgm:spPr/>
      <dgm:t>
        <a:bodyPr/>
        <a:lstStyle/>
        <a:p>
          <a:endParaRPr lang="vi-VN"/>
        </a:p>
      </dgm:t>
    </dgm:pt>
    <dgm:pt modelId="{C23B85B3-787C-466F-AF91-D98741F152E6}" type="pres">
      <dgm:prSet presAssocID="{FB620066-401E-4041-A6F2-AA67C6E32D21}" presName="parTrans" presStyleLbl="sibTrans2D1" presStyleIdx="2" presStyleCnt="5"/>
      <dgm:spPr/>
      <dgm:t>
        <a:bodyPr/>
        <a:lstStyle/>
        <a:p>
          <a:endParaRPr lang="en-US"/>
        </a:p>
      </dgm:t>
    </dgm:pt>
    <dgm:pt modelId="{5E287B5A-6E03-4665-939C-84FBEE6C2514}" type="pres">
      <dgm:prSet presAssocID="{FB620066-401E-4041-A6F2-AA67C6E32D21}" presName="connectorText" presStyleLbl="sibTrans2D1" presStyleIdx="2" presStyleCnt="5"/>
      <dgm:spPr/>
      <dgm:t>
        <a:bodyPr/>
        <a:lstStyle/>
        <a:p>
          <a:endParaRPr lang="en-US"/>
        </a:p>
      </dgm:t>
    </dgm:pt>
    <dgm:pt modelId="{A4B267FF-AFCD-410F-93A4-226CFBA16D6D}" type="pres">
      <dgm:prSet presAssocID="{AA668F8D-F9FF-4E8A-9865-99272BCE846B}" presName="node" presStyleLbl="node1" presStyleIdx="2" presStyleCnt="5" custScaleX="101917" custScaleY="100053" custRadScaleRad="100000" custRadScaleInc="0">
        <dgm:presLayoutVars>
          <dgm:bulletEnabled val="1"/>
        </dgm:presLayoutVars>
      </dgm:prSet>
      <dgm:spPr/>
      <dgm:t>
        <a:bodyPr/>
        <a:lstStyle/>
        <a:p>
          <a:endParaRPr lang="vi-VN"/>
        </a:p>
      </dgm:t>
    </dgm:pt>
    <dgm:pt modelId="{5BE9B5FB-98E6-4010-86B8-E9BB0CF1C278}" type="pres">
      <dgm:prSet presAssocID="{A2558669-0441-4202-BF38-92E4AF971EEF}" presName="parTrans" presStyleLbl="sibTrans2D1" presStyleIdx="3" presStyleCnt="5"/>
      <dgm:spPr/>
      <dgm:t>
        <a:bodyPr/>
        <a:lstStyle/>
        <a:p>
          <a:endParaRPr lang="en-US"/>
        </a:p>
      </dgm:t>
    </dgm:pt>
    <dgm:pt modelId="{E912636A-E525-455E-B8F9-77636E8B65AE}" type="pres">
      <dgm:prSet presAssocID="{A2558669-0441-4202-BF38-92E4AF971EEF}" presName="connectorText" presStyleLbl="sibTrans2D1" presStyleIdx="3" presStyleCnt="5"/>
      <dgm:spPr/>
      <dgm:t>
        <a:bodyPr/>
        <a:lstStyle/>
        <a:p>
          <a:endParaRPr lang="en-US"/>
        </a:p>
      </dgm:t>
    </dgm:pt>
    <dgm:pt modelId="{040CED96-188E-497C-9394-00D5C94D28BF}" type="pres">
      <dgm:prSet presAssocID="{8BFBA0FE-B908-43CE-8684-9F3E123EC904}" presName="node" presStyleLbl="node1" presStyleIdx="3" presStyleCnt="5" custScaleX="101917" custScaleY="100053" custRadScaleRad="100000" custRadScaleInc="0">
        <dgm:presLayoutVars>
          <dgm:bulletEnabled val="1"/>
        </dgm:presLayoutVars>
      </dgm:prSet>
      <dgm:spPr/>
      <dgm:t>
        <a:bodyPr/>
        <a:lstStyle/>
        <a:p>
          <a:endParaRPr lang="vi-VN"/>
        </a:p>
      </dgm:t>
    </dgm:pt>
    <dgm:pt modelId="{F58792D2-DE69-4A77-B349-A87837512935}" type="pres">
      <dgm:prSet presAssocID="{9FF7D986-9EBC-472B-8BD4-39FE9B05B332}" presName="parTrans" presStyleLbl="sibTrans2D1" presStyleIdx="4" presStyleCnt="5"/>
      <dgm:spPr/>
      <dgm:t>
        <a:bodyPr/>
        <a:lstStyle/>
        <a:p>
          <a:endParaRPr lang="en-US"/>
        </a:p>
      </dgm:t>
    </dgm:pt>
    <dgm:pt modelId="{F6E5284D-F523-4525-B74E-080D3E9C14E2}" type="pres">
      <dgm:prSet presAssocID="{9FF7D986-9EBC-472B-8BD4-39FE9B05B332}" presName="connectorText" presStyleLbl="sibTrans2D1" presStyleIdx="4" presStyleCnt="5"/>
      <dgm:spPr/>
      <dgm:t>
        <a:bodyPr/>
        <a:lstStyle/>
        <a:p>
          <a:endParaRPr lang="en-US"/>
        </a:p>
      </dgm:t>
    </dgm:pt>
    <dgm:pt modelId="{B0F93CA7-B663-4BE8-AE3C-B930AA3FFE54}" type="pres">
      <dgm:prSet presAssocID="{5A329F42-1870-4628-B003-5F49555368A4}" presName="node" presStyleLbl="node1" presStyleIdx="4" presStyleCnt="5" custScaleX="101917" custScaleY="100053" custRadScaleRad="100000" custRadScaleInc="0">
        <dgm:presLayoutVars>
          <dgm:bulletEnabled val="1"/>
        </dgm:presLayoutVars>
      </dgm:prSet>
      <dgm:spPr/>
      <dgm:t>
        <a:bodyPr/>
        <a:lstStyle/>
        <a:p>
          <a:endParaRPr lang="vi-VN"/>
        </a:p>
      </dgm:t>
    </dgm:pt>
  </dgm:ptLst>
  <dgm:cxnLst>
    <dgm:cxn modelId="{6C2DD29E-B4A4-4558-BA71-4988683A3C3F}" type="presOf" srcId="{A551512B-986E-47B7-87AA-4615564E9E5D}" destId="{33F8CC3A-3A65-4C4D-99C6-0877DBFF7654}" srcOrd="0" destOrd="0" presId="urn:microsoft.com/office/officeart/2005/8/layout/radial5"/>
    <dgm:cxn modelId="{C1469235-6EED-4231-B4A8-1A523EB84D6F}" type="presOf" srcId="{16BCCC90-9524-4900-916B-8F046456E0C9}" destId="{2E51F2E6-8A56-41AD-85B2-9C36F3712A4E}" srcOrd="1" destOrd="0" presId="urn:microsoft.com/office/officeart/2005/8/layout/radial5"/>
    <dgm:cxn modelId="{DE6E8AC5-8D93-4E46-8333-F1259C3A877D}" type="presOf" srcId="{A2558669-0441-4202-BF38-92E4AF971EEF}" destId="{E912636A-E525-455E-B8F9-77636E8B65AE}" srcOrd="1" destOrd="0" presId="urn:microsoft.com/office/officeart/2005/8/layout/radial5"/>
    <dgm:cxn modelId="{A6853D6A-5B62-4BD6-AB6B-E934C7E26F4E}" srcId="{A551512B-986E-47B7-87AA-4615564E9E5D}" destId="{8BFBA0FE-B908-43CE-8684-9F3E123EC904}" srcOrd="3" destOrd="0" parTransId="{A2558669-0441-4202-BF38-92E4AF971EEF}" sibTransId="{4C639BE1-3E87-49F3-A72B-EDBDA03DEA68}"/>
    <dgm:cxn modelId="{E68A7D58-0E84-4EA4-B312-D272E768A912}" type="presOf" srcId="{5A329F42-1870-4628-B003-5F49555368A4}" destId="{B0F93CA7-B663-4BE8-AE3C-B930AA3FFE54}" srcOrd="0" destOrd="0" presId="urn:microsoft.com/office/officeart/2005/8/layout/radial5"/>
    <dgm:cxn modelId="{F77E1A4C-0483-4B9F-94F9-DEE43D40F4DB}" type="presOf" srcId="{AA668F8D-F9FF-4E8A-9865-99272BCE846B}" destId="{A4B267FF-AFCD-410F-93A4-226CFBA16D6D}" srcOrd="0" destOrd="0" presId="urn:microsoft.com/office/officeart/2005/8/layout/radial5"/>
    <dgm:cxn modelId="{34E7C39D-0436-4B0F-BE66-1E76A500271B}" type="presOf" srcId="{9FF7D986-9EBC-472B-8BD4-39FE9B05B332}" destId="{F58792D2-DE69-4A77-B349-A87837512935}" srcOrd="0" destOrd="0" presId="urn:microsoft.com/office/officeart/2005/8/layout/radial5"/>
    <dgm:cxn modelId="{CB61A626-CC6E-459E-A7CB-DB6FCD879366}" type="presOf" srcId="{9FF7D986-9EBC-472B-8BD4-39FE9B05B332}" destId="{F6E5284D-F523-4525-B74E-080D3E9C14E2}" srcOrd="1" destOrd="0" presId="urn:microsoft.com/office/officeart/2005/8/layout/radial5"/>
    <dgm:cxn modelId="{7080BB32-52D4-4274-9610-C7AADBDC6381}" srcId="{A551512B-986E-47B7-87AA-4615564E9E5D}" destId="{D6A5C686-4AC3-44EE-AC48-3C27694FFF08}" srcOrd="0" destOrd="0" parTransId="{0FD154B5-1888-4252-B44D-E7502B32294D}" sibTransId="{E2CBDBA2-0CB5-44A9-BD1A-8166F5E9BA23}"/>
    <dgm:cxn modelId="{6B25D985-AC0D-4CD2-BB9C-368CCE484A86}" type="presOf" srcId="{D6A5C686-4AC3-44EE-AC48-3C27694FFF08}" destId="{08B3F028-EC72-4D29-B4A9-3FD482481F42}" srcOrd="0" destOrd="0" presId="urn:microsoft.com/office/officeart/2005/8/layout/radial5"/>
    <dgm:cxn modelId="{9A982DDE-7836-4E31-AA9A-7D01B4500B64}" srcId="{FB7D7DAD-46EC-45F0-898C-74CA3829561B}" destId="{A551512B-986E-47B7-87AA-4615564E9E5D}" srcOrd="0" destOrd="0" parTransId="{1DC54931-A8EB-46FC-B4BF-568A2399C539}" sibTransId="{6A781692-0C32-4F77-BA03-16FF21A71A4A}"/>
    <dgm:cxn modelId="{19D3D3BE-688F-4742-BE37-498054B00F0B}" srcId="{A551512B-986E-47B7-87AA-4615564E9E5D}" destId="{DA3BC681-4D89-44C6-97C5-225E2A798D97}" srcOrd="1" destOrd="0" parTransId="{16BCCC90-9524-4900-916B-8F046456E0C9}" sibTransId="{FFAF6A82-81C2-4C91-97A6-A97E29DAD7B5}"/>
    <dgm:cxn modelId="{FE74060E-35AA-4652-9219-7E6BCAF5C1A0}" type="presOf" srcId="{DA3BC681-4D89-44C6-97C5-225E2A798D97}" destId="{B6CD505A-D34F-44BD-B281-F58494444D51}" srcOrd="0" destOrd="0" presId="urn:microsoft.com/office/officeart/2005/8/layout/radial5"/>
    <dgm:cxn modelId="{6DE4916B-B8E7-4310-A8A2-909C42E658ED}" type="presOf" srcId="{FB7D7DAD-46EC-45F0-898C-74CA3829561B}" destId="{1F6B413D-4AB0-403F-933C-5511069EC715}" srcOrd="0" destOrd="0" presId="urn:microsoft.com/office/officeart/2005/8/layout/radial5"/>
    <dgm:cxn modelId="{3FD1B4E6-4208-4A3E-85BE-AACC4960F226}" type="presOf" srcId="{0FD154B5-1888-4252-B44D-E7502B32294D}" destId="{C1257CC3-9AE5-4AC4-A79C-89A05BBE7ACA}" srcOrd="0" destOrd="0" presId="urn:microsoft.com/office/officeart/2005/8/layout/radial5"/>
    <dgm:cxn modelId="{A1EEAF1F-8683-471D-A21F-F72F73523555}" type="presOf" srcId="{0FD154B5-1888-4252-B44D-E7502B32294D}" destId="{776675FE-CA36-431D-B6B2-0C3EA7C682A0}" srcOrd="1" destOrd="0" presId="urn:microsoft.com/office/officeart/2005/8/layout/radial5"/>
    <dgm:cxn modelId="{903EE66B-988D-413F-8682-473BF8A821B3}" srcId="{A551512B-986E-47B7-87AA-4615564E9E5D}" destId="{AA668F8D-F9FF-4E8A-9865-99272BCE846B}" srcOrd="2" destOrd="0" parTransId="{FB620066-401E-4041-A6F2-AA67C6E32D21}" sibTransId="{D8E509DA-3E6E-45F7-A0D8-67C8F5251CAF}"/>
    <dgm:cxn modelId="{3D25F2AA-A39F-4A5B-B165-0DB4E45E1470}" type="presOf" srcId="{16BCCC90-9524-4900-916B-8F046456E0C9}" destId="{73388C06-38E5-4E5D-AD32-2640AEE9DFDC}" srcOrd="0" destOrd="0" presId="urn:microsoft.com/office/officeart/2005/8/layout/radial5"/>
    <dgm:cxn modelId="{F124652C-4CFF-44AB-B320-8955AC3CB570}" type="presOf" srcId="{FB620066-401E-4041-A6F2-AA67C6E32D21}" destId="{C23B85B3-787C-466F-AF91-D98741F152E6}" srcOrd="0" destOrd="0" presId="urn:microsoft.com/office/officeart/2005/8/layout/radial5"/>
    <dgm:cxn modelId="{71DF8E4C-C88E-4666-B51B-B512691DE7C5}" type="presOf" srcId="{FB620066-401E-4041-A6F2-AA67C6E32D21}" destId="{5E287B5A-6E03-4665-939C-84FBEE6C2514}" srcOrd="1" destOrd="0" presId="urn:microsoft.com/office/officeart/2005/8/layout/radial5"/>
    <dgm:cxn modelId="{EFB28908-80FE-478A-A9FC-F272B55311A1}" srcId="{A551512B-986E-47B7-87AA-4615564E9E5D}" destId="{5A329F42-1870-4628-B003-5F49555368A4}" srcOrd="4" destOrd="0" parTransId="{9FF7D986-9EBC-472B-8BD4-39FE9B05B332}" sibTransId="{E79E2B75-1134-426B-A42C-712D8CD16738}"/>
    <dgm:cxn modelId="{EED4C318-3CC6-4C08-B3D2-E8C9B7675A89}" type="presOf" srcId="{A2558669-0441-4202-BF38-92E4AF971EEF}" destId="{5BE9B5FB-98E6-4010-86B8-E9BB0CF1C278}" srcOrd="0" destOrd="0" presId="urn:microsoft.com/office/officeart/2005/8/layout/radial5"/>
    <dgm:cxn modelId="{27A4E5F1-CCC4-4232-8218-0C235C8DDC71}" type="presOf" srcId="{8BFBA0FE-B908-43CE-8684-9F3E123EC904}" destId="{040CED96-188E-497C-9394-00D5C94D28BF}" srcOrd="0" destOrd="0" presId="urn:microsoft.com/office/officeart/2005/8/layout/radial5"/>
    <dgm:cxn modelId="{AC30ED37-0877-4E6B-9357-A53EE8C6CECE}" type="presParOf" srcId="{1F6B413D-4AB0-403F-933C-5511069EC715}" destId="{33F8CC3A-3A65-4C4D-99C6-0877DBFF7654}" srcOrd="0" destOrd="0" presId="urn:microsoft.com/office/officeart/2005/8/layout/radial5"/>
    <dgm:cxn modelId="{2D505156-7F33-426C-91CA-D497C94D8D46}" type="presParOf" srcId="{1F6B413D-4AB0-403F-933C-5511069EC715}" destId="{C1257CC3-9AE5-4AC4-A79C-89A05BBE7ACA}" srcOrd="1" destOrd="0" presId="urn:microsoft.com/office/officeart/2005/8/layout/radial5"/>
    <dgm:cxn modelId="{7D03FAF8-CA8B-4CC3-98CC-E8F4B7F39889}" type="presParOf" srcId="{C1257CC3-9AE5-4AC4-A79C-89A05BBE7ACA}" destId="{776675FE-CA36-431D-B6B2-0C3EA7C682A0}" srcOrd="0" destOrd="0" presId="urn:microsoft.com/office/officeart/2005/8/layout/radial5"/>
    <dgm:cxn modelId="{6FAD1D1B-0AF0-4FB3-AAD1-505F1FBFE745}" type="presParOf" srcId="{1F6B413D-4AB0-403F-933C-5511069EC715}" destId="{08B3F028-EC72-4D29-B4A9-3FD482481F42}" srcOrd="2" destOrd="0" presId="urn:microsoft.com/office/officeart/2005/8/layout/radial5"/>
    <dgm:cxn modelId="{06CE4F18-E133-491B-A305-CDE0486388D8}" type="presParOf" srcId="{1F6B413D-4AB0-403F-933C-5511069EC715}" destId="{73388C06-38E5-4E5D-AD32-2640AEE9DFDC}" srcOrd="3" destOrd="0" presId="urn:microsoft.com/office/officeart/2005/8/layout/radial5"/>
    <dgm:cxn modelId="{5C71F1CB-537B-4B5D-94BA-D5BBA4FB5719}" type="presParOf" srcId="{73388C06-38E5-4E5D-AD32-2640AEE9DFDC}" destId="{2E51F2E6-8A56-41AD-85B2-9C36F3712A4E}" srcOrd="0" destOrd="0" presId="urn:microsoft.com/office/officeart/2005/8/layout/radial5"/>
    <dgm:cxn modelId="{CCFCC25C-E1C2-43C0-8EEA-EF695BECED2F}" type="presParOf" srcId="{1F6B413D-4AB0-403F-933C-5511069EC715}" destId="{B6CD505A-D34F-44BD-B281-F58494444D51}" srcOrd="4" destOrd="0" presId="urn:microsoft.com/office/officeart/2005/8/layout/radial5"/>
    <dgm:cxn modelId="{17511FBF-0073-4F40-A8A5-E9C1E6295808}" type="presParOf" srcId="{1F6B413D-4AB0-403F-933C-5511069EC715}" destId="{C23B85B3-787C-466F-AF91-D98741F152E6}" srcOrd="5" destOrd="0" presId="urn:microsoft.com/office/officeart/2005/8/layout/radial5"/>
    <dgm:cxn modelId="{789ED2A7-35CA-47DC-9F89-EC7736171935}" type="presParOf" srcId="{C23B85B3-787C-466F-AF91-D98741F152E6}" destId="{5E287B5A-6E03-4665-939C-84FBEE6C2514}" srcOrd="0" destOrd="0" presId="urn:microsoft.com/office/officeart/2005/8/layout/radial5"/>
    <dgm:cxn modelId="{ED475503-67E8-48D1-B121-69022E86054C}" type="presParOf" srcId="{1F6B413D-4AB0-403F-933C-5511069EC715}" destId="{A4B267FF-AFCD-410F-93A4-226CFBA16D6D}" srcOrd="6" destOrd="0" presId="urn:microsoft.com/office/officeart/2005/8/layout/radial5"/>
    <dgm:cxn modelId="{18881B02-44CA-45B7-95F6-A5A9FFC80452}" type="presParOf" srcId="{1F6B413D-4AB0-403F-933C-5511069EC715}" destId="{5BE9B5FB-98E6-4010-86B8-E9BB0CF1C278}" srcOrd="7" destOrd="0" presId="urn:microsoft.com/office/officeart/2005/8/layout/radial5"/>
    <dgm:cxn modelId="{42B9AC11-531D-4298-85B3-B22334F4D326}" type="presParOf" srcId="{5BE9B5FB-98E6-4010-86B8-E9BB0CF1C278}" destId="{E912636A-E525-455E-B8F9-77636E8B65AE}" srcOrd="0" destOrd="0" presId="urn:microsoft.com/office/officeart/2005/8/layout/radial5"/>
    <dgm:cxn modelId="{F981798E-64DF-4663-8627-4FEF2F24A36D}" type="presParOf" srcId="{1F6B413D-4AB0-403F-933C-5511069EC715}" destId="{040CED96-188E-497C-9394-00D5C94D28BF}" srcOrd="8" destOrd="0" presId="urn:microsoft.com/office/officeart/2005/8/layout/radial5"/>
    <dgm:cxn modelId="{25C8D290-3C36-4591-A25B-DFC029495489}" type="presParOf" srcId="{1F6B413D-4AB0-403F-933C-5511069EC715}" destId="{F58792D2-DE69-4A77-B349-A87837512935}" srcOrd="9" destOrd="0" presId="urn:microsoft.com/office/officeart/2005/8/layout/radial5"/>
    <dgm:cxn modelId="{9832CC00-0DDF-4AF4-B6A6-2984AD9BDF33}" type="presParOf" srcId="{F58792D2-DE69-4A77-B349-A87837512935}" destId="{F6E5284D-F523-4525-B74E-080D3E9C14E2}" srcOrd="0" destOrd="0" presId="urn:microsoft.com/office/officeart/2005/8/layout/radial5"/>
    <dgm:cxn modelId="{EDCB98C2-2390-4152-803A-063C79AAF0B1}" type="presParOf" srcId="{1F6B413D-4AB0-403F-933C-5511069EC715}" destId="{B0F93CA7-B663-4BE8-AE3C-B930AA3FFE5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2ECA2-AFC7-4C23-B71D-3358F0EE6F85}">
      <dsp:nvSpPr>
        <dsp:cNvPr id="0" name=""/>
        <dsp:cNvSpPr/>
      </dsp:nvSpPr>
      <dsp:spPr>
        <a:xfrm>
          <a:off x="580315" y="0"/>
          <a:ext cx="7202888" cy="6858000"/>
        </a:xfrm>
        <a:prstGeom prst="triangle">
          <a:avLst/>
        </a:prstGeom>
        <a:solidFill>
          <a:schemeClr val="accent6">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5C837-1751-4CD9-A356-DD3FCD11B883}">
      <dsp:nvSpPr>
        <dsp:cNvPr id="0" name=""/>
        <dsp:cNvSpPr/>
      </dsp:nvSpPr>
      <dsp:spPr>
        <a:xfrm>
          <a:off x="4040495" y="687941"/>
          <a:ext cx="4740229" cy="765160"/>
        </a:xfrm>
        <a:prstGeom prst="roundRect">
          <a:avLst/>
        </a:prstGeom>
        <a:solidFill>
          <a:schemeClr val="lt1">
            <a:alpha val="90000"/>
            <a:hueOff val="0"/>
            <a:satOff val="0"/>
            <a:lumOff val="0"/>
            <a:alphaOff val="0"/>
          </a:schemeClr>
        </a:solidFill>
        <a:ln w="425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dirty="0" smtClean="0">
              <a:latin typeface="Times New Roman" pitchFamily="18" charset="0"/>
              <a:cs typeface="Times New Roman" pitchFamily="18" charset="0"/>
            </a:rPr>
            <a:t>Tổng quan về bệnh sốc hôn mê</a:t>
          </a:r>
          <a:endParaRPr lang="en-US" sz="2600" kern="1200" dirty="0">
            <a:latin typeface="Times New Roman" pitchFamily="18" charset="0"/>
            <a:cs typeface="Times New Roman" pitchFamily="18" charset="0"/>
          </a:endParaRPr>
        </a:p>
      </dsp:txBody>
      <dsp:txXfrm>
        <a:off x="4077847" y="725293"/>
        <a:ext cx="4665525" cy="690456"/>
      </dsp:txXfrm>
    </dsp:sp>
    <dsp:sp modelId="{CE250767-567A-49D5-9E66-FB8A2DD994A7}">
      <dsp:nvSpPr>
        <dsp:cNvPr id="0" name=""/>
        <dsp:cNvSpPr/>
      </dsp:nvSpPr>
      <dsp:spPr>
        <a:xfrm>
          <a:off x="4069671" y="1471101"/>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41161"/>
              <a:satOff val="148"/>
              <a:lumOff val="4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dirty="0" smtClean="0">
              <a:latin typeface="Times New Roman" pitchFamily="18" charset="0"/>
              <a:cs typeface="Times New Roman" pitchFamily="18" charset="0"/>
            </a:rPr>
            <a:t>Nguyên </a:t>
          </a:r>
          <a:r>
            <a:rPr lang="vi-VN" sz="2600" kern="1200" smtClean="0">
              <a:latin typeface="Times New Roman" pitchFamily="18" charset="0"/>
              <a:cs typeface="Times New Roman" pitchFamily="18" charset="0"/>
            </a:rPr>
            <a:t>nhân hôn mê</a:t>
          </a:r>
          <a:endParaRPr lang="en-US" sz="2600" kern="1200" dirty="0">
            <a:latin typeface="Times New Roman" pitchFamily="18" charset="0"/>
            <a:cs typeface="Times New Roman" pitchFamily="18" charset="0"/>
          </a:endParaRPr>
        </a:p>
      </dsp:txBody>
      <dsp:txXfrm>
        <a:off x="4107023" y="1508453"/>
        <a:ext cx="4607173" cy="690456"/>
      </dsp:txXfrm>
    </dsp:sp>
    <dsp:sp modelId="{BC902450-738D-4162-9367-DB6A9562EB48}">
      <dsp:nvSpPr>
        <dsp:cNvPr id="0" name=""/>
        <dsp:cNvSpPr/>
      </dsp:nvSpPr>
      <dsp:spPr>
        <a:xfrm>
          <a:off x="4069671" y="2254260"/>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82321"/>
              <a:satOff val="296"/>
              <a:lumOff val="8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dirty="0" smtClean="0">
              <a:latin typeface="Times New Roman" pitchFamily="18" charset="0"/>
              <a:cs typeface="Times New Roman" pitchFamily="18" charset="0"/>
            </a:rPr>
            <a:t>Cơ chế sinh bệnh của hôn mê</a:t>
          </a:r>
          <a:endParaRPr lang="en-US" sz="2600" kern="1200" dirty="0">
            <a:latin typeface="Times New Roman" pitchFamily="18" charset="0"/>
            <a:cs typeface="Times New Roman" pitchFamily="18" charset="0"/>
          </a:endParaRPr>
        </a:p>
      </dsp:txBody>
      <dsp:txXfrm>
        <a:off x="4107023" y="2291612"/>
        <a:ext cx="4607173" cy="690456"/>
      </dsp:txXfrm>
    </dsp:sp>
    <dsp:sp modelId="{0C98D307-6BB8-4C2A-AA3B-906BF6B40076}">
      <dsp:nvSpPr>
        <dsp:cNvPr id="0" name=""/>
        <dsp:cNvSpPr/>
      </dsp:nvSpPr>
      <dsp:spPr>
        <a:xfrm>
          <a:off x="4069671" y="3037420"/>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123482"/>
              <a:satOff val="444"/>
              <a:lumOff val="120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Đánh giá mức độ hôn mê</a:t>
          </a:r>
          <a:endParaRPr lang="en-US" sz="2600" kern="1200" dirty="0">
            <a:latin typeface="Times New Roman" pitchFamily="18" charset="0"/>
            <a:cs typeface="Times New Roman" pitchFamily="18" charset="0"/>
          </a:endParaRPr>
        </a:p>
      </dsp:txBody>
      <dsp:txXfrm>
        <a:off x="4107023" y="3074772"/>
        <a:ext cx="4607173" cy="690456"/>
      </dsp:txXfrm>
    </dsp:sp>
    <dsp:sp modelId="{ABD68767-9B55-4B76-92C4-BA1B9849430D}">
      <dsp:nvSpPr>
        <dsp:cNvPr id="0" name=""/>
        <dsp:cNvSpPr/>
      </dsp:nvSpPr>
      <dsp:spPr>
        <a:xfrm>
          <a:off x="4069671" y="3820579"/>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164642"/>
              <a:satOff val="592"/>
              <a:lumOff val="161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Chẩn đoán</a:t>
          </a:r>
          <a:endParaRPr lang="en-US" sz="2600" kern="1200" dirty="0">
            <a:latin typeface="Times New Roman" pitchFamily="18" charset="0"/>
            <a:cs typeface="Times New Roman" pitchFamily="18" charset="0"/>
          </a:endParaRPr>
        </a:p>
      </dsp:txBody>
      <dsp:txXfrm>
        <a:off x="4107023" y="3857931"/>
        <a:ext cx="4607173" cy="690456"/>
      </dsp:txXfrm>
    </dsp:sp>
    <dsp:sp modelId="{11B5DAF1-932B-42B3-A990-DEF4BCC4F297}">
      <dsp:nvSpPr>
        <dsp:cNvPr id="0" name=""/>
        <dsp:cNvSpPr/>
      </dsp:nvSpPr>
      <dsp:spPr>
        <a:xfrm>
          <a:off x="4069671" y="4603739"/>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205803"/>
              <a:satOff val="740"/>
              <a:lumOff val="201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dirty="0" smtClean="0">
              <a:latin typeface="Times New Roman" pitchFamily="18" charset="0"/>
              <a:cs typeface="Times New Roman" pitchFamily="18" charset="0"/>
            </a:rPr>
            <a:t>Trình bày cách xử trí khi gặp hôn mê</a:t>
          </a:r>
          <a:endParaRPr lang="en-US" sz="2600" kern="1200" dirty="0">
            <a:latin typeface="Times New Roman" pitchFamily="18" charset="0"/>
            <a:cs typeface="Times New Roman" pitchFamily="18" charset="0"/>
          </a:endParaRPr>
        </a:p>
      </dsp:txBody>
      <dsp:txXfrm>
        <a:off x="4107023" y="4641091"/>
        <a:ext cx="4607173" cy="690456"/>
      </dsp:txXfrm>
    </dsp:sp>
    <dsp:sp modelId="{AF4D4E71-6C1E-4855-85CC-9AF549DBB307}">
      <dsp:nvSpPr>
        <dsp:cNvPr id="0" name=""/>
        <dsp:cNvSpPr/>
      </dsp:nvSpPr>
      <dsp:spPr>
        <a:xfrm>
          <a:off x="4069671" y="5386898"/>
          <a:ext cx="4681877" cy="765160"/>
        </a:xfrm>
        <a:prstGeom prst="roundRect">
          <a:avLst/>
        </a:prstGeom>
        <a:solidFill>
          <a:schemeClr val="lt1">
            <a:alpha val="90000"/>
            <a:hueOff val="0"/>
            <a:satOff val="0"/>
            <a:lumOff val="0"/>
            <a:alphaOff val="0"/>
          </a:schemeClr>
        </a:solidFill>
        <a:ln w="42500" cap="flat" cmpd="sng" algn="ctr">
          <a:solidFill>
            <a:schemeClr val="accent6">
              <a:shade val="80000"/>
              <a:hueOff val="-246963"/>
              <a:satOff val="888"/>
              <a:lumOff val="24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kern="1200" smtClean="0">
              <a:latin typeface="Times New Roman" pitchFamily="18" charset="0"/>
              <a:cs typeface="Times New Roman" pitchFamily="18" charset="0"/>
            </a:rPr>
            <a:t>Quy trình điều dưỡn</a:t>
          </a:r>
          <a:r>
            <a:rPr lang="vi-VN" sz="2600" kern="1200" smtClean="0"/>
            <a:t>g</a:t>
          </a:r>
          <a:endParaRPr lang="en-US" sz="2600" kern="1200"/>
        </a:p>
      </dsp:txBody>
      <dsp:txXfrm>
        <a:off x="4107023" y="5424250"/>
        <a:ext cx="4607173" cy="690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93A2-3C34-4CE3-BDAC-62AE6DC7094A}">
      <dsp:nvSpPr>
        <dsp:cNvPr id="0" name=""/>
        <dsp:cNvSpPr/>
      </dsp:nvSpPr>
      <dsp:spPr>
        <a:xfrm>
          <a:off x="0" y="478401"/>
          <a:ext cx="82296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4D4E0-9727-43D9-A6B3-6A65E257DFDB}">
      <dsp:nvSpPr>
        <dsp:cNvPr id="0" name=""/>
        <dsp:cNvSpPr/>
      </dsp:nvSpPr>
      <dsp:spPr>
        <a:xfrm>
          <a:off x="391790" y="65121"/>
          <a:ext cx="7835792"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độ</a:t>
          </a:r>
          <a:r>
            <a:rPr lang="en-US" sz="2800" kern="1200" dirty="0" smtClean="0">
              <a:latin typeface="Times New Roman" pitchFamily="18" charset="0"/>
              <a:cs typeface="Times New Roman" pitchFamily="18" charset="0"/>
            </a:rPr>
            <a:t> I hay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nông</a:t>
          </a:r>
          <a:r>
            <a:rPr lang="en-US" sz="2800" kern="1200" dirty="0" smtClean="0">
              <a:latin typeface="Times New Roman" pitchFamily="18" charset="0"/>
              <a:cs typeface="Times New Roman" pitchFamily="18" charset="0"/>
            </a:rPr>
            <a:t> </a:t>
          </a:r>
          <a:endParaRPr lang="en-US" sz="2800" kern="1200" dirty="0">
            <a:latin typeface="Times New Roman" pitchFamily="18" charset="0"/>
            <a:cs typeface="Times New Roman" pitchFamily="18" charset="0"/>
          </a:endParaRPr>
        </a:p>
      </dsp:txBody>
      <dsp:txXfrm>
        <a:off x="432139" y="105470"/>
        <a:ext cx="7755094" cy="745862"/>
      </dsp:txXfrm>
    </dsp:sp>
    <dsp:sp modelId="{60A0A04C-2448-4583-B2FE-65F864FED4D0}">
      <dsp:nvSpPr>
        <dsp:cNvPr id="0" name=""/>
        <dsp:cNvSpPr/>
      </dsp:nvSpPr>
      <dsp:spPr>
        <a:xfrm>
          <a:off x="0" y="1748481"/>
          <a:ext cx="82296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8E4E6-AE38-4757-9D46-1BB3C6E06195}">
      <dsp:nvSpPr>
        <dsp:cNvPr id="0" name=""/>
        <dsp:cNvSpPr/>
      </dsp:nvSpPr>
      <dsp:spPr>
        <a:xfrm>
          <a:off x="391790" y="1335201"/>
          <a:ext cx="7835792"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độ</a:t>
          </a:r>
          <a:r>
            <a:rPr lang="en-US" sz="2800" kern="1200" dirty="0" smtClean="0">
              <a:latin typeface="Times New Roman" pitchFamily="18" charset="0"/>
              <a:cs typeface="Times New Roman" pitchFamily="18" charset="0"/>
            </a:rPr>
            <a:t> II hay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vừa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thật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sự</a:t>
          </a:r>
          <a:endParaRPr lang="en-US" sz="2800" kern="1200" dirty="0">
            <a:latin typeface="Times New Roman" pitchFamily="18" charset="0"/>
            <a:cs typeface="Times New Roman" pitchFamily="18" charset="0"/>
          </a:endParaRPr>
        </a:p>
      </dsp:txBody>
      <dsp:txXfrm>
        <a:off x="432139" y="1375550"/>
        <a:ext cx="7755094" cy="745862"/>
      </dsp:txXfrm>
    </dsp:sp>
    <dsp:sp modelId="{F7E8121F-65DA-494D-A992-3FC09DC67D55}">
      <dsp:nvSpPr>
        <dsp:cNvPr id="0" name=""/>
        <dsp:cNvSpPr/>
      </dsp:nvSpPr>
      <dsp:spPr>
        <a:xfrm>
          <a:off x="0" y="3018561"/>
          <a:ext cx="82296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30A4D-0D86-403C-A7F2-CAB2618F6B3D}">
      <dsp:nvSpPr>
        <dsp:cNvPr id="0" name=""/>
        <dsp:cNvSpPr/>
      </dsp:nvSpPr>
      <dsp:spPr>
        <a:xfrm>
          <a:off x="391790" y="2605281"/>
          <a:ext cx="7835792"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độ</a:t>
          </a:r>
          <a:r>
            <a:rPr lang="en-US" sz="2800" kern="1200" dirty="0" smtClean="0">
              <a:latin typeface="Times New Roman" pitchFamily="18" charset="0"/>
              <a:cs typeface="Times New Roman" pitchFamily="18" charset="0"/>
            </a:rPr>
            <a:t> III hay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sâu</a:t>
          </a:r>
          <a:endParaRPr lang="en-US" sz="2800" kern="1200" dirty="0">
            <a:latin typeface="Times New Roman" pitchFamily="18" charset="0"/>
            <a:cs typeface="Times New Roman" pitchFamily="18" charset="0"/>
          </a:endParaRPr>
        </a:p>
      </dsp:txBody>
      <dsp:txXfrm>
        <a:off x="432139" y="2645630"/>
        <a:ext cx="7755094" cy="745862"/>
      </dsp:txXfrm>
    </dsp:sp>
    <dsp:sp modelId="{B93B32D7-94D1-4340-82EF-ECCEED9A5E41}">
      <dsp:nvSpPr>
        <dsp:cNvPr id="0" name=""/>
        <dsp:cNvSpPr/>
      </dsp:nvSpPr>
      <dsp:spPr>
        <a:xfrm>
          <a:off x="0" y="4288641"/>
          <a:ext cx="82296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F28FE-1C9B-4D36-B94A-17CBB675F9E1}">
      <dsp:nvSpPr>
        <dsp:cNvPr id="0" name=""/>
        <dsp:cNvSpPr/>
      </dsp:nvSpPr>
      <dsp:spPr>
        <a:xfrm>
          <a:off x="391790" y="3875361"/>
          <a:ext cx="7835792"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độ</a:t>
          </a:r>
          <a:r>
            <a:rPr lang="en-US" sz="2800" kern="1200" dirty="0" smtClean="0">
              <a:latin typeface="Times New Roman" pitchFamily="18" charset="0"/>
              <a:cs typeface="Times New Roman" pitchFamily="18" charset="0"/>
            </a:rPr>
            <a:t> IV hay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quá</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mức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hôn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mê</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không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phục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hồi</a:t>
          </a:r>
          <a:endParaRPr lang="en-US" sz="2800" kern="1200" dirty="0">
            <a:latin typeface="Times New Roman" pitchFamily="18" charset="0"/>
            <a:cs typeface="Times New Roman" pitchFamily="18" charset="0"/>
          </a:endParaRPr>
        </a:p>
      </dsp:txBody>
      <dsp:txXfrm>
        <a:off x="432139" y="3915710"/>
        <a:ext cx="7755094"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ADCD-55D6-4424-A2A0-3565B0ED7B8A}">
      <dsp:nvSpPr>
        <dsp:cNvPr id="0" name=""/>
        <dsp:cNvSpPr/>
      </dsp:nvSpPr>
      <dsp:spPr>
        <a:xfrm>
          <a:off x="211231" y="3386"/>
          <a:ext cx="3784051" cy="1573187"/>
        </a:xfrm>
        <a:prstGeom prst="roundRect">
          <a:avLst>
            <a:gd name="adj" fmla="val 10000"/>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vi-VN" sz="4800" kern="1200" dirty="0" smtClean="0">
              <a:latin typeface="Times New Roman" pitchFamily="18" charset="0"/>
              <a:cs typeface="Times New Roman" pitchFamily="18" charset="0"/>
            </a:rPr>
            <a:t>Tổn thương đại thể</a:t>
          </a:r>
          <a:endParaRPr lang="vi-VN" sz="4800" kern="1200" dirty="0">
            <a:latin typeface="Times New Roman" pitchFamily="18" charset="0"/>
            <a:cs typeface="Times New Roman" pitchFamily="18" charset="0"/>
          </a:endParaRPr>
        </a:p>
      </dsp:txBody>
      <dsp:txXfrm>
        <a:off x="257308" y="49463"/>
        <a:ext cx="3691897" cy="1481033"/>
      </dsp:txXfrm>
    </dsp:sp>
    <dsp:sp modelId="{38CF93B5-5B72-4CC2-BF18-A169E83637A7}">
      <dsp:nvSpPr>
        <dsp:cNvPr id="0" name=""/>
        <dsp:cNvSpPr/>
      </dsp:nvSpPr>
      <dsp:spPr>
        <a:xfrm>
          <a:off x="589636" y="1576573"/>
          <a:ext cx="378405" cy="1179890"/>
        </a:xfrm>
        <a:custGeom>
          <a:avLst/>
          <a:gdLst/>
          <a:ahLst/>
          <a:cxnLst/>
          <a:rect l="0" t="0" r="0" b="0"/>
          <a:pathLst>
            <a:path>
              <a:moveTo>
                <a:pt x="0" y="0"/>
              </a:moveTo>
              <a:lnTo>
                <a:pt x="0" y="1179890"/>
              </a:lnTo>
              <a:lnTo>
                <a:pt x="378405" y="1179890"/>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97AEE-1F86-4B17-9813-34001DF1EF81}">
      <dsp:nvSpPr>
        <dsp:cNvPr id="0" name=""/>
        <dsp:cNvSpPr/>
      </dsp:nvSpPr>
      <dsp:spPr>
        <a:xfrm>
          <a:off x="968041" y="1969870"/>
          <a:ext cx="3291511" cy="1573187"/>
        </a:xfrm>
        <a:prstGeom prst="roundRect">
          <a:avLst>
            <a:gd name="adj" fmla="val 10000"/>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kern="1200" dirty="0" smtClean="0">
              <a:latin typeface="Times New Roman" pitchFamily="18" charset="0"/>
              <a:cs typeface="Times New Roman" pitchFamily="18" charset="0"/>
            </a:rPr>
            <a:t>Hôn mê do u não, chảy máu não,nhồi máu não</a:t>
          </a:r>
          <a:endParaRPr lang="vi-VN" sz="3200" kern="1200" dirty="0">
            <a:latin typeface="Times New Roman" pitchFamily="18" charset="0"/>
            <a:cs typeface="Times New Roman" pitchFamily="18" charset="0"/>
          </a:endParaRPr>
        </a:p>
      </dsp:txBody>
      <dsp:txXfrm>
        <a:off x="1014118" y="2015947"/>
        <a:ext cx="3199357" cy="1481033"/>
      </dsp:txXfrm>
    </dsp:sp>
    <dsp:sp modelId="{52BD2C7A-5FD8-45E0-8639-CEC0B92848B3}">
      <dsp:nvSpPr>
        <dsp:cNvPr id="0" name=""/>
        <dsp:cNvSpPr/>
      </dsp:nvSpPr>
      <dsp:spPr>
        <a:xfrm>
          <a:off x="589636" y="1576573"/>
          <a:ext cx="378405" cy="3146375"/>
        </a:xfrm>
        <a:custGeom>
          <a:avLst/>
          <a:gdLst/>
          <a:ahLst/>
          <a:cxnLst/>
          <a:rect l="0" t="0" r="0" b="0"/>
          <a:pathLst>
            <a:path>
              <a:moveTo>
                <a:pt x="0" y="0"/>
              </a:moveTo>
              <a:lnTo>
                <a:pt x="0" y="3146375"/>
              </a:lnTo>
              <a:lnTo>
                <a:pt x="378405" y="3146375"/>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EB2AA-12B7-411A-94AF-79C55F0AAAD8}">
      <dsp:nvSpPr>
        <dsp:cNvPr id="0" name=""/>
        <dsp:cNvSpPr/>
      </dsp:nvSpPr>
      <dsp:spPr>
        <a:xfrm>
          <a:off x="968041" y="3936355"/>
          <a:ext cx="3388444" cy="1573187"/>
        </a:xfrm>
        <a:prstGeom prst="roundRect">
          <a:avLst>
            <a:gd name="adj" fmla="val 10000"/>
          </a:avLst>
        </a:prstGeom>
        <a:solidFill>
          <a:schemeClr val="lt1">
            <a:alpha val="90000"/>
            <a:hueOff val="0"/>
            <a:satOff val="0"/>
            <a:lumOff val="0"/>
            <a:alphaOff val="0"/>
          </a:schemeClr>
        </a:solidFill>
        <a:ln w="42500" cap="flat" cmpd="sng" algn="ctr">
          <a:solidFill>
            <a:schemeClr val="accent5">
              <a:hueOff val="-4673099"/>
              <a:satOff val="6871"/>
              <a:lumOff val="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kern="1200" dirty="0" smtClean="0">
              <a:latin typeface="Times New Roman" pitchFamily="18" charset="0"/>
              <a:cs typeface="Times New Roman" pitchFamily="18" charset="0"/>
            </a:rPr>
            <a:t>Chấn thương đụng dập não,viêm não </a:t>
          </a:r>
          <a:endParaRPr lang="vi-VN" sz="3200" kern="1200" dirty="0">
            <a:latin typeface="Times New Roman" pitchFamily="18" charset="0"/>
            <a:cs typeface="Times New Roman" pitchFamily="18" charset="0"/>
          </a:endParaRPr>
        </a:p>
      </dsp:txBody>
      <dsp:txXfrm>
        <a:off x="1014118" y="3982432"/>
        <a:ext cx="3296290" cy="1481033"/>
      </dsp:txXfrm>
    </dsp:sp>
    <dsp:sp modelId="{74B4FDE3-CA50-4D17-9547-2DE82028F57B}">
      <dsp:nvSpPr>
        <dsp:cNvPr id="0" name=""/>
        <dsp:cNvSpPr/>
      </dsp:nvSpPr>
      <dsp:spPr>
        <a:xfrm>
          <a:off x="4781876" y="3386"/>
          <a:ext cx="3394624" cy="1573187"/>
        </a:xfrm>
        <a:prstGeom prst="roundRect">
          <a:avLst>
            <a:gd name="adj" fmla="val 10000"/>
          </a:avLst>
        </a:prstGeom>
        <a:solidFill>
          <a:schemeClr val="accent5">
            <a:hueOff val="-14019296"/>
            <a:satOff val="20613"/>
            <a:lumOff val="176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vi-VN" sz="5100" kern="1200" dirty="0" smtClean="0">
              <a:latin typeface="Times New Roman" pitchFamily="18" charset="0"/>
              <a:cs typeface="Times New Roman" pitchFamily="18" charset="0"/>
            </a:rPr>
            <a:t>Tổn thương vi thể</a:t>
          </a:r>
          <a:endParaRPr lang="vi-VN" sz="5100" kern="1200" dirty="0">
            <a:latin typeface="Times New Roman" pitchFamily="18" charset="0"/>
            <a:cs typeface="Times New Roman" pitchFamily="18" charset="0"/>
          </a:endParaRPr>
        </a:p>
      </dsp:txBody>
      <dsp:txXfrm>
        <a:off x="4827953" y="49463"/>
        <a:ext cx="3302470" cy="1481033"/>
      </dsp:txXfrm>
    </dsp:sp>
    <dsp:sp modelId="{68C23A75-BD1C-4D06-AA00-D8A295929E04}">
      <dsp:nvSpPr>
        <dsp:cNvPr id="0" name=""/>
        <dsp:cNvSpPr/>
      </dsp:nvSpPr>
      <dsp:spPr>
        <a:xfrm>
          <a:off x="5121339" y="1576573"/>
          <a:ext cx="339462" cy="1179890"/>
        </a:xfrm>
        <a:custGeom>
          <a:avLst/>
          <a:gdLst/>
          <a:ahLst/>
          <a:cxnLst/>
          <a:rect l="0" t="0" r="0" b="0"/>
          <a:pathLst>
            <a:path>
              <a:moveTo>
                <a:pt x="0" y="0"/>
              </a:moveTo>
              <a:lnTo>
                <a:pt x="0" y="1179890"/>
              </a:lnTo>
              <a:lnTo>
                <a:pt x="339462" y="1179890"/>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97E64-468A-4443-9FC8-02F65C5ADC99}">
      <dsp:nvSpPr>
        <dsp:cNvPr id="0" name=""/>
        <dsp:cNvSpPr/>
      </dsp:nvSpPr>
      <dsp:spPr>
        <a:xfrm>
          <a:off x="5460801" y="1969870"/>
          <a:ext cx="3139981" cy="1573187"/>
        </a:xfrm>
        <a:prstGeom prst="roundRect">
          <a:avLst>
            <a:gd name="adj" fmla="val 10000"/>
          </a:avLst>
        </a:prstGeom>
        <a:solidFill>
          <a:schemeClr val="lt1">
            <a:alpha val="90000"/>
            <a:hueOff val="0"/>
            <a:satOff val="0"/>
            <a:lumOff val="0"/>
            <a:alphaOff val="0"/>
          </a:schemeClr>
        </a:solidFill>
        <a:ln w="42500" cap="flat" cmpd="sng" algn="ctr">
          <a:solidFill>
            <a:schemeClr val="accent5">
              <a:hueOff val="-9346198"/>
              <a:satOff val="13742"/>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kern="1200" dirty="0" smtClean="0">
              <a:latin typeface="Times New Roman" pitchFamily="18" charset="0"/>
              <a:cs typeface="Times New Roman" pitchFamily="18" charset="0"/>
            </a:rPr>
            <a:t>Hôn mê do ngộ độc</a:t>
          </a:r>
          <a:endParaRPr lang="vi-VN" sz="3200" kern="1200" dirty="0">
            <a:latin typeface="Times New Roman" pitchFamily="18" charset="0"/>
            <a:cs typeface="Times New Roman" pitchFamily="18" charset="0"/>
          </a:endParaRPr>
        </a:p>
      </dsp:txBody>
      <dsp:txXfrm>
        <a:off x="5506878" y="2015947"/>
        <a:ext cx="3047827" cy="1481033"/>
      </dsp:txXfrm>
    </dsp:sp>
    <dsp:sp modelId="{46EC70C2-BF25-4AE6-82DE-5E8C8A19D5C5}">
      <dsp:nvSpPr>
        <dsp:cNvPr id="0" name=""/>
        <dsp:cNvSpPr/>
      </dsp:nvSpPr>
      <dsp:spPr>
        <a:xfrm>
          <a:off x="5121339" y="1576573"/>
          <a:ext cx="339462" cy="3209310"/>
        </a:xfrm>
        <a:custGeom>
          <a:avLst/>
          <a:gdLst/>
          <a:ahLst/>
          <a:cxnLst/>
          <a:rect l="0" t="0" r="0" b="0"/>
          <a:pathLst>
            <a:path>
              <a:moveTo>
                <a:pt x="0" y="0"/>
              </a:moveTo>
              <a:lnTo>
                <a:pt x="0" y="3209310"/>
              </a:lnTo>
              <a:lnTo>
                <a:pt x="339462" y="3209310"/>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23478-9ADE-41DE-8538-AF56606E32FE}">
      <dsp:nvSpPr>
        <dsp:cNvPr id="0" name=""/>
        <dsp:cNvSpPr/>
      </dsp:nvSpPr>
      <dsp:spPr>
        <a:xfrm>
          <a:off x="5460801" y="3936355"/>
          <a:ext cx="3167166" cy="1699058"/>
        </a:xfrm>
        <a:prstGeom prst="roundRect">
          <a:avLst>
            <a:gd name="adj" fmla="val 10000"/>
          </a:avLst>
        </a:prstGeom>
        <a:solidFill>
          <a:schemeClr val="lt1">
            <a:alpha val="90000"/>
            <a:hueOff val="0"/>
            <a:satOff val="0"/>
            <a:lumOff val="0"/>
            <a:alphaOff val="0"/>
          </a:schemeClr>
        </a:solidFill>
        <a:ln w="42500" cap="flat" cmpd="sng" algn="ctr">
          <a:solidFill>
            <a:schemeClr val="accent5">
              <a:hueOff val="-14019296"/>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kern="1200" dirty="0" smtClean="0">
              <a:latin typeface="Times New Roman" pitchFamily="18" charset="0"/>
              <a:cs typeface="Times New Roman" pitchFamily="18" charset="0"/>
            </a:rPr>
            <a:t>Hôn mê do nhiễm toan ceton trong đái tháo đường, hôn mê gan</a:t>
          </a:r>
          <a:endParaRPr lang="vi-VN" sz="3200" kern="1200" dirty="0">
            <a:latin typeface="Times New Roman" pitchFamily="18" charset="0"/>
            <a:cs typeface="Times New Roman" pitchFamily="18" charset="0"/>
          </a:endParaRPr>
        </a:p>
      </dsp:txBody>
      <dsp:txXfrm>
        <a:off x="5510565" y="3986119"/>
        <a:ext cx="3067638" cy="1599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EEB6A-0A59-459A-95B2-F34E8C8E8171}">
      <dsp:nvSpPr>
        <dsp:cNvPr id="0" name=""/>
        <dsp:cNvSpPr/>
      </dsp:nvSpPr>
      <dsp:spPr>
        <a:xfrm rot="5400000">
          <a:off x="-330024" y="352445"/>
          <a:ext cx="1538675" cy="878626"/>
        </a:xfrm>
        <a:prstGeom prst="chevron">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smtClean="0">
              <a:latin typeface="Times New Roman" pitchFamily="18" charset="0"/>
              <a:cs typeface="Times New Roman" pitchFamily="18" charset="0"/>
            </a:rPr>
            <a:t>Mất ý thức</a:t>
          </a:r>
          <a:endParaRPr lang="en-US" sz="2100" kern="1200">
            <a:latin typeface="Times New Roman" pitchFamily="18" charset="0"/>
            <a:cs typeface="Times New Roman" pitchFamily="18" charset="0"/>
          </a:endParaRPr>
        </a:p>
      </dsp:txBody>
      <dsp:txXfrm rot="-5400000">
        <a:off x="1" y="461733"/>
        <a:ext cx="878626" cy="660049"/>
      </dsp:txXfrm>
    </dsp:sp>
    <dsp:sp modelId="{4D425411-05D9-420C-942D-45918C78B427}">
      <dsp:nvSpPr>
        <dsp:cNvPr id="0" name=""/>
        <dsp:cNvSpPr/>
      </dsp:nvSpPr>
      <dsp:spPr>
        <a:xfrm rot="5400000">
          <a:off x="3709428" y="-2816471"/>
          <a:ext cx="1115543" cy="67771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vi-VN" sz="3000" kern="1200" smtClean="0">
              <a:latin typeface="Times New Roman" pitchFamily="18" charset="0"/>
              <a:cs typeface="Times New Roman" pitchFamily="18" charset="0"/>
            </a:rPr>
            <a:t>mất tri giác, mất trí nhớ, mất tiếng nói, mất vẻ điệu bộ</a:t>
          </a:r>
          <a:endParaRPr lang="en-US" sz="3000" kern="1200">
            <a:latin typeface="Times New Roman" pitchFamily="18" charset="0"/>
            <a:cs typeface="Times New Roman" pitchFamily="18" charset="0"/>
          </a:endParaRPr>
        </a:p>
      </dsp:txBody>
      <dsp:txXfrm rot="-5400000">
        <a:off x="878626" y="68787"/>
        <a:ext cx="6722691" cy="1006631"/>
      </dsp:txXfrm>
    </dsp:sp>
    <dsp:sp modelId="{47B00594-7253-4114-AB72-6709CD506A4E}">
      <dsp:nvSpPr>
        <dsp:cNvPr id="0" name=""/>
        <dsp:cNvSpPr/>
      </dsp:nvSpPr>
      <dsp:spPr>
        <a:xfrm rot="5400000">
          <a:off x="-188277" y="1705167"/>
          <a:ext cx="1255180" cy="878626"/>
        </a:xfrm>
        <a:prstGeom prst="chevron">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smtClean="0">
              <a:latin typeface="Times New Roman" pitchFamily="18" charset="0"/>
              <a:cs typeface="Times New Roman" pitchFamily="18" charset="0"/>
            </a:rPr>
            <a:t>Mất sự thức tỉnh</a:t>
          </a:r>
          <a:endParaRPr lang="en-US" sz="2100" kern="1200">
            <a:latin typeface="Times New Roman" pitchFamily="18" charset="0"/>
            <a:cs typeface="Times New Roman" pitchFamily="18" charset="0"/>
          </a:endParaRPr>
        </a:p>
      </dsp:txBody>
      <dsp:txXfrm rot="-5400000">
        <a:off x="0" y="1956203"/>
        <a:ext cx="878626" cy="376554"/>
      </dsp:txXfrm>
    </dsp:sp>
    <dsp:sp modelId="{B3B86FB6-A214-4BE8-882C-1250888AAF15}">
      <dsp:nvSpPr>
        <dsp:cNvPr id="0" name=""/>
        <dsp:cNvSpPr/>
      </dsp:nvSpPr>
      <dsp:spPr>
        <a:xfrm rot="5400000">
          <a:off x="3771772" y="-1463749"/>
          <a:ext cx="990854" cy="67771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vi-VN" sz="3000" kern="1200" smtClean="0">
              <a:latin typeface="Times New Roman" pitchFamily="18" charset="0"/>
              <a:cs typeface="Times New Roman" pitchFamily="18" charset="0"/>
            </a:rPr>
            <a:t>bao gồm mất chú ý, ngủ gà, đờ đẫn, hôn mê</a:t>
          </a:r>
          <a:endParaRPr lang="en-US" sz="3000" kern="1200">
            <a:latin typeface="Times New Roman" pitchFamily="18" charset="0"/>
            <a:cs typeface="Times New Roman" pitchFamily="18" charset="0"/>
          </a:endParaRPr>
        </a:p>
      </dsp:txBody>
      <dsp:txXfrm rot="-5400000">
        <a:off x="878626" y="1477767"/>
        <a:ext cx="6728777" cy="894114"/>
      </dsp:txXfrm>
    </dsp:sp>
    <dsp:sp modelId="{A0718776-451E-4FFA-B3AF-FEA096C844E5}">
      <dsp:nvSpPr>
        <dsp:cNvPr id="0" name=""/>
        <dsp:cNvSpPr/>
      </dsp:nvSpPr>
      <dsp:spPr>
        <a:xfrm rot="5400000">
          <a:off x="-772550" y="3439892"/>
          <a:ext cx="2423727" cy="878626"/>
        </a:xfrm>
        <a:prstGeom prst="chevron">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w="9525" cap="flat" cmpd="sng" algn="ctr">
          <a:solidFill>
            <a:schemeClr val="accent1">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smtClean="0">
              <a:latin typeface="Times New Roman" pitchFamily="18" charset="0"/>
              <a:cs typeface="Times New Roman" pitchFamily="18" charset="0"/>
            </a:rPr>
            <a:t>Rối loạn thần kinh thực vật</a:t>
          </a:r>
          <a:endParaRPr lang="en-US" sz="2100" kern="1200">
            <a:latin typeface="Times New Roman" pitchFamily="18" charset="0"/>
            <a:cs typeface="Times New Roman" pitchFamily="18" charset="0"/>
          </a:endParaRPr>
        </a:p>
      </dsp:txBody>
      <dsp:txXfrm rot="-5400000">
        <a:off x="0" y="3106655"/>
        <a:ext cx="878626" cy="1545101"/>
      </dsp:txXfrm>
    </dsp:sp>
    <dsp:sp modelId="{CCD00686-49C3-429C-92A7-E7011A0DD934}">
      <dsp:nvSpPr>
        <dsp:cNvPr id="0" name=""/>
        <dsp:cNvSpPr/>
      </dsp:nvSpPr>
      <dsp:spPr>
        <a:xfrm rot="5400000">
          <a:off x="3687335" y="-168337"/>
          <a:ext cx="2038354" cy="765577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smtClean="0">
              <a:latin typeface="Times New Roman" pitchFamily="18" charset="0"/>
              <a:cs typeface="Times New Roman" pitchFamily="18" charset="0"/>
            </a:rPr>
            <a:t>Rối loạn hô hấp: Nhịp thở nhanh sâu, nhịp thở nhanh nông, ngừng thở nếu tổn thương não quá lớn, nhịp thở Cheyne-stokes</a:t>
          </a:r>
          <a:endParaRPr lang="en-US" sz="2700" kern="1200">
            <a:latin typeface="Times New Roman" pitchFamily="18" charset="0"/>
            <a:cs typeface="Times New Roman" pitchFamily="18" charset="0"/>
          </a:endParaRPr>
        </a:p>
        <a:p>
          <a:pPr marL="228600" lvl="1" indent="-228600" algn="l" defTabSz="1200150">
            <a:lnSpc>
              <a:spcPct val="90000"/>
            </a:lnSpc>
            <a:spcBef>
              <a:spcPct val="0"/>
            </a:spcBef>
            <a:spcAft>
              <a:spcPct val="15000"/>
            </a:spcAft>
            <a:buChar char="••"/>
          </a:pPr>
          <a:r>
            <a:rPr lang="vi-VN" sz="2700" kern="1200" smtClean="0">
              <a:latin typeface="Times New Roman" pitchFamily="18" charset="0"/>
              <a:cs typeface="Times New Roman" pitchFamily="18" charset="0"/>
            </a:rPr>
            <a:t>Rối loạn tuần hoàn: xanh tái, mạch nhanh, tăng huyết áp, cuối cùng là tụt huyết áp</a:t>
          </a:r>
          <a:endParaRPr lang="en-US" sz="2700" kern="1200">
            <a:latin typeface="Times New Roman" pitchFamily="18" charset="0"/>
            <a:cs typeface="Times New Roman" pitchFamily="18" charset="0"/>
          </a:endParaRPr>
        </a:p>
      </dsp:txBody>
      <dsp:txXfrm rot="-5400000">
        <a:off x="878626" y="2739876"/>
        <a:ext cx="7556269" cy="1839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0E06-198F-4509-BD35-79C694A69082}">
      <dsp:nvSpPr>
        <dsp:cNvPr id="0" name=""/>
        <dsp:cNvSpPr/>
      </dsp:nvSpPr>
      <dsp:spPr>
        <a:xfrm>
          <a:off x="0" y="0"/>
          <a:ext cx="1556997" cy="5943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Rối loạn ý thức nhưng không có hôn </a:t>
          </a: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mê, bệnh nhân vẫn tỉnh (nhưng lẫn lộn)</a:t>
          </a:r>
          <a:endParaRPr lang="en-US" sz="2800" b="0" kern="1200">
            <a:latin typeface="Times New Roman" pitchFamily="18" charset="0"/>
            <a:cs typeface="Times New Roman" pitchFamily="18" charset="0"/>
          </a:endParaRPr>
        </a:p>
      </dsp:txBody>
      <dsp:txXfrm>
        <a:off x="0" y="0"/>
        <a:ext cx="1556997" cy="1783080"/>
      </dsp:txXfrm>
    </dsp:sp>
    <dsp:sp modelId="{240CC1E1-62E1-4B4F-A5E4-831CA8798D3E}">
      <dsp:nvSpPr>
        <dsp:cNvPr id="0" name=""/>
        <dsp:cNvSpPr/>
      </dsp:nvSpPr>
      <dsp:spPr>
        <a:xfrm>
          <a:off x="1698179" y="0"/>
          <a:ext cx="1837469" cy="5943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Tình trạng lặng thinh bất động: Bệnh nhân còn tỉnh, nhãn cầu còn định hướng và nhắm mắt khi bị đe dọa</a:t>
          </a:r>
          <a:endParaRPr lang="en-US" sz="2800" b="0" kern="1200">
            <a:latin typeface="Times New Roman" pitchFamily="18" charset="0"/>
            <a:cs typeface="Times New Roman" pitchFamily="18" charset="0"/>
          </a:endParaRPr>
        </a:p>
      </dsp:txBody>
      <dsp:txXfrm>
        <a:off x="1698179" y="0"/>
        <a:ext cx="1837469" cy="1783080"/>
      </dsp:txXfrm>
    </dsp:sp>
    <dsp:sp modelId="{0BE17F62-6E8F-4D4C-8E0E-0E12D448CED2}">
      <dsp:nvSpPr>
        <dsp:cNvPr id="0" name=""/>
        <dsp:cNvSpPr/>
      </dsp:nvSpPr>
      <dsp:spPr>
        <a:xfrm>
          <a:off x="3673459" y="0"/>
          <a:ext cx="1837469" cy="5943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Giấc ngủ kéo dài do tổn thương vùng đồi: vươn vai, ngáp, thở dài, kích thích thì tỉnh ngay.</a:t>
          </a:r>
          <a:endParaRPr lang="en-US" sz="2800" b="0" kern="1200">
            <a:latin typeface="Times New Roman" pitchFamily="18" charset="0"/>
            <a:cs typeface="Times New Roman" pitchFamily="18" charset="0"/>
          </a:endParaRPr>
        </a:p>
      </dsp:txBody>
      <dsp:txXfrm>
        <a:off x="3673459" y="0"/>
        <a:ext cx="1837469" cy="1783080"/>
      </dsp:txXfrm>
    </dsp:sp>
    <dsp:sp modelId="{59D9CF2B-D187-4D4A-B814-E2887BBCAAD1}">
      <dsp:nvSpPr>
        <dsp:cNvPr id="0" name=""/>
        <dsp:cNvSpPr/>
      </dsp:nvSpPr>
      <dsp:spPr>
        <a:xfrm>
          <a:off x="5648738" y="0"/>
          <a:ext cx="1837469" cy="5943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Hội chứng khóa trong (locked in syndrome). Tổn thương các bó vận động dưới nhân (bó gối, bó tháp) còn hệ thống lưới thì nguyên vẹn</a:t>
          </a:r>
          <a:endParaRPr lang="en-US" sz="2800" b="0" kern="1200">
            <a:latin typeface="Times New Roman" pitchFamily="18" charset="0"/>
            <a:cs typeface="Times New Roman" pitchFamily="18" charset="0"/>
          </a:endParaRPr>
        </a:p>
      </dsp:txBody>
      <dsp:txXfrm>
        <a:off x="5648738" y="0"/>
        <a:ext cx="1837469" cy="1783080"/>
      </dsp:txXfrm>
    </dsp:sp>
    <dsp:sp modelId="{40C45EED-D1F9-4DA0-9D5E-763ABBD7BFB0}">
      <dsp:nvSpPr>
        <dsp:cNvPr id="0" name=""/>
        <dsp:cNvSpPr/>
      </dsp:nvSpPr>
      <dsp:spPr>
        <a:xfrm>
          <a:off x="7627389" y="0"/>
          <a:ext cx="1440410" cy="5943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b="0" kern="1200" smtClean="0">
            <a:latin typeface="Times New Roman" pitchFamily="18" charset="0"/>
            <a:cs typeface="Times New Roman" pitchFamily="18" charset="0"/>
          </a:endParaRPr>
        </a:p>
        <a:p>
          <a:pPr lvl="0" algn="l" defTabSz="1244600">
            <a:lnSpc>
              <a:spcPct val="90000"/>
            </a:lnSpc>
            <a:spcBef>
              <a:spcPct val="0"/>
            </a:spcBef>
            <a:spcAft>
              <a:spcPct val="35000"/>
            </a:spcAft>
          </a:pPr>
          <a:r>
            <a:rPr lang="vi-VN" sz="2800" b="0" kern="1200" smtClean="0">
              <a:latin typeface="Times New Roman" pitchFamily="18" charset="0"/>
              <a:cs typeface="Times New Roman" pitchFamily="18" charset="0"/>
            </a:rPr>
            <a:t>Rối </a:t>
          </a:r>
          <a:r>
            <a:rPr lang="vi-VN" sz="2800" b="0" kern="1200" smtClean="0">
              <a:latin typeface="Times New Roman" pitchFamily="18" charset="0"/>
              <a:cs typeface="Times New Roman" pitchFamily="18" charset="0"/>
            </a:rPr>
            <a:t>loạn thần kinh chức n</a:t>
          </a:r>
          <a:r>
            <a:rPr lang="en-US" sz="2800" b="0" kern="1200" smtClean="0">
              <a:latin typeface="Times New Roman" pitchFamily="18" charset="0"/>
              <a:cs typeface="Times New Roman" pitchFamily="18" charset="0"/>
            </a:rPr>
            <a:t>ăng</a:t>
          </a:r>
          <a:r>
            <a:rPr lang="vi-VN" sz="2800" b="0" kern="1200" smtClean="0">
              <a:latin typeface="Times New Roman" pitchFamily="18" charset="0"/>
              <a:cs typeface="Times New Roman" pitchFamily="18" charset="0"/>
            </a:rPr>
            <a:t>, hysteria, rối loạn tâm thần:</a:t>
          </a:r>
          <a:endParaRPr lang="en-US" sz="2800" b="0" kern="1200">
            <a:latin typeface="Times New Roman" pitchFamily="18" charset="0"/>
            <a:cs typeface="Times New Roman" pitchFamily="18" charset="0"/>
          </a:endParaRPr>
        </a:p>
      </dsp:txBody>
      <dsp:txXfrm>
        <a:off x="7627389" y="0"/>
        <a:ext cx="1440410" cy="1783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A15C6-F906-4F2E-9B87-1D057D2E6D42}">
      <dsp:nvSpPr>
        <dsp:cNvPr id="0" name=""/>
        <dsp:cNvSpPr/>
      </dsp:nvSpPr>
      <dsp:spPr>
        <a:xfrm>
          <a:off x="4872077" y="2707213"/>
          <a:ext cx="2510022" cy="421605"/>
        </a:xfrm>
        <a:custGeom>
          <a:avLst/>
          <a:gdLst/>
          <a:ahLst/>
          <a:cxnLst/>
          <a:rect l="0" t="0" r="0" b="0"/>
          <a:pathLst>
            <a:path>
              <a:moveTo>
                <a:pt x="0" y="0"/>
              </a:moveTo>
              <a:lnTo>
                <a:pt x="0" y="279510"/>
              </a:lnTo>
              <a:lnTo>
                <a:pt x="2510022" y="279510"/>
              </a:lnTo>
              <a:lnTo>
                <a:pt x="2510022" y="421605"/>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348E2-FF73-45F1-A212-8546F546B9C0}">
      <dsp:nvSpPr>
        <dsp:cNvPr id="0" name=""/>
        <dsp:cNvSpPr/>
      </dsp:nvSpPr>
      <dsp:spPr>
        <a:xfrm>
          <a:off x="4813041" y="2707213"/>
          <a:ext cx="91440" cy="717005"/>
        </a:xfrm>
        <a:custGeom>
          <a:avLst/>
          <a:gdLst/>
          <a:ahLst/>
          <a:cxnLst/>
          <a:rect l="0" t="0" r="0" b="0"/>
          <a:pathLst>
            <a:path>
              <a:moveTo>
                <a:pt x="59035" y="0"/>
              </a:moveTo>
              <a:lnTo>
                <a:pt x="59035" y="574910"/>
              </a:lnTo>
              <a:lnTo>
                <a:pt x="45720" y="574910"/>
              </a:lnTo>
              <a:lnTo>
                <a:pt x="45720" y="717005"/>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C9D95-E8BD-4C33-AD50-4360D9D6B1FB}">
      <dsp:nvSpPr>
        <dsp:cNvPr id="0" name=""/>
        <dsp:cNvSpPr/>
      </dsp:nvSpPr>
      <dsp:spPr>
        <a:xfrm>
          <a:off x="1481906" y="1270276"/>
          <a:ext cx="3390170" cy="462937"/>
        </a:xfrm>
        <a:custGeom>
          <a:avLst/>
          <a:gdLst/>
          <a:ahLst/>
          <a:cxnLst/>
          <a:rect l="0" t="0" r="0" b="0"/>
          <a:pathLst>
            <a:path>
              <a:moveTo>
                <a:pt x="0" y="0"/>
              </a:moveTo>
              <a:lnTo>
                <a:pt x="0" y="320842"/>
              </a:lnTo>
              <a:lnTo>
                <a:pt x="3390170" y="320842"/>
              </a:lnTo>
              <a:lnTo>
                <a:pt x="3390170" y="46293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6EF5-914B-486E-A5F6-EA541A8721C8}">
      <dsp:nvSpPr>
        <dsp:cNvPr id="0" name=""/>
        <dsp:cNvSpPr/>
      </dsp:nvSpPr>
      <dsp:spPr>
        <a:xfrm>
          <a:off x="1189752" y="3048006"/>
          <a:ext cx="1489761" cy="483430"/>
        </a:xfrm>
        <a:custGeom>
          <a:avLst/>
          <a:gdLst/>
          <a:ahLst/>
          <a:cxnLst/>
          <a:rect l="0" t="0" r="0" b="0"/>
          <a:pathLst>
            <a:path>
              <a:moveTo>
                <a:pt x="0" y="0"/>
              </a:moveTo>
              <a:lnTo>
                <a:pt x="0" y="341335"/>
              </a:lnTo>
              <a:lnTo>
                <a:pt x="1489761" y="341335"/>
              </a:lnTo>
              <a:lnTo>
                <a:pt x="1489761" y="483430"/>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7E6B1-9337-4C2F-9D9F-69985B21B227}">
      <dsp:nvSpPr>
        <dsp:cNvPr id="0" name=""/>
        <dsp:cNvSpPr/>
      </dsp:nvSpPr>
      <dsp:spPr>
        <a:xfrm>
          <a:off x="770823" y="3048006"/>
          <a:ext cx="418929" cy="424742"/>
        </a:xfrm>
        <a:custGeom>
          <a:avLst/>
          <a:gdLst/>
          <a:ahLst/>
          <a:cxnLst/>
          <a:rect l="0" t="0" r="0" b="0"/>
          <a:pathLst>
            <a:path>
              <a:moveTo>
                <a:pt x="418929" y="0"/>
              </a:moveTo>
              <a:lnTo>
                <a:pt x="418929" y="282647"/>
              </a:lnTo>
              <a:lnTo>
                <a:pt x="0" y="282647"/>
              </a:lnTo>
              <a:lnTo>
                <a:pt x="0" y="42474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8FDF9-35F2-418B-9F8D-7B27090E210C}">
      <dsp:nvSpPr>
        <dsp:cNvPr id="0" name=""/>
        <dsp:cNvSpPr/>
      </dsp:nvSpPr>
      <dsp:spPr>
        <a:xfrm>
          <a:off x="1189752" y="1270276"/>
          <a:ext cx="292153" cy="518075"/>
        </a:xfrm>
        <a:custGeom>
          <a:avLst/>
          <a:gdLst/>
          <a:ahLst/>
          <a:cxnLst/>
          <a:rect l="0" t="0" r="0" b="0"/>
          <a:pathLst>
            <a:path>
              <a:moveTo>
                <a:pt x="292153" y="0"/>
              </a:moveTo>
              <a:lnTo>
                <a:pt x="292153" y="375980"/>
              </a:lnTo>
              <a:lnTo>
                <a:pt x="0" y="375980"/>
              </a:lnTo>
              <a:lnTo>
                <a:pt x="0" y="518075"/>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E7DE3-2559-41A7-A3BB-E27B92B1DF2A}">
      <dsp:nvSpPr>
        <dsp:cNvPr id="0" name=""/>
        <dsp:cNvSpPr/>
      </dsp:nvSpPr>
      <dsp:spPr>
        <a:xfrm>
          <a:off x="201633" y="10621"/>
          <a:ext cx="2560545" cy="125965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C68A5-D39F-4A40-A7B3-67A0950A8454}">
      <dsp:nvSpPr>
        <dsp:cNvPr id="0" name=""/>
        <dsp:cNvSpPr/>
      </dsp:nvSpPr>
      <dsp:spPr>
        <a:xfrm>
          <a:off x="372062" y="172528"/>
          <a:ext cx="2560545" cy="1259654"/>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i="0" kern="1200" smtClean="0">
              <a:latin typeface="Times New Roman" pitchFamily="18" charset="0"/>
              <a:cs typeface="Times New Roman" pitchFamily="18" charset="0"/>
            </a:rPr>
            <a:t>Duy trì chức  năng sống và điều chỉnh hằng số sinh lý</a:t>
          </a:r>
          <a:endParaRPr lang="en-US" sz="2000" b="1" i="0" kern="1200">
            <a:latin typeface="Times New Roman" pitchFamily="18" charset="0"/>
            <a:cs typeface="Times New Roman" pitchFamily="18" charset="0"/>
          </a:endParaRPr>
        </a:p>
      </dsp:txBody>
      <dsp:txXfrm>
        <a:off x="408956" y="209422"/>
        <a:ext cx="2486757" cy="1185866"/>
      </dsp:txXfrm>
    </dsp:sp>
    <dsp:sp modelId="{AF837D0D-5BFD-4355-980D-0FDE09CFEF44}">
      <dsp:nvSpPr>
        <dsp:cNvPr id="0" name=""/>
        <dsp:cNvSpPr/>
      </dsp:nvSpPr>
      <dsp:spPr>
        <a:xfrm>
          <a:off x="114303" y="1788351"/>
          <a:ext cx="2150898" cy="125965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9E122-DA37-44AC-81AD-A82683D7CEFB}">
      <dsp:nvSpPr>
        <dsp:cNvPr id="0" name=""/>
        <dsp:cNvSpPr/>
      </dsp:nvSpPr>
      <dsp:spPr>
        <a:xfrm>
          <a:off x="284732" y="1950258"/>
          <a:ext cx="2150898" cy="1259654"/>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i="0" kern="1200" smtClean="0">
              <a:latin typeface="Times New Roman" pitchFamily="18" charset="0"/>
              <a:cs typeface="Times New Roman" pitchFamily="18" charset="0"/>
            </a:rPr>
            <a:t>Chức năng hô hấp</a:t>
          </a:r>
          <a:endParaRPr lang="en-US" sz="2000" b="1" i="0" kern="1200">
            <a:latin typeface="Times New Roman" pitchFamily="18" charset="0"/>
            <a:cs typeface="Times New Roman" pitchFamily="18" charset="0"/>
          </a:endParaRPr>
        </a:p>
      </dsp:txBody>
      <dsp:txXfrm>
        <a:off x="321626" y="1987152"/>
        <a:ext cx="2077110" cy="1185866"/>
      </dsp:txXfrm>
    </dsp:sp>
    <dsp:sp modelId="{D20D46CE-AC1A-4FB1-BFC4-6CF859E1B071}">
      <dsp:nvSpPr>
        <dsp:cNvPr id="0" name=""/>
        <dsp:cNvSpPr/>
      </dsp:nvSpPr>
      <dsp:spPr>
        <a:xfrm>
          <a:off x="3894" y="3472748"/>
          <a:ext cx="1533858" cy="230894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C4D20-6CD2-40BE-8453-42F00FE2AA34}">
      <dsp:nvSpPr>
        <dsp:cNvPr id="0" name=""/>
        <dsp:cNvSpPr/>
      </dsp:nvSpPr>
      <dsp:spPr>
        <a:xfrm>
          <a:off x="174323" y="3634655"/>
          <a:ext cx="1533858" cy="2308944"/>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i="0" kern="1200" dirty="0" smtClean="0">
              <a:latin typeface="Times New Roman" pitchFamily="18" charset="0"/>
              <a:cs typeface="Times New Roman" pitchFamily="18" charset="0"/>
            </a:rPr>
            <a:t>+ A (Airway): </a:t>
          </a:r>
          <a:endParaRPr lang="vi-VN" sz="2000" b="1"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de-DE" sz="2000" b="1" i="0" kern="1200" dirty="0" smtClean="0">
              <a:latin typeface="Times New Roman" pitchFamily="18" charset="0"/>
              <a:cs typeface="Times New Roman" pitchFamily="18" charset="0"/>
            </a:rPr>
            <a:t>giữ thông </a:t>
          </a:r>
          <a:endParaRPr lang="vi-VN" sz="2000" b="1"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vi-VN" sz="2000" b="1" i="0" kern="1200" dirty="0" smtClean="0">
              <a:latin typeface="Times New Roman" pitchFamily="18" charset="0"/>
              <a:cs typeface="Times New Roman" pitchFamily="18" charset="0"/>
            </a:rPr>
            <a:t>đư</a:t>
          </a:r>
          <a:r>
            <a:rPr lang="de-DE" sz="2000" b="1" i="0" kern="1200" dirty="0" smtClean="0">
              <a:latin typeface="Times New Roman" pitchFamily="18" charset="0"/>
              <a:cs typeface="Times New Roman" pitchFamily="18" charset="0"/>
            </a:rPr>
            <a:t>­­ư­­ờng thở, mở khí quản, đặt nội khí quản.</a:t>
          </a:r>
          <a:endParaRPr lang="en-US" sz="2000" b="1" i="0" kern="1200" dirty="0">
            <a:latin typeface="Times New Roman" pitchFamily="18" charset="0"/>
            <a:cs typeface="Times New Roman" pitchFamily="18" charset="0"/>
          </a:endParaRPr>
        </a:p>
      </dsp:txBody>
      <dsp:txXfrm>
        <a:off x="219248" y="3679580"/>
        <a:ext cx="1444008" cy="2219094"/>
      </dsp:txXfrm>
    </dsp:sp>
    <dsp:sp modelId="{9E623D17-3929-4CDD-A6D4-E167E434E376}">
      <dsp:nvSpPr>
        <dsp:cNvPr id="0" name=""/>
        <dsp:cNvSpPr/>
      </dsp:nvSpPr>
      <dsp:spPr>
        <a:xfrm>
          <a:off x="1912585" y="3531436"/>
          <a:ext cx="1533858" cy="1259654"/>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F46C1-DE09-4F80-82CE-74F2859450CD}">
      <dsp:nvSpPr>
        <dsp:cNvPr id="0" name=""/>
        <dsp:cNvSpPr/>
      </dsp:nvSpPr>
      <dsp:spPr>
        <a:xfrm>
          <a:off x="2083013" y="3693343"/>
          <a:ext cx="1533858" cy="1259654"/>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i="0" kern="1200" smtClean="0">
              <a:latin typeface="Times New Roman" pitchFamily="18" charset="0"/>
              <a:cs typeface="Times New Roman" pitchFamily="18" charset="0"/>
            </a:rPr>
            <a:t>+ B (Breathing): hô hấp hỗ trợ, t</a:t>
          </a:r>
          <a:r>
            <a:rPr lang="vi-VN" sz="2000" b="1" i="0" kern="1200" smtClean="0">
              <a:latin typeface="Times New Roman" pitchFamily="18" charset="0"/>
              <a:cs typeface="Times New Roman" pitchFamily="18" charset="0"/>
            </a:rPr>
            <a:t>hở ôxy.</a:t>
          </a:r>
          <a:endParaRPr lang="en-US" sz="2000" b="1" i="0" kern="1200">
            <a:latin typeface="Times New Roman" pitchFamily="18" charset="0"/>
            <a:cs typeface="Times New Roman" pitchFamily="18" charset="0"/>
          </a:endParaRPr>
        </a:p>
      </dsp:txBody>
      <dsp:txXfrm>
        <a:off x="2119907" y="3730237"/>
        <a:ext cx="1460070" cy="1185866"/>
      </dsp:txXfrm>
    </dsp:sp>
    <dsp:sp modelId="{51E6431F-D34B-4A70-AF04-E8EA7C14C90E}">
      <dsp:nvSpPr>
        <dsp:cNvPr id="0" name=""/>
        <dsp:cNvSpPr/>
      </dsp:nvSpPr>
      <dsp:spPr>
        <a:xfrm>
          <a:off x="3668037" y="1733213"/>
          <a:ext cx="2408080" cy="973999"/>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BEF97-2167-40A2-B36F-1496C8D04E63}">
      <dsp:nvSpPr>
        <dsp:cNvPr id="0" name=""/>
        <dsp:cNvSpPr/>
      </dsp:nvSpPr>
      <dsp:spPr>
        <a:xfrm>
          <a:off x="3838465" y="1895120"/>
          <a:ext cx="2408080" cy="973999"/>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Chức năng tuần hoàn</a:t>
          </a:r>
          <a:endParaRPr lang="en-US" sz="2000" b="1" i="0" kern="1200">
            <a:latin typeface="Times New Roman" pitchFamily="18" charset="0"/>
            <a:cs typeface="Times New Roman" pitchFamily="18" charset="0"/>
          </a:endParaRPr>
        </a:p>
      </dsp:txBody>
      <dsp:txXfrm>
        <a:off x="3866992" y="1923647"/>
        <a:ext cx="2351026" cy="916945"/>
      </dsp:txXfrm>
    </dsp:sp>
    <dsp:sp modelId="{28DD338C-5345-4E78-B99B-93E248FE0CF0}">
      <dsp:nvSpPr>
        <dsp:cNvPr id="0" name=""/>
        <dsp:cNvSpPr/>
      </dsp:nvSpPr>
      <dsp:spPr>
        <a:xfrm>
          <a:off x="4091832" y="3424218"/>
          <a:ext cx="1533858" cy="973999"/>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682E2-81FE-4EBA-9C39-20AAD5EAAD60}">
      <dsp:nvSpPr>
        <dsp:cNvPr id="0" name=""/>
        <dsp:cNvSpPr/>
      </dsp:nvSpPr>
      <dsp:spPr>
        <a:xfrm>
          <a:off x="4262261" y="3586125"/>
          <a:ext cx="1533858" cy="973999"/>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Trợ tim</a:t>
          </a:r>
          <a:endParaRPr lang="en-US" sz="2000" b="1" i="0" kern="1200">
            <a:latin typeface="Times New Roman" pitchFamily="18" charset="0"/>
            <a:cs typeface="Times New Roman" pitchFamily="18" charset="0"/>
          </a:endParaRPr>
        </a:p>
      </dsp:txBody>
      <dsp:txXfrm>
        <a:off x="4290788" y="3614652"/>
        <a:ext cx="1476804" cy="916945"/>
      </dsp:txXfrm>
    </dsp:sp>
    <dsp:sp modelId="{A3DC6C01-646C-41AF-BED0-94457E5B2F15}">
      <dsp:nvSpPr>
        <dsp:cNvPr id="0" name=""/>
        <dsp:cNvSpPr/>
      </dsp:nvSpPr>
      <dsp:spPr>
        <a:xfrm>
          <a:off x="6615170" y="3128819"/>
          <a:ext cx="1533858" cy="265287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AD008-5004-4B3F-8F69-10C63A9ADF86}">
      <dsp:nvSpPr>
        <dsp:cNvPr id="0" name=""/>
        <dsp:cNvSpPr/>
      </dsp:nvSpPr>
      <dsp:spPr>
        <a:xfrm>
          <a:off x="6785599" y="3290726"/>
          <a:ext cx="1533858" cy="2652873"/>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kern="1200" dirty="0" smtClean="0">
              <a:latin typeface="Times New Roman" pitchFamily="18" charset="0"/>
              <a:cs typeface="Times New Roman" pitchFamily="18" charset="0"/>
            </a:rPr>
            <a:t>+ Điều chỉnh huyết áp bằng các thuốc làm tăng hoặc gỉam áp, truyền dịch.</a:t>
          </a:r>
          <a:endParaRPr lang="en-US" sz="2000" b="1" i="0" kern="1200" dirty="0">
            <a:latin typeface="Times New Roman" pitchFamily="18" charset="0"/>
            <a:cs typeface="Times New Roman" pitchFamily="18" charset="0"/>
          </a:endParaRPr>
        </a:p>
      </dsp:txBody>
      <dsp:txXfrm>
        <a:off x="6830524" y="3335651"/>
        <a:ext cx="1444008" cy="2563023"/>
      </dsp:txXfrm>
    </dsp:sp>
    <dsp:sp modelId="{50F8EC0B-8B3F-43E2-BD15-D16F7F38C182}">
      <dsp:nvSpPr>
        <dsp:cNvPr id="0" name=""/>
        <dsp:cNvSpPr/>
      </dsp:nvSpPr>
      <dsp:spPr>
        <a:xfrm>
          <a:off x="7104864" y="1485"/>
          <a:ext cx="1533858" cy="2206099"/>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6ABAE-F208-41D6-AEA3-88F53EE054DA}">
      <dsp:nvSpPr>
        <dsp:cNvPr id="0" name=""/>
        <dsp:cNvSpPr/>
      </dsp:nvSpPr>
      <dsp:spPr>
        <a:xfrm>
          <a:off x="7275292" y="163392"/>
          <a:ext cx="1533858" cy="2206099"/>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Duy trì </a:t>
          </a:r>
          <a:endParaRPr lang="en-US" sz="2000" b="1" i="0" kern="1200" smtClean="0">
            <a:latin typeface="Times New Roman" pitchFamily="18" charset="0"/>
            <a:cs typeface="Times New Roman" pitchFamily="18" charset="0"/>
          </a:endParaRPr>
        </a:p>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n­­ư­­ớc điện giải và cân bằng kiềm toan</a:t>
          </a:r>
          <a:endParaRPr lang="en-US" sz="2000" b="1" i="0" kern="1200">
            <a:latin typeface="Times New Roman" pitchFamily="18" charset="0"/>
            <a:cs typeface="Times New Roman" pitchFamily="18" charset="0"/>
          </a:endParaRPr>
        </a:p>
      </dsp:txBody>
      <dsp:txXfrm>
        <a:off x="7320217" y="208317"/>
        <a:ext cx="1444008" cy="21162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024D6-9629-4636-8E40-C5C5D9B35794}">
      <dsp:nvSpPr>
        <dsp:cNvPr id="0" name=""/>
        <dsp:cNvSpPr/>
      </dsp:nvSpPr>
      <dsp:spPr>
        <a:xfrm>
          <a:off x="631677" y="3735746"/>
          <a:ext cx="634344" cy="2909323"/>
        </a:xfrm>
        <a:custGeom>
          <a:avLst/>
          <a:gdLst/>
          <a:ahLst/>
          <a:cxnLst/>
          <a:rect l="0" t="0" r="0" b="0"/>
          <a:pathLst>
            <a:path>
              <a:moveTo>
                <a:pt x="0" y="0"/>
              </a:moveTo>
              <a:lnTo>
                <a:pt x="317172" y="0"/>
              </a:lnTo>
              <a:lnTo>
                <a:pt x="317172" y="2909323"/>
              </a:lnTo>
              <a:lnTo>
                <a:pt x="634344" y="29093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874407" y="5115966"/>
        <a:ext cx="148883" cy="148883"/>
      </dsp:txXfrm>
    </dsp:sp>
    <dsp:sp modelId="{EEC03A82-4300-44C3-AD10-434783400A4A}">
      <dsp:nvSpPr>
        <dsp:cNvPr id="0" name=""/>
        <dsp:cNvSpPr/>
      </dsp:nvSpPr>
      <dsp:spPr>
        <a:xfrm>
          <a:off x="3286455" y="4014727"/>
          <a:ext cx="399503" cy="1804787"/>
        </a:xfrm>
        <a:custGeom>
          <a:avLst/>
          <a:gdLst/>
          <a:ahLst/>
          <a:cxnLst/>
          <a:rect l="0" t="0" r="0" b="0"/>
          <a:pathLst>
            <a:path>
              <a:moveTo>
                <a:pt x="0" y="0"/>
              </a:moveTo>
              <a:lnTo>
                <a:pt x="199751" y="0"/>
              </a:lnTo>
              <a:lnTo>
                <a:pt x="199751" y="1804787"/>
              </a:lnTo>
              <a:lnTo>
                <a:pt x="399503" y="180478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439994" y="4870909"/>
        <a:ext cx="92423" cy="92423"/>
      </dsp:txXfrm>
    </dsp:sp>
    <dsp:sp modelId="{2EB0FAF2-B025-4433-9DF8-63403A349CC4}">
      <dsp:nvSpPr>
        <dsp:cNvPr id="0" name=""/>
        <dsp:cNvSpPr/>
      </dsp:nvSpPr>
      <dsp:spPr>
        <a:xfrm>
          <a:off x="3286455" y="4014727"/>
          <a:ext cx="354947" cy="1081701"/>
        </a:xfrm>
        <a:custGeom>
          <a:avLst/>
          <a:gdLst/>
          <a:ahLst/>
          <a:cxnLst/>
          <a:rect l="0" t="0" r="0" b="0"/>
          <a:pathLst>
            <a:path>
              <a:moveTo>
                <a:pt x="0" y="0"/>
              </a:moveTo>
              <a:lnTo>
                <a:pt x="177473" y="0"/>
              </a:lnTo>
              <a:lnTo>
                <a:pt x="177473" y="1081701"/>
              </a:lnTo>
              <a:lnTo>
                <a:pt x="354947" y="108170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5467" y="4527117"/>
        <a:ext cx="56922" cy="56922"/>
      </dsp:txXfrm>
    </dsp:sp>
    <dsp:sp modelId="{F2FB19D1-BEE8-4ED6-B8F6-793B64CC5DBA}">
      <dsp:nvSpPr>
        <dsp:cNvPr id="0" name=""/>
        <dsp:cNvSpPr/>
      </dsp:nvSpPr>
      <dsp:spPr>
        <a:xfrm>
          <a:off x="3286455" y="4014727"/>
          <a:ext cx="354947" cy="415452"/>
        </a:xfrm>
        <a:custGeom>
          <a:avLst/>
          <a:gdLst/>
          <a:ahLst/>
          <a:cxnLst/>
          <a:rect l="0" t="0" r="0" b="0"/>
          <a:pathLst>
            <a:path>
              <a:moveTo>
                <a:pt x="0" y="0"/>
              </a:moveTo>
              <a:lnTo>
                <a:pt x="177473" y="0"/>
              </a:lnTo>
              <a:lnTo>
                <a:pt x="177473" y="415452"/>
              </a:lnTo>
              <a:lnTo>
                <a:pt x="354947" y="41545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0268" y="4208792"/>
        <a:ext cx="27321" cy="27321"/>
      </dsp:txXfrm>
    </dsp:sp>
    <dsp:sp modelId="{63BCE031-46D4-4AB2-81A8-DC02BCE5845C}">
      <dsp:nvSpPr>
        <dsp:cNvPr id="0" name=""/>
        <dsp:cNvSpPr/>
      </dsp:nvSpPr>
      <dsp:spPr>
        <a:xfrm>
          <a:off x="3286455" y="3763930"/>
          <a:ext cx="354947" cy="250796"/>
        </a:xfrm>
        <a:custGeom>
          <a:avLst/>
          <a:gdLst/>
          <a:ahLst/>
          <a:cxnLst/>
          <a:rect l="0" t="0" r="0" b="0"/>
          <a:pathLst>
            <a:path>
              <a:moveTo>
                <a:pt x="0" y="250796"/>
              </a:moveTo>
              <a:lnTo>
                <a:pt x="177473" y="250796"/>
              </a:lnTo>
              <a:lnTo>
                <a:pt x="177473" y="0"/>
              </a:lnTo>
              <a:lnTo>
                <a:pt x="354947"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53063" y="3878463"/>
        <a:ext cx="21730" cy="21730"/>
      </dsp:txXfrm>
    </dsp:sp>
    <dsp:sp modelId="{37C1AD3B-0D12-4E0F-B6D1-28E21A49AB9B}">
      <dsp:nvSpPr>
        <dsp:cNvPr id="0" name=""/>
        <dsp:cNvSpPr/>
      </dsp:nvSpPr>
      <dsp:spPr>
        <a:xfrm>
          <a:off x="631677" y="3735746"/>
          <a:ext cx="654962" cy="278980"/>
        </a:xfrm>
        <a:custGeom>
          <a:avLst/>
          <a:gdLst/>
          <a:ahLst/>
          <a:cxnLst/>
          <a:rect l="0" t="0" r="0" b="0"/>
          <a:pathLst>
            <a:path>
              <a:moveTo>
                <a:pt x="0" y="0"/>
              </a:moveTo>
              <a:lnTo>
                <a:pt x="327481" y="0"/>
              </a:lnTo>
              <a:lnTo>
                <a:pt x="327481" y="278980"/>
              </a:lnTo>
              <a:lnTo>
                <a:pt x="654962" y="27898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1361" y="3857439"/>
        <a:ext cx="35595" cy="35595"/>
      </dsp:txXfrm>
    </dsp:sp>
    <dsp:sp modelId="{7BC24981-9183-4628-93F0-07C718773979}">
      <dsp:nvSpPr>
        <dsp:cNvPr id="0" name=""/>
        <dsp:cNvSpPr/>
      </dsp:nvSpPr>
      <dsp:spPr>
        <a:xfrm>
          <a:off x="3210842" y="2452804"/>
          <a:ext cx="430560" cy="503288"/>
        </a:xfrm>
        <a:custGeom>
          <a:avLst/>
          <a:gdLst/>
          <a:ahLst/>
          <a:cxnLst/>
          <a:rect l="0" t="0" r="0" b="0"/>
          <a:pathLst>
            <a:path>
              <a:moveTo>
                <a:pt x="0" y="0"/>
              </a:moveTo>
              <a:lnTo>
                <a:pt x="215280" y="0"/>
              </a:lnTo>
              <a:lnTo>
                <a:pt x="215280" y="503288"/>
              </a:lnTo>
              <a:lnTo>
                <a:pt x="430560" y="50328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09564" y="2687890"/>
        <a:ext cx="33116" cy="33116"/>
      </dsp:txXfrm>
    </dsp:sp>
    <dsp:sp modelId="{54A1C42C-7AE1-4229-97E8-E54E722A5853}">
      <dsp:nvSpPr>
        <dsp:cNvPr id="0" name=""/>
        <dsp:cNvSpPr/>
      </dsp:nvSpPr>
      <dsp:spPr>
        <a:xfrm>
          <a:off x="631677" y="2452804"/>
          <a:ext cx="579349" cy="1282941"/>
        </a:xfrm>
        <a:custGeom>
          <a:avLst/>
          <a:gdLst/>
          <a:ahLst/>
          <a:cxnLst/>
          <a:rect l="0" t="0" r="0" b="0"/>
          <a:pathLst>
            <a:path>
              <a:moveTo>
                <a:pt x="0" y="1282941"/>
              </a:moveTo>
              <a:lnTo>
                <a:pt x="289674" y="1282941"/>
              </a:lnTo>
              <a:lnTo>
                <a:pt x="289674" y="0"/>
              </a:lnTo>
              <a:lnTo>
                <a:pt x="579349"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6160" y="3059083"/>
        <a:ext cx="70384" cy="70384"/>
      </dsp:txXfrm>
    </dsp:sp>
    <dsp:sp modelId="{AD0A949B-D329-4384-881B-955A7A93D6DD}">
      <dsp:nvSpPr>
        <dsp:cNvPr id="0" name=""/>
        <dsp:cNvSpPr/>
      </dsp:nvSpPr>
      <dsp:spPr>
        <a:xfrm>
          <a:off x="3319752" y="640450"/>
          <a:ext cx="250816" cy="1111565"/>
        </a:xfrm>
        <a:custGeom>
          <a:avLst/>
          <a:gdLst/>
          <a:ahLst/>
          <a:cxnLst/>
          <a:rect l="0" t="0" r="0" b="0"/>
          <a:pathLst>
            <a:path>
              <a:moveTo>
                <a:pt x="0" y="0"/>
              </a:moveTo>
              <a:lnTo>
                <a:pt x="125408" y="0"/>
              </a:lnTo>
              <a:lnTo>
                <a:pt x="125408" y="1111565"/>
              </a:lnTo>
              <a:lnTo>
                <a:pt x="250816" y="111156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16672" y="1167745"/>
        <a:ext cx="56975" cy="56975"/>
      </dsp:txXfrm>
    </dsp:sp>
    <dsp:sp modelId="{46E1B149-F6FD-4705-B5D5-CAE436D38E68}">
      <dsp:nvSpPr>
        <dsp:cNvPr id="0" name=""/>
        <dsp:cNvSpPr/>
      </dsp:nvSpPr>
      <dsp:spPr>
        <a:xfrm>
          <a:off x="5554625" y="624629"/>
          <a:ext cx="493614" cy="1479546"/>
        </a:xfrm>
        <a:custGeom>
          <a:avLst/>
          <a:gdLst/>
          <a:ahLst/>
          <a:cxnLst/>
          <a:rect l="0" t="0" r="0" b="0"/>
          <a:pathLst>
            <a:path>
              <a:moveTo>
                <a:pt x="0" y="0"/>
              </a:moveTo>
              <a:lnTo>
                <a:pt x="246807" y="0"/>
              </a:lnTo>
              <a:lnTo>
                <a:pt x="246807" y="1479546"/>
              </a:lnTo>
              <a:lnTo>
                <a:pt x="493614" y="14795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2440" y="1325409"/>
        <a:ext cx="77985" cy="77985"/>
      </dsp:txXfrm>
    </dsp:sp>
    <dsp:sp modelId="{E15E116C-2A6F-47CC-BFD2-F0452BCFAF2C}">
      <dsp:nvSpPr>
        <dsp:cNvPr id="0" name=""/>
        <dsp:cNvSpPr/>
      </dsp:nvSpPr>
      <dsp:spPr>
        <a:xfrm>
          <a:off x="5554625" y="624629"/>
          <a:ext cx="493614" cy="717421"/>
        </a:xfrm>
        <a:custGeom>
          <a:avLst/>
          <a:gdLst/>
          <a:ahLst/>
          <a:cxnLst/>
          <a:rect l="0" t="0" r="0" b="0"/>
          <a:pathLst>
            <a:path>
              <a:moveTo>
                <a:pt x="0" y="0"/>
              </a:moveTo>
              <a:lnTo>
                <a:pt x="246807" y="0"/>
              </a:lnTo>
              <a:lnTo>
                <a:pt x="246807" y="717421"/>
              </a:lnTo>
              <a:lnTo>
                <a:pt x="493614" y="71742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79662" y="961569"/>
        <a:ext cx="43541" cy="43541"/>
      </dsp:txXfrm>
    </dsp:sp>
    <dsp:sp modelId="{A28C5F68-DA8B-41D0-9BB9-9D4981C90F12}">
      <dsp:nvSpPr>
        <dsp:cNvPr id="0" name=""/>
        <dsp:cNvSpPr/>
      </dsp:nvSpPr>
      <dsp:spPr>
        <a:xfrm>
          <a:off x="5554625" y="578909"/>
          <a:ext cx="493614" cy="91440"/>
        </a:xfrm>
        <a:custGeom>
          <a:avLst/>
          <a:gdLst/>
          <a:ahLst/>
          <a:cxnLst/>
          <a:rect l="0" t="0" r="0" b="0"/>
          <a:pathLst>
            <a:path>
              <a:moveTo>
                <a:pt x="0" y="45720"/>
              </a:moveTo>
              <a:lnTo>
                <a:pt x="246807" y="45720"/>
              </a:lnTo>
              <a:lnTo>
                <a:pt x="246807" y="52475"/>
              </a:lnTo>
              <a:lnTo>
                <a:pt x="493614" y="524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9091" y="612287"/>
        <a:ext cx="24683" cy="24683"/>
      </dsp:txXfrm>
    </dsp:sp>
    <dsp:sp modelId="{6295C8BC-E4E1-449E-A79B-EC7833DC4EC3}">
      <dsp:nvSpPr>
        <dsp:cNvPr id="0" name=""/>
        <dsp:cNvSpPr/>
      </dsp:nvSpPr>
      <dsp:spPr>
        <a:xfrm>
          <a:off x="3319752" y="578909"/>
          <a:ext cx="235058" cy="91440"/>
        </a:xfrm>
        <a:custGeom>
          <a:avLst/>
          <a:gdLst/>
          <a:ahLst/>
          <a:cxnLst/>
          <a:rect l="0" t="0" r="0" b="0"/>
          <a:pathLst>
            <a:path>
              <a:moveTo>
                <a:pt x="0" y="61541"/>
              </a:moveTo>
              <a:lnTo>
                <a:pt x="117529" y="61541"/>
              </a:lnTo>
              <a:lnTo>
                <a:pt x="117529" y="45720"/>
              </a:lnTo>
              <a:lnTo>
                <a:pt x="235058" y="457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31391" y="618739"/>
        <a:ext cx="11779" cy="11779"/>
      </dsp:txXfrm>
    </dsp:sp>
    <dsp:sp modelId="{5549A613-C047-4D6F-9465-07824F958D84}">
      <dsp:nvSpPr>
        <dsp:cNvPr id="0" name=""/>
        <dsp:cNvSpPr/>
      </dsp:nvSpPr>
      <dsp:spPr>
        <a:xfrm>
          <a:off x="631677" y="640450"/>
          <a:ext cx="688259" cy="3095295"/>
        </a:xfrm>
        <a:custGeom>
          <a:avLst/>
          <a:gdLst/>
          <a:ahLst/>
          <a:cxnLst/>
          <a:rect l="0" t="0" r="0" b="0"/>
          <a:pathLst>
            <a:path>
              <a:moveTo>
                <a:pt x="0" y="3095295"/>
              </a:moveTo>
              <a:lnTo>
                <a:pt x="344129" y="3095295"/>
              </a:lnTo>
              <a:lnTo>
                <a:pt x="344129" y="0"/>
              </a:lnTo>
              <a:lnTo>
                <a:pt x="688259"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896535" y="2108826"/>
        <a:ext cx="158544" cy="158544"/>
      </dsp:txXfrm>
    </dsp:sp>
    <dsp:sp modelId="{D9821EDD-82D3-4922-A9E4-BF5E577188C2}">
      <dsp:nvSpPr>
        <dsp:cNvPr id="0" name=""/>
        <dsp:cNvSpPr/>
      </dsp:nvSpPr>
      <dsp:spPr>
        <a:xfrm rot="16200000">
          <a:off x="-3180325" y="3430896"/>
          <a:ext cx="7014307" cy="609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b="1" i="0" kern="1200" smtClean="0">
              <a:latin typeface="Times New Roman" pitchFamily="18" charset="0"/>
              <a:cs typeface="Times New Roman" pitchFamily="18" charset="0"/>
            </a:rPr>
            <a:t>Xử trí</a:t>
          </a:r>
          <a:endParaRPr lang="en-US" sz="6000" b="1" i="0" kern="1200">
            <a:latin typeface="Times New Roman" pitchFamily="18" charset="0"/>
            <a:cs typeface="Times New Roman" pitchFamily="18" charset="0"/>
          </a:endParaRPr>
        </a:p>
      </dsp:txBody>
      <dsp:txXfrm>
        <a:off x="-3180325" y="3430896"/>
        <a:ext cx="7014307" cy="609699"/>
      </dsp:txXfrm>
    </dsp:sp>
    <dsp:sp modelId="{AFDF0C5F-D4F6-42CB-B504-24CE7B8D034B}">
      <dsp:nvSpPr>
        <dsp:cNvPr id="0" name=""/>
        <dsp:cNvSpPr/>
      </dsp:nvSpPr>
      <dsp:spPr>
        <a:xfrm>
          <a:off x="1319936" y="368393"/>
          <a:ext cx="1999815" cy="544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Chống phù não</a:t>
          </a:r>
          <a:endParaRPr lang="en-US" sz="2000" b="1" i="0" kern="1200">
            <a:latin typeface="Times New Roman" pitchFamily="18" charset="0"/>
            <a:cs typeface="Times New Roman" pitchFamily="18" charset="0"/>
          </a:endParaRPr>
        </a:p>
      </dsp:txBody>
      <dsp:txXfrm>
        <a:off x="1319936" y="368393"/>
        <a:ext cx="1999815" cy="544114"/>
      </dsp:txXfrm>
    </dsp:sp>
    <dsp:sp modelId="{B15D6FF0-D034-4F36-8AFC-5FC45768FA8F}">
      <dsp:nvSpPr>
        <dsp:cNvPr id="0" name=""/>
        <dsp:cNvSpPr/>
      </dsp:nvSpPr>
      <dsp:spPr>
        <a:xfrm>
          <a:off x="3554810" y="258580"/>
          <a:ext cx="1999815" cy="732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Biện pháp chung không d</a:t>
          </a:r>
          <a:r>
            <a:rPr lang="en-US" sz="2000" b="1" i="0" kern="1200" smtClean="0">
              <a:latin typeface="Times New Roman" pitchFamily="18" charset="0"/>
              <a:cs typeface="Times New Roman" pitchFamily="18" charset="0"/>
            </a:rPr>
            <a:t>ù</a:t>
          </a:r>
          <a:r>
            <a:rPr lang="vi-VN" sz="2000" b="1" i="0" kern="1200" smtClean="0">
              <a:latin typeface="Times New Roman" pitchFamily="18" charset="0"/>
              <a:cs typeface="Times New Roman" pitchFamily="18" charset="0"/>
            </a:rPr>
            <a:t>ng thuốc</a:t>
          </a:r>
          <a:endParaRPr lang="en-US" sz="2000" b="1" i="0" kern="1200">
            <a:latin typeface="Times New Roman" pitchFamily="18" charset="0"/>
            <a:cs typeface="Times New Roman" pitchFamily="18" charset="0"/>
          </a:endParaRPr>
        </a:p>
      </dsp:txBody>
      <dsp:txXfrm>
        <a:off x="3554810" y="258580"/>
        <a:ext cx="1999815" cy="732097"/>
      </dsp:txXfrm>
    </dsp:sp>
    <dsp:sp modelId="{7AA6B9AA-9697-4288-A174-561810498C9B}">
      <dsp:nvSpPr>
        <dsp:cNvPr id="0" name=""/>
        <dsp:cNvSpPr/>
      </dsp:nvSpPr>
      <dsp:spPr>
        <a:xfrm>
          <a:off x="6048240" y="326534"/>
          <a:ext cx="2524066" cy="609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 Tăng thông khí, thở ôxy</a:t>
          </a:r>
          <a:endParaRPr lang="en-US" sz="2000" b="1" i="0" kern="1200">
            <a:latin typeface="Times New Roman" pitchFamily="18" charset="0"/>
            <a:cs typeface="Times New Roman" pitchFamily="18" charset="0"/>
          </a:endParaRPr>
        </a:p>
      </dsp:txBody>
      <dsp:txXfrm>
        <a:off x="6048240" y="326534"/>
        <a:ext cx="2524066" cy="609699"/>
      </dsp:txXfrm>
    </dsp:sp>
    <dsp:sp modelId="{DCE49A91-5191-4C9F-95A1-3D464556DEBB}">
      <dsp:nvSpPr>
        <dsp:cNvPr id="0" name=""/>
        <dsp:cNvSpPr/>
      </dsp:nvSpPr>
      <dsp:spPr>
        <a:xfrm>
          <a:off x="6048240" y="1037200"/>
          <a:ext cx="2524066" cy="609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 </a:t>
          </a:r>
          <a:r>
            <a:rPr lang="vi-VN" sz="2000" b="1" i="0" kern="1200" smtClean="0">
              <a:latin typeface="Times New Roman" pitchFamily="18" charset="0"/>
              <a:cs typeface="Times New Roman" pitchFamily="18" charset="0"/>
            </a:rPr>
            <a:t>N</a:t>
          </a:r>
          <a:r>
            <a:rPr lang="en-US" sz="2000" b="1" i="0" kern="1200" smtClean="0">
              <a:latin typeface="Times New Roman" pitchFamily="18" charset="0"/>
              <a:cs typeface="Times New Roman" pitchFamily="18" charset="0"/>
            </a:rPr>
            <a:t>ằ</a:t>
          </a:r>
          <a:r>
            <a:rPr lang="vi-VN" sz="2000" b="1" i="0" kern="1200" smtClean="0">
              <a:latin typeface="Times New Roman" pitchFamily="18" charset="0"/>
              <a:cs typeface="Times New Roman" pitchFamily="18" charset="0"/>
            </a:rPr>
            <a:t>m </a:t>
          </a:r>
          <a:r>
            <a:rPr lang="vi-VN" sz="2000" b="1" i="0" kern="1200" smtClean="0">
              <a:latin typeface="Times New Roman" pitchFamily="18" charset="0"/>
              <a:cs typeface="Times New Roman" pitchFamily="18" charset="0"/>
            </a:rPr>
            <a:t>đầu cao 30</a:t>
          </a:r>
          <a:r>
            <a:rPr lang="vi-VN" sz="2000" b="1" i="0" kern="1200" baseline="30000" smtClean="0">
              <a:latin typeface="Times New Roman" pitchFamily="18" charset="0"/>
              <a:cs typeface="Times New Roman" pitchFamily="18" charset="0"/>
            </a:rPr>
            <a:t>0</a:t>
          </a:r>
          <a:r>
            <a:rPr lang="vi-VN" sz="2000" b="1" i="0" kern="1200" smtClean="0">
              <a:latin typeface="Times New Roman" pitchFamily="18" charset="0"/>
              <a:cs typeface="Times New Roman" pitchFamily="18" charset="0"/>
            </a:rPr>
            <a:t>-</a:t>
          </a:r>
          <a:r>
            <a:rPr lang="vi-VN" sz="2000" b="1" i="0" kern="1200" baseline="30000" smtClean="0">
              <a:latin typeface="Times New Roman" pitchFamily="18" charset="0"/>
              <a:cs typeface="Times New Roman" pitchFamily="18" charset="0"/>
            </a:rPr>
            <a:t> </a:t>
          </a:r>
          <a:r>
            <a:rPr lang="vi-VN" sz="2000" b="1" i="0" kern="1200" smtClean="0">
              <a:latin typeface="Times New Roman" pitchFamily="18" charset="0"/>
              <a:cs typeface="Times New Roman" pitchFamily="18" charset="0"/>
            </a:rPr>
            <a:t>45</a:t>
          </a:r>
          <a:r>
            <a:rPr lang="vi-VN" sz="2000" b="1" i="0" kern="1200" baseline="30000" smtClean="0">
              <a:latin typeface="Times New Roman" pitchFamily="18" charset="0"/>
              <a:cs typeface="Times New Roman" pitchFamily="18" charset="0"/>
            </a:rPr>
            <a:t>0</a:t>
          </a:r>
          <a:endParaRPr lang="en-US" sz="2000" b="1" i="0" kern="1200">
            <a:latin typeface="Times New Roman" pitchFamily="18" charset="0"/>
            <a:cs typeface="Times New Roman" pitchFamily="18" charset="0"/>
          </a:endParaRPr>
        </a:p>
      </dsp:txBody>
      <dsp:txXfrm>
        <a:off x="6048240" y="1037200"/>
        <a:ext cx="2524066" cy="609699"/>
      </dsp:txXfrm>
    </dsp:sp>
    <dsp:sp modelId="{67B527D4-84B2-43FE-9F7D-B473508225F3}">
      <dsp:nvSpPr>
        <dsp:cNvPr id="0" name=""/>
        <dsp:cNvSpPr/>
      </dsp:nvSpPr>
      <dsp:spPr>
        <a:xfrm>
          <a:off x="6048240" y="1799325"/>
          <a:ext cx="2524066" cy="609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vi-VN" sz="2000" b="1" i="0" kern="1200" dirty="0" smtClean="0">
              <a:latin typeface="Times New Roman" pitchFamily="18" charset="0"/>
              <a:cs typeface="Times New Roman" pitchFamily="18" charset="0"/>
            </a:rPr>
            <a:t>+ Hạ thân nhiệt</a:t>
          </a:r>
          <a:r>
            <a:rPr lang="en-US" sz="2000" b="1" i="0" kern="1200" dirty="0" smtClean="0">
              <a:latin typeface="Times New Roman" pitchFamily="18" charset="0"/>
              <a:cs typeface="Times New Roman" pitchFamily="18" charset="0"/>
            </a:rPr>
            <a:t>      </a:t>
          </a:r>
          <a:r>
            <a:rPr lang="vi-VN" sz="2000" b="1" i="0" kern="1200" dirty="0" smtClean="0">
              <a:latin typeface="Times New Roman" pitchFamily="18" charset="0"/>
              <a:cs typeface="Times New Roman" pitchFamily="18" charset="0"/>
            </a:rPr>
            <a:t>(hypothermie)</a:t>
          </a:r>
          <a:endParaRPr lang="en-US" sz="2000" b="1" i="0" kern="1200" dirty="0">
            <a:latin typeface="Times New Roman" pitchFamily="18" charset="0"/>
            <a:cs typeface="Times New Roman" pitchFamily="18" charset="0"/>
          </a:endParaRPr>
        </a:p>
      </dsp:txBody>
      <dsp:txXfrm>
        <a:off x="6048240" y="1799325"/>
        <a:ext cx="2524066" cy="609699"/>
      </dsp:txXfrm>
    </dsp:sp>
    <dsp:sp modelId="{E0C70043-523B-4D5C-B758-73AE15DFBEA7}">
      <dsp:nvSpPr>
        <dsp:cNvPr id="0" name=""/>
        <dsp:cNvSpPr/>
      </dsp:nvSpPr>
      <dsp:spPr>
        <a:xfrm>
          <a:off x="3570568" y="1447165"/>
          <a:ext cx="1999815" cy="609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Các thuốc chống phù não</a:t>
          </a:r>
          <a:endParaRPr lang="en-US" sz="2000" b="1" i="0" kern="1200">
            <a:latin typeface="Times New Roman" pitchFamily="18" charset="0"/>
            <a:cs typeface="Times New Roman" pitchFamily="18" charset="0"/>
          </a:endParaRPr>
        </a:p>
      </dsp:txBody>
      <dsp:txXfrm>
        <a:off x="3570568" y="1447165"/>
        <a:ext cx="1999815" cy="609699"/>
      </dsp:txXfrm>
    </dsp:sp>
    <dsp:sp modelId="{4E69B389-4D0B-4143-8791-75FDB0789096}">
      <dsp:nvSpPr>
        <dsp:cNvPr id="0" name=""/>
        <dsp:cNvSpPr/>
      </dsp:nvSpPr>
      <dsp:spPr>
        <a:xfrm>
          <a:off x="1211026" y="1927176"/>
          <a:ext cx="1999815" cy="1051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Điều trị triệu chứng, biến chứng</a:t>
          </a:r>
          <a:endParaRPr lang="en-US" sz="2000" b="1" i="0" kern="1200">
            <a:latin typeface="Times New Roman" pitchFamily="18" charset="0"/>
            <a:cs typeface="Times New Roman" pitchFamily="18" charset="0"/>
          </a:endParaRPr>
        </a:p>
      </dsp:txBody>
      <dsp:txXfrm>
        <a:off x="1211026" y="1927176"/>
        <a:ext cx="1999815" cy="1051256"/>
      </dsp:txXfrm>
    </dsp:sp>
    <dsp:sp modelId="{F870C8EA-EFA4-4D60-AA86-8FC7846C20A2}">
      <dsp:nvSpPr>
        <dsp:cNvPr id="0" name=""/>
        <dsp:cNvSpPr/>
      </dsp:nvSpPr>
      <dsp:spPr>
        <a:xfrm>
          <a:off x="3641402" y="2557593"/>
          <a:ext cx="4972080" cy="796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chống co giật, hạ sốt, cho kháng sinh trong </a:t>
          </a:r>
          <a:endParaRPr lang="en-US" sz="2000" b="1" i="0" kern="1200" smtClean="0">
            <a:latin typeface="Times New Roman" pitchFamily="18" charset="0"/>
            <a:cs typeface="Times New Roman" pitchFamily="18" charset="0"/>
          </a:endParaRPr>
        </a:p>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tr­ư­­ờng hợp bội nhiễm....</a:t>
          </a:r>
          <a:endParaRPr lang="en-US" sz="2000" b="1" i="0" kern="1200">
            <a:latin typeface="Times New Roman" pitchFamily="18" charset="0"/>
            <a:cs typeface="Times New Roman" pitchFamily="18" charset="0"/>
          </a:endParaRPr>
        </a:p>
      </dsp:txBody>
      <dsp:txXfrm>
        <a:off x="3641402" y="2557593"/>
        <a:ext cx="4972080" cy="796999"/>
      </dsp:txXfrm>
    </dsp:sp>
    <dsp:sp modelId="{C2794DF5-9665-4467-AE90-6FD8CA357617}">
      <dsp:nvSpPr>
        <dsp:cNvPr id="0" name=""/>
        <dsp:cNvSpPr/>
      </dsp:nvSpPr>
      <dsp:spPr>
        <a:xfrm>
          <a:off x="1286639" y="3171930"/>
          <a:ext cx="1999815" cy="16855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b="1" i="0" kern="1200" smtClean="0">
              <a:latin typeface="Times New Roman" pitchFamily="18" charset="0"/>
              <a:cs typeface="Times New Roman" pitchFamily="18" charset="0"/>
            </a:rPr>
            <a:t>Dinh d­­ư­­ỡng đầy đủ, chăm sóc hộ lý và phục hồi chức năng</a:t>
          </a:r>
          <a:endParaRPr lang="en-US" sz="2000" b="1" i="0" kern="1200">
            <a:latin typeface="Times New Roman" pitchFamily="18" charset="0"/>
            <a:cs typeface="Times New Roman" pitchFamily="18" charset="0"/>
          </a:endParaRPr>
        </a:p>
      </dsp:txBody>
      <dsp:txXfrm>
        <a:off x="1286639" y="3171930"/>
        <a:ext cx="1999815" cy="1685594"/>
      </dsp:txXfrm>
    </dsp:sp>
    <dsp:sp modelId="{CBA11D41-3234-4875-AF14-BFB9E91790E6}">
      <dsp:nvSpPr>
        <dsp:cNvPr id="0" name=""/>
        <dsp:cNvSpPr/>
      </dsp:nvSpPr>
      <dsp:spPr>
        <a:xfrm>
          <a:off x="3641402" y="3507018"/>
          <a:ext cx="5212138" cy="51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Đảm bảo đủ năng lượng</a:t>
          </a:r>
          <a:endParaRPr lang="en-US" sz="2000" b="1" i="0" kern="1200">
            <a:latin typeface="Times New Roman" pitchFamily="18" charset="0"/>
            <a:cs typeface="Times New Roman" pitchFamily="18" charset="0"/>
          </a:endParaRPr>
        </a:p>
      </dsp:txBody>
      <dsp:txXfrm>
        <a:off x="3641402" y="3507018"/>
        <a:ext cx="5212138" cy="513824"/>
      </dsp:txXfrm>
    </dsp:sp>
    <dsp:sp modelId="{C8BEBBD2-63D9-4498-BDD2-068DD3DCD674}">
      <dsp:nvSpPr>
        <dsp:cNvPr id="0" name=""/>
        <dsp:cNvSpPr/>
      </dsp:nvSpPr>
      <dsp:spPr>
        <a:xfrm>
          <a:off x="3641402" y="4173267"/>
          <a:ext cx="5211778" cy="51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Chống loét tỳ</a:t>
          </a:r>
          <a:endParaRPr lang="en-US" sz="2000" b="1" i="0" kern="1200">
            <a:latin typeface="Times New Roman" pitchFamily="18" charset="0"/>
            <a:cs typeface="Times New Roman" pitchFamily="18" charset="0"/>
          </a:endParaRPr>
        </a:p>
      </dsp:txBody>
      <dsp:txXfrm>
        <a:off x="3641402" y="4173267"/>
        <a:ext cx="5211778" cy="513824"/>
      </dsp:txXfrm>
    </dsp:sp>
    <dsp:sp modelId="{1B3D64F2-DCD4-4A14-9EF5-8C92BFCB275C}">
      <dsp:nvSpPr>
        <dsp:cNvPr id="0" name=""/>
        <dsp:cNvSpPr/>
      </dsp:nvSpPr>
      <dsp:spPr>
        <a:xfrm>
          <a:off x="3641402" y="4839517"/>
          <a:ext cx="5212138" cy="51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Chống bội nhiễm</a:t>
          </a:r>
          <a:endParaRPr lang="en-US" sz="2000" b="1" i="0" kern="1200">
            <a:latin typeface="Times New Roman" pitchFamily="18" charset="0"/>
            <a:cs typeface="Times New Roman" pitchFamily="18" charset="0"/>
          </a:endParaRPr>
        </a:p>
      </dsp:txBody>
      <dsp:txXfrm>
        <a:off x="3641402" y="4839517"/>
        <a:ext cx="5212138" cy="513824"/>
      </dsp:txXfrm>
    </dsp:sp>
    <dsp:sp modelId="{5CDD40D5-FB4F-4C02-B4D3-174D092A9049}">
      <dsp:nvSpPr>
        <dsp:cNvPr id="0" name=""/>
        <dsp:cNvSpPr/>
      </dsp:nvSpPr>
      <dsp:spPr>
        <a:xfrm>
          <a:off x="3685958" y="5562602"/>
          <a:ext cx="5212138" cy="51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smtClean="0">
              <a:latin typeface="Times New Roman" pitchFamily="18" charset="0"/>
              <a:cs typeface="Times New Roman" pitchFamily="18" charset="0"/>
            </a:rPr>
            <a:t>Tiến hành tập vận động sớm</a:t>
          </a:r>
          <a:endParaRPr lang="en-US" sz="2000" b="1" i="0" kern="1200">
            <a:latin typeface="Times New Roman" pitchFamily="18" charset="0"/>
            <a:cs typeface="Times New Roman" pitchFamily="18" charset="0"/>
          </a:endParaRPr>
        </a:p>
      </dsp:txBody>
      <dsp:txXfrm>
        <a:off x="3685958" y="5562602"/>
        <a:ext cx="5212138" cy="513824"/>
      </dsp:txXfrm>
    </dsp:sp>
    <dsp:sp modelId="{F2551E97-7A91-4F56-B694-6C4A6356254D}">
      <dsp:nvSpPr>
        <dsp:cNvPr id="0" name=""/>
        <dsp:cNvSpPr/>
      </dsp:nvSpPr>
      <dsp:spPr>
        <a:xfrm>
          <a:off x="1266021" y="6337427"/>
          <a:ext cx="6838568" cy="6152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2000" b="1" i="0" kern="1200" dirty="0" smtClean="0">
              <a:latin typeface="Times New Roman" pitchFamily="18" charset="0"/>
              <a:cs typeface="Times New Roman" pitchFamily="18" charset="0"/>
            </a:rPr>
            <a:t>Dùng các thuốc bảo vệ và dinh dưỡng thần kinh</a:t>
          </a:r>
          <a:endParaRPr lang="en-US" sz="2000" b="1" i="0" kern="1200" dirty="0">
            <a:latin typeface="Times New Roman" pitchFamily="18" charset="0"/>
            <a:cs typeface="Times New Roman" pitchFamily="18" charset="0"/>
          </a:endParaRPr>
        </a:p>
      </dsp:txBody>
      <dsp:txXfrm>
        <a:off x="1266021" y="6337427"/>
        <a:ext cx="6838568" cy="615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CC3A-3A65-4C4D-99C6-0877DBFF7654}">
      <dsp:nvSpPr>
        <dsp:cNvPr id="0" name=""/>
        <dsp:cNvSpPr/>
      </dsp:nvSpPr>
      <dsp:spPr>
        <a:xfrm>
          <a:off x="3340479" y="1968634"/>
          <a:ext cx="2005841" cy="2045769"/>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vi-VN" sz="3600" b="1" kern="1200" dirty="0" smtClean="0">
              <a:latin typeface="Times New Roman" pitchFamily="18" charset="0"/>
              <a:cs typeface="Times New Roman" pitchFamily="18" charset="0"/>
            </a:rPr>
            <a:t>QTĐD</a:t>
          </a:r>
          <a:endParaRPr lang="vi-VN" sz="3600" b="1" kern="1200" dirty="0">
            <a:latin typeface="Times New Roman" pitchFamily="18" charset="0"/>
            <a:cs typeface="Times New Roman" pitchFamily="18" charset="0"/>
          </a:endParaRPr>
        </a:p>
      </dsp:txBody>
      <dsp:txXfrm>
        <a:off x="3634228" y="2268230"/>
        <a:ext cx="1418343" cy="1446577"/>
      </dsp:txXfrm>
    </dsp:sp>
    <dsp:sp modelId="{C1257CC3-9AE5-4AC4-A79C-89A05BBE7ACA}">
      <dsp:nvSpPr>
        <dsp:cNvPr id="0" name=""/>
        <dsp:cNvSpPr/>
      </dsp:nvSpPr>
      <dsp:spPr>
        <a:xfrm rot="16200000">
          <a:off x="4239697" y="1511322"/>
          <a:ext cx="207404" cy="535035"/>
        </a:xfrm>
        <a:prstGeom prst="rightArrow">
          <a:avLst>
            <a:gd name="adj1" fmla="val 60000"/>
            <a:gd name="adj2" fmla="val 5000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vi-VN" sz="2300" kern="1200"/>
        </a:p>
      </dsp:txBody>
      <dsp:txXfrm>
        <a:off x="4270808" y="1649440"/>
        <a:ext cx="145183" cy="321021"/>
      </dsp:txXfrm>
    </dsp:sp>
    <dsp:sp modelId="{08B3F028-EC72-4D29-B4A9-3FD482481F42}">
      <dsp:nvSpPr>
        <dsp:cNvPr id="0" name=""/>
        <dsp:cNvSpPr/>
      </dsp:nvSpPr>
      <dsp:spPr>
        <a:xfrm>
          <a:off x="3541499" y="2837"/>
          <a:ext cx="1603800" cy="1574468"/>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dirty="0" smtClean="0">
              <a:latin typeface="Times New Roman" pitchFamily="18" charset="0"/>
              <a:cs typeface="Times New Roman" pitchFamily="18" charset="0"/>
            </a:rPr>
            <a:t>NHẬN ĐỊNH</a:t>
          </a:r>
          <a:endParaRPr lang="vi-VN" sz="2300" b="1" kern="1200" dirty="0">
            <a:latin typeface="Times New Roman" pitchFamily="18" charset="0"/>
            <a:cs typeface="Times New Roman" pitchFamily="18" charset="0"/>
          </a:endParaRPr>
        </a:p>
      </dsp:txBody>
      <dsp:txXfrm>
        <a:off x="3776370" y="233413"/>
        <a:ext cx="1134058" cy="1113316"/>
      </dsp:txXfrm>
    </dsp:sp>
    <dsp:sp modelId="{73388C06-38E5-4E5D-AD32-2640AEE9DFDC}">
      <dsp:nvSpPr>
        <dsp:cNvPr id="0" name=""/>
        <dsp:cNvSpPr/>
      </dsp:nvSpPr>
      <dsp:spPr>
        <a:xfrm rot="20520000">
          <a:off x="5376760" y="2354127"/>
          <a:ext cx="209989" cy="535035"/>
        </a:xfrm>
        <a:prstGeom prst="rightArrow">
          <a:avLst>
            <a:gd name="adj1" fmla="val 60000"/>
            <a:gd name="adj2" fmla="val 5000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vi-VN" sz="2300" kern="1200"/>
        </a:p>
      </dsp:txBody>
      <dsp:txXfrm>
        <a:off x="5378302" y="2470868"/>
        <a:ext cx="146992" cy="321021"/>
      </dsp:txXfrm>
    </dsp:sp>
    <dsp:sp modelId="{B6CD505A-D34F-44BD-B281-F58494444D51}">
      <dsp:nvSpPr>
        <dsp:cNvPr id="0" name=""/>
        <dsp:cNvSpPr/>
      </dsp:nvSpPr>
      <dsp:spPr>
        <a:xfrm>
          <a:off x="5635201" y="1524000"/>
          <a:ext cx="1603800" cy="1574468"/>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dirty="0" smtClean="0">
              <a:latin typeface="Times New Roman" pitchFamily="18" charset="0"/>
              <a:cs typeface="Times New Roman" pitchFamily="18" charset="0"/>
            </a:rPr>
            <a:t>CHUẨN ĐOÁN</a:t>
          </a:r>
          <a:endParaRPr lang="vi-VN" sz="2300" b="1" kern="1200" dirty="0">
            <a:latin typeface="Times New Roman" pitchFamily="18" charset="0"/>
            <a:cs typeface="Times New Roman" pitchFamily="18" charset="0"/>
          </a:endParaRPr>
        </a:p>
      </dsp:txBody>
      <dsp:txXfrm>
        <a:off x="5870072" y="1754576"/>
        <a:ext cx="1134058" cy="1113316"/>
      </dsp:txXfrm>
    </dsp:sp>
    <dsp:sp modelId="{C23B85B3-787C-466F-AF91-D98741F152E6}">
      <dsp:nvSpPr>
        <dsp:cNvPr id="0" name=""/>
        <dsp:cNvSpPr/>
      </dsp:nvSpPr>
      <dsp:spPr>
        <a:xfrm rot="3240000">
          <a:off x="4948401" y="3700198"/>
          <a:ext cx="208493" cy="535035"/>
        </a:xfrm>
        <a:prstGeom prst="rightArrow">
          <a:avLst>
            <a:gd name="adj1" fmla="val 60000"/>
            <a:gd name="adj2" fmla="val 5000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vi-VN" sz="2300" kern="1200"/>
        </a:p>
      </dsp:txBody>
      <dsp:txXfrm>
        <a:off x="4961293" y="3781904"/>
        <a:ext cx="145945" cy="321021"/>
      </dsp:txXfrm>
    </dsp:sp>
    <dsp:sp modelId="{A4B267FF-AFCD-410F-93A4-226CFBA16D6D}">
      <dsp:nvSpPr>
        <dsp:cNvPr id="0" name=""/>
        <dsp:cNvSpPr/>
      </dsp:nvSpPr>
      <dsp:spPr>
        <a:xfrm>
          <a:off x="4835478" y="3985294"/>
          <a:ext cx="1603800" cy="1574468"/>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dirty="0" smtClean="0">
              <a:latin typeface="Times New Roman" pitchFamily="18" charset="0"/>
              <a:cs typeface="Times New Roman" pitchFamily="18" charset="0"/>
            </a:rPr>
            <a:t>LẬP KHCS</a:t>
          </a:r>
          <a:endParaRPr lang="vi-VN" sz="2300" b="1" kern="1200" dirty="0">
            <a:latin typeface="Times New Roman" pitchFamily="18" charset="0"/>
            <a:cs typeface="Times New Roman" pitchFamily="18" charset="0"/>
          </a:endParaRPr>
        </a:p>
      </dsp:txBody>
      <dsp:txXfrm>
        <a:off x="5070349" y="4215870"/>
        <a:ext cx="1134058" cy="1113316"/>
      </dsp:txXfrm>
    </dsp:sp>
    <dsp:sp modelId="{5BE9B5FB-98E6-4010-86B8-E9BB0CF1C278}">
      <dsp:nvSpPr>
        <dsp:cNvPr id="0" name=""/>
        <dsp:cNvSpPr/>
      </dsp:nvSpPr>
      <dsp:spPr>
        <a:xfrm rot="7560000">
          <a:off x="3529904" y="3700198"/>
          <a:ext cx="208493" cy="535035"/>
        </a:xfrm>
        <a:prstGeom prst="rightArrow">
          <a:avLst>
            <a:gd name="adj1" fmla="val 60000"/>
            <a:gd name="adj2" fmla="val 5000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vi-VN" sz="2300" kern="1200"/>
        </a:p>
      </dsp:txBody>
      <dsp:txXfrm rot="10800000">
        <a:off x="3579560" y="3781904"/>
        <a:ext cx="145945" cy="321021"/>
      </dsp:txXfrm>
    </dsp:sp>
    <dsp:sp modelId="{040CED96-188E-497C-9394-00D5C94D28BF}">
      <dsp:nvSpPr>
        <dsp:cNvPr id="0" name=""/>
        <dsp:cNvSpPr/>
      </dsp:nvSpPr>
      <dsp:spPr>
        <a:xfrm>
          <a:off x="2247521" y="3985294"/>
          <a:ext cx="1603800" cy="1574468"/>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dirty="0" smtClean="0">
              <a:latin typeface="Times New Roman" pitchFamily="18" charset="0"/>
              <a:cs typeface="Times New Roman" pitchFamily="18" charset="0"/>
            </a:rPr>
            <a:t>THỰC HIỆN KHCS</a:t>
          </a:r>
          <a:endParaRPr lang="vi-VN" sz="2300" b="1" kern="1200" dirty="0">
            <a:latin typeface="Times New Roman" pitchFamily="18" charset="0"/>
            <a:cs typeface="Times New Roman" pitchFamily="18" charset="0"/>
          </a:endParaRPr>
        </a:p>
      </dsp:txBody>
      <dsp:txXfrm>
        <a:off x="2482392" y="4215870"/>
        <a:ext cx="1134058" cy="1113316"/>
      </dsp:txXfrm>
    </dsp:sp>
    <dsp:sp modelId="{F58792D2-DE69-4A77-B349-A87837512935}">
      <dsp:nvSpPr>
        <dsp:cNvPr id="0" name=""/>
        <dsp:cNvSpPr/>
      </dsp:nvSpPr>
      <dsp:spPr>
        <a:xfrm rot="11880000">
          <a:off x="3100050" y="2354127"/>
          <a:ext cx="209989" cy="535035"/>
        </a:xfrm>
        <a:prstGeom prst="rightArrow">
          <a:avLst>
            <a:gd name="adj1" fmla="val 60000"/>
            <a:gd name="adj2" fmla="val 50000"/>
          </a:avLst>
        </a:prstGeom>
        <a:gradFill rotWithShape="0">
          <a:gsLst>
            <a:gs pos="0">
              <a:schemeClr val="accent1">
                <a:tint val="60000"/>
                <a:hueOff val="0"/>
                <a:satOff val="0"/>
                <a:lumOff val="0"/>
                <a:alphaOff val="0"/>
                <a:tint val="10000"/>
                <a:satMod val="300000"/>
              </a:schemeClr>
            </a:gs>
            <a:gs pos="34000">
              <a:schemeClr val="accent1">
                <a:tint val="60000"/>
                <a:hueOff val="0"/>
                <a:satOff val="0"/>
                <a:lumOff val="0"/>
                <a:alphaOff val="0"/>
                <a:tint val="13500"/>
                <a:satMod val="250000"/>
              </a:schemeClr>
            </a:gs>
            <a:gs pos="100000">
              <a:schemeClr val="accent1">
                <a:tint val="6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vi-VN" sz="2300" kern="1200"/>
        </a:p>
      </dsp:txBody>
      <dsp:txXfrm rot="10800000">
        <a:off x="3161505" y="2470868"/>
        <a:ext cx="146992" cy="321021"/>
      </dsp:txXfrm>
    </dsp:sp>
    <dsp:sp modelId="{B0F93CA7-B663-4BE8-AE3C-B930AA3FFE54}">
      <dsp:nvSpPr>
        <dsp:cNvPr id="0" name=""/>
        <dsp:cNvSpPr/>
      </dsp:nvSpPr>
      <dsp:spPr>
        <a:xfrm>
          <a:off x="1447798" y="1524000"/>
          <a:ext cx="1603800" cy="1574468"/>
        </a:xfrm>
        <a:prstGeom prst="ellipse">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dirty="0" smtClean="0">
              <a:latin typeface="Times New Roman" pitchFamily="18" charset="0"/>
              <a:cs typeface="Times New Roman" pitchFamily="18" charset="0"/>
            </a:rPr>
            <a:t>ĐÁNH GIÁ</a:t>
          </a:r>
          <a:endParaRPr lang="vi-VN" sz="2300" b="1" kern="1200" dirty="0">
            <a:latin typeface="Times New Roman" pitchFamily="18" charset="0"/>
            <a:cs typeface="Times New Roman" pitchFamily="18" charset="0"/>
          </a:endParaRPr>
        </a:p>
      </dsp:txBody>
      <dsp:txXfrm>
        <a:off x="1682669" y="1754576"/>
        <a:ext cx="1134058" cy="11133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D2041E-47A6-4366-BBAA-B35E6F08BF73}"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D2041E-47A6-4366-BBAA-B35E6F08BF7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6C4A5F8-76A0-4236-A48B-1AC60FF271B5}" type="datetimeFigureOut">
              <a:rPr lang="en-US" smtClean="0"/>
              <a:t>16/09/2016</a:t>
            </a:fld>
            <a:endParaRPr lang="en-US"/>
          </a:p>
        </p:txBody>
      </p:sp>
      <p:sp>
        <p:nvSpPr>
          <p:cNvPr id="9" name="Slide Number Placeholder 8"/>
          <p:cNvSpPr>
            <a:spLocks noGrp="1"/>
          </p:cNvSpPr>
          <p:nvPr>
            <p:ph type="sldNum" sz="quarter" idx="11"/>
          </p:nvPr>
        </p:nvSpPr>
        <p:spPr/>
        <p:txBody>
          <a:bodyPr/>
          <a:lstStyle/>
          <a:p>
            <a:fld id="{1CD2041E-47A6-4366-BBAA-B35E6F08BF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6C4A5F8-76A0-4236-A48B-1AC60FF271B5}" type="datetimeFigureOut">
              <a:rPr lang="en-US" smtClean="0"/>
              <a:t>16/09/2016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CD2041E-47A6-4366-BBAA-B35E6F08BF7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CD2041E-47A6-4366-BBAA-B35E6F08BF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CD2041E-47A6-4366-BBAA-B35E6F08BF7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6C4A5F8-76A0-4236-A48B-1AC60FF271B5}" type="datetimeFigureOut">
              <a:rPr lang="en-US" smtClean="0"/>
              <a:t>16/09/2016</a:t>
            </a:fld>
            <a:endParaRPr lang="en-US"/>
          </a:p>
        </p:txBody>
      </p:sp>
      <p:sp>
        <p:nvSpPr>
          <p:cNvPr id="9" name="Slide Number Placeholder 8"/>
          <p:cNvSpPr>
            <a:spLocks noGrp="1"/>
          </p:cNvSpPr>
          <p:nvPr>
            <p:ph type="sldNum" sz="quarter" idx="11"/>
          </p:nvPr>
        </p:nvSpPr>
        <p:spPr/>
        <p:txBody>
          <a:bodyPr/>
          <a:lstStyle/>
          <a:p>
            <a:fld id="{1CD2041E-47A6-4366-BBAA-B35E6F08BF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6C4A5F8-76A0-4236-A48B-1AC60FF271B5}" type="datetimeFigureOut">
              <a:rPr lang="en-US" smtClean="0"/>
              <a:t>16/09/2016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CD2041E-47A6-4366-BBAA-B35E6F08BF73}"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CD2041E-47A6-4366-BBAA-B35E6F08BF73}"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CD2041E-47A6-4366-BBAA-B35E6F08BF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CD2041E-47A6-4366-BBAA-B35E6F08BF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CD2041E-47A6-4366-BBAA-B35E6F08BF73}"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CD2041E-47A6-4366-BBAA-B35E6F08BF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CD2041E-47A6-4366-BBAA-B35E6F08BF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C4A5F8-76A0-4236-A48B-1AC60FF271B5}" type="datetimeFigureOut">
              <a:rPr lang="en-US" smtClean="0"/>
              <a:t>16/09/2016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CD2041E-47A6-4366-BBAA-B35E6F08BF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CD2041E-47A6-4366-BBAA-B35E6F08BF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CD2041E-47A6-4366-BBAA-B35E6F08BF73}"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4A5F8-76A0-4236-A48B-1AC60FF271B5}" type="datetimeFigureOut">
              <a:rPr lang="en-US" smtClean="0"/>
              <a:t>16/09/2016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2041E-47A6-4366-BBAA-B35E6F08BF7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C4A5F8-76A0-4236-A48B-1AC60FF271B5}" type="datetimeFigureOut">
              <a:rPr lang="en-US" smtClean="0"/>
              <a:t>16/09/2016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A5F8-76A0-4236-A48B-1AC60FF271B5}" type="datetimeFigureOut">
              <a:rPr lang="en-US" smtClean="0"/>
              <a:t>16/09/2016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4A5F8-76A0-4236-A48B-1AC60FF271B5}" type="datetimeFigureOut">
              <a:rPr lang="en-US" smtClean="0"/>
              <a:t>16/09/2016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4A5F8-76A0-4236-A48B-1AC60FF271B5}" type="datetimeFigureOut">
              <a:rPr lang="en-US" smtClean="0"/>
              <a:t>16/09/2016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2041E-47A6-4366-BBAA-B35E6F08BF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6C4A5F8-76A0-4236-A48B-1AC60FF271B5}" type="datetimeFigureOut">
              <a:rPr lang="en-US" smtClean="0"/>
              <a:t>16/09/2016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CD2041E-47A6-4366-BBAA-B35E6F08BF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C4A5F8-76A0-4236-A48B-1AC60FF271B5}" type="datetimeFigureOut">
              <a:rPr lang="en-US" smtClean="0"/>
              <a:t>16/09/2016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D2041E-47A6-4366-BBAA-B35E6F08BF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CD2041E-47A6-4366-BBAA-B35E6F08BF7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6C4A5F8-76A0-4236-A48B-1AC60FF271B5}" type="datetimeFigureOut">
              <a:rPr lang="en-US" smtClean="0"/>
              <a:t>16/09/2016</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6C4A5F8-76A0-4236-A48B-1AC60FF271B5}" type="datetimeFigureOut">
              <a:rPr lang="en-US" smtClean="0"/>
              <a:t>16/09/2016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CD2041E-47A6-4366-BBAA-B35E6F08BF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CD2041E-47A6-4366-BBAA-B35E6F08BF7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6C4A5F8-76A0-4236-A48B-1AC60FF271B5}" type="datetimeFigureOut">
              <a:rPr lang="en-US" smtClean="0"/>
              <a:t>16/09/2016</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6C4A5F8-76A0-4236-A48B-1AC60FF271B5}" type="datetimeFigureOut">
              <a:rPr lang="en-US" smtClean="0"/>
              <a:t>16/09/2016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CD2041E-47A6-4366-BBAA-B35E6F08BF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C4A5F8-76A0-4236-A48B-1AC60FF271B5}" type="datetimeFigureOut">
              <a:rPr lang="en-US" smtClean="0"/>
              <a:t>16/09/2016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CD2041E-47A6-4366-BBAA-B35E6F08BF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6C4A5F8-76A0-4236-A48B-1AC60FF271B5}" type="datetimeFigureOut">
              <a:rPr lang="en-US" smtClean="0"/>
              <a:t>16/09/2016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CD2041E-47A6-4366-BBAA-B35E6F08BF7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7" y="1676400"/>
            <a:ext cx="9396536" cy="1089025"/>
          </a:xfrm>
        </p:spPr>
        <p:txBody>
          <a:bodyPr>
            <a:normAutofit fontScale="90000"/>
          </a:bodyPr>
          <a:lstStyle/>
          <a:p>
            <a:pPr marL="182880" indent="0" algn="ctr">
              <a:buNone/>
            </a:pPr>
            <a:r>
              <a:rPr lang="vi-VN" sz="5300" dirty="0" smtClean="0">
                <a:solidFill>
                  <a:schemeClr val="bg1"/>
                </a:solidFill>
                <a:latin typeface="Times New Roman" pitchFamily="18" charset="0"/>
                <a:cs typeface="Times New Roman" pitchFamily="18" charset="0"/>
              </a:rPr>
              <a:t>ĐIỀU DƯỠNG </a:t>
            </a:r>
            <a:r>
              <a:rPr lang="en-US" sz="5300" dirty="0" smtClean="0">
                <a:solidFill>
                  <a:schemeClr val="bg1"/>
                </a:solidFill>
                <a:latin typeface="Times New Roman" pitchFamily="18" charset="0"/>
                <a:cs typeface="Times New Roman" pitchFamily="18" charset="0"/>
              </a:rPr>
              <a:t/>
            </a:r>
            <a:br>
              <a:rPr lang="en-US" sz="5300" dirty="0" smtClean="0">
                <a:solidFill>
                  <a:schemeClr val="bg1"/>
                </a:solidFill>
                <a:latin typeface="Times New Roman" pitchFamily="18" charset="0"/>
                <a:cs typeface="Times New Roman" pitchFamily="18" charset="0"/>
              </a:rPr>
            </a:br>
            <a:r>
              <a:rPr lang="vi-VN" sz="5300" dirty="0" smtClean="0">
                <a:solidFill>
                  <a:schemeClr val="bg1"/>
                </a:solidFill>
                <a:latin typeface="Times New Roman" pitchFamily="18" charset="0"/>
                <a:cs typeface="Times New Roman" pitchFamily="18" charset="0"/>
              </a:rPr>
              <a:t>HỒI SỨC CẤP CỨU</a:t>
            </a:r>
            <a:r>
              <a:rPr lang="vi-VN" sz="5800" dirty="0" smtClean="0">
                <a:solidFill>
                  <a:schemeClr val="bg1"/>
                </a:solidFill>
                <a:latin typeface="Times New Roman" pitchFamily="18" charset="0"/>
                <a:cs typeface="Times New Roman" pitchFamily="18" charset="0"/>
              </a:rPr>
              <a:t/>
            </a:r>
            <a:br>
              <a:rPr lang="vi-VN" sz="5800" dirty="0" smtClean="0">
                <a:solidFill>
                  <a:schemeClr val="bg1"/>
                </a:solidFill>
                <a:latin typeface="Times New Roman" pitchFamily="18" charset="0"/>
                <a:cs typeface="Times New Roman" pitchFamily="18" charset="0"/>
              </a:rPr>
            </a:br>
            <a:r>
              <a:rPr lang="vi-VN" sz="4400" dirty="0" smtClean="0">
                <a:solidFill>
                  <a:schemeClr val="bg1"/>
                </a:solidFill>
                <a:latin typeface="Times New Roman" pitchFamily="18" charset="0"/>
                <a:cs typeface="Times New Roman" pitchFamily="18" charset="0"/>
              </a:rPr>
              <a:t>Khoa điều dưỡng</a:t>
            </a:r>
            <a:br>
              <a:rPr lang="vi-VN" sz="4400" dirty="0" smtClean="0">
                <a:solidFill>
                  <a:schemeClr val="bg1"/>
                </a:solidFill>
                <a:latin typeface="Times New Roman" pitchFamily="18" charset="0"/>
                <a:cs typeface="Times New Roman" pitchFamily="18" charset="0"/>
              </a:rPr>
            </a:br>
            <a:r>
              <a:rPr lang="vi-VN" sz="4400" dirty="0" smtClean="0">
                <a:solidFill>
                  <a:schemeClr val="bg1"/>
                </a:solidFill>
                <a:latin typeface="Times New Roman" pitchFamily="18" charset="0"/>
                <a:cs typeface="Times New Roman" pitchFamily="18" charset="0"/>
              </a:rPr>
              <a:t>Đại học Duy Tân</a:t>
            </a:r>
            <a:endParaRPr lang="vi-VN" sz="4400" dirty="0">
              <a:solidFill>
                <a:schemeClr val="bg1"/>
              </a:solidFill>
              <a:latin typeface="Times New Roman" pitchFamily="18" charset="0"/>
              <a:cs typeface="Times New Roman" pitchFamily="18" charset="0"/>
            </a:endParaRPr>
          </a:p>
        </p:txBody>
      </p:sp>
      <p:sp>
        <p:nvSpPr>
          <p:cNvPr id="4" name="TextBox 3"/>
          <p:cNvSpPr txBox="1"/>
          <p:nvPr/>
        </p:nvSpPr>
        <p:spPr>
          <a:xfrm>
            <a:off x="0" y="3226237"/>
            <a:ext cx="8964488" cy="3631763"/>
          </a:xfrm>
          <a:prstGeom prst="rect">
            <a:avLst/>
          </a:prstGeom>
          <a:noFill/>
        </p:spPr>
        <p:txBody>
          <a:bodyPr wrap="square" rtlCol="0">
            <a:spAutoFit/>
          </a:bodyPr>
          <a:lstStyle/>
          <a:p>
            <a:pPr algn="ctr"/>
            <a:r>
              <a:rPr lang="en-US" sz="5400" b="1" dirty="0" err="1" smtClean="0">
                <a:latin typeface="Times New Roman" pitchFamily="18" charset="0"/>
                <a:cs typeface="Times New Roman" pitchFamily="18" charset="0"/>
              </a:rPr>
              <a:t>Đề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tài</a:t>
            </a:r>
            <a:r>
              <a:rPr lang="en-US" sz="5400" b="1" dirty="0" smtClean="0">
                <a:latin typeface="Times New Roman" pitchFamily="18" charset="0"/>
                <a:cs typeface="Times New Roman" pitchFamily="18" charset="0"/>
              </a:rPr>
              <a:t>:</a:t>
            </a:r>
          </a:p>
          <a:p>
            <a:pPr algn="ctr"/>
            <a:r>
              <a:rPr lang="vi-VN" sz="5400" b="1" dirty="0" smtClean="0">
                <a:latin typeface="Times New Roman" pitchFamily="18" charset="0"/>
                <a:cs typeface="Times New Roman" pitchFamily="18" charset="0"/>
              </a:rPr>
              <a:t>CHĂM SÓC BỆNH NHÂN </a:t>
            </a:r>
            <a:endParaRPr lang="en-US" sz="5400" b="1" dirty="0" smtClean="0">
              <a:latin typeface="Times New Roman" pitchFamily="18" charset="0"/>
              <a:cs typeface="Times New Roman" pitchFamily="18" charset="0"/>
            </a:endParaRPr>
          </a:p>
          <a:p>
            <a:pPr algn="ctr"/>
            <a:r>
              <a:rPr lang="vi-VN" sz="5400" b="1" dirty="0" smtClean="0">
                <a:latin typeface="Times New Roman" pitchFamily="18" charset="0"/>
                <a:cs typeface="Times New Roman" pitchFamily="18" charset="0"/>
              </a:rPr>
              <a:t>HÔN MÊ</a:t>
            </a:r>
          </a:p>
          <a:p>
            <a:pPr algn="r"/>
            <a:r>
              <a:rPr lang="vi-VN" sz="3200" dirty="0" smtClean="0">
                <a:latin typeface="Times New Roman" pitchFamily="18" charset="0"/>
                <a:cs typeface="Times New Roman" pitchFamily="18" charset="0"/>
              </a:rPr>
              <a:t>GVHD: Nguyễn Phúc Học</a:t>
            </a:r>
          </a:p>
          <a:p>
            <a:endParaRPr lang="vi-VN" dirty="0" smtClean="0">
              <a:latin typeface="+mj-lt"/>
            </a:endParaRPr>
          </a:p>
          <a:p>
            <a:r>
              <a:rPr lang="vi-VN" dirty="0">
                <a:latin typeface="+mj-lt"/>
              </a:rPr>
              <a:t> </a:t>
            </a:r>
            <a:r>
              <a:rPr lang="vi-VN" dirty="0" smtClean="0">
                <a:latin typeface="+mj-lt"/>
              </a:rPr>
              <a:t>                                                            </a:t>
            </a:r>
            <a:endParaRPr lang="vi-VN" dirty="0">
              <a:latin typeface="+mj-lt"/>
            </a:endParaRPr>
          </a:p>
        </p:txBody>
      </p:sp>
    </p:spTree>
    <p:extLst>
      <p:ext uri="{BB962C8B-B14F-4D97-AF65-F5344CB8AC3E}">
        <p14:creationId xmlns:p14="http://schemas.microsoft.com/office/powerpoint/2010/main" val="3252129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5562600" cy="990600"/>
          </a:xfrm>
        </p:spPr>
        <p:txBody>
          <a:bodyPr>
            <a:noAutofit/>
          </a:bodyPr>
          <a:lstStyle/>
          <a:p>
            <a:pPr algn="r"/>
            <a:r>
              <a:rPr lang="en-US" sz="5000" b="1" smtClean="0">
                <a:latin typeface="Times New Roman" pitchFamily="18" charset="0"/>
                <a:cs typeface="Times New Roman" pitchFamily="18" charset="0"/>
              </a:rPr>
              <a:t>V.CHẨN ĐOÁN</a:t>
            </a:r>
            <a:endParaRPr lang="en-US" sz="5000" b="1">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063584"/>
              </p:ext>
            </p:extLst>
          </p:nvPr>
        </p:nvGraphicFramePr>
        <p:xfrm>
          <a:off x="457200" y="1905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066800" y="838200"/>
            <a:ext cx="7010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latin typeface="Times New Roman" pitchFamily="18" charset="0"/>
                <a:cs typeface="Times New Roman" pitchFamily="18" charset="0"/>
              </a:rPr>
              <a:t>A. CHẨN ĐOÁN XÁC ĐỊNH</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2927267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9144000" cy="762000"/>
          </a:xfrm>
        </p:spPr>
        <p:txBody>
          <a:bodyPr>
            <a:noAutofit/>
          </a:bodyPr>
          <a:lstStyle/>
          <a:p>
            <a:pPr algn="ctr"/>
            <a:r>
              <a:rPr lang="en-US" sz="5000" b="1" smtClean="0">
                <a:latin typeface="Times New Roman" pitchFamily="18" charset="0"/>
                <a:cs typeface="Times New Roman" pitchFamily="18" charset="0"/>
              </a:rPr>
              <a:t>B .CHẨN ĐOÁN PHÂN BIỆT</a:t>
            </a:r>
            <a:endParaRPr lang="en-US" sz="5000" b="1">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9051607"/>
              </p:ext>
            </p:extLst>
          </p:nvPr>
        </p:nvGraphicFramePr>
        <p:xfrm>
          <a:off x="76200" y="762000"/>
          <a:ext cx="9067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19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152400"/>
            <a:ext cx="8229600" cy="914400"/>
          </a:xfrm>
        </p:spPr>
        <p:txBody>
          <a:bodyPr>
            <a:normAutofit/>
          </a:bodyPr>
          <a:lstStyle/>
          <a:p>
            <a:pPr algn="ctr"/>
            <a:r>
              <a:rPr lang="en-US" sz="4500" b="1" u="sng" smtClean="0">
                <a:latin typeface="Times New Roman" pitchFamily="18" charset="0"/>
                <a:cs typeface="Times New Roman" pitchFamily="18" charset="0"/>
              </a:rPr>
              <a:t>VI. XỬ TRÍ</a:t>
            </a:r>
            <a:endParaRPr lang="en-US" sz="4500" b="1" u="sng">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806050"/>
              </p:ext>
            </p:extLst>
          </p:nvPr>
        </p:nvGraphicFramePr>
        <p:xfrm>
          <a:off x="190500" y="762000"/>
          <a:ext cx="8915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061855" y="1745673"/>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3000" y="990600"/>
            <a:ext cx="0" cy="76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1287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072632384"/>
              </p:ext>
            </p:extLst>
          </p:nvPr>
        </p:nvGraphicFramePr>
        <p:xfrm>
          <a:off x="76200" y="-228600"/>
          <a:ext cx="9088582" cy="739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8676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6731406"/>
              </p:ext>
            </p:extLst>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15153" y="304800"/>
            <a:ext cx="9530256" cy="923330"/>
          </a:xfrm>
          <a:prstGeom prst="rect">
            <a:avLst/>
          </a:prstGeom>
          <a:noFill/>
        </p:spPr>
        <p:txBody>
          <a:bodyPr wrap="square" lIns="91440" tIns="45720" rIns="91440" bIns="45720">
            <a:spAutoFit/>
          </a:bodyPr>
          <a:lstStyle/>
          <a:p>
            <a:pPr algn="ctr"/>
            <a:r>
              <a:rPr lang="vi-VN"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QUI TRÌNH ĐIỀU DƯỠNG</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09576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5"/>
            <a:ext cx="8229600" cy="829235"/>
          </a:xfrm>
        </p:spPr>
        <p:txBody>
          <a:bodyPr>
            <a:normAutofit/>
          </a:bodyPr>
          <a:lstStyle/>
          <a:p>
            <a:r>
              <a:rPr lang="vi-VN" b="1" dirty="0" smtClean="0">
                <a:latin typeface="Times New Roman" pitchFamily="18" charset="0"/>
                <a:cs typeface="Times New Roman" pitchFamily="18" charset="0"/>
              </a:rPr>
              <a:t>1. NHẬN ĐỊNH</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8305800" cy="5692808"/>
          </a:xfrm>
        </p:spPr>
        <p:txBody>
          <a:bodyPr>
            <a:noAutofit/>
          </a:bodyPr>
          <a:lstStyle/>
          <a:p>
            <a:r>
              <a:rPr lang="vi-VN" sz="2900" dirty="0">
                <a:latin typeface="Times New Roman" pitchFamily="18" charset="0"/>
                <a:cs typeface="Times New Roman" pitchFamily="18" charset="0"/>
              </a:rPr>
              <a:t>-  Quan sát bệnh nhân.          </a:t>
            </a:r>
          </a:p>
          <a:p>
            <a:r>
              <a:rPr lang="vi-VN" sz="2900" dirty="0">
                <a:latin typeface="Times New Roman" pitchFamily="18" charset="0"/>
                <a:cs typeface="Times New Roman" pitchFamily="18" charset="0"/>
              </a:rPr>
              <a:t>- Đánh giá mức độ hôn mê.</a:t>
            </a:r>
          </a:p>
          <a:p>
            <a:r>
              <a:rPr lang="vi-VN" sz="2900" dirty="0">
                <a:latin typeface="Times New Roman" pitchFamily="18" charset="0"/>
                <a:cs typeface="Times New Roman" pitchFamily="18" charset="0"/>
              </a:rPr>
              <a:t>- Phân loại được hôn mê có triệu chứng thần kinh chỉ điểm hay không?</a:t>
            </a:r>
          </a:p>
          <a:p>
            <a:r>
              <a:rPr lang="vi-VN" sz="2900" dirty="0">
                <a:latin typeface="Times New Roman" pitchFamily="18" charset="0"/>
                <a:cs typeface="Times New Roman" pitchFamily="18" charset="0"/>
              </a:rPr>
              <a:t>- Lấy mạch, nhiệt độ, HA.</a:t>
            </a:r>
          </a:p>
          <a:p>
            <a:r>
              <a:rPr lang="vi-VN" sz="2900" dirty="0">
                <a:latin typeface="Times New Roman" pitchFamily="18" charset="0"/>
                <a:cs typeface="Times New Roman" pitchFamily="18" charset="0"/>
              </a:rPr>
              <a:t>- Nhịp thở, tần số, kiểu thở có rối loạn không?</a:t>
            </a:r>
          </a:p>
          <a:p>
            <a:r>
              <a:rPr lang="vi-VN" sz="2900" dirty="0">
                <a:latin typeface="Times New Roman" pitchFamily="18" charset="0"/>
                <a:cs typeface="Times New Roman" pitchFamily="18" charset="0"/>
              </a:rPr>
              <a:t>- Có các dấu hiệu cơ năng: Nhức đầu, nôn.</a:t>
            </a:r>
          </a:p>
          <a:p>
            <a:pPr marL="64008" indent="0" algn="just">
              <a:buNone/>
            </a:pPr>
            <a:r>
              <a:rPr lang="vi-VN" sz="2900" dirty="0">
                <a:latin typeface="Times New Roman" pitchFamily="18" charset="0"/>
                <a:cs typeface="Times New Roman" pitchFamily="18" charset="0"/>
              </a:rPr>
              <a:t>Hỏi : Tiền sử bệnh nhân có mắc bệnh gì không? Có vướng mắc gì về tình cảm trong gia đình và xã hội không? ( khâu này phải qua người nhà </a:t>
            </a:r>
            <a:r>
              <a:rPr lang="vi-VN" sz="2900" dirty="0" smtClean="0">
                <a:latin typeface="Times New Roman" pitchFamily="18" charset="0"/>
                <a:cs typeface="Times New Roman" pitchFamily="18" charset="0"/>
              </a:rPr>
              <a:t>)</a:t>
            </a:r>
          </a:p>
          <a:p>
            <a:pPr marL="64008" indent="0">
              <a:buNone/>
            </a:pPr>
            <a:r>
              <a:rPr lang="vi-VN" sz="2900" dirty="0">
                <a:latin typeface="Times New Roman" pitchFamily="18" charset="0"/>
                <a:cs typeface="Times New Roman" pitchFamily="18" charset="0"/>
              </a:rPr>
              <a:t>t</a:t>
            </a:r>
            <a:r>
              <a:rPr lang="vi-VN" sz="2900" dirty="0" smtClean="0">
                <a:latin typeface="Times New Roman" pitchFamily="18" charset="0"/>
                <a:cs typeface="Times New Roman" pitchFamily="18" charset="0"/>
              </a:rPr>
              <a:t>hu </a:t>
            </a:r>
            <a:r>
              <a:rPr lang="vi-VN" sz="2900" dirty="0">
                <a:latin typeface="Times New Roman" pitchFamily="18" charset="0"/>
                <a:cs typeface="Times New Roman" pitchFamily="18" charset="0"/>
              </a:rPr>
              <a:t>thập mọi giấy tờ, y bạ có liên quan đến bệnh nhân để giúp quá trình chẩn đoán, điều trị và chăm sóc.</a:t>
            </a:r>
          </a:p>
          <a:p>
            <a:endParaRPr lang="vi-VN" sz="2900" dirty="0">
              <a:latin typeface="Times New Roman" pitchFamily="18" charset="0"/>
              <a:cs typeface="Times New Roman" pitchFamily="18" charset="0"/>
            </a:endParaRPr>
          </a:p>
        </p:txBody>
      </p:sp>
    </p:spTree>
    <p:extLst>
      <p:ext uri="{BB962C8B-B14F-4D97-AF65-F5344CB8AC3E}">
        <p14:creationId xmlns:p14="http://schemas.microsoft.com/office/powerpoint/2010/main" val="1126075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7929742"/>
              </p:ext>
            </p:extLst>
          </p:nvPr>
        </p:nvGraphicFramePr>
        <p:xfrm>
          <a:off x="0" y="0"/>
          <a:ext cx="9144000" cy="7162441"/>
        </p:xfrm>
        <a:graphic>
          <a:graphicData uri="http://schemas.openxmlformats.org/drawingml/2006/table">
            <a:tbl>
              <a:tblPr firstRow="1" bandRow="1">
                <a:tableStyleId>{5C22544A-7EE6-4342-B048-85BDC9FD1C3A}</a:tableStyleId>
              </a:tblPr>
              <a:tblGrid>
                <a:gridCol w="228600"/>
                <a:gridCol w="1447800"/>
                <a:gridCol w="1676400"/>
                <a:gridCol w="4267200"/>
                <a:gridCol w="1524000"/>
              </a:tblGrid>
              <a:tr h="883561">
                <a:tc>
                  <a:txBody>
                    <a:bodyPr/>
                    <a:lstStyle/>
                    <a:p>
                      <a:pPr algn="l"/>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CHUẨN</a:t>
                      </a:r>
                      <a:r>
                        <a:rPr lang="vi-VN" sz="2000" b="1" baseline="0" dirty="0" smtClean="0">
                          <a:latin typeface="Times New Roman" pitchFamily="18" charset="0"/>
                          <a:cs typeface="Times New Roman" pitchFamily="18" charset="0"/>
                        </a:rPr>
                        <a:t> ĐOÁN</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LẬP</a:t>
                      </a:r>
                      <a:r>
                        <a:rPr lang="vi-VN" sz="2000" b="1" baseline="0" dirty="0" smtClean="0">
                          <a:latin typeface="Times New Roman" pitchFamily="18" charset="0"/>
                          <a:cs typeface="Times New Roman" pitchFamily="18" charset="0"/>
                        </a:rPr>
                        <a:t> 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THỰC</a:t>
                      </a:r>
                      <a:r>
                        <a:rPr lang="vi-VN" sz="2000" b="1" baseline="0" dirty="0" smtClean="0">
                          <a:latin typeface="Times New Roman" pitchFamily="18" charset="0"/>
                          <a:cs typeface="Times New Roman" pitchFamily="18" charset="0"/>
                        </a:rPr>
                        <a:t> HIỆN</a:t>
                      </a:r>
                    </a:p>
                    <a:p>
                      <a:pPr algn="ctr"/>
                      <a:r>
                        <a:rPr lang="vi-VN" sz="2000" b="1" baseline="0" dirty="0" smtClean="0">
                          <a:latin typeface="Times New Roman" pitchFamily="18" charset="0"/>
                          <a:cs typeface="Times New Roman" pitchFamily="18" charset="0"/>
                        </a:rPr>
                        <a:t>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ĐÁNH</a:t>
                      </a:r>
                      <a:r>
                        <a:rPr lang="vi-VN" sz="2000" b="1" baseline="0" dirty="0" smtClean="0">
                          <a:latin typeface="Times New Roman" pitchFamily="18" charset="0"/>
                          <a:cs typeface="Times New Roman" pitchFamily="18" charset="0"/>
                        </a:rPr>
                        <a:t> GIÁ</a:t>
                      </a:r>
                      <a:endParaRPr lang="vi-VN" sz="2000" b="1" dirty="0">
                        <a:latin typeface="Times New Roman" pitchFamily="18" charset="0"/>
                        <a:cs typeface="Times New Roman" pitchFamily="18" charset="0"/>
                      </a:endParaRPr>
                    </a:p>
                  </a:txBody>
                  <a:tcPr/>
                </a:tc>
              </a:tr>
              <a:tr h="2012039">
                <a:tc>
                  <a:txBody>
                    <a:bodyPr/>
                    <a:lstStyle/>
                    <a:p>
                      <a:pPr algn="l"/>
                      <a:endParaRPr lang="vi-VN" sz="2000" b="1" dirty="0">
                        <a:latin typeface="Times New Roman" pitchFamily="18" charset="0"/>
                        <a:cs typeface="Times New Roman" pitchFamily="18" charset="0"/>
                      </a:endParaRPr>
                    </a:p>
                  </a:txBody>
                  <a:tcPr/>
                </a:tc>
                <a:tc>
                  <a:txBody>
                    <a:bodyPr/>
                    <a:lstStyle/>
                    <a:p>
                      <a:pPr algn="l"/>
                      <a:r>
                        <a:rPr lang="vi-VN" sz="2000" b="1" dirty="0" smtClean="0">
                          <a:latin typeface="Times New Roman" pitchFamily="18" charset="0"/>
                          <a:cs typeface="Times New Roman" pitchFamily="18" charset="0"/>
                        </a:rPr>
                        <a:t>- Rối</a:t>
                      </a:r>
                      <a:r>
                        <a:rPr lang="vi-VN" sz="2000" b="1" baseline="0" dirty="0" smtClean="0">
                          <a:latin typeface="Times New Roman" pitchFamily="18" charset="0"/>
                          <a:cs typeface="Times New Roman" pitchFamily="18" charset="0"/>
                        </a:rPr>
                        <a:t> loạn ý thứ hoặc mất ý thức do hôn mê</a:t>
                      </a:r>
                      <a:endParaRPr lang="vi-VN" sz="2000" b="1" dirty="0">
                        <a:latin typeface="Times New Roman" pitchFamily="18" charset="0"/>
                        <a:cs typeface="Times New Roman" pitchFamily="18" charset="0"/>
                      </a:endParaRPr>
                    </a:p>
                  </a:txBody>
                  <a:tcPr/>
                </a:tc>
                <a:tc>
                  <a:txBody>
                    <a:bodyPr/>
                    <a:lstStyle/>
                    <a:p>
                      <a:pPr algn="l"/>
                      <a:r>
                        <a:rPr lang="vi-VN" sz="2000" b="1" dirty="0" smtClean="0">
                          <a:latin typeface="Times New Roman" pitchFamily="18" charset="0"/>
                          <a:cs typeface="Times New Roman" pitchFamily="18" charset="0"/>
                        </a:rPr>
                        <a:t>-</a:t>
                      </a:r>
                      <a:r>
                        <a:rPr kumimoji="0" lang="en-US" sz="2000" b="1" kern="1200" dirty="0" smtClean="0">
                          <a:solidFill>
                            <a:schemeClr val="dk1"/>
                          </a:solidFill>
                          <a:effectLst/>
                          <a:latin typeface="Times New Roman" pitchFamily="18" charset="0"/>
                          <a:ea typeface="+mn-ea"/>
                          <a:cs typeface="Times New Roman" pitchFamily="18" charset="0"/>
                        </a:rPr>
                        <a:t>Theo </a:t>
                      </a:r>
                      <a:r>
                        <a:rPr kumimoji="0" lang="en-US" sz="2000" b="1" kern="1200" dirty="0" err="1" smtClean="0">
                          <a:solidFill>
                            <a:schemeClr val="dk1"/>
                          </a:solidFill>
                          <a:effectLst/>
                          <a:latin typeface="Times New Roman" pitchFamily="18" charset="0"/>
                          <a:ea typeface="+mn-ea"/>
                          <a:cs typeface="Times New Roman" pitchFamily="18" charset="0"/>
                        </a:rPr>
                        <a:t>dõi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đánh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giá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tình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trạng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hôn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mê</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để</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có</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hướng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sử</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trí</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kịp</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thời</a:t>
                      </a:r>
                      <a:endParaRPr lang="vi-VN" sz="2000" b="1" dirty="0">
                        <a:latin typeface="Times New Roman" pitchFamily="18" charset="0"/>
                        <a:cs typeface="Times New Roman" pitchFamily="18" charset="0"/>
                      </a:endParaRPr>
                    </a:p>
                  </a:txBody>
                  <a:tcPr/>
                </a:tc>
                <a:tc>
                  <a:txBody>
                    <a:bodyPr/>
                    <a:lstStyle/>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Đánh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giá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tình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trạng</a:t>
                      </a:r>
                      <a:r>
                        <a:rPr kumimoji="0" lang="en-US" sz="2000" b="1" kern="1200" dirty="0" smtClean="0">
                          <a:solidFill>
                            <a:schemeClr val="dk1"/>
                          </a:solidFill>
                          <a:effectLst/>
                          <a:latin typeface="Times New Roman" pitchFamily="18" charset="0"/>
                          <a:ea typeface="+mn-ea"/>
                          <a:cs typeface="Times New Roman" pitchFamily="18" charset="0"/>
                        </a:rPr>
                        <a:t> tri </a:t>
                      </a:r>
                      <a:r>
                        <a:rPr kumimoji="0" lang="en-US" sz="2000" b="1" kern="1200" dirty="0" err="1" smtClean="0">
                          <a:solidFill>
                            <a:schemeClr val="dk1"/>
                          </a:solidFill>
                          <a:effectLst/>
                          <a:latin typeface="Times New Roman" pitchFamily="18" charset="0"/>
                          <a:ea typeface="+mn-ea"/>
                          <a:cs typeface="Times New Roman" pitchFamily="18" charset="0"/>
                        </a:rPr>
                        <a:t>giác</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của</a:t>
                      </a:r>
                      <a:r>
                        <a:rPr kumimoji="0" lang="en-US" sz="2000" b="1" kern="1200" dirty="0" smtClean="0">
                          <a:solidFill>
                            <a:schemeClr val="dk1"/>
                          </a:solidFill>
                          <a:effectLst/>
                          <a:latin typeface="Times New Roman" pitchFamily="18" charset="0"/>
                          <a:ea typeface="+mn-ea"/>
                          <a:cs typeface="Times New Roman" pitchFamily="18" charset="0"/>
                        </a:rPr>
                        <a:t> BN qua </a:t>
                      </a:r>
                      <a:r>
                        <a:rPr kumimoji="0" lang="en-US" sz="2000" b="1" kern="1200" dirty="0" err="1" smtClean="0">
                          <a:solidFill>
                            <a:schemeClr val="dk1"/>
                          </a:solidFill>
                          <a:effectLst/>
                          <a:latin typeface="Times New Roman" pitchFamily="18" charset="0"/>
                          <a:ea typeface="+mn-ea"/>
                          <a:cs typeface="Times New Roman" pitchFamily="18" charset="0"/>
                        </a:rPr>
                        <a:t>thang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điểm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glassgow</a:t>
                      </a:r>
                      <a:r>
                        <a:rPr kumimoji="0" lang="en-US" sz="2000" b="1" kern="1200" dirty="0" smtClean="0">
                          <a:solidFill>
                            <a:schemeClr val="dk1"/>
                          </a:solidFill>
                          <a:effectLst/>
                          <a:latin typeface="Times New Roman" pitchFamily="18" charset="0"/>
                          <a:ea typeface="+mn-ea"/>
                          <a:cs typeface="Times New Roman" pitchFamily="18" charset="0"/>
                        </a:rPr>
                        <a:t>.</a:t>
                      </a:r>
                      <a:endParaRPr kumimoji="0" lang="vi-VN" sz="2000" b="1" kern="1200" dirty="0" smtClean="0">
                        <a:solidFill>
                          <a:schemeClr val="dk1"/>
                        </a:solidFill>
                        <a:effectLst/>
                        <a:latin typeface="Times New Roman" pitchFamily="18" charset="0"/>
                        <a:ea typeface="+mn-ea"/>
                        <a:cs typeface="Times New Roman" pitchFamily="18" charset="0"/>
                      </a:endParaRPr>
                    </a:p>
                    <a:p>
                      <a:r>
                        <a:rPr kumimoji="0" lang="en-US" sz="2000" b="1" kern="1200" dirty="0" smtClean="0">
                          <a:solidFill>
                            <a:schemeClr val="dk1"/>
                          </a:solidFill>
                          <a:effectLst/>
                          <a:latin typeface="Times New Roman" pitchFamily="18" charset="0"/>
                          <a:ea typeface="+mn-ea"/>
                          <a:cs typeface="Times New Roman" pitchFamily="18" charset="0"/>
                        </a:rPr>
                        <a:t>-Theo </a:t>
                      </a:r>
                      <a:r>
                        <a:rPr kumimoji="0" lang="en-US" sz="2000" b="1" kern="1200" dirty="0" err="1" smtClean="0">
                          <a:solidFill>
                            <a:schemeClr val="dk1"/>
                          </a:solidFill>
                          <a:effectLst/>
                          <a:latin typeface="Times New Roman" pitchFamily="18" charset="0"/>
                          <a:ea typeface="+mn-ea"/>
                          <a:cs typeface="Times New Roman" pitchFamily="18" charset="0"/>
                        </a:rPr>
                        <a:t>dõi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sát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các</a:t>
                      </a:r>
                      <a:r>
                        <a:rPr kumimoji="0" lang="en-US" sz="2000" b="1" kern="1200" dirty="0" smtClean="0">
                          <a:solidFill>
                            <a:schemeClr val="dk1"/>
                          </a:solidFill>
                          <a:effectLst/>
                          <a:latin typeface="Times New Roman" pitchFamily="18" charset="0"/>
                          <a:ea typeface="+mn-ea"/>
                          <a:cs typeface="Times New Roman" pitchFamily="18" charset="0"/>
                        </a:rPr>
                        <a:t> DHST 1 </a:t>
                      </a:r>
                      <a:r>
                        <a:rPr kumimoji="0" lang="en-US" sz="2000" b="1" kern="1200" dirty="0" err="1" smtClean="0">
                          <a:solidFill>
                            <a:schemeClr val="dk1"/>
                          </a:solidFill>
                          <a:effectLst/>
                          <a:latin typeface="Times New Roman" pitchFamily="18" charset="0"/>
                          <a:ea typeface="+mn-ea"/>
                          <a:cs typeface="Times New Roman" pitchFamily="18" charset="0"/>
                        </a:rPr>
                        <a:t>giờ</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lần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để</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phát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hiện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kịp</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thời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những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biến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đổi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bất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thường</a:t>
                      </a:r>
                      <a:r>
                        <a:rPr kumimoji="0" lang="en-US" sz="2000" b="1" kern="1200" dirty="0" smtClean="0">
                          <a:solidFill>
                            <a:schemeClr val="dk1"/>
                          </a:solidFill>
                          <a:effectLst/>
                          <a:latin typeface="Times New Roman" pitchFamily="18" charset="0"/>
                          <a:ea typeface="+mn-ea"/>
                          <a:cs typeface="Times New Roman" pitchFamily="18" charset="0"/>
                        </a:rPr>
                        <a:t> </a:t>
                      </a:r>
                      <a:endParaRPr kumimoji="0" lang="vi-VN" sz="2000" b="1" kern="1200" dirty="0" smtClean="0">
                        <a:solidFill>
                          <a:schemeClr val="dk1"/>
                        </a:solidFill>
                        <a:effectLst/>
                        <a:latin typeface="Times New Roman" pitchFamily="18" charset="0"/>
                        <a:ea typeface="+mn-ea"/>
                        <a:cs typeface="Times New Roman" pitchFamily="18" charset="0"/>
                      </a:endParaRPr>
                    </a:p>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Thực</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hiện</a:t>
                      </a:r>
                      <a:r>
                        <a:rPr kumimoji="0" lang="en-US" sz="2000" b="1" kern="1200" dirty="0" smtClean="0">
                          <a:solidFill>
                            <a:schemeClr val="dk1"/>
                          </a:solidFill>
                          <a:effectLst/>
                          <a:latin typeface="Times New Roman" pitchFamily="18" charset="0"/>
                          <a:ea typeface="+mn-ea"/>
                          <a:cs typeface="Times New Roman" pitchFamily="18" charset="0"/>
                        </a:rPr>
                        <a:t> y </a:t>
                      </a:r>
                      <a:r>
                        <a:rPr kumimoji="0" lang="en-US" sz="2000" b="1" kern="1200" dirty="0" err="1" smtClean="0">
                          <a:solidFill>
                            <a:schemeClr val="dk1"/>
                          </a:solidFill>
                          <a:effectLst/>
                          <a:latin typeface="Times New Roman" pitchFamily="18" charset="0"/>
                          <a:ea typeface="+mn-ea"/>
                          <a:cs typeface="Times New Roman" pitchFamily="18" charset="0"/>
                        </a:rPr>
                        <a:t>lệnh</a:t>
                      </a:r>
                      <a:r>
                        <a:rPr kumimoji="0" lang="en-US" sz="2000" b="1" kern="1200" dirty="0" smtClean="0">
                          <a:solidFill>
                            <a:schemeClr val="dk1"/>
                          </a:solidFill>
                          <a:effectLst/>
                          <a:latin typeface="Times New Roman" pitchFamily="18" charset="0"/>
                          <a:ea typeface="+mn-ea"/>
                          <a:cs typeface="Times New Roman" pitchFamily="18" charset="0"/>
                        </a:rPr>
                        <a:t> </a:t>
                      </a:r>
                      <a:endParaRPr kumimoji="0" lang="vi-VN" sz="2000" b="1" kern="1200" dirty="0" smtClean="0">
                        <a:solidFill>
                          <a:schemeClr val="dk1"/>
                        </a:solidFill>
                        <a:effectLst/>
                        <a:latin typeface="Times New Roman" pitchFamily="18" charset="0"/>
                        <a:ea typeface="+mn-ea"/>
                        <a:cs typeface="Times New Roman" pitchFamily="18" charset="0"/>
                      </a:endParaRPr>
                    </a:p>
                    <a:p>
                      <a:pPr algn="l"/>
                      <a:endParaRPr lang="vi-VN" sz="2000" b="1" dirty="0">
                        <a:latin typeface="Times New Roman" pitchFamily="18" charset="0"/>
                        <a:cs typeface="Times New Roman" pitchFamily="18" charset="0"/>
                      </a:endParaRPr>
                    </a:p>
                  </a:txBody>
                  <a:tcPr/>
                </a:tc>
                <a:tc>
                  <a:txBody>
                    <a:bodyPr/>
                    <a:lstStyle/>
                    <a:p>
                      <a:pPr algn="l"/>
                      <a:r>
                        <a:rPr kumimoji="0" lang="en-US" sz="2000" b="1" kern="1200" dirty="0" err="1" smtClean="0">
                          <a:solidFill>
                            <a:schemeClr val="dk1"/>
                          </a:solidFill>
                          <a:effectLst/>
                          <a:latin typeface="Times New Roman" pitchFamily="18" charset="0"/>
                          <a:ea typeface="+mn-ea"/>
                          <a:cs typeface="Times New Roman" pitchFamily="18" charset="0"/>
                        </a:rPr>
                        <a:t>Tình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trạng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hôn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mê</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có</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cải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thiện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không</a:t>
                      </a:r>
                      <a:r>
                        <a:rPr kumimoji="0" lang="en-US" sz="2000" b="1" kern="1200" dirty="0" smtClean="0">
                          <a:solidFill>
                            <a:schemeClr val="dk1"/>
                          </a:solidFill>
                          <a:effectLst/>
                          <a:latin typeface="Times New Roman" pitchFamily="18" charset="0"/>
                          <a:ea typeface="+mn-ea"/>
                          <a:cs typeface="Times New Roman" pitchFamily="18" charset="0"/>
                        </a:rPr>
                        <a:t>?</a:t>
                      </a:r>
                      <a:endParaRPr lang="vi-VN" sz="2000" b="1" dirty="0">
                        <a:latin typeface="Times New Roman" pitchFamily="18" charset="0"/>
                        <a:cs typeface="Times New Roman" pitchFamily="18" charset="0"/>
                      </a:endParaRPr>
                    </a:p>
                  </a:txBody>
                  <a:tcPr/>
                </a:tc>
              </a:tr>
              <a:tr h="3749399">
                <a:tc>
                  <a:txBody>
                    <a:bodyPr/>
                    <a:lstStyle/>
                    <a:p>
                      <a:pPr algn="l"/>
                      <a:endParaRPr lang="vi-VN" sz="2000" b="1" dirty="0">
                        <a:latin typeface="Times New Roman" pitchFamily="18" charset="0"/>
                        <a:cs typeface="Times New Roman" pitchFamily="18" charset="0"/>
                      </a:endParaRPr>
                    </a:p>
                  </a:txBody>
                  <a:tcPr/>
                </a:tc>
                <a:tc>
                  <a:txBody>
                    <a:bodyPr/>
                    <a:lstStyle/>
                    <a:p>
                      <a:pPr algn="l"/>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Nguy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bội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nhiễm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phổi</a:t>
                      </a:r>
                      <a:r>
                        <a:rPr kumimoji="0" lang="en-US" sz="2000" b="1" kern="1200" dirty="0" smtClean="0">
                          <a:solidFill>
                            <a:schemeClr val="dk1"/>
                          </a:solidFill>
                          <a:effectLst/>
                          <a:latin typeface="Times New Roman" pitchFamily="18" charset="0"/>
                          <a:ea typeface="+mn-ea"/>
                          <a:cs typeface="Times New Roman" pitchFamily="18" charset="0"/>
                        </a:rPr>
                        <a:t> do BN </a:t>
                      </a:r>
                      <a:r>
                        <a:rPr kumimoji="0" lang="en-US" sz="2000" b="1" kern="1200" dirty="0" err="1" smtClean="0">
                          <a:solidFill>
                            <a:schemeClr val="dk1"/>
                          </a:solidFill>
                          <a:effectLst/>
                          <a:latin typeface="Times New Roman" pitchFamily="18" charset="0"/>
                          <a:ea typeface="+mn-ea"/>
                          <a:cs typeface="Times New Roman" pitchFamily="18" charset="0"/>
                        </a:rPr>
                        <a:t>tăng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tiết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đờm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dãi,thở</a:t>
                      </a:r>
                      <a:r>
                        <a:rPr kumimoji="0" lang="en-US" sz="2000" b="1" kern="1200" dirty="0" smtClean="0">
                          <a:solidFill>
                            <a:schemeClr val="dk1"/>
                          </a:solidFill>
                          <a:effectLst/>
                          <a:latin typeface="Times New Roman" pitchFamily="18" charset="0"/>
                          <a:ea typeface="+mn-ea"/>
                          <a:cs typeface="Times New Roman" pitchFamily="18" charset="0"/>
                        </a:rPr>
                        <a:t> qua NKQ </a:t>
                      </a:r>
                      <a:r>
                        <a:rPr kumimoji="0" lang="en-US" sz="2000" b="1" kern="1200" dirty="0" err="1" smtClean="0">
                          <a:solidFill>
                            <a:schemeClr val="dk1"/>
                          </a:solidFill>
                          <a:effectLst/>
                          <a:latin typeface="Times New Roman" pitchFamily="18" charset="0"/>
                          <a:ea typeface="+mn-ea"/>
                          <a:cs typeface="Times New Roman" pitchFamily="18" charset="0"/>
                        </a:rPr>
                        <a:t>và</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nằm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bất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động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lâu</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ngày</a:t>
                      </a:r>
                      <a:endParaRPr lang="vi-VN" sz="2000" b="1" dirty="0">
                        <a:latin typeface="Times New Roman" pitchFamily="18" charset="0"/>
                        <a:cs typeface="Times New Roman" pitchFamily="18" charset="0"/>
                      </a:endParaRPr>
                    </a:p>
                  </a:txBody>
                  <a:tcPr/>
                </a:tc>
                <a:tc>
                  <a:txBody>
                    <a:bodyPr/>
                    <a:lstStyle/>
                    <a:p>
                      <a:pPr algn="l"/>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Hạn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chế</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nguy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xảy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ra</a:t>
                      </a:r>
                      <a:endParaRPr lang="vi-VN" sz="2000" b="1" dirty="0">
                        <a:latin typeface="Times New Roman" pitchFamily="18" charset="0"/>
                        <a:cs typeface="Times New Roman" pitchFamily="18" charset="0"/>
                      </a:endParaRPr>
                    </a:p>
                  </a:txBody>
                  <a:tcPr/>
                </a:tc>
                <a:tc>
                  <a:txBody>
                    <a:bodyPr/>
                    <a:lstStyle/>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Vệ</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sinh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hút</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đờm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dãi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cho</a:t>
                      </a:r>
                      <a:r>
                        <a:rPr kumimoji="0" lang="en-US" sz="2000" b="1" kern="1200" dirty="0" smtClean="0">
                          <a:solidFill>
                            <a:schemeClr val="dk1"/>
                          </a:solidFill>
                          <a:effectLst/>
                          <a:latin typeface="Times New Roman" pitchFamily="18" charset="0"/>
                          <a:ea typeface="+mn-ea"/>
                          <a:cs typeface="Times New Roman" pitchFamily="18" charset="0"/>
                        </a:rPr>
                        <a:t> BN </a:t>
                      </a:r>
                      <a:r>
                        <a:rPr kumimoji="0" lang="en-US" sz="2000" b="1" kern="1200" dirty="0" err="1" smtClean="0">
                          <a:solidFill>
                            <a:schemeClr val="dk1"/>
                          </a:solidFill>
                          <a:effectLst/>
                          <a:latin typeface="Times New Roman" pitchFamily="18" charset="0"/>
                          <a:ea typeface="+mn-ea"/>
                          <a:cs typeface="Times New Roman" pitchFamily="18" charset="0"/>
                        </a:rPr>
                        <a:t>thường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xuyên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tránh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tình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trạng</a:t>
                      </a:r>
                      <a:r>
                        <a:rPr kumimoji="0" lang="en-US" sz="2000" b="1" kern="1200" dirty="0" smtClean="0">
                          <a:solidFill>
                            <a:schemeClr val="dk1"/>
                          </a:solidFill>
                          <a:effectLst/>
                          <a:latin typeface="Times New Roman" pitchFamily="18" charset="0"/>
                          <a:ea typeface="+mn-ea"/>
                          <a:cs typeface="Times New Roman" pitchFamily="18" charset="0"/>
                        </a:rPr>
                        <a:t> ứ </a:t>
                      </a:r>
                      <a:r>
                        <a:rPr kumimoji="0" lang="en-US" sz="2000" b="1" kern="1200" dirty="0" err="1" smtClean="0">
                          <a:solidFill>
                            <a:schemeClr val="dk1"/>
                          </a:solidFill>
                          <a:effectLst/>
                          <a:latin typeface="Times New Roman" pitchFamily="18" charset="0"/>
                          <a:ea typeface="+mn-ea"/>
                          <a:cs typeface="Times New Roman" pitchFamily="18" charset="0"/>
                        </a:rPr>
                        <a:t>động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quá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nhiều</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và</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đảm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bảo</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nguyên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tắc</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vô</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khuẩn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chăm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sóc</a:t>
                      </a:r>
                      <a:r>
                        <a:rPr kumimoji="0" lang="en-US" sz="2000" b="1" kern="1200" dirty="0" smtClean="0">
                          <a:solidFill>
                            <a:schemeClr val="dk1"/>
                          </a:solidFill>
                          <a:effectLst/>
                          <a:latin typeface="Times New Roman" pitchFamily="18" charset="0"/>
                          <a:ea typeface="+mn-ea"/>
                          <a:cs typeface="Times New Roman" pitchFamily="18" charset="0"/>
                        </a:rPr>
                        <a:t> NKQ</a:t>
                      </a:r>
                      <a:endParaRPr kumimoji="0" lang="vi-VN" sz="2000" b="1" kern="1200" dirty="0" smtClean="0">
                        <a:solidFill>
                          <a:schemeClr val="dk1"/>
                        </a:solidFill>
                        <a:effectLst/>
                        <a:latin typeface="Times New Roman" pitchFamily="18" charset="0"/>
                        <a:ea typeface="+mn-ea"/>
                        <a:cs typeface="Times New Roman" pitchFamily="18" charset="0"/>
                      </a:endParaRPr>
                    </a:p>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Thay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đổi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tư</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thế</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cho</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tránh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nằm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quá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lâu</a:t>
                      </a:r>
                      <a:r>
                        <a:rPr kumimoji="0" lang="en-US" sz="2000" b="1" kern="1200" dirty="0" smtClean="0">
                          <a:solidFill>
                            <a:schemeClr val="dk1"/>
                          </a:solidFill>
                          <a:effectLst/>
                          <a:latin typeface="Times New Roman" pitchFamily="18" charset="0"/>
                          <a:ea typeface="+mn-ea"/>
                          <a:cs typeface="Times New Roman" pitchFamily="18" charset="0"/>
                        </a:rPr>
                        <a:t> (2h/l) </a:t>
                      </a:r>
                      <a:r>
                        <a:rPr kumimoji="0" lang="en-US" sz="2000" b="1" kern="1200" dirty="0" err="1" smtClean="0">
                          <a:solidFill>
                            <a:schemeClr val="dk1"/>
                          </a:solidFill>
                          <a:effectLst/>
                          <a:latin typeface="Times New Roman" pitchFamily="18" charset="0"/>
                          <a:ea typeface="+mn-ea"/>
                          <a:cs typeface="Times New Roman" pitchFamily="18" charset="0"/>
                        </a:rPr>
                        <a:t>gây</a:t>
                      </a:r>
                      <a:r>
                        <a:rPr kumimoji="0" lang="en-US" sz="2000" b="1" kern="1200" dirty="0" smtClean="0">
                          <a:solidFill>
                            <a:schemeClr val="dk1"/>
                          </a:solidFill>
                          <a:effectLst/>
                          <a:latin typeface="Times New Roman" pitchFamily="18" charset="0"/>
                          <a:ea typeface="+mn-ea"/>
                          <a:cs typeface="Times New Roman" pitchFamily="18" charset="0"/>
                        </a:rPr>
                        <a:t> ứ </a:t>
                      </a:r>
                      <a:r>
                        <a:rPr kumimoji="0" lang="en-US" sz="2000" b="1" kern="1200" dirty="0" err="1" smtClean="0">
                          <a:solidFill>
                            <a:schemeClr val="dk1"/>
                          </a:solidFill>
                          <a:effectLst/>
                          <a:latin typeface="Times New Roman" pitchFamily="18" charset="0"/>
                          <a:ea typeface="+mn-ea"/>
                          <a:cs typeface="Times New Roman" pitchFamily="18" charset="0"/>
                        </a:rPr>
                        <a:t>đọng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đờm</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dãi</a:t>
                      </a:r>
                      <a:r>
                        <a:rPr kumimoji="0" lang="en-US" sz="2000" b="1" kern="1200" dirty="0" smtClean="0">
                          <a:solidFill>
                            <a:schemeClr val="dk1"/>
                          </a:solidFill>
                          <a:effectLst/>
                          <a:latin typeface="Times New Roman" pitchFamily="18" charset="0"/>
                          <a:ea typeface="+mn-ea"/>
                          <a:cs typeface="Times New Roman" pitchFamily="18" charset="0"/>
                        </a:rPr>
                        <a:t>.</a:t>
                      </a:r>
                      <a:endParaRPr kumimoji="0" lang="vi-VN" sz="2000" b="1" kern="1200" dirty="0" smtClean="0">
                        <a:solidFill>
                          <a:schemeClr val="dk1"/>
                        </a:solidFill>
                        <a:effectLst/>
                        <a:latin typeface="Times New Roman" pitchFamily="18" charset="0"/>
                        <a:ea typeface="+mn-ea"/>
                        <a:cs typeface="Times New Roman" pitchFamily="18" charset="0"/>
                      </a:endParaRPr>
                    </a:p>
                    <a:p>
                      <a:pPr marL="0" indent="0">
                        <a:buFontTx/>
                        <a:buNone/>
                      </a:pP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Có</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thể</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đặt</a:t>
                      </a:r>
                      <a:r>
                        <a:rPr kumimoji="0" lang="en-US" sz="2000" b="1" kern="1200" dirty="0" smtClean="0">
                          <a:solidFill>
                            <a:schemeClr val="dk1"/>
                          </a:solidFill>
                          <a:effectLst/>
                          <a:latin typeface="Times New Roman" pitchFamily="18" charset="0"/>
                          <a:ea typeface="+mn-ea"/>
                          <a:cs typeface="Times New Roman" pitchFamily="18" charset="0"/>
                        </a:rPr>
                        <a:t> BN </a:t>
                      </a:r>
                      <a:r>
                        <a:rPr kumimoji="0" lang="en-US" sz="2000" b="1" kern="1200" dirty="0" err="1" smtClean="0">
                          <a:solidFill>
                            <a:schemeClr val="dk1"/>
                          </a:solidFill>
                          <a:effectLst/>
                          <a:latin typeface="Times New Roman" pitchFamily="18" charset="0"/>
                          <a:ea typeface="+mn-ea"/>
                          <a:cs typeface="Times New Roman" pitchFamily="18" charset="0"/>
                        </a:rPr>
                        <a:t>theo</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tư</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thế</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dẫn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lưu</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vỗ</a:t>
                      </a:r>
                      <a:r>
                        <a:rPr kumimoji="0" lang="en-US" sz="2000" b="1" kern="1200" dirty="0" smtClean="0">
                          <a:solidFill>
                            <a:schemeClr val="dk1"/>
                          </a:solidFill>
                          <a:effectLst/>
                          <a:latin typeface="Times New Roman" pitchFamily="18" charset="0"/>
                          <a:ea typeface="+mn-ea"/>
                          <a:cs typeface="Times New Roman" pitchFamily="18" charset="0"/>
                        </a:rPr>
                        <a:t> rung </a:t>
                      </a:r>
                      <a:r>
                        <a:rPr kumimoji="0" lang="en-US" sz="2000" b="1" kern="1200" dirty="0" err="1" smtClean="0">
                          <a:solidFill>
                            <a:schemeClr val="dk1"/>
                          </a:solidFill>
                          <a:effectLst/>
                          <a:latin typeface="Times New Roman" pitchFamily="18" charset="0"/>
                          <a:ea typeface="+mn-ea"/>
                          <a:cs typeface="Times New Roman" pitchFamily="18" charset="0"/>
                        </a:rPr>
                        <a:t>nhưng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phải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lưu</a:t>
                      </a:r>
                      <a:r>
                        <a:rPr kumimoji="0" lang="en-US" sz="2000" b="1" kern="1200" dirty="0" smtClean="0">
                          <a:solidFill>
                            <a:schemeClr val="dk1"/>
                          </a:solidFill>
                          <a:effectLst/>
                          <a:latin typeface="Times New Roman" pitchFamily="18" charset="0"/>
                          <a:ea typeface="+mn-ea"/>
                          <a:cs typeface="Times New Roman" pitchFamily="18" charset="0"/>
                        </a:rPr>
                        <a:t> ý </a:t>
                      </a:r>
                      <a:r>
                        <a:rPr kumimoji="0" lang="en-US" sz="2000" b="1" kern="1200" dirty="0" err="1" smtClean="0">
                          <a:solidFill>
                            <a:schemeClr val="dk1"/>
                          </a:solidFill>
                          <a:effectLst/>
                          <a:latin typeface="Times New Roman" pitchFamily="18" charset="0"/>
                          <a:ea typeface="+mn-ea"/>
                          <a:cs typeface="Times New Roman" pitchFamily="18" charset="0"/>
                        </a:rPr>
                        <a:t>đến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các</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ống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dẫn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trên</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người</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bệnh</a:t>
                      </a:r>
                      <a:r>
                        <a:rPr kumimoji="0" lang="en-US" sz="2000" b="1" kern="1200" dirty="0" smtClean="0">
                          <a:solidFill>
                            <a:schemeClr val="dk1"/>
                          </a:solidFill>
                          <a:effectLst/>
                          <a:latin typeface="Times New Roman" pitchFamily="18" charset="0"/>
                          <a:ea typeface="+mn-ea"/>
                          <a:cs typeface="Times New Roman" pitchFamily="18" charset="0"/>
                        </a:rPr>
                        <a:t> (NKQ)</a:t>
                      </a:r>
                    </a:p>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Vệ</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sinh</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răng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miệng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cho</a:t>
                      </a:r>
                      <a:r>
                        <a:rPr kumimoji="0" lang="en-US" sz="2000" b="1" kern="1200" dirty="0" smtClean="0">
                          <a:solidFill>
                            <a:schemeClr val="dk1"/>
                          </a:solidFill>
                          <a:effectLst/>
                          <a:latin typeface="Times New Roman" pitchFamily="18" charset="0"/>
                          <a:ea typeface="+mn-ea"/>
                          <a:cs typeface="Times New Roman" pitchFamily="18" charset="0"/>
                        </a:rPr>
                        <a:t> BN </a:t>
                      </a:r>
                      <a:r>
                        <a:rPr kumimoji="0" lang="en-US" sz="2000" b="1" kern="1200" dirty="0" err="1" smtClean="0">
                          <a:solidFill>
                            <a:schemeClr val="dk1"/>
                          </a:solidFill>
                          <a:effectLst/>
                          <a:latin typeface="Times New Roman" pitchFamily="18" charset="0"/>
                          <a:ea typeface="+mn-ea"/>
                          <a:cs typeface="Times New Roman" pitchFamily="18" charset="0"/>
                        </a:rPr>
                        <a:t>hằng</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ngày</a:t>
                      </a:r>
                      <a:r>
                        <a:rPr kumimoji="0" lang="en-US" sz="2000" b="1" kern="1200" dirty="0" smtClean="0">
                          <a:solidFill>
                            <a:schemeClr val="dk1"/>
                          </a:solidFill>
                          <a:effectLst/>
                          <a:latin typeface="Times New Roman" pitchFamily="18" charset="0"/>
                          <a:ea typeface="+mn-ea"/>
                          <a:cs typeface="Times New Roman" pitchFamily="18" charset="0"/>
                        </a:rPr>
                        <a:t>.</a:t>
                      </a:r>
                      <a:endParaRPr kumimoji="0" lang="vi-VN" sz="2000" b="1" kern="1200" dirty="0" smtClean="0">
                        <a:solidFill>
                          <a:schemeClr val="dk1"/>
                        </a:solidFill>
                        <a:effectLst/>
                        <a:latin typeface="Times New Roman" pitchFamily="18" charset="0"/>
                        <a:ea typeface="+mn-ea"/>
                        <a:cs typeface="Times New Roman" pitchFamily="18" charset="0"/>
                      </a:endParaRPr>
                    </a:p>
                    <a:p>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Thực</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hiện</a:t>
                      </a:r>
                      <a:r>
                        <a:rPr kumimoji="0" lang="en-US" sz="2000" b="1" kern="1200" dirty="0" smtClean="0">
                          <a:solidFill>
                            <a:schemeClr val="dk1"/>
                          </a:solidFill>
                          <a:effectLst/>
                          <a:latin typeface="Times New Roman" pitchFamily="18" charset="0"/>
                          <a:ea typeface="+mn-ea"/>
                          <a:cs typeface="Times New Roman" pitchFamily="18" charset="0"/>
                        </a:rPr>
                        <a:t> y </a:t>
                      </a:r>
                      <a:r>
                        <a:rPr kumimoji="0" lang="en-US" sz="2000" b="1" kern="1200" dirty="0" err="1" smtClean="0">
                          <a:solidFill>
                            <a:schemeClr val="dk1"/>
                          </a:solidFill>
                          <a:effectLst/>
                          <a:latin typeface="Times New Roman" pitchFamily="18" charset="0"/>
                          <a:ea typeface="+mn-ea"/>
                          <a:cs typeface="Times New Roman" pitchFamily="18" charset="0"/>
                        </a:rPr>
                        <a:t>lệnh</a:t>
                      </a:r>
                      <a:endParaRPr kumimoji="0" lang="vi-VN" sz="2000" b="1" kern="1200" dirty="0" smtClean="0">
                        <a:solidFill>
                          <a:schemeClr val="dk1"/>
                        </a:solidFill>
                        <a:effectLst/>
                        <a:latin typeface="Times New Roman" pitchFamily="18" charset="0"/>
                        <a:ea typeface="+mn-ea"/>
                        <a:cs typeface="Times New Roman" pitchFamily="18" charset="0"/>
                      </a:endParaRPr>
                    </a:p>
                    <a:p>
                      <a:r>
                        <a:rPr kumimoji="0" lang="en-US" sz="2000" b="1" kern="1200" dirty="0" smtClean="0">
                          <a:solidFill>
                            <a:schemeClr val="dk1"/>
                          </a:solidFill>
                          <a:effectLst/>
                          <a:latin typeface="Times New Roman" pitchFamily="18" charset="0"/>
                          <a:ea typeface="+mn-ea"/>
                          <a:cs typeface="Times New Roman" pitchFamily="18" charset="0"/>
                        </a:rPr>
                        <a:t>	</a:t>
                      </a:r>
                      <a:endParaRPr lang="vi-VN" sz="2000" b="1" dirty="0">
                        <a:latin typeface="Times New Roman" pitchFamily="18" charset="0"/>
                        <a:cs typeface="Times New Roman" pitchFamily="18" charset="0"/>
                      </a:endParaRPr>
                    </a:p>
                  </a:txBody>
                  <a:tcPr/>
                </a:tc>
                <a:tc>
                  <a:txBody>
                    <a:bodyPr/>
                    <a:lstStyle/>
                    <a:p>
                      <a:pPr algn="l"/>
                      <a:r>
                        <a:rPr kumimoji="0" lang="en-US" sz="2000" b="1" kern="1200" dirty="0" err="1" smtClean="0">
                          <a:solidFill>
                            <a:schemeClr val="dk1"/>
                          </a:solidFill>
                          <a:effectLst/>
                          <a:latin typeface="Times New Roman" pitchFamily="18" charset="0"/>
                          <a:ea typeface="+mn-ea"/>
                          <a:cs typeface="Times New Roman" pitchFamily="18" charset="0"/>
                        </a:rPr>
                        <a:t>Nguy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cơ</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có</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xảy</a:t>
                      </a:r>
                      <a:r>
                        <a:rPr kumimoji="0" lang="en-US" sz="2000" b="1" kern="1200" dirty="0" smtClean="0">
                          <a:solidFill>
                            <a:schemeClr val="dk1"/>
                          </a:solidFill>
                          <a:effectLst/>
                          <a:latin typeface="Times New Roman" pitchFamily="18" charset="0"/>
                          <a:ea typeface="+mn-ea"/>
                          <a:cs typeface="Times New Roman" pitchFamily="18" charset="0"/>
                        </a:rPr>
                        <a:t> </a:t>
                      </a:r>
                      <a:r>
                        <a:rPr kumimoji="0" lang="en-US" sz="2000" b="1" kern="1200" dirty="0" err="1" smtClean="0">
                          <a:solidFill>
                            <a:schemeClr val="dk1"/>
                          </a:solidFill>
                          <a:effectLst/>
                          <a:latin typeface="Times New Roman" pitchFamily="18" charset="0"/>
                          <a:ea typeface="+mn-ea"/>
                          <a:cs typeface="Times New Roman" pitchFamily="18" charset="0"/>
                        </a:rPr>
                        <a:t>ra</a:t>
                      </a:r>
                      <a:r>
                        <a:rPr kumimoji="0" lang="en-US" sz="2000" b="1" kern="1200" dirty="0" smtClean="0">
                          <a:solidFill>
                            <a:schemeClr val="dk1"/>
                          </a:solidFill>
                          <a:effectLst/>
                          <a:latin typeface="Times New Roman" pitchFamily="18" charset="0"/>
                          <a:ea typeface="+mn-ea"/>
                          <a:cs typeface="Times New Roman" pitchFamily="18" charset="0"/>
                        </a:rPr>
                        <a:t> hay </a:t>
                      </a:r>
                      <a:r>
                        <a:rPr kumimoji="0" lang="en-US" sz="2000" b="1" kern="1200" dirty="0" err="1" smtClean="0">
                          <a:solidFill>
                            <a:schemeClr val="dk1"/>
                          </a:solidFill>
                          <a:effectLst/>
                          <a:latin typeface="Times New Roman" pitchFamily="18" charset="0"/>
                          <a:ea typeface="+mn-ea"/>
                          <a:cs typeface="Times New Roman" pitchFamily="18" charset="0"/>
                        </a:rPr>
                        <a:t>không</a:t>
                      </a:r>
                      <a:r>
                        <a:rPr kumimoji="0" lang="en-US" sz="2000" b="1" kern="1200" dirty="0" smtClean="0">
                          <a:solidFill>
                            <a:schemeClr val="dk1"/>
                          </a:solidFill>
                          <a:effectLst/>
                          <a:latin typeface="Times New Roman" pitchFamily="18" charset="0"/>
                          <a:ea typeface="+mn-ea"/>
                          <a:cs typeface="Times New Roman" pitchFamily="18" charset="0"/>
                        </a:rPr>
                        <a:t>?</a:t>
                      </a:r>
                      <a:endParaRPr lang="vi-VN" sz="20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59604065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385000805"/>
              </p:ext>
            </p:extLst>
          </p:nvPr>
        </p:nvGraphicFramePr>
        <p:xfrm>
          <a:off x="0" y="-1"/>
          <a:ext cx="9144000" cy="7047040"/>
        </p:xfrm>
        <a:graphic>
          <a:graphicData uri="http://schemas.openxmlformats.org/drawingml/2006/table">
            <a:tbl>
              <a:tblPr firstRow="1" bandRow="1">
                <a:tableStyleId>{5C22544A-7EE6-4342-B048-85BDC9FD1C3A}</a:tableStyleId>
              </a:tblPr>
              <a:tblGrid>
                <a:gridCol w="1524000"/>
                <a:gridCol w="1371600"/>
                <a:gridCol w="4876800"/>
                <a:gridCol w="1371600"/>
              </a:tblGrid>
              <a:tr h="685801">
                <a:tc>
                  <a:txBody>
                    <a:bodyPr/>
                    <a:lstStyle/>
                    <a:p>
                      <a:pPr algn="ctr"/>
                      <a:r>
                        <a:rPr lang="vi-VN" sz="2000" b="1" dirty="0" smtClean="0">
                          <a:latin typeface="Times New Roman" pitchFamily="18" charset="0"/>
                          <a:cs typeface="Times New Roman" pitchFamily="18" charset="0"/>
                        </a:rPr>
                        <a:t>CHUẨN</a:t>
                      </a:r>
                      <a:r>
                        <a:rPr lang="vi-VN" sz="2000" b="1" baseline="0" dirty="0" smtClean="0">
                          <a:latin typeface="Times New Roman" pitchFamily="18" charset="0"/>
                          <a:cs typeface="Times New Roman" pitchFamily="18" charset="0"/>
                        </a:rPr>
                        <a:t> ĐOÁN</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LẬP</a:t>
                      </a:r>
                      <a:r>
                        <a:rPr lang="vi-VN" sz="2000" b="1" baseline="0" dirty="0" smtClean="0">
                          <a:latin typeface="Times New Roman" pitchFamily="18" charset="0"/>
                          <a:cs typeface="Times New Roman" pitchFamily="18" charset="0"/>
                        </a:rPr>
                        <a:t> 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THỰC</a:t>
                      </a:r>
                      <a:r>
                        <a:rPr lang="vi-VN" sz="2000" b="1" baseline="0" dirty="0" smtClean="0">
                          <a:latin typeface="Times New Roman" pitchFamily="18" charset="0"/>
                          <a:cs typeface="Times New Roman" pitchFamily="18" charset="0"/>
                        </a:rPr>
                        <a:t> HIỆN</a:t>
                      </a:r>
                    </a:p>
                    <a:p>
                      <a:pPr algn="ctr"/>
                      <a:r>
                        <a:rPr lang="vi-VN" sz="2000" b="1" baseline="0" dirty="0" smtClean="0">
                          <a:latin typeface="Times New Roman" pitchFamily="18" charset="0"/>
                          <a:cs typeface="Times New Roman" pitchFamily="18" charset="0"/>
                        </a:rPr>
                        <a:t>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ĐÁNH</a:t>
                      </a:r>
                      <a:r>
                        <a:rPr lang="vi-VN" sz="2000" b="1" baseline="0" dirty="0" smtClean="0">
                          <a:latin typeface="Times New Roman" pitchFamily="18" charset="0"/>
                          <a:cs typeface="Times New Roman" pitchFamily="18" charset="0"/>
                        </a:rPr>
                        <a:t> GIÁ</a:t>
                      </a:r>
                      <a:endParaRPr lang="vi-VN" sz="2000" b="1" dirty="0">
                        <a:latin typeface="Times New Roman" pitchFamily="18" charset="0"/>
                        <a:cs typeface="Times New Roman" pitchFamily="18" charset="0"/>
                      </a:endParaRPr>
                    </a:p>
                  </a:txBody>
                  <a:tcPr/>
                </a:tc>
              </a:tr>
              <a:tr h="2286000">
                <a:tc>
                  <a:txBody>
                    <a:bodyPr/>
                    <a:lstStyle/>
                    <a:p>
                      <a:r>
                        <a:rPr kumimoji="0" lang="en-US" sz="2000" b="1" kern="1200" smtClean="0">
                          <a:solidFill>
                            <a:schemeClr val="dk1"/>
                          </a:solidFill>
                          <a:effectLst/>
                          <a:latin typeface="Times New Roman" pitchFamily="18" charset="0"/>
                          <a:ea typeface="+mn-ea"/>
                          <a:cs typeface="Times New Roman" pitchFamily="18" charset="0"/>
                        </a:rPr>
                        <a:t>BN tăng thân nhiệt nghi do nhiễm trùng đường</a:t>
                      </a:r>
                      <a:r>
                        <a:rPr kumimoji="0" lang="en-US" sz="2000" b="1" kern="1200" baseline="0" smtClean="0">
                          <a:solidFill>
                            <a:schemeClr val="dk1"/>
                          </a:solidFill>
                          <a:effectLst/>
                          <a:latin typeface="Times New Roman" pitchFamily="18" charset="0"/>
                          <a:ea typeface="+mn-ea"/>
                          <a:cs typeface="Times New Roman" pitchFamily="18" charset="0"/>
                        </a:rPr>
                        <a:t> hô hấp</a:t>
                      </a:r>
                    </a:p>
                  </a:txBody>
                  <a:tcPr/>
                </a:tc>
                <a:tc>
                  <a:txBody>
                    <a:bodyPr/>
                    <a:lstStyle/>
                    <a:p>
                      <a:r>
                        <a:rPr lang="en-US" sz="2000" b="1" smtClean="0">
                          <a:latin typeface="Times New Roman" pitchFamily="18" charset="0"/>
                          <a:cs typeface="Times New Roman" pitchFamily="18" charset="0"/>
                        </a:rPr>
                        <a:t>Hạ thân</a:t>
                      </a:r>
                      <a:r>
                        <a:rPr lang="en-US" sz="2000" b="1" baseline="0" smtClean="0">
                          <a:latin typeface="Times New Roman" pitchFamily="18" charset="0"/>
                          <a:cs typeface="Times New Roman" pitchFamily="18" charset="0"/>
                        </a:rPr>
                        <a:t> nhiệt cho bệnh nhân</a:t>
                      </a:r>
                      <a:endParaRPr lang="vi-VN" sz="2000" b="1">
                        <a:latin typeface="Times New Roman" pitchFamily="18" charset="0"/>
                        <a:cs typeface="Times New Roman" pitchFamily="18" charset="0"/>
                      </a:endParaRPr>
                    </a:p>
                  </a:txBody>
                  <a:tcPr/>
                </a:tc>
                <a:tc>
                  <a:txBody>
                    <a:bodyPr/>
                    <a:lstStyle/>
                    <a:p>
                      <a:r>
                        <a:rPr kumimoji="0" lang="en-US" sz="2000" b="1" kern="1200" smtClean="0">
                          <a:solidFill>
                            <a:schemeClr val="dk1"/>
                          </a:solidFill>
                          <a:effectLst/>
                          <a:latin typeface="Times New Roman" pitchFamily="18" charset="0"/>
                          <a:ea typeface="+mn-ea"/>
                          <a:cs typeface="Times New Roman" pitchFamily="18" charset="0"/>
                        </a:rPr>
                        <a:t>- Lau mát cho BN bằng khăn ấm đặt biệt là các vị trí nách, bẹn, cổ...</a:t>
                      </a:r>
                    </a:p>
                    <a:p>
                      <a:r>
                        <a:rPr kumimoji="0" lang="en-US" sz="2000" b="1" kern="1200" smtClean="0">
                          <a:solidFill>
                            <a:schemeClr val="dk1"/>
                          </a:solidFill>
                          <a:effectLst/>
                          <a:latin typeface="Times New Roman" pitchFamily="18" charset="0"/>
                          <a:ea typeface="+mn-ea"/>
                          <a:cs typeface="Times New Roman" pitchFamily="18" charset="0"/>
                        </a:rPr>
                        <a:t>- Thường xuyên theo dõi DHST (1l/1h)</a:t>
                      </a:r>
                    </a:p>
                    <a:p>
                      <a:r>
                        <a:rPr kumimoji="0" lang="en-US" sz="2000" b="1" kern="1200" smtClean="0">
                          <a:solidFill>
                            <a:schemeClr val="dk1"/>
                          </a:solidFill>
                          <a:effectLst/>
                          <a:latin typeface="Times New Roman" pitchFamily="18" charset="0"/>
                          <a:ea typeface="+mn-ea"/>
                          <a:cs typeface="Times New Roman" pitchFamily="18" charset="0"/>
                        </a:rPr>
                        <a:t>- Thực hiện y lệnh thuốc hạ sốt, và truyền dịch.</a:t>
                      </a:r>
                    </a:p>
                    <a:p>
                      <a:r>
                        <a:rPr kumimoji="0" lang="en-US" sz="2000" b="1" kern="1200" smtClean="0">
                          <a:solidFill>
                            <a:schemeClr val="dk1"/>
                          </a:solidFill>
                          <a:effectLst/>
                          <a:latin typeface="Times New Roman" pitchFamily="18" charset="0"/>
                          <a:ea typeface="+mn-ea"/>
                          <a:cs typeface="Times New Roman" pitchFamily="18" charset="0"/>
                        </a:rPr>
                        <a:t>- TD các kết quả xét nghiệm (CTM, ĐGĐ)</a:t>
                      </a:r>
                    </a:p>
                    <a:p>
                      <a:endParaRPr lang="vi-VN" sz="2000" b="1">
                        <a:latin typeface="Times New Roman" pitchFamily="18" charset="0"/>
                        <a:cs typeface="Times New Roman" pitchFamily="18" charset="0"/>
                      </a:endParaRPr>
                    </a:p>
                  </a:txBody>
                  <a:tcPr/>
                </a:tc>
                <a:tc>
                  <a:txBody>
                    <a:bodyPr/>
                    <a:lstStyle/>
                    <a:p>
                      <a:r>
                        <a:rPr lang="en-US" sz="2000" b="1" smtClean="0">
                          <a:latin typeface="Times New Roman" pitchFamily="18" charset="0"/>
                          <a:cs typeface="Times New Roman" pitchFamily="18" charset="0"/>
                        </a:rPr>
                        <a:t>Bệnh nhân</a:t>
                      </a:r>
                      <a:r>
                        <a:rPr lang="en-US" sz="2000" b="1" baseline="0" smtClean="0">
                          <a:latin typeface="Times New Roman" pitchFamily="18" charset="0"/>
                          <a:cs typeface="Times New Roman" pitchFamily="18" charset="0"/>
                        </a:rPr>
                        <a:t> có hạ sốt hay ko?</a:t>
                      </a:r>
                      <a:endParaRPr lang="vi-VN" sz="2000" b="1">
                        <a:latin typeface="Times New Roman" pitchFamily="18" charset="0"/>
                        <a:cs typeface="Times New Roman" pitchFamily="18" charset="0"/>
                      </a:endParaRPr>
                    </a:p>
                  </a:txBody>
                  <a:tcPr/>
                </a:tc>
              </a:tr>
              <a:tr h="3886200">
                <a:tc>
                  <a:txBody>
                    <a:bodyPr/>
                    <a:lstStyle/>
                    <a:p>
                      <a:pPr marL="0" algn="l">
                        <a:lnSpc>
                          <a:spcPct val="150000"/>
                        </a:lnSpc>
                        <a:spcAft>
                          <a:spcPts val="0"/>
                        </a:spcAft>
                      </a:pPr>
                      <a:r>
                        <a:rPr kumimoji="0" lang="en-US" sz="2000" b="1" kern="1200" smtClean="0">
                          <a:solidFill>
                            <a:schemeClr val="dk1"/>
                          </a:solidFill>
                          <a:effectLst/>
                          <a:latin typeface="Times New Roman" pitchFamily="18" charset="0"/>
                          <a:ea typeface="+mn-ea"/>
                          <a:cs typeface="Times New Roman" pitchFamily="18" charset="0"/>
                        </a:rPr>
                        <a:t>Cơ thể suy kiệt do bệnh, và chế độ nuôi dưỡng qua sonde</a:t>
                      </a:r>
                      <a:endParaRPr lang="en-US" sz="2000" b="1">
                        <a:effectLst/>
                        <a:latin typeface="Times New Roman" pitchFamily="18" charset="0"/>
                        <a:ea typeface="Arial"/>
                        <a:cs typeface="Times New Roman" pitchFamily="18" charset="0"/>
                      </a:endParaRPr>
                    </a:p>
                  </a:txBody>
                  <a:tcPr marL="68580" marR="68580" marT="0" marB="0"/>
                </a:tc>
                <a:tc>
                  <a:txBody>
                    <a:bodyPr/>
                    <a:lstStyle/>
                    <a:p>
                      <a:pPr marL="0" algn="l">
                        <a:lnSpc>
                          <a:spcPct val="150000"/>
                        </a:lnSpc>
                        <a:spcAft>
                          <a:spcPts val="0"/>
                        </a:spcAft>
                      </a:pPr>
                      <a:r>
                        <a:rPr kumimoji="0" lang="en-US" sz="2000" b="1" kern="1200" smtClean="0">
                          <a:solidFill>
                            <a:schemeClr val="dk1"/>
                          </a:solidFill>
                          <a:effectLst/>
                          <a:latin typeface="Times New Roman" pitchFamily="18" charset="0"/>
                          <a:ea typeface="+mn-ea"/>
                          <a:cs typeface="Times New Roman" pitchFamily="18" charset="0"/>
                        </a:rPr>
                        <a:t>Cải thiện tình trạng suy kiệt cho BN</a:t>
                      </a:r>
                      <a:endParaRPr lang="en-US" sz="2000" b="1">
                        <a:effectLst/>
                        <a:latin typeface="Times New Roman" pitchFamily="18" charset="0"/>
                        <a:ea typeface="Arial"/>
                        <a:cs typeface="Times New Roman" pitchFamily="18" charset="0"/>
                      </a:endParaRP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 Thực hiện chế độ ăn đúng giờ cho BN tránh tình trạng bỏ bữa.</a:t>
                      </a:r>
                    </a:p>
                    <a:p>
                      <a:pPr marL="0">
                        <a:lnSpc>
                          <a:spcPct val="150000"/>
                        </a:lnSpc>
                        <a:spcAft>
                          <a:spcPts val="0"/>
                        </a:spcAft>
                      </a:pPr>
                      <a:r>
                        <a:rPr lang="en-US" sz="2000" b="1">
                          <a:effectLst/>
                          <a:latin typeface="Times New Roman" pitchFamily="18" charset="0"/>
                          <a:ea typeface="Arial"/>
                          <a:cs typeface="Times New Roman" pitchFamily="18" charset="0"/>
                        </a:rPr>
                        <a:t>- Cho BN ăn theo chế độ ăn của khoa dinh dưỡng quy định: mỗi ngày ăn 5 bữa (6h,11h,15h,18h,22h), mỗi bữa ăn 300ml soup.</a:t>
                      </a:r>
                    </a:p>
                    <a:p>
                      <a:pPr marL="0" indent="0">
                        <a:lnSpc>
                          <a:spcPct val="150000"/>
                        </a:lnSpc>
                        <a:spcAft>
                          <a:spcPts val="0"/>
                        </a:spcAft>
                        <a:buFontTx/>
                        <a:buNone/>
                      </a:pPr>
                      <a:r>
                        <a:rPr lang="en-US" sz="2000" b="1" smtClean="0">
                          <a:effectLst/>
                          <a:latin typeface="Times New Roman" pitchFamily="18" charset="0"/>
                          <a:ea typeface="Arial"/>
                          <a:cs typeface="Times New Roman" pitchFamily="18" charset="0"/>
                        </a:rPr>
                        <a:t>- Lưu </a:t>
                      </a:r>
                      <a:r>
                        <a:rPr lang="en-US" sz="2000" b="1">
                          <a:effectLst/>
                          <a:latin typeface="Times New Roman" pitchFamily="18" charset="0"/>
                          <a:ea typeface="Arial"/>
                          <a:cs typeface="Times New Roman" pitchFamily="18" charset="0"/>
                        </a:rPr>
                        <a:t>ý khi bơm ăn, phải thực hiện đúng quy trình cho ăn tránh xảy ra các </a:t>
                      </a:r>
                      <a:r>
                        <a:rPr lang="en-US" sz="2000" b="1">
                          <a:effectLst/>
                          <a:latin typeface="Times New Roman" pitchFamily="18" charset="0"/>
                          <a:ea typeface="Arial"/>
                          <a:cs typeface="Times New Roman" pitchFamily="18" charset="0"/>
                        </a:rPr>
                        <a:t>tai </a:t>
                      </a:r>
                      <a:r>
                        <a:rPr lang="en-US" sz="2000" b="1" smtClean="0">
                          <a:effectLst/>
                          <a:latin typeface="Times New Roman" pitchFamily="18" charset="0"/>
                          <a:ea typeface="Arial"/>
                          <a:cs typeface="Times New Roman" pitchFamily="18" charset="0"/>
                        </a:rPr>
                        <a:t>biến</a:t>
                      </a:r>
                      <a:endParaRPr lang="en-US" sz="2000" b="1">
                        <a:effectLst/>
                        <a:latin typeface="Times New Roman" pitchFamily="18" charset="0"/>
                        <a:ea typeface="Arial"/>
                        <a:cs typeface="Times New Roman" pitchFamily="18" charset="0"/>
                      </a:endParaRPr>
                    </a:p>
                    <a:p>
                      <a:pPr marL="0">
                        <a:lnSpc>
                          <a:spcPct val="150000"/>
                        </a:lnSpc>
                        <a:spcAft>
                          <a:spcPts val="0"/>
                        </a:spcAft>
                      </a:pPr>
                      <a:r>
                        <a:rPr lang="en-US" sz="2000" b="1">
                          <a:effectLst/>
                          <a:latin typeface="Times New Roman" pitchFamily="18" charset="0"/>
                          <a:ea typeface="Arial"/>
                          <a:cs typeface="Times New Roman" pitchFamily="18" charset="0"/>
                        </a:rPr>
                        <a:t> </a:t>
                      </a: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Tình trạng suy kiệt có cải thiện không?</a:t>
                      </a:r>
                    </a:p>
                  </a:txBody>
                  <a:tcPr marL="68580" marR="68580" marT="0" marB="0"/>
                </a:tc>
              </a:tr>
            </a:tbl>
          </a:graphicData>
        </a:graphic>
      </p:graphicFrame>
    </p:spTree>
    <p:extLst>
      <p:ext uri="{BB962C8B-B14F-4D97-AF65-F5344CB8AC3E}">
        <p14:creationId xmlns:p14="http://schemas.microsoft.com/office/powerpoint/2010/main" val="289358063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2501032"/>
              </p:ext>
            </p:extLst>
          </p:nvPr>
        </p:nvGraphicFramePr>
        <p:xfrm>
          <a:off x="0" y="26894"/>
          <a:ext cx="9144000" cy="6700106"/>
        </p:xfrm>
        <a:graphic>
          <a:graphicData uri="http://schemas.openxmlformats.org/drawingml/2006/table">
            <a:tbl>
              <a:tblPr firstRow="1" bandRow="1">
                <a:tableStyleId>{5C22544A-7EE6-4342-B048-85BDC9FD1C3A}</a:tableStyleId>
              </a:tblPr>
              <a:tblGrid>
                <a:gridCol w="1295400"/>
                <a:gridCol w="1219200"/>
                <a:gridCol w="5486400"/>
                <a:gridCol w="1143000"/>
              </a:tblGrid>
              <a:tr h="811306">
                <a:tc>
                  <a:txBody>
                    <a:bodyPr/>
                    <a:lstStyle/>
                    <a:p>
                      <a:pPr algn="ctr"/>
                      <a:r>
                        <a:rPr lang="vi-VN" sz="2000" b="1" dirty="0" smtClean="0">
                          <a:latin typeface="Times New Roman" pitchFamily="18" charset="0"/>
                          <a:cs typeface="Times New Roman" pitchFamily="18" charset="0"/>
                        </a:rPr>
                        <a:t>CHUẨN</a:t>
                      </a:r>
                      <a:r>
                        <a:rPr lang="vi-VN" sz="2000" b="1" baseline="0" dirty="0" smtClean="0">
                          <a:latin typeface="Times New Roman" pitchFamily="18" charset="0"/>
                          <a:cs typeface="Times New Roman" pitchFamily="18" charset="0"/>
                        </a:rPr>
                        <a:t> ĐOÁN</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LẬP</a:t>
                      </a:r>
                      <a:r>
                        <a:rPr lang="vi-VN" sz="2000" b="1" baseline="0" dirty="0" smtClean="0">
                          <a:latin typeface="Times New Roman" pitchFamily="18" charset="0"/>
                          <a:cs typeface="Times New Roman" pitchFamily="18" charset="0"/>
                        </a:rPr>
                        <a:t> 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THỰC</a:t>
                      </a:r>
                      <a:r>
                        <a:rPr lang="vi-VN" sz="2000" b="1" baseline="0" dirty="0" smtClean="0">
                          <a:latin typeface="Times New Roman" pitchFamily="18" charset="0"/>
                          <a:cs typeface="Times New Roman" pitchFamily="18" charset="0"/>
                        </a:rPr>
                        <a:t> HIỆN</a:t>
                      </a:r>
                    </a:p>
                    <a:p>
                      <a:pPr algn="ctr"/>
                      <a:r>
                        <a:rPr lang="vi-VN" sz="2000" b="1" baseline="0" dirty="0" smtClean="0">
                          <a:latin typeface="Times New Roman" pitchFamily="18" charset="0"/>
                          <a:cs typeface="Times New Roman" pitchFamily="18" charset="0"/>
                        </a:rPr>
                        <a:t>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ĐÁNH</a:t>
                      </a:r>
                      <a:r>
                        <a:rPr lang="vi-VN" sz="2000" b="1" baseline="0" dirty="0" smtClean="0">
                          <a:latin typeface="Times New Roman" pitchFamily="18" charset="0"/>
                          <a:cs typeface="Times New Roman" pitchFamily="18" charset="0"/>
                        </a:rPr>
                        <a:t> GIÁ</a:t>
                      </a:r>
                      <a:endParaRPr lang="vi-VN" sz="2000" b="1" dirty="0">
                        <a:latin typeface="Times New Roman" pitchFamily="18" charset="0"/>
                        <a:cs typeface="Times New Roman" pitchFamily="18" charset="0"/>
                      </a:endParaRPr>
                    </a:p>
                  </a:txBody>
                  <a:tcPr/>
                </a:tc>
              </a:tr>
              <a:tr h="2277035">
                <a:tc>
                  <a:txBody>
                    <a:bodyPr/>
                    <a:lstStyle/>
                    <a:p>
                      <a:pPr marL="0">
                        <a:lnSpc>
                          <a:spcPct val="150000"/>
                        </a:lnSpc>
                        <a:spcAft>
                          <a:spcPts val="0"/>
                        </a:spcAft>
                      </a:pPr>
                      <a:r>
                        <a:rPr lang="en-US" sz="2000" b="1" smtClean="0">
                          <a:effectLst/>
                          <a:latin typeface="Times New Roman" pitchFamily="18" charset="0"/>
                          <a:ea typeface="Arial"/>
                          <a:cs typeface="Times New Roman" pitchFamily="18" charset="0"/>
                        </a:rPr>
                        <a:t>Nguy </a:t>
                      </a:r>
                      <a:r>
                        <a:rPr lang="en-US" sz="2000" b="1">
                          <a:effectLst/>
                          <a:latin typeface="Times New Roman" pitchFamily="18" charset="0"/>
                          <a:ea typeface="Arial"/>
                          <a:cs typeface="Times New Roman" pitchFamily="18" charset="0"/>
                        </a:rPr>
                        <a:t>cơ loét ép do BN năm bất động lâu ngày</a:t>
                      </a:r>
                    </a:p>
                  </a:txBody>
                  <a:tcPr marL="68580" marR="68580" marT="0" marB="0"/>
                </a:tc>
                <a:tc>
                  <a:txBody>
                    <a:bodyPr/>
                    <a:lstStyle/>
                    <a:p>
                      <a:pPr marL="0">
                        <a:lnSpc>
                          <a:spcPct val="150000"/>
                        </a:lnSpc>
                        <a:spcAft>
                          <a:spcPts val="0"/>
                        </a:spcAft>
                      </a:pPr>
                      <a:r>
                        <a:rPr lang="en-US" sz="2000" b="1" smtClean="0">
                          <a:effectLst/>
                          <a:latin typeface="Times New Roman" pitchFamily="18" charset="0"/>
                          <a:ea typeface="Arial"/>
                          <a:cs typeface="Times New Roman" pitchFamily="18" charset="0"/>
                        </a:rPr>
                        <a:t> </a:t>
                      </a:r>
                      <a:r>
                        <a:rPr lang="en-US" sz="2000" b="1">
                          <a:effectLst/>
                          <a:latin typeface="Times New Roman" pitchFamily="18" charset="0"/>
                          <a:ea typeface="Arial"/>
                          <a:cs typeface="Times New Roman" pitchFamily="18" charset="0"/>
                        </a:rPr>
                        <a:t>Hạn chế nguy cơ xảy ra.</a:t>
                      </a: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 Thay đổi tư thế cho BN tránh nằm quá lâu ở một tư thế gây tì đè (2h/lần), lưu ý khi thay đổi tư thế phải chú ý đến ống NKQ, không được làm gập ống hoặc sút ống. </a:t>
                      </a:r>
                    </a:p>
                    <a:p>
                      <a:pPr marL="0">
                        <a:lnSpc>
                          <a:spcPct val="150000"/>
                        </a:lnSpc>
                        <a:spcAft>
                          <a:spcPts val="0"/>
                        </a:spcAft>
                      </a:pPr>
                      <a:r>
                        <a:rPr lang="en-US" sz="2000" b="1">
                          <a:effectLst/>
                          <a:latin typeface="Times New Roman" pitchFamily="18" charset="0"/>
                          <a:ea typeface="Arial"/>
                          <a:cs typeface="Times New Roman" pitchFamily="18" charset="0"/>
                        </a:rPr>
                        <a:t>- Cho BN nằm nệm nước hoặc nệm hơi, nếu nệm nước thì nhân viên y tế phối hợp với người nhà thường xuyên ấn nệm nước.</a:t>
                      </a:r>
                    </a:p>
                    <a:p>
                      <a:pPr marL="0">
                        <a:lnSpc>
                          <a:spcPct val="150000"/>
                        </a:lnSpc>
                        <a:spcAft>
                          <a:spcPts val="0"/>
                        </a:spcAft>
                      </a:pPr>
                      <a:r>
                        <a:rPr lang="en-US" sz="2000" b="1">
                          <a:effectLst/>
                          <a:latin typeface="Times New Roman" pitchFamily="18" charset="0"/>
                          <a:ea typeface="Arial"/>
                          <a:cs typeface="Times New Roman" pitchFamily="18" charset="0"/>
                        </a:rPr>
                        <a:t>- Vệ sinh da sạch sẽ, cẩn thận, tránh gây xây xát da nhất là các vùng bị tì đè.</a:t>
                      </a:r>
                    </a:p>
                    <a:p>
                      <a:pPr marL="0">
                        <a:lnSpc>
                          <a:spcPct val="150000"/>
                        </a:lnSpc>
                        <a:spcAft>
                          <a:spcPts val="0"/>
                        </a:spcAft>
                      </a:pPr>
                      <a:r>
                        <a:rPr lang="en-US" sz="2000" b="1">
                          <a:effectLst/>
                          <a:latin typeface="Times New Roman" pitchFamily="18" charset="0"/>
                          <a:ea typeface="Arial"/>
                          <a:cs typeface="Times New Roman" pitchFamily="18" charset="0"/>
                        </a:rPr>
                        <a:t>- Thay ra trải giường hằng ngày và ngay khi bẩn, đặt biệt là sau khi BN đi vệ sinh.</a:t>
                      </a:r>
                    </a:p>
                    <a:p>
                      <a:pPr marL="0">
                        <a:lnSpc>
                          <a:spcPct val="150000"/>
                        </a:lnSpc>
                        <a:spcAft>
                          <a:spcPts val="0"/>
                        </a:spcAft>
                      </a:pPr>
                      <a:r>
                        <a:rPr lang="en-US" sz="2000" b="1">
                          <a:effectLst/>
                          <a:latin typeface="Times New Roman" pitchFamily="18" charset="0"/>
                          <a:ea typeface="Arial"/>
                          <a:cs typeface="Times New Roman" pitchFamily="18" charset="0"/>
                        </a:rPr>
                        <a:t>- Theo dõi thường xuyên các vị trí tì đè để phát hiện sớm các dấu hiệu loét ép để sử trí kịp thời.</a:t>
                      </a: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Loét ép có xảy ra không?</a:t>
                      </a:r>
                    </a:p>
                  </a:txBody>
                  <a:tcPr marL="68580" marR="68580" marT="0" marB="0"/>
                </a:tc>
              </a:tr>
            </a:tbl>
          </a:graphicData>
        </a:graphic>
      </p:graphicFrame>
    </p:spTree>
    <p:extLst>
      <p:ext uri="{BB962C8B-B14F-4D97-AF65-F5344CB8AC3E}">
        <p14:creationId xmlns:p14="http://schemas.microsoft.com/office/powerpoint/2010/main" val="91865437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8607363"/>
              </p:ext>
            </p:extLst>
          </p:nvPr>
        </p:nvGraphicFramePr>
        <p:xfrm>
          <a:off x="0" y="-3"/>
          <a:ext cx="9144000" cy="6858003"/>
        </p:xfrm>
        <a:graphic>
          <a:graphicData uri="http://schemas.openxmlformats.org/drawingml/2006/table">
            <a:tbl>
              <a:tblPr firstRow="1" bandRow="1">
                <a:tableStyleId>{5C22544A-7EE6-4342-B048-85BDC9FD1C3A}</a:tableStyleId>
              </a:tblPr>
              <a:tblGrid>
                <a:gridCol w="1752600"/>
                <a:gridCol w="1828800"/>
                <a:gridCol w="3581400"/>
                <a:gridCol w="1981200"/>
              </a:tblGrid>
              <a:tr h="685803">
                <a:tc>
                  <a:txBody>
                    <a:bodyPr/>
                    <a:lstStyle/>
                    <a:p>
                      <a:pPr algn="ctr"/>
                      <a:r>
                        <a:rPr lang="vi-VN" sz="2000" b="1" dirty="0" smtClean="0">
                          <a:latin typeface="Times New Roman" pitchFamily="18" charset="0"/>
                          <a:cs typeface="Times New Roman" pitchFamily="18" charset="0"/>
                        </a:rPr>
                        <a:t>CHUẨN</a:t>
                      </a:r>
                      <a:r>
                        <a:rPr lang="vi-VN" sz="2000" b="1" baseline="0" dirty="0" smtClean="0">
                          <a:latin typeface="Times New Roman" pitchFamily="18" charset="0"/>
                          <a:cs typeface="Times New Roman" pitchFamily="18" charset="0"/>
                        </a:rPr>
                        <a:t> ĐOÁN</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LẬP</a:t>
                      </a:r>
                      <a:r>
                        <a:rPr lang="vi-VN" sz="2000" b="1" baseline="0" dirty="0" smtClean="0">
                          <a:latin typeface="Times New Roman" pitchFamily="18" charset="0"/>
                          <a:cs typeface="Times New Roman" pitchFamily="18" charset="0"/>
                        </a:rPr>
                        <a:t> 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THỰC</a:t>
                      </a:r>
                      <a:r>
                        <a:rPr lang="vi-VN" sz="2000" b="1" baseline="0" dirty="0" smtClean="0">
                          <a:latin typeface="Times New Roman" pitchFamily="18" charset="0"/>
                          <a:cs typeface="Times New Roman" pitchFamily="18" charset="0"/>
                        </a:rPr>
                        <a:t> HIỆN</a:t>
                      </a:r>
                    </a:p>
                    <a:p>
                      <a:pPr algn="ctr"/>
                      <a:r>
                        <a:rPr lang="vi-VN" sz="2000" b="1" baseline="0" dirty="0" smtClean="0">
                          <a:latin typeface="Times New Roman" pitchFamily="18" charset="0"/>
                          <a:cs typeface="Times New Roman" pitchFamily="18" charset="0"/>
                        </a:rPr>
                        <a:t>KHCS</a:t>
                      </a:r>
                      <a:endParaRPr lang="vi-VN" sz="2000" b="1" dirty="0">
                        <a:latin typeface="Times New Roman" pitchFamily="18" charset="0"/>
                        <a:cs typeface="Times New Roman" pitchFamily="18" charset="0"/>
                      </a:endParaRPr>
                    </a:p>
                  </a:txBody>
                  <a:tcPr/>
                </a:tc>
                <a:tc>
                  <a:txBody>
                    <a:bodyPr/>
                    <a:lstStyle/>
                    <a:p>
                      <a:pPr algn="ctr"/>
                      <a:r>
                        <a:rPr lang="vi-VN" sz="2000" b="1" dirty="0" smtClean="0">
                          <a:latin typeface="Times New Roman" pitchFamily="18" charset="0"/>
                          <a:cs typeface="Times New Roman" pitchFamily="18" charset="0"/>
                        </a:rPr>
                        <a:t>ĐÁNH</a:t>
                      </a:r>
                      <a:r>
                        <a:rPr lang="vi-VN" sz="2000" b="1" baseline="0" dirty="0" smtClean="0">
                          <a:latin typeface="Times New Roman" pitchFamily="18" charset="0"/>
                          <a:cs typeface="Times New Roman" pitchFamily="18" charset="0"/>
                        </a:rPr>
                        <a:t> GIÁ</a:t>
                      </a:r>
                      <a:endParaRPr lang="vi-VN" sz="2000" b="1" dirty="0">
                        <a:latin typeface="Times New Roman" pitchFamily="18" charset="0"/>
                        <a:cs typeface="Times New Roman" pitchFamily="18" charset="0"/>
                      </a:endParaRPr>
                    </a:p>
                  </a:txBody>
                  <a:tcPr/>
                </a:tc>
              </a:tr>
              <a:tr h="6156963">
                <a:tc>
                  <a:txBody>
                    <a:bodyPr/>
                    <a:lstStyle/>
                    <a:p>
                      <a:pPr marL="0">
                        <a:lnSpc>
                          <a:spcPct val="150000"/>
                        </a:lnSpc>
                        <a:spcAft>
                          <a:spcPts val="0"/>
                        </a:spcAft>
                      </a:pPr>
                      <a:r>
                        <a:rPr lang="en-US" sz="2000" b="1" smtClean="0">
                          <a:effectLst/>
                          <a:latin typeface="Times New Roman" pitchFamily="18" charset="0"/>
                          <a:ea typeface="Arial"/>
                          <a:cs typeface="Times New Roman" pitchFamily="18" charset="0"/>
                        </a:rPr>
                        <a:t>Người </a:t>
                      </a:r>
                      <a:r>
                        <a:rPr lang="en-US" sz="2000" b="1">
                          <a:effectLst/>
                          <a:latin typeface="Times New Roman" pitchFamily="18" charset="0"/>
                          <a:ea typeface="Arial"/>
                          <a:cs typeface="Times New Roman" pitchFamily="18" charset="0"/>
                        </a:rPr>
                        <a:t>nhà BN lo lắng,bất an về tình trạng BN</a:t>
                      </a: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 </a:t>
                      </a:r>
                      <a:r>
                        <a:rPr lang="en-US" sz="2000" b="1" smtClean="0">
                          <a:effectLst/>
                          <a:latin typeface="Times New Roman" pitchFamily="18" charset="0"/>
                          <a:ea typeface="Arial"/>
                          <a:cs typeface="Times New Roman" pitchFamily="18" charset="0"/>
                        </a:rPr>
                        <a:t>Giáo</a:t>
                      </a:r>
                      <a:r>
                        <a:rPr lang="en-US" sz="2000" b="1" baseline="0" smtClean="0">
                          <a:effectLst/>
                          <a:latin typeface="Times New Roman" pitchFamily="18" charset="0"/>
                          <a:ea typeface="Arial"/>
                          <a:cs typeface="Times New Roman" pitchFamily="18" charset="0"/>
                        </a:rPr>
                        <a:t> dục sức khỏe cho người nhà của bệnh nhân</a:t>
                      </a:r>
                      <a:endParaRPr lang="en-US" sz="2000" b="1">
                        <a:effectLst/>
                        <a:latin typeface="Times New Roman" pitchFamily="18" charset="0"/>
                        <a:ea typeface="Arial"/>
                        <a:cs typeface="Times New Roman" pitchFamily="18" charset="0"/>
                      </a:endParaRP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 Báo tin, giải thích về tình trạng của BN cho người nhà được biết, và các nguy cơ xấu nhất có thể xảy ra để người nhà phối hợp tốt trong điều trị.</a:t>
                      </a:r>
                    </a:p>
                    <a:p>
                      <a:pPr marL="0">
                        <a:lnSpc>
                          <a:spcPct val="150000"/>
                        </a:lnSpc>
                        <a:spcAft>
                          <a:spcPts val="0"/>
                        </a:spcAft>
                      </a:pPr>
                      <a:r>
                        <a:rPr lang="en-US" sz="2000" b="1">
                          <a:effectLst/>
                          <a:latin typeface="Times New Roman" pitchFamily="18" charset="0"/>
                          <a:ea typeface="Arial"/>
                          <a:cs typeface="Times New Roman" pitchFamily="18" charset="0"/>
                        </a:rPr>
                        <a:t>- Động viên, trấn an người nhà.</a:t>
                      </a:r>
                    </a:p>
                    <a:p>
                      <a:pPr marL="0">
                        <a:lnSpc>
                          <a:spcPct val="150000"/>
                        </a:lnSpc>
                        <a:spcAft>
                          <a:spcPts val="0"/>
                        </a:spcAft>
                      </a:pPr>
                      <a:r>
                        <a:rPr lang="en-US" sz="2000" b="1">
                          <a:effectLst/>
                          <a:latin typeface="Times New Roman" pitchFamily="18" charset="0"/>
                          <a:ea typeface="Arial"/>
                          <a:cs typeface="Times New Roman" pitchFamily="18" charset="0"/>
                        </a:rPr>
                        <a:t>- Hướng dẫn về nội quy khoa phòng, giờ thăm nuôi để tránh ảnh hưởng đến việc điều trị, chăm sóc.</a:t>
                      </a:r>
                    </a:p>
                    <a:p>
                      <a:pPr marL="0">
                        <a:lnSpc>
                          <a:spcPct val="150000"/>
                        </a:lnSpc>
                        <a:spcAft>
                          <a:spcPts val="0"/>
                        </a:spcAft>
                      </a:pPr>
                      <a:r>
                        <a:rPr lang="en-US" sz="2000" b="1">
                          <a:effectLst/>
                          <a:latin typeface="Times New Roman" pitchFamily="18" charset="0"/>
                          <a:ea typeface="Arial"/>
                          <a:cs typeface="Times New Roman" pitchFamily="18" charset="0"/>
                        </a:rPr>
                        <a:t> </a:t>
                      </a:r>
                    </a:p>
                  </a:txBody>
                  <a:tcPr marL="68580" marR="68580" marT="0" marB="0"/>
                </a:tc>
                <a:tc>
                  <a:txBody>
                    <a:bodyPr/>
                    <a:lstStyle/>
                    <a:p>
                      <a:pPr marL="0">
                        <a:lnSpc>
                          <a:spcPct val="150000"/>
                        </a:lnSpc>
                        <a:spcAft>
                          <a:spcPts val="0"/>
                        </a:spcAft>
                      </a:pPr>
                      <a:r>
                        <a:rPr lang="en-US" sz="2000" b="1">
                          <a:effectLst/>
                          <a:latin typeface="Times New Roman" pitchFamily="18" charset="0"/>
                          <a:ea typeface="Arial"/>
                          <a:cs typeface="Times New Roman" pitchFamily="18" charset="0"/>
                        </a:rPr>
                        <a:t> </a:t>
                      </a:r>
                      <a:r>
                        <a:rPr lang="en-US" sz="2000" b="1" smtClean="0">
                          <a:effectLst/>
                          <a:latin typeface="Times New Roman" pitchFamily="18" charset="0"/>
                          <a:ea typeface="Arial"/>
                          <a:cs typeface="Times New Roman" pitchFamily="18" charset="0"/>
                        </a:rPr>
                        <a:t>Người</a:t>
                      </a:r>
                      <a:r>
                        <a:rPr lang="en-US" sz="2000" b="1" baseline="0" smtClean="0">
                          <a:effectLst/>
                          <a:latin typeface="Times New Roman" pitchFamily="18" charset="0"/>
                          <a:ea typeface="Arial"/>
                          <a:cs typeface="Times New Roman" pitchFamily="18" charset="0"/>
                        </a:rPr>
                        <a:t> nhà đã nẵm rõ tình trạng của người bệnh  hay chưa?</a:t>
                      </a:r>
                      <a:endParaRPr lang="en-US" sz="2000" b="1">
                        <a:effectLst/>
                        <a:latin typeface="Times New Roman" pitchFamily="18" charset="0"/>
                        <a:ea typeface="Arial"/>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4514461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04800"/>
            <a:ext cx="8568952" cy="1499914"/>
          </a:xfrm>
        </p:spPr>
        <p:txBody>
          <a:bodyPr>
            <a:normAutofit/>
          </a:bodyPr>
          <a:lstStyle/>
          <a:p>
            <a:pPr marL="0" indent="0" algn="l">
              <a:buNone/>
            </a:pPr>
            <a:r>
              <a:rPr lang="en-US" sz="3600" b="1" dirty="0" err="1" smtClean="0">
                <a:effectLst/>
                <a:latin typeface="Times New Roman" pitchFamily="18" charset="0"/>
                <a:cs typeface="Times New Roman" pitchFamily="18" charset="0"/>
              </a:rPr>
              <a:t>Lớp</a:t>
            </a:r>
            <a:r>
              <a:rPr lang="en-US" sz="3600" b="1" dirty="0" smtClean="0">
                <a:effectLst/>
                <a:latin typeface="Times New Roman" pitchFamily="18" charset="0"/>
                <a:cs typeface="Times New Roman" pitchFamily="18" charset="0"/>
              </a:rPr>
              <a:t> </a:t>
            </a:r>
            <a:r>
              <a:rPr lang="en-US" sz="3600" b="1" smtClean="0">
                <a:effectLst/>
                <a:latin typeface="Times New Roman" pitchFamily="18" charset="0"/>
                <a:cs typeface="Times New Roman" pitchFamily="18" charset="0"/>
              </a:rPr>
              <a:t>K19YDD2 </a:t>
            </a:r>
            <a:r>
              <a:rPr lang="en-US" sz="3600" b="1" smtClean="0">
                <a:effectLst/>
                <a:latin typeface="Times New Roman" pitchFamily="18" charset="0"/>
                <a:cs typeface="Times New Roman" pitchFamily="18" charset="0"/>
              </a:rPr>
              <a:t>_ nhóm 7</a:t>
            </a:r>
            <a:r>
              <a:rPr lang="en-US" sz="3600" b="1" dirty="0" smtClean="0">
                <a:effectLst/>
                <a:latin typeface="Times New Roman" pitchFamily="18" charset="0"/>
                <a:cs typeface="Times New Roman" pitchFamily="18" charset="0"/>
              </a:rPr>
              <a:t/>
            </a:r>
            <a:br>
              <a:rPr lang="en-US" sz="3600" b="1" dirty="0" smtClean="0">
                <a:effectLst/>
                <a:latin typeface="Times New Roman" pitchFamily="18" charset="0"/>
                <a:cs typeface="Times New Roman" pitchFamily="18" charset="0"/>
              </a:rPr>
            </a:br>
            <a:r>
              <a:rPr lang="en-US" sz="3600" b="1" dirty="0">
                <a:effectLst/>
                <a:latin typeface="Times New Roman" pitchFamily="18" charset="0"/>
                <a:cs typeface="Times New Roman" pitchFamily="18" charset="0"/>
              </a:rPr>
              <a:t>	</a:t>
            </a:r>
            <a:r>
              <a:rPr lang="en-US" sz="3600" b="1" dirty="0" err="1" smtClean="0">
                <a:effectLst/>
                <a:latin typeface="Times New Roman" pitchFamily="18" charset="0"/>
                <a:cs typeface="Times New Roman" pitchFamily="18" charset="0"/>
              </a:rPr>
              <a:t>Thành</a:t>
            </a:r>
            <a:r>
              <a:rPr lang="en-US" sz="3600" b="1" dirty="0" smtClean="0">
                <a:effectLst/>
                <a:latin typeface="Times New Roman" pitchFamily="18" charset="0"/>
                <a:cs typeface="Times New Roman" pitchFamily="18" charset="0"/>
              </a:rPr>
              <a:t> </a:t>
            </a:r>
            <a:r>
              <a:rPr lang="en-US" sz="3600" b="1" dirty="0" err="1" smtClean="0">
                <a:effectLst/>
                <a:latin typeface="Times New Roman" pitchFamily="18" charset="0"/>
                <a:cs typeface="Times New Roman" pitchFamily="18" charset="0"/>
              </a:rPr>
              <a:t>viên</a:t>
            </a:r>
            <a:r>
              <a:rPr lang="en-US" sz="3600" b="1" dirty="0" smtClean="0">
                <a:effectLst/>
                <a:latin typeface="Times New Roman" pitchFamily="18" charset="0"/>
                <a:cs typeface="Times New Roman" pitchFamily="18" charset="0"/>
              </a:rPr>
              <a:t> </a:t>
            </a:r>
            <a:r>
              <a:rPr lang="en-US" sz="3600" b="1" dirty="0" err="1" smtClean="0">
                <a:effectLst/>
                <a:latin typeface="Times New Roman" pitchFamily="18" charset="0"/>
                <a:cs typeface="Times New Roman" pitchFamily="18" charset="0"/>
              </a:rPr>
              <a:t>nhóm</a:t>
            </a:r>
            <a:r>
              <a:rPr lang="en-US" sz="3600" b="1" dirty="0" smtClean="0">
                <a:effectLst/>
                <a:latin typeface="Times New Roman" pitchFamily="18" charset="0"/>
                <a:cs typeface="Times New Roman" pitchFamily="18" charset="0"/>
              </a:rPr>
              <a:t>:</a:t>
            </a:r>
            <a:endParaRPr lang="vi-VN" sz="3600" b="1" dirty="0">
              <a:effectLst/>
              <a:latin typeface="Times New Roman" pitchFamily="18" charset="0"/>
              <a:cs typeface="Times New Roman" pitchFamily="18" charset="0"/>
            </a:endParaRPr>
          </a:p>
        </p:txBody>
      </p:sp>
      <p:sp>
        <p:nvSpPr>
          <p:cNvPr id="5" name="TextBox 4"/>
          <p:cNvSpPr txBox="1"/>
          <p:nvPr/>
        </p:nvSpPr>
        <p:spPr>
          <a:xfrm>
            <a:off x="228600" y="1879043"/>
            <a:ext cx="8915400" cy="5001369"/>
          </a:xfrm>
          <a:prstGeom prst="rect">
            <a:avLst/>
          </a:prstGeom>
          <a:noFill/>
        </p:spPr>
        <p:txBody>
          <a:bodyPr wrap="square" numCol="2" rtlCol="0">
            <a:spAutoFit/>
          </a:bodyPr>
          <a:lstStyle/>
          <a:p>
            <a:pPr marL="457200" indent="-457200">
              <a:buFont typeface="Wingdings" pitchFamily="2" charset="2"/>
              <a:buChar char="ü"/>
            </a:pPr>
            <a:r>
              <a:rPr lang="en-US" sz="2900" dirty="0" err="1" smtClean="0">
                <a:latin typeface="Times New Roman" pitchFamily="18" charset="0"/>
                <a:cs typeface="Times New Roman" pitchFamily="18" charset="0"/>
              </a:rPr>
              <a:t>Đoàn</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Kiều</a:t>
            </a:r>
            <a:r>
              <a:rPr lang="en-US" sz="2900" dirty="0">
                <a:latin typeface="Times New Roman" pitchFamily="18" charset="0"/>
                <a:cs typeface="Times New Roman" pitchFamily="18" charset="0"/>
              </a:rPr>
              <a:t> Thu </a:t>
            </a:r>
            <a:r>
              <a:rPr lang="en-US" sz="2900" dirty="0" err="1" smtClean="0">
                <a:latin typeface="Times New Roman" pitchFamily="18" charset="0"/>
                <a:cs typeface="Times New Roman" pitchFamily="18" charset="0"/>
              </a:rPr>
              <a:t>Hằng</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Trần</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Ánh</a:t>
            </a:r>
            <a:r>
              <a:rPr lang="en-US" sz="2900" dirty="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Tuyết</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Trần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Thị</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Hoài</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Đỗ</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Vân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Anh</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a:latin typeface="Times New Roman" pitchFamily="18" charset="0"/>
                <a:cs typeface="Times New Roman" pitchFamily="18" charset="0"/>
              </a:rPr>
              <a:t>Mai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Mỹ</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Linh</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a:latin typeface="Times New Roman" pitchFamily="18" charset="0"/>
                <a:cs typeface="Times New Roman" pitchFamily="18" charset="0"/>
              </a:rPr>
              <a:t>Bùi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Hồng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Nhung</a:t>
            </a:r>
            <a:endParaRPr lang="en-US" sz="2900" dirty="0">
              <a:latin typeface="Times New Roman" pitchFamily="18" charset="0"/>
              <a:cs typeface="Times New Roman" pitchFamily="18" charset="0"/>
            </a:endParaRPr>
          </a:p>
          <a:p>
            <a:pPr marL="457200" indent="-457200">
              <a:buFont typeface="Wingdings" pitchFamily="2" charset="2"/>
              <a:buChar char="ü"/>
            </a:pPr>
            <a:endParaRPr lang="en-US" sz="2900" dirty="0" smtClean="0">
              <a:latin typeface="Times New Roman" pitchFamily="18" charset="0"/>
              <a:cs typeface="Times New Roman" pitchFamily="18" charset="0"/>
            </a:endParaRPr>
          </a:p>
          <a:p>
            <a:pPr marL="457200" indent="-457200">
              <a:buFont typeface="Wingdings" pitchFamily="2" charset="2"/>
              <a:buChar char="ü"/>
            </a:pPr>
            <a:endParaRPr lang="en-US" sz="2900" dirty="0">
              <a:latin typeface="Times New Roman" pitchFamily="18" charset="0"/>
              <a:cs typeface="Times New Roman" pitchFamily="18" charset="0"/>
            </a:endParaRPr>
          </a:p>
          <a:p>
            <a:pPr marL="457200" indent="-457200">
              <a:buFont typeface="Wingdings" pitchFamily="2" charset="2"/>
              <a:buChar char="ü"/>
            </a:pPr>
            <a:endParaRPr lang="en-US" sz="2900" dirty="0" smtClean="0">
              <a:latin typeface="Times New Roman" pitchFamily="18" charset="0"/>
              <a:cs typeface="Times New Roman" pitchFamily="18" charset="0"/>
            </a:endParaRPr>
          </a:p>
          <a:p>
            <a:pPr marL="457200" indent="-457200">
              <a:buFont typeface="Wingdings" pitchFamily="2" charset="2"/>
              <a:buChar char="ü"/>
            </a:pPr>
            <a:endParaRPr lang="en-US" sz="2900" dirty="0" smtClean="0">
              <a:latin typeface="Times New Roman" pitchFamily="18" charset="0"/>
              <a:cs typeface="Times New Roman" pitchFamily="18" charset="0"/>
            </a:endParaRPr>
          </a:p>
          <a:p>
            <a:pPr marL="457200" indent="-457200">
              <a:buFont typeface="Wingdings" pitchFamily="2" charset="2"/>
              <a:buChar char="ü"/>
            </a:pP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Đặng</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Thu</a:t>
            </a:r>
          </a:p>
          <a:p>
            <a:pPr marL="457200" indent="-457200">
              <a:buFont typeface="Wingdings" pitchFamily="2" charset="2"/>
              <a:buChar char="ü"/>
            </a:pPr>
            <a:r>
              <a:rPr lang="en-US" sz="2900" dirty="0" err="1">
                <a:latin typeface="Times New Roman" pitchFamily="18" charset="0"/>
                <a:cs typeface="Times New Roman" pitchFamily="18" charset="0"/>
              </a:rPr>
              <a:t>Huỳnh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Thúy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Hậu</a:t>
            </a:r>
            <a:endParaRPr lang="en-US" sz="2900" dirty="0">
              <a:latin typeface="Times New Roman" pitchFamily="18" charset="0"/>
              <a:cs typeface="Times New Roman" pitchFamily="18" charset="0"/>
            </a:endParaRPr>
          </a:p>
          <a:p>
            <a:pPr marL="457200" indent="-457200">
              <a:buFont typeface="Wingdings" pitchFamily="2" charset="2"/>
              <a:buChar char="ü"/>
            </a:pPr>
            <a:r>
              <a:rPr lang="en-US" sz="2900" dirty="0" err="1">
                <a:latin typeface="Times New Roman" pitchFamily="18" charset="0"/>
                <a:cs typeface="Times New Roman" pitchFamily="18" charset="0"/>
              </a:rPr>
              <a:t>Nguyễn</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Thị</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Diễm</a:t>
            </a: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My</a:t>
            </a:r>
          </a:p>
          <a:p>
            <a:pPr marL="457200" indent="-457200">
              <a:buFont typeface="Wingdings" pitchFamily="2" charset="2"/>
              <a:buChar char="ü"/>
            </a:pPr>
            <a:r>
              <a:rPr lang="en-US" sz="2900" dirty="0" err="1" smtClean="0">
                <a:latin typeface="Times New Roman" pitchFamily="18" charset="0"/>
                <a:cs typeface="Times New Roman" pitchFamily="18" charset="0"/>
              </a:rPr>
              <a:t>Nguyễn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Huỳnh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Thùy</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Diễm</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Đinh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Nguyễn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Anh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Bách</a:t>
            </a:r>
            <a:endParaRPr lang="en-US" sz="2900" dirty="0" smtClean="0">
              <a:latin typeface="Times New Roman" pitchFamily="18" charset="0"/>
              <a:cs typeface="Times New Roman" pitchFamily="18" charset="0"/>
            </a:endParaRPr>
          </a:p>
          <a:p>
            <a:pPr marL="457200" indent="-457200">
              <a:buFont typeface="Wingdings" pitchFamily="2" charset="2"/>
              <a:buChar char="ü"/>
            </a:pPr>
            <a:r>
              <a:rPr lang="en-US" sz="2900" dirty="0" err="1" smtClean="0">
                <a:latin typeface="Times New Roman" pitchFamily="18" charset="0"/>
                <a:cs typeface="Times New Roman" pitchFamily="18" charset="0"/>
              </a:rPr>
              <a:t>Lê</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Ngọc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Tân</a:t>
            </a:r>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1707498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0285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49376316"/>
              </p:ext>
            </p:extLst>
          </p:nvPr>
        </p:nvGraphicFramePr>
        <p:xfrm>
          <a:off x="-540568" y="0"/>
          <a:ext cx="93610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179512" y="1268760"/>
            <a:ext cx="3325688" cy="43204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solidFill>
                  <a:schemeClr val="tx1"/>
                </a:solidFill>
                <a:latin typeface="Times New Roman" pitchFamily="18" charset="0"/>
                <a:cs typeface="Times New Roman" pitchFamily="18" charset="0"/>
              </a:rPr>
              <a:t>NỘI DUNG</a:t>
            </a:r>
            <a:endParaRPr lang="en-US" sz="5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9543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6600" b="1" smtClean="0">
                <a:latin typeface="Times New Roman" pitchFamily="18" charset="0"/>
                <a:cs typeface="Times New Roman" pitchFamily="18" charset="0"/>
              </a:rPr>
              <a:t>I. </a:t>
            </a:r>
            <a:r>
              <a:rPr lang="en-US" sz="6600" b="1" dirty="0" err="1" smtClean="0">
                <a:latin typeface="Times New Roman" pitchFamily="18" charset="0"/>
                <a:cs typeface="Times New Roman" pitchFamily="18" charset="0"/>
              </a:rPr>
              <a:t>Đại</a:t>
            </a:r>
            <a:r>
              <a:rPr lang="en-US" sz="6600" b="1" dirty="0" smtClean="0">
                <a:latin typeface="Times New Roman" pitchFamily="18" charset="0"/>
                <a:cs typeface="Times New Roman" pitchFamily="18" charset="0"/>
              </a:rPr>
              <a:t> </a:t>
            </a:r>
            <a:r>
              <a:rPr lang="en-US" sz="6600" b="1" dirty="0" err="1" smtClean="0">
                <a:latin typeface="Times New Roman" pitchFamily="18" charset="0"/>
                <a:cs typeface="Times New Roman" pitchFamily="18" charset="0"/>
              </a:rPr>
              <a:t>cương</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3132" y="914400"/>
            <a:ext cx="9144000" cy="5867400"/>
          </a:xfrm>
        </p:spPr>
        <p:txBody>
          <a:bodyPr/>
          <a:lstStyle/>
          <a:p>
            <a:pPr marL="0" indent="0">
              <a:buNone/>
            </a:pPr>
            <a:r>
              <a:rPr lang="en-US" smtClean="0">
                <a:latin typeface="Times New Roman" pitchFamily="18" charset="0"/>
                <a:cs typeface="Times New Roman" pitchFamily="18" charset="0"/>
              </a:rPr>
              <a:t>Định nghĩa: </a:t>
            </a:r>
            <a:r>
              <a:rPr lang="vi-VN" dirty="0">
                <a:latin typeface="Times New Roman" pitchFamily="18" charset="0"/>
                <a:cs typeface="Times New Roman" pitchFamily="18" charset="0"/>
              </a:rPr>
              <a:t>Hôn mê là tình trạng mất ý thức, là một phản ứng t­­ư­­ơng đối đồng nhất của não bộ đối với các kích thích nội sinh hoặc ngoại sinh khác nhau nh­­ư­­: thiếu ôxy, thay đổi độ pH, hạ đ­­ư­­ờng huyết, rối loạn nư­­­­ớc - điện giải cũng như­­­­ đối với các chất độc nội sinh và ngoại sinh</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 y="3590794"/>
            <a:ext cx="4648200" cy="32672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332" y="3589750"/>
            <a:ext cx="4495800" cy="3268249"/>
          </a:xfrm>
          <a:prstGeom prst="rect">
            <a:avLst/>
          </a:prstGeom>
        </p:spPr>
      </p:pic>
    </p:spTree>
    <p:extLst>
      <p:ext uri="{BB962C8B-B14F-4D97-AF65-F5344CB8AC3E}">
        <p14:creationId xmlns:p14="http://schemas.microsoft.com/office/powerpoint/2010/main" val="3959708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600" b="1" dirty="0" err="1" smtClean="0">
                <a:latin typeface="Times New Roman" pitchFamily="18" charset="0"/>
                <a:cs typeface="Times New Roman" pitchFamily="18" charset="0"/>
              </a:rPr>
              <a:t>Phân</a:t>
            </a:r>
            <a:r>
              <a:rPr lang="en-US" sz="6600" b="1" dirty="0" smtClean="0">
                <a:latin typeface="Times New Roman" pitchFamily="18" charset="0"/>
                <a:cs typeface="Times New Roman" pitchFamily="18" charset="0"/>
              </a:rPr>
              <a:t> </a:t>
            </a:r>
            <a:r>
              <a:rPr lang="en-US" sz="6600" b="1" dirty="0" err="1" smtClean="0">
                <a:latin typeface="Times New Roman" pitchFamily="18" charset="0"/>
                <a:cs typeface="Times New Roman" pitchFamily="18" charset="0"/>
              </a:rPr>
              <a:t>loại</a:t>
            </a:r>
            <a:endParaRPr lang="en-US" sz="6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5387423"/>
              </p:ext>
            </p:extLst>
          </p:nvPr>
        </p:nvGraphicFramePr>
        <p:xfrm>
          <a:off x="685800" y="12954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211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5" y="0"/>
            <a:ext cx="8229600" cy="990600"/>
          </a:xfrm>
        </p:spPr>
        <p:txBody>
          <a:bodyPr>
            <a:noAutofit/>
          </a:bodyPr>
          <a:lstStyle/>
          <a:p>
            <a:r>
              <a:rPr lang="en-US" sz="6000" b="1" dirty="0" smtClean="0">
                <a:latin typeface="Times New Roman" pitchFamily="18" charset="0"/>
                <a:cs typeface="Times New Roman" pitchFamily="18" charset="0"/>
              </a:rPr>
              <a:t>II/ </a:t>
            </a:r>
            <a:r>
              <a:rPr lang="en-US" sz="6000" b="1" dirty="0" err="1" smtClean="0">
                <a:latin typeface="Times New Roman" pitchFamily="18" charset="0"/>
                <a:cs typeface="Times New Roman" pitchFamily="18" charset="0"/>
              </a:rPr>
              <a:t>Nguyên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nhân</a:t>
            </a:r>
            <a:endParaRPr lang="en-US" sz="6000" b="1" dirty="0">
              <a:latin typeface="Times New Roman" pitchFamily="18" charset="0"/>
              <a:cs typeface="Times New Roman" pitchFamily="18" charset="0"/>
            </a:endParaRPr>
          </a:p>
        </p:txBody>
      </p:sp>
      <p:sp>
        <p:nvSpPr>
          <p:cNvPr id="4" name="Rounded Rectangle 3"/>
          <p:cNvSpPr/>
          <p:nvPr/>
        </p:nvSpPr>
        <p:spPr>
          <a:xfrm>
            <a:off x="592899" y="990600"/>
            <a:ext cx="8001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trong các bệnh lý tổn thương mạch máu não</a:t>
            </a:r>
          </a:p>
        </p:txBody>
      </p:sp>
      <p:sp>
        <p:nvSpPr>
          <p:cNvPr id="8" name="Rounded Rectangle 7"/>
          <p:cNvSpPr/>
          <p:nvPr/>
        </p:nvSpPr>
        <p:spPr>
          <a:xfrm>
            <a:off x="604381" y="1905000"/>
            <a:ext cx="797803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liên quan đến bệnh lý nhiễm trùng</a:t>
            </a:r>
            <a:endParaRPr lang="vi-VN" sz="2800" dirty="0">
              <a:latin typeface="+mj-lt"/>
            </a:endParaRPr>
          </a:p>
        </p:txBody>
      </p:sp>
      <p:sp>
        <p:nvSpPr>
          <p:cNvPr id="10" name="Rounded Rectangle 9"/>
          <p:cNvSpPr/>
          <p:nvPr/>
        </p:nvSpPr>
        <p:spPr>
          <a:xfrm>
            <a:off x="622127" y="2819400"/>
            <a:ext cx="794150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liên quan đến bệnh lý co giật</a:t>
            </a:r>
            <a:endParaRPr lang="vi-VN" sz="2800" dirty="0">
              <a:latin typeface="+mj-lt"/>
            </a:endParaRPr>
          </a:p>
        </p:txBody>
      </p:sp>
      <p:sp>
        <p:nvSpPr>
          <p:cNvPr id="11" name="Rounded Rectangle 10"/>
          <p:cNvSpPr/>
          <p:nvPr/>
        </p:nvSpPr>
        <p:spPr>
          <a:xfrm>
            <a:off x="621083" y="3810000"/>
            <a:ext cx="794150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liên quan đến bệnh lý chuyển hóa</a:t>
            </a:r>
            <a:endParaRPr lang="vi-VN" sz="2800" dirty="0">
              <a:latin typeface="+mj-lt"/>
            </a:endParaRPr>
          </a:p>
        </p:txBody>
      </p:sp>
      <p:sp>
        <p:nvSpPr>
          <p:cNvPr id="12" name="Rounded Rectangle 11"/>
          <p:cNvSpPr/>
          <p:nvPr/>
        </p:nvSpPr>
        <p:spPr>
          <a:xfrm>
            <a:off x="621083" y="4697260"/>
            <a:ext cx="794150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liên quan đến bệnh lý ngộ độc</a:t>
            </a:r>
            <a:endParaRPr lang="vi-VN" sz="2800" dirty="0">
              <a:latin typeface="+mj-lt"/>
            </a:endParaRPr>
          </a:p>
        </p:txBody>
      </p:sp>
      <p:sp>
        <p:nvSpPr>
          <p:cNvPr id="13" name="Rounded Rectangle 12"/>
          <p:cNvSpPr/>
          <p:nvPr/>
        </p:nvSpPr>
        <p:spPr>
          <a:xfrm>
            <a:off x="679537" y="5638800"/>
            <a:ext cx="794150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mj-lt"/>
              </a:rPr>
              <a:t>Hôn mê trong bệnh lý chấn thương mạch sọ não</a:t>
            </a:r>
            <a:endParaRPr lang="vi-VN" sz="2800" dirty="0">
              <a:latin typeface="+mj-lt"/>
            </a:endParaRPr>
          </a:p>
        </p:txBody>
      </p:sp>
    </p:spTree>
    <p:extLst>
      <p:ext uri="{BB962C8B-B14F-4D97-AF65-F5344CB8AC3E}">
        <p14:creationId xmlns:p14="http://schemas.microsoft.com/office/powerpoint/2010/main" val="346934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885173"/>
          </a:xfrm>
        </p:spPr>
        <p:txBody>
          <a:bodyPr>
            <a:noAutofit/>
          </a:bodyPr>
          <a:lstStyle/>
          <a:p>
            <a:r>
              <a:rPr lang="en-US" sz="5400" b="1" dirty="0" smtClean="0">
                <a:latin typeface="Times New Roman" pitchFamily="18" charset="0"/>
                <a:cs typeface="Times New Roman" pitchFamily="18" charset="0"/>
              </a:rPr>
              <a:t>III/ </a:t>
            </a:r>
            <a:r>
              <a:rPr lang="en-US" sz="5400" b="1" dirty="0" err="1" smtClean="0">
                <a:latin typeface="Times New Roman" pitchFamily="18" charset="0"/>
                <a:cs typeface="Times New Roman" pitchFamily="18" charset="0"/>
              </a:rPr>
              <a:t>Cơ</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chế</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bệnh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sinh</a:t>
            </a:r>
            <a:endParaRPr lang="vi-VN"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914400"/>
            <a:ext cx="8534400" cy="5791200"/>
          </a:xfrm>
        </p:spPr>
        <p:txBody>
          <a:bodyPr>
            <a:noAutofit/>
          </a:bodyPr>
          <a:lstStyle/>
          <a:p>
            <a:pPr marL="0" indent="0">
              <a:buNone/>
            </a:pPr>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Vị</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tổn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thương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não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hôn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mê</a:t>
            </a:r>
            <a:r>
              <a:rPr lang="en-US" sz="3600" b="1" dirty="0" smtClean="0">
                <a:latin typeface="Times New Roman" pitchFamily="18" charset="0"/>
                <a:cs typeface="Times New Roman" pitchFamily="18" charset="0"/>
              </a:rPr>
              <a:t>: </a:t>
            </a:r>
          </a:p>
          <a:p>
            <a:pPr marL="0" indent="0">
              <a:buNone/>
            </a:pPr>
            <a:r>
              <a:rPr lang="en-US"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Tổn thương hệ thống lưới hoạt hoá đi lên: làm vỏ não mất hoạt hoá, bị ức chế, mất khả năng thức </a:t>
            </a:r>
            <a:r>
              <a:rPr lang="vi-VN" sz="3600" dirty="0" smtClean="0">
                <a:latin typeface="Times New Roman" pitchFamily="18" charset="0"/>
                <a:cs typeface="Times New Roman" pitchFamily="18" charset="0"/>
              </a:rPr>
              <a:t>tỉnh</a:t>
            </a:r>
          </a:p>
          <a:p>
            <a:pPr>
              <a:buFontTx/>
              <a:buChar char="-"/>
            </a:pPr>
            <a:r>
              <a:rPr lang="vi-VN" sz="3600" dirty="0" smtClean="0">
                <a:latin typeface="Times New Roman" pitchFamily="18" charset="0"/>
                <a:cs typeface="Times New Roman" pitchFamily="18" charset="0"/>
              </a:rPr>
              <a:t>Tổn </a:t>
            </a:r>
            <a:r>
              <a:rPr lang="vi-VN" sz="3600" dirty="0">
                <a:latin typeface="Times New Roman" pitchFamily="18" charset="0"/>
                <a:cs typeface="Times New Roman" pitchFamily="18" charset="0"/>
              </a:rPr>
              <a:t>thương ở vỏ não lan rộng ở cả hai bán cầu hoặc tổn thương nặng ở một bán cầu đại não gây tổn thương thứ phát lên cấu trúc lưới đi </a:t>
            </a:r>
            <a:r>
              <a:rPr lang="vi-VN" sz="3600" dirty="0" smtClean="0">
                <a:latin typeface="Times New Roman" pitchFamily="18" charset="0"/>
                <a:cs typeface="Times New Roman" pitchFamily="18" charset="0"/>
              </a:rPr>
              <a:t>lên</a:t>
            </a:r>
          </a:p>
          <a:p>
            <a:pPr>
              <a:buFont typeface="Wingdings" pitchFamily="2" charset="2"/>
              <a:buChar char="Ø"/>
            </a:pPr>
            <a:r>
              <a:rPr lang="vi-VN" sz="3600" dirty="0">
                <a:latin typeface="Times New Roman" pitchFamily="18" charset="0"/>
                <a:cs typeface="Times New Roman" pitchFamily="18" charset="0"/>
              </a:rPr>
              <a:t> Cơ chế sinh bệnh gây hôn mê phải tác động vào hai cấu trúc giải phẫu trên </a:t>
            </a:r>
          </a:p>
        </p:txBody>
      </p:sp>
    </p:spTree>
    <p:extLst>
      <p:ext uri="{BB962C8B-B14F-4D97-AF65-F5344CB8AC3E}">
        <p14:creationId xmlns:p14="http://schemas.microsoft.com/office/powerpoint/2010/main" val="991693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499948" cy="838200"/>
          </a:xfrm>
        </p:spPr>
        <p:txBody>
          <a:bodyPr>
            <a:noAutofit/>
          </a:bodyPr>
          <a:lstStyle/>
          <a:p>
            <a:pPr algn="ctr"/>
            <a:r>
              <a:rPr lang="vi-VN" sz="4000" b="1" smtClean="0">
                <a:latin typeface="Times New Roman" pitchFamily="18" charset="0"/>
                <a:cs typeface="Times New Roman" pitchFamily="18" charset="0"/>
              </a:rPr>
              <a:t>B, TÍNH CHẤT TỔN THƯƠNG NÃO TRONG HÔN MÊ</a:t>
            </a:r>
            <a:endParaRPr lang="vi-VN" sz="40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2076015"/>
              </p:ext>
            </p:extLst>
          </p:nvPr>
        </p:nvGraphicFramePr>
        <p:xfrm>
          <a:off x="152400" y="1143000"/>
          <a:ext cx="8839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508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220200" cy="1143000"/>
          </a:xfrm>
        </p:spPr>
        <p:txBody>
          <a:bodyPr>
            <a:normAutofit fontScale="90000"/>
          </a:bodyPr>
          <a:lstStyle/>
          <a:p>
            <a:r>
              <a:rPr lang="vi-VN" sz="4200" b="1" smtClean="0">
                <a:solidFill>
                  <a:schemeClr val="tx1"/>
                </a:solidFill>
                <a:effectLst/>
                <a:latin typeface="Times New Roman" pitchFamily="18" charset="0"/>
                <a:cs typeface="Times New Roman" pitchFamily="18" charset="0"/>
              </a:rPr>
              <a:t>IV</a:t>
            </a:r>
            <a:r>
              <a:rPr lang="en-US" sz="4200" b="1" smtClean="0">
                <a:solidFill>
                  <a:schemeClr val="tx1"/>
                </a:solidFill>
                <a:effectLst/>
                <a:latin typeface="Times New Roman" pitchFamily="18" charset="0"/>
                <a:cs typeface="Times New Roman" pitchFamily="18" charset="0"/>
              </a:rPr>
              <a:t>.</a:t>
            </a:r>
            <a:r>
              <a:rPr lang="vi-VN" sz="4200" b="1" smtClean="0">
                <a:solidFill>
                  <a:schemeClr val="tx1"/>
                </a:solidFill>
                <a:effectLst/>
                <a:latin typeface="Times New Roman" pitchFamily="18" charset="0"/>
                <a:cs typeface="Times New Roman" pitchFamily="18" charset="0"/>
              </a:rPr>
              <a:t> ĐÁNH GIÁ MỨC ĐỘ HÔN MÊ THEO KẾT QUẢ ĐIỂM GLASGO</a:t>
            </a:r>
            <a:r>
              <a:rPr lang="en-US" sz="4200" b="1" smtClean="0">
                <a:solidFill>
                  <a:schemeClr val="tx1"/>
                </a:solidFill>
                <a:effectLst/>
                <a:latin typeface="Times New Roman" pitchFamily="18" charset="0"/>
                <a:cs typeface="Times New Roman" pitchFamily="18" charset="0"/>
              </a:rPr>
              <a:t>W</a:t>
            </a:r>
            <a:r>
              <a:rPr lang="en-US" b="1">
                <a:solidFill>
                  <a:schemeClr val="tx1"/>
                </a:solidFill>
                <a:effectLst/>
                <a:latin typeface="Times New Roman" pitchFamily="18" charset="0"/>
                <a:cs typeface="Times New Roman" pitchFamily="18" charset="0"/>
              </a:rPr>
              <a:t/>
            </a:r>
            <a:br>
              <a:rPr lang="en-US" b="1">
                <a:solidFill>
                  <a:schemeClr val="tx1"/>
                </a:solidFill>
                <a:effectLst/>
                <a:latin typeface="Times New Roman" pitchFamily="18" charset="0"/>
                <a:cs typeface="Times New Roman" pitchFamily="18" charset="0"/>
              </a:rPr>
            </a:br>
            <a:endParaRPr lang="en-US" b="1">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7911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4636" y="1385455"/>
            <a:ext cx="3318164" cy="976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latin typeface="Times New Roman" pitchFamily="18" charset="0"/>
                <a:cs typeface="Times New Roman" pitchFamily="18" charset="0"/>
              </a:rPr>
              <a:t>15 </a:t>
            </a:r>
            <a:r>
              <a:rPr lang="vi-VN" sz="2200" dirty="0" smtClean="0">
                <a:latin typeface="Times New Roman" pitchFamily="18" charset="0"/>
                <a:cs typeface="Times New Roman" pitchFamily="18" charset="0"/>
              </a:rPr>
              <a:t>điểm</a:t>
            </a:r>
            <a:endParaRPr lang="en-US" sz="2200" dirty="0" smtClean="0">
              <a:latin typeface="Times New Roman" pitchFamily="18" charset="0"/>
              <a:cs typeface="Times New Roman" pitchFamily="18" charset="0"/>
            </a:endParaRPr>
          </a:p>
          <a:p>
            <a:pPr algn="ctr"/>
            <a:r>
              <a:rPr lang="vi-VN" sz="2200" dirty="0" smtClean="0">
                <a:latin typeface="Times New Roman" pitchFamily="18" charset="0"/>
                <a:cs typeface="Times New Roman" pitchFamily="18" charset="0"/>
              </a:rPr>
              <a:t>bình </a:t>
            </a:r>
            <a:r>
              <a:rPr lang="vi-VN" sz="2200" dirty="0">
                <a:latin typeface="Times New Roman" pitchFamily="18" charset="0"/>
                <a:cs typeface="Times New Roman" pitchFamily="18" charset="0"/>
              </a:rPr>
              <a:t>thư­­­­ờng.</a:t>
            </a:r>
            <a:endParaRPr lang="en-US" sz="2200" dirty="0">
              <a:latin typeface="Times New Roman" pitchFamily="18" charset="0"/>
              <a:cs typeface="Times New Roman" pitchFamily="18" charset="0"/>
            </a:endParaRPr>
          </a:p>
        </p:txBody>
      </p:sp>
      <p:sp>
        <p:nvSpPr>
          <p:cNvPr id="7" name="Oval 6"/>
          <p:cNvSpPr/>
          <p:nvPr/>
        </p:nvSpPr>
        <p:spPr>
          <a:xfrm>
            <a:off x="-6928" y="2362201"/>
            <a:ext cx="3359727"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vi-VN" sz="2200" dirty="0" smtClean="0">
                <a:latin typeface="Times New Roman" pitchFamily="18" charset="0"/>
                <a:cs typeface="Times New Roman" pitchFamily="18" charset="0"/>
              </a:rPr>
              <a:t>9-14 điểm</a:t>
            </a:r>
            <a:endParaRPr lang="en-US" sz="2200" dirty="0" smtClean="0">
              <a:latin typeface="Times New Roman" pitchFamily="18" charset="0"/>
              <a:cs typeface="Times New Roman" pitchFamily="18" charset="0"/>
            </a:endParaRPr>
          </a:p>
          <a:p>
            <a:pPr algn="ctr"/>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rối loạn ý thức nhẹ.</a:t>
            </a:r>
            <a:endParaRPr lang="en-US" sz="2200" dirty="0">
              <a:latin typeface="Times New Roman" pitchFamily="18" charset="0"/>
              <a:cs typeface="Times New Roman" pitchFamily="18" charset="0"/>
            </a:endParaRPr>
          </a:p>
          <a:p>
            <a:pPr algn="ctr"/>
            <a:endParaRPr lang="en-US" sz="2200" dirty="0">
              <a:latin typeface="Times New Roman" pitchFamily="18" charset="0"/>
              <a:cs typeface="Times New Roman" pitchFamily="18" charset="0"/>
            </a:endParaRPr>
          </a:p>
        </p:txBody>
      </p:sp>
      <p:sp>
        <p:nvSpPr>
          <p:cNvPr id="8" name="Oval 7"/>
          <p:cNvSpPr/>
          <p:nvPr/>
        </p:nvSpPr>
        <p:spPr>
          <a:xfrm>
            <a:off x="0" y="3422074"/>
            <a:ext cx="3352800" cy="1066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vi-VN" sz="2200" dirty="0" smtClean="0">
                <a:latin typeface="Times New Roman" pitchFamily="18" charset="0"/>
                <a:cs typeface="Times New Roman" pitchFamily="18" charset="0"/>
              </a:rPr>
              <a:t>6 </a:t>
            </a:r>
            <a:r>
              <a:rPr lang="vi-VN" sz="2200" dirty="0">
                <a:latin typeface="Times New Roman" pitchFamily="18" charset="0"/>
                <a:cs typeface="Times New Roman" pitchFamily="18" charset="0"/>
              </a:rPr>
              <a:t>đến 8 </a:t>
            </a:r>
            <a:r>
              <a:rPr lang="vi-VN" sz="2200" dirty="0" smtClean="0">
                <a:latin typeface="Times New Roman" pitchFamily="18" charset="0"/>
                <a:cs typeface="Times New Roman" pitchFamily="18" charset="0"/>
              </a:rPr>
              <a:t>điểm</a:t>
            </a:r>
            <a:endParaRPr lang="en-US" sz="2200" dirty="0" smtClean="0">
              <a:latin typeface="Times New Roman" pitchFamily="18" charset="0"/>
              <a:cs typeface="Times New Roman" pitchFamily="18" charset="0"/>
            </a:endParaRPr>
          </a:p>
          <a:p>
            <a:pPr algn="ctr"/>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rối loạn ý thức nặng</a:t>
            </a:r>
            <a:r>
              <a:rPr lang="vi-VN" dirty="0"/>
              <a:t>.</a:t>
            </a:r>
            <a:endParaRPr lang="en-US" dirty="0"/>
          </a:p>
          <a:p>
            <a:pPr algn="ctr"/>
            <a:endParaRPr lang="en-US" dirty="0"/>
          </a:p>
        </p:txBody>
      </p:sp>
      <p:sp>
        <p:nvSpPr>
          <p:cNvPr id="9" name="Oval 8"/>
          <p:cNvSpPr/>
          <p:nvPr/>
        </p:nvSpPr>
        <p:spPr>
          <a:xfrm>
            <a:off x="-6928" y="4488876"/>
            <a:ext cx="3359727" cy="1011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latin typeface="Times New Roman" pitchFamily="18" charset="0"/>
                <a:cs typeface="Times New Roman" pitchFamily="18" charset="0"/>
              </a:rPr>
              <a:t>4 đến 5 </a:t>
            </a:r>
            <a:r>
              <a:rPr lang="vi-VN" sz="2200" dirty="0" smtClean="0">
                <a:latin typeface="Times New Roman" pitchFamily="18" charset="0"/>
                <a:cs typeface="Times New Roman" pitchFamily="18" charset="0"/>
              </a:rPr>
              <a:t>điểm</a:t>
            </a:r>
            <a:endParaRPr lang="en-US" sz="2200" dirty="0" smtClean="0">
              <a:latin typeface="Times New Roman" pitchFamily="18" charset="0"/>
              <a:cs typeface="Times New Roman" pitchFamily="18" charset="0"/>
            </a:endParaRPr>
          </a:p>
          <a:p>
            <a:pPr algn="ctr"/>
            <a:r>
              <a:rPr lang="vi-VN" sz="2200" dirty="0" smtClean="0">
                <a:latin typeface="Times New Roman" pitchFamily="18" charset="0"/>
                <a:cs typeface="Times New Roman" pitchFamily="18" charset="0"/>
              </a:rPr>
              <a:t>hôn </a:t>
            </a:r>
            <a:r>
              <a:rPr lang="vi-VN" sz="2200" dirty="0">
                <a:latin typeface="Times New Roman" pitchFamily="18" charset="0"/>
                <a:cs typeface="Times New Roman" pitchFamily="18" charset="0"/>
              </a:rPr>
              <a:t>mê sâu</a:t>
            </a:r>
            <a:endParaRPr lang="en-US" sz="2200" dirty="0">
              <a:latin typeface="Times New Roman" pitchFamily="18" charset="0"/>
              <a:cs typeface="Times New Roman" pitchFamily="18" charset="0"/>
            </a:endParaRPr>
          </a:p>
        </p:txBody>
      </p:sp>
      <p:sp>
        <p:nvSpPr>
          <p:cNvPr id="10" name="Oval 9"/>
          <p:cNvSpPr/>
          <p:nvPr/>
        </p:nvSpPr>
        <p:spPr>
          <a:xfrm>
            <a:off x="-6928" y="5500258"/>
            <a:ext cx="3352800" cy="1357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vi-VN" sz="2200" dirty="0" smtClean="0">
                <a:latin typeface="Times New Roman" pitchFamily="18" charset="0"/>
                <a:cs typeface="Times New Roman" pitchFamily="18" charset="0"/>
              </a:rPr>
              <a:t>3 điểm</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hôn </a:t>
            </a:r>
            <a:r>
              <a:rPr lang="vi-VN" sz="2200" dirty="0">
                <a:latin typeface="Times New Roman" pitchFamily="18" charset="0"/>
                <a:cs typeface="Times New Roman" pitchFamily="18" charset="0"/>
              </a:rPr>
              <a:t>mê rất sâu, đe doạ không hồi phục</a:t>
            </a:r>
            <a:endParaRPr lang="en-US" sz="2200"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4136194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307</TotalTime>
  <Words>1584</Words>
  <Application>Microsoft Office PowerPoint</Application>
  <PresentationFormat>On-screen Show (4:3)</PresentationFormat>
  <Paragraphs>221</Paragraphs>
  <Slides>20</Slides>
  <Notes>0</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Angles</vt:lpstr>
      <vt:lpstr>Aspect</vt:lpstr>
      <vt:lpstr>Adjacency</vt:lpstr>
      <vt:lpstr>Equity</vt:lpstr>
      <vt:lpstr>1_Adjacency</vt:lpstr>
      <vt:lpstr>Verve</vt:lpstr>
      <vt:lpstr>Apex</vt:lpstr>
      <vt:lpstr>NewsPrint</vt:lpstr>
      <vt:lpstr>ĐIỀU DƯỠNG  HỒI SỨC CẤP CỨU Khoa điều dưỡng Đại học Duy Tân</vt:lpstr>
      <vt:lpstr>Lớp K19YDD2 _ nhóm 7  Thành viên nhóm:</vt:lpstr>
      <vt:lpstr>PowerPoint Presentation</vt:lpstr>
      <vt:lpstr>I. Đại cương</vt:lpstr>
      <vt:lpstr>Phân loại</vt:lpstr>
      <vt:lpstr>II/ Nguyên nhân</vt:lpstr>
      <vt:lpstr>III/ Cơ chế bệnh sinh</vt:lpstr>
      <vt:lpstr>B, TÍNH CHẤT TỔN THƯƠNG NÃO TRONG HÔN MÊ</vt:lpstr>
      <vt:lpstr>IV. ĐÁNH GIÁ MỨC ĐỘ HÔN MÊ THEO KẾT QUẢ ĐIỂM GLASGOW </vt:lpstr>
      <vt:lpstr>V.CHẨN ĐOÁN</vt:lpstr>
      <vt:lpstr>B .CHẨN ĐOÁN PHÂN BIỆT</vt:lpstr>
      <vt:lpstr>VI. XỬ TRÍ</vt:lpstr>
      <vt:lpstr>PowerPoint Presentation</vt:lpstr>
      <vt:lpstr>PowerPoint Presentation</vt:lpstr>
      <vt:lpstr>1. NHẬN ĐỊNH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30</cp:revision>
  <dcterms:created xsi:type="dcterms:W3CDTF">2016-09-15T14:20:17Z</dcterms:created>
  <dcterms:modified xsi:type="dcterms:W3CDTF">2016-09-16T14:25:23Z</dcterms:modified>
</cp:coreProperties>
</file>