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sldIdLst>
    <p:sldId id="256" r:id="rId4"/>
    <p:sldId id="261" r:id="rId5"/>
    <p:sldId id="264" r:id="rId6"/>
    <p:sldId id="270" r:id="rId7"/>
    <p:sldId id="269" r:id="rId8"/>
    <p:sldId id="274" r:id="rId9"/>
    <p:sldId id="265" r:id="rId10"/>
    <p:sldId id="271" r:id="rId11"/>
    <p:sldId id="275" r:id="rId12"/>
    <p:sldId id="300" r:id="rId13"/>
    <p:sldId id="295" r:id="rId14"/>
    <p:sldId id="289" r:id="rId15"/>
    <p:sldId id="276" r:id="rId16"/>
    <p:sldId id="281" r:id="rId17"/>
    <p:sldId id="293" r:id="rId18"/>
    <p:sldId id="280" r:id="rId19"/>
    <p:sldId id="301" r:id="rId20"/>
    <p:sldId id="302" r:id="rId21"/>
    <p:sldId id="303" r:id="rId22"/>
    <p:sldId id="304" r:id="rId23"/>
    <p:sldId id="305" r:id="rId24"/>
    <p:sldId id="306" r:id="rId25"/>
    <p:sldId id="262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400" autoAdjust="0"/>
  </p:normalViewPr>
  <p:slideViewPr>
    <p:cSldViewPr>
      <p:cViewPr>
        <p:scale>
          <a:sx n="96" d="100"/>
          <a:sy n="96" d="100"/>
        </p:scale>
        <p:origin x="-2064" y="-92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483518"/>
            <a:ext cx="7992888" cy="576064"/>
          </a:xfrm>
        </p:spPr>
        <p:txBody>
          <a:bodyPr/>
          <a:lstStyle/>
          <a:p>
            <a:pPr lvl="0" algn="ctr"/>
            <a: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  <a:t>THUYẾT TRÌNH VỀ BỆNH LÝ HỌC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928" y="2162562"/>
            <a:ext cx="4880161" cy="57606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Th.s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B.s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650519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07704" y="134761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BỆNH HEN PHẾ QUẢN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571750"/>
            <a:ext cx="342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Duyên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7694"/>
            <a:ext cx="2592287" cy="30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2" y="12347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15566"/>
            <a:ext cx="5486400" cy="3933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347614"/>
            <a:ext cx="208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hen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8057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37" y="16582"/>
            <a:ext cx="9144000" cy="576064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HEN PHẾ QUẢN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827483"/>
            <a:ext cx="8496944" cy="288032"/>
          </a:xfrm>
        </p:spPr>
        <p:txBody>
          <a:bodyPr/>
          <a:lstStyle/>
          <a:p>
            <a:pPr lvl="0" algn="l"/>
            <a:r>
              <a:rPr lang="en-US" altLang="ko-KR" sz="2600" b="1" dirty="0" smtClean="0">
                <a:latin typeface="Times New Roman" pitchFamily="18" charset="0"/>
                <a:cs typeface="Times New Roman" pitchFamily="18" charset="0"/>
              </a:rPr>
              <a:t>4.Nguyên </a:t>
            </a:r>
            <a:r>
              <a:rPr lang="en-US" altLang="ko-KR" sz="2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ko-K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6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6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altLang="ko-KR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189" y="113159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• Điều trị hen nhằm đạt 6 mục tiêu kiểm soát hen: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có triệu chứng hen (hoặc có ít nhất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thức giấc do hen.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Không phải dùng thuốc cắt cơn (hoặc dùng ít nhất).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hạn chế hoạt động thể lực.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Chức năng phổi (PEF; FEV1) trở lại bình thường.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Không có cơn kịch phát.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Điều trị hen bao gồm điều trị cắt cơn và điều trị dự phòng ngoài cơn hen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Thuốc điều trị hen có thể dùng tại chỗ (hít, khí dung), uống hoặc tiêm.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Tuy nhiên thuốc dùng tại chỗ có nhiều ưu điểm, trong đó thuốc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corticosteroid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dạng hít là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thuốc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dự phòng hen có hiệu quả nhất hiện nay.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 PHẾ QUẢN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57593" y="1190952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1560" y="857269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SABA ( short Acting Beta 2 Agonist)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01" y="639955"/>
            <a:ext cx="2953759" cy="3075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88"/>
            <a:ext cx="5295900" cy="317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401191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run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91556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Anticholinergic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75606"/>
            <a:ext cx="3816424" cy="3054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9552" y="386789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: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, </a:t>
            </a:r>
            <a:r>
              <a:rPr lang="en-US" dirty="0" err="1" smtClean="0"/>
              <a:t>táo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828" y="12347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1198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4.3.1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heophylin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20" y="907554"/>
            <a:ext cx="4773775" cy="40324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3568" y="305221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1556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4.2.1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ICS (corticosteroid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15" y="915566"/>
            <a:ext cx="4320480" cy="3304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9552" y="40661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Thuốc chống viêm hiệu quả nhất cho bệnh hen dai dẳng 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0" y="1838896"/>
            <a:ext cx="2743200" cy="20574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27984" y="423127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nhiễm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nấm candida hầu họng và khàn tiếng 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120359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ICS/LABA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5514"/>
            <a:ext cx="2592288" cy="2880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9622"/>
            <a:ext cx="2592288" cy="321982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7504" y="264375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1764" y="3716114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nhức đầu 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41" y="113159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Leukotriene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81644"/>
            <a:ext cx="5760640" cy="3003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696" y="3075806"/>
            <a:ext cx="241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43558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MDI hay DPI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757238"/>
            <a:ext cx="2843014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74539"/>
            <a:ext cx="4567428" cy="2499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8564" y="1750610"/>
            <a:ext cx="2251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8599" y="401191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43558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cholinnergic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05492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ICS + LABA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36383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7" y="1771705"/>
            <a:ext cx="3716707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 PHẾ QUẢN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726565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20320" y="1239623"/>
            <a:ext cx="481516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58726" y="1982609"/>
            <a:ext cx="6552728" cy="72806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8172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73105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20320" y="2179621"/>
            <a:ext cx="4752528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175736"/>
            <a:ext cx="4752528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13189"/>
            <a:ext cx="4752528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42" y="843558"/>
            <a:ext cx="3753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09892"/>
            <a:ext cx="5143500" cy="2675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108656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4(ICS + LABA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0282" y="3251944"/>
            <a:ext cx="298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5993"/>
            <a:ext cx="9144000" cy="57606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15566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31790"/>
            <a:ext cx="1944216" cy="2069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221171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mebolizumab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85" y="1270831"/>
            <a:ext cx="3295293" cy="317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7694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reslizumab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13552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12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465998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99542"/>
            <a:ext cx="36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Corticosteroid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prednisone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76" y="1275606"/>
            <a:ext cx="1945980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55726"/>
            <a:ext cx="2664296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18312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943171"/>
            <a:ext cx="5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ngủ,trào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glucose…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áp,loãng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Thank you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8" y="2787774"/>
            <a:ext cx="2736303" cy="432048"/>
          </a:xfrm>
        </p:spPr>
        <p:txBody>
          <a:bodyPr/>
          <a:lstStyle/>
          <a:p>
            <a:pPr lvl="0"/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ko-K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altLang="ko-KR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HEN PHẾ QUẢN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3326" y="79091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304" y="1205397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ban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QĐ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4776/QĐ-BYT 04/12/2009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Hen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ngẽn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   Theo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hen – GINA 2002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hen – GINA 2008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47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HEN PHẾ QUẢN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151" y="915566"/>
            <a:ext cx="7502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ị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nguyên (bụi nhà, phấn hoa, lông thú, vi khuẩn, virus,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phẩm, nấm, mốc... 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trạng gắng sức quá mức...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Cảm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cúm, nhiễm lạnh.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đổi nhiệt độ, thời tiết, khí hậu, không khí lạnh.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yếu tố nghề nghiệp: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bụi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(bông, len, hoá chất... 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Thuốc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(aspirin, penicillin v.v... 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Cảm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xúc âm tính: lo lắng, stress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 PHẾ QUẢN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" y="771550"/>
            <a:ext cx="7572589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76064"/>
          </a:xfrm>
        </p:spPr>
        <p:txBody>
          <a:bodyPr/>
          <a:lstStyle/>
          <a:p>
            <a:r>
              <a:rPr lang="en-US" altLang="ko-KR" dirty="0" smtClean="0"/>
              <a:t>Hen </a:t>
            </a:r>
            <a:r>
              <a:rPr lang="en-US" altLang="ko-KR" dirty="0" err="1" smtClean="0"/>
              <a:t>phế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quản</a:t>
            </a:r>
            <a:endParaRPr lang="ko-KR" alt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2390"/>
            <a:ext cx="7938730" cy="361809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23528" y="73072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2.Cơ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3563" y="123478"/>
            <a:ext cx="9144000" cy="576064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 PHẾ QUẢN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84911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233" y="76225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2" y="1491630"/>
            <a:ext cx="8122456" cy="31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6"/>
          <p:cNvSpPr/>
          <p:nvPr/>
        </p:nvSpPr>
        <p:spPr>
          <a:xfrm>
            <a:off x="2930494" y="2427802"/>
            <a:ext cx="242901" cy="2030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ardrop 6"/>
          <p:cNvSpPr/>
          <p:nvPr/>
        </p:nvSpPr>
        <p:spPr>
          <a:xfrm rot="8100000">
            <a:off x="4450499" y="2400110"/>
            <a:ext cx="242999" cy="243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ounded Rectangle 27"/>
          <p:cNvSpPr/>
          <p:nvPr/>
        </p:nvSpPr>
        <p:spPr>
          <a:xfrm>
            <a:off x="1418435" y="2424372"/>
            <a:ext cx="253178" cy="1944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43558"/>
            <a:ext cx="4824536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99542"/>
            <a:ext cx="265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2.Cơ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48375"/>
            <a:ext cx="5400600" cy="357078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5536" y="84355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3.Triệu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635646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(PEF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FEV1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test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metacholin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histamin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997</Words>
  <Application>Microsoft Office PowerPoint</Application>
  <PresentationFormat>On-screen Show (16:9)</PresentationFormat>
  <Paragraphs>145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DELL</cp:lastModifiedBy>
  <cp:revision>112</cp:revision>
  <dcterms:created xsi:type="dcterms:W3CDTF">2016-12-05T23:26:54Z</dcterms:created>
  <dcterms:modified xsi:type="dcterms:W3CDTF">2019-04-10T17:16:36Z</dcterms:modified>
</cp:coreProperties>
</file>