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9"/>
  </p:notesMasterIdLst>
  <p:sldIdLst>
    <p:sldId id="256" r:id="rId2"/>
    <p:sldId id="257" r:id="rId3"/>
    <p:sldId id="269" r:id="rId4"/>
    <p:sldId id="259" r:id="rId5"/>
    <p:sldId id="260" r:id="rId6"/>
    <p:sldId id="261" r:id="rId7"/>
    <p:sldId id="262" r:id="rId8"/>
    <p:sldId id="264" r:id="rId9"/>
    <p:sldId id="263" r:id="rId10"/>
    <p:sldId id="265" r:id="rId11"/>
    <p:sldId id="266" r:id="rId12"/>
    <p:sldId id="267" r:id="rId13"/>
    <p:sldId id="272" r:id="rId14"/>
    <p:sldId id="273" r:id="rId15"/>
    <p:sldId id="270" r:id="rId16"/>
    <p:sldId id="271"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30AAEE-4174-40FA-86C0-6F7542E5B0A8}"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EBFDD04-AE4A-40B9-8F83-FA161934423B}">
      <dgm:prSet phldrT="[Text]" custT="1"/>
      <dgm:spPr/>
      <dgm:t>
        <a:bodyPr/>
        <a:lstStyle/>
        <a:p>
          <a:r>
            <a:rPr lang="en-US" sz="3000" dirty="0" smtClean="0">
              <a:latin typeface="Times New Roman" pitchFamily="18" charset="0"/>
              <a:cs typeface="Times New Roman" pitchFamily="18" charset="0"/>
            </a:rPr>
            <a:t>Nhận định tình trạng chung của bệnh nhân</a:t>
          </a:r>
          <a:endParaRPr lang="en-US" sz="3000" dirty="0">
            <a:latin typeface="Times New Roman" pitchFamily="18" charset="0"/>
            <a:cs typeface="Times New Roman" pitchFamily="18" charset="0"/>
          </a:endParaRPr>
        </a:p>
      </dgm:t>
    </dgm:pt>
    <dgm:pt modelId="{7A3C8564-8EB1-4308-9A1F-B8A015371D78}" type="parTrans" cxnId="{847178EF-3287-4BEF-843B-A60405A525A2}">
      <dgm:prSet/>
      <dgm:spPr/>
      <dgm:t>
        <a:bodyPr/>
        <a:lstStyle/>
        <a:p>
          <a:endParaRPr lang="en-US"/>
        </a:p>
      </dgm:t>
    </dgm:pt>
    <dgm:pt modelId="{E87ECEDF-964E-485F-8103-417675A6FB22}" type="sibTrans" cxnId="{847178EF-3287-4BEF-843B-A60405A525A2}">
      <dgm:prSet/>
      <dgm:spPr/>
      <dgm:t>
        <a:bodyPr/>
        <a:lstStyle/>
        <a:p>
          <a:endParaRPr lang="en-US"/>
        </a:p>
      </dgm:t>
    </dgm:pt>
    <dgm:pt modelId="{2C3CBBB4-EB63-4CA3-9D35-ADA48358DE5A}">
      <dgm:prSet phldrT="[Text]" custT="1"/>
      <dgm:spPr/>
      <dgm:t>
        <a:bodyPr/>
        <a:lstStyle/>
        <a:p>
          <a:r>
            <a:rPr lang="en-US" sz="3000" dirty="0" smtClean="0">
              <a:latin typeface="Times New Roman" pitchFamily="18" charset="0"/>
              <a:cs typeface="Times New Roman" pitchFamily="18" charset="0"/>
            </a:rPr>
            <a:t>Sát khuẩn tay điều dưỡng</a:t>
          </a:r>
          <a:endParaRPr lang="en-US" sz="3000" dirty="0">
            <a:latin typeface="Times New Roman" pitchFamily="18" charset="0"/>
            <a:cs typeface="Times New Roman" pitchFamily="18" charset="0"/>
          </a:endParaRPr>
        </a:p>
      </dgm:t>
    </dgm:pt>
    <dgm:pt modelId="{C5F273D1-F143-4935-90C1-5258A1F969F3}" type="parTrans" cxnId="{CD3B96E1-4B5F-46AD-B784-3EF82B293FB5}">
      <dgm:prSet/>
      <dgm:spPr/>
      <dgm:t>
        <a:bodyPr/>
        <a:lstStyle/>
        <a:p>
          <a:endParaRPr lang="en-US"/>
        </a:p>
      </dgm:t>
    </dgm:pt>
    <dgm:pt modelId="{03623DE5-225F-4D06-871F-A242F153911A}" type="sibTrans" cxnId="{CD3B96E1-4B5F-46AD-B784-3EF82B293FB5}">
      <dgm:prSet/>
      <dgm:spPr/>
      <dgm:t>
        <a:bodyPr/>
        <a:lstStyle/>
        <a:p>
          <a:endParaRPr lang="en-US"/>
        </a:p>
      </dgm:t>
    </dgm:pt>
    <dgm:pt modelId="{1A43AB28-8A69-4D27-9009-32C51C50A6C2}">
      <dgm:prSet phldrT="[Text]" custT="1"/>
      <dgm:spPr/>
      <dgm:t>
        <a:bodyPr/>
        <a:lstStyle/>
        <a:p>
          <a:r>
            <a:rPr lang="en-US" sz="3000" dirty="0" smtClean="0">
              <a:latin typeface="Times New Roman" pitchFamily="18" charset="0"/>
              <a:cs typeface="Times New Roman" pitchFamily="18" charset="0"/>
            </a:rPr>
            <a:t>Dùng thuốc an thần (nếu có chỉ định củ bác sĩ)</a:t>
          </a:r>
          <a:endParaRPr lang="en-US" sz="3000" dirty="0">
            <a:latin typeface="Times New Roman" pitchFamily="18" charset="0"/>
            <a:cs typeface="Times New Roman" pitchFamily="18" charset="0"/>
          </a:endParaRPr>
        </a:p>
      </dgm:t>
    </dgm:pt>
    <dgm:pt modelId="{5B207B2B-07F7-46E9-9143-9FD2E84DFE6F}" type="parTrans" cxnId="{9E082CC2-A81F-4668-81C5-2FB696945D23}">
      <dgm:prSet/>
      <dgm:spPr/>
      <dgm:t>
        <a:bodyPr/>
        <a:lstStyle/>
        <a:p>
          <a:endParaRPr lang="en-US"/>
        </a:p>
      </dgm:t>
    </dgm:pt>
    <dgm:pt modelId="{9DE09377-D270-41B5-998A-403122595D0A}" type="sibTrans" cxnId="{9E082CC2-A81F-4668-81C5-2FB696945D23}">
      <dgm:prSet/>
      <dgm:spPr/>
      <dgm:t>
        <a:bodyPr/>
        <a:lstStyle/>
        <a:p>
          <a:endParaRPr lang="en-US"/>
        </a:p>
      </dgm:t>
    </dgm:pt>
    <dgm:pt modelId="{4C9CBDF5-4AAD-4D2F-9666-BB254F3A31AF}">
      <dgm:prSet phldrT="[Text]" custT="1"/>
      <dgm:spPr/>
      <dgm:t>
        <a:bodyPr/>
        <a:lstStyle/>
        <a:p>
          <a:r>
            <a:rPr lang="en-US" sz="3000" dirty="0" smtClean="0">
              <a:latin typeface="Times New Roman" pitchFamily="18" charset="0"/>
              <a:cs typeface="Times New Roman" pitchFamily="18" charset="0"/>
            </a:rPr>
            <a:t>Sát khuẩn vùng định đặt</a:t>
          </a:r>
          <a:endParaRPr lang="en-US" sz="3000" dirty="0">
            <a:latin typeface="Times New Roman" pitchFamily="18" charset="0"/>
            <a:cs typeface="Times New Roman" pitchFamily="18" charset="0"/>
          </a:endParaRPr>
        </a:p>
      </dgm:t>
    </dgm:pt>
    <dgm:pt modelId="{5DC6533F-80E3-4388-BFCE-41F77F5D3A33}" type="parTrans" cxnId="{44CCBFDC-36E7-4118-B8F0-5632BDC3F087}">
      <dgm:prSet/>
      <dgm:spPr/>
      <dgm:t>
        <a:bodyPr/>
        <a:lstStyle/>
        <a:p>
          <a:endParaRPr lang="en-US"/>
        </a:p>
      </dgm:t>
    </dgm:pt>
    <dgm:pt modelId="{BD1597AE-5BB0-44BB-8C2C-80AADB439FA3}" type="sibTrans" cxnId="{44CCBFDC-36E7-4118-B8F0-5632BDC3F087}">
      <dgm:prSet/>
      <dgm:spPr/>
      <dgm:t>
        <a:bodyPr/>
        <a:lstStyle/>
        <a:p>
          <a:endParaRPr lang="en-US"/>
        </a:p>
      </dgm:t>
    </dgm:pt>
    <dgm:pt modelId="{307DA1A9-C30B-4497-83BB-C283010930F3}">
      <dgm:prSet phldrT="[Text]" custT="1"/>
      <dgm:spPr/>
      <dgm:t>
        <a:bodyPr/>
        <a:lstStyle/>
        <a:p>
          <a:r>
            <a:rPr lang="en-US" sz="3000" dirty="0" smtClean="0">
              <a:latin typeface="Times New Roman" pitchFamily="18" charset="0"/>
              <a:cs typeface="Times New Roman" pitchFamily="18" charset="0"/>
            </a:rPr>
            <a:t>Theo dõi nhịp tim, nhịp thở, SpO2 khi bác sĩ đặt catheter</a:t>
          </a:r>
          <a:endParaRPr lang="en-US" sz="3000" dirty="0">
            <a:latin typeface="Times New Roman" pitchFamily="18" charset="0"/>
            <a:cs typeface="Times New Roman" pitchFamily="18" charset="0"/>
          </a:endParaRPr>
        </a:p>
      </dgm:t>
    </dgm:pt>
    <dgm:pt modelId="{39669A4A-FEFE-48FD-A4A6-B1415CA4E9B2}" type="parTrans" cxnId="{D439913F-D3E4-4431-87E5-D3545000F9A1}">
      <dgm:prSet/>
      <dgm:spPr/>
      <dgm:t>
        <a:bodyPr/>
        <a:lstStyle/>
        <a:p>
          <a:endParaRPr lang="en-US"/>
        </a:p>
      </dgm:t>
    </dgm:pt>
    <dgm:pt modelId="{A590FB0B-290B-4FAF-A2A9-A3E4D08C2098}" type="sibTrans" cxnId="{D439913F-D3E4-4431-87E5-D3545000F9A1}">
      <dgm:prSet/>
      <dgm:spPr/>
      <dgm:t>
        <a:bodyPr/>
        <a:lstStyle/>
        <a:p>
          <a:endParaRPr lang="en-US"/>
        </a:p>
      </dgm:t>
    </dgm:pt>
    <dgm:pt modelId="{6E5EC801-CB2D-43C9-9E70-1F62C10531DD}">
      <dgm:prSet phldrT="[Text]" custT="1"/>
      <dgm:spPr/>
      <dgm:t>
        <a:bodyPr/>
        <a:lstStyle/>
        <a:p>
          <a:r>
            <a:rPr lang="en-US" sz="3000" dirty="0" smtClean="0">
              <a:latin typeface="Times New Roman" pitchFamily="18" charset="0"/>
              <a:cs typeface="Times New Roman" pitchFamily="18" charset="0"/>
            </a:rPr>
            <a:t>Phụ giúp bác sĩ sát khuẩn, mặc áo...</a:t>
          </a:r>
          <a:endParaRPr lang="en-US" sz="3000" dirty="0">
            <a:latin typeface="Times New Roman" pitchFamily="18" charset="0"/>
            <a:cs typeface="Times New Roman" pitchFamily="18" charset="0"/>
          </a:endParaRPr>
        </a:p>
      </dgm:t>
    </dgm:pt>
    <dgm:pt modelId="{949AC0BB-6B66-443F-9ADC-807B524A1F11}" type="parTrans" cxnId="{D4EE95F8-3278-49E4-8056-6FE6C53F90BB}">
      <dgm:prSet/>
      <dgm:spPr/>
      <dgm:t>
        <a:bodyPr/>
        <a:lstStyle/>
        <a:p>
          <a:endParaRPr lang="en-US"/>
        </a:p>
      </dgm:t>
    </dgm:pt>
    <dgm:pt modelId="{135693FF-818E-4A30-9C19-7405CE686179}" type="sibTrans" cxnId="{D4EE95F8-3278-49E4-8056-6FE6C53F90BB}">
      <dgm:prSet/>
      <dgm:spPr/>
      <dgm:t>
        <a:bodyPr/>
        <a:lstStyle/>
        <a:p>
          <a:endParaRPr lang="en-US"/>
        </a:p>
      </dgm:t>
    </dgm:pt>
    <dgm:pt modelId="{9F01B7BD-4C8F-4B20-9715-90FF5ABEAB0B}" type="pres">
      <dgm:prSet presAssocID="{FC30AAEE-4174-40FA-86C0-6F7542E5B0A8}" presName="Name0" presStyleCnt="0">
        <dgm:presLayoutVars>
          <dgm:dir/>
          <dgm:animLvl val="lvl"/>
          <dgm:resizeHandles val="exact"/>
        </dgm:presLayoutVars>
      </dgm:prSet>
      <dgm:spPr/>
      <dgm:t>
        <a:bodyPr/>
        <a:lstStyle/>
        <a:p>
          <a:endParaRPr lang="en-US"/>
        </a:p>
      </dgm:t>
    </dgm:pt>
    <dgm:pt modelId="{4B940BD6-4B45-4222-A8EE-7978069154FD}" type="pres">
      <dgm:prSet presAssocID="{307DA1A9-C30B-4497-83BB-C283010930F3}" presName="boxAndChildren" presStyleCnt="0"/>
      <dgm:spPr/>
    </dgm:pt>
    <dgm:pt modelId="{79EC5F0B-F086-41C8-9F19-533B19D86944}" type="pres">
      <dgm:prSet presAssocID="{307DA1A9-C30B-4497-83BB-C283010930F3}" presName="parentTextBox" presStyleLbl="node1" presStyleIdx="0" presStyleCnt="6" custScaleY="132174"/>
      <dgm:spPr/>
      <dgm:t>
        <a:bodyPr/>
        <a:lstStyle/>
        <a:p>
          <a:endParaRPr lang="en-US"/>
        </a:p>
      </dgm:t>
    </dgm:pt>
    <dgm:pt modelId="{8824B173-0896-4429-9333-808016338C66}" type="pres">
      <dgm:prSet presAssocID="{135693FF-818E-4A30-9C19-7405CE686179}" presName="sp" presStyleCnt="0"/>
      <dgm:spPr/>
    </dgm:pt>
    <dgm:pt modelId="{4421C114-7394-4530-8F71-AE321C423A5B}" type="pres">
      <dgm:prSet presAssocID="{6E5EC801-CB2D-43C9-9E70-1F62C10531DD}" presName="arrowAndChildren" presStyleCnt="0"/>
      <dgm:spPr/>
    </dgm:pt>
    <dgm:pt modelId="{63C196AD-99D4-4EC7-ACFD-DFC90B641DD5}" type="pres">
      <dgm:prSet presAssocID="{6E5EC801-CB2D-43C9-9E70-1F62C10531DD}" presName="parentTextArrow" presStyleLbl="node1" presStyleIdx="1" presStyleCnt="6"/>
      <dgm:spPr/>
      <dgm:t>
        <a:bodyPr/>
        <a:lstStyle/>
        <a:p>
          <a:endParaRPr lang="en-US"/>
        </a:p>
      </dgm:t>
    </dgm:pt>
    <dgm:pt modelId="{239601FC-D1FD-4A8E-9611-9A1E3EBE2140}" type="pres">
      <dgm:prSet presAssocID="{BD1597AE-5BB0-44BB-8C2C-80AADB439FA3}" presName="sp" presStyleCnt="0"/>
      <dgm:spPr/>
    </dgm:pt>
    <dgm:pt modelId="{F8DF02F5-97D9-4A00-B243-186BD407A8B5}" type="pres">
      <dgm:prSet presAssocID="{4C9CBDF5-4AAD-4D2F-9666-BB254F3A31AF}" presName="arrowAndChildren" presStyleCnt="0"/>
      <dgm:spPr/>
    </dgm:pt>
    <dgm:pt modelId="{DF9731E7-ED05-4781-93C7-DA11B4FCBD84}" type="pres">
      <dgm:prSet presAssocID="{4C9CBDF5-4AAD-4D2F-9666-BB254F3A31AF}" presName="parentTextArrow" presStyleLbl="node1" presStyleIdx="2" presStyleCnt="6"/>
      <dgm:spPr/>
      <dgm:t>
        <a:bodyPr/>
        <a:lstStyle/>
        <a:p>
          <a:endParaRPr lang="en-US"/>
        </a:p>
      </dgm:t>
    </dgm:pt>
    <dgm:pt modelId="{92488C24-91D8-4F7C-9B5F-7166B0C9D53F}" type="pres">
      <dgm:prSet presAssocID="{9DE09377-D270-41B5-998A-403122595D0A}" presName="sp" presStyleCnt="0"/>
      <dgm:spPr/>
    </dgm:pt>
    <dgm:pt modelId="{633CFF59-77CD-4CD4-8BBA-49461E30C0F9}" type="pres">
      <dgm:prSet presAssocID="{1A43AB28-8A69-4D27-9009-32C51C50A6C2}" presName="arrowAndChildren" presStyleCnt="0"/>
      <dgm:spPr/>
    </dgm:pt>
    <dgm:pt modelId="{8ED7940D-31FC-4FC7-835A-0FC384405941}" type="pres">
      <dgm:prSet presAssocID="{1A43AB28-8A69-4D27-9009-32C51C50A6C2}" presName="parentTextArrow" presStyleLbl="node1" presStyleIdx="3" presStyleCnt="6"/>
      <dgm:spPr/>
      <dgm:t>
        <a:bodyPr/>
        <a:lstStyle/>
        <a:p>
          <a:endParaRPr lang="en-US"/>
        </a:p>
      </dgm:t>
    </dgm:pt>
    <dgm:pt modelId="{24995ED4-AF43-40A4-9321-658DA3879495}" type="pres">
      <dgm:prSet presAssocID="{03623DE5-225F-4D06-871F-A242F153911A}" presName="sp" presStyleCnt="0"/>
      <dgm:spPr/>
    </dgm:pt>
    <dgm:pt modelId="{9E6F7E74-CF2F-49FC-811E-1E8C043213E6}" type="pres">
      <dgm:prSet presAssocID="{2C3CBBB4-EB63-4CA3-9D35-ADA48358DE5A}" presName="arrowAndChildren" presStyleCnt="0"/>
      <dgm:spPr/>
    </dgm:pt>
    <dgm:pt modelId="{6CDF0836-F084-4722-B7B3-F26EF96913D2}" type="pres">
      <dgm:prSet presAssocID="{2C3CBBB4-EB63-4CA3-9D35-ADA48358DE5A}" presName="parentTextArrow" presStyleLbl="node1" presStyleIdx="4" presStyleCnt="6"/>
      <dgm:spPr/>
      <dgm:t>
        <a:bodyPr/>
        <a:lstStyle/>
        <a:p>
          <a:endParaRPr lang="en-US"/>
        </a:p>
      </dgm:t>
    </dgm:pt>
    <dgm:pt modelId="{79545006-F000-4809-B10B-C021304CA527}" type="pres">
      <dgm:prSet presAssocID="{E87ECEDF-964E-485F-8103-417675A6FB22}" presName="sp" presStyleCnt="0"/>
      <dgm:spPr/>
    </dgm:pt>
    <dgm:pt modelId="{D585C428-5748-4A89-B894-174E67E1EF67}" type="pres">
      <dgm:prSet presAssocID="{6EBFDD04-AE4A-40B9-8F83-FA161934423B}" presName="arrowAndChildren" presStyleCnt="0"/>
      <dgm:spPr/>
    </dgm:pt>
    <dgm:pt modelId="{C7A4FCC3-AB7B-442E-8039-E3189FF00F07}" type="pres">
      <dgm:prSet presAssocID="{6EBFDD04-AE4A-40B9-8F83-FA161934423B}" presName="parentTextArrow" presStyleLbl="node1" presStyleIdx="5" presStyleCnt="6"/>
      <dgm:spPr/>
      <dgm:t>
        <a:bodyPr/>
        <a:lstStyle/>
        <a:p>
          <a:endParaRPr lang="en-US"/>
        </a:p>
      </dgm:t>
    </dgm:pt>
  </dgm:ptLst>
  <dgm:cxnLst>
    <dgm:cxn modelId="{7A134D36-0071-40E6-A6D1-E2B2451CA3E8}" type="presOf" srcId="{6E5EC801-CB2D-43C9-9E70-1F62C10531DD}" destId="{63C196AD-99D4-4EC7-ACFD-DFC90B641DD5}" srcOrd="0" destOrd="0" presId="urn:microsoft.com/office/officeart/2005/8/layout/process4"/>
    <dgm:cxn modelId="{44CCBFDC-36E7-4118-B8F0-5632BDC3F087}" srcId="{FC30AAEE-4174-40FA-86C0-6F7542E5B0A8}" destId="{4C9CBDF5-4AAD-4D2F-9666-BB254F3A31AF}" srcOrd="3" destOrd="0" parTransId="{5DC6533F-80E3-4388-BFCE-41F77F5D3A33}" sibTransId="{BD1597AE-5BB0-44BB-8C2C-80AADB439FA3}"/>
    <dgm:cxn modelId="{A46E1999-3CCA-4EA0-A371-E1CF54A63904}" type="presOf" srcId="{6EBFDD04-AE4A-40B9-8F83-FA161934423B}" destId="{C7A4FCC3-AB7B-442E-8039-E3189FF00F07}" srcOrd="0" destOrd="0" presId="urn:microsoft.com/office/officeart/2005/8/layout/process4"/>
    <dgm:cxn modelId="{BEB80FE6-E953-457F-BD09-12877DF3C71C}" type="presOf" srcId="{4C9CBDF5-4AAD-4D2F-9666-BB254F3A31AF}" destId="{DF9731E7-ED05-4781-93C7-DA11B4FCBD84}" srcOrd="0" destOrd="0" presId="urn:microsoft.com/office/officeart/2005/8/layout/process4"/>
    <dgm:cxn modelId="{847178EF-3287-4BEF-843B-A60405A525A2}" srcId="{FC30AAEE-4174-40FA-86C0-6F7542E5B0A8}" destId="{6EBFDD04-AE4A-40B9-8F83-FA161934423B}" srcOrd="0" destOrd="0" parTransId="{7A3C8564-8EB1-4308-9A1F-B8A015371D78}" sibTransId="{E87ECEDF-964E-485F-8103-417675A6FB22}"/>
    <dgm:cxn modelId="{D4EE95F8-3278-49E4-8056-6FE6C53F90BB}" srcId="{FC30AAEE-4174-40FA-86C0-6F7542E5B0A8}" destId="{6E5EC801-CB2D-43C9-9E70-1F62C10531DD}" srcOrd="4" destOrd="0" parTransId="{949AC0BB-6B66-443F-9ADC-807B524A1F11}" sibTransId="{135693FF-818E-4A30-9C19-7405CE686179}"/>
    <dgm:cxn modelId="{9E082CC2-A81F-4668-81C5-2FB696945D23}" srcId="{FC30AAEE-4174-40FA-86C0-6F7542E5B0A8}" destId="{1A43AB28-8A69-4D27-9009-32C51C50A6C2}" srcOrd="2" destOrd="0" parTransId="{5B207B2B-07F7-46E9-9143-9FD2E84DFE6F}" sibTransId="{9DE09377-D270-41B5-998A-403122595D0A}"/>
    <dgm:cxn modelId="{158B2EFF-20C6-4491-855C-51ED3237DACA}" type="presOf" srcId="{307DA1A9-C30B-4497-83BB-C283010930F3}" destId="{79EC5F0B-F086-41C8-9F19-533B19D86944}" srcOrd="0" destOrd="0" presId="urn:microsoft.com/office/officeart/2005/8/layout/process4"/>
    <dgm:cxn modelId="{323CCD73-D385-4C91-A47A-E123C4BFF3BC}" type="presOf" srcId="{2C3CBBB4-EB63-4CA3-9D35-ADA48358DE5A}" destId="{6CDF0836-F084-4722-B7B3-F26EF96913D2}" srcOrd="0" destOrd="0" presId="urn:microsoft.com/office/officeart/2005/8/layout/process4"/>
    <dgm:cxn modelId="{D439913F-D3E4-4431-87E5-D3545000F9A1}" srcId="{FC30AAEE-4174-40FA-86C0-6F7542E5B0A8}" destId="{307DA1A9-C30B-4497-83BB-C283010930F3}" srcOrd="5" destOrd="0" parTransId="{39669A4A-FEFE-48FD-A4A6-B1415CA4E9B2}" sibTransId="{A590FB0B-290B-4FAF-A2A9-A3E4D08C2098}"/>
    <dgm:cxn modelId="{79ACDB6D-707C-433B-90C7-163F340CFE79}" type="presOf" srcId="{FC30AAEE-4174-40FA-86C0-6F7542E5B0A8}" destId="{9F01B7BD-4C8F-4B20-9715-90FF5ABEAB0B}" srcOrd="0" destOrd="0" presId="urn:microsoft.com/office/officeart/2005/8/layout/process4"/>
    <dgm:cxn modelId="{73CD269A-99D8-447C-A751-AFAB77F26207}" type="presOf" srcId="{1A43AB28-8A69-4D27-9009-32C51C50A6C2}" destId="{8ED7940D-31FC-4FC7-835A-0FC384405941}" srcOrd="0" destOrd="0" presId="urn:microsoft.com/office/officeart/2005/8/layout/process4"/>
    <dgm:cxn modelId="{CD3B96E1-4B5F-46AD-B784-3EF82B293FB5}" srcId="{FC30AAEE-4174-40FA-86C0-6F7542E5B0A8}" destId="{2C3CBBB4-EB63-4CA3-9D35-ADA48358DE5A}" srcOrd="1" destOrd="0" parTransId="{C5F273D1-F143-4935-90C1-5258A1F969F3}" sibTransId="{03623DE5-225F-4D06-871F-A242F153911A}"/>
    <dgm:cxn modelId="{459E9EF5-754F-4F1E-B763-2DC0009ED8DE}" type="presParOf" srcId="{9F01B7BD-4C8F-4B20-9715-90FF5ABEAB0B}" destId="{4B940BD6-4B45-4222-A8EE-7978069154FD}" srcOrd="0" destOrd="0" presId="urn:microsoft.com/office/officeart/2005/8/layout/process4"/>
    <dgm:cxn modelId="{1A1B8C4D-CE1B-4BB4-B19C-5E0E760B2569}" type="presParOf" srcId="{4B940BD6-4B45-4222-A8EE-7978069154FD}" destId="{79EC5F0B-F086-41C8-9F19-533B19D86944}" srcOrd="0" destOrd="0" presId="urn:microsoft.com/office/officeart/2005/8/layout/process4"/>
    <dgm:cxn modelId="{7E3DDD8D-1BC0-41F9-838D-116CA4C23081}" type="presParOf" srcId="{9F01B7BD-4C8F-4B20-9715-90FF5ABEAB0B}" destId="{8824B173-0896-4429-9333-808016338C66}" srcOrd="1" destOrd="0" presId="urn:microsoft.com/office/officeart/2005/8/layout/process4"/>
    <dgm:cxn modelId="{E345E227-5836-4867-8F95-70ACA4BA0FFD}" type="presParOf" srcId="{9F01B7BD-4C8F-4B20-9715-90FF5ABEAB0B}" destId="{4421C114-7394-4530-8F71-AE321C423A5B}" srcOrd="2" destOrd="0" presId="urn:microsoft.com/office/officeart/2005/8/layout/process4"/>
    <dgm:cxn modelId="{4E3C27E0-20D4-4384-B531-FAE69B9F875A}" type="presParOf" srcId="{4421C114-7394-4530-8F71-AE321C423A5B}" destId="{63C196AD-99D4-4EC7-ACFD-DFC90B641DD5}" srcOrd="0" destOrd="0" presId="urn:microsoft.com/office/officeart/2005/8/layout/process4"/>
    <dgm:cxn modelId="{02937534-93CC-4998-8A7F-872163A8EA89}" type="presParOf" srcId="{9F01B7BD-4C8F-4B20-9715-90FF5ABEAB0B}" destId="{239601FC-D1FD-4A8E-9611-9A1E3EBE2140}" srcOrd="3" destOrd="0" presId="urn:microsoft.com/office/officeart/2005/8/layout/process4"/>
    <dgm:cxn modelId="{7C61FDA9-447A-40B6-8C5D-15C4744BD051}" type="presParOf" srcId="{9F01B7BD-4C8F-4B20-9715-90FF5ABEAB0B}" destId="{F8DF02F5-97D9-4A00-B243-186BD407A8B5}" srcOrd="4" destOrd="0" presId="urn:microsoft.com/office/officeart/2005/8/layout/process4"/>
    <dgm:cxn modelId="{BA1B096A-5F86-4269-BA04-9458A207C1C6}" type="presParOf" srcId="{F8DF02F5-97D9-4A00-B243-186BD407A8B5}" destId="{DF9731E7-ED05-4781-93C7-DA11B4FCBD84}" srcOrd="0" destOrd="0" presId="urn:microsoft.com/office/officeart/2005/8/layout/process4"/>
    <dgm:cxn modelId="{E32AF7F7-07C2-4F3B-B5A7-2E95DB556411}" type="presParOf" srcId="{9F01B7BD-4C8F-4B20-9715-90FF5ABEAB0B}" destId="{92488C24-91D8-4F7C-9B5F-7166B0C9D53F}" srcOrd="5" destOrd="0" presId="urn:microsoft.com/office/officeart/2005/8/layout/process4"/>
    <dgm:cxn modelId="{F46BC7C0-DA1A-4DC4-85F9-7AB8FBE65208}" type="presParOf" srcId="{9F01B7BD-4C8F-4B20-9715-90FF5ABEAB0B}" destId="{633CFF59-77CD-4CD4-8BBA-49461E30C0F9}" srcOrd="6" destOrd="0" presId="urn:microsoft.com/office/officeart/2005/8/layout/process4"/>
    <dgm:cxn modelId="{10BE3DF4-81FA-40B1-A08C-0B5D598E03B4}" type="presParOf" srcId="{633CFF59-77CD-4CD4-8BBA-49461E30C0F9}" destId="{8ED7940D-31FC-4FC7-835A-0FC384405941}" srcOrd="0" destOrd="0" presId="urn:microsoft.com/office/officeart/2005/8/layout/process4"/>
    <dgm:cxn modelId="{84B1DA56-70D4-4383-96CD-DF92D850CE2A}" type="presParOf" srcId="{9F01B7BD-4C8F-4B20-9715-90FF5ABEAB0B}" destId="{24995ED4-AF43-40A4-9321-658DA3879495}" srcOrd="7" destOrd="0" presId="urn:microsoft.com/office/officeart/2005/8/layout/process4"/>
    <dgm:cxn modelId="{EEC2B53C-C1BC-4A32-A65B-B26D8EC78A11}" type="presParOf" srcId="{9F01B7BD-4C8F-4B20-9715-90FF5ABEAB0B}" destId="{9E6F7E74-CF2F-49FC-811E-1E8C043213E6}" srcOrd="8" destOrd="0" presId="urn:microsoft.com/office/officeart/2005/8/layout/process4"/>
    <dgm:cxn modelId="{47054388-89F1-4FA6-9A3F-05232DBC9E9C}" type="presParOf" srcId="{9E6F7E74-CF2F-49FC-811E-1E8C043213E6}" destId="{6CDF0836-F084-4722-B7B3-F26EF96913D2}" srcOrd="0" destOrd="0" presId="urn:microsoft.com/office/officeart/2005/8/layout/process4"/>
    <dgm:cxn modelId="{EA15C940-971C-4C26-9DBA-E62E6AFBC222}" type="presParOf" srcId="{9F01B7BD-4C8F-4B20-9715-90FF5ABEAB0B}" destId="{79545006-F000-4809-B10B-C021304CA527}" srcOrd="9" destOrd="0" presId="urn:microsoft.com/office/officeart/2005/8/layout/process4"/>
    <dgm:cxn modelId="{2E540C15-737C-40D3-AB80-B67BB4459F44}" type="presParOf" srcId="{9F01B7BD-4C8F-4B20-9715-90FF5ABEAB0B}" destId="{D585C428-5748-4A89-B894-174E67E1EF67}" srcOrd="10" destOrd="0" presId="urn:microsoft.com/office/officeart/2005/8/layout/process4"/>
    <dgm:cxn modelId="{B8C04E61-2A7D-4022-BE45-3AEC00AD15B5}" type="presParOf" srcId="{D585C428-5748-4A89-B894-174E67E1EF67}" destId="{C7A4FCC3-AB7B-442E-8039-E3189FF00F07}"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D8F8F59-4021-472C-A9E8-DB75CEA0D98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18B3D8FE-FE76-4729-AB34-721227A73001}">
      <dgm:prSet phldrT="[Text]" custT="1"/>
      <dgm:spPr/>
      <dgm:t>
        <a:bodyPr/>
        <a:lstStyle/>
        <a:p>
          <a:r>
            <a:rPr lang="en-US" sz="3000" dirty="0" smtClean="0">
              <a:latin typeface="Times New Roman" pitchFamily="18" charset="0"/>
              <a:cs typeface="Times New Roman" pitchFamily="18" charset="0"/>
            </a:rPr>
            <a:t>Đưa ống thông cho bác sĩ, lắp đầu dây truyền vào đầu ống thông, mở khóa cho dịch chay</a:t>
          </a:r>
        </a:p>
      </dgm:t>
    </dgm:pt>
    <dgm:pt modelId="{BA40A5F1-1E71-46FF-A0FE-8404969281A7}" type="parTrans" cxnId="{CAF651DF-F34F-467F-A703-B48787B3548C}">
      <dgm:prSet/>
      <dgm:spPr/>
      <dgm:t>
        <a:bodyPr/>
        <a:lstStyle/>
        <a:p>
          <a:endParaRPr lang="en-US"/>
        </a:p>
      </dgm:t>
    </dgm:pt>
    <dgm:pt modelId="{3DEABF49-1E1E-4C8D-A050-FCEF9E7F207B}" type="sibTrans" cxnId="{CAF651DF-F34F-467F-A703-B48787B3548C}">
      <dgm:prSet/>
      <dgm:spPr/>
      <dgm:t>
        <a:bodyPr/>
        <a:lstStyle/>
        <a:p>
          <a:endParaRPr lang="en-US"/>
        </a:p>
      </dgm:t>
    </dgm:pt>
    <dgm:pt modelId="{87EF5C38-87B1-48EF-BF14-D3F2C2EF0D27}">
      <dgm:prSet phldrT="[Text]" custT="1"/>
      <dgm:spPr/>
      <dgm:t>
        <a:bodyPr/>
        <a:lstStyle/>
        <a:p>
          <a:r>
            <a:rPr lang="en-US" sz="3000" dirty="0" smtClean="0">
              <a:latin typeface="Times New Roman" pitchFamily="18" charset="0"/>
              <a:cs typeface="Times New Roman" pitchFamily="18" charset="0"/>
            </a:rPr>
            <a:t>Hạ thấp chai truyền kiểm tra xem máu có chảy ra hay không</a:t>
          </a:r>
          <a:endParaRPr lang="en-US" sz="3000" dirty="0">
            <a:latin typeface="Times New Roman" pitchFamily="18" charset="0"/>
            <a:cs typeface="Times New Roman" pitchFamily="18" charset="0"/>
          </a:endParaRPr>
        </a:p>
      </dgm:t>
    </dgm:pt>
    <dgm:pt modelId="{03686DE1-241C-42A8-818B-11CCF02967F6}" type="parTrans" cxnId="{17F39323-E23B-44F6-8670-CD7024AEAD58}">
      <dgm:prSet/>
      <dgm:spPr/>
      <dgm:t>
        <a:bodyPr/>
        <a:lstStyle/>
        <a:p>
          <a:endParaRPr lang="en-US"/>
        </a:p>
      </dgm:t>
    </dgm:pt>
    <dgm:pt modelId="{BEB5AF07-A0F3-422C-B10F-7C991D68223D}" type="sibTrans" cxnId="{17F39323-E23B-44F6-8670-CD7024AEAD58}">
      <dgm:prSet/>
      <dgm:spPr/>
      <dgm:t>
        <a:bodyPr/>
        <a:lstStyle/>
        <a:p>
          <a:endParaRPr lang="en-US"/>
        </a:p>
      </dgm:t>
    </dgm:pt>
    <dgm:pt modelId="{80C56A6C-7351-4092-9B4C-9DAEDBA1E171}">
      <dgm:prSet phldrT="[Text]" custT="1"/>
      <dgm:spPr/>
      <dgm:t>
        <a:bodyPr/>
        <a:lstStyle/>
        <a:p>
          <a:r>
            <a:rPr lang="en-US" sz="3000" dirty="0" smtClean="0">
              <a:latin typeface="Times New Roman" pitchFamily="18" charset="0"/>
              <a:cs typeface="Times New Roman" pitchFamily="18" charset="0"/>
            </a:rPr>
            <a:t>Vệ sinh, sát khuẩn vùng da xung quanh chân catheter, băng lại, lấy gối và cho bệnh nhân nghỉ ngơi ở tư thê thích hợp</a:t>
          </a:r>
          <a:endParaRPr lang="en-US" sz="3000" dirty="0">
            <a:latin typeface="Times New Roman" pitchFamily="18" charset="0"/>
            <a:cs typeface="Times New Roman" pitchFamily="18" charset="0"/>
          </a:endParaRPr>
        </a:p>
      </dgm:t>
    </dgm:pt>
    <dgm:pt modelId="{F71549EA-2F82-4679-9497-39ED5D362901}" type="parTrans" cxnId="{D95DE4D2-6F2F-4062-BD75-F46CE6E7120E}">
      <dgm:prSet/>
      <dgm:spPr/>
      <dgm:t>
        <a:bodyPr/>
        <a:lstStyle/>
        <a:p>
          <a:endParaRPr lang="en-US"/>
        </a:p>
      </dgm:t>
    </dgm:pt>
    <dgm:pt modelId="{0C2CD055-A249-4B8A-8CF0-3FC919E6C6AD}" type="sibTrans" cxnId="{D95DE4D2-6F2F-4062-BD75-F46CE6E7120E}">
      <dgm:prSet/>
      <dgm:spPr/>
      <dgm:t>
        <a:bodyPr/>
        <a:lstStyle/>
        <a:p>
          <a:endParaRPr lang="en-US"/>
        </a:p>
      </dgm:t>
    </dgm:pt>
    <dgm:pt modelId="{B3621081-CEC1-47C4-B43C-F2C7FD39534C}">
      <dgm:prSet phldrT="[Text]" custT="1"/>
      <dgm:spPr/>
      <dgm:t>
        <a:bodyPr/>
        <a:lstStyle/>
        <a:p>
          <a:r>
            <a:rPr lang="en-US" sz="3000" dirty="0" smtClean="0">
              <a:latin typeface="Times New Roman" pitchFamily="18" charset="0"/>
              <a:cs typeface="Times New Roman" pitchFamily="18" charset="0"/>
            </a:rPr>
            <a:t>Lặp dụng cụ đo ALTMTT</a:t>
          </a:r>
          <a:endParaRPr lang="en-US" sz="3000" dirty="0">
            <a:latin typeface="Times New Roman" pitchFamily="18" charset="0"/>
            <a:cs typeface="Times New Roman" pitchFamily="18" charset="0"/>
          </a:endParaRPr>
        </a:p>
      </dgm:t>
    </dgm:pt>
    <dgm:pt modelId="{6417CA66-30D8-4B6F-8376-DD707CC2D81A}" type="parTrans" cxnId="{B7E1AEA0-0390-471B-9762-CDA7F5F4B2B0}">
      <dgm:prSet/>
      <dgm:spPr/>
      <dgm:t>
        <a:bodyPr/>
        <a:lstStyle/>
        <a:p>
          <a:endParaRPr lang="en-US"/>
        </a:p>
      </dgm:t>
    </dgm:pt>
    <dgm:pt modelId="{CCA01628-8F13-4A9B-A5FD-2FD72309A6D7}" type="sibTrans" cxnId="{B7E1AEA0-0390-471B-9762-CDA7F5F4B2B0}">
      <dgm:prSet/>
      <dgm:spPr/>
      <dgm:t>
        <a:bodyPr/>
        <a:lstStyle/>
        <a:p>
          <a:endParaRPr lang="en-US"/>
        </a:p>
      </dgm:t>
    </dgm:pt>
    <dgm:pt modelId="{47DFA805-94C9-450F-8B9E-0E13F515A461}">
      <dgm:prSet phldrT="[Text]" custT="1"/>
      <dgm:spPr/>
      <dgm:t>
        <a:bodyPr/>
        <a:lstStyle/>
        <a:p>
          <a:r>
            <a:rPr lang="en-US" sz="3000" dirty="0" smtClean="0">
              <a:latin typeface="Times New Roman" pitchFamily="18" charset="0"/>
              <a:cs typeface="Times New Roman" pitchFamily="18" charset="0"/>
            </a:rPr>
            <a:t>Theo dõi và chăm sóc</a:t>
          </a:r>
          <a:endParaRPr lang="en-US" sz="3000" dirty="0">
            <a:latin typeface="Times New Roman" pitchFamily="18" charset="0"/>
            <a:cs typeface="Times New Roman" pitchFamily="18" charset="0"/>
          </a:endParaRPr>
        </a:p>
      </dgm:t>
    </dgm:pt>
    <dgm:pt modelId="{0D568355-5321-4400-AB79-6B76A3201DDF}" type="parTrans" cxnId="{42555BA2-686C-47A5-B573-EE338C53E538}">
      <dgm:prSet/>
      <dgm:spPr/>
      <dgm:t>
        <a:bodyPr/>
        <a:lstStyle/>
        <a:p>
          <a:endParaRPr lang="en-US"/>
        </a:p>
      </dgm:t>
    </dgm:pt>
    <dgm:pt modelId="{1C05D533-6748-4716-BC0C-CA444CB96708}" type="sibTrans" cxnId="{42555BA2-686C-47A5-B573-EE338C53E538}">
      <dgm:prSet/>
      <dgm:spPr/>
      <dgm:t>
        <a:bodyPr/>
        <a:lstStyle/>
        <a:p>
          <a:endParaRPr lang="en-US"/>
        </a:p>
      </dgm:t>
    </dgm:pt>
    <dgm:pt modelId="{66C8681E-E685-4713-BBFE-4B25E51ED7A8}" type="pres">
      <dgm:prSet presAssocID="{4D8F8F59-4021-472C-A9E8-DB75CEA0D98C}" presName="Name0" presStyleCnt="0">
        <dgm:presLayoutVars>
          <dgm:dir/>
          <dgm:animLvl val="lvl"/>
          <dgm:resizeHandles val="exact"/>
        </dgm:presLayoutVars>
      </dgm:prSet>
      <dgm:spPr/>
      <dgm:t>
        <a:bodyPr/>
        <a:lstStyle/>
        <a:p>
          <a:endParaRPr lang="en-US"/>
        </a:p>
      </dgm:t>
    </dgm:pt>
    <dgm:pt modelId="{820CAD12-2145-477A-AEB7-F5B0AE6817ED}" type="pres">
      <dgm:prSet presAssocID="{47DFA805-94C9-450F-8B9E-0E13F515A461}" presName="boxAndChildren" presStyleCnt="0"/>
      <dgm:spPr/>
    </dgm:pt>
    <dgm:pt modelId="{36660937-887F-4BD5-9F0F-B938CBBA8B75}" type="pres">
      <dgm:prSet presAssocID="{47DFA805-94C9-450F-8B9E-0E13F515A461}" presName="parentTextBox" presStyleLbl="node1" presStyleIdx="0" presStyleCnt="5" custScaleX="100000" custScaleY="57386" custLinFactNeighborX="952" custLinFactNeighborY="-14920"/>
      <dgm:spPr/>
      <dgm:t>
        <a:bodyPr/>
        <a:lstStyle/>
        <a:p>
          <a:endParaRPr lang="en-US"/>
        </a:p>
      </dgm:t>
    </dgm:pt>
    <dgm:pt modelId="{81D38087-3A98-4F93-A7CD-C40F761B5D84}" type="pres">
      <dgm:prSet presAssocID="{CCA01628-8F13-4A9B-A5FD-2FD72309A6D7}" presName="sp" presStyleCnt="0"/>
      <dgm:spPr/>
    </dgm:pt>
    <dgm:pt modelId="{80F0AA4C-1470-4E1A-85E3-1D1580B6E2D3}" type="pres">
      <dgm:prSet presAssocID="{B3621081-CEC1-47C4-B43C-F2C7FD39534C}" presName="arrowAndChildren" presStyleCnt="0"/>
      <dgm:spPr/>
    </dgm:pt>
    <dgm:pt modelId="{8B594B63-6580-40BF-9D59-0DB96F264AB2}" type="pres">
      <dgm:prSet presAssocID="{B3621081-CEC1-47C4-B43C-F2C7FD39534C}" presName="parentTextArrow" presStyleLbl="node1" presStyleIdx="1" presStyleCnt="5" custScaleX="100000" custScaleY="48181" custLinFactNeighborY="-5996"/>
      <dgm:spPr/>
      <dgm:t>
        <a:bodyPr/>
        <a:lstStyle/>
        <a:p>
          <a:endParaRPr lang="en-US"/>
        </a:p>
      </dgm:t>
    </dgm:pt>
    <dgm:pt modelId="{39F093B9-A93A-4BBA-9212-6A5EB81D926D}" type="pres">
      <dgm:prSet presAssocID="{0C2CD055-A249-4B8A-8CF0-3FC919E6C6AD}" presName="sp" presStyleCnt="0"/>
      <dgm:spPr/>
    </dgm:pt>
    <dgm:pt modelId="{B6717ED7-B1CF-4A46-8701-2D101B6760AE}" type="pres">
      <dgm:prSet presAssocID="{80C56A6C-7351-4092-9B4C-9DAEDBA1E171}" presName="arrowAndChildren" presStyleCnt="0"/>
      <dgm:spPr/>
    </dgm:pt>
    <dgm:pt modelId="{94F63E8C-EFE5-46AE-BA74-1169AE2B1A7E}" type="pres">
      <dgm:prSet presAssocID="{80C56A6C-7351-4092-9B4C-9DAEDBA1E171}" presName="parentTextArrow" presStyleLbl="node1" presStyleIdx="2" presStyleCnt="5" custScaleY="82790" custLinFactNeighborX="909" custLinFactNeighborY="-3932"/>
      <dgm:spPr/>
      <dgm:t>
        <a:bodyPr/>
        <a:lstStyle/>
        <a:p>
          <a:endParaRPr lang="en-US"/>
        </a:p>
      </dgm:t>
    </dgm:pt>
    <dgm:pt modelId="{C69FC156-4F68-45BB-9688-4ECE41AA1FF8}" type="pres">
      <dgm:prSet presAssocID="{BEB5AF07-A0F3-422C-B10F-7C991D68223D}" presName="sp" presStyleCnt="0"/>
      <dgm:spPr/>
    </dgm:pt>
    <dgm:pt modelId="{B3F447D0-7F8B-45B9-B474-BE33E9F5E912}" type="pres">
      <dgm:prSet presAssocID="{87EF5C38-87B1-48EF-BF14-D3F2C2EF0D27}" presName="arrowAndChildren" presStyleCnt="0"/>
      <dgm:spPr/>
    </dgm:pt>
    <dgm:pt modelId="{CD56A594-1B96-457F-BCD7-F48F8D1BED4F}" type="pres">
      <dgm:prSet presAssocID="{87EF5C38-87B1-48EF-BF14-D3F2C2EF0D27}" presName="parentTextArrow" presStyleLbl="node1" presStyleIdx="3" presStyleCnt="5" custScaleY="57369" custLinFactNeighborY="-1913"/>
      <dgm:spPr/>
      <dgm:t>
        <a:bodyPr/>
        <a:lstStyle/>
        <a:p>
          <a:endParaRPr lang="en-US"/>
        </a:p>
      </dgm:t>
    </dgm:pt>
    <dgm:pt modelId="{4F119E6A-E9DC-49E6-B7B6-F3A1F674DD36}" type="pres">
      <dgm:prSet presAssocID="{3DEABF49-1E1E-4C8D-A050-FCEF9E7F207B}" presName="sp" presStyleCnt="0"/>
      <dgm:spPr/>
    </dgm:pt>
    <dgm:pt modelId="{4F4CA918-E533-4749-A89E-1F4E1D8D8D23}" type="pres">
      <dgm:prSet presAssocID="{18B3D8FE-FE76-4729-AB34-721227A73001}" presName="arrowAndChildren" presStyleCnt="0"/>
      <dgm:spPr/>
    </dgm:pt>
    <dgm:pt modelId="{9CA7B54A-412E-4B80-96B9-5B2358748274}" type="pres">
      <dgm:prSet presAssocID="{18B3D8FE-FE76-4729-AB34-721227A73001}" presName="parentTextArrow" presStyleLbl="node1" presStyleIdx="4" presStyleCnt="5" custScaleY="71652" custLinFactNeighborX="-909" custLinFactNeighborY="-38"/>
      <dgm:spPr/>
      <dgm:t>
        <a:bodyPr/>
        <a:lstStyle/>
        <a:p>
          <a:endParaRPr lang="en-US"/>
        </a:p>
      </dgm:t>
    </dgm:pt>
  </dgm:ptLst>
  <dgm:cxnLst>
    <dgm:cxn modelId="{6512CCCA-E9FC-4C9A-9038-8409809357E0}" type="presOf" srcId="{87EF5C38-87B1-48EF-BF14-D3F2C2EF0D27}" destId="{CD56A594-1B96-457F-BCD7-F48F8D1BED4F}" srcOrd="0" destOrd="0" presId="urn:microsoft.com/office/officeart/2005/8/layout/process4"/>
    <dgm:cxn modelId="{CAF651DF-F34F-467F-A703-B48787B3548C}" srcId="{4D8F8F59-4021-472C-A9E8-DB75CEA0D98C}" destId="{18B3D8FE-FE76-4729-AB34-721227A73001}" srcOrd="0" destOrd="0" parTransId="{BA40A5F1-1E71-46FF-A0FE-8404969281A7}" sibTransId="{3DEABF49-1E1E-4C8D-A050-FCEF9E7F207B}"/>
    <dgm:cxn modelId="{42555BA2-686C-47A5-B573-EE338C53E538}" srcId="{4D8F8F59-4021-472C-A9E8-DB75CEA0D98C}" destId="{47DFA805-94C9-450F-8B9E-0E13F515A461}" srcOrd="4" destOrd="0" parTransId="{0D568355-5321-4400-AB79-6B76A3201DDF}" sibTransId="{1C05D533-6748-4716-BC0C-CA444CB96708}"/>
    <dgm:cxn modelId="{D95DE4D2-6F2F-4062-BD75-F46CE6E7120E}" srcId="{4D8F8F59-4021-472C-A9E8-DB75CEA0D98C}" destId="{80C56A6C-7351-4092-9B4C-9DAEDBA1E171}" srcOrd="2" destOrd="0" parTransId="{F71549EA-2F82-4679-9497-39ED5D362901}" sibTransId="{0C2CD055-A249-4B8A-8CF0-3FC919E6C6AD}"/>
    <dgm:cxn modelId="{17F39323-E23B-44F6-8670-CD7024AEAD58}" srcId="{4D8F8F59-4021-472C-A9E8-DB75CEA0D98C}" destId="{87EF5C38-87B1-48EF-BF14-D3F2C2EF0D27}" srcOrd="1" destOrd="0" parTransId="{03686DE1-241C-42A8-818B-11CCF02967F6}" sibTransId="{BEB5AF07-A0F3-422C-B10F-7C991D68223D}"/>
    <dgm:cxn modelId="{F636EA6E-5FC6-4F4D-9A60-04AC854238FE}" type="presOf" srcId="{47DFA805-94C9-450F-8B9E-0E13F515A461}" destId="{36660937-887F-4BD5-9F0F-B938CBBA8B75}" srcOrd="0" destOrd="0" presId="urn:microsoft.com/office/officeart/2005/8/layout/process4"/>
    <dgm:cxn modelId="{F8343FBA-3FBD-4984-814D-A3F5A0E64EAE}" type="presOf" srcId="{B3621081-CEC1-47C4-B43C-F2C7FD39534C}" destId="{8B594B63-6580-40BF-9D59-0DB96F264AB2}" srcOrd="0" destOrd="0" presId="urn:microsoft.com/office/officeart/2005/8/layout/process4"/>
    <dgm:cxn modelId="{B7E1AEA0-0390-471B-9762-CDA7F5F4B2B0}" srcId="{4D8F8F59-4021-472C-A9E8-DB75CEA0D98C}" destId="{B3621081-CEC1-47C4-B43C-F2C7FD39534C}" srcOrd="3" destOrd="0" parTransId="{6417CA66-30D8-4B6F-8376-DD707CC2D81A}" sibTransId="{CCA01628-8F13-4A9B-A5FD-2FD72309A6D7}"/>
    <dgm:cxn modelId="{77EA18BD-B61D-4502-A1D2-CBCA0EAF7B13}" type="presOf" srcId="{18B3D8FE-FE76-4729-AB34-721227A73001}" destId="{9CA7B54A-412E-4B80-96B9-5B2358748274}" srcOrd="0" destOrd="0" presId="urn:microsoft.com/office/officeart/2005/8/layout/process4"/>
    <dgm:cxn modelId="{829F6E61-EB44-41B2-824B-6D991AC56FB3}" type="presOf" srcId="{4D8F8F59-4021-472C-A9E8-DB75CEA0D98C}" destId="{66C8681E-E685-4713-BBFE-4B25E51ED7A8}" srcOrd="0" destOrd="0" presId="urn:microsoft.com/office/officeart/2005/8/layout/process4"/>
    <dgm:cxn modelId="{3D784115-0FD9-4FBD-A964-779C043B08DC}" type="presOf" srcId="{80C56A6C-7351-4092-9B4C-9DAEDBA1E171}" destId="{94F63E8C-EFE5-46AE-BA74-1169AE2B1A7E}" srcOrd="0" destOrd="0" presId="urn:microsoft.com/office/officeart/2005/8/layout/process4"/>
    <dgm:cxn modelId="{8F2E101F-A4A6-43B9-AD14-90FCFAD622AD}" type="presParOf" srcId="{66C8681E-E685-4713-BBFE-4B25E51ED7A8}" destId="{820CAD12-2145-477A-AEB7-F5B0AE6817ED}" srcOrd="0" destOrd="0" presId="urn:microsoft.com/office/officeart/2005/8/layout/process4"/>
    <dgm:cxn modelId="{F3EED96E-4B7C-4AC2-BD6A-992C098AAEC5}" type="presParOf" srcId="{820CAD12-2145-477A-AEB7-F5B0AE6817ED}" destId="{36660937-887F-4BD5-9F0F-B938CBBA8B75}" srcOrd="0" destOrd="0" presId="urn:microsoft.com/office/officeart/2005/8/layout/process4"/>
    <dgm:cxn modelId="{4031EF74-5F3F-4B99-874D-085A1BACE3B5}" type="presParOf" srcId="{66C8681E-E685-4713-BBFE-4B25E51ED7A8}" destId="{81D38087-3A98-4F93-A7CD-C40F761B5D84}" srcOrd="1" destOrd="0" presId="urn:microsoft.com/office/officeart/2005/8/layout/process4"/>
    <dgm:cxn modelId="{F7871495-1727-452D-85AD-ED79217AA19E}" type="presParOf" srcId="{66C8681E-E685-4713-BBFE-4B25E51ED7A8}" destId="{80F0AA4C-1470-4E1A-85E3-1D1580B6E2D3}" srcOrd="2" destOrd="0" presId="urn:microsoft.com/office/officeart/2005/8/layout/process4"/>
    <dgm:cxn modelId="{A42E512B-73EB-4FB6-ACEF-371C59BCD376}" type="presParOf" srcId="{80F0AA4C-1470-4E1A-85E3-1D1580B6E2D3}" destId="{8B594B63-6580-40BF-9D59-0DB96F264AB2}" srcOrd="0" destOrd="0" presId="urn:microsoft.com/office/officeart/2005/8/layout/process4"/>
    <dgm:cxn modelId="{652CFD93-E516-4B6E-8B94-38DB13D5C491}" type="presParOf" srcId="{66C8681E-E685-4713-BBFE-4B25E51ED7A8}" destId="{39F093B9-A93A-4BBA-9212-6A5EB81D926D}" srcOrd="3" destOrd="0" presId="urn:microsoft.com/office/officeart/2005/8/layout/process4"/>
    <dgm:cxn modelId="{E330E3D9-0456-4780-9034-D32873A40AC7}" type="presParOf" srcId="{66C8681E-E685-4713-BBFE-4B25E51ED7A8}" destId="{B6717ED7-B1CF-4A46-8701-2D101B6760AE}" srcOrd="4" destOrd="0" presId="urn:microsoft.com/office/officeart/2005/8/layout/process4"/>
    <dgm:cxn modelId="{C3E5E387-007F-455A-8CF8-7665D9B4AA0F}" type="presParOf" srcId="{B6717ED7-B1CF-4A46-8701-2D101B6760AE}" destId="{94F63E8C-EFE5-46AE-BA74-1169AE2B1A7E}" srcOrd="0" destOrd="0" presId="urn:microsoft.com/office/officeart/2005/8/layout/process4"/>
    <dgm:cxn modelId="{0B1F8A5D-8BD8-4F42-90D5-E27791A2D106}" type="presParOf" srcId="{66C8681E-E685-4713-BBFE-4B25E51ED7A8}" destId="{C69FC156-4F68-45BB-9688-4ECE41AA1FF8}" srcOrd="5" destOrd="0" presId="urn:microsoft.com/office/officeart/2005/8/layout/process4"/>
    <dgm:cxn modelId="{07EAF964-DED3-4A44-98DE-7A69AA241A27}" type="presParOf" srcId="{66C8681E-E685-4713-BBFE-4B25E51ED7A8}" destId="{B3F447D0-7F8B-45B9-B474-BE33E9F5E912}" srcOrd="6" destOrd="0" presId="urn:microsoft.com/office/officeart/2005/8/layout/process4"/>
    <dgm:cxn modelId="{25B47F2B-CE8C-4C30-8956-A90FBB186497}" type="presParOf" srcId="{B3F447D0-7F8B-45B9-B474-BE33E9F5E912}" destId="{CD56A594-1B96-457F-BCD7-F48F8D1BED4F}" srcOrd="0" destOrd="0" presId="urn:microsoft.com/office/officeart/2005/8/layout/process4"/>
    <dgm:cxn modelId="{1ECC5036-19DE-4F05-B754-986CEBB5D6D1}" type="presParOf" srcId="{66C8681E-E685-4713-BBFE-4B25E51ED7A8}" destId="{4F119E6A-E9DC-49E6-B7B6-F3A1F674DD36}" srcOrd="7" destOrd="0" presId="urn:microsoft.com/office/officeart/2005/8/layout/process4"/>
    <dgm:cxn modelId="{1FD4E745-B632-4F46-91B3-1F4468DBE09D}" type="presParOf" srcId="{66C8681E-E685-4713-BBFE-4B25E51ED7A8}" destId="{4F4CA918-E533-4749-A89E-1F4E1D8D8D23}" srcOrd="8" destOrd="0" presId="urn:microsoft.com/office/officeart/2005/8/layout/process4"/>
    <dgm:cxn modelId="{6E7C0F74-3831-4393-82C7-3956480C519A}" type="presParOf" srcId="{4F4CA918-E533-4749-A89E-1F4E1D8D8D23}" destId="{9CA7B54A-412E-4B80-96B9-5B2358748274}"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CDD1E0-15C3-41BE-9C5F-522181A8DC7F}"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98CE01C0-DCE1-4665-9EB0-F2ED163CD6D3}">
      <dgm:prSet phldrT="[Text]" custT="1"/>
      <dgm:spPr/>
      <dgm:t>
        <a:bodyPr/>
        <a:lstStyle/>
        <a:p>
          <a:r>
            <a:rPr lang="en-US" sz="3000" dirty="0" smtClean="0">
              <a:latin typeface="Times New Roman" pitchFamily="18" charset="0"/>
              <a:cs typeface="Times New Roman" pitchFamily="18" charset="0"/>
            </a:rPr>
            <a:t>Tăng thể tích máu</a:t>
          </a:r>
          <a:endParaRPr lang="en-US" sz="3000" dirty="0">
            <a:latin typeface="Times New Roman" pitchFamily="18" charset="0"/>
            <a:cs typeface="Times New Roman" pitchFamily="18" charset="0"/>
          </a:endParaRPr>
        </a:p>
      </dgm:t>
    </dgm:pt>
    <dgm:pt modelId="{66FB3A6C-805E-4021-A02B-722BED694321}" type="parTrans" cxnId="{2DDB03D5-E047-4FB7-A2BA-9F74D7525E9F}">
      <dgm:prSet/>
      <dgm:spPr/>
      <dgm:t>
        <a:bodyPr/>
        <a:lstStyle/>
        <a:p>
          <a:endParaRPr lang="en-US"/>
        </a:p>
      </dgm:t>
    </dgm:pt>
    <dgm:pt modelId="{763EB65B-BCA3-4E19-9E3F-1DD4587147E0}" type="sibTrans" cxnId="{2DDB03D5-E047-4FB7-A2BA-9F74D7525E9F}">
      <dgm:prSet/>
      <dgm:spPr/>
      <dgm:t>
        <a:bodyPr/>
        <a:lstStyle/>
        <a:p>
          <a:endParaRPr lang="en-US"/>
        </a:p>
      </dgm:t>
    </dgm:pt>
    <dgm:pt modelId="{F1EB3C70-F337-4B30-B21E-C3D7CA29753A}">
      <dgm:prSet phldrT="[Text]" custT="1"/>
      <dgm:spPr/>
      <dgm:t>
        <a:bodyPr/>
        <a:lstStyle/>
        <a:p>
          <a:r>
            <a:rPr lang="en-US" sz="3000" dirty="0" smtClean="0">
              <a:latin typeface="Times New Roman" pitchFamily="18" charset="0"/>
              <a:cs typeface="Times New Roman" pitchFamily="18" charset="0"/>
            </a:rPr>
            <a:t>Ngạt nước, phù, suy tim phải...</a:t>
          </a:r>
          <a:endParaRPr lang="en-US" sz="3000" dirty="0">
            <a:latin typeface="Times New Roman" pitchFamily="18" charset="0"/>
            <a:cs typeface="Times New Roman" pitchFamily="18" charset="0"/>
          </a:endParaRPr>
        </a:p>
      </dgm:t>
    </dgm:pt>
    <dgm:pt modelId="{15DAD0C7-393E-4F99-9B62-8C72671AFEFF}" type="parTrans" cxnId="{90F663EA-7F43-4516-84AB-69F138B663A4}">
      <dgm:prSet/>
      <dgm:spPr/>
      <dgm:t>
        <a:bodyPr/>
        <a:lstStyle/>
        <a:p>
          <a:endParaRPr lang="en-US"/>
        </a:p>
      </dgm:t>
    </dgm:pt>
    <dgm:pt modelId="{71B04EC3-0257-42E5-981B-32942E6FEAED}" type="sibTrans" cxnId="{90F663EA-7F43-4516-84AB-69F138B663A4}">
      <dgm:prSet/>
      <dgm:spPr/>
      <dgm:t>
        <a:bodyPr/>
        <a:lstStyle/>
        <a:p>
          <a:endParaRPr lang="en-US"/>
        </a:p>
      </dgm:t>
    </dgm:pt>
    <dgm:pt modelId="{4FB241BF-0160-4BCD-B52B-58B392289194}">
      <dgm:prSet phldrT="[Text]" custT="1"/>
      <dgm:spPr/>
      <dgm:t>
        <a:bodyPr/>
        <a:lstStyle/>
        <a:p>
          <a:r>
            <a:rPr lang="en-US" sz="3000" dirty="0" smtClean="0">
              <a:latin typeface="Times New Roman" pitchFamily="18" charset="0"/>
              <a:cs typeface="Times New Roman" pitchFamily="18" charset="0"/>
            </a:rPr>
            <a:t>Giảm thể tích máu</a:t>
          </a:r>
          <a:endParaRPr lang="en-US" sz="3000" dirty="0">
            <a:latin typeface="Times New Roman" pitchFamily="18" charset="0"/>
            <a:cs typeface="Times New Roman" pitchFamily="18" charset="0"/>
          </a:endParaRPr>
        </a:p>
      </dgm:t>
    </dgm:pt>
    <dgm:pt modelId="{A72A51E1-A4D1-4A34-829C-7662835180F6}" type="parTrans" cxnId="{F80D505C-F0A8-4B4F-BDE9-3163BD8428EA}">
      <dgm:prSet/>
      <dgm:spPr/>
      <dgm:t>
        <a:bodyPr/>
        <a:lstStyle/>
        <a:p>
          <a:endParaRPr lang="en-US"/>
        </a:p>
      </dgm:t>
    </dgm:pt>
    <dgm:pt modelId="{18316445-A66F-454F-AE64-8EC8E01E1580}" type="sibTrans" cxnId="{F80D505C-F0A8-4B4F-BDE9-3163BD8428EA}">
      <dgm:prSet/>
      <dgm:spPr/>
      <dgm:t>
        <a:bodyPr/>
        <a:lstStyle/>
        <a:p>
          <a:endParaRPr lang="en-US"/>
        </a:p>
      </dgm:t>
    </dgm:pt>
    <dgm:pt modelId="{360B91DC-0D16-4451-AE1A-CF89691385AC}">
      <dgm:prSet phldrT="[Text]" custT="1"/>
      <dgm:spPr/>
      <dgm:t>
        <a:bodyPr/>
        <a:lstStyle/>
        <a:p>
          <a:r>
            <a:rPr lang="en-US" sz="3000" dirty="0" smtClean="0">
              <a:latin typeface="Times New Roman" pitchFamily="18" charset="0"/>
              <a:cs typeface="Times New Roman" pitchFamily="18" charset="0"/>
            </a:rPr>
            <a:t>ỉa chảy, mất nước, xuất huyết</a:t>
          </a:r>
          <a:endParaRPr lang="en-US" sz="3000" dirty="0">
            <a:latin typeface="Times New Roman" pitchFamily="18" charset="0"/>
            <a:cs typeface="Times New Roman" pitchFamily="18" charset="0"/>
          </a:endParaRPr>
        </a:p>
      </dgm:t>
    </dgm:pt>
    <dgm:pt modelId="{55DEEF77-5EEC-4C7B-B2AC-E436BE207B57}" type="parTrans" cxnId="{347AAF8E-DF05-432B-B083-AAAC5CF4706D}">
      <dgm:prSet/>
      <dgm:spPr/>
      <dgm:t>
        <a:bodyPr/>
        <a:lstStyle/>
        <a:p>
          <a:endParaRPr lang="en-US"/>
        </a:p>
      </dgm:t>
    </dgm:pt>
    <dgm:pt modelId="{5E8F8F4D-5C81-4643-9031-DF9D34F899AC}" type="sibTrans" cxnId="{347AAF8E-DF05-432B-B083-AAAC5CF4706D}">
      <dgm:prSet/>
      <dgm:spPr/>
      <dgm:t>
        <a:bodyPr/>
        <a:lstStyle/>
        <a:p>
          <a:endParaRPr lang="en-US"/>
        </a:p>
      </dgm:t>
    </dgm:pt>
    <dgm:pt modelId="{7D73B962-AF82-4F10-8F6D-60520FCC775C}">
      <dgm:prSet phldrT="[Text]" custT="1"/>
      <dgm:spPr/>
      <dgm:t>
        <a:bodyPr/>
        <a:lstStyle/>
        <a:p>
          <a:r>
            <a:rPr lang="en-US" sz="3000" dirty="0" smtClean="0">
              <a:latin typeface="Times New Roman" pitchFamily="18" charset="0"/>
              <a:cs typeface="Times New Roman" pitchFamily="18" charset="0"/>
            </a:rPr>
            <a:t>Sốc</a:t>
          </a:r>
          <a:endParaRPr lang="en-US" sz="3000" dirty="0">
            <a:latin typeface="Times New Roman" pitchFamily="18" charset="0"/>
            <a:cs typeface="Times New Roman" pitchFamily="18" charset="0"/>
          </a:endParaRPr>
        </a:p>
      </dgm:t>
    </dgm:pt>
    <dgm:pt modelId="{7FF07503-7DDB-4E3E-BCFA-85275F30C012}" type="parTrans" cxnId="{46183CBF-2A09-4D0D-9903-640316FDD906}">
      <dgm:prSet/>
      <dgm:spPr/>
      <dgm:t>
        <a:bodyPr/>
        <a:lstStyle/>
        <a:p>
          <a:endParaRPr lang="en-US"/>
        </a:p>
      </dgm:t>
    </dgm:pt>
    <dgm:pt modelId="{F45FE8C0-443D-46ED-8E3C-14D1BE84EEFB}" type="sibTrans" cxnId="{46183CBF-2A09-4D0D-9903-640316FDD906}">
      <dgm:prSet/>
      <dgm:spPr/>
      <dgm:t>
        <a:bodyPr/>
        <a:lstStyle/>
        <a:p>
          <a:endParaRPr lang="en-US"/>
        </a:p>
      </dgm:t>
    </dgm:pt>
    <dgm:pt modelId="{EE6D8707-6529-4FA8-BF76-43FC81D7A413}">
      <dgm:prSet custT="1"/>
      <dgm:spPr/>
      <dgm:t>
        <a:bodyPr/>
        <a:lstStyle/>
        <a:p>
          <a:r>
            <a:rPr lang="en-US" sz="3000" dirty="0" smtClean="0">
              <a:latin typeface="Times New Roman" pitchFamily="18" charset="0"/>
              <a:cs typeface="Times New Roman" pitchFamily="18" charset="0"/>
            </a:rPr>
            <a:t>Sốc giảm thể tích, sốc nhiễm khuẩn</a:t>
          </a:r>
          <a:endParaRPr lang="en-US" sz="3000" dirty="0">
            <a:latin typeface="Times New Roman" pitchFamily="18" charset="0"/>
            <a:cs typeface="Times New Roman" pitchFamily="18" charset="0"/>
          </a:endParaRPr>
        </a:p>
      </dgm:t>
    </dgm:pt>
    <dgm:pt modelId="{0C2F3B5F-94BB-4F38-9C77-D023F865B030}" type="parTrans" cxnId="{43996131-790F-4DC9-98A5-7718F73BED07}">
      <dgm:prSet/>
      <dgm:spPr/>
      <dgm:t>
        <a:bodyPr/>
        <a:lstStyle/>
        <a:p>
          <a:endParaRPr lang="en-US"/>
        </a:p>
      </dgm:t>
    </dgm:pt>
    <dgm:pt modelId="{E7887DFD-458E-4B51-8D31-AD152CAAD039}" type="sibTrans" cxnId="{43996131-790F-4DC9-98A5-7718F73BED07}">
      <dgm:prSet/>
      <dgm:spPr/>
      <dgm:t>
        <a:bodyPr/>
        <a:lstStyle/>
        <a:p>
          <a:endParaRPr lang="en-US"/>
        </a:p>
      </dgm:t>
    </dgm:pt>
    <dgm:pt modelId="{7AA35F3A-29F1-4166-9044-E33C4E2CA2C0}" type="pres">
      <dgm:prSet presAssocID="{57CDD1E0-15C3-41BE-9C5F-522181A8DC7F}" presName="list" presStyleCnt="0">
        <dgm:presLayoutVars>
          <dgm:dir/>
          <dgm:animLvl val="lvl"/>
        </dgm:presLayoutVars>
      </dgm:prSet>
      <dgm:spPr/>
      <dgm:t>
        <a:bodyPr/>
        <a:lstStyle/>
        <a:p>
          <a:endParaRPr lang="en-US"/>
        </a:p>
      </dgm:t>
    </dgm:pt>
    <dgm:pt modelId="{7BDE1F0D-1C18-4601-998A-6FF1AD88E9AB}" type="pres">
      <dgm:prSet presAssocID="{98CE01C0-DCE1-4665-9EB0-F2ED163CD6D3}" presName="posSpace" presStyleCnt="0"/>
      <dgm:spPr/>
    </dgm:pt>
    <dgm:pt modelId="{95592763-1362-4CD8-AB51-6621BCD45FD3}" type="pres">
      <dgm:prSet presAssocID="{98CE01C0-DCE1-4665-9EB0-F2ED163CD6D3}" presName="vertFlow" presStyleCnt="0"/>
      <dgm:spPr/>
    </dgm:pt>
    <dgm:pt modelId="{74AB9B95-9888-4E00-BE6A-928713BDC62A}" type="pres">
      <dgm:prSet presAssocID="{98CE01C0-DCE1-4665-9EB0-F2ED163CD6D3}" presName="topSpace" presStyleCnt="0"/>
      <dgm:spPr/>
    </dgm:pt>
    <dgm:pt modelId="{3EBA85F5-9DEF-4582-9657-09DEA6DA735E}" type="pres">
      <dgm:prSet presAssocID="{98CE01C0-DCE1-4665-9EB0-F2ED163CD6D3}" presName="firstComp" presStyleCnt="0"/>
      <dgm:spPr/>
    </dgm:pt>
    <dgm:pt modelId="{002EA5DD-808F-4AA1-82BA-67208131F122}" type="pres">
      <dgm:prSet presAssocID="{98CE01C0-DCE1-4665-9EB0-F2ED163CD6D3}" presName="firstChild" presStyleLbl="bgAccFollowNode1" presStyleIdx="0" presStyleCnt="3" custScaleX="92176" custScaleY="208410" custLinFactNeighborX="-30794" custLinFactNeighborY="17654"/>
      <dgm:spPr/>
      <dgm:t>
        <a:bodyPr/>
        <a:lstStyle/>
        <a:p>
          <a:endParaRPr lang="en-US"/>
        </a:p>
      </dgm:t>
    </dgm:pt>
    <dgm:pt modelId="{5A2D4B6C-DB94-4BB6-A314-220E436F8780}" type="pres">
      <dgm:prSet presAssocID="{98CE01C0-DCE1-4665-9EB0-F2ED163CD6D3}" presName="firstChildTx" presStyleLbl="bgAccFollowNode1" presStyleIdx="0" presStyleCnt="3">
        <dgm:presLayoutVars>
          <dgm:bulletEnabled val="1"/>
        </dgm:presLayoutVars>
      </dgm:prSet>
      <dgm:spPr/>
      <dgm:t>
        <a:bodyPr/>
        <a:lstStyle/>
        <a:p>
          <a:endParaRPr lang="en-US"/>
        </a:p>
      </dgm:t>
    </dgm:pt>
    <dgm:pt modelId="{C717E2B8-D301-4267-9AEB-8EEBF54340ED}" type="pres">
      <dgm:prSet presAssocID="{98CE01C0-DCE1-4665-9EB0-F2ED163CD6D3}" presName="negSpace" presStyleCnt="0"/>
      <dgm:spPr/>
    </dgm:pt>
    <dgm:pt modelId="{C2E8249A-5B68-4C27-BCDF-D0C6E62FAA15}" type="pres">
      <dgm:prSet presAssocID="{98CE01C0-DCE1-4665-9EB0-F2ED163CD6D3}" presName="circle" presStyleLbl="node1" presStyleIdx="0" presStyleCnt="3" custScaleX="109881" custScaleY="161364" custLinFactNeighborX="-386" custLinFactNeighborY="-86871"/>
      <dgm:spPr/>
      <dgm:t>
        <a:bodyPr/>
        <a:lstStyle/>
        <a:p>
          <a:endParaRPr lang="en-US"/>
        </a:p>
      </dgm:t>
    </dgm:pt>
    <dgm:pt modelId="{F0C906A1-10C4-45B0-842D-2AD9EC0C565E}" type="pres">
      <dgm:prSet presAssocID="{763EB65B-BCA3-4E19-9E3F-1DD4587147E0}" presName="transSpace" presStyleCnt="0"/>
      <dgm:spPr/>
    </dgm:pt>
    <dgm:pt modelId="{255F1F95-1A6D-4C0D-8850-CE2953128C33}" type="pres">
      <dgm:prSet presAssocID="{4FB241BF-0160-4BCD-B52B-58B392289194}" presName="posSpace" presStyleCnt="0"/>
      <dgm:spPr/>
    </dgm:pt>
    <dgm:pt modelId="{36867108-0D24-4A83-B771-65EC854AFE18}" type="pres">
      <dgm:prSet presAssocID="{4FB241BF-0160-4BCD-B52B-58B392289194}" presName="vertFlow" presStyleCnt="0"/>
      <dgm:spPr/>
    </dgm:pt>
    <dgm:pt modelId="{1FF71404-18A9-4227-85E2-1A39E5D3FE0D}" type="pres">
      <dgm:prSet presAssocID="{4FB241BF-0160-4BCD-B52B-58B392289194}" presName="topSpace" presStyleCnt="0"/>
      <dgm:spPr/>
    </dgm:pt>
    <dgm:pt modelId="{8F744894-5E0A-4584-9806-D0F38A7564A5}" type="pres">
      <dgm:prSet presAssocID="{4FB241BF-0160-4BCD-B52B-58B392289194}" presName="firstComp" presStyleCnt="0"/>
      <dgm:spPr/>
    </dgm:pt>
    <dgm:pt modelId="{A0CF6214-5B84-4C66-9AB3-6139799B09AF}" type="pres">
      <dgm:prSet presAssocID="{4FB241BF-0160-4BCD-B52B-58B392289194}" presName="firstChild" presStyleLbl="bgAccFollowNode1" presStyleIdx="1" presStyleCnt="3" custScaleX="86669" custScaleY="217395" custLinFactNeighborX="-22186" custLinFactNeighborY="946"/>
      <dgm:spPr/>
      <dgm:t>
        <a:bodyPr/>
        <a:lstStyle/>
        <a:p>
          <a:endParaRPr lang="en-US"/>
        </a:p>
      </dgm:t>
    </dgm:pt>
    <dgm:pt modelId="{7494DDB3-59B2-42D1-A699-B7D47AC337BD}" type="pres">
      <dgm:prSet presAssocID="{4FB241BF-0160-4BCD-B52B-58B392289194}" presName="firstChildTx" presStyleLbl="bgAccFollowNode1" presStyleIdx="1" presStyleCnt="3">
        <dgm:presLayoutVars>
          <dgm:bulletEnabled val="1"/>
        </dgm:presLayoutVars>
      </dgm:prSet>
      <dgm:spPr/>
      <dgm:t>
        <a:bodyPr/>
        <a:lstStyle/>
        <a:p>
          <a:endParaRPr lang="en-US"/>
        </a:p>
      </dgm:t>
    </dgm:pt>
    <dgm:pt modelId="{569422FA-9957-4D34-B64C-615507346BE5}" type="pres">
      <dgm:prSet presAssocID="{4FB241BF-0160-4BCD-B52B-58B392289194}" presName="negSpace" presStyleCnt="0"/>
      <dgm:spPr/>
    </dgm:pt>
    <dgm:pt modelId="{D8537CC6-5C2F-45B0-B524-886846D44400}" type="pres">
      <dgm:prSet presAssocID="{4FB241BF-0160-4BCD-B52B-58B392289194}" presName="circle" presStyleLbl="node1" presStyleIdx="1" presStyleCnt="3" custScaleX="107328" custScaleY="172390" custLinFactNeighborX="4211" custLinFactNeighborY="-97511"/>
      <dgm:spPr/>
      <dgm:t>
        <a:bodyPr/>
        <a:lstStyle/>
        <a:p>
          <a:endParaRPr lang="en-US"/>
        </a:p>
      </dgm:t>
    </dgm:pt>
    <dgm:pt modelId="{F20D1695-59CB-4F3B-A418-626FE842B39D}" type="pres">
      <dgm:prSet presAssocID="{18316445-A66F-454F-AE64-8EC8E01E1580}" presName="transSpace" presStyleCnt="0"/>
      <dgm:spPr/>
    </dgm:pt>
    <dgm:pt modelId="{C7F639B6-557F-4376-9636-712442EBE09F}" type="pres">
      <dgm:prSet presAssocID="{7D73B962-AF82-4F10-8F6D-60520FCC775C}" presName="posSpace" presStyleCnt="0"/>
      <dgm:spPr/>
    </dgm:pt>
    <dgm:pt modelId="{F3189BAC-5A2F-49B3-B3D2-D22002616A15}" type="pres">
      <dgm:prSet presAssocID="{7D73B962-AF82-4F10-8F6D-60520FCC775C}" presName="vertFlow" presStyleCnt="0"/>
      <dgm:spPr/>
    </dgm:pt>
    <dgm:pt modelId="{34BA9304-53DB-421A-9A71-C6D1B8FBA956}" type="pres">
      <dgm:prSet presAssocID="{7D73B962-AF82-4F10-8F6D-60520FCC775C}" presName="topSpace" presStyleCnt="0"/>
      <dgm:spPr/>
    </dgm:pt>
    <dgm:pt modelId="{CCD279F8-C7DD-44A1-A233-6E6AEBFB9DAF}" type="pres">
      <dgm:prSet presAssocID="{7D73B962-AF82-4F10-8F6D-60520FCC775C}" presName="firstComp" presStyleCnt="0"/>
      <dgm:spPr/>
    </dgm:pt>
    <dgm:pt modelId="{B2A42896-F4CF-41F7-92F7-3EA90FECD9C0}" type="pres">
      <dgm:prSet presAssocID="{7D73B962-AF82-4F10-8F6D-60520FCC775C}" presName="firstChild" presStyleLbl="bgAccFollowNode1" presStyleIdx="2" presStyleCnt="3" custScaleX="104088" custScaleY="218828" custLinFactNeighborX="-17823" custLinFactNeighborY="876"/>
      <dgm:spPr/>
      <dgm:t>
        <a:bodyPr/>
        <a:lstStyle/>
        <a:p>
          <a:endParaRPr lang="en-US"/>
        </a:p>
      </dgm:t>
    </dgm:pt>
    <dgm:pt modelId="{842328CD-CEE1-4BFC-8DA9-EC9247D4F6AD}" type="pres">
      <dgm:prSet presAssocID="{7D73B962-AF82-4F10-8F6D-60520FCC775C}" presName="firstChildTx" presStyleLbl="bgAccFollowNode1" presStyleIdx="2" presStyleCnt="3">
        <dgm:presLayoutVars>
          <dgm:bulletEnabled val="1"/>
        </dgm:presLayoutVars>
      </dgm:prSet>
      <dgm:spPr/>
      <dgm:t>
        <a:bodyPr/>
        <a:lstStyle/>
        <a:p>
          <a:endParaRPr lang="en-US"/>
        </a:p>
      </dgm:t>
    </dgm:pt>
    <dgm:pt modelId="{00797CDA-5638-446D-AA1B-BD521816065B}" type="pres">
      <dgm:prSet presAssocID="{7D73B962-AF82-4F10-8F6D-60520FCC775C}" presName="negSpace" presStyleCnt="0"/>
      <dgm:spPr/>
    </dgm:pt>
    <dgm:pt modelId="{E09057C7-74E1-46ED-B176-CA2FD1CF486A}" type="pres">
      <dgm:prSet presAssocID="{7D73B962-AF82-4F10-8F6D-60520FCC775C}" presName="circle" presStyleLbl="node1" presStyleIdx="2" presStyleCnt="3" custScaleX="100697" custScaleY="168632" custLinFactNeighborX="-7519" custLinFactNeighborY="-92012"/>
      <dgm:spPr/>
      <dgm:t>
        <a:bodyPr/>
        <a:lstStyle/>
        <a:p>
          <a:endParaRPr lang="en-US"/>
        </a:p>
      </dgm:t>
    </dgm:pt>
  </dgm:ptLst>
  <dgm:cxnLst>
    <dgm:cxn modelId="{347AAF8E-DF05-432B-B083-AAAC5CF4706D}" srcId="{4FB241BF-0160-4BCD-B52B-58B392289194}" destId="{360B91DC-0D16-4451-AE1A-CF89691385AC}" srcOrd="0" destOrd="0" parTransId="{55DEEF77-5EEC-4C7B-B2AC-E436BE207B57}" sibTransId="{5E8F8F4D-5C81-4643-9031-DF9D34F899AC}"/>
    <dgm:cxn modelId="{90F663EA-7F43-4516-84AB-69F138B663A4}" srcId="{98CE01C0-DCE1-4665-9EB0-F2ED163CD6D3}" destId="{F1EB3C70-F337-4B30-B21E-C3D7CA29753A}" srcOrd="0" destOrd="0" parTransId="{15DAD0C7-393E-4F99-9B62-8C72671AFEFF}" sibTransId="{71B04EC3-0257-42E5-981B-32942E6FEAED}"/>
    <dgm:cxn modelId="{601D464A-796A-47CF-A0E5-9E7764F847E9}" type="presOf" srcId="{EE6D8707-6529-4FA8-BF76-43FC81D7A413}" destId="{842328CD-CEE1-4BFC-8DA9-EC9247D4F6AD}" srcOrd="1" destOrd="0" presId="urn:microsoft.com/office/officeart/2005/8/layout/hList9"/>
    <dgm:cxn modelId="{46183CBF-2A09-4D0D-9903-640316FDD906}" srcId="{57CDD1E0-15C3-41BE-9C5F-522181A8DC7F}" destId="{7D73B962-AF82-4F10-8F6D-60520FCC775C}" srcOrd="2" destOrd="0" parTransId="{7FF07503-7DDB-4E3E-BCFA-85275F30C012}" sibTransId="{F45FE8C0-443D-46ED-8E3C-14D1BE84EEFB}"/>
    <dgm:cxn modelId="{43996131-790F-4DC9-98A5-7718F73BED07}" srcId="{7D73B962-AF82-4F10-8F6D-60520FCC775C}" destId="{EE6D8707-6529-4FA8-BF76-43FC81D7A413}" srcOrd="0" destOrd="0" parTransId="{0C2F3B5F-94BB-4F38-9C77-D023F865B030}" sibTransId="{E7887DFD-458E-4B51-8D31-AD152CAAD039}"/>
    <dgm:cxn modelId="{876622DE-7BA2-41F8-9153-EA4756A3ADFD}" type="presOf" srcId="{360B91DC-0D16-4451-AE1A-CF89691385AC}" destId="{A0CF6214-5B84-4C66-9AB3-6139799B09AF}" srcOrd="0" destOrd="0" presId="urn:microsoft.com/office/officeart/2005/8/layout/hList9"/>
    <dgm:cxn modelId="{ABB33766-AD9F-415D-B6A6-6C7A5DC437F7}" type="presOf" srcId="{7D73B962-AF82-4F10-8F6D-60520FCC775C}" destId="{E09057C7-74E1-46ED-B176-CA2FD1CF486A}" srcOrd="0" destOrd="0" presId="urn:microsoft.com/office/officeart/2005/8/layout/hList9"/>
    <dgm:cxn modelId="{F80D505C-F0A8-4B4F-BDE9-3163BD8428EA}" srcId="{57CDD1E0-15C3-41BE-9C5F-522181A8DC7F}" destId="{4FB241BF-0160-4BCD-B52B-58B392289194}" srcOrd="1" destOrd="0" parTransId="{A72A51E1-A4D1-4A34-829C-7662835180F6}" sibTransId="{18316445-A66F-454F-AE64-8EC8E01E1580}"/>
    <dgm:cxn modelId="{07D6800F-F1C5-4A0D-B4BE-83F8EBD3DB7C}" type="presOf" srcId="{EE6D8707-6529-4FA8-BF76-43FC81D7A413}" destId="{B2A42896-F4CF-41F7-92F7-3EA90FECD9C0}" srcOrd="0" destOrd="0" presId="urn:microsoft.com/office/officeart/2005/8/layout/hList9"/>
    <dgm:cxn modelId="{0F45A2C0-3256-4C12-8343-F88118D30A20}" type="presOf" srcId="{F1EB3C70-F337-4B30-B21E-C3D7CA29753A}" destId="{002EA5DD-808F-4AA1-82BA-67208131F122}" srcOrd="0" destOrd="0" presId="urn:microsoft.com/office/officeart/2005/8/layout/hList9"/>
    <dgm:cxn modelId="{ECEC53B9-8949-4E29-9110-7BDFA0641FC1}" type="presOf" srcId="{F1EB3C70-F337-4B30-B21E-C3D7CA29753A}" destId="{5A2D4B6C-DB94-4BB6-A314-220E436F8780}" srcOrd="1" destOrd="0" presId="urn:microsoft.com/office/officeart/2005/8/layout/hList9"/>
    <dgm:cxn modelId="{06C04AF2-66E9-4422-9B17-7BD304B184C7}" type="presOf" srcId="{4FB241BF-0160-4BCD-B52B-58B392289194}" destId="{D8537CC6-5C2F-45B0-B524-886846D44400}" srcOrd="0" destOrd="0" presId="urn:microsoft.com/office/officeart/2005/8/layout/hList9"/>
    <dgm:cxn modelId="{05C59BB3-D262-4FB2-ADA7-6268F514E7DA}" type="presOf" srcId="{98CE01C0-DCE1-4665-9EB0-F2ED163CD6D3}" destId="{C2E8249A-5B68-4C27-BCDF-D0C6E62FAA15}" srcOrd="0" destOrd="0" presId="urn:microsoft.com/office/officeart/2005/8/layout/hList9"/>
    <dgm:cxn modelId="{2DDB03D5-E047-4FB7-A2BA-9F74D7525E9F}" srcId="{57CDD1E0-15C3-41BE-9C5F-522181A8DC7F}" destId="{98CE01C0-DCE1-4665-9EB0-F2ED163CD6D3}" srcOrd="0" destOrd="0" parTransId="{66FB3A6C-805E-4021-A02B-722BED694321}" sibTransId="{763EB65B-BCA3-4E19-9E3F-1DD4587147E0}"/>
    <dgm:cxn modelId="{C9903863-201B-4BBD-81B2-BAA99B39D6FC}" type="presOf" srcId="{57CDD1E0-15C3-41BE-9C5F-522181A8DC7F}" destId="{7AA35F3A-29F1-4166-9044-E33C4E2CA2C0}" srcOrd="0" destOrd="0" presId="urn:microsoft.com/office/officeart/2005/8/layout/hList9"/>
    <dgm:cxn modelId="{F98C1A4C-EDFA-4BEF-8B08-EBF3317031CD}" type="presOf" srcId="{360B91DC-0D16-4451-AE1A-CF89691385AC}" destId="{7494DDB3-59B2-42D1-A699-B7D47AC337BD}" srcOrd="1" destOrd="0" presId="urn:microsoft.com/office/officeart/2005/8/layout/hList9"/>
    <dgm:cxn modelId="{9955F51D-6F75-4DF5-A430-1106DECD0987}" type="presParOf" srcId="{7AA35F3A-29F1-4166-9044-E33C4E2CA2C0}" destId="{7BDE1F0D-1C18-4601-998A-6FF1AD88E9AB}" srcOrd="0" destOrd="0" presId="urn:microsoft.com/office/officeart/2005/8/layout/hList9"/>
    <dgm:cxn modelId="{4C22CEAE-AD3C-41CB-B232-1EB23A8DC850}" type="presParOf" srcId="{7AA35F3A-29F1-4166-9044-E33C4E2CA2C0}" destId="{95592763-1362-4CD8-AB51-6621BCD45FD3}" srcOrd="1" destOrd="0" presId="urn:microsoft.com/office/officeart/2005/8/layout/hList9"/>
    <dgm:cxn modelId="{47FB728B-4559-44D9-A675-99791F69ADD7}" type="presParOf" srcId="{95592763-1362-4CD8-AB51-6621BCD45FD3}" destId="{74AB9B95-9888-4E00-BE6A-928713BDC62A}" srcOrd="0" destOrd="0" presId="urn:microsoft.com/office/officeart/2005/8/layout/hList9"/>
    <dgm:cxn modelId="{E40D06AC-29B8-4F7D-90BC-77FBB4DB0D46}" type="presParOf" srcId="{95592763-1362-4CD8-AB51-6621BCD45FD3}" destId="{3EBA85F5-9DEF-4582-9657-09DEA6DA735E}" srcOrd="1" destOrd="0" presId="urn:microsoft.com/office/officeart/2005/8/layout/hList9"/>
    <dgm:cxn modelId="{C6CCDB45-3BD2-4197-8A74-FB5DF54BA353}" type="presParOf" srcId="{3EBA85F5-9DEF-4582-9657-09DEA6DA735E}" destId="{002EA5DD-808F-4AA1-82BA-67208131F122}" srcOrd="0" destOrd="0" presId="urn:microsoft.com/office/officeart/2005/8/layout/hList9"/>
    <dgm:cxn modelId="{23220ADE-7EB5-405F-9585-B20B4D1E819A}" type="presParOf" srcId="{3EBA85F5-9DEF-4582-9657-09DEA6DA735E}" destId="{5A2D4B6C-DB94-4BB6-A314-220E436F8780}" srcOrd="1" destOrd="0" presId="urn:microsoft.com/office/officeart/2005/8/layout/hList9"/>
    <dgm:cxn modelId="{9AAC9809-7AD7-4028-B7B6-D4125849E028}" type="presParOf" srcId="{7AA35F3A-29F1-4166-9044-E33C4E2CA2C0}" destId="{C717E2B8-D301-4267-9AEB-8EEBF54340ED}" srcOrd="2" destOrd="0" presId="urn:microsoft.com/office/officeart/2005/8/layout/hList9"/>
    <dgm:cxn modelId="{C1200323-E8C8-49A0-9A00-9766DE5DDD6D}" type="presParOf" srcId="{7AA35F3A-29F1-4166-9044-E33C4E2CA2C0}" destId="{C2E8249A-5B68-4C27-BCDF-D0C6E62FAA15}" srcOrd="3" destOrd="0" presId="urn:microsoft.com/office/officeart/2005/8/layout/hList9"/>
    <dgm:cxn modelId="{A081ABF5-5EEC-4D1E-9005-BB5219113E91}" type="presParOf" srcId="{7AA35F3A-29F1-4166-9044-E33C4E2CA2C0}" destId="{F0C906A1-10C4-45B0-842D-2AD9EC0C565E}" srcOrd="4" destOrd="0" presId="urn:microsoft.com/office/officeart/2005/8/layout/hList9"/>
    <dgm:cxn modelId="{5BBEB029-3B8D-42CB-B5C2-44F235C6869D}" type="presParOf" srcId="{7AA35F3A-29F1-4166-9044-E33C4E2CA2C0}" destId="{255F1F95-1A6D-4C0D-8850-CE2953128C33}" srcOrd="5" destOrd="0" presId="urn:microsoft.com/office/officeart/2005/8/layout/hList9"/>
    <dgm:cxn modelId="{E0DD1D24-5497-4E8D-B3B0-89B601789312}" type="presParOf" srcId="{7AA35F3A-29F1-4166-9044-E33C4E2CA2C0}" destId="{36867108-0D24-4A83-B771-65EC854AFE18}" srcOrd="6" destOrd="0" presId="urn:microsoft.com/office/officeart/2005/8/layout/hList9"/>
    <dgm:cxn modelId="{87FBC79C-846B-49A2-9DF5-29C1F04B3C51}" type="presParOf" srcId="{36867108-0D24-4A83-B771-65EC854AFE18}" destId="{1FF71404-18A9-4227-85E2-1A39E5D3FE0D}" srcOrd="0" destOrd="0" presId="urn:microsoft.com/office/officeart/2005/8/layout/hList9"/>
    <dgm:cxn modelId="{CBB1A9D7-58AD-4307-8D9D-9748D4F5B7AE}" type="presParOf" srcId="{36867108-0D24-4A83-B771-65EC854AFE18}" destId="{8F744894-5E0A-4584-9806-D0F38A7564A5}" srcOrd="1" destOrd="0" presId="urn:microsoft.com/office/officeart/2005/8/layout/hList9"/>
    <dgm:cxn modelId="{17A927C1-6FE6-460B-BB7E-ECE602C83FDA}" type="presParOf" srcId="{8F744894-5E0A-4584-9806-D0F38A7564A5}" destId="{A0CF6214-5B84-4C66-9AB3-6139799B09AF}" srcOrd="0" destOrd="0" presId="urn:microsoft.com/office/officeart/2005/8/layout/hList9"/>
    <dgm:cxn modelId="{249BF163-CCB4-4EE4-8D0F-726595BDF997}" type="presParOf" srcId="{8F744894-5E0A-4584-9806-D0F38A7564A5}" destId="{7494DDB3-59B2-42D1-A699-B7D47AC337BD}" srcOrd="1" destOrd="0" presId="urn:microsoft.com/office/officeart/2005/8/layout/hList9"/>
    <dgm:cxn modelId="{7A0B2A14-B879-4162-9D85-34F3069AD9D0}" type="presParOf" srcId="{7AA35F3A-29F1-4166-9044-E33C4E2CA2C0}" destId="{569422FA-9957-4D34-B64C-615507346BE5}" srcOrd="7" destOrd="0" presId="urn:microsoft.com/office/officeart/2005/8/layout/hList9"/>
    <dgm:cxn modelId="{D3B2CAD3-9A6F-43C2-BE54-97F6B7B3BCC7}" type="presParOf" srcId="{7AA35F3A-29F1-4166-9044-E33C4E2CA2C0}" destId="{D8537CC6-5C2F-45B0-B524-886846D44400}" srcOrd="8" destOrd="0" presId="urn:microsoft.com/office/officeart/2005/8/layout/hList9"/>
    <dgm:cxn modelId="{09E3B67F-8A40-49DA-AEBC-412A40711D69}" type="presParOf" srcId="{7AA35F3A-29F1-4166-9044-E33C4E2CA2C0}" destId="{F20D1695-59CB-4F3B-A418-626FE842B39D}" srcOrd="9" destOrd="0" presId="urn:microsoft.com/office/officeart/2005/8/layout/hList9"/>
    <dgm:cxn modelId="{0F37AD92-D542-49D3-AEA2-937187B849E9}" type="presParOf" srcId="{7AA35F3A-29F1-4166-9044-E33C4E2CA2C0}" destId="{C7F639B6-557F-4376-9636-712442EBE09F}" srcOrd="10" destOrd="0" presId="urn:microsoft.com/office/officeart/2005/8/layout/hList9"/>
    <dgm:cxn modelId="{37898B27-A4B7-427D-A0EB-A0F37E48C586}" type="presParOf" srcId="{7AA35F3A-29F1-4166-9044-E33C4E2CA2C0}" destId="{F3189BAC-5A2F-49B3-B3D2-D22002616A15}" srcOrd="11" destOrd="0" presId="urn:microsoft.com/office/officeart/2005/8/layout/hList9"/>
    <dgm:cxn modelId="{D3252672-2AB0-44E5-9815-4BE7448CDB1C}" type="presParOf" srcId="{F3189BAC-5A2F-49B3-B3D2-D22002616A15}" destId="{34BA9304-53DB-421A-9A71-C6D1B8FBA956}" srcOrd="0" destOrd="0" presId="urn:microsoft.com/office/officeart/2005/8/layout/hList9"/>
    <dgm:cxn modelId="{544A2331-9E59-4835-9946-25F2790F1E09}" type="presParOf" srcId="{F3189BAC-5A2F-49B3-B3D2-D22002616A15}" destId="{CCD279F8-C7DD-44A1-A233-6E6AEBFB9DAF}" srcOrd="1" destOrd="0" presId="urn:microsoft.com/office/officeart/2005/8/layout/hList9"/>
    <dgm:cxn modelId="{650549D0-D4EB-4910-8464-E3EF1070414A}" type="presParOf" srcId="{CCD279F8-C7DD-44A1-A233-6E6AEBFB9DAF}" destId="{B2A42896-F4CF-41F7-92F7-3EA90FECD9C0}" srcOrd="0" destOrd="0" presId="urn:microsoft.com/office/officeart/2005/8/layout/hList9"/>
    <dgm:cxn modelId="{32B64D82-2154-4B90-AFB4-A8C6AAD54290}" type="presParOf" srcId="{CCD279F8-C7DD-44A1-A233-6E6AEBFB9DAF}" destId="{842328CD-CEE1-4BFC-8DA9-EC9247D4F6AD}" srcOrd="1" destOrd="0" presId="urn:microsoft.com/office/officeart/2005/8/layout/hList9"/>
    <dgm:cxn modelId="{491B9AD5-7E09-4009-996A-1A4EC9B033F7}" type="presParOf" srcId="{7AA35F3A-29F1-4166-9044-E33C4E2CA2C0}" destId="{00797CDA-5638-446D-AA1B-BD521816065B}" srcOrd="12" destOrd="0" presId="urn:microsoft.com/office/officeart/2005/8/layout/hList9"/>
    <dgm:cxn modelId="{555EF099-FC97-4048-AC61-E2564C701FDD}" type="presParOf" srcId="{7AA35F3A-29F1-4166-9044-E33C4E2CA2C0}" destId="{E09057C7-74E1-46ED-B176-CA2FD1CF486A}" srcOrd="13" destOrd="0" presId="urn:microsoft.com/office/officeart/2005/8/layout/hList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9EC5F0B-F086-41C8-9F19-533B19D86944}">
      <dsp:nvSpPr>
        <dsp:cNvPr id="0" name=""/>
        <dsp:cNvSpPr/>
      </dsp:nvSpPr>
      <dsp:spPr>
        <a:xfrm>
          <a:off x="0" y="4413919"/>
          <a:ext cx="8229600" cy="76580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Theo dõi nhịp tim, nhịp thở, SpO2 khi bác sĩ đặt catheter</a:t>
          </a:r>
          <a:endParaRPr lang="en-US" sz="3000" kern="1200" dirty="0">
            <a:latin typeface="Times New Roman" pitchFamily="18" charset="0"/>
            <a:cs typeface="Times New Roman" pitchFamily="18" charset="0"/>
          </a:endParaRPr>
        </a:p>
      </dsp:txBody>
      <dsp:txXfrm>
        <a:off x="0" y="4413919"/>
        <a:ext cx="8229600" cy="765800"/>
      </dsp:txXfrm>
    </dsp:sp>
    <dsp:sp modelId="{63C196AD-99D4-4EC7-ACFD-DFC90B641DD5}">
      <dsp:nvSpPr>
        <dsp:cNvPr id="0" name=""/>
        <dsp:cNvSpPr/>
      </dsp:nvSpPr>
      <dsp:spPr>
        <a:xfrm rot="10800000">
          <a:off x="0" y="3531511"/>
          <a:ext cx="8229600" cy="8910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Phụ giúp bác sĩ sát khuẩn, mặc áo...</a:t>
          </a:r>
          <a:endParaRPr lang="en-US" sz="3000" kern="1200" dirty="0">
            <a:latin typeface="Times New Roman" pitchFamily="18" charset="0"/>
            <a:cs typeface="Times New Roman" pitchFamily="18" charset="0"/>
          </a:endParaRPr>
        </a:p>
      </dsp:txBody>
      <dsp:txXfrm rot="10800000">
        <a:off x="0" y="3531511"/>
        <a:ext cx="8229600" cy="891098"/>
      </dsp:txXfrm>
    </dsp:sp>
    <dsp:sp modelId="{DF9731E7-ED05-4781-93C7-DA11B4FCBD84}">
      <dsp:nvSpPr>
        <dsp:cNvPr id="0" name=""/>
        <dsp:cNvSpPr/>
      </dsp:nvSpPr>
      <dsp:spPr>
        <a:xfrm rot="10800000">
          <a:off x="0" y="2649103"/>
          <a:ext cx="8229600" cy="8910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Sát khuẩn vùng định đặt</a:t>
          </a:r>
          <a:endParaRPr lang="en-US" sz="3000" kern="1200" dirty="0">
            <a:latin typeface="Times New Roman" pitchFamily="18" charset="0"/>
            <a:cs typeface="Times New Roman" pitchFamily="18" charset="0"/>
          </a:endParaRPr>
        </a:p>
      </dsp:txBody>
      <dsp:txXfrm rot="10800000">
        <a:off x="0" y="2649103"/>
        <a:ext cx="8229600" cy="891098"/>
      </dsp:txXfrm>
    </dsp:sp>
    <dsp:sp modelId="{8ED7940D-31FC-4FC7-835A-0FC384405941}">
      <dsp:nvSpPr>
        <dsp:cNvPr id="0" name=""/>
        <dsp:cNvSpPr/>
      </dsp:nvSpPr>
      <dsp:spPr>
        <a:xfrm rot="10800000">
          <a:off x="0" y="1766696"/>
          <a:ext cx="8229600" cy="8910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Dùng thuốc an thần (nếu có chỉ định củ bác sĩ)</a:t>
          </a:r>
          <a:endParaRPr lang="en-US" sz="3000" kern="1200" dirty="0">
            <a:latin typeface="Times New Roman" pitchFamily="18" charset="0"/>
            <a:cs typeface="Times New Roman" pitchFamily="18" charset="0"/>
          </a:endParaRPr>
        </a:p>
      </dsp:txBody>
      <dsp:txXfrm rot="10800000">
        <a:off x="0" y="1766696"/>
        <a:ext cx="8229600" cy="891098"/>
      </dsp:txXfrm>
    </dsp:sp>
    <dsp:sp modelId="{6CDF0836-F084-4722-B7B3-F26EF96913D2}">
      <dsp:nvSpPr>
        <dsp:cNvPr id="0" name=""/>
        <dsp:cNvSpPr/>
      </dsp:nvSpPr>
      <dsp:spPr>
        <a:xfrm rot="10800000">
          <a:off x="0" y="884288"/>
          <a:ext cx="8229600" cy="8910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Sát khuẩn tay điều dưỡng</a:t>
          </a:r>
          <a:endParaRPr lang="en-US" sz="3000" kern="1200" dirty="0">
            <a:latin typeface="Times New Roman" pitchFamily="18" charset="0"/>
            <a:cs typeface="Times New Roman" pitchFamily="18" charset="0"/>
          </a:endParaRPr>
        </a:p>
      </dsp:txBody>
      <dsp:txXfrm rot="10800000">
        <a:off x="0" y="884288"/>
        <a:ext cx="8229600" cy="891098"/>
      </dsp:txXfrm>
    </dsp:sp>
    <dsp:sp modelId="{C7A4FCC3-AB7B-442E-8039-E3189FF00F07}">
      <dsp:nvSpPr>
        <dsp:cNvPr id="0" name=""/>
        <dsp:cNvSpPr/>
      </dsp:nvSpPr>
      <dsp:spPr>
        <a:xfrm rot="10800000">
          <a:off x="0" y="1880"/>
          <a:ext cx="8229600" cy="891098"/>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Nhận định tình trạng chung của bệnh nhân</a:t>
          </a:r>
          <a:endParaRPr lang="en-US" sz="3000" kern="1200" dirty="0">
            <a:latin typeface="Times New Roman" pitchFamily="18" charset="0"/>
            <a:cs typeface="Times New Roman" pitchFamily="18" charset="0"/>
          </a:endParaRPr>
        </a:p>
      </dsp:txBody>
      <dsp:txXfrm rot="10800000">
        <a:off x="0" y="1880"/>
        <a:ext cx="8229600" cy="8910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6660937-887F-4BD5-9F0F-B938CBBA8B75}">
      <dsp:nvSpPr>
        <dsp:cNvPr id="0" name=""/>
        <dsp:cNvSpPr/>
      </dsp:nvSpPr>
      <dsp:spPr>
        <a:xfrm>
          <a:off x="0" y="5181604"/>
          <a:ext cx="8001000" cy="7843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Theo dõi và chăm sóc</a:t>
          </a:r>
          <a:endParaRPr lang="en-US" sz="3000" kern="1200" dirty="0">
            <a:latin typeface="Times New Roman" pitchFamily="18" charset="0"/>
            <a:cs typeface="Times New Roman" pitchFamily="18" charset="0"/>
          </a:endParaRPr>
        </a:p>
      </dsp:txBody>
      <dsp:txXfrm>
        <a:off x="0" y="5181604"/>
        <a:ext cx="8001000" cy="784319"/>
      </dsp:txXfrm>
    </dsp:sp>
    <dsp:sp modelId="{8B594B63-6580-40BF-9D59-0DB96F264AB2}">
      <dsp:nvSpPr>
        <dsp:cNvPr id="0" name=""/>
        <dsp:cNvSpPr/>
      </dsp:nvSpPr>
      <dsp:spPr>
        <a:xfrm rot="10800000">
          <a:off x="0" y="4267194"/>
          <a:ext cx="8001000" cy="1012790"/>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Lặp dụng cụ đo ALTMTT</a:t>
          </a:r>
          <a:endParaRPr lang="en-US" sz="3000" kern="1200" dirty="0">
            <a:latin typeface="Times New Roman" pitchFamily="18" charset="0"/>
            <a:cs typeface="Times New Roman" pitchFamily="18" charset="0"/>
          </a:endParaRPr>
        </a:p>
      </dsp:txBody>
      <dsp:txXfrm rot="10800000">
        <a:off x="0" y="4267194"/>
        <a:ext cx="8001000" cy="1012790"/>
      </dsp:txXfrm>
    </dsp:sp>
    <dsp:sp modelId="{94F63E8C-EFE5-46AE-BA74-1169AE2B1A7E}">
      <dsp:nvSpPr>
        <dsp:cNvPr id="0" name=""/>
        <dsp:cNvSpPr/>
      </dsp:nvSpPr>
      <dsp:spPr>
        <a:xfrm rot="10800000">
          <a:off x="0" y="2590792"/>
          <a:ext cx="8001000" cy="1740289"/>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Vệ sinh, sát khuẩn vùng da xung quanh chân catheter, băng lại, lấy gối và cho bệnh nhân nghỉ ngơi ở tư thê thích hợp</a:t>
          </a:r>
          <a:endParaRPr lang="en-US" sz="3000" kern="1200" dirty="0">
            <a:latin typeface="Times New Roman" pitchFamily="18" charset="0"/>
            <a:cs typeface="Times New Roman" pitchFamily="18" charset="0"/>
          </a:endParaRPr>
        </a:p>
      </dsp:txBody>
      <dsp:txXfrm rot="10800000">
        <a:off x="0" y="2590792"/>
        <a:ext cx="8001000" cy="1740289"/>
      </dsp:txXfrm>
    </dsp:sp>
    <dsp:sp modelId="{CD56A594-1B96-457F-BCD7-F48F8D1BED4F}">
      <dsp:nvSpPr>
        <dsp:cNvPr id="0" name=""/>
        <dsp:cNvSpPr/>
      </dsp:nvSpPr>
      <dsp:spPr>
        <a:xfrm rot="10800000">
          <a:off x="0" y="1447807"/>
          <a:ext cx="8001000" cy="1205926"/>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Hạ thấp chai truyền kiểm tra xem máu có chảy ra hay không</a:t>
          </a:r>
          <a:endParaRPr lang="en-US" sz="3000" kern="1200" dirty="0">
            <a:latin typeface="Times New Roman" pitchFamily="18" charset="0"/>
            <a:cs typeface="Times New Roman" pitchFamily="18" charset="0"/>
          </a:endParaRPr>
        </a:p>
      </dsp:txBody>
      <dsp:txXfrm rot="10800000">
        <a:off x="0" y="1447807"/>
        <a:ext cx="8001000" cy="1205926"/>
      </dsp:txXfrm>
    </dsp:sp>
    <dsp:sp modelId="{9CA7B54A-412E-4B80-96B9-5B2358748274}">
      <dsp:nvSpPr>
        <dsp:cNvPr id="0" name=""/>
        <dsp:cNvSpPr/>
      </dsp:nvSpPr>
      <dsp:spPr>
        <a:xfrm rot="10800000">
          <a:off x="0" y="1558"/>
          <a:ext cx="8001000" cy="1506163"/>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Đưa ống thông cho bác sĩ, lắp đầu dây truyền vào đầu ống thông, mở khóa cho dịch chay</a:t>
          </a:r>
        </a:p>
      </dsp:txBody>
      <dsp:txXfrm rot="10800000">
        <a:off x="0" y="1558"/>
        <a:ext cx="8001000" cy="15061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2EA5DD-808F-4AA1-82BA-67208131F122}">
      <dsp:nvSpPr>
        <dsp:cNvPr id="0" name=""/>
        <dsp:cNvSpPr/>
      </dsp:nvSpPr>
      <dsp:spPr>
        <a:xfrm>
          <a:off x="792386" y="1726136"/>
          <a:ext cx="1534667" cy="251086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Ngạt nước, phù, suy tim phải...</a:t>
          </a:r>
          <a:endParaRPr lang="en-US" sz="3000" kern="1200" dirty="0">
            <a:latin typeface="Times New Roman" pitchFamily="18" charset="0"/>
            <a:cs typeface="Times New Roman" pitchFamily="18" charset="0"/>
          </a:endParaRPr>
        </a:p>
      </dsp:txBody>
      <dsp:txXfrm>
        <a:off x="1037933" y="1726136"/>
        <a:ext cx="1289120" cy="2510862"/>
      </dsp:txXfrm>
    </dsp:sp>
    <dsp:sp modelId="{C2E8249A-5B68-4C27-BCDF-D0C6E62FAA15}">
      <dsp:nvSpPr>
        <dsp:cNvPr id="0" name=""/>
        <dsp:cNvSpPr/>
      </dsp:nvSpPr>
      <dsp:spPr>
        <a:xfrm>
          <a:off x="63193" y="0"/>
          <a:ext cx="1323152" cy="194309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Tăng thể tích máu</a:t>
          </a:r>
          <a:endParaRPr lang="en-US" sz="3000" kern="1200" dirty="0">
            <a:latin typeface="Times New Roman" pitchFamily="18" charset="0"/>
            <a:cs typeface="Times New Roman" pitchFamily="18" charset="0"/>
          </a:endParaRPr>
        </a:p>
      </dsp:txBody>
      <dsp:txXfrm>
        <a:off x="63193" y="0"/>
        <a:ext cx="1323152" cy="1943094"/>
      </dsp:txXfrm>
    </dsp:sp>
    <dsp:sp modelId="{A0CF6214-5B84-4C66-9AB3-6139799B09AF}">
      <dsp:nvSpPr>
        <dsp:cNvPr id="0" name=""/>
        <dsp:cNvSpPr/>
      </dsp:nvSpPr>
      <dsp:spPr>
        <a:xfrm>
          <a:off x="3815591" y="1524843"/>
          <a:ext cx="1356769" cy="261911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ỉa chảy, mất nước, xuất huyết</a:t>
          </a:r>
          <a:endParaRPr lang="en-US" sz="3000" kern="1200" dirty="0">
            <a:latin typeface="Times New Roman" pitchFamily="18" charset="0"/>
            <a:cs typeface="Times New Roman" pitchFamily="18" charset="0"/>
          </a:endParaRPr>
        </a:p>
      </dsp:txBody>
      <dsp:txXfrm>
        <a:off x="4032674" y="1524843"/>
        <a:ext cx="1139686" cy="2619110"/>
      </dsp:txXfrm>
    </dsp:sp>
    <dsp:sp modelId="{D8537CC6-5C2F-45B0-B524-886846D44400}">
      <dsp:nvSpPr>
        <dsp:cNvPr id="0" name=""/>
        <dsp:cNvSpPr/>
      </dsp:nvSpPr>
      <dsp:spPr>
        <a:xfrm>
          <a:off x="2826148" y="0"/>
          <a:ext cx="1292409" cy="207586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Giảm thể tích máu</a:t>
          </a:r>
          <a:endParaRPr lang="en-US" sz="3000" kern="1200" dirty="0">
            <a:latin typeface="Times New Roman" pitchFamily="18" charset="0"/>
            <a:cs typeface="Times New Roman" pitchFamily="18" charset="0"/>
          </a:endParaRPr>
        </a:p>
      </dsp:txBody>
      <dsp:txXfrm>
        <a:off x="2826148" y="0"/>
        <a:ext cx="1292409" cy="2075865"/>
      </dsp:txXfrm>
    </dsp:sp>
    <dsp:sp modelId="{B2A42896-F4CF-41F7-92F7-3EA90FECD9C0}">
      <dsp:nvSpPr>
        <dsp:cNvPr id="0" name=""/>
        <dsp:cNvSpPr/>
      </dsp:nvSpPr>
      <dsp:spPr>
        <a:xfrm>
          <a:off x="6476995" y="1523999"/>
          <a:ext cx="1956950" cy="263637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213360" rIns="213360" bIns="213360" numCol="1" spcCol="1270" anchor="ctr" anchorCtr="0">
          <a:noAutofit/>
        </a:bodyPr>
        <a:lstStyle/>
        <a:p>
          <a:pPr lvl="0" algn="l" defTabSz="1333500">
            <a:lnSpc>
              <a:spcPct val="90000"/>
            </a:lnSpc>
            <a:spcBef>
              <a:spcPct val="0"/>
            </a:spcBef>
            <a:spcAft>
              <a:spcPct val="35000"/>
            </a:spcAft>
          </a:pPr>
          <a:r>
            <a:rPr lang="en-US" sz="3000" kern="1200" dirty="0" smtClean="0">
              <a:latin typeface="Times New Roman" pitchFamily="18" charset="0"/>
              <a:cs typeface="Times New Roman" pitchFamily="18" charset="0"/>
            </a:rPr>
            <a:t>Sốc giảm thể tích, sốc nhiễm khuẩn</a:t>
          </a:r>
          <a:endParaRPr lang="en-US" sz="3000" kern="1200" dirty="0">
            <a:latin typeface="Times New Roman" pitchFamily="18" charset="0"/>
            <a:cs typeface="Times New Roman" pitchFamily="18" charset="0"/>
          </a:endParaRPr>
        </a:p>
      </dsp:txBody>
      <dsp:txXfrm>
        <a:off x="6790107" y="1523999"/>
        <a:ext cx="1643838" cy="2636375"/>
      </dsp:txXfrm>
    </dsp:sp>
    <dsp:sp modelId="{E09057C7-74E1-46ED-B176-CA2FD1CF486A}">
      <dsp:nvSpPr>
        <dsp:cNvPr id="0" name=""/>
        <dsp:cNvSpPr/>
      </dsp:nvSpPr>
      <dsp:spPr>
        <a:xfrm>
          <a:off x="5791202" y="0"/>
          <a:ext cx="1212561" cy="203061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333500">
            <a:lnSpc>
              <a:spcPct val="90000"/>
            </a:lnSpc>
            <a:spcBef>
              <a:spcPct val="0"/>
            </a:spcBef>
            <a:spcAft>
              <a:spcPct val="35000"/>
            </a:spcAft>
          </a:pPr>
          <a:r>
            <a:rPr lang="en-US" sz="3000" kern="1200" dirty="0" smtClean="0">
              <a:latin typeface="Times New Roman" pitchFamily="18" charset="0"/>
              <a:cs typeface="Times New Roman" pitchFamily="18" charset="0"/>
            </a:rPr>
            <a:t>Sốc</a:t>
          </a:r>
          <a:endParaRPr lang="en-US" sz="3000" kern="1200" dirty="0">
            <a:latin typeface="Times New Roman" pitchFamily="18" charset="0"/>
            <a:cs typeface="Times New Roman" pitchFamily="18" charset="0"/>
          </a:endParaRPr>
        </a:p>
      </dsp:txBody>
      <dsp:txXfrm>
        <a:off x="5791202" y="0"/>
        <a:ext cx="1212561" cy="2030613"/>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055EFA-198B-4A6F-891F-F241B9618983}" type="datetimeFigureOut">
              <a:rPr lang="en-US" smtClean="0"/>
              <a:pPr/>
              <a:t>15/09/2016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C11E6E-FE1B-4D52-9072-05B9CD235C7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C11E6E-FE1B-4D52-9072-05B9CD235C7F}"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603A2B-EB78-4E65-BAE8-9A4602FFF6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603A2B-EB78-4E65-BAE8-9A4602FFF65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603A2B-EB78-4E65-BAE8-9A4602FFF6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794C41-F099-4DA1-8702-0C3DF9FD9876}" type="datetimeFigureOut">
              <a:rPr lang="en-US" smtClean="0"/>
              <a:pPr/>
              <a:t>15/09/2016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603A2B-EB78-4E65-BAE8-9A4602FFF65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794C41-F099-4DA1-8702-0C3DF9FD9876}" type="datetimeFigureOut">
              <a:rPr lang="en-US" smtClean="0"/>
              <a:pPr/>
              <a:t>15/09/2016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603A2B-EB78-4E65-BAE8-9A4602FFF65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0"/>
            <a:ext cx="8229600" cy="2057400"/>
          </a:xfrm>
        </p:spPr>
        <p:txBody>
          <a:bodyPr>
            <a:normAutofit/>
          </a:bodyPr>
          <a:lstStyle/>
          <a:p>
            <a:pPr algn="ctr"/>
            <a:r>
              <a:rPr lang="en-US" sz="4000" dirty="0" smtClean="0">
                <a:solidFill>
                  <a:schemeClr val="tx1"/>
                </a:solidFill>
                <a:latin typeface="Times New Roman" pitchFamily="18" charset="0"/>
                <a:cs typeface="Times New Roman" pitchFamily="18" charset="0"/>
              </a:rPr>
              <a:t> </a:t>
            </a:r>
            <a:r>
              <a:rPr lang="en-US" sz="4000" u="sng" dirty="0" smtClean="0">
                <a:solidFill>
                  <a:schemeClr val="tx1"/>
                </a:solidFill>
                <a:latin typeface="Times New Roman" pitchFamily="18" charset="0"/>
                <a:cs typeface="Times New Roman" pitchFamily="18" charset="0"/>
              </a:rPr>
              <a:t>ĐỀ TÀI</a:t>
            </a:r>
            <a:r>
              <a:rPr lang="en-US" sz="4000" dirty="0" smtClean="0">
                <a:solidFill>
                  <a:schemeClr val="tx1"/>
                </a:solidFill>
                <a:latin typeface="Times New Roman" pitchFamily="18" charset="0"/>
                <a:cs typeface="Times New Roman" pitchFamily="18" charset="0"/>
              </a:rPr>
              <a:t>:</a:t>
            </a:r>
            <a:br>
              <a:rPr lang="en-US" sz="4000" dirty="0" smtClean="0">
                <a:solidFill>
                  <a:schemeClr val="tx1"/>
                </a:solidFill>
                <a:latin typeface="Times New Roman" pitchFamily="18" charset="0"/>
                <a:cs typeface="Times New Roman" pitchFamily="18" charset="0"/>
              </a:rPr>
            </a:br>
            <a:r>
              <a:rPr lang="en-US" sz="3200" dirty="0" smtClean="0">
                <a:solidFill>
                  <a:schemeClr val="tx1"/>
                </a:solidFill>
                <a:latin typeface="Times New Roman" pitchFamily="18" charset="0"/>
                <a:cs typeface="Times New Roman" pitchFamily="18" charset="0"/>
              </a:rPr>
              <a:t>CHĂM SÓC BỆNH NHÂN ĐẶT ỐNG          THÔNG TĨNH MẠCH TRUNG TÂM</a:t>
            </a:r>
            <a:endParaRPr lang="en-US" sz="3200"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685800" y="3581400"/>
            <a:ext cx="7086600" cy="2362200"/>
          </a:xfrm>
        </p:spPr>
        <p:txBody>
          <a:bodyPr/>
          <a:lstStyle/>
          <a:p>
            <a:pPr algn="l"/>
            <a:r>
              <a:rPr lang="en-US" sz="2800" b="1" u="sng" dirty="0" err="1" smtClean="0">
                <a:solidFill>
                  <a:schemeClr val="tx1"/>
                </a:solidFill>
                <a:latin typeface="Times New Roman" pitchFamily="18" charset="0"/>
                <a:cs typeface="Times New Roman" pitchFamily="18" charset="0"/>
              </a:rPr>
              <a:t>Sinh</a:t>
            </a:r>
            <a:r>
              <a:rPr lang="en-US" sz="2800" b="1" u="sng" dirty="0" smtClean="0">
                <a:solidFill>
                  <a:schemeClr val="tx1"/>
                </a:solidFill>
                <a:latin typeface="Times New Roman" pitchFamily="18" charset="0"/>
                <a:cs typeface="Times New Roman" pitchFamily="18" charset="0"/>
              </a:rPr>
              <a:t> </a:t>
            </a:r>
            <a:r>
              <a:rPr lang="en-US" sz="2800" b="1" u="sng" dirty="0" err="1" smtClean="0">
                <a:solidFill>
                  <a:schemeClr val="tx1"/>
                </a:solidFill>
                <a:latin typeface="Times New Roman" pitchFamily="18" charset="0"/>
                <a:cs typeface="Times New Roman" pitchFamily="18" charset="0"/>
              </a:rPr>
              <a:t>viên</a:t>
            </a:r>
            <a:r>
              <a:rPr lang="en-US" sz="2800" b="1" dirty="0" smtClean="0">
                <a:solidFill>
                  <a:schemeClr val="tx1"/>
                </a:solidFill>
                <a:latin typeface="Times New Roman" pitchFamily="18" charset="0"/>
                <a:cs typeface="Times New Roman" pitchFamily="18" charset="0"/>
              </a:rPr>
              <a:t> :</a:t>
            </a:r>
          </a:p>
          <a:p>
            <a:pPr algn="l"/>
            <a:r>
              <a:rPr lang="en-US" sz="2800" b="1" i="1" dirty="0" smtClean="0">
                <a:solidFill>
                  <a:schemeClr val="tx1"/>
                </a:solidFill>
                <a:latin typeface="Times New Roman" pitchFamily="18" charset="0"/>
                <a:cs typeface="Times New Roman" pitchFamily="18" charset="0"/>
              </a:rPr>
              <a:t> </a:t>
            </a:r>
            <a:r>
              <a:rPr lang="en-US" sz="2800" b="1" i="1" dirty="0" err="1" smtClean="0">
                <a:solidFill>
                  <a:schemeClr val="tx1"/>
                </a:solidFill>
                <a:latin typeface="Times New Roman" pitchFamily="18" charset="0"/>
                <a:cs typeface="Times New Roman" pitchFamily="18" charset="0"/>
              </a:rPr>
              <a:t>Vũ</a:t>
            </a:r>
            <a:r>
              <a:rPr lang="en-US" sz="2800" b="1" i="1" dirty="0" smtClean="0">
                <a:solidFill>
                  <a:schemeClr val="tx1"/>
                </a:solidFill>
                <a:latin typeface="Times New Roman" pitchFamily="18" charset="0"/>
                <a:cs typeface="Times New Roman" pitchFamily="18" charset="0"/>
              </a:rPr>
              <a:t> </a:t>
            </a:r>
            <a:r>
              <a:rPr lang="en-US" sz="2800" b="1" i="1" dirty="0" err="1" smtClean="0">
                <a:solidFill>
                  <a:schemeClr val="tx1"/>
                </a:solidFill>
                <a:latin typeface="Times New Roman" pitchFamily="18" charset="0"/>
                <a:cs typeface="Times New Roman" pitchFamily="18" charset="0"/>
              </a:rPr>
              <a:t>Thị</a:t>
            </a:r>
            <a:r>
              <a:rPr lang="en-US" sz="2800" b="1" i="1" dirty="0" smtClean="0">
                <a:solidFill>
                  <a:schemeClr val="tx1"/>
                </a:solidFill>
                <a:latin typeface="Times New Roman" pitchFamily="18" charset="0"/>
                <a:cs typeface="Times New Roman" pitchFamily="18" charset="0"/>
              </a:rPr>
              <a:t> </a:t>
            </a:r>
            <a:r>
              <a:rPr lang="en-US" sz="2800" b="1" i="1" dirty="0" err="1" smtClean="0">
                <a:solidFill>
                  <a:schemeClr val="tx1"/>
                </a:solidFill>
                <a:latin typeface="Times New Roman" pitchFamily="18" charset="0"/>
                <a:cs typeface="Times New Roman" pitchFamily="18" charset="0"/>
              </a:rPr>
              <a:t>Nhã</a:t>
            </a:r>
            <a:r>
              <a:rPr lang="en-US" sz="2800" b="1" i="1" dirty="0" smtClean="0">
                <a:solidFill>
                  <a:schemeClr val="tx1"/>
                </a:solidFill>
                <a:latin typeface="Times New Roman" pitchFamily="18" charset="0"/>
                <a:cs typeface="Times New Roman" pitchFamily="18" charset="0"/>
              </a:rPr>
              <a:t> </a:t>
            </a:r>
            <a:r>
              <a:rPr lang="en-US" sz="2800" b="1" i="1" dirty="0" err="1" smtClean="0">
                <a:solidFill>
                  <a:schemeClr val="tx1"/>
                </a:solidFill>
                <a:latin typeface="Times New Roman" pitchFamily="18" charset="0"/>
                <a:cs typeface="Times New Roman" pitchFamily="18" charset="0"/>
              </a:rPr>
              <a:t>Phương</a:t>
            </a:r>
            <a:endParaRPr lang="en-US" sz="2800" b="1" i="1" dirty="0" smtClean="0">
              <a:solidFill>
                <a:schemeClr val="tx1"/>
              </a:solidFill>
              <a:latin typeface="Times New Roman" pitchFamily="18" charset="0"/>
              <a:cs typeface="Times New Roman" pitchFamily="18" charset="0"/>
            </a:endParaRPr>
          </a:p>
          <a:p>
            <a:pPr algn="l"/>
            <a:r>
              <a:rPr lang="en-US" sz="2800" b="1" i="1" dirty="0" smtClean="0">
                <a:solidFill>
                  <a:schemeClr val="tx1"/>
                </a:solidFill>
                <a:latin typeface="Times New Roman" pitchFamily="18" charset="0"/>
                <a:cs typeface="Times New Roman" pitchFamily="18" charset="0"/>
              </a:rPr>
              <a:t> Hoàng Mai Phương</a:t>
            </a:r>
          </a:p>
          <a:p>
            <a:r>
              <a:rPr lang="en-US" sz="2800" b="1" i="1" dirty="0" smtClean="0">
                <a:solidFill>
                  <a:schemeClr val="tx1"/>
                </a:solidFill>
                <a:latin typeface="Times New Roman" pitchFamily="18" charset="0"/>
                <a:cs typeface="Times New Roman" pitchFamily="18" charset="0"/>
              </a:rPr>
              <a:t> </a:t>
            </a:r>
            <a:r>
              <a:rPr lang="en-US" sz="2800" b="1" dirty="0" smtClean="0">
                <a:solidFill>
                  <a:schemeClr val="tx1"/>
                </a:solidFill>
                <a:latin typeface="Times New Roman" pitchFamily="18" charset="0"/>
                <a:cs typeface="Times New Roman" pitchFamily="18" charset="0"/>
              </a:rPr>
              <a:t> </a:t>
            </a:r>
            <a:r>
              <a:rPr lang="en-US" sz="2800" b="1" i="1" dirty="0" smtClean="0">
                <a:solidFill>
                  <a:schemeClr val="tx1"/>
                </a:solidFill>
                <a:latin typeface="Times New Roman" pitchFamily="18" charset="0"/>
                <a:cs typeface="Times New Roman" pitchFamily="18" charset="0"/>
              </a:rPr>
              <a:t>K19YDD1</a:t>
            </a:r>
          </a:p>
          <a:p>
            <a:pPr algn="l"/>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sz="3000" i="1" dirty="0" smtClean="0">
                <a:latin typeface="Times New Roman" pitchFamily="18" charset="0"/>
                <a:cs typeface="Times New Roman" pitchFamily="18" charset="0"/>
              </a:rPr>
              <a:t>6.2. Kỹ Thuật đo</a:t>
            </a:r>
            <a:endParaRPr lang="en-US" sz="3000" i="1" dirty="0">
              <a:latin typeface="Times New Roman" pitchFamily="18" charset="0"/>
              <a:cs typeface="Times New Roman" pitchFamily="18" charset="0"/>
            </a:endParaRPr>
          </a:p>
        </p:txBody>
      </p:sp>
      <p:sp>
        <p:nvSpPr>
          <p:cNvPr id="5" name="Content Placeholder 4"/>
          <p:cNvSpPr>
            <a:spLocks noGrp="1"/>
          </p:cNvSpPr>
          <p:nvPr>
            <p:ph sz="half" idx="1"/>
          </p:nvPr>
        </p:nvSpPr>
        <p:spPr>
          <a:xfrm>
            <a:off x="0" y="1066800"/>
            <a:ext cx="4495800" cy="5791200"/>
          </a:xfrm>
        </p:spPr>
        <p:txBody>
          <a:bodyPr>
            <a:normAutofit/>
          </a:bodyPr>
          <a:lstStyle/>
          <a:p>
            <a:pPr>
              <a:buNone/>
            </a:pPr>
            <a:r>
              <a:rPr lang="en-US" sz="3000" dirty="0" smtClean="0">
                <a:latin typeface="Times New Roman" pitchFamily="18" charset="0"/>
                <a:cs typeface="Times New Roman" pitchFamily="18" charset="0"/>
              </a:rPr>
              <a:t>6.2.1. Chuẩn bị</a:t>
            </a:r>
          </a:p>
          <a:p>
            <a:r>
              <a:rPr lang="en-US" sz="3000" dirty="0" smtClean="0">
                <a:latin typeface="Times New Roman" pitchFamily="18" charset="0"/>
                <a:cs typeface="Times New Roman" pitchFamily="18" charset="0"/>
              </a:rPr>
              <a:t> Dụng cụ:</a:t>
            </a:r>
          </a:p>
          <a:p>
            <a:pPr>
              <a:buNone/>
            </a:pPr>
            <a:endParaRPr lang="en-US" sz="3000" dirty="0" smtClean="0">
              <a:latin typeface="Times New Roman" pitchFamily="18" charset="0"/>
              <a:cs typeface="Times New Roman" pitchFamily="18" charset="0"/>
            </a:endParaRPr>
          </a:p>
          <a:p>
            <a:pPr>
              <a:buNone/>
            </a:pPr>
            <a:endParaRPr lang="en-US" sz="3000" dirty="0" smtClean="0">
              <a:latin typeface="Times New Roman" pitchFamily="18" charset="0"/>
              <a:cs typeface="Times New Roman" pitchFamily="18" charset="0"/>
            </a:endParaRPr>
          </a:p>
          <a:p>
            <a:pPr>
              <a:buNone/>
            </a:pPr>
            <a:endParaRPr lang="en-US" sz="3000" dirty="0" smtClean="0">
              <a:latin typeface="Times New Roman" pitchFamily="18" charset="0"/>
              <a:cs typeface="Times New Roman" pitchFamily="18" charset="0"/>
            </a:endParaRPr>
          </a:p>
          <a:p>
            <a:pPr>
              <a:buNone/>
            </a:pPr>
            <a:endParaRPr lang="en-US" sz="3000" dirty="0" smtClean="0">
              <a:latin typeface="Times New Roman" pitchFamily="18" charset="0"/>
              <a:cs typeface="Times New Roman" pitchFamily="18" charset="0"/>
            </a:endParaRPr>
          </a:p>
          <a:p>
            <a:pPr>
              <a:buNone/>
            </a:pPr>
            <a:endParaRPr lang="en-US" sz="3000" dirty="0" smtClean="0">
              <a:latin typeface="Times New Roman" pitchFamily="18" charset="0"/>
              <a:cs typeface="Times New Roman" pitchFamily="18" charset="0"/>
            </a:endParaRPr>
          </a:p>
          <a:p>
            <a:pPr>
              <a:buNone/>
            </a:pPr>
            <a:endParaRPr lang="en-US" sz="3000" dirty="0">
              <a:latin typeface="Times New Roman" pitchFamily="18" charset="0"/>
              <a:cs typeface="Times New Roman" pitchFamily="18" charset="0"/>
            </a:endParaRPr>
          </a:p>
        </p:txBody>
      </p:sp>
      <p:sp>
        <p:nvSpPr>
          <p:cNvPr id="11" name="Content Placeholder 10"/>
          <p:cNvSpPr>
            <a:spLocks noGrp="1"/>
          </p:cNvSpPr>
          <p:nvPr>
            <p:ph sz="half" idx="2"/>
          </p:nvPr>
        </p:nvSpPr>
        <p:spPr>
          <a:xfrm>
            <a:off x="3352800" y="1066800"/>
            <a:ext cx="5791200" cy="5791200"/>
          </a:xfrm>
        </p:spPr>
        <p:txBody>
          <a:bodyPr>
            <a:normAutofit/>
          </a:bodyPr>
          <a:lstStyle/>
          <a:p>
            <a:r>
              <a:rPr lang="en-US" sz="3000" dirty="0" smtClean="0">
                <a:latin typeface="Times New Roman" pitchFamily="18" charset="0"/>
                <a:cs typeface="Times New Roman" pitchFamily="18" charset="0"/>
              </a:rPr>
              <a:t>Bệnh nhân nằm thẳng, đầu bằng</a:t>
            </a:r>
          </a:p>
          <a:p>
            <a:r>
              <a:rPr lang="en-US" sz="3000" dirty="0" smtClean="0">
                <a:latin typeface="Times New Roman" pitchFamily="18" charset="0"/>
                <a:cs typeface="Times New Roman" pitchFamily="18" charset="0"/>
              </a:rPr>
              <a:t>Mốc đo: Điểm 0 của cột ngang với nhĩ phải, </a:t>
            </a:r>
            <a:r>
              <a:rPr lang="en-US" sz="3000" smtClean="0">
                <a:latin typeface="Times New Roman" pitchFamily="18" charset="0"/>
                <a:cs typeface="Times New Roman" pitchFamily="18" charset="0"/>
              </a:rPr>
              <a:t>tương ứng:</a:t>
            </a:r>
            <a:endParaRPr lang="en-US" sz="3000" dirty="0" smtClean="0">
              <a:latin typeface="Times New Roman" pitchFamily="18" charset="0"/>
              <a:cs typeface="Times New Roman" pitchFamily="18" charset="0"/>
            </a:endParaRPr>
          </a:p>
          <a:p>
            <a:pPr>
              <a:buFontTx/>
              <a:buChar char="-"/>
            </a:pPr>
            <a:r>
              <a:rPr lang="en-US" sz="3000" dirty="0" smtClean="0">
                <a:latin typeface="Times New Roman" pitchFamily="18" charset="0"/>
                <a:cs typeface="Times New Roman" pitchFamily="18" charset="0"/>
              </a:rPr>
              <a:t>Đường nách giữa ngang qua khoang liên sườn 2</a:t>
            </a:r>
          </a:p>
          <a:p>
            <a:pPr>
              <a:buFontTx/>
              <a:buChar char="-"/>
            </a:pPr>
            <a:r>
              <a:rPr lang="en-US" sz="3000" dirty="0" smtClean="0">
                <a:latin typeface="Times New Roman" pitchFamily="18" charset="0"/>
                <a:cs typeface="Times New Roman" pitchFamily="18" charset="0"/>
              </a:rPr>
              <a:t>1/3 trước và 2/3 sau của lồng ngực tính từ đường nách trước</a:t>
            </a:r>
            <a:endParaRPr lang="en-US" sz="3000" dirty="0">
              <a:latin typeface="Times New Roman" pitchFamily="18" charset="0"/>
              <a:cs typeface="Times New Roman" pitchFamily="18" charset="0"/>
            </a:endParaRPr>
          </a:p>
        </p:txBody>
      </p:sp>
      <p:pic>
        <p:nvPicPr>
          <p:cNvPr id="6" name="Picture 5" descr="multi-lumen-central-venous-catheter-250x250.jpg"/>
          <p:cNvPicPr>
            <a:picLocks noChangeAspect="1"/>
          </p:cNvPicPr>
          <p:nvPr/>
        </p:nvPicPr>
        <p:blipFill>
          <a:blip r:embed="rId2" cstate="print"/>
          <a:stretch>
            <a:fillRect/>
          </a:stretch>
        </p:blipFill>
        <p:spPr>
          <a:xfrm>
            <a:off x="304800" y="2286000"/>
            <a:ext cx="1857375" cy="2381250"/>
          </a:xfrm>
          <a:prstGeom prst="rect">
            <a:avLst/>
          </a:prstGeom>
        </p:spPr>
      </p:pic>
      <p:pic>
        <p:nvPicPr>
          <p:cNvPr id="7" name="Picture 6" descr="ecotainer_500ml_nacl.jpg"/>
          <p:cNvPicPr>
            <a:picLocks noChangeAspect="1"/>
          </p:cNvPicPr>
          <p:nvPr/>
        </p:nvPicPr>
        <p:blipFill>
          <a:blip r:embed="rId3" cstate="print"/>
          <a:stretch>
            <a:fillRect/>
          </a:stretch>
        </p:blipFill>
        <p:spPr>
          <a:xfrm>
            <a:off x="1219200" y="4800600"/>
            <a:ext cx="1828800" cy="18288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228600"/>
          </a:xfrm>
        </p:spPr>
        <p:txBody>
          <a:bodyPr>
            <a:normAutofit fontScale="90000"/>
          </a:bodyPr>
          <a:lstStyle/>
          <a:p>
            <a:endParaRPr lang="en-US" sz="3000" dirty="0">
              <a:latin typeface="Times New Roman" pitchFamily="18" charset="0"/>
              <a:cs typeface="Times New Roman" pitchFamily="18" charset="0"/>
            </a:endParaRPr>
          </a:p>
        </p:txBody>
      </p:sp>
      <p:sp>
        <p:nvSpPr>
          <p:cNvPr id="6" name="Content Placeholder 5"/>
          <p:cNvSpPr>
            <a:spLocks noGrp="1"/>
          </p:cNvSpPr>
          <p:nvPr>
            <p:ph idx="1"/>
          </p:nvPr>
        </p:nvSpPr>
        <p:spPr>
          <a:xfrm>
            <a:off x="457200" y="457200"/>
            <a:ext cx="8229600" cy="5867400"/>
          </a:xfrm>
        </p:spPr>
        <p:txBody>
          <a:bodyPr>
            <a:normAutofit/>
          </a:bodyPr>
          <a:lstStyle/>
          <a:p>
            <a:pPr>
              <a:buNone/>
            </a:pPr>
            <a:r>
              <a:rPr lang="en-US" sz="3000" dirty="0" smtClean="0">
                <a:latin typeface="Times New Roman" pitchFamily="18" charset="0"/>
                <a:cs typeface="Times New Roman" pitchFamily="18" charset="0"/>
              </a:rPr>
              <a:t>6.2.2. Tiến hành đo</a:t>
            </a:r>
          </a:p>
          <a:p>
            <a:r>
              <a:rPr lang="en-US" sz="3000" dirty="0" smtClean="0">
                <a:latin typeface="Times New Roman" pitchFamily="18" charset="0"/>
                <a:cs typeface="Times New Roman" pitchFamily="18" charset="0"/>
              </a:rPr>
              <a:t>Khóa đường dịch truyền và mở đường đo ALTMTT</a:t>
            </a:r>
          </a:p>
          <a:p>
            <a:r>
              <a:rPr lang="en-US" sz="3000" dirty="0" smtClean="0">
                <a:latin typeface="Times New Roman" pitchFamily="18" charset="0"/>
                <a:cs typeface="Times New Roman" pitchFamily="18" charset="0"/>
              </a:rPr>
              <a:t>Để cột nước đo tụt nhanh xuống cho tới khi không tụt được nửa, ngừng thông khí nhân tạo, cột nước tụy tiếp rồi dừng lại, dao động theo nhịp thở tù 0.5-1 cm. Chiều cao cột nước tính từ điểm 0 là ALTMTT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457200"/>
          </a:xfrm>
        </p:spPr>
        <p:txBody>
          <a:bodyPr>
            <a:normAutofit fontScale="90000"/>
          </a:bodyPr>
          <a:lstStyle/>
          <a:p>
            <a:pPr algn="ctr"/>
            <a:endParaRPr lang="en-US" dirty="0"/>
          </a:p>
        </p:txBody>
      </p:sp>
      <p:sp>
        <p:nvSpPr>
          <p:cNvPr id="6" name="Content Placeholder 5"/>
          <p:cNvSpPr>
            <a:spLocks noGrp="1"/>
          </p:cNvSpPr>
          <p:nvPr>
            <p:ph idx="1"/>
          </p:nvPr>
        </p:nvSpPr>
        <p:spPr>
          <a:xfrm>
            <a:off x="457200" y="533400"/>
            <a:ext cx="8229600" cy="5486400"/>
          </a:xfrm>
        </p:spPr>
        <p:txBody>
          <a:bodyPr>
            <a:normAutofit/>
          </a:bodyPr>
          <a:lstStyle/>
          <a:p>
            <a:pPr algn="ctr">
              <a:buNone/>
            </a:pPr>
            <a:r>
              <a:rPr lang="en-US" sz="3000" dirty="0" smtClean="0">
                <a:latin typeface="Times New Roman" pitchFamily="18" charset="0"/>
                <a:cs typeface="Times New Roman" pitchFamily="18" charset="0"/>
              </a:rPr>
              <a:t>MỘT SỐ TAI BIẾN CÓ THỂ XẢY RA</a:t>
            </a:r>
          </a:p>
          <a:p>
            <a:pPr lvl="0"/>
            <a:r>
              <a:rPr lang="en-US" sz="3000" dirty="0" smtClean="0">
                <a:latin typeface="Times New Roman" pitchFamily="18" charset="0"/>
                <a:cs typeface="Times New Roman" pitchFamily="18" charset="0"/>
              </a:rPr>
              <a:t>Tràn khí màng phổi</a:t>
            </a:r>
          </a:p>
          <a:p>
            <a:pPr lvl="0"/>
            <a:r>
              <a:rPr lang="en-US" sz="3000" dirty="0" smtClean="0">
                <a:latin typeface="Times New Roman" pitchFamily="18" charset="0"/>
                <a:cs typeface="Times New Roman" pitchFamily="18" charset="0"/>
              </a:rPr>
              <a:t>Tràn máu màng phổi</a:t>
            </a:r>
          </a:p>
          <a:p>
            <a:pPr lvl="0"/>
            <a:r>
              <a:rPr lang="en-US" sz="3000" dirty="0" smtClean="0">
                <a:latin typeface="Times New Roman" pitchFamily="18" charset="0"/>
                <a:cs typeface="Times New Roman" pitchFamily="18" charset="0"/>
              </a:rPr>
              <a:t>Tụ máu</a:t>
            </a:r>
          </a:p>
          <a:p>
            <a:pPr lvl="0"/>
            <a:r>
              <a:rPr lang="en-US" sz="3000" dirty="0" smtClean="0">
                <a:latin typeface="Times New Roman" pitchFamily="18" charset="0"/>
                <a:cs typeface="Times New Roman" pitchFamily="18" charset="0"/>
              </a:rPr>
              <a:t>Nhiễm trùng catheter, nhiễm trùng huyết</a:t>
            </a:r>
          </a:p>
          <a:p>
            <a:pPr lvl="0"/>
            <a:r>
              <a:rPr lang="en-US" sz="3000" dirty="0" smtClean="0">
                <a:latin typeface="Times New Roman" pitchFamily="18" charset="0"/>
                <a:cs typeface="Times New Roman" pitchFamily="18" charset="0"/>
              </a:rPr>
              <a:t>Catheter bị đứt trôi vào tim</a:t>
            </a:r>
          </a:p>
          <a:p>
            <a:pPr>
              <a:buNone/>
            </a:pP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ctr"/>
            <a:r>
              <a:rPr lang="en-US" sz="4000" b="1" dirty="0" smtClean="0">
                <a:latin typeface="Times New Roman" pitchFamily="18" charset="0"/>
                <a:cs typeface="Times New Roman" pitchFamily="18" charset="0"/>
              </a:rPr>
              <a:t>VII. Chăm sóc</a:t>
            </a:r>
            <a:endParaRPr lang="en-US" sz="40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762000"/>
          <a:ext cx="9144000" cy="6185037"/>
        </p:xfrm>
        <a:graphic>
          <a:graphicData uri="http://schemas.openxmlformats.org/drawingml/2006/table">
            <a:tbl>
              <a:tblPr firstRow="1" bandRow="1">
                <a:tableStyleId>{00A15C55-8517-42AA-B614-E9B94910E393}</a:tableStyleId>
              </a:tblPr>
              <a:tblGrid>
                <a:gridCol w="1371600"/>
                <a:gridCol w="1447800"/>
                <a:gridCol w="1752600"/>
                <a:gridCol w="3156313"/>
                <a:gridCol w="1415687"/>
              </a:tblGrid>
              <a:tr h="942477">
                <a:tc>
                  <a:txBody>
                    <a:bodyPr/>
                    <a:lstStyle/>
                    <a:p>
                      <a:r>
                        <a:rPr lang="en-US" sz="2600" b="1" dirty="0" smtClean="0">
                          <a:solidFill>
                            <a:schemeClr val="tx1"/>
                          </a:solidFill>
                          <a:latin typeface="Times New Roman" pitchFamily="18" charset="0"/>
                          <a:cs typeface="Times New Roman" pitchFamily="18" charset="0"/>
                        </a:rPr>
                        <a:t>Nhận</a:t>
                      </a:r>
                      <a:r>
                        <a:rPr lang="en-US" sz="2600" b="1" baseline="0" dirty="0" smtClean="0">
                          <a:solidFill>
                            <a:schemeClr val="tx1"/>
                          </a:solidFill>
                          <a:latin typeface="Times New Roman" pitchFamily="18" charset="0"/>
                          <a:cs typeface="Times New Roman" pitchFamily="18" charset="0"/>
                        </a:rPr>
                        <a:t> định</a:t>
                      </a:r>
                      <a:endParaRPr lang="en-US" sz="2600" b="1"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Chẩn</a:t>
                      </a:r>
                      <a:r>
                        <a:rPr lang="en-US" sz="2600" baseline="0" dirty="0" smtClean="0">
                          <a:solidFill>
                            <a:schemeClr val="tx1"/>
                          </a:solidFill>
                          <a:latin typeface="Times New Roman" pitchFamily="18" charset="0"/>
                          <a:cs typeface="Times New Roman" pitchFamily="18" charset="0"/>
                        </a:rPr>
                        <a:t> đoán</a:t>
                      </a:r>
                      <a:endParaRPr lang="en-US" sz="260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Lập</a:t>
                      </a:r>
                      <a:r>
                        <a:rPr lang="en-US" sz="2600" baseline="0" dirty="0" smtClean="0">
                          <a:solidFill>
                            <a:schemeClr val="tx1"/>
                          </a:solidFill>
                          <a:latin typeface="Times New Roman" pitchFamily="18" charset="0"/>
                          <a:cs typeface="Times New Roman" pitchFamily="18" charset="0"/>
                        </a:rPr>
                        <a:t> kế  </a:t>
                      </a:r>
                    </a:p>
                    <a:p>
                      <a:r>
                        <a:rPr lang="en-US" sz="2600" baseline="0" dirty="0" smtClean="0">
                          <a:solidFill>
                            <a:schemeClr val="tx1"/>
                          </a:solidFill>
                          <a:latin typeface="Times New Roman" pitchFamily="18" charset="0"/>
                          <a:cs typeface="Times New Roman" pitchFamily="18" charset="0"/>
                        </a:rPr>
                        <a:t>hoạch </a:t>
                      </a:r>
                      <a:endParaRPr lang="en-US" sz="260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Thực</a:t>
                      </a:r>
                      <a:r>
                        <a:rPr lang="en-US" sz="2600" baseline="0" dirty="0" smtClean="0">
                          <a:solidFill>
                            <a:schemeClr val="tx1"/>
                          </a:solidFill>
                          <a:latin typeface="Times New Roman" pitchFamily="18" charset="0"/>
                          <a:cs typeface="Times New Roman" pitchFamily="18" charset="0"/>
                        </a:rPr>
                        <a:t> hiện kế hoạch</a:t>
                      </a:r>
                      <a:endParaRPr lang="en-US" sz="260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Lượng</a:t>
                      </a:r>
                      <a:r>
                        <a:rPr lang="en-US" sz="2600" baseline="0" dirty="0" smtClean="0">
                          <a:solidFill>
                            <a:schemeClr val="tx1"/>
                          </a:solidFill>
                          <a:latin typeface="Times New Roman" pitchFamily="18" charset="0"/>
                          <a:cs typeface="Times New Roman" pitchFamily="18" charset="0"/>
                        </a:rPr>
                        <a:t> giá</a:t>
                      </a:r>
                      <a:endParaRPr lang="en-US" sz="2600" dirty="0">
                        <a:solidFill>
                          <a:schemeClr val="tx1"/>
                        </a:solidFill>
                        <a:latin typeface="Times New Roman" pitchFamily="18" charset="0"/>
                        <a:cs typeface="Times New Roman" pitchFamily="18" charset="0"/>
                      </a:endParaRPr>
                    </a:p>
                  </a:txBody>
                  <a:tcPr>
                    <a:solidFill>
                      <a:schemeClr val="accent4"/>
                    </a:solidFill>
                  </a:tcPr>
                </a:tc>
              </a:tr>
              <a:tr h="5153523">
                <a:tc>
                  <a:txBody>
                    <a:bodyPr/>
                    <a:lstStyle/>
                    <a:p>
                      <a:r>
                        <a:rPr lang="en-US" sz="2600" dirty="0" smtClean="0">
                          <a:solidFill>
                            <a:schemeClr val="tx1"/>
                          </a:solidFill>
                          <a:latin typeface="Times New Roman" pitchFamily="18" charset="0"/>
                          <a:cs typeface="Times New Roman" pitchFamily="18" charset="0"/>
                        </a:rPr>
                        <a:t>1.</a:t>
                      </a:r>
                      <a:r>
                        <a:rPr lang="en-US" sz="2600" baseline="0" dirty="0" smtClean="0">
                          <a:solidFill>
                            <a:schemeClr val="tx1"/>
                          </a:solidFill>
                          <a:latin typeface="Times New Roman" pitchFamily="18" charset="0"/>
                          <a:cs typeface="Times New Roman" pitchFamily="18" charset="0"/>
                        </a:rPr>
                        <a:t> Chảy máu chân catheter trong quá trình đặt</a:t>
                      </a:r>
                    </a:p>
                    <a:p>
                      <a:r>
                        <a:rPr lang="en-US" sz="2600" baseline="0" dirty="0" smtClean="0">
                          <a:solidFill>
                            <a:schemeClr val="tx1"/>
                          </a:solidFill>
                          <a:latin typeface="Times New Roman" pitchFamily="18" charset="0"/>
                          <a:cs typeface="Times New Roman" pitchFamily="18" charset="0"/>
                        </a:rPr>
                        <a:t>2. Catheter không duy trì được c/n </a:t>
                      </a:r>
                    </a:p>
                    <a:p>
                      <a:endParaRPr lang="en-US" sz="2600" baseline="0" dirty="0" smtClean="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Do thao tác</a:t>
                      </a:r>
                      <a:r>
                        <a:rPr lang="en-US" sz="2600" baseline="0" dirty="0" smtClean="0">
                          <a:solidFill>
                            <a:schemeClr val="tx1"/>
                          </a:solidFill>
                          <a:latin typeface="Times New Roman" pitchFamily="18" charset="0"/>
                          <a:cs typeface="Times New Roman" pitchFamily="18" charset="0"/>
                        </a:rPr>
                        <a:t> chưa cẩn thận </a:t>
                      </a:r>
                    </a:p>
                    <a:p>
                      <a:endParaRPr lang="en-US" sz="26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endParaRPr lang="en-US" sz="2600" dirty="0" smtClean="0">
                        <a:solidFill>
                          <a:schemeClr val="tx1"/>
                        </a:solidFill>
                        <a:latin typeface="Times New Roman" pitchFamily="18" charset="0"/>
                        <a:cs typeface="Times New Roman" pitchFamily="18" charset="0"/>
                      </a:endParaRPr>
                    </a:p>
                    <a:p>
                      <a:r>
                        <a:rPr lang="en-US" sz="2600" dirty="0" smtClean="0">
                          <a:solidFill>
                            <a:schemeClr val="tx1"/>
                          </a:solidFill>
                          <a:latin typeface="Times New Roman" pitchFamily="18" charset="0"/>
                          <a:cs typeface="Times New Roman" pitchFamily="18" charset="0"/>
                        </a:rPr>
                        <a:t>Do ứ</a:t>
                      </a:r>
                      <a:r>
                        <a:rPr lang="en-US" sz="2600" baseline="0" dirty="0" smtClean="0">
                          <a:solidFill>
                            <a:schemeClr val="tx1"/>
                          </a:solidFill>
                          <a:latin typeface="Times New Roman" pitchFamily="18" charset="0"/>
                          <a:cs typeface="Times New Roman" pitchFamily="18" charset="0"/>
                        </a:rPr>
                        <a:t> máu hoặc không thay</a:t>
                      </a:r>
                      <a:endParaRPr lang="en-US" sz="260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Hạn</a:t>
                      </a:r>
                      <a:r>
                        <a:rPr lang="en-US" sz="2600" baseline="0" dirty="0" smtClean="0">
                          <a:solidFill>
                            <a:schemeClr val="tx1"/>
                          </a:solidFill>
                          <a:latin typeface="Times New Roman" pitchFamily="18" charset="0"/>
                          <a:cs typeface="Times New Roman" pitchFamily="18" charset="0"/>
                        </a:rPr>
                        <a:t> chế chảy máu</a:t>
                      </a:r>
                    </a:p>
                    <a:p>
                      <a:r>
                        <a:rPr lang="en-US" sz="2600" baseline="0" dirty="0" smtClean="0">
                          <a:solidFill>
                            <a:schemeClr val="tx1"/>
                          </a:solidFill>
                          <a:latin typeface="Times New Roman" pitchFamily="18" charset="0"/>
                          <a:cs typeface="Times New Roman" pitchFamily="18" charset="0"/>
                        </a:rPr>
                        <a:t>Chân catheter </a:t>
                      </a:r>
                    </a:p>
                    <a:p>
                      <a:endParaRPr lang="en-US" sz="2600" baseline="0" dirty="0" smtClean="0">
                        <a:solidFill>
                          <a:schemeClr val="tx1"/>
                        </a:solidFill>
                        <a:latin typeface="Times New Roman" pitchFamily="18" charset="0"/>
                        <a:cs typeface="Times New Roman" pitchFamily="18" charset="0"/>
                      </a:endParaRPr>
                    </a:p>
                    <a:p>
                      <a:endParaRPr lang="en-US" sz="2600" baseline="0" dirty="0" smtClean="0">
                        <a:solidFill>
                          <a:schemeClr val="tx1"/>
                        </a:solidFill>
                        <a:latin typeface="Times New Roman" pitchFamily="18" charset="0"/>
                        <a:cs typeface="Times New Roman" pitchFamily="18" charset="0"/>
                      </a:endParaRPr>
                    </a:p>
                    <a:p>
                      <a:endParaRPr lang="en-US" sz="2600" baseline="0" dirty="0" smtClean="0">
                        <a:solidFill>
                          <a:schemeClr val="tx1"/>
                        </a:solidFill>
                        <a:latin typeface="Times New Roman" pitchFamily="18" charset="0"/>
                        <a:cs typeface="Times New Roman" pitchFamily="18" charset="0"/>
                      </a:endParaRPr>
                    </a:p>
                    <a:p>
                      <a:endParaRPr lang="en-US" sz="2600" baseline="0" dirty="0" smtClean="0">
                        <a:solidFill>
                          <a:schemeClr val="tx1"/>
                        </a:solidFill>
                        <a:latin typeface="Times New Roman" pitchFamily="18" charset="0"/>
                        <a:cs typeface="Times New Roman" pitchFamily="18" charset="0"/>
                      </a:endParaRPr>
                    </a:p>
                    <a:p>
                      <a:r>
                        <a:rPr lang="en-US" sz="2600" baseline="0" dirty="0" smtClean="0">
                          <a:solidFill>
                            <a:schemeClr val="tx1"/>
                          </a:solidFill>
                          <a:latin typeface="Times New Roman" pitchFamily="18" charset="0"/>
                          <a:cs typeface="Times New Roman" pitchFamily="18" charset="0"/>
                        </a:rPr>
                        <a:t>Duy trì chức năng của catheter</a:t>
                      </a:r>
                      <a:endParaRPr lang="en-US" sz="2600" dirty="0">
                        <a:solidFill>
                          <a:schemeClr val="tx1"/>
                        </a:solidFill>
                        <a:latin typeface="Times New Roman" pitchFamily="18" charset="0"/>
                        <a:cs typeface="Times New Roman" pitchFamily="18" charset="0"/>
                      </a:endParaRPr>
                    </a:p>
                  </a:txBody>
                  <a:tcPr>
                    <a:solidFill>
                      <a:schemeClr val="accent4"/>
                    </a:solidFill>
                  </a:tcPr>
                </a:tc>
                <a:tc>
                  <a:txBody>
                    <a:bodyPr/>
                    <a:lstStyle/>
                    <a:p>
                      <a:pPr marL="0" indent="0" algn="l" fontAlgn="auto">
                        <a:lnSpc>
                          <a:spcPct val="100000"/>
                        </a:lnSpc>
                        <a:spcBef>
                          <a:spcPts val="0"/>
                        </a:spcBef>
                        <a:spcAft>
                          <a:spcPts val="0"/>
                        </a:spcAft>
                        <a:buClr>
                          <a:schemeClr val="tx1"/>
                        </a:buClr>
                        <a:buFont typeface="Arial" pitchFamily="34" charset="0"/>
                        <a:buChar char="•"/>
                        <a:defRPr/>
                      </a:pPr>
                      <a:r>
                        <a:rPr lang="en-US" sz="2600" dirty="0" smtClean="0">
                          <a:solidFill>
                            <a:schemeClr val="tx1"/>
                          </a:solidFill>
                          <a:latin typeface="Times New Roman" pitchFamily="18" charset="0"/>
                          <a:cs typeface="Times New Roman" pitchFamily="18" charset="0"/>
                        </a:rPr>
                        <a:t>1. </a:t>
                      </a:r>
                      <a:r>
                        <a:rPr lang="en-US" sz="2600" dirty="0" smtClean="0">
                          <a:latin typeface="Times New Roman" pitchFamily="18" charset="0"/>
                          <a:cs typeface="Times New Roman" pitchFamily="18" charset="0"/>
                        </a:rPr>
                        <a:t>TD thao tác trong quá trình đặt catheter</a:t>
                      </a:r>
                    </a:p>
                    <a:p>
                      <a:pPr marL="0" indent="0" algn="l" fontAlgn="auto">
                        <a:lnSpc>
                          <a:spcPct val="100000"/>
                        </a:lnSpc>
                        <a:spcBef>
                          <a:spcPts val="0"/>
                        </a:spcBef>
                        <a:spcAft>
                          <a:spcPts val="0"/>
                        </a:spcAft>
                        <a:buClr>
                          <a:schemeClr val="tx1"/>
                        </a:buClr>
                        <a:buFont typeface="Arial" pitchFamily="34" charset="0"/>
                        <a:buChar char="•"/>
                        <a:defRPr/>
                      </a:pPr>
                      <a:r>
                        <a:rPr lang="en-US" sz="2600" dirty="0" smtClean="0">
                          <a:latin typeface="Times New Roman" pitchFamily="18" charset="0"/>
                          <a:cs typeface="Times New Roman" pitchFamily="18" charset="0"/>
                        </a:rPr>
                        <a:t> Thực hiện Xquang kiểm tra vị trí catheter sau đặt</a:t>
                      </a:r>
                    </a:p>
                    <a:p>
                      <a:pPr marL="0" indent="0" algn="l" fontAlgn="auto">
                        <a:lnSpc>
                          <a:spcPct val="100000"/>
                        </a:lnSpc>
                        <a:spcBef>
                          <a:spcPts val="0"/>
                        </a:spcBef>
                        <a:spcAft>
                          <a:spcPts val="0"/>
                        </a:spcAft>
                        <a:buClr>
                          <a:schemeClr val="tx1"/>
                        </a:buClr>
                        <a:buFont typeface="Arial" pitchFamily="34" charset="0"/>
                        <a:buChar char="•"/>
                        <a:defRPr/>
                      </a:pPr>
                      <a:r>
                        <a:rPr lang="en-US" sz="2600" dirty="0" smtClean="0">
                          <a:latin typeface="Times New Roman" pitchFamily="18" charset="0"/>
                          <a:cs typeface="Times New Roman" pitchFamily="18" charset="0"/>
                        </a:rPr>
                        <a:t> TD sinh hiệu</a:t>
                      </a:r>
                    </a:p>
                    <a:p>
                      <a:pPr marL="0" indent="0" algn="l" fontAlgn="auto">
                        <a:lnSpc>
                          <a:spcPct val="100000"/>
                        </a:lnSpc>
                        <a:spcBef>
                          <a:spcPts val="0"/>
                        </a:spcBef>
                        <a:spcAft>
                          <a:spcPts val="0"/>
                        </a:spcAft>
                        <a:buClr>
                          <a:schemeClr val="tx1"/>
                        </a:buClr>
                        <a:buFont typeface="Arial" pitchFamily="34" charset="0"/>
                        <a:buChar char="•"/>
                        <a:defRPr/>
                      </a:pPr>
                      <a:r>
                        <a:rPr lang="en-US" sz="2600" dirty="0" smtClean="0">
                          <a:latin typeface="Times New Roman" pitchFamily="18" charset="0"/>
                          <a:cs typeface="Times New Roman" pitchFamily="18" charset="0"/>
                        </a:rPr>
                        <a:t>Băng ép cầm máu, thay băng catheter </a:t>
                      </a:r>
                    </a:p>
                    <a:p>
                      <a:pPr marL="0" indent="0" algn="l" fontAlgn="auto">
                        <a:lnSpc>
                          <a:spcPct val="100000"/>
                        </a:lnSpc>
                        <a:spcBef>
                          <a:spcPts val="0"/>
                        </a:spcBef>
                        <a:spcAft>
                          <a:spcPts val="0"/>
                        </a:spcAft>
                        <a:buClr>
                          <a:schemeClr val="tx1"/>
                        </a:buClr>
                        <a:buFont typeface="Arial" pitchFamily="34" charset="0"/>
                        <a:buNone/>
                        <a:defRPr/>
                      </a:pPr>
                      <a:r>
                        <a:rPr lang="en-US" sz="2600" dirty="0" smtClean="0">
                          <a:solidFill>
                            <a:schemeClr val="tx1"/>
                          </a:solidFill>
                          <a:latin typeface="Times New Roman" pitchFamily="18" charset="0"/>
                          <a:cs typeface="Times New Roman" pitchFamily="18" charset="0"/>
                        </a:rPr>
                        <a:t>2.</a:t>
                      </a:r>
                      <a:r>
                        <a:rPr lang="en-US" sz="2600" baseline="0" dirty="0" smtClean="0">
                          <a:solidFill>
                            <a:schemeClr val="tx1"/>
                          </a:solidFill>
                          <a:latin typeface="Times New Roman" pitchFamily="18" charset="0"/>
                          <a:cs typeface="Times New Roman" pitchFamily="18" charset="0"/>
                        </a:rPr>
                        <a:t> Thay đổi tư thế nằm của người bệnh trong lọc máu</a:t>
                      </a:r>
                    </a:p>
                    <a:p>
                      <a:pPr marL="0" indent="0" algn="l" fontAlgn="auto">
                        <a:lnSpc>
                          <a:spcPct val="100000"/>
                        </a:lnSpc>
                        <a:spcBef>
                          <a:spcPts val="0"/>
                        </a:spcBef>
                        <a:spcAft>
                          <a:spcPts val="0"/>
                        </a:spcAft>
                        <a:buClr>
                          <a:schemeClr val="tx1"/>
                        </a:buClr>
                        <a:buFont typeface="Arial" pitchFamily="34" charset="0"/>
                        <a:buChar char="•"/>
                        <a:defRPr/>
                      </a:pPr>
                      <a:r>
                        <a:rPr lang="en-US" sz="2600" baseline="0" dirty="0" smtClean="0">
                          <a:solidFill>
                            <a:schemeClr val="tx1"/>
                          </a:solidFill>
                          <a:latin typeface="Times New Roman" pitchFamily="18" charset="0"/>
                          <a:cs typeface="Times New Roman" pitchFamily="18" charset="0"/>
                        </a:rPr>
                        <a:t> Xoay chân catheter, rút huyết khối nếu có</a:t>
                      </a:r>
                      <a:endParaRPr lang="en-US" sz="2600" dirty="0" smtClean="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dirty="0" smtClean="0">
                          <a:solidFill>
                            <a:schemeClr val="tx1"/>
                          </a:solidFill>
                          <a:latin typeface="Times New Roman" pitchFamily="18" charset="0"/>
                          <a:cs typeface="Times New Roman" pitchFamily="18" charset="0"/>
                        </a:rPr>
                        <a:t>Chân</a:t>
                      </a:r>
                      <a:r>
                        <a:rPr lang="en-US" sz="2600" baseline="0" dirty="0" smtClean="0">
                          <a:solidFill>
                            <a:schemeClr val="tx1"/>
                          </a:solidFill>
                          <a:latin typeface="Times New Roman" pitchFamily="18" charset="0"/>
                          <a:cs typeface="Times New Roman" pitchFamily="18" charset="0"/>
                        </a:rPr>
                        <a:t> catheter không chảy máu </a:t>
                      </a:r>
                    </a:p>
                    <a:p>
                      <a:endParaRPr lang="en-US" sz="2600" baseline="0" dirty="0" smtClean="0">
                        <a:solidFill>
                          <a:schemeClr val="tx1"/>
                        </a:solidFill>
                        <a:latin typeface="Times New Roman" pitchFamily="18" charset="0"/>
                        <a:cs typeface="Times New Roman" pitchFamily="18" charset="0"/>
                      </a:endParaRPr>
                    </a:p>
                    <a:p>
                      <a:endParaRPr lang="en-US" sz="2600" baseline="0" dirty="0" smtClean="0">
                        <a:solidFill>
                          <a:schemeClr val="tx1"/>
                        </a:solidFill>
                        <a:latin typeface="Times New Roman" pitchFamily="18" charset="0"/>
                        <a:cs typeface="Times New Roman" pitchFamily="18" charset="0"/>
                      </a:endParaRPr>
                    </a:p>
                    <a:p>
                      <a:endParaRPr lang="en-US" sz="2600" baseline="0" dirty="0" smtClean="0">
                        <a:solidFill>
                          <a:schemeClr val="tx1"/>
                        </a:solidFill>
                        <a:latin typeface="Times New Roman" pitchFamily="18" charset="0"/>
                        <a:cs typeface="Times New Roman" pitchFamily="18" charset="0"/>
                      </a:endParaRPr>
                    </a:p>
                    <a:p>
                      <a:r>
                        <a:rPr lang="en-US" sz="2600" baseline="0" dirty="0" smtClean="0">
                          <a:solidFill>
                            <a:schemeClr val="tx1"/>
                          </a:solidFill>
                          <a:latin typeface="Times New Roman" pitchFamily="18" charset="0"/>
                          <a:cs typeface="Times New Roman" pitchFamily="18" charset="0"/>
                        </a:rPr>
                        <a:t>Lưu thông tốt đủ lưu lượng máu</a:t>
                      </a:r>
                      <a:endParaRPr lang="en-US" sz="2600" dirty="0">
                        <a:solidFill>
                          <a:schemeClr val="tx1"/>
                        </a:solidFill>
                        <a:latin typeface="Times New Roman" pitchFamily="18" charset="0"/>
                        <a:cs typeface="Times New Roman" pitchFamily="18" charset="0"/>
                      </a:endParaRPr>
                    </a:p>
                  </a:txBody>
                  <a:tcPr>
                    <a:solidFill>
                      <a:schemeClr val="accent4"/>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txBody>
          <a:bodyPr/>
          <a:lstStyle/>
          <a:p>
            <a:endParaRPr lang="en-US" dirty="0"/>
          </a:p>
        </p:txBody>
      </p:sp>
      <p:graphicFrame>
        <p:nvGraphicFramePr>
          <p:cNvPr id="5" name="Table 4"/>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1295400"/>
                <a:gridCol w="1676400"/>
                <a:gridCol w="1752600"/>
                <a:gridCol w="2895600"/>
                <a:gridCol w="1524000"/>
              </a:tblGrid>
              <a:tr h="6858000">
                <a:tc>
                  <a:txBody>
                    <a:bodyPr/>
                    <a:lstStyle/>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r>
                        <a:rPr lang="en-US" sz="2600" b="0" dirty="0" smtClean="0">
                          <a:solidFill>
                            <a:schemeClr val="tx1"/>
                          </a:solidFill>
                          <a:latin typeface="Times New Roman" pitchFamily="18" charset="0"/>
                          <a:cs typeface="Times New Roman" pitchFamily="18" charset="0"/>
                        </a:rPr>
                        <a:t>3.</a:t>
                      </a:r>
                    </a:p>
                    <a:p>
                      <a:r>
                        <a:rPr lang="en-US" sz="2600" b="0" dirty="0" smtClean="0">
                          <a:solidFill>
                            <a:schemeClr val="tx1"/>
                          </a:solidFill>
                          <a:latin typeface="Times New Roman" pitchFamily="18" charset="0"/>
                          <a:cs typeface="Times New Roman" pitchFamily="18" charset="0"/>
                        </a:rPr>
                        <a:t> Nguy cơ</a:t>
                      </a:r>
                      <a:r>
                        <a:rPr lang="en-US" sz="2600" b="0" baseline="0" dirty="0" smtClean="0">
                          <a:solidFill>
                            <a:schemeClr val="tx1"/>
                          </a:solidFill>
                          <a:latin typeface="Times New Roman" pitchFamily="18" charset="0"/>
                          <a:cs typeface="Times New Roman" pitchFamily="18" charset="0"/>
                        </a:rPr>
                        <a:t> catheter tụt khỏi vị trí</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b="0" dirty="0" smtClean="0">
                          <a:solidFill>
                            <a:schemeClr val="tx1"/>
                          </a:solidFill>
                          <a:latin typeface="Times New Roman" pitchFamily="18" charset="0"/>
                          <a:cs typeface="Times New Roman" pitchFamily="18" charset="0"/>
                        </a:rPr>
                        <a:t>Catheter mới </a:t>
                      </a:r>
                    </a:p>
                    <a:p>
                      <a:r>
                        <a:rPr lang="en-US" sz="2600" b="0" dirty="0" smtClean="0">
                          <a:solidFill>
                            <a:schemeClr val="tx1"/>
                          </a:solidFill>
                          <a:latin typeface="Times New Roman" pitchFamily="18" charset="0"/>
                          <a:cs typeface="Times New Roman" pitchFamily="18" charset="0"/>
                        </a:rPr>
                        <a:t> </a:t>
                      </a: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r>
                        <a:rPr lang="en-US" sz="2600" b="0" dirty="0" smtClean="0">
                          <a:solidFill>
                            <a:schemeClr val="tx1"/>
                          </a:solidFill>
                          <a:latin typeface="Times New Roman" pitchFamily="18" charset="0"/>
                          <a:cs typeface="Times New Roman" pitchFamily="18" charset="0"/>
                        </a:rPr>
                        <a:t>Do</a:t>
                      </a:r>
                      <a:r>
                        <a:rPr lang="en-US" sz="2600" b="0" baseline="0" dirty="0" smtClean="0">
                          <a:solidFill>
                            <a:schemeClr val="tx1"/>
                          </a:solidFill>
                          <a:latin typeface="Times New Roman" pitchFamily="18" charset="0"/>
                          <a:cs typeface="Times New Roman" pitchFamily="18" charset="0"/>
                        </a:rPr>
                        <a:t> Chưa cố định hoặc vận động</a:t>
                      </a:r>
                      <a:endParaRPr lang="en-US" sz="2600" b="0" dirty="0" smtClean="0">
                        <a:solidFill>
                          <a:schemeClr val="tx1"/>
                        </a:solidFill>
                        <a:latin typeface="Times New Roman" pitchFamily="18" charset="0"/>
                        <a:cs typeface="Times New Roman" pitchFamily="18" charset="0"/>
                      </a:endParaRPr>
                    </a:p>
                  </a:txBody>
                  <a:tcPr>
                    <a:solidFill>
                      <a:schemeClr val="accent4"/>
                    </a:solidFill>
                  </a:tcPr>
                </a:tc>
                <a:tc>
                  <a:txBody>
                    <a:bodyPr/>
                    <a:lstStyle/>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r>
                        <a:rPr lang="en-US" sz="2600" b="0" dirty="0" smtClean="0">
                          <a:solidFill>
                            <a:schemeClr val="tx1"/>
                          </a:solidFill>
                          <a:latin typeface="Times New Roman" pitchFamily="18" charset="0"/>
                          <a:cs typeface="Times New Roman" pitchFamily="18" charset="0"/>
                        </a:rPr>
                        <a:t>Ngăn</a:t>
                      </a:r>
                      <a:r>
                        <a:rPr lang="en-US" sz="2600" b="0" baseline="0" dirty="0" smtClean="0">
                          <a:solidFill>
                            <a:schemeClr val="tx1"/>
                          </a:solidFill>
                          <a:latin typeface="Times New Roman" pitchFamily="18" charset="0"/>
                          <a:cs typeface="Times New Roman" pitchFamily="18" charset="0"/>
                        </a:rPr>
                        <a:t> ngừa tụt catheter</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pPr>
                        <a:buFont typeface="Arial" pitchFamily="34" charset="0"/>
                        <a:buChar char="•"/>
                      </a:pPr>
                      <a:r>
                        <a:rPr lang="en-US" sz="2600" b="0" baseline="0" dirty="0" smtClean="0">
                          <a:solidFill>
                            <a:schemeClr val="tx1"/>
                          </a:solidFill>
                          <a:latin typeface="Times New Roman" pitchFamily="18" charset="0"/>
                          <a:cs typeface="Times New Roman" pitchFamily="18" charset="0"/>
                        </a:rPr>
                        <a:t> Lưu đủ số lượng heparin trong lòng ống catheter</a:t>
                      </a:r>
                    </a:p>
                    <a:p>
                      <a:pPr>
                        <a:buFont typeface="Arial" pitchFamily="34" charset="0"/>
                        <a:buChar char="•"/>
                      </a:pPr>
                      <a:r>
                        <a:rPr lang="en-US" sz="2600" b="0" baseline="0" dirty="0" smtClean="0">
                          <a:solidFill>
                            <a:schemeClr val="tx1"/>
                          </a:solidFill>
                          <a:latin typeface="Times New Roman" pitchFamily="18" charset="0"/>
                          <a:cs typeface="Times New Roman" pitchFamily="18" charset="0"/>
                        </a:rPr>
                        <a:t> Thông nòng, thay catheter mói theo y lệnh </a:t>
                      </a:r>
                    </a:p>
                    <a:p>
                      <a:pPr>
                        <a:buFont typeface="Arial" pitchFamily="34" charset="0"/>
                        <a:buNone/>
                      </a:pPr>
                      <a:r>
                        <a:rPr lang="en-US" sz="2600" b="0" baseline="0" dirty="0" smtClean="0">
                          <a:solidFill>
                            <a:schemeClr val="tx1"/>
                          </a:solidFill>
                          <a:latin typeface="Times New Roman" pitchFamily="18" charset="0"/>
                          <a:cs typeface="Times New Roman" pitchFamily="18" charset="0"/>
                        </a:rPr>
                        <a:t>3. </a:t>
                      </a:r>
                    </a:p>
                    <a:p>
                      <a:pPr>
                        <a:buFont typeface="Arial" pitchFamily="34" charset="0"/>
                        <a:buChar char="•"/>
                      </a:pPr>
                      <a:r>
                        <a:rPr lang="en-US" sz="2600" b="0" baseline="0" dirty="0" smtClean="0">
                          <a:solidFill>
                            <a:schemeClr val="tx1"/>
                          </a:solidFill>
                          <a:latin typeface="Times New Roman" pitchFamily="18" charset="0"/>
                          <a:cs typeface="Times New Roman" pitchFamily="18" charset="0"/>
                        </a:rPr>
                        <a:t> Khâu tại chỗ, băng cố định catheter</a:t>
                      </a:r>
                    </a:p>
                    <a:p>
                      <a:pPr>
                        <a:buFont typeface="Arial" pitchFamily="34" charset="0"/>
                        <a:buChar char="•"/>
                      </a:pPr>
                      <a:r>
                        <a:rPr lang="en-US" sz="2600" b="0" baseline="0" dirty="0" smtClean="0">
                          <a:solidFill>
                            <a:schemeClr val="tx1"/>
                          </a:solidFill>
                          <a:latin typeface="Times New Roman" pitchFamily="18" charset="0"/>
                          <a:cs typeface="Times New Roman" pitchFamily="18" charset="0"/>
                        </a:rPr>
                        <a:t> Hướng dẫn người bệnh:</a:t>
                      </a:r>
                    </a:p>
                    <a:p>
                      <a:pPr>
                        <a:buFont typeface="Arial" pitchFamily="34" charset="0"/>
                        <a:buNone/>
                      </a:pPr>
                      <a:r>
                        <a:rPr lang="en-US" sz="2600" b="0" baseline="0" dirty="0" smtClean="0">
                          <a:solidFill>
                            <a:schemeClr val="tx1"/>
                          </a:solidFill>
                          <a:latin typeface="Times New Roman" pitchFamily="18" charset="0"/>
                          <a:cs typeface="Times New Roman" pitchFamily="18" charset="0"/>
                        </a:rPr>
                        <a:t>- tránh v/đ mạnh</a:t>
                      </a:r>
                    </a:p>
                    <a:p>
                      <a:pPr>
                        <a:buFontTx/>
                        <a:buChar char="-"/>
                      </a:pPr>
                      <a:r>
                        <a:rPr lang="en-US" sz="2600" b="0" baseline="0" dirty="0" smtClean="0">
                          <a:solidFill>
                            <a:schemeClr val="tx1"/>
                          </a:solidFill>
                          <a:latin typeface="Times New Roman" pitchFamily="18" charset="0"/>
                          <a:cs typeface="Times New Roman" pitchFamily="18" charset="0"/>
                        </a:rPr>
                        <a:t>Biết cách chăm sóc và theo dõi catheter</a:t>
                      </a:r>
                    </a:p>
                    <a:p>
                      <a:pPr>
                        <a:buFontTx/>
                        <a:buChar char="-"/>
                      </a:pPr>
                      <a:r>
                        <a:rPr lang="en-US" sz="2600" b="0" baseline="0" dirty="0" smtClean="0">
                          <a:solidFill>
                            <a:schemeClr val="tx1"/>
                          </a:solidFill>
                          <a:latin typeface="Times New Roman" pitchFamily="18" charset="0"/>
                          <a:cs typeface="Times New Roman" pitchFamily="18" charset="0"/>
                        </a:rPr>
                        <a:t> Biết xử lí khi tụt catheter: đè ép tại chỗ, báo cho nvyt</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endParaRPr lang="en-US" sz="2600" b="0" dirty="0" smtClean="0">
                        <a:solidFill>
                          <a:schemeClr val="tx1"/>
                        </a:solidFill>
                        <a:latin typeface="Times New Roman" pitchFamily="18" charset="0"/>
                        <a:cs typeface="Times New Roman" pitchFamily="18" charset="0"/>
                      </a:endParaRPr>
                    </a:p>
                    <a:p>
                      <a:r>
                        <a:rPr lang="en-US" sz="2600" b="0" dirty="0" smtClean="0">
                          <a:solidFill>
                            <a:schemeClr val="tx1"/>
                          </a:solidFill>
                          <a:latin typeface="Times New Roman" pitchFamily="18" charset="0"/>
                          <a:cs typeface="Times New Roman" pitchFamily="18" charset="0"/>
                        </a:rPr>
                        <a:t>Catheter cố</a:t>
                      </a:r>
                      <a:r>
                        <a:rPr lang="en-US" sz="2600" b="0" baseline="0" dirty="0" smtClean="0">
                          <a:solidFill>
                            <a:schemeClr val="tx1"/>
                          </a:solidFill>
                          <a:latin typeface="Times New Roman" pitchFamily="18" charset="0"/>
                          <a:cs typeface="Times New Roman" pitchFamily="18" charset="0"/>
                        </a:rPr>
                        <a:t> định</a:t>
                      </a:r>
                      <a:endParaRPr lang="en-US" sz="2600" b="0" dirty="0">
                        <a:solidFill>
                          <a:schemeClr val="tx1"/>
                        </a:solidFill>
                        <a:latin typeface="Times New Roman" pitchFamily="18" charset="0"/>
                        <a:cs typeface="Times New Roman" pitchFamily="18" charset="0"/>
                      </a:endParaRPr>
                    </a:p>
                  </a:txBody>
                  <a:tcPr>
                    <a:solidFill>
                      <a:schemeClr val="accent4"/>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45719"/>
          </a:xfrm>
        </p:spPr>
        <p:txBody>
          <a:bodyPr>
            <a:normAutofit fontScale="90000"/>
          </a:bodyPr>
          <a:lstStyle/>
          <a:p>
            <a:endParaRPr lang="en-US" dirty="0"/>
          </a:p>
        </p:txBody>
      </p:sp>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table">
            <a:tbl>
              <a:tblPr firstRow="1" bandRow="1">
                <a:tableStyleId>{93296810-A885-4BE3-A3E7-6D5BEEA58F35}</a:tableStyleId>
              </a:tblPr>
              <a:tblGrid>
                <a:gridCol w="1524000"/>
                <a:gridCol w="1752600"/>
                <a:gridCol w="1524000"/>
                <a:gridCol w="2895600"/>
                <a:gridCol w="1447800"/>
              </a:tblGrid>
              <a:tr h="6858000">
                <a:tc>
                  <a:txBody>
                    <a:bodyPr/>
                    <a:lstStyle/>
                    <a:p>
                      <a:r>
                        <a:rPr lang="en-US" sz="2600" b="0" dirty="0" smtClean="0">
                          <a:solidFill>
                            <a:schemeClr val="tx1"/>
                          </a:solidFill>
                          <a:latin typeface="Times New Roman" pitchFamily="18" charset="0"/>
                          <a:cs typeface="Times New Roman" pitchFamily="18" charset="0"/>
                        </a:rPr>
                        <a:t>4.</a:t>
                      </a:r>
                      <a:r>
                        <a:rPr lang="en-US" sz="2600" b="0" baseline="0" dirty="0" smtClean="0">
                          <a:solidFill>
                            <a:schemeClr val="tx1"/>
                          </a:solidFill>
                          <a:latin typeface="Times New Roman" pitchFamily="18" charset="0"/>
                          <a:cs typeface="Times New Roman" pitchFamily="18" charset="0"/>
                        </a:rPr>
                        <a:t> Nguy cơ nhiễm trùng chân catheter</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b="0" dirty="0" smtClean="0">
                          <a:solidFill>
                            <a:schemeClr val="tx1"/>
                          </a:solidFill>
                          <a:latin typeface="Times New Roman" pitchFamily="18" charset="0"/>
                          <a:cs typeface="Times New Roman" pitchFamily="18" charset="0"/>
                        </a:rPr>
                        <a:t>Chưa</a:t>
                      </a:r>
                      <a:r>
                        <a:rPr lang="en-US" sz="2600" b="0" baseline="0" dirty="0" smtClean="0">
                          <a:solidFill>
                            <a:schemeClr val="tx1"/>
                          </a:solidFill>
                          <a:latin typeface="Times New Roman" pitchFamily="18" charset="0"/>
                          <a:cs typeface="Times New Roman" pitchFamily="18" charset="0"/>
                        </a:rPr>
                        <a:t> bảo đảm nguyên tắc vô trùng, vệ sinh chưa sạch sẽ</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b="0" dirty="0" smtClean="0">
                          <a:solidFill>
                            <a:schemeClr val="tx1"/>
                          </a:solidFill>
                          <a:latin typeface="Times New Roman" pitchFamily="18" charset="0"/>
                          <a:cs typeface="Times New Roman" pitchFamily="18" charset="0"/>
                        </a:rPr>
                        <a:t>Đảm</a:t>
                      </a:r>
                      <a:r>
                        <a:rPr lang="en-US" sz="2600" b="0" baseline="0" dirty="0" smtClean="0">
                          <a:solidFill>
                            <a:schemeClr val="tx1"/>
                          </a:solidFill>
                          <a:latin typeface="Times New Roman" pitchFamily="18" charset="0"/>
                          <a:cs typeface="Times New Roman" pitchFamily="18" charset="0"/>
                        </a:rPr>
                        <a:t> bảo vô trùng, vệ sinh sạch sẽ</a:t>
                      </a: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pPr marL="0" lvl="1" indent="0" algn="l" eaLnBrk="1" fontAlgn="auto" hangingPunct="1">
                        <a:lnSpc>
                          <a:spcPct val="100000"/>
                        </a:lnSpc>
                        <a:spcBef>
                          <a:spcPts val="0"/>
                        </a:spcBef>
                        <a:spcAft>
                          <a:spcPts val="0"/>
                        </a:spcAft>
                        <a:buClr>
                          <a:schemeClr val="tx1"/>
                        </a:buClr>
                        <a:buFont typeface="Arial" pitchFamily="34" charset="0"/>
                        <a:buNone/>
                        <a:defRPr/>
                      </a:pPr>
                      <a:r>
                        <a:rPr lang="en-US" sz="2600" b="0" dirty="0" smtClean="0">
                          <a:solidFill>
                            <a:schemeClr val="tx1"/>
                          </a:solidFill>
                          <a:latin typeface="Times New Roman" pitchFamily="18" charset="0"/>
                          <a:cs typeface="Times New Roman" pitchFamily="18" charset="0"/>
                        </a:rPr>
                        <a:t>4.</a:t>
                      </a:r>
                    </a:p>
                    <a:p>
                      <a:pPr marL="0" lvl="1" indent="0" algn="l" eaLnBrk="1" fontAlgn="auto" hangingPunct="1">
                        <a:lnSpc>
                          <a:spcPct val="100000"/>
                        </a:lnSpc>
                        <a:spcBef>
                          <a:spcPts val="0"/>
                        </a:spcBef>
                        <a:spcAft>
                          <a:spcPts val="0"/>
                        </a:spcAft>
                        <a:buClr>
                          <a:schemeClr val="tx1"/>
                        </a:buClr>
                        <a:buFont typeface="Arial" pitchFamily="34" charset="0"/>
                        <a:buChar char="•"/>
                        <a:defRPr/>
                      </a:pPr>
                      <a:r>
                        <a:rPr lang="en-US" sz="2600" b="0" dirty="0" smtClean="0">
                          <a:solidFill>
                            <a:schemeClr val="tx1"/>
                          </a:solidFill>
                          <a:latin typeface="Times New Roman" pitchFamily="18" charset="0"/>
                          <a:cs typeface="Times New Roman" pitchFamily="18" charset="0"/>
                        </a:rPr>
                        <a:t> Đảm bảo vô khuẩn khi đặt và thay băng </a:t>
                      </a:r>
                    </a:p>
                    <a:p>
                      <a:pPr marL="0" lvl="1" indent="0" algn="l" eaLnBrk="1" fontAlgn="auto" hangingPunct="1">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 Người bệnh giữ gìn vệ sinh cá nhân tốt</a:t>
                      </a:r>
                    </a:p>
                    <a:p>
                      <a:pPr marL="0" lvl="1" indent="0" algn="l" eaLnBrk="1" fontAlgn="auto" hangingPunct="1">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 TD và đánh giá tình trạng chân catheter</a:t>
                      </a:r>
                    </a:p>
                    <a:p>
                      <a:pPr marL="0" lvl="1" indent="0" algn="l" eaLnBrk="1" fontAlgn="auto" hangingPunct="1">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 Báo bác sĩ thay catheter đúng thời gian quy định</a:t>
                      </a:r>
                    </a:p>
                    <a:p>
                      <a:pPr marL="0" indent="0">
                        <a:lnSpc>
                          <a:spcPct val="100000"/>
                        </a:lnSpc>
                      </a:pPr>
                      <a:endParaRPr lang="en-US" sz="2600" b="0" dirty="0">
                        <a:solidFill>
                          <a:schemeClr val="tx1"/>
                        </a:solidFill>
                        <a:latin typeface="Times New Roman" pitchFamily="18" charset="0"/>
                        <a:cs typeface="Times New Roman" pitchFamily="18" charset="0"/>
                      </a:endParaRPr>
                    </a:p>
                  </a:txBody>
                  <a:tcPr>
                    <a:solidFill>
                      <a:schemeClr val="accent4"/>
                    </a:solidFill>
                  </a:tcPr>
                </a:tc>
                <a:tc>
                  <a:txBody>
                    <a:bodyPr/>
                    <a:lstStyle/>
                    <a:p>
                      <a:r>
                        <a:rPr lang="en-US" sz="2600" b="0" dirty="0" smtClean="0">
                          <a:solidFill>
                            <a:schemeClr val="tx1"/>
                          </a:solidFill>
                          <a:latin typeface="Times New Roman" pitchFamily="18" charset="0"/>
                          <a:cs typeface="Times New Roman" pitchFamily="18" charset="0"/>
                        </a:rPr>
                        <a:t>Chân catheter không</a:t>
                      </a:r>
                      <a:r>
                        <a:rPr lang="en-US" sz="2600" b="0" baseline="0" dirty="0" smtClean="0">
                          <a:solidFill>
                            <a:schemeClr val="tx1"/>
                          </a:solidFill>
                          <a:latin typeface="Times New Roman" pitchFamily="18" charset="0"/>
                          <a:cs typeface="Times New Roman" pitchFamily="18" charset="0"/>
                        </a:rPr>
                        <a:t> bị nhiễm trùng</a:t>
                      </a:r>
                      <a:endParaRPr lang="en-US" sz="2600" b="0" dirty="0">
                        <a:solidFill>
                          <a:schemeClr val="tx1"/>
                        </a:solidFill>
                        <a:latin typeface="Times New Roman" pitchFamily="18" charset="0"/>
                        <a:cs typeface="Times New Roman" pitchFamily="18" charset="0"/>
                      </a:endParaRPr>
                    </a:p>
                  </a:txBody>
                  <a:tcPr>
                    <a:solidFill>
                      <a:schemeClr val="accent4"/>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rmAutofit fontScale="90000"/>
          </a:bodyPr>
          <a:lstStyle/>
          <a:p>
            <a:endParaRPr lang="en-US" dirty="0"/>
          </a:p>
        </p:txBody>
      </p:sp>
      <p:graphicFrame>
        <p:nvGraphicFramePr>
          <p:cNvPr id="5" name="Content Placeholder 4"/>
          <p:cNvGraphicFramePr>
            <a:graphicFrameLocks noGrp="1"/>
          </p:cNvGraphicFramePr>
          <p:nvPr>
            <p:ph idx="1"/>
          </p:nvPr>
        </p:nvGraphicFramePr>
        <p:xfrm>
          <a:off x="0" y="0"/>
          <a:ext cx="9144000" cy="6858000"/>
        </p:xfrm>
        <a:graphic>
          <a:graphicData uri="http://schemas.openxmlformats.org/drawingml/2006/table">
            <a:tbl>
              <a:tblPr firstRow="1" bandRow="1">
                <a:tableStyleId>{00A15C55-8517-42AA-B614-E9B94910E393}</a:tableStyleId>
              </a:tblPr>
              <a:tblGrid>
                <a:gridCol w="1447800"/>
                <a:gridCol w="1905000"/>
                <a:gridCol w="1524000"/>
                <a:gridCol w="2743200"/>
                <a:gridCol w="1524000"/>
              </a:tblGrid>
              <a:tr h="6858000">
                <a:tc>
                  <a:txBody>
                    <a:bodyPr/>
                    <a:lstStyle/>
                    <a:p>
                      <a:r>
                        <a:rPr lang="en-US" sz="2600" b="0" dirty="0" smtClean="0">
                          <a:solidFill>
                            <a:schemeClr val="tx1"/>
                          </a:solidFill>
                          <a:latin typeface="Times New Roman" pitchFamily="18" charset="0"/>
                          <a:cs typeface="Times New Roman" pitchFamily="18" charset="0"/>
                        </a:rPr>
                        <a:t>5. Nguy cơ</a:t>
                      </a:r>
                      <a:r>
                        <a:rPr lang="en-US" sz="2600" b="0" baseline="0" dirty="0" smtClean="0">
                          <a:solidFill>
                            <a:schemeClr val="tx1"/>
                          </a:solidFill>
                          <a:latin typeface="Times New Roman" pitchFamily="18" charset="0"/>
                          <a:cs typeface="Times New Roman" pitchFamily="18" charset="0"/>
                        </a:rPr>
                        <a:t> nhiễm trùng huyết</a:t>
                      </a:r>
                      <a:endParaRPr lang="en-US" sz="2600" b="0" dirty="0">
                        <a:solidFill>
                          <a:schemeClr val="tx1"/>
                        </a:solidFill>
                        <a:latin typeface="Times New Roman" pitchFamily="18" charset="0"/>
                        <a:cs typeface="Times New Roman" pitchFamily="18" charset="0"/>
                      </a:endParaRPr>
                    </a:p>
                  </a:txBody>
                  <a:tcPr/>
                </a:tc>
                <a:tc>
                  <a:txBody>
                    <a:bodyPr/>
                    <a:lstStyle/>
                    <a:p>
                      <a:r>
                        <a:rPr lang="en-US" sz="2600" b="0" dirty="0" smtClean="0">
                          <a:solidFill>
                            <a:schemeClr val="tx1"/>
                          </a:solidFill>
                          <a:latin typeface="Times New Roman" pitchFamily="18" charset="0"/>
                          <a:cs typeface="Times New Roman" pitchFamily="18" charset="0"/>
                        </a:rPr>
                        <a:t>Chưa</a:t>
                      </a:r>
                      <a:r>
                        <a:rPr lang="en-US" sz="2600" b="0" baseline="0" dirty="0" smtClean="0">
                          <a:solidFill>
                            <a:schemeClr val="tx1"/>
                          </a:solidFill>
                          <a:latin typeface="Times New Roman" pitchFamily="18" charset="0"/>
                          <a:cs typeface="Times New Roman" pitchFamily="18" charset="0"/>
                        </a:rPr>
                        <a:t> đảm bảo thao tác vô khuẩn</a:t>
                      </a:r>
                      <a:endParaRPr lang="en-US" sz="2600" b="0" dirty="0">
                        <a:solidFill>
                          <a:schemeClr val="tx1"/>
                        </a:solidFill>
                        <a:latin typeface="Times New Roman" pitchFamily="18" charset="0"/>
                        <a:cs typeface="Times New Roman" pitchFamily="18" charset="0"/>
                      </a:endParaRPr>
                    </a:p>
                  </a:txBody>
                  <a:tcPr/>
                </a:tc>
                <a:tc>
                  <a:txBody>
                    <a:bodyPr/>
                    <a:lstStyle/>
                    <a:p>
                      <a:r>
                        <a:rPr lang="en-US" sz="2600" b="0" dirty="0" smtClean="0">
                          <a:solidFill>
                            <a:schemeClr val="tx1"/>
                          </a:solidFill>
                          <a:latin typeface="Times New Roman" pitchFamily="18" charset="0"/>
                          <a:cs typeface="Times New Roman" pitchFamily="18" charset="0"/>
                        </a:rPr>
                        <a:t>Đảm</a:t>
                      </a:r>
                      <a:r>
                        <a:rPr lang="en-US" sz="2600" b="0" baseline="0" dirty="0" smtClean="0">
                          <a:solidFill>
                            <a:schemeClr val="tx1"/>
                          </a:solidFill>
                          <a:latin typeface="Times New Roman" pitchFamily="18" charset="0"/>
                          <a:cs typeface="Times New Roman" pitchFamily="18" charset="0"/>
                        </a:rPr>
                        <a:t> bảo thao tác vô trùng</a:t>
                      </a:r>
                      <a:endParaRPr lang="en-US" sz="2600" b="0" dirty="0">
                        <a:solidFill>
                          <a:schemeClr val="tx1"/>
                        </a:solidFill>
                        <a:latin typeface="Times New Roman" pitchFamily="18" charset="0"/>
                        <a:cs typeface="Times New Roman" pitchFamily="18" charset="0"/>
                      </a:endParaRPr>
                    </a:p>
                  </a:txBody>
                  <a:tcPr/>
                </a:tc>
                <a:tc>
                  <a:txBody>
                    <a:bodyPr/>
                    <a:lstStyle/>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Đảm bảo vô khuẩn khi thao tác</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TD và đánh giá tình trạng chân catheter</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Tình trạng sốt của NB liên quan đến catheter</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Catheter lưu đúng thời gian</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Rút catheter theo y lệnh</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XN cấy máu, mủ, kháng sinh đồ </a:t>
                      </a:r>
                    </a:p>
                    <a:p>
                      <a:pPr marL="91440" lvl="1" indent="0" algn="l" fontAlgn="auto">
                        <a:lnSpc>
                          <a:spcPct val="100000"/>
                        </a:lnSpc>
                        <a:spcBef>
                          <a:spcPts val="0"/>
                        </a:spcBef>
                        <a:spcAft>
                          <a:spcPts val="0"/>
                        </a:spcAft>
                        <a:buClr>
                          <a:schemeClr val="tx1"/>
                        </a:buClr>
                        <a:buFont typeface="Wingdings 2"/>
                        <a:buChar char=""/>
                        <a:defRPr/>
                      </a:pPr>
                      <a:r>
                        <a:rPr lang="en-US" sz="2600" b="0" dirty="0" smtClean="0">
                          <a:solidFill>
                            <a:schemeClr val="tx1"/>
                          </a:solidFill>
                          <a:latin typeface="Times New Roman" pitchFamily="18" charset="0"/>
                          <a:cs typeface="Times New Roman" pitchFamily="18" charset="0"/>
                        </a:rPr>
                        <a:t> Thực hiện kháng sinh </a:t>
                      </a:r>
                    </a:p>
                    <a:p>
                      <a:endParaRPr lang="en-US" sz="2600" b="0" dirty="0">
                        <a:solidFill>
                          <a:schemeClr val="tx1"/>
                        </a:solidFill>
                        <a:latin typeface="Times New Roman" pitchFamily="18" charset="0"/>
                        <a:cs typeface="Times New Roman" pitchFamily="18" charset="0"/>
                      </a:endParaRPr>
                    </a:p>
                  </a:txBody>
                  <a:tcPr/>
                </a:tc>
                <a:tc>
                  <a:txBody>
                    <a:bodyPr/>
                    <a:lstStyle/>
                    <a:p>
                      <a:r>
                        <a:rPr lang="en-US" sz="2600" b="0" dirty="0" smtClean="0">
                          <a:solidFill>
                            <a:schemeClr val="tx1"/>
                          </a:solidFill>
                          <a:latin typeface="Times New Roman" pitchFamily="18" charset="0"/>
                          <a:cs typeface="Times New Roman" pitchFamily="18" charset="0"/>
                        </a:rPr>
                        <a:t>Không</a:t>
                      </a:r>
                      <a:r>
                        <a:rPr lang="en-US" sz="2600" b="0" baseline="0" dirty="0" smtClean="0">
                          <a:solidFill>
                            <a:schemeClr val="tx1"/>
                          </a:solidFill>
                          <a:latin typeface="Times New Roman" pitchFamily="18" charset="0"/>
                          <a:cs typeface="Times New Roman" pitchFamily="18" charset="0"/>
                        </a:rPr>
                        <a:t> bị nhiễm trùng huyết</a:t>
                      </a:r>
                      <a:endParaRPr lang="en-US" sz="2600" b="0" dirty="0">
                        <a:solidFill>
                          <a:schemeClr val="tx1"/>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normAutofit/>
          </a:bodyPr>
          <a:lstStyle/>
          <a:p>
            <a:endParaRPr lang="en-US" sz="4000" dirty="0"/>
          </a:p>
        </p:txBody>
      </p:sp>
      <p:pic>
        <p:nvPicPr>
          <p:cNvPr id="4" name="Content Placeholder 3" descr="giup-do-nguoi-ngheo-208-1-ngoisao.vn.jpg"/>
          <p:cNvPicPr>
            <a:picLocks noGrp="1" noChangeAspect="1"/>
          </p:cNvPicPr>
          <p:nvPr>
            <p:ph idx="1"/>
          </p:nvPr>
        </p:nvPicPr>
        <p:blipFill>
          <a:blip r:embed="rId3" cstate="print"/>
          <a:stretch>
            <a:fillRect/>
          </a:stretch>
        </p:blipFill>
        <p:spPr>
          <a:xfrm>
            <a:off x="0" y="0"/>
            <a:ext cx="9144000" cy="6858000"/>
          </a:xfrm>
        </p:spPr>
      </p:pic>
      <p:sp>
        <p:nvSpPr>
          <p:cNvPr id="5" name="TextBox 4"/>
          <p:cNvSpPr txBox="1"/>
          <p:nvPr/>
        </p:nvSpPr>
        <p:spPr>
          <a:xfrm>
            <a:off x="762000" y="2819400"/>
            <a:ext cx="7315200" cy="2400657"/>
          </a:xfrm>
          <a:prstGeom prst="rect">
            <a:avLst/>
          </a:prstGeom>
          <a:noFill/>
        </p:spPr>
        <p:txBody>
          <a:bodyPr wrap="square" rtlCol="0">
            <a:spAutoFit/>
          </a:bodyPr>
          <a:lstStyle/>
          <a:p>
            <a:pPr algn="ctr"/>
            <a:r>
              <a:rPr lang="en-US" sz="5000" b="1" dirty="0" smtClean="0">
                <a:solidFill>
                  <a:srgbClr val="FFFF00"/>
                </a:solidFill>
                <a:latin typeface="Times New Roman" pitchFamily="18" charset="0"/>
                <a:cs typeface="Times New Roman" pitchFamily="18" charset="0"/>
              </a:rPr>
              <a:t>CẢM ƠN THẦY CÙNG CÁC BẠN ĐÃ LẮNG NGHE!!!</a:t>
            </a:r>
            <a:endParaRPr lang="en-US" sz="5000" b="1" dirty="0">
              <a:solidFill>
                <a:srgbClr val="FFFF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ctr"/>
            <a:r>
              <a:rPr lang="en-US" sz="4000" b="1" dirty="0" smtClean="0">
                <a:latin typeface="Times New Roman" pitchFamily="18" charset="0"/>
                <a:cs typeface="Times New Roman" pitchFamily="18" charset="0"/>
              </a:rPr>
              <a:t>I .  </a:t>
            </a:r>
            <a:r>
              <a:rPr lang="en-US" sz="4000" b="1" u="sng" dirty="0" err="1" smtClean="0">
                <a:latin typeface="Times New Roman" pitchFamily="18" charset="0"/>
                <a:cs typeface="Times New Roman" pitchFamily="18" charset="0"/>
              </a:rPr>
              <a:t>Định</a:t>
            </a:r>
            <a:r>
              <a:rPr lang="en-US" sz="4000" b="1" u="sng" dirty="0" smtClean="0">
                <a:latin typeface="Times New Roman" pitchFamily="18" charset="0"/>
                <a:cs typeface="Times New Roman" pitchFamily="18" charset="0"/>
              </a:rPr>
              <a:t> </a:t>
            </a:r>
            <a:r>
              <a:rPr lang="en-US" sz="4000" b="1" u="sng" dirty="0" err="1" smtClean="0">
                <a:latin typeface="Times New Roman" pitchFamily="18" charset="0"/>
                <a:cs typeface="Times New Roman" pitchFamily="18" charset="0"/>
              </a:rPr>
              <a:t>nghĩa</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1"/>
            <a:ext cx="8229600" cy="2514599"/>
          </a:xfrm>
        </p:spPr>
        <p:txBody>
          <a:bodyPr>
            <a:normAutofit/>
          </a:bodyPr>
          <a:lstStyle/>
          <a:p>
            <a:pPr>
              <a:buNone/>
            </a:pPr>
            <a:r>
              <a:rPr lang="en-US" sz="24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 -   Áp lực tĩnh mạch trung tâm - central venous press ure ( CVP hoặc PVC). Nó thể hiện khối lượng tuần hoàn (thể tích) trong lòng mạch máu và khả năng làm việc của tim.</a:t>
            </a:r>
          </a:p>
          <a:p>
            <a:pPr>
              <a:buNone/>
            </a:pPr>
            <a:r>
              <a:rPr lang="en-US" sz="3000" dirty="0" smtClean="0">
                <a:latin typeface="Times New Roman" pitchFamily="18" charset="0"/>
                <a:cs typeface="Times New Roman" pitchFamily="18" charset="0"/>
              </a:rPr>
              <a:t>      -  Chỉ số bình thường của CVP là 4 - 10 cmH2O. </a:t>
            </a:r>
            <a:endParaRPr lang="en-US" sz="3000" dirty="0">
              <a:latin typeface="Times New Roman" pitchFamily="18" charset="0"/>
              <a:cs typeface="Times New Roman" pitchFamily="18" charset="0"/>
            </a:endParaRPr>
          </a:p>
        </p:txBody>
      </p:sp>
      <p:pic>
        <p:nvPicPr>
          <p:cNvPr id="4" name="Picture 3" descr="Vasculature-subcutaneous-intravascular-lines.jpg"/>
          <p:cNvPicPr>
            <a:picLocks noChangeAspect="1"/>
          </p:cNvPicPr>
          <p:nvPr/>
        </p:nvPicPr>
        <p:blipFill>
          <a:blip r:embed="rId2" cstate="print"/>
          <a:stretch>
            <a:fillRect/>
          </a:stretch>
        </p:blipFill>
        <p:spPr>
          <a:xfrm>
            <a:off x="1981200" y="3790950"/>
            <a:ext cx="5257800" cy="306705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457200"/>
          </a:xfrm>
        </p:spPr>
        <p:txBody>
          <a:bodyPr>
            <a:normAutofit fontScale="90000"/>
          </a:bodyPr>
          <a:lstStyle/>
          <a:p>
            <a:endParaRPr lang="en-US" dirty="0"/>
          </a:p>
        </p:txBody>
      </p:sp>
      <p:sp>
        <p:nvSpPr>
          <p:cNvPr id="5" name="Text Placeholder 4"/>
          <p:cNvSpPr>
            <a:spLocks noGrp="1"/>
          </p:cNvSpPr>
          <p:nvPr>
            <p:ph type="body" idx="1"/>
          </p:nvPr>
        </p:nvSpPr>
        <p:spPr>
          <a:xfrm>
            <a:off x="0" y="609600"/>
            <a:ext cx="4497388" cy="609600"/>
          </a:xfrm>
        </p:spPr>
        <p:txBody>
          <a:bodyPr/>
          <a:lstStyle/>
          <a:p>
            <a:pPr algn="ctr"/>
            <a:r>
              <a:rPr lang="en-US" sz="4000" dirty="0" smtClean="0">
                <a:latin typeface="Times New Roman" pitchFamily="18" charset="0"/>
                <a:cs typeface="Times New Roman" pitchFamily="18" charset="0"/>
              </a:rPr>
              <a:t>Chỉ định</a:t>
            </a:r>
            <a:endParaRPr lang="en-US" sz="4000" dirty="0">
              <a:latin typeface="Times New Roman" pitchFamily="18" charset="0"/>
              <a:cs typeface="Times New Roman" pitchFamily="18" charset="0"/>
            </a:endParaRPr>
          </a:p>
        </p:txBody>
      </p:sp>
      <p:sp>
        <p:nvSpPr>
          <p:cNvPr id="7" name="Text Placeholder 6"/>
          <p:cNvSpPr>
            <a:spLocks noGrp="1"/>
          </p:cNvSpPr>
          <p:nvPr>
            <p:ph type="body" sz="half" idx="3"/>
          </p:nvPr>
        </p:nvSpPr>
        <p:spPr>
          <a:xfrm>
            <a:off x="4648200" y="609600"/>
            <a:ext cx="4495800" cy="609599"/>
          </a:xfrm>
        </p:spPr>
        <p:txBody>
          <a:bodyPr>
            <a:noAutofit/>
          </a:bodyPr>
          <a:lstStyle/>
          <a:p>
            <a:pPr algn="ctr"/>
            <a:r>
              <a:rPr lang="en-US" sz="4000" dirty="0" smtClean="0">
                <a:latin typeface="Times New Roman" pitchFamily="18" charset="0"/>
                <a:cs typeface="Times New Roman" pitchFamily="18" charset="0"/>
              </a:rPr>
              <a:t>Chống chỉ định</a:t>
            </a:r>
            <a:endParaRPr lang="en-US" sz="4000" dirty="0">
              <a:latin typeface="Times New Roman" pitchFamily="18" charset="0"/>
              <a:cs typeface="Times New Roman" pitchFamily="18" charset="0"/>
            </a:endParaRPr>
          </a:p>
        </p:txBody>
      </p:sp>
      <p:sp>
        <p:nvSpPr>
          <p:cNvPr id="6" name="Content Placeholder 5"/>
          <p:cNvSpPr>
            <a:spLocks noGrp="1"/>
          </p:cNvSpPr>
          <p:nvPr>
            <p:ph sz="quarter" idx="2"/>
          </p:nvPr>
        </p:nvSpPr>
        <p:spPr>
          <a:xfrm>
            <a:off x="0" y="1447800"/>
            <a:ext cx="4497388" cy="5410200"/>
          </a:xfrm>
        </p:spPr>
        <p:txBody>
          <a:bodyPr>
            <a:normAutofit fontScale="92500" lnSpcReduction="10000"/>
          </a:bodyPr>
          <a:lstStyle/>
          <a:p>
            <a:r>
              <a:rPr lang="en-US" sz="3200" dirty="0" smtClean="0">
                <a:latin typeface="Times New Roman" pitchFamily="18" charset="0"/>
                <a:cs typeface="Times New Roman" pitchFamily="18" charset="0"/>
              </a:rPr>
              <a:t>Lập đường truyền tĩnh mạch hoặc lấy máu</a:t>
            </a:r>
          </a:p>
          <a:p>
            <a:pPr lvl="0"/>
            <a:r>
              <a:rPr lang="en-US" sz="3200" dirty="0" smtClean="0">
                <a:latin typeface="Times New Roman" pitchFamily="18" charset="0"/>
                <a:cs typeface="Times New Roman" pitchFamily="18" charset="0"/>
              </a:rPr>
              <a:t>Theo dõi áp lực tĩnh mạch trung tâm (CVP) trong lúc bù dịch hay hồi sức</a:t>
            </a:r>
          </a:p>
          <a:p>
            <a:pPr lvl="0"/>
            <a:r>
              <a:rPr lang="en-US" sz="3200" dirty="0" smtClean="0">
                <a:latin typeface="Times New Roman" pitchFamily="18" charset="0"/>
                <a:cs typeface="Times New Roman" pitchFamily="18" charset="0"/>
              </a:rPr>
              <a:t> Đo áp lực tĩnh mạch trung tâm</a:t>
            </a:r>
          </a:p>
          <a:p>
            <a:pPr lvl="0"/>
            <a:r>
              <a:rPr lang="en-US" sz="3200" dirty="0" smtClean="0">
                <a:latin typeface="Times New Roman" pitchFamily="18" charset="0"/>
                <a:cs typeface="Times New Roman" pitchFamily="18" charset="0"/>
              </a:rPr>
              <a:t>Đo áp lực buồng tim, chạy thận </a:t>
            </a:r>
          </a:p>
          <a:p>
            <a:pPr lvl="0"/>
            <a:r>
              <a:rPr lang="en-US" sz="3200" dirty="0" smtClean="0">
                <a:latin typeface="Times New Roman" pitchFamily="18" charset="0"/>
                <a:cs typeface="Times New Roman" pitchFamily="18" charset="0"/>
              </a:rPr>
              <a:t>Dùng để chạy thận nhân tạo ở những bệnh nhân bị suy thận</a:t>
            </a:r>
          </a:p>
          <a:p>
            <a:endParaRPr lang="en-US" sz="3000" dirty="0">
              <a:latin typeface="Times New Roman" pitchFamily="18" charset="0"/>
              <a:cs typeface="Times New Roman" pitchFamily="18" charset="0"/>
            </a:endParaRPr>
          </a:p>
        </p:txBody>
      </p:sp>
      <p:sp>
        <p:nvSpPr>
          <p:cNvPr id="8" name="Content Placeholder 7"/>
          <p:cNvSpPr>
            <a:spLocks noGrp="1"/>
          </p:cNvSpPr>
          <p:nvPr>
            <p:ph sz="quarter" idx="4"/>
          </p:nvPr>
        </p:nvSpPr>
        <p:spPr>
          <a:xfrm>
            <a:off x="4645025" y="1447800"/>
            <a:ext cx="4498975" cy="5410200"/>
          </a:xfrm>
        </p:spPr>
        <p:txBody>
          <a:bodyPr/>
          <a:lstStyle/>
          <a:p>
            <a:r>
              <a:rPr lang="vi-VN" sz="3000" dirty="0" smtClean="0">
                <a:latin typeface="Times New Roman" pitchFamily="18" charset="0"/>
                <a:cs typeface="Times New Roman" pitchFamily="18" charset="0"/>
              </a:rPr>
              <a:t>Rối lọan đông máu</a:t>
            </a:r>
            <a:endParaRPr lang="en-US" sz="3000" dirty="0" smtClean="0">
              <a:latin typeface="Times New Roman" pitchFamily="18" charset="0"/>
              <a:cs typeface="Times New Roman" pitchFamily="18" charset="0"/>
            </a:endParaRPr>
          </a:p>
          <a:p>
            <a:r>
              <a:rPr lang="vi-VN" sz="3000" dirty="0" smtClean="0">
                <a:latin typeface="Times New Roman" pitchFamily="18" charset="0"/>
                <a:cs typeface="Times New Roman" pitchFamily="18" charset="0"/>
              </a:rPr>
              <a:t>Tĩnh mạch định đặt bị tắ</a:t>
            </a:r>
            <a:r>
              <a:rPr lang="en-US" sz="3000" dirty="0" smtClean="0">
                <a:latin typeface="Times New Roman" pitchFamily="18" charset="0"/>
                <a:cs typeface="Times New Roman" pitchFamily="18" charset="0"/>
              </a:rPr>
              <a:t>c</a:t>
            </a:r>
          </a:p>
          <a:p>
            <a:r>
              <a:rPr lang="vi-VN" sz="3000" dirty="0" smtClean="0">
                <a:latin typeface="Times New Roman" pitchFamily="18" charset="0"/>
                <a:cs typeface="Times New Roman" pitchFamily="18" charset="0"/>
              </a:rPr>
              <a:t> Nhiễm trùng vùng đặt</a:t>
            </a:r>
            <a:endParaRPr lang="en-US" sz="3000" dirty="0" smtClean="0">
              <a:latin typeface="Times New Roman" pitchFamily="18" charset="0"/>
              <a:cs typeface="Times New Roman" pitchFamily="18" charset="0"/>
            </a:endParaRPr>
          </a:p>
          <a:p>
            <a:r>
              <a:rPr lang="vi-VN" sz="3000" dirty="0" smtClean="0">
                <a:latin typeface="Times New Roman" pitchFamily="18" charset="0"/>
                <a:cs typeface="Times New Roman" pitchFamily="18" charset="0"/>
              </a:rPr>
              <a:t> Điều kiện giải phẫu học khó chọc: bướu cổ lớn, gù vẹo, khí phế thủng</a:t>
            </a:r>
            <a:r>
              <a:rPr lang="en-US" sz="3000" dirty="0" smtClean="0">
                <a:latin typeface="Times New Roman" pitchFamily="18" charset="0"/>
                <a:cs typeface="Times New Roman" pitchFamily="18" charset="0"/>
              </a:rPr>
              <a:t> </a:t>
            </a:r>
            <a:r>
              <a:rPr lang="vi-VN" sz="3000" dirty="0" smtClean="0">
                <a:latin typeface="Times New Roman" pitchFamily="18" charset="0"/>
                <a:cs typeface="Times New Roman" pitchFamily="18" charset="0"/>
              </a:rPr>
              <a:t>nặng </a:t>
            </a:r>
            <a:r>
              <a:rPr lang="vi-VN" dirty="0" smtClean="0"/>
              <a:t/>
            </a:r>
            <a:br>
              <a:rPr lang="vi-VN" dirty="0" smtClean="0"/>
            </a:br>
            <a:endParaRPr lang="vi-VN"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US" sz="4000" b="1" dirty="0" smtClean="0">
                <a:latin typeface="Times New Roman" pitchFamily="18" charset="0"/>
                <a:cs typeface="Times New Roman" pitchFamily="18" charset="0"/>
              </a:rPr>
              <a:t>III. </a:t>
            </a:r>
            <a:r>
              <a:rPr lang="en-US" sz="4000" b="1" u="sng" dirty="0" err="1" smtClean="0">
                <a:latin typeface="Times New Roman" pitchFamily="18" charset="0"/>
                <a:cs typeface="Times New Roman" pitchFamily="18" charset="0"/>
              </a:rPr>
              <a:t>Chuẩn</a:t>
            </a:r>
            <a:r>
              <a:rPr lang="en-US" sz="4000" b="1" u="sng" dirty="0" smtClean="0">
                <a:latin typeface="Times New Roman" pitchFamily="18" charset="0"/>
                <a:cs typeface="Times New Roman" pitchFamily="18" charset="0"/>
              </a:rPr>
              <a:t> </a:t>
            </a:r>
            <a:r>
              <a:rPr lang="en-US" sz="4000" b="1" u="sng" dirty="0" err="1" smtClean="0">
                <a:latin typeface="Times New Roman" pitchFamily="18" charset="0"/>
                <a:cs typeface="Times New Roman" pitchFamily="18" charset="0"/>
              </a:rPr>
              <a:t>bị</a:t>
            </a:r>
            <a:r>
              <a:rPr lang="en-US" sz="4000" b="1" u="sng"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a:t>
            </a:r>
            <a:endParaRPr lang="en-US" sz="4000" b="1" dirty="0">
              <a:latin typeface="Times New Roman" pitchFamily="18" charset="0"/>
              <a:cs typeface="Times New Roman" pitchFamily="18" charset="0"/>
            </a:endParaRPr>
          </a:p>
        </p:txBody>
      </p:sp>
      <p:sp>
        <p:nvSpPr>
          <p:cNvPr id="3" name="Content Placeholder 2"/>
          <p:cNvSpPr>
            <a:spLocks noGrp="1"/>
          </p:cNvSpPr>
          <p:nvPr>
            <p:ph sz="half" idx="1"/>
          </p:nvPr>
        </p:nvSpPr>
        <p:spPr>
          <a:xfrm>
            <a:off x="457200" y="1295400"/>
            <a:ext cx="4038600" cy="5059525"/>
          </a:xfrm>
        </p:spPr>
        <p:txBody>
          <a:bodyPr>
            <a:noAutofit/>
          </a:bodyPr>
          <a:lstStyle/>
          <a:p>
            <a:pPr lvl="1"/>
            <a:r>
              <a:rPr lang="en-US" sz="3000" dirty="0" smtClean="0">
                <a:latin typeface="Times New Roman" pitchFamily="18" charset="0"/>
                <a:cs typeface="Times New Roman" pitchFamily="18" charset="0"/>
              </a:rPr>
              <a:t>Ống thông</a:t>
            </a:r>
          </a:p>
          <a:p>
            <a:pPr lvl="1"/>
            <a:r>
              <a:rPr lang="en-US" sz="3000" dirty="0" smtClean="0">
                <a:latin typeface="Times New Roman" pitchFamily="18" charset="0"/>
                <a:cs typeface="Times New Roman" pitchFamily="18" charset="0"/>
              </a:rPr>
              <a:t>Bơm tiêm: 5, 10 ml</a:t>
            </a:r>
          </a:p>
          <a:p>
            <a:pPr lvl="1"/>
            <a:r>
              <a:rPr lang="en-US" sz="3000" dirty="0" smtClean="0">
                <a:latin typeface="Times New Roman" pitchFamily="18" charset="0"/>
                <a:cs typeface="Times New Roman" pitchFamily="18" charset="0"/>
              </a:rPr>
              <a:t>Săng, găng vô khuẩn</a:t>
            </a:r>
          </a:p>
          <a:p>
            <a:pPr lvl="1"/>
            <a:r>
              <a:rPr lang="en-US" sz="3000" dirty="0" smtClean="0">
                <a:latin typeface="Times New Roman" pitchFamily="18" charset="0"/>
                <a:cs typeface="Times New Roman" pitchFamily="18" charset="0"/>
              </a:rPr>
              <a:t>Kim chỉ, 1 kely, kéo</a:t>
            </a:r>
          </a:p>
          <a:p>
            <a:pPr lvl="1"/>
            <a:r>
              <a:rPr lang="en-US" sz="3000" dirty="0" smtClean="0">
                <a:latin typeface="Times New Roman" pitchFamily="18" charset="0"/>
                <a:cs typeface="Times New Roman" pitchFamily="18" charset="0"/>
              </a:rPr>
              <a:t>Bông gạc vô khuẩn</a:t>
            </a:r>
          </a:p>
          <a:p>
            <a:pPr lvl="1"/>
            <a:r>
              <a:rPr lang="en-US" sz="3000" dirty="0" smtClean="0">
                <a:latin typeface="Times New Roman" pitchFamily="18" charset="0"/>
                <a:cs typeface="Times New Roman" pitchFamily="18" charset="0"/>
              </a:rPr>
              <a:t>Băng dính, cồn</a:t>
            </a:r>
          </a:p>
        </p:txBody>
      </p:sp>
      <p:sp>
        <p:nvSpPr>
          <p:cNvPr id="5" name="Content Placeholder 4"/>
          <p:cNvSpPr>
            <a:spLocks noGrp="1"/>
          </p:cNvSpPr>
          <p:nvPr>
            <p:ph sz="half" idx="2"/>
          </p:nvPr>
        </p:nvSpPr>
        <p:spPr>
          <a:xfrm>
            <a:off x="4648200" y="1295400"/>
            <a:ext cx="4038600" cy="5059525"/>
          </a:xfrm>
        </p:spPr>
        <p:txBody>
          <a:bodyPr>
            <a:normAutofit/>
          </a:bodyPr>
          <a:lstStyle/>
          <a:p>
            <a:r>
              <a:rPr lang="en-US" sz="3000" dirty="0" smtClean="0">
                <a:latin typeface="Times New Roman" pitchFamily="18" charset="0"/>
                <a:cs typeface="Times New Roman" pitchFamily="18" charset="0"/>
              </a:rPr>
              <a:t>Dịch truyền</a:t>
            </a:r>
          </a:p>
          <a:p>
            <a:r>
              <a:rPr lang="en-US" sz="3000" dirty="0" smtClean="0">
                <a:latin typeface="Times New Roman" pitchFamily="18" charset="0"/>
                <a:cs typeface="Times New Roman" pitchFamily="18" charset="0"/>
              </a:rPr>
              <a:t>Thuốc gây tê, an thần</a:t>
            </a:r>
          </a:p>
          <a:p>
            <a:r>
              <a:rPr lang="en-US" sz="3000" dirty="0" smtClean="0">
                <a:latin typeface="Times New Roman" pitchFamily="18" charset="0"/>
                <a:cs typeface="Times New Roman" pitchFamily="18" charset="0"/>
              </a:rPr>
              <a:t>Bàn làm thủ thuật</a:t>
            </a:r>
          </a:p>
          <a:p>
            <a:r>
              <a:rPr lang="en-US" sz="3000" dirty="0" smtClean="0">
                <a:latin typeface="Times New Roman" pitchFamily="18" charset="0"/>
                <a:cs typeface="Times New Roman" pitchFamily="18" charset="0"/>
              </a:rPr>
              <a:t>Đèn gù</a:t>
            </a:r>
          </a:p>
          <a:p>
            <a:r>
              <a:rPr lang="en-US" sz="3000" dirty="0" smtClean="0">
                <a:latin typeface="Times New Roman" pitchFamily="18" charset="0"/>
                <a:cs typeface="Times New Roman" pitchFamily="18" charset="0"/>
              </a:rPr>
              <a:t>Dụng cụ đo ALTMTT ( Cột đo và khóa ba chạc)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077200" cy="6096000"/>
          </a:xfrm>
        </p:spPr>
        <p:txBody>
          <a:bodyPr>
            <a:normAutofit/>
          </a:bodyPr>
          <a:lstStyle/>
          <a:p>
            <a:pPr lvl="1">
              <a:buNone/>
            </a:pPr>
            <a:r>
              <a:rPr lang="en-US" sz="3200" i="1" dirty="0" smtClean="0">
                <a:latin typeface="Times New Roman" pitchFamily="18" charset="0"/>
                <a:cs typeface="Times New Roman" pitchFamily="18" charset="0"/>
              </a:rPr>
              <a:t>3.2.  Bệnh nhân:</a:t>
            </a:r>
            <a:r>
              <a:rPr lang="en-US" i="1" dirty="0" smtClean="0">
                <a:latin typeface="Times New Roman" pitchFamily="18" charset="0"/>
                <a:cs typeface="Times New Roman" pitchFamily="18" charset="0"/>
              </a:rPr>
              <a:t> </a:t>
            </a:r>
            <a:endParaRPr lang="en-US" sz="1400" i="1"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Tư thế bệnh nhân:</a:t>
            </a:r>
          </a:p>
          <a:p>
            <a:pPr lvl="0"/>
            <a:r>
              <a:rPr lang="en-US" sz="2800" dirty="0" err="1" smtClean="0">
                <a:latin typeface="Times New Roman" pitchFamily="18" charset="0"/>
                <a:cs typeface="Times New Roman" pitchFamily="18" charset="0"/>
              </a:rPr>
              <a:t>Nằm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ngửa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kê</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vai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đòn</a:t>
            </a:r>
            <a:endParaRPr lang="en-US" sz="2800" dirty="0" smtClean="0">
              <a:latin typeface="Times New Roman" pitchFamily="18" charset="0"/>
              <a:cs typeface="Times New Roman" pitchFamily="18" charset="0"/>
            </a:endParaRPr>
          </a:p>
          <a:p>
            <a:pPr lvl="0"/>
            <a:r>
              <a:rPr lang="en-US" sz="2800" dirty="0" err="1" smtClean="0">
                <a:latin typeface="Times New Roman" pitchFamily="18" charset="0"/>
                <a:cs typeface="Times New Roman" pitchFamily="18" charset="0"/>
              </a:rPr>
              <a:t>Đầu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nghiêng</a:t>
            </a:r>
            <a:r>
              <a:rPr lang="en-US" sz="2800" dirty="0" smtClean="0">
                <a:latin typeface="Times New Roman" pitchFamily="18" charset="0"/>
                <a:cs typeface="Times New Roman" pitchFamily="18" charset="0"/>
              </a:rPr>
              <a:t> sang </a:t>
            </a:r>
            <a:r>
              <a:rPr lang="en-US" sz="2800" dirty="0" err="1" smtClean="0">
                <a:latin typeface="Times New Roman" pitchFamily="18" charset="0"/>
                <a:cs typeface="Times New Roman" pitchFamily="18" charset="0"/>
              </a:rPr>
              <a:t>bên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đối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diện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nếu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đặt</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theo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đường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tĩnh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mạch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cảnh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endParaRPr lang="en-US" sz="2800" dirty="0" smtClean="0">
              <a:latin typeface="Times New Roman" pitchFamily="18" charset="0"/>
              <a:cs typeface="Times New Roman" pitchFamily="18" charset="0"/>
            </a:endParaRPr>
          </a:p>
          <a:p>
            <a:pPr lvl="0">
              <a:buNone/>
            </a:pPr>
            <a:r>
              <a:rPr lang="en-US" sz="2800" dirty="0" smtClean="0">
                <a:latin typeface="Times New Roman" pitchFamily="18" charset="0"/>
                <a:cs typeface="Times New Roman" pitchFamily="18" charset="0"/>
              </a:rPr>
              <a:t>-   Bệnh nhân phải được giải thích (nếu bệnh nhân tỉnh) tình trạng bệnh và lợi ích của việc đặt ống thông tĩnh mạch trung tâm</a:t>
            </a:r>
          </a:p>
          <a:p>
            <a:pPr lvl="0">
              <a:buFontTx/>
              <a:buChar char="-"/>
            </a:pPr>
            <a:r>
              <a:rPr lang="en-US" sz="2800" dirty="0" smtClean="0">
                <a:latin typeface="Times New Roman" pitchFamily="18" charset="0"/>
                <a:cs typeface="Times New Roman" pitchFamily="18" charset="0"/>
              </a:rPr>
              <a:t>Mắc máy theo dõi nhịp tim, huyết áp, nhịp thở, Sp02</a:t>
            </a:r>
          </a:p>
          <a:p>
            <a:pPr lvl="0">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i="1" dirty="0" smtClean="0">
                <a:latin typeface="Times New Roman" pitchFamily="18" charset="0"/>
                <a:cs typeface="Times New Roman" pitchFamily="18" charset="0"/>
              </a:rPr>
              <a:t>3.3.  Nhân viên y tế</a:t>
            </a:r>
            <a:endParaRPr lang="en-US" sz="3200" dirty="0" smtClean="0">
              <a:latin typeface="Times New Roman" pitchFamily="18" charset="0"/>
              <a:cs typeface="Times New Roman" pitchFamily="18" charset="0"/>
            </a:endParaRPr>
          </a:p>
          <a:p>
            <a:pPr lvl="0">
              <a:buFontTx/>
              <a:buChar char="-"/>
            </a:pPr>
            <a:endParaRPr lang="en-US" sz="1400" i="1"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914400"/>
          </a:xfrm>
        </p:spPr>
        <p:txBody>
          <a:bodyPr>
            <a:normAutofit/>
          </a:bodyPr>
          <a:lstStyle/>
          <a:p>
            <a:pPr algn="ctr"/>
            <a:r>
              <a:rPr lang="en-US" sz="4000" b="1" u="sng" dirty="0" smtClean="0">
                <a:latin typeface="Times New Roman" pitchFamily="18" charset="0"/>
                <a:cs typeface="Times New Roman" pitchFamily="18" charset="0"/>
              </a:rPr>
              <a:t>IV. Tiến hành</a:t>
            </a:r>
            <a:endParaRPr lang="en-US" sz="4000" b="1" u="sng" dirty="0">
              <a:latin typeface="Times New Roman" pitchFamily="18" charset="0"/>
              <a:cs typeface="Times New Roman" pitchFamily="18" charset="0"/>
            </a:endParaRPr>
          </a:p>
        </p:txBody>
      </p:sp>
      <p:graphicFrame>
        <p:nvGraphicFramePr>
          <p:cNvPr id="8" name="Content Placeholder 7"/>
          <p:cNvGraphicFramePr>
            <a:graphicFrameLocks noGrp="1"/>
          </p:cNvGraphicFramePr>
          <p:nvPr>
            <p:ph idx="1"/>
          </p:nvPr>
        </p:nvGraphicFramePr>
        <p:xfrm>
          <a:off x="457200" y="1143000"/>
          <a:ext cx="82296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04800"/>
          </a:xfrm>
        </p:spPr>
        <p:txBody>
          <a:bodyPr>
            <a:normAutofit fontScale="90000"/>
          </a:bodyPr>
          <a:lstStyle/>
          <a:p>
            <a:endParaRPr lang="en-US" dirty="0"/>
          </a:p>
        </p:txBody>
      </p:sp>
      <p:graphicFrame>
        <p:nvGraphicFramePr>
          <p:cNvPr id="5" name="Content Placeholder 4"/>
          <p:cNvGraphicFramePr>
            <a:graphicFrameLocks noGrp="1"/>
          </p:cNvGraphicFramePr>
          <p:nvPr>
            <p:ph idx="1"/>
          </p:nvPr>
        </p:nvGraphicFramePr>
        <p:xfrm>
          <a:off x="685800" y="685800"/>
          <a:ext cx="8001000" cy="6172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pPr algn="ctr"/>
            <a:r>
              <a:rPr lang="en-US" sz="4000" b="1" dirty="0" smtClean="0">
                <a:latin typeface="Times New Roman" pitchFamily="18" charset="0"/>
                <a:cs typeface="Times New Roman" pitchFamily="18" charset="0"/>
              </a:rPr>
              <a:t>V. Đánh giá ghi chép hồ sơ</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000" dirty="0" smtClean="0">
                <a:latin typeface="Times New Roman" pitchFamily="18" charset="0"/>
                <a:cs typeface="Times New Roman" pitchFamily="18" charset="0"/>
              </a:rPr>
              <a:t>Ghi chép tình trạng: ý thức, mạch, huyết áp,nhịp thở, SpO2, nhiệt độ trước, trong và sau khi làm thủ thuật</a:t>
            </a:r>
          </a:p>
          <a:p>
            <a:r>
              <a:rPr lang="en-US" sz="3000" dirty="0" smtClean="0">
                <a:latin typeface="Times New Roman" pitchFamily="18" charset="0"/>
                <a:cs typeface="Times New Roman" pitchFamily="18" charset="0"/>
              </a:rPr>
              <a:t>Báo cho bác sĩ những dấu hiệu bất thường</a:t>
            </a:r>
            <a:endParaRPr lang="en-US" sz="3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US" sz="4000" b="1" u="sng" dirty="0" smtClean="0">
                <a:latin typeface="Times New Roman" pitchFamily="18" charset="0"/>
                <a:cs typeface="Times New Roman" pitchFamily="18" charset="0"/>
              </a:rPr>
              <a:t>VI. Kỹ thuật đo ALTMTT</a:t>
            </a:r>
            <a:endParaRPr lang="en-US" sz="40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334000"/>
          </a:xfrm>
        </p:spPr>
        <p:txBody>
          <a:bodyPr>
            <a:normAutofit/>
          </a:bodyPr>
          <a:lstStyle/>
          <a:p>
            <a:pPr>
              <a:buNone/>
            </a:pPr>
            <a:r>
              <a:rPr lang="en-US" sz="3000" i="1" dirty="0" smtClean="0">
                <a:latin typeface="Times New Roman" pitchFamily="18" charset="0"/>
                <a:cs typeface="Times New Roman" pitchFamily="18" charset="0"/>
              </a:rPr>
              <a:t>6.1. Chỉ định</a:t>
            </a:r>
          </a:p>
          <a:p>
            <a:pPr>
              <a:buNone/>
            </a:pPr>
            <a:endParaRPr lang="en-US" sz="3000" i="1" dirty="0">
              <a:latin typeface="Times New Roman" pitchFamily="18" charset="0"/>
              <a:cs typeface="Times New Roman" pitchFamily="18" charset="0"/>
            </a:endParaRPr>
          </a:p>
        </p:txBody>
      </p:sp>
      <p:graphicFrame>
        <p:nvGraphicFramePr>
          <p:cNvPr id="5" name="Diagram 4"/>
          <p:cNvGraphicFramePr/>
          <p:nvPr/>
        </p:nvGraphicFramePr>
        <p:xfrm>
          <a:off x="304800" y="1524000"/>
          <a:ext cx="88392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2438</TotalTime>
  <Words>1075</Words>
  <Application>Microsoft Office PowerPoint</Application>
  <PresentationFormat>On-screen Show (4:3)</PresentationFormat>
  <Paragraphs>176</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 ĐỀ TÀI: CHĂM SÓC BỆNH NHÂN ĐẶT ỐNG          THÔNG TĨNH MẠCH TRUNG TÂM</vt:lpstr>
      <vt:lpstr>I .  Định nghĩa :</vt:lpstr>
      <vt:lpstr>Slide 3</vt:lpstr>
      <vt:lpstr>III. Chuẩn bị :</vt:lpstr>
      <vt:lpstr>Slide 5</vt:lpstr>
      <vt:lpstr>IV. Tiến hành</vt:lpstr>
      <vt:lpstr>Slide 7</vt:lpstr>
      <vt:lpstr>V. Đánh giá ghi chép hồ sơ</vt:lpstr>
      <vt:lpstr>VI. Kỹ thuật đo ALTMTT</vt:lpstr>
      <vt:lpstr>6.2. Kỹ Thuật đo</vt:lpstr>
      <vt:lpstr>Slide 11</vt:lpstr>
      <vt:lpstr>Slide 12</vt:lpstr>
      <vt:lpstr>VII. Chăm sóc</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Đề tài : Chăm sóc bệnh nhân đặt ống thông tĩnh mạch trung tâm</dc:title>
  <dc:creator>Admin</dc:creator>
  <cp:lastModifiedBy>MYPC</cp:lastModifiedBy>
  <cp:revision>73</cp:revision>
  <dcterms:created xsi:type="dcterms:W3CDTF">2016-09-13T18:39:26Z</dcterms:created>
  <dcterms:modified xsi:type="dcterms:W3CDTF">2016-09-15T11:46:35Z</dcterms:modified>
</cp:coreProperties>
</file>