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65" r:id="rId11"/>
    <p:sldId id="266" r:id="rId12"/>
    <p:sldId id="267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A57C7-8886-4E3B-8EF9-3FA030201F8D}" type="datetimeFigureOut">
              <a:rPr lang="en-US" smtClean="0"/>
              <a:t>16/09/2016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8278A-A17F-4C7F-A343-4B8C191C2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98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fld id="{FCA1D40E-F6FC-4686-9666-D3EA73FBFB65}" type="slidenum">
              <a:rPr lang="en-US" smtClean="0">
                <a:latin typeface="Arial" pitchFamily="34" charset="0"/>
              </a:rPr>
              <a:pPr/>
              <a:t>8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399E-792D-4B21-944F-33210E8CF777}" type="datetimeFigureOut">
              <a:rPr lang="en-US" smtClean="0"/>
              <a:t>16/09/2016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2F0A-3906-408B-9F43-43C460866C5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399E-792D-4B21-944F-33210E8CF777}" type="datetimeFigureOut">
              <a:rPr lang="en-US" smtClean="0"/>
              <a:t>16/09/2016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2F0A-3906-408B-9F43-43C460866C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399E-792D-4B21-944F-33210E8CF777}" type="datetimeFigureOut">
              <a:rPr lang="en-US" smtClean="0"/>
              <a:t>16/09/2016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2F0A-3906-408B-9F43-43C460866C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399E-792D-4B21-944F-33210E8CF777}" type="datetimeFigureOut">
              <a:rPr lang="en-US" smtClean="0"/>
              <a:t>16/09/2016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2F0A-3906-408B-9F43-43C460866C5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399E-792D-4B21-944F-33210E8CF777}" type="datetimeFigureOut">
              <a:rPr lang="en-US" smtClean="0"/>
              <a:t>16/09/2016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2F0A-3906-408B-9F43-43C460866C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399E-792D-4B21-944F-33210E8CF777}" type="datetimeFigureOut">
              <a:rPr lang="en-US" smtClean="0"/>
              <a:t>16/09/2016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2F0A-3906-408B-9F43-43C460866C5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399E-792D-4B21-944F-33210E8CF777}" type="datetimeFigureOut">
              <a:rPr lang="en-US" smtClean="0"/>
              <a:t>16/09/2016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2F0A-3906-408B-9F43-43C460866C5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399E-792D-4B21-944F-33210E8CF777}" type="datetimeFigureOut">
              <a:rPr lang="en-US" smtClean="0"/>
              <a:t>16/09/2016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2F0A-3906-408B-9F43-43C460866C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399E-792D-4B21-944F-33210E8CF777}" type="datetimeFigureOut">
              <a:rPr lang="en-US" smtClean="0"/>
              <a:t>16/09/2016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2F0A-3906-408B-9F43-43C460866C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399E-792D-4B21-944F-33210E8CF777}" type="datetimeFigureOut">
              <a:rPr lang="en-US" smtClean="0"/>
              <a:t>16/09/2016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2F0A-3906-408B-9F43-43C460866C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399E-792D-4B21-944F-33210E8CF777}" type="datetimeFigureOut">
              <a:rPr lang="en-US" smtClean="0"/>
              <a:t>16/09/2016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2F0A-3906-408B-9F43-43C460866C5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C45399E-792D-4B21-944F-33210E8CF777}" type="datetimeFigureOut">
              <a:rPr lang="en-US" smtClean="0"/>
              <a:t>16/09/2016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FC72F0A-3906-408B-9F43-43C460866C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828800"/>
            <a:ext cx="8915400" cy="5029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Đề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tài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Chăm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sóc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bệnh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đặt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CVP 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GVHD: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Nguyễn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Phúc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Học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SVTH:</a:t>
            </a:r>
          </a:p>
          <a:p>
            <a:endParaRPr lang="en-US" sz="3600" dirty="0">
              <a:latin typeface="Arial" pitchFamily="34" charset="0"/>
              <a:cs typeface="Arial" pitchFamily="34" charset="0"/>
            </a:endParaRPr>
          </a:p>
          <a:p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709"/>
            <a:ext cx="9144000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KHOA ĐIỀU DƯỠNG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Môn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Dưỡng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Hồi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Sức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Cấp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Cứu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3505200"/>
            <a:ext cx="4038600" cy="320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Nguyễn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Thị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Thảo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Ly</a:t>
            </a:r>
          </a:p>
          <a:p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Nguyễn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Tăng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Thị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Linh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Nguyễn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Thị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Cẩm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Hằng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Bùi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THị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Na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Hoàng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Thị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Thương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Hiền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Trần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Thị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Hoài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Thương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81600" y="4114800"/>
            <a:ext cx="3352800" cy="2590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95800" y="3505200"/>
            <a:ext cx="4572000" cy="320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Trần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Thị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Như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Ý</a:t>
            </a:r>
          </a:p>
          <a:p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Trần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Thị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Ngọc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Oanh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Nguyễn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Thị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Vân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Anh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Lê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Xuân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Cường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Trần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Hoài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Thương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Nguyễn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Thị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Hạnh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Phương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84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731520"/>
            <a:ext cx="8305800" cy="55930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9.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Qui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trình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điều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dưỡng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: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  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a.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Nhận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định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: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sát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vị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trí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đặt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thời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lưu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catheter</a:t>
            </a:r>
          </a:p>
          <a:p>
            <a:pPr marL="45720" indent="0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bệnh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?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Lúc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nào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?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Vùng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da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xung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quanh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?,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dịch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tiết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mủ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chân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catheter? 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Chức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năng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hoạt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động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catheter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Tình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trạng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vệ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sinh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bệnh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34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753596"/>
              </p:ext>
            </p:extLst>
          </p:nvPr>
        </p:nvGraphicFramePr>
        <p:xfrm>
          <a:off x="457200" y="152400"/>
          <a:ext cx="8305800" cy="648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4267200"/>
              </a:tblGrid>
              <a:tr h="5994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Lập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kế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hoạch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chăm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sóc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Thực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hiện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kế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hoạch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chăm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sóc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19176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Theo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dõi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chảy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máu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chân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catheter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trong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quá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trình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đặt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sz="2000" kern="120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sz="2000" kern="120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sz="2000" kern="120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sz="2000" kern="120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sz="2000" kern="120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sz="2000" kern="120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lang="en-US" sz="2000" i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Theo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dõi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chức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năng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hoạt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động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của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catheter</a:t>
                      </a:r>
                      <a:endParaRPr lang="en-US" sz="20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2000" kern="120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+Theo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dõi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thao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tác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trong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quá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trình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đặt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catheter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+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Thực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hiện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Xquang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kiểm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tra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vị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trí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catheter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sau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đặt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+ Theo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dõi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sinh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hiệu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+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Băng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ép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cầm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máu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thay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băng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catheter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Duy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trì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chức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năng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hoạt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động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của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catheter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+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Thay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đổi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tư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thế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nằm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của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người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bệnh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trong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lọc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máu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+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Xoay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chân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catheter,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rút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huyết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khối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nếu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có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+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Lưu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đủ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số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lượng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heparin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trong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lòng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ống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catheter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+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Thông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nòng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thay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catheter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mới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theo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 </a:t>
                      </a:r>
                      <a:r>
                        <a:rPr lang="en-US" sz="20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lệnh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457200" y="3200400"/>
            <a:ext cx="830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80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788634"/>
              </p:ext>
            </p:extLst>
          </p:nvPr>
        </p:nvGraphicFramePr>
        <p:xfrm>
          <a:off x="609600" y="228600"/>
          <a:ext cx="8264236" cy="633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2236"/>
                <a:gridCol w="4572000"/>
              </a:tblGrid>
              <a:tr h="6339840">
                <a:tc>
                  <a:txBody>
                    <a:bodyPr/>
                    <a:lstStyle/>
                    <a:p>
                      <a:endParaRPr lang="en-US" sz="2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2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2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2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2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2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2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2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2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2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2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2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Nguy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cơ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tụt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catheter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khỏi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vị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trí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đặt</a:t>
                      </a:r>
                      <a:endParaRPr lang="en-US" sz="2000" b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2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Duy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trì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chức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năng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hoạt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động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của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catheter</a:t>
                      </a:r>
                      <a:endParaRPr lang="en-US" sz="2000" b="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+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Thay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đổi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tư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thế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nằm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của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người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bệnh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trong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lọc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máu</a:t>
                      </a:r>
                      <a:endParaRPr lang="en-US" sz="2000" b="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+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Xoay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chân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catheter,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rút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huyết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khối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nếu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có</a:t>
                      </a:r>
                      <a:endParaRPr lang="en-US" sz="2000" b="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+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Lưu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đủ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số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lượng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heparin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trong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lòng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ống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catheter</a:t>
                      </a:r>
                      <a:endParaRPr lang="en-US" sz="2000" b="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+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Thông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nòng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thay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catheter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mới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theo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lệnh</a:t>
                      </a:r>
                      <a:endParaRPr lang="en-US" sz="2000" b="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sz="2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2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+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Khâu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tại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chỗ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băng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cố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định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catheter</a:t>
                      </a:r>
                      <a:endParaRPr lang="en-US" sz="2000" b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+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Hướng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dẫn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người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bệnh</a:t>
                      </a:r>
                      <a:endParaRPr lang="en-US" sz="2000" b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Tránh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vận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động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mạnh</a:t>
                      </a:r>
                      <a:endParaRPr lang="en-US" sz="2000" b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Biết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cách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chăm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sóc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và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theo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dõi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catheter</a:t>
                      </a:r>
                      <a:endParaRPr lang="en-US" sz="2000" b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Biết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xử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lý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khi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tụt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catheter: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đè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ép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tại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chỗ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báo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ngay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nhân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viên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tế</a:t>
                      </a:r>
                      <a:endParaRPr lang="en-US" sz="2000" b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609600" y="3581400"/>
            <a:ext cx="784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86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308201"/>
              </p:ext>
            </p:extLst>
          </p:nvPr>
        </p:nvGraphicFramePr>
        <p:xfrm>
          <a:off x="381001" y="457200"/>
          <a:ext cx="83820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5943600">
                <a:tc>
                  <a:txBody>
                    <a:bodyPr/>
                    <a:lstStyle/>
                    <a:p>
                      <a:r>
                        <a:rPr lang="en-US" sz="2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Nguy</a:t>
                      </a:r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cơ</a:t>
                      </a:r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nhiễm</a:t>
                      </a:r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trùng</a:t>
                      </a:r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chân</a:t>
                      </a:r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catheter</a:t>
                      </a:r>
                    </a:p>
                    <a:p>
                      <a:endParaRPr lang="en-US" sz="2000" b="0" i="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sz="2000" b="0" i="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sz="2000" b="0" i="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sz="2000" b="0" i="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sz="2000" b="0" i="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sz="2000" b="0" i="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sz="2000" b="0" i="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sz="2000" b="0" i="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sz="2000" b="0" i="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lang="en-US" sz="2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Người</a:t>
                      </a:r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bệnh</a:t>
                      </a:r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nguy</a:t>
                      </a:r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cơ</a:t>
                      </a:r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nhiễm</a:t>
                      </a:r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trùng</a:t>
                      </a:r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huyết</a:t>
                      </a:r>
                      <a:endParaRPr lang="en-US" sz="2000" b="0" i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2000" b="0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+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Đảm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bảo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vô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khuẩn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khi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đặt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và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thay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băng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en-US" sz="2000" b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+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Người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bệnh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giữ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gìn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vệ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sinh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cá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nhân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tốt</a:t>
                      </a:r>
                      <a:endParaRPr lang="en-US" sz="2000" b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+ TD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và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đánh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giá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tình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trạng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chân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catheter</a:t>
                      </a:r>
                      <a:endParaRPr lang="en-US" sz="2000" b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+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Báo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bác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sĩ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thay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catheter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đúng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thời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gian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quy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định</a:t>
                      </a:r>
                      <a:endParaRPr lang="en-US" sz="2000" b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2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2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000" b="0" i="1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+ </a:t>
                      </a:r>
                      <a:r>
                        <a:rPr lang="en-US" sz="2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Đảm</a:t>
                      </a:r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bảo</a:t>
                      </a:r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vô</a:t>
                      </a:r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khuẩn</a:t>
                      </a:r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khi</a:t>
                      </a:r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thao</a:t>
                      </a:r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tác</a:t>
                      </a:r>
                      <a:endParaRPr lang="en-US" sz="2000" b="0" i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+ TD </a:t>
                      </a:r>
                      <a:r>
                        <a:rPr lang="en-US" sz="2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và</a:t>
                      </a:r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đánh</a:t>
                      </a:r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giá</a:t>
                      </a:r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tình</a:t>
                      </a:r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trạng</a:t>
                      </a:r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chân</a:t>
                      </a:r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catheter</a:t>
                      </a:r>
                      <a:endParaRPr lang="en-US" sz="2000" b="0" i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+ </a:t>
                      </a:r>
                      <a:r>
                        <a:rPr lang="en-US" sz="2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Tình</a:t>
                      </a:r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trạng</a:t>
                      </a:r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sốt</a:t>
                      </a:r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của</a:t>
                      </a:r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NB </a:t>
                      </a:r>
                      <a:r>
                        <a:rPr lang="en-US" sz="2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liên</a:t>
                      </a:r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quan</a:t>
                      </a:r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đến</a:t>
                      </a:r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catheter</a:t>
                      </a:r>
                      <a:endParaRPr lang="en-US" sz="2000" b="0" i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+ Catheter </a:t>
                      </a:r>
                      <a:r>
                        <a:rPr lang="en-US" sz="2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lưu</a:t>
                      </a:r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đúng</a:t>
                      </a:r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thời</a:t>
                      </a:r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gian</a:t>
                      </a:r>
                      <a:endParaRPr lang="en-US" sz="2000" b="0" i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+ </a:t>
                      </a:r>
                      <a:r>
                        <a:rPr lang="en-US" sz="2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Rút</a:t>
                      </a:r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catheter </a:t>
                      </a:r>
                      <a:r>
                        <a:rPr lang="en-US" sz="2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theo</a:t>
                      </a:r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 </a:t>
                      </a:r>
                      <a:r>
                        <a:rPr lang="en-US" sz="2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lệnh</a:t>
                      </a:r>
                      <a:endParaRPr lang="en-US" sz="2000" b="0" i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+ XN </a:t>
                      </a:r>
                      <a:r>
                        <a:rPr lang="en-US" sz="2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cấy</a:t>
                      </a:r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máu</a:t>
                      </a:r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en-US" sz="2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mủ</a:t>
                      </a:r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en-US" sz="2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kháng</a:t>
                      </a:r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sinh</a:t>
                      </a:r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đồ</a:t>
                      </a:r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en-US" sz="2000" b="0" i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+ </a:t>
                      </a:r>
                      <a:r>
                        <a:rPr lang="en-US" sz="2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Thực</a:t>
                      </a:r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hiện</a:t>
                      </a:r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kháng</a:t>
                      </a:r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sinh</a:t>
                      </a:r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en-US" sz="2000" b="0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381000" y="3200400"/>
            <a:ext cx="838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371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81000"/>
            <a:ext cx="838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d.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Lượng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giá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sz="32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Sinh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hiệu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ổn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định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đặt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Chân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catheter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chảy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máu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-  Catheter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định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tốt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lưu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thông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đủ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lưu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lượng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máu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- NB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kiến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thức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chăm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sóc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catheter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Vệ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sinh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nhân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tốt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- Catheter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lưu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đúng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thời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rút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sớm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cần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thiết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 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 </a:t>
            </a:r>
            <a:endParaRPr lang="en-US" sz="2800" dirty="0"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26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5029200"/>
            <a:ext cx="6512511" cy="1400368"/>
          </a:xfrm>
        </p:spPr>
        <p:txBody>
          <a:bodyPr/>
          <a:lstStyle/>
          <a:p>
            <a:pPr marL="0" indent="0">
              <a:buNone/>
            </a:pPr>
            <a:r>
              <a:rPr lang="en-US" sz="3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CẢM ƠN THẦY VÀ CÁC BẠN ĐÃ LẮNG NGHE</a:t>
            </a:r>
            <a:endParaRPr lang="en-US" sz="36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Kết quả hình ảnh cho HÌNH TRÁI TIM LIÊN QUAN ĐẾN Y KHO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8382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37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304800" y="1524000"/>
            <a:ext cx="8610600" cy="4410665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Áp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lực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tĩnh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mạch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trung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tâm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- central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vennous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pressure,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tắt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CVP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hoặc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PVC.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hiện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khối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lượng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tuần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hoàn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)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lòng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mạch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máu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khả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năng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việc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tim.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chỉ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bình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thường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CVP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4-10 cmH2O.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CVP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cao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10 cmH2O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do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giảm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co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bóp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hoặc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do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truyền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dịch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quá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nhiều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CVP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thấp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hơn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4cmH2O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thường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do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thiếu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khối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lượng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tuần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hoàn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  <a:br>
              <a:rPr lang="en-US" sz="2800" dirty="0">
                <a:latin typeface="Arial" pitchFamily="34" charset="0"/>
                <a:cs typeface="Arial" pitchFamily="34" charset="0"/>
              </a:rPr>
            </a:br>
            <a:r>
              <a:rPr lang="en-US" sz="28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Việc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CVP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áp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dụng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những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bệnh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nhân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mổ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nặng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những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trường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hợp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cần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hồi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sức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cực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sử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dụng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thuốc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hỗ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trợ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mạch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...</a:t>
            </a:r>
            <a:br>
              <a:rPr lang="en-US" sz="2800" dirty="0">
                <a:latin typeface="Arial" pitchFamily="34" charset="0"/>
                <a:cs typeface="Arial" pitchFamily="34" charset="0"/>
              </a:rPr>
            </a:br>
            <a:r>
              <a:rPr lang="en-US" sz="2800" dirty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>
                <a:latin typeface="Arial" pitchFamily="34" charset="0"/>
                <a:cs typeface="Arial" pitchFamily="34" charset="0"/>
              </a:rPr>
            </a:b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175351" cy="990600"/>
          </a:xfrm>
        </p:spPr>
        <p:txBody>
          <a:bodyPr/>
          <a:lstStyle/>
          <a:p>
            <a:pPr marL="18288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b="0" dirty="0" err="1" smtClean="0">
                <a:latin typeface="Arial" pitchFamily="34" charset="0"/>
                <a:cs typeface="Arial" pitchFamily="34" charset="0"/>
              </a:rPr>
              <a:t>Đại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latin typeface="Arial" pitchFamily="34" charset="0"/>
                <a:cs typeface="Arial" pitchFamily="34" charset="0"/>
              </a:rPr>
              <a:t>cương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84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304800"/>
            <a:ext cx="8229600" cy="624840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Mục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đích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45720" indent="0">
              <a:buNone/>
            </a:pPr>
            <a:r>
              <a:rPr lang="en-US" sz="2400" i="1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đưa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nhanh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khối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lượng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dịch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máu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hồi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phục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khối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lượng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tuần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hoàn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trường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hợp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45720" indent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+ Shock do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mất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máu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" indent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+ Shock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nhiễm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khuẩn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shock do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ngộ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độc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cấp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" indent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+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Mất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nước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điện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giải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cấp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" indent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Đưa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vào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cơ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thể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dung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dịch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nuôi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dưỡng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bằng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đường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tĩnh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mạch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lâu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dài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" indent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truyền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loại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thuốc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dễ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gây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tổn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thương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thành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mạch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" indent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Lấy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máu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xét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nghiệm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nhiều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lần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ngày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" indent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áp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lực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tĩnh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mạch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trung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tâm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định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lượng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dịch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cho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vào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" indent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Đánh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giá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chức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năng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tim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phải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" indent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Đánh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giá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cung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lượng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tuần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hoàn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" indent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37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1000" y="76200"/>
            <a:ext cx="4032504" cy="639762"/>
          </a:xfrm>
        </p:spPr>
        <p:txBody>
          <a:bodyPr/>
          <a:lstStyle/>
          <a:p>
            <a:pPr algn="l"/>
            <a:r>
              <a:rPr lang="en-US" sz="32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Chỉ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định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28600" y="838200"/>
            <a:ext cx="4274551" cy="579119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Lập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đường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truyền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tĩnh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mạch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hoặc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lấy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máu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tĩnh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mạch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đường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ngoại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lấy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" indent="0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áp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lực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tĩnh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mạch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trung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tâm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" indent="0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Nuôi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ăn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hoàn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toàn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ngoài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đường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tiêu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hóa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bằng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dung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dịch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áp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lực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thẩm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thấu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" indent="0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Cần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truyền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lượng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dịch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lớn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tốc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cao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8200" y="152400"/>
            <a:ext cx="4191000" cy="639762"/>
          </a:xfrm>
        </p:spPr>
        <p:txBody>
          <a:bodyPr/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Chống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chỉ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8200" y="1066800"/>
            <a:ext cx="3965575" cy="54102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Rối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loạn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đông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máu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" indent="0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Tĩnh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mạch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định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đặt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bị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tắc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" indent="0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Nhiễm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trùng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vùng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đặt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" indent="0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Điều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kiện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giải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phẫu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chọc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bứu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cổ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lớn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gù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vẹo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khí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phế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thủng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nặng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…</a:t>
            </a:r>
          </a:p>
          <a:p>
            <a:pPr marL="45720" indent="0"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58145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017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609600" y="533400"/>
            <a:ext cx="7924800" cy="5943599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Biến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chứng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: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Biến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chứng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tức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thời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đặt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  +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Chảy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máu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  +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Loạn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nhịp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thuyên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tắc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khí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  +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Tổn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thương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TM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dưới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cảnh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  + Catheter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nằm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vị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trí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		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  +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Tràn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máu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màng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ngoài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tim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Biến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chứng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lâu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dài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  + Catheter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mất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chức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năng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  +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Huyết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khối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hẹp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tĩnh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mạch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trung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tâm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  +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Nhiễm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trùng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liên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catheter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6728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381000"/>
            <a:ext cx="7162800" cy="6019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7.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Chuẩn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bị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đo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Chuẩn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bị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dụng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cụ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Chuẩn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bị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bệnh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nhân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Chuẩn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bị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tĩnh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mạch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đo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Chuẩn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bị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sẵn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chai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truyền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dịch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cắm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dây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truyền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đuối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khí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khóa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1026" name="Picture 2" descr="Kết quả hình ảnh cho quy trình chăm sóc đặt cv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81400"/>
            <a:ext cx="8229600" cy="31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503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686800" cy="55626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*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Kỹ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thuật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chọc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luồng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vào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tĩnh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mạch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trung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tâm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Chọc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qua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đường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tĩnh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mạch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cảnh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Áp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dụng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nhiều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Chọc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qua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đường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tĩnh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mạch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dưới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đòn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Ít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áp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dụng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vì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dễ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gây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tràn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khí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màng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phổi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Chọc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qua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đường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tĩnh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mạch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đùi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38200" y="381001"/>
            <a:ext cx="7175351" cy="838200"/>
          </a:xfrm>
        </p:spPr>
        <p:txBody>
          <a:bodyPr/>
          <a:lstStyle/>
          <a:p>
            <a:pPr marL="182880" indent="0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8.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Kỹ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thuật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đo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CVP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10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6096000" cy="533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CÁC VỊ TRÍ ĐẶT CATHETER      </a:t>
            </a:r>
          </a:p>
        </p:txBody>
      </p:sp>
      <p:pic>
        <p:nvPicPr>
          <p:cNvPr id="1229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35052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190625"/>
            <a:ext cx="381000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236" y="4038600"/>
            <a:ext cx="35814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5257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152400"/>
            <a:ext cx="8686800" cy="61722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khi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đã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luồn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catheter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vào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tĩnh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mạch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trung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ương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lắp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vào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đường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truyền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dịch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truyền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dịch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như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bình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thường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theo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chỉ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định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 </a:t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chưa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thì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xoay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van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cho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dịch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chảy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từ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hướng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chai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dịch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vào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bệnh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nhân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 </a:t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cần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xoay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van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đóng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đường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trở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lại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chai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dịch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,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lúc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này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sự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lưu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thông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giữa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thước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áp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lực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bệnh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nhân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cho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mức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dịch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dừng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lại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động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nhẹ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nhàng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thước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cao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mức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nước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thước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chính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áp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lực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tĩnh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mach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trung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tâm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theo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cm)</a:t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sz="2400" b="1" dirty="0" err="1">
                <a:latin typeface="Arial" pitchFamily="34" charset="0"/>
                <a:cs typeface="Arial" pitchFamily="34" charset="0"/>
              </a:rPr>
              <a:t>Chú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ý: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Đặt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mức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0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thước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ngang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tâm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nhĩ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phải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bệnh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nhân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Còn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cách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nhanh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nếu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van 3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đầu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:</a:t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sz="2400" dirty="0" err="1">
                <a:latin typeface="Arial" pitchFamily="34" charset="0"/>
                <a:cs typeface="Arial" pitchFamily="34" charset="0"/>
              </a:rPr>
              <a:t>Rút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dây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truyền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ra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khỏi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chai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dịch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cho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chảy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hết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tới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khi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chảy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nữa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chiều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cao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cột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nước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từ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ngang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mốc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tim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phải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bệnh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nhân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lên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chiều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cao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cột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nước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chính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CVP.</a:t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03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162</TotalTime>
  <Words>922</Words>
  <Application>Microsoft Office PowerPoint</Application>
  <PresentationFormat>On-screen Show (4:3)</PresentationFormat>
  <Paragraphs>150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Slipstream</vt:lpstr>
      <vt:lpstr>KHOA ĐIỀU DƯỠNG Môn: Điều Dưỡng Hồi Sức- Cấp Cứu</vt:lpstr>
      <vt:lpstr>1. Đại cương</vt:lpstr>
      <vt:lpstr>PowerPoint Presentation</vt:lpstr>
      <vt:lpstr>PowerPoint Presentation</vt:lpstr>
      <vt:lpstr>PowerPoint Presentation</vt:lpstr>
      <vt:lpstr>PowerPoint Presentation</vt:lpstr>
      <vt:lpstr>8. Kỹ thuật đo CVP</vt:lpstr>
      <vt:lpstr>  CÁC VỊ TRÍ ĐẶT CATHETER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CẢM ƠN THẦY VÀ CÁC BẠN ĐÃ LẮNG NGHE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KHOA ĐIỀU DƯỠNG Môn: Điều Dưỡng Hồi Sức- Cấp Cứu</dc:title>
  <dc:creator>PC</dc:creator>
  <cp:lastModifiedBy>PC</cp:lastModifiedBy>
  <cp:revision>14</cp:revision>
  <dcterms:created xsi:type="dcterms:W3CDTF">2016-09-16T05:39:01Z</dcterms:created>
  <dcterms:modified xsi:type="dcterms:W3CDTF">2016-09-16T09:24:00Z</dcterms:modified>
</cp:coreProperties>
</file>