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71652-63ED-46F8-B5BB-78A319651E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31D5DDA-C888-422A-9152-61FD130D9F27}">
      <dgm:prSet custT="1"/>
      <dgm:spPr/>
      <dgm:t>
        <a:bodyPr/>
        <a:lstStyle/>
        <a:p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5CA17C-0335-414D-9652-4BF54FA68CAF}" type="sibTrans" cxnId="{4325BCDA-97D0-47FB-BFC1-13C0DA0D4015}">
      <dgm:prSet/>
      <dgm:spPr/>
      <dgm:t>
        <a:bodyPr/>
        <a:lstStyle/>
        <a:p>
          <a:endParaRPr lang="en-US"/>
        </a:p>
      </dgm:t>
    </dgm:pt>
    <dgm:pt modelId="{59CC0F4F-ADC7-450A-B892-F909498322AF}" type="parTrans" cxnId="{4325BCDA-97D0-47FB-BFC1-13C0DA0D4015}">
      <dgm:prSet/>
      <dgm:spPr/>
      <dgm:t>
        <a:bodyPr/>
        <a:lstStyle/>
        <a:p>
          <a:endParaRPr lang="en-US"/>
        </a:p>
      </dgm:t>
    </dgm:pt>
    <dgm:pt modelId="{CA657E86-7B1E-4D4E-ABAF-6F3268EA59D7}">
      <dgm:prSet phldrT="[Text]" custT="1"/>
      <dgm:spPr/>
      <dgm:t>
        <a:bodyPr/>
        <a:lstStyle/>
        <a:p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Tiến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hành</a:t>
          </a:r>
          <a:endParaRPr lang="en-US" sz="3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72071BE-2BE0-4374-A650-25D24B4034F7}" type="sibTrans" cxnId="{F63B16BD-5787-4251-9729-4FBAFBBCC7CF}">
      <dgm:prSet/>
      <dgm:spPr/>
      <dgm:t>
        <a:bodyPr/>
        <a:lstStyle/>
        <a:p>
          <a:endParaRPr lang="en-US"/>
        </a:p>
      </dgm:t>
    </dgm:pt>
    <dgm:pt modelId="{CB7F69D0-9219-4936-BC6B-8BE7B797FF6E}" type="parTrans" cxnId="{F63B16BD-5787-4251-9729-4FBAFBBCC7CF}">
      <dgm:prSet/>
      <dgm:spPr/>
      <dgm:t>
        <a:bodyPr/>
        <a:lstStyle/>
        <a:p>
          <a:endParaRPr lang="en-US"/>
        </a:p>
      </dgm:t>
    </dgm:pt>
    <dgm:pt modelId="{83D91665-7EA3-458B-A7A2-6EB86D06AE37}">
      <dgm:prSet phldrT="[Text]" custT="1"/>
      <dgm:spPr/>
      <dgm:t>
        <a:bodyPr/>
        <a:lstStyle/>
        <a:p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Chuẩn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3EB5DC-C709-482B-B64A-EB646BFE6F71}" type="sibTrans" cxnId="{2FBA349E-1526-4BF5-B7B1-5019456194EF}">
      <dgm:prSet/>
      <dgm:spPr/>
      <dgm:t>
        <a:bodyPr/>
        <a:lstStyle/>
        <a:p>
          <a:endParaRPr lang="en-US"/>
        </a:p>
      </dgm:t>
    </dgm:pt>
    <dgm:pt modelId="{3AE11D4A-3172-4B5B-881E-B9E8F9409AA5}" type="parTrans" cxnId="{2FBA349E-1526-4BF5-B7B1-5019456194EF}">
      <dgm:prSet/>
      <dgm:spPr/>
      <dgm:t>
        <a:bodyPr/>
        <a:lstStyle/>
        <a:p>
          <a:endParaRPr lang="en-US"/>
        </a:p>
      </dgm:t>
    </dgm:pt>
    <dgm:pt modelId="{648D8CFD-567D-4769-ACFA-F027D4CFF0F5}">
      <dgm:prSet custT="1"/>
      <dgm:spPr/>
      <dgm:t>
        <a:bodyPr/>
        <a:lstStyle/>
        <a:p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chống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định</a:t>
          </a:r>
          <a:endParaRPr lang="en-US" sz="3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9B0F7FB-7BE4-4327-BB0C-A0CEDE5B72F9}" type="sibTrans" cxnId="{E68A566C-1DD3-4BA2-B6B5-369ACA079E66}">
      <dgm:prSet/>
      <dgm:spPr/>
      <dgm:t>
        <a:bodyPr/>
        <a:lstStyle/>
        <a:p>
          <a:endParaRPr lang="en-US"/>
        </a:p>
      </dgm:t>
    </dgm:pt>
    <dgm:pt modelId="{16E39764-C44B-4E6A-B4EB-A755BD67CD35}" type="parTrans" cxnId="{E68A566C-1DD3-4BA2-B6B5-369ACA079E66}">
      <dgm:prSet/>
      <dgm:spPr/>
      <dgm:t>
        <a:bodyPr/>
        <a:lstStyle/>
        <a:p>
          <a:endParaRPr lang="en-US"/>
        </a:p>
      </dgm:t>
    </dgm:pt>
    <dgm:pt modelId="{C4FD3002-0D26-498D-9F0D-B5BF1C3C48B2}">
      <dgm:prSet phldrT="[Text]" custT="1"/>
      <dgm:spPr/>
      <dgm:t>
        <a:bodyPr/>
        <a:lstStyle/>
        <a:p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đích</a:t>
          </a:r>
          <a:endParaRPr lang="en-US" sz="3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675AC38-2A1F-406E-88CC-2B49D276790D}" type="sibTrans" cxnId="{218EEFD2-DF7C-44CF-AB17-37DC07153599}">
      <dgm:prSet/>
      <dgm:spPr/>
      <dgm:t>
        <a:bodyPr/>
        <a:lstStyle/>
        <a:p>
          <a:endParaRPr lang="en-US" sz="3000">
            <a:latin typeface="Times New Roman" pitchFamily="18" charset="0"/>
            <a:cs typeface="Times New Roman" pitchFamily="18" charset="0"/>
          </a:endParaRPr>
        </a:p>
      </dgm:t>
    </dgm:pt>
    <dgm:pt modelId="{7686C9F1-FD67-4300-B76B-193E284C88D1}" type="parTrans" cxnId="{218EEFD2-DF7C-44CF-AB17-37DC07153599}">
      <dgm:prSet/>
      <dgm:spPr/>
      <dgm:t>
        <a:bodyPr/>
        <a:lstStyle/>
        <a:p>
          <a:endParaRPr lang="en-US"/>
        </a:p>
      </dgm:t>
    </dgm:pt>
    <dgm:pt modelId="{ED0FD2E2-262E-4F4F-92DA-AAA9541FCDE7}">
      <dgm:prSet custT="1"/>
      <dgm:spPr/>
      <dgm:t>
        <a:bodyPr/>
        <a:lstStyle/>
        <a:p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nghĩa</a:t>
          </a:r>
          <a:endParaRPr lang="en-US" sz="3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A30D2E2-4FD7-42DA-B690-F3A5B079B7D2}" type="sibTrans" cxnId="{856B2E35-C318-41EA-9AE6-A2A2B91F433A}">
      <dgm:prSet/>
      <dgm:spPr/>
      <dgm:t>
        <a:bodyPr/>
        <a:lstStyle/>
        <a:p>
          <a:endParaRPr lang="en-US" sz="3000" b="1">
            <a:solidFill>
              <a:schemeClr val="tx2">
                <a:lumMod val="50000"/>
              </a:schemeClr>
            </a:solidFill>
          </a:endParaRPr>
        </a:p>
      </dgm:t>
    </dgm:pt>
    <dgm:pt modelId="{45E5B391-22AC-4E84-8F62-6DAF9ABF27E7}" type="parTrans" cxnId="{856B2E35-C318-41EA-9AE6-A2A2B91F433A}">
      <dgm:prSet/>
      <dgm:spPr/>
      <dgm:t>
        <a:bodyPr/>
        <a:lstStyle/>
        <a:p>
          <a:endParaRPr lang="en-US"/>
        </a:p>
      </dgm:t>
    </dgm:pt>
    <dgm:pt modelId="{5F60A690-6B8A-45DF-8A12-6811D8498075}" type="pres">
      <dgm:prSet presAssocID="{34F71652-63ED-46F8-B5BB-78A319651E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740560-FB20-451D-84D9-D10EE025591B}" type="pres">
      <dgm:prSet presAssocID="{34F71652-63ED-46F8-B5BB-78A319651E8D}" presName="Name1" presStyleCnt="0"/>
      <dgm:spPr/>
    </dgm:pt>
    <dgm:pt modelId="{449D70CE-549B-4961-BD25-9A59D4BB32D0}" type="pres">
      <dgm:prSet presAssocID="{34F71652-63ED-46F8-B5BB-78A319651E8D}" presName="cycle" presStyleCnt="0"/>
      <dgm:spPr/>
    </dgm:pt>
    <dgm:pt modelId="{7A02331D-E4E5-4ACB-87F9-BA12A5E82F75}" type="pres">
      <dgm:prSet presAssocID="{34F71652-63ED-46F8-B5BB-78A319651E8D}" presName="srcNode" presStyleLbl="node1" presStyleIdx="0" presStyleCnt="6"/>
      <dgm:spPr/>
    </dgm:pt>
    <dgm:pt modelId="{2D580D5D-263D-446A-B5B5-B8AC6777D399}" type="pres">
      <dgm:prSet presAssocID="{34F71652-63ED-46F8-B5BB-78A319651E8D}" presName="conn" presStyleLbl="parChTrans1D2" presStyleIdx="0" presStyleCnt="1"/>
      <dgm:spPr/>
      <dgm:t>
        <a:bodyPr/>
        <a:lstStyle/>
        <a:p>
          <a:endParaRPr lang="en-US"/>
        </a:p>
      </dgm:t>
    </dgm:pt>
    <dgm:pt modelId="{8C261E78-D57F-49C2-9F08-51DF78B26B10}" type="pres">
      <dgm:prSet presAssocID="{34F71652-63ED-46F8-B5BB-78A319651E8D}" presName="extraNode" presStyleLbl="node1" presStyleIdx="0" presStyleCnt="6"/>
      <dgm:spPr/>
    </dgm:pt>
    <dgm:pt modelId="{75D15FEA-0DDD-4DD9-AA45-CB9E1AB1A597}" type="pres">
      <dgm:prSet presAssocID="{34F71652-63ED-46F8-B5BB-78A319651E8D}" presName="dstNode" presStyleLbl="node1" presStyleIdx="0" presStyleCnt="6"/>
      <dgm:spPr/>
    </dgm:pt>
    <dgm:pt modelId="{83C74039-C92E-4217-A525-B7A61A492313}" type="pres">
      <dgm:prSet presAssocID="{ED0FD2E2-262E-4F4F-92DA-AAA9541FCDE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AC90-617D-4CCE-BEB2-5558B1F627B6}" type="pres">
      <dgm:prSet presAssocID="{ED0FD2E2-262E-4F4F-92DA-AAA9541FCDE7}" presName="accent_1" presStyleCnt="0"/>
      <dgm:spPr/>
    </dgm:pt>
    <dgm:pt modelId="{17F95FE9-A054-4CD9-BA78-9687287F8988}" type="pres">
      <dgm:prSet presAssocID="{ED0FD2E2-262E-4F4F-92DA-AAA9541FCDE7}" presName="accentRepeatNode" presStyleLbl="solidFgAcc1" presStyleIdx="0" presStyleCnt="6"/>
      <dgm:spPr/>
    </dgm:pt>
    <dgm:pt modelId="{34E2BD48-4B7D-4CDA-AE69-CB838A253E51}" type="pres">
      <dgm:prSet presAssocID="{C4FD3002-0D26-498D-9F0D-B5BF1C3C48B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CA521-6891-4D94-A7EC-D9281C9F685D}" type="pres">
      <dgm:prSet presAssocID="{C4FD3002-0D26-498D-9F0D-B5BF1C3C48B2}" presName="accent_2" presStyleCnt="0"/>
      <dgm:spPr/>
    </dgm:pt>
    <dgm:pt modelId="{3C9448DE-0770-4918-9E00-5873B0EB7BE5}" type="pres">
      <dgm:prSet presAssocID="{C4FD3002-0D26-498D-9F0D-B5BF1C3C48B2}" presName="accentRepeatNode" presStyleLbl="solidFgAcc1" presStyleIdx="1" presStyleCnt="6"/>
      <dgm:spPr/>
    </dgm:pt>
    <dgm:pt modelId="{05E29C55-9F9B-4C0F-A814-B71E27AF007B}" type="pres">
      <dgm:prSet presAssocID="{648D8CFD-567D-4769-ACFA-F027D4CFF0F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56CD7-09BC-40C5-8148-9B9E87EF601C}" type="pres">
      <dgm:prSet presAssocID="{648D8CFD-567D-4769-ACFA-F027D4CFF0F5}" presName="accent_3" presStyleCnt="0"/>
      <dgm:spPr/>
    </dgm:pt>
    <dgm:pt modelId="{AAA31685-C1FE-46E2-AFFA-B065FF2B4F71}" type="pres">
      <dgm:prSet presAssocID="{648D8CFD-567D-4769-ACFA-F027D4CFF0F5}" presName="accentRepeatNode" presStyleLbl="solidFgAcc1" presStyleIdx="2" presStyleCnt="6"/>
      <dgm:spPr/>
    </dgm:pt>
    <dgm:pt modelId="{E709F360-4FA5-4389-92D2-E85A40A8ACF1}" type="pres">
      <dgm:prSet presAssocID="{83D91665-7EA3-458B-A7A2-6EB86D06AE3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D0D4C-D605-4728-95AA-0FD1C2C12467}" type="pres">
      <dgm:prSet presAssocID="{83D91665-7EA3-458B-A7A2-6EB86D06AE37}" presName="accent_4" presStyleCnt="0"/>
      <dgm:spPr/>
    </dgm:pt>
    <dgm:pt modelId="{7576CDCB-10D7-45C3-BE6D-B9864413D7F4}" type="pres">
      <dgm:prSet presAssocID="{83D91665-7EA3-458B-A7A2-6EB86D06AE37}" presName="accentRepeatNode" presStyleLbl="solidFgAcc1" presStyleIdx="3" presStyleCnt="6"/>
      <dgm:spPr/>
    </dgm:pt>
    <dgm:pt modelId="{DAD022A8-6E43-4D81-ABBB-11F74B030439}" type="pres">
      <dgm:prSet presAssocID="{CA657E86-7B1E-4D4E-ABAF-6F3268EA59D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59FA2-ABEC-49DA-95A4-867EC2EEB9DD}" type="pres">
      <dgm:prSet presAssocID="{CA657E86-7B1E-4D4E-ABAF-6F3268EA59D7}" presName="accent_5" presStyleCnt="0"/>
      <dgm:spPr/>
    </dgm:pt>
    <dgm:pt modelId="{BD0F5E17-AD1C-4DB9-A820-5944D586E8ED}" type="pres">
      <dgm:prSet presAssocID="{CA657E86-7B1E-4D4E-ABAF-6F3268EA59D7}" presName="accentRepeatNode" presStyleLbl="solidFgAcc1" presStyleIdx="4" presStyleCnt="6"/>
      <dgm:spPr/>
    </dgm:pt>
    <dgm:pt modelId="{052B1BA7-F36E-4E9C-BAC8-1DFD9499A049}" type="pres">
      <dgm:prSet presAssocID="{A31D5DDA-C888-422A-9152-61FD130D9F2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AD426-9AB4-4760-99F7-9DB6FB1C8E24}" type="pres">
      <dgm:prSet presAssocID="{A31D5DDA-C888-422A-9152-61FD130D9F27}" presName="accent_6" presStyleCnt="0"/>
      <dgm:spPr/>
    </dgm:pt>
    <dgm:pt modelId="{FE02801D-82BD-4494-A419-2DA2365540A3}" type="pres">
      <dgm:prSet presAssocID="{A31D5DDA-C888-422A-9152-61FD130D9F27}" presName="accentRepeatNode" presStyleLbl="solidFgAcc1" presStyleIdx="5" presStyleCnt="6"/>
      <dgm:spPr/>
    </dgm:pt>
  </dgm:ptLst>
  <dgm:cxnLst>
    <dgm:cxn modelId="{1FFA1218-A905-4DCA-A1B2-F96FCE6331A2}" type="presOf" srcId="{CA657E86-7B1E-4D4E-ABAF-6F3268EA59D7}" destId="{DAD022A8-6E43-4D81-ABBB-11F74B030439}" srcOrd="0" destOrd="0" presId="urn:microsoft.com/office/officeart/2008/layout/VerticalCurvedList"/>
    <dgm:cxn modelId="{4325BCDA-97D0-47FB-BFC1-13C0DA0D4015}" srcId="{34F71652-63ED-46F8-B5BB-78A319651E8D}" destId="{A31D5DDA-C888-422A-9152-61FD130D9F27}" srcOrd="5" destOrd="0" parTransId="{59CC0F4F-ADC7-450A-B892-F909498322AF}" sibTransId="{AC5CA17C-0335-414D-9652-4BF54FA68CAF}"/>
    <dgm:cxn modelId="{A2AD682C-871F-4593-B278-AABDA419D428}" type="presOf" srcId="{C4FD3002-0D26-498D-9F0D-B5BF1C3C48B2}" destId="{34E2BD48-4B7D-4CDA-AE69-CB838A253E51}" srcOrd="0" destOrd="0" presId="urn:microsoft.com/office/officeart/2008/layout/VerticalCurvedList"/>
    <dgm:cxn modelId="{F63B16BD-5787-4251-9729-4FBAFBBCC7CF}" srcId="{34F71652-63ED-46F8-B5BB-78A319651E8D}" destId="{CA657E86-7B1E-4D4E-ABAF-6F3268EA59D7}" srcOrd="4" destOrd="0" parTransId="{CB7F69D0-9219-4936-BC6B-8BE7B797FF6E}" sibTransId="{372071BE-2BE0-4374-A650-25D24B4034F7}"/>
    <dgm:cxn modelId="{856B2E35-C318-41EA-9AE6-A2A2B91F433A}" srcId="{34F71652-63ED-46F8-B5BB-78A319651E8D}" destId="{ED0FD2E2-262E-4F4F-92DA-AAA9541FCDE7}" srcOrd="0" destOrd="0" parTransId="{45E5B391-22AC-4E84-8F62-6DAF9ABF27E7}" sibTransId="{1A30D2E2-4FD7-42DA-B690-F3A5B079B7D2}"/>
    <dgm:cxn modelId="{4DA00B5F-482E-4C13-A44C-8E81BFBB8ABD}" type="presOf" srcId="{1A30D2E2-4FD7-42DA-B690-F3A5B079B7D2}" destId="{2D580D5D-263D-446A-B5B5-B8AC6777D399}" srcOrd="0" destOrd="0" presId="urn:microsoft.com/office/officeart/2008/layout/VerticalCurvedList"/>
    <dgm:cxn modelId="{2AC9BCFF-E17F-4029-9AFC-A8D57738FFA7}" type="presOf" srcId="{83D91665-7EA3-458B-A7A2-6EB86D06AE37}" destId="{E709F360-4FA5-4389-92D2-E85A40A8ACF1}" srcOrd="0" destOrd="0" presId="urn:microsoft.com/office/officeart/2008/layout/VerticalCurvedList"/>
    <dgm:cxn modelId="{218EEFD2-DF7C-44CF-AB17-37DC07153599}" srcId="{34F71652-63ED-46F8-B5BB-78A319651E8D}" destId="{C4FD3002-0D26-498D-9F0D-B5BF1C3C48B2}" srcOrd="1" destOrd="0" parTransId="{7686C9F1-FD67-4300-B76B-193E284C88D1}" sibTransId="{3675AC38-2A1F-406E-88CC-2B49D276790D}"/>
    <dgm:cxn modelId="{0F87ED91-245C-46D4-847F-04712A60C183}" type="presOf" srcId="{A31D5DDA-C888-422A-9152-61FD130D9F27}" destId="{052B1BA7-F36E-4E9C-BAC8-1DFD9499A049}" srcOrd="0" destOrd="0" presId="urn:microsoft.com/office/officeart/2008/layout/VerticalCurvedList"/>
    <dgm:cxn modelId="{A70D7A7E-83BC-4585-B126-423EBECB872E}" type="presOf" srcId="{648D8CFD-567D-4769-ACFA-F027D4CFF0F5}" destId="{05E29C55-9F9B-4C0F-A814-B71E27AF007B}" srcOrd="0" destOrd="0" presId="urn:microsoft.com/office/officeart/2008/layout/VerticalCurvedList"/>
    <dgm:cxn modelId="{8970D115-D375-4969-B094-BB460998F677}" type="presOf" srcId="{34F71652-63ED-46F8-B5BB-78A319651E8D}" destId="{5F60A690-6B8A-45DF-8A12-6811D8498075}" srcOrd="0" destOrd="0" presId="urn:microsoft.com/office/officeart/2008/layout/VerticalCurvedList"/>
    <dgm:cxn modelId="{E68A566C-1DD3-4BA2-B6B5-369ACA079E66}" srcId="{34F71652-63ED-46F8-B5BB-78A319651E8D}" destId="{648D8CFD-567D-4769-ACFA-F027D4CFF0F5}" srcOrd="2" destOrd="0" parTransId="{16E39764-C44B-4E6A-B4EB-A755BD67CD35}" sibTransId="{39B0F7FB-7BE4-4327-BB0C-A0CEDE5B72F9}"/>
    <dgm:cxn modelId="{B71768BC-4539-43F3-99A4-02B48F45CA82}" type="presOf" srcId="{ED0FD2E2-262E-4F4F-92DA-AAA9541FCDE7}" destId="{83C74039-C92E-4217-A525-B7A61A492313}" srcOrd="0" destOrd="0" presId="urn:microsoft.com/office/officeart/2008/layout/VerticalCurvedList"/>
    <dgm:cxn modelId="{2FBA349E-1526-4BF5-B7B1-5019456194EF}" srcId="{34F71652-63ED-46F8-B5BB-78A319651E8D}" destId="{83D91665-7EA3-458B-A7A2-6EB86D06AE37}" srcOrd="3" destOrd="0" parTransId="{3AE11D4A-3172-4B5B-881E-B9E8F9409AA5}" sibTransId="{DF3EB5DC-C709-482B-B64A-EB646BFE6F71}"/>
    <dgm:cxn modelId="{CFAA66EE-76EE-466D-9075-D4957A4EBB0D}" type="presParOf" srcId="{5F60A690-6B8A-45DF-8A12-6811D8498075}" destId="{D7740560-FB20-451D-84D9-D10EE025591B}" srcOrd="0" destOrd="0" presId="urn:microsoft.com/office/officeart/2008/layout/VerticalCurvedList"/>
    <dgm:cxn modelId="{858EA20E-6C0B-496B-B16E-C7E8BBD4BD9D}" type="presParOf" srcId="{D7740560-FB20-451D-84D9-D10EE025591B}" destId="{449D70CE-549B-4961-BD25-9A59D4BB32D0}" srcOrd="0" destOrd="0" presId="urn:microsoft.com/office/officeart/2008/layout/VerticalCurvedList"/>
    <dgm:cxn modelId="{6CA28460-06D1-410E-A540-1C00784CA72E}" type="presParOf" srcId="{449D70CE-549B-4961-BD25-9A59D4BB32D0}" destId="{7A02331D-E4E5-4ACB-87F9-BA12A5E82F75}" srcOrd="0" destOrd="0" presId="urn:microsoft.com/office/officeart/2008/layout/VerticalCurvedList"/>
    <dgm:cxn modelId="{5C67D6C2-7BC4-45BC-922C-8A20EDB9BA60}" type="presParOf" srcId="{449D70CE-549B-4961-BD25-9A59D4BB32D0}" destId="{2D580D5D-263D-446A-B5B5-B8AC6777D399}" srcOrd="1" destOrd="0" presId="urn:microsoft.com/office/officeart/2008/layout/VerticalCurvedList"/>
    <dgm:cxn modelId="{EE6FC7C3-CDAB-4263-9768-E5C53105A275}" type="presParOf" srcId="{449D70CE-549B-4961-BD25-9A59D4BB32D0}" destId="{8C261E78-D57F-49C2-9F08-51DF78B26B10}" srcOrd="2" destOrd="0" presId="urn:microsoft.com/office/officeart/2008/layout/VerticalCurvedList"/>
    <dgm:cxn modelId="{72BC0FD3-7C7B-4EDF-BD0A-CDE9629E23E4}" type="presParOf" srcId="{449D70CE-549B-4961-BD25-9A59D4BB32D0}" destId="{75D15FEA-0DDD-4DD9-AA45-CB9E1AB1A597}" srcOrd="3" destOrd="0" presId="urn:microsoft.com/office/officeart/2008/layout/VerticalCurvedList"/>
    <dgm:cxn modelId="{9CEB3FBB-C774-44DE-9997-9775C56DC31E}" type="presParOf" srcId="{D7740560-FB20-451D-84D9-D10EE025591B}" destId="{83C74039-C92E-4217-A525-B7A61A492313}" srcOrd="1" destOrd="0" presId="urn:microsoft.com/office/officeart/2008/layout/VerticalCurvedList"/>
    <dgm:cxn modelId="{334A8D59-4297-4CA8-B386-B32EF5058FB9}" type="presParOf" srcId="{D7740560-FB20-451D-84D9-D10EE025591B}" destId="{C939AC90-617D-4CCE-BEB2-5558B1F627B6}" srcOrd="2" destOrd="0" presId="urn:microsoft.com/office/officeart/2008/layout/VerticalCurvedList"/>
    <dgm:cxn modelId="{4484ACCA-81EB-411F-BAA4-713A6827CA2C}" type="presParOf" srcId="{C939AC90-617D-4CCE-BEB2-5558B1F627B6}" destId="{17F95FE9-A054-4CD9-BA78-9687287F8988}" srcOrd="0" destOrd="0" presId="urn:microsoft.com/office/officeart/2008/layout/VerticalCurvedList"/>
    <dgm:cxn modelId="{DB5ED2B9-E583-4531-93CC-5B107686BA1B}" type="presParOf" srcId="{D7740560-FB20-451D-84D9-D10EE025591B}" destId="{34E2BD48-4B7D-4CDA-AE69-CB838A253E51}" srcOrd="3" destOrd="0" presId="urn:microsoft.com/office/officeart/2008/layout/VerticalCurvedList"/>
    <dgm:cxn modelId="{0995B66F-5361-4940-ABD9-68BBB00FFCFF}" type="presParOf" srcId="{D7740560-FB20-451D-84D9-D10EE025591B}" destId="{337CA521-6891-4D94-A7EC-D9281C9F685D}" srcOrd="4" destOrd="0" presId="urn:microsoft.com/office/officeart/2008/layout/VerticalCurvedList"/>
    <dgm:cxn modelId="{7BE1658D-C003-4202-9FB6-E29D6C98AF86}" type="presParOf" srcId="{337CA521-6891-4D94-A7EC-D9281C9F685D}" destId="{3C9448DE-0770-4918-9E00-5873B0EB7BE5}" srcOrd="0" destOrd="0" presId="urn:microsoft.com/office/officeart/2008/layout/VerticalCurvedList"/>
    <dgm:cxn modelId="{73CD7CA6-AC91-4D8E-8A18-364648F0102A}" type="presParOf" srcId="{D7740560-FB20-451D-84D9-D10EE025591B}" destId="{05E29C55-9F9B-4C0F-A814-B71E27AF007B}" srcOrd="5" destOrd="0" presId="urn:microsoft.com/office/officeart/2008/layout/VerticalCurvedList"/>
    <dgm:cxn modelId="{61381A96-33DC-4F58-A5F9-05E6FDF48078}" type="presParOf" srcId="{D7740560-FB20-451D-84D9-D10EE025591B}" destId="{7D556CD7-09BC-40C5-8148-9B9E87EF601C}" srcOrd="6" destOrd="0" presId="urn:microsoft.com/office/officeart/2008/layout/VerticalCurvedList"/>
    <dgm:cxn modelId="{DD68ACA8-0461-402D-8CEF-DE547D7398EA}" type="presParOf" srcId="{7D556CD7-09BC-40C5-8148-9B9E87EF601C}" destId="{AAA31685-C1FE-46E2-AFFA-B065FF2B4F71}" srcOrd="0" destOrd="0" presId="urn:microsoft.com/office/officeart/2008/layout/VerticalCurvedList"/>
    <dgm:cxn modelId="{0F39A5EF-B461-4259-86A1-B2C96F07E836}" type="presParOf" srcId="{D7740560-FB20-451D-84D9-D10EE025591B}" destId="{E709F360-4FA5-4389-92D2-E85A40A8ACF1}" srcOrd="7" destOrd="0" presId="urn:microsoft.com/office/officeart/2008/layout/VerticalCurvedList"/>
    <dgm:cxn modelId="{042832CF-E0D5-4183-8876-FFFBEAB577B3}" type="presParOf" srcId="{D7740560-FB20-451D-84D9-D10EE025591B}" destId="{236D0D4C-D605-4728-95AA-0FD1C2C12467}" srcOrd="8" destOrd="0" presId="urn:microsoft.com/office/officeart/2008/layout/VerticalCurvedList"/>
    <dgm:cxn modelId="{85424C64-89CE-4AF6-985D-7B9989CAF808}" type="presParOf" srcId="{236D0D4C-D605-4728-95AA-0FD1C2C12467}" destId="{7576CDCB-10D7-45C3-BE6D-B9864413D7F4}" srcOrd="0" destOrd="0" presId="urn:microsoft.com/office/officeart/2008/layout/VerticalCurvedList"/>
    <dgm:cxn modelId="{2905A6EE-9EA0-4FB4-B43A-6059E4911A1E}" type="presParOf" srcId="{D7740560-FB20-451D-84D9-D10EE025591B}" destId="{DAD022A8-6E43-4D81-ABBB-11F74B030439}" srcOrd="9" destOrd="0" presId="urn:microsoft.com/office/officeart/2008/layout/VerticalCurvedList"/>
    <dgm:cxn modelId="{E17908D8-31BC-4406-87A4-4DC430A25108}" type="presParOf" srcId="{D7740560-FB20-451D-84D9-D10EE025591B}" destId="{76659FA2-ABEC-49DA-95A4-867EC2EEB9DD}" srcOrd="10" destOrd="0" presId="urn:microsoft.com/office/officeart/2008/layout/VerticalCurvedList"/>
    <dgm:cxn modelId="{2092F055-01B2-4F92-A81A-4F86591626A8}" type="presParOf" srcId="{76659FA2-ABEC-49DA-95A4-867EC2EEB9DD}" destId="{BD0F5E17-AD1C-4DB9-A820-5944D586E8ED}" srcOrd="0" destOrd="0" presId="urn:microsoft.com/office/officeart/2008/layout/VerticalCurvedList"/>
    <dgm:cxn modelId="{B7399B32-AC79-4DE6-8D8A-407D51D1D3D3}" type="presParOf" srcId="{D7740560-FB20-451D-84D9-D10EE025591B}" destId="{052B1BA7-F36E-4E9C-BAC8-1DFD9499A049}" srcOrd="11" destOrd="0" presId="urn:microsoft.com/office/officeart/2008/layout/VerticalCurvedList"/>
    <dgm:cxn modelId="{4CE57B7A-686F-42C7-9FA3-670A119D6FF1}" type="presParOf" srcId="{D7740560-FB20-451D-84D9-D10EE025591B}" destId="{992AD426-9AB4-4760-99F7-9DB6FB1C8E24}" srcOrd="12" destOrd="0" presId="urn:microsoft.com/office/officeart/2008/layout/VerticalCurvedList"/>
    <dgm:cxn modelId="{F29F82C0-83CC-4FA4-9D43-E3DD368D58BB}" type="presParOf" srcId="{992AD426-9AB4-4760-99F7-9DB6FB1C8E24}" destId="{FE02801D-82BD-4494-A419-2DA2365540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0F687-ACB0-4872-9857-4BB280CA4D27}" type="doc">
      <dgm:prSet loTypeId="urn:microsoft.com/office/officeart/2008/layout/RadialCluster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5B7559E-ED31-47F0-B356-158BDDB3D0BE}">
      <dgm:prSet phldrT="[Text]" custT="1"/>
      <dgm:spPr/>
      <dgm:t>
        <a:bodyPr/>
        <a:lstStyle/>
        <a:p>
          <a:r>
            <a:rPr lang="en-US" sz="3000" dirty="0" err="1" smtClean="0">
              <a:latin typeface="Times New Roman" pitchFamily="18" charset="0"/>
              <a:cs typeface="Times New Roman" pitchFamily="18" charset="0"/>
            </a:rPr>
            <a:t>Chống</a:t>
          </a:r>
          <a:r>
            <a:rPr lang="en-US" sz="3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 smtClean="0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3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 smtClean="0">
              <a:latin typeface="Times New Roman" pitchFamily="18" charset="0"/>
              <a:cs typeface="Times New Roman" pitchFamily="18" charset="0"/>
            </a:rPr>
            <a:t>định</a:t>
          </a:r>
          <a:endParaRPr lang="en-US" sz="3000" dirty="0">
            <a:latin typeface="Times New Roman" pitchFamily="18" charset="0"/>
            <a:cs typeface="Times New Roman" pitchFamily="18" charset="0"/>
          </a:endParaRPr>
        </a:p>
      </dgm:t>
    </dgm:pt>
    <dgm:pt modelId="{9981B6AF-29E7-4093-81BB-7214E9DD4EED}" type="parTrans" cxnId="{0651C23D-D062-4F49-A9F9-FADE96F98164}">
      <dgm:prSet/>
      <dgm:spPr/>
      <dgm:t>
        <a:bodyPr/>
        <a:lstStyle/>
        <a:p>
          <a:endParaRPr lang="en-US"/>
        </a:p>
      </dgm:t>
    </dgm:pt>
    <dgm:pt modelId="{E4384896-0433-4433-B7C8-6336ED4F6F55}" type="sibTrans" cxnId="{0651C23D-D062-4F49-A9F9-FADE96F98164}">
      <dgm:prSet/>
      <dgm:spPr/>
      <dgm:t>
        <a:bodyPr/>
        <a:lstStyle/>
        <a:p>
          <a:endParaRPr lang="en-US"/>
        </a:p>
      </dgm:t>
    </dgm:pt>
    <dgm:pt modelId="{8C25EE87-5318-4777-8998-1ACEEAA8E64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F821B62-A11F-4678-AF36-80317CDB4EAC}" type="parTrans" cxnId="{E3577762-829E-4CE8-B5BF-5DF8E0C10CDC}">
      <dgm:prSet/>
      <dgm:spPr/>
      <dgm:t>
        <a:bodyPr/>
        <a:lstStyle/>
        <a:p>
          <a:endParaRPr lang="en-US"/>
        </a:p>
      </dgm:t>
    </dgm:pt>
    <dgm:pt modelId="{7ACD1D8A-9DBA-4E3C-A26A-8D3A5B94163A}" type="sibTrans" cxnId="{E3577762-829E-4CE8-B5BF-5DF8E0C10CDC}">
      <dgm:prSet/>
      <dgm:spPr/>
      <dgm:t>
        <a:bodyPr/>
        <a:lstStyle/>
        <a:p>
          <a:endParaRPr lang="en-US"/>
        </a:p>
      </dgm:t>
    </dgm:pt>
    <dgm:pt modelId="{3D46907E-9E7E-4C00-AA85-F7CFC11B50E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F1E0E8B-06F9-4145-82AC-4DDE7413338E}" type="parTrans" cxnId="{408E69CE-8D77-4F6F-8EB7-D0B45FBF095D}">
      <dgm:prSet/>
      <dgm:spPr/>
      <dgm:t>
        <a:bodyPr/>
        <a:lstStyle/>
        <a:p>
          <a:endParaRPr lang="en-US"/>
        </a:p>
      </dgm:t>
    </dgm:pt>
    <dgm:pt modelId="{F7066A71-E5D8-471C-A3AC-A17DB6874CC6}" type="sibTrans" cxnId="{408E69CE-8D77-4F6F-8EB7-D0B45FBF095D}">
      <dgm:prSet/>
      <dgm:spPr/>
      <dgm:t>
        <a:bodyPr/>
        <a:lstStyle/>
        <a:p>
          <a:endParaRPr lang="en-US"/>
        </a:p>
      </dgm:t>
    </dgm:pt>
    <dgm:pt modelId="{EC9B581E-AC86-4A07-A417-38E7D0360714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BBD3EBB-2706-4754-8DF6-C878EC40DEB8}" type="parTrans" cxnId="{DAC7A9D7-8D1B-4AEF-8C30-F1946F96E512}">
      <dgm:prSet/>
      <dgm:spPr/>
      <dgm:t>
        <a:bodyPr/>
        <a:lstStyle/>
        <a:p>
          <a:endParaRPr lang="en-US"/>
        </a:p>
      </dgm:t>
    </dgm:pt>
    <dgm:pt modelId="{BBB0DEE1-44F1-4CCC-910F-A29C51BD8B72}" type="sibTrans" cxnId="{DAC7A9D7-8D1B-4AEF-8C30-F1946F96E512}">
      <dgm:prSet/>
      <dgm:spPr/>
      <dgm:t>
        <a:bodyPr/>
        <a:lstStyle/>
        <a:p>
          <a:endParaRPr lang="en-US"/>
        </a:p>
      </dgm:t>
    </dgm:pt>
    <dgm:pt modelId="{03ADB74C-72D0-491C-AA65-188DD0ED2572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962786-04DF-44B5-8FD1-6A3712573AD2}" type="parTrans" cxnId="{FD9BE38E-0730-484F-8CED-BB4700F2CB84}">
      <dgm:prSet/>
      <dgm:spPr/>
      <dgm:t>
        <a:bodyPr/>
        <a:lstStyle/>
        <a:p>
          <a:endParaRPr lang="en-US"/>
        </a:p>
      </dgm:t>
    </dgm:pt>
    <dgm:pt modelId="{972F43BD-D16C-42A7-9071-5C8B5D398A0D}" type="sibTrans" cxnId="{FD9BE38E-0730-484F-8CED-BB4700F2CB84}">
      <dgm:prSet/>
      <dgm:spPr/>
      <dgm:t>
        <a:bodyPr/>
        <a:lstStyle/>
        <a:p>
          <a:endParaRPr lang="en-US"/>
        </a:p>
      </dgm:t>
    </dgm:pt>
    <dgm:pt modelId="{6DC3E447-DB11-4034-BB23-A953F068011D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666159-2B02-4C7D-87FF-2D1E050705E1}" type="parTrans" cxnId="{1734DEF9-483F-4D78-B114-9F4303D6CA42}">
      <dgm:prSet/>
      <dgm:spPr/>
      <dgm:t>
        <a:bodyPr/>
        <a:lstStyle/>
        <a:p>
          <a:endParaRPr lang="en-US"/>
        </a:p>
      </dgm:t>
    </dgm:pt>
    <dgm:pt modelId="{E1A97AE5-E1C3-4C60-81C9-EF0939197EDD}" type="sibTrans" cxnId="{1734DEF9-483F-4D78-B114-9F4303D6CA42}">
      <dgm:prSet/>
      <dgm:spPr/>
      <dgm:t>
        <a:bodyPr/>
        <a:lstStyle/>
        <a:p>
          <a:endParaRPr lang="en-US"/>
        </a:p>
      </dgm:t>
    </dgm:pt>
    <dgm:pt modelId="{D4BA3C19-0AD4-48B3-B403-BBAF2966604F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083642-405D-4AF8-B6C6-A563EB63E17F}" type="parTrans" cxnId="{C6627F3D-3A9F-4E84-9A3E-2C68C354B817}">
      <dgm:prSet/>
      <dgm:spPr/>
      <dgm:t>
        <a:bodyPr/>
        <a:lstStyle/>
        <a:p>
          <a:endParaRPr lang="en-US"/>
        </a:p>
      </dgm:t>
    </dgm:pt>
    <dgm:pt modelId="{2E51EB4F-48E0-4455-9045-471CD63B947E}" type="sibTrans" cxnId="{C6627F3D-3A9F-4E84-9A3E-2C68C354B817}">
      <dgm:prSet/>
      <dgm:spPr/>
      <dgm:t>
        <a:bodyPr/>
        <a:lstStyle/>
        <a:p>
          <a:endParaRPr lang="en-US"/>
        </a:p>
      </dgm:t>
    </dgm:pt>
    <dgm:pt modelId="{C995319E-00EA-4A09-AD08-CE37974FDEE2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ABE61F-D2B9-408F-9AE4-FD6620B49DBE}" type="parTrans" cxnId="{AF61E1A3-6F7D-484E-9A4D-4950BBD69B15}">
      <dgm:prSet/>
      <dgm:spPr/>
      <dgm:t>
        <a:bodyPr/>
        <a:lstStyle/>
        <a:p>
          <a:endParaRPr lang="en-US"/>
        </a:p>
      </dgm:t>
    </dgm:pt>
    <dgm:pt modelId="{620E9611-A870-471C-B6EC-54AFBD112C40}" type="sibTrans" cxnId="{AF61E1A3-6F7D-484E-9A4D-4950BBD69B15}">
      <dgm:prSet/>
      <dgm:spPr/>
      <dgm:t>
        <a:bodyPr/>
        <a:lstStyle/>
        <a:p>
          <a:endParaRPr lang="en-US"/>
        </a:p>
      </dgm:t>
    </dgm:pt>
    <dgm:pt modelId="{90266875-060E-4259-9026-821DEEE7A4A3}" type="pres">
      <dgm:prSet presAssocID="{B580F687-ACB0-4872-9857-4BB280CA4D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69D0AE8-9F2C-403A-801B-EFEC75C03DF2}" type="pres">
      <dgm:prSet presAssocID="{E5B7559E-ED31-47F0-B356-158BDDB3D0BE}" presName="singleCycle" presStyleCnt="0"/>
      <dgm:spPr/>
    </dgm:pt>
    <dgm:pt modelId="{C7A014C5-A868-4513-9923-DE995927CA87}" type="pres">
      <dgm:prSet presAssocID="{E5B7559E-ED31-47F0-B356-158BDDB3D0BE}" presName="singleCenter" presStyleLbl="node1" presStyleIdx="0" presStyleCnt="8" custScaleX="94650" custScaleY="67210" custRadScaleRad="133794" custRadScaleInc="-4983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2E6D608-DD04-4745-A815-C2E8FC5AD794}" type="pres">
      <dgm:prSet presAssocID="{CF821B62-A11F-4678-AF36-80317CDB4EAC}" presName="Name56" presStyleLbl="parChTrans1D2" presStyleIdx="0" presStyleCnt="7"/>
      <dgm:spPr/>
      <dgm:t>
        <a:bodyPr/>
        <a:lstStyle/>
        <a:p>
          <a:endParaRPr lang="en-US"/>
        </a:p>
      </dgm:t>
    </dgm:pt>
    <dgm:pt modelId="{96C5D63A-ADCF-402C-BC3F-470E14EB86E7}" type="pres">
      <dgm:prSet presAssocID="{8C25EE87-5318-4777-8998-1ACEEAA8E64D}" presName="text0" presStyleLbl="node1" presStyleIdx="1" presStyleCnt="8" custScaleX="165838" custScaleY="128958" custRadScaleRad="70546" custRadScaleInc="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DB59E-5DBE-49EE-959D-46A4CE51526C}" type="pres">
      <dgm:prSet presAssocID="{1F1E0E8B-06F9-4145-82AC-4DDE7413338E}" presName="Name56" presStyleLbl="parChTrans1D2" presStyleIdx="1" presStyleCnt="7"/>
      <dgm:spPr/>
      <dgm:t>
        <a:bodyPr/>
        <a:lstStyle/>
        <a:p>
          <a:endParaRPr lang="en-US"/>
        </a:p>
      </dgm:t>
    </dgm:pt>
    <dgm:pt modelId="{44EFF16A-39B0-460B-BD84-0AA22A51E5E4}" type="pres">
      <dgm:prSet presAssocID="{3D46907E-9E7E-4C00-AA85-F7CFC11B50EC}" presName="text0" presStyleLbl="node1" presStyleIdx="2" presStyleCnt="8" custScaleX="157967" custScaleY="108829" custRadScaleRad="129688" custRadScaleInc="16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822B8-6409-4C1B-A3FD-FA4FEA3248EC}" type="pres">
      <dgm:prSet presAssocID="{5BBD3EBB-2706-4754-8DF6-C878EC40DEB8}" presName="Name56" presStyleLbl="parChTrans1D2" presStyleIdx="2" presStyleCnt="7"/>
      <dgm:spPr/>
      <dgm:t>
        <a:bodyPr/>
        <a:lstStyle/>
        <a:p>
          <a:endParaRPr lang="en-US"/>
        </a:p>
      </dgm:t>
    </dgm:pt>
    <dgm:pt modelId="{45713A2A-DAD4-4F8E-AE24-87B262D76134}" type="pres">
      <dgm:prSet presAssocID="{EC9B581E-AC86-4A07-A417-38E7D0360714}" presName="text0" presStyleLbl="node1" presStyleIdx="3" presStyleCnt="8" custScaleX="182541" custScaleY="112285" custRadScaleRad="136324" custRadScaleInc="50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1DB7-4912-4BAD-AC42-8A7AC242B0CF}" type="pres">
      <dgm:prSet presAssocID="{4CABE61F-D2B9-408F-9AE4-FD6620B49DBE}" presName="Name56" presStyleLbl="parChTrans1D2" presStyleIdx="3" presStyleCnt="7"/>
      <dgm:spPr/>
      <dgm:t>
        <a:bodyPr/>
        <a:lstStyle/>
        <a:p>
          <a:endParaRPr lang="en-US"/>
        </a:p>
      </dgm:t>
    </dgm:pt>
    <dgm:pt modelId="{2CC8221F-3C1B-488D-A88A-D54FF0952A69}" type="pres">
      <dgm:prSet presAssocID="{C995319E-00EA-4A09-AD08-CE37974FDEE2}" presName="text0" presStyleLbl="node1" presStyleIdx="4" presStyleCnt="8" custScaleX="182537" custScaleY="170254" custRadScaleRad="107175" custRadScaleInc="-198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7F585-51A9-455F-BE40-B0C24B688EDF}" type="pres">
      <dgm:prSet presAssocID="{A0083642-405D-4AF8-B6C6-A563EB63E17F}" presName="Name56" presStyleLbl="parChTrans1D2" presStyleIdx="4" presStyleCnt="7"/>
      <dgm:spPr/>
      <dgm:t>
        <a:bodyPr/>
        <a:lstStyle/>
        <a:p>
          <a:endParaRPr lang="en-US"/>
        </a:p>
      </dgm:t>
    </dgm:pt>
    <dgm:pt modelId="{949CBE73-13A8-42D9-9024-2906BA9826D7}" type="pres">
      <dgm:prSet presAssocID="{D4BA3C19-0AD4-48B3-B403-BBAF2966604F}" presName="text0" presStyleLbl="node1" presStyleIdx="5" presStyleCnt="8" custScaleX="182538" custRadScaleRad="90303" custRadScaleInc="-107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7DFB9-1578-4512-B2AC-7FF3F2D5B420}" type="pres">
      <dgm:prSet presAssocID="{77666159-2B02-4C7D-87FF-2D1E050705E1}" presName="Name56" presStyleLbl="parChTrans1D2" presStyleIdx="5" presStyleCnt="7"/>
      <dgm:spPr/>
      <dgm:t>
        <a:bodyPr/>
        <a:lstStyle/>
        <a:p>
          <a:endParaRPr lang="en-US"/>
        </a:p>
      </dgm:t>
    </dgm:pt>
    <dgm:pt modelId="{A16BDD6F-7793-4F85-AB5B-8B852E354524}" type="pres">
      <dgm:prSet presAssocID="{6DC3E447-DB11-4034-BB23-A953F068011D}" presName="text0" presStyleLbl="node1" presStyleIdx="6" presStyleCnt="8" custScaleX="210558" custScaleY="94822" custRadScaleRad="107049" custRadScaleInc="42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8A620-7C27-426C-9847-F9FEFDB960FC}" type="pres">
      <dgm:prSet presAssocID="{4E962786-04DF-44B5-8FD1-6A3712573AD2}" presName="Name56" presStyleLbl="parChTrans1D2" presStyleIdx="6" presStyleCnt="7"/>
      <dgm:spPr/>
      <dgm:t>
        <a:bodyPr/>
        <a:lstStyle/>
        <a:p>
          <a:endParaRPr lang="en-US"/>
        </a:p>
      </dgm:t>
    </dgm:pt>
    <dgm:pt modelId="{DFAB8796-D6FC-44B4-880F-99F6DA5BBD9B}" type="pres">
      <dgm:prSet presAssocID="{03ADB74C-72D0-491C-AA65-188DD0ED2572}" presName="text0" presStyleLbl="node1" presStyleIdx="7" presStyleCnt="8" custScaleX="182540" custScaleY="114955" custRadScaleRad="135765" custRadScaleInc="-25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019CC-CF9A-4CD8-BD83-F14CD644CC09}" type="presOf" srcId="{5BBD3EBB-2706-4754-8DF6-C878EC40DEB8}" destId="{ACC822B8-6409-4C1B-A3FD-FA4FEA3248EC}" srcOrd="0" destOrd="0" presId="urn:microsoft.com/office/officeart/2008/layout/RadialCluster"/>
    <dgm:cxn modelId="{1734DEF9-483F-4D78-B114-9F4303D6CA42}" srcId="{E5B7559E-ED31-47F0-B356-158BDDB3D0BE}" destId="{6DC3E447-DB11-4034-BB23-A953F068011D}" srcOrd="5" destOrd="0" parTransId="{77666159-2B02-4C7D-87FF-2D1E050705E1}" sibTransId="{E1A97AE5-E1C3-4C60-81C9-EF0939197EDD}"/>
    <dgm:cxn modelId="{1EE2D2BB-A527-4A1D-8CAA-744E5F065B26}" type="presOf" srcId="{3D46907E-9E7E-4C00-AA85-F7CFC11B50EC}" destId="{44EFF16A-39B0-460B-BD84-0AA22A51E5E4}" srcOrd="0" destOrd="0" presId="urn:microsoft.com/office/officeart/2008/layout/RadialCluster"/>
    <dgm:cxn modelId="{DAC7A9D7-8D1B-4AEF-8C30-F1946F96E512}" srcId="{E5B7559E-ED31-47F0-B356-158BDDB3D0BE}" destId="{EC9B581E-AC86-4A07-A417-38E7D0360714}" srcOrd="2" destOrd="0" parTransId="{5BBD3EBB-2706-4754-8DF6-C878EC40DEB8}" sibTransId="{BBB0DEE1-44F1-4CCC-910F-A29C51BD8B72}"/>
    <dgm:cxn modelId="{FD9BE38E-0730-484F-8CED-BB4700F2CB84}" srcId="{E5B7559E-ED31-47F0-B356-158BDDB3D0BE}" destId="{03ADB74C-72D0-491C-AA65-188DD0ED2572}" srcOrd="6" destOrd="0" parTransId="{4E962786-04DF-44B5-8FD1-6A3712573AD2}" sibTransId="{972F43BD-D16C-42A7-9071-5C8B5D398A0D}"/>
    <dgm:cxn modelId="{619FCEFF-063E-44F1-954B-82438EE03684}" type="presOf" srcId="{B580F687-ACB0-4872-9857-4BB280CA4D27}" destId="{90266875-060E-4259-9026-821DEEE7A4A3}" srcOrd="0" destOrd="0" presId="urn:microsoft.com/office/officeart/2008/layout/RadialCluster"/>
    <dgm:cxn modelId="{FEB35A7F-3FFD-49F6-A6BE-006D33AB13E9}" type="presOf" srcId="{E5B7559E-ED31-47F0-B356-158BDDB3D0BE}" destId="{C7A014C5-A868-4513-9923-DE995927CA87}" srcOrd="0" destOrd="0" presId="urn:microsoft.com/office/officeart/2008/layout/RadialCluster"/>
    <dgm:cxn modelId="{385C0812-7BA2-4B7B-AC72-D6068F711EF0}" type="presOf" srcId="{8C25EE87-5318-4777-8998-1ACEEAA8E64D}" destId="{96C5D63A-ADCF-402C-BC3F-470E14EB86E7}" srcOrd="0" destOrd="0" presId="urn:microsoft.com/office/officeart/2008/layout/RadialCluster"/>
    <dgm:cxn modelId="{408E69CE-8D77-4F6F-8EB7-D0B45FBF095D}" srcId="{E5B7559E-ED31-47F0-B356-158BDDB3D0BE}" destId="{3D46907E-9E7E-4C00-AA85-F7CFC11B50EC}" srcOrd="1" destOrd="0" parTransId="{1F1E0E8B-06F9-4145-82AC-4DDE7413338E}" sibTransId="{F7066A71-E5D8-471C-A3AC-A17DB6874CC6}"/>
    <dgm:cxn modelId="{A3D40731-39A8-4F07-9C19-627321714D6B}" type="presOf" srcId="{77666159-2B02-4C7D-87FF-2D1E050705E1}" destId="{FB97DFB9-1578-4512-B2AC-7FF3F2D5B420}" srcOrd="0" destOrd="0" presId="urn:microsoft.com/office/officeart/2008/layout/RadialCluster"/>
    <dgm:cxn modelId="{B832C555-3D33-41A1-8A89-C40B5262FB9C}" type="presOf" srcId="{CF821B62-A11F-4678-AF36-80317CDB4EAC}" destId="{22E6D608-DD04-4745-A815-C2E8FC5AD794}" srcOrd="0" destOrd="0" presId="urn:microsoft.com/office/officeart/2008/layout/RadialCluster"/>
    <dgm:cxn modelId="{DAC024CA-D838-4DB5-ADAD-10FEC56D8CDA}" type="presOf" srcId="{A0083642-405D-4AF8-B6C6-A563EB63E17F}" destId="{D4A7F585-51A9-455F-BE40-B0C24B688EDF}" srcOrd="0" destOrd="0" presId="urn:microsoft.com/office/officeart/2008/layout/RadialCluster"/>
    <dgm:cxn modelId="{3F13D107-2504-48C1-B094-0BE30DC89B63}" type="presOf" srcId="{6DC3E447-DB11-4034-BB23-A953F068011D}" destId="{A16BDD6F-7793-4F85-AB5B-8B852E354524}" srcOrd="0" destOrd="0" presId="urn:microsoft.com/office/officeart/2008/layout/RadialCluster"/>
    <dgm:cxn modelId="{FEFBF92D-35D1-4F90-966F-B87BC971484B}" type="presOf" srcId="{4E962786-04DF-44B5-8FD1-6A3712573AD2}" destId="{DB88A620-7C27-426C-9847-F9FEFDB960FC}" srcOrd="0" destOrd="0" presId="urn:microsoft.com/office/officeart/2008/layout/RadialCluster"/>
    <dgm:cxn modelId="{E3577762-829E-4CE8-B5BF-5DF8E0C10CDC}" srcId="{E5B7559E-ED31-47F0-B356-158BDDB3D0BE}" destId="{8C25EE87-5318-4777-8998-1ACEEAA8E64D}" srcOrd="0" destOrd="0" parTransId="{CF821B62-A11F-4678-AF36-80317CDB4EAC}" sibTransId="{7ACD1D8A-9DBA-4E3C-A26A-8D3A5B94163A}"/>
    <dgm:cxn modelId="{820286FB-4062-46CD-B285-690CF391BB07}" type="presOf" srcId="{EC9B581E-AC86-4A07-A417-38E7D0360714}" destId="{45713A2A-DAD4-4F8E-AE24-87B262D76134}" srcOrd="0" destOrd="0" presId="urn:microsoft.com/office/officeart/2008/layout/RadialCluster"/>
    <dgm:cxn modelId="{49194F6E-FB13-4EF1-8A42-E599A4A4F68E}" type="presOf" srcId="{03ADB74C-72D0-491C-AA65-188DD0ED2572}" destId="{DFAB8796-D6FC-44B4-880F-99F6DA5BBD9B}" srcOrd="0" destOrd="0" presId="urn:microsoft.com/office/officeart/2008/layout/RadialCluster"/>
    <dgm:cxn modelId="{AF61E1A3-6F7D-484E-9A4D-4950BBD69B15}" srcId="{E5B7559E-ED31-47F0-B356-158BDDB3D0BE}" destId="{C995319E-00EA-4A09-AD08-CE37974FDEE2}" srcOrd="3" destOrd="0" parTransId="{4CABE61F-D2B9-408F-9AE4-FD6620B49DBE}" sibTransId="{620E9611-A870-471C-B6EC-54AFBD112C40}"/>
    <dgm:cxn modelId="{C6627F3D-3A9F-4E84-9A3E-2C68C354B817}" srcId="{E5B7559E-ED31-47F0-B356-158BDDB3D0BE}" destId="{D4BA3C19-0AD4-48B3-B403-BBAF2966604F}" srcOrd="4" destOrd="0" parTransId="{A0083642-405D-4AF8-B6C6-A563EB63E17F}" sibTransId="{2E51EB4F-48E0-4455-9045-471CD63B947E}"/>
    <dgm:cxn modelId="{0651C23D-D062-4F49-A9F9-FADE96F98164}" srcId="{B580F687-ACB0-4872-9857-4BB280CA4D27}" destId="{E5B7559E-ED31-47F0-B356-158BDDB3D0BE}" srcOrd="0" destOrd="0" parTransId="{9981B6AF-29E7-4093-81BB-7214E9DD4EED}" sibTransId="{E4384896-0433-4433-B7C8-6336ED4F6F55}"/>
    <dgm:cxn modelId="{03B1C78A-2ADC-4FE5-8370-7B15EEE355A5}" type="presOf" srcId="{4CABE61F-D2B9-408F-9AE4-FD6620B49DBE}" destId="{CB241DB7-4912-4BAD-AC42-8A7AC242B0CF}" srcOrd="0" destOrd="0" presId="urn:microsoft.com/office/officeart/2008/layout/RadialCluster"/>
    <dgm:cxn modelId="{90EF6CC1-72B8-4DEE-8C01-10C1FBA4CF2B}" type="presOf" srcId="{C995319E-00EA-4A09-AD08-CE37974FDEE2}" destId="{2CC8221F-3C1B-488D-A88A-D54FF0952A69}" srcOrd="0" destOrd="0" presId="urn:microsoft.com/office/officeart/2008/layout/RadialCluster"/>
    <dgm:cxn modelId="{122FB085-C918-4FB4-BF66-DA4EB9DC0676}" type="presOf" srcId="{1F1E0E8B-06F9-4145-82AC-4DDE7413338E}" destId="{871DB59E-5DBE-49EE-959D-46A4CE51526C}" srcOrd="0" destOrd="0" presId="urn:microsoft.com/office/officeart/2008/layout/RadialCluster"/>
    <dgm:cxn modelId="{20D0A811-2117-424C-878B-6C36963F52AE}" type="presOf" srcId="{D4BA3C19-0AD4-48B3-B403-BBAF2966604F}" destId="{949CBE73-13A8-42D9-9024-2906BA9826D7}" srcOrd="0" destOrd="0" presId="urn:microsoft.com/office/officeart/2008/layout/RadialCluster"/>
    <dgm:cxn modelId="{0FBA6135-F924-481A-AF94-DFB2892A8154}" type="presParOf" srcId="{90266875-060E-4259-9026-821DEEE7A4A3}" destId="{869D0AE8-9F2C-403A-801B-EFEC75C03DF2}" srcOrd="0" destOrd="0" presId="urn:microsoft.com/office/officeart/2008/layout/RadialCluster"/>
    <dgm:cxn modelId="{4A12C29F-F880-47B0-87DE-E8F41E8C8130}" type="presParOf" srcId="{869D0AE8-9F2C-403A-801B-EFEC75C03DF2}" destId="{C7A014C5-A868-4513-9923-DE995927CA87}" srcOrd="0" destOrd="0" presId="urn:microsoft.com/office/officeart/2008/layout/RadialCluster"/>
    <dgm:cxn modelId="{9E62E310-5EE2-4E34-AA72-878F5E49DD6A}" type="presParOf" srcId="{869D0AE8-9F2C-403A-801B-EFEC75C03DF2}" destId="{22E6D608-DD04-4745-A815-C2E8FC5AD794}" srcOrd="1" destOrd="0" presId="urn:microsoft.com/office/officeart/2008/layout/RadialCluster"/>
    <dgm:cxn modelId="{B4566503-71E4-4E80-A14E-56E5B4BAA49D}" type="presParOf" srcId="{869D0AE8-9F2C-403A-801B-EFEC75C03DF2}" destId="{96C5D63A-ADCF-402C-BC3F-470E14EB86E7}" srcOrd="2" destOrd="0" presId="urn:microsoft.com/office/officeart/2008/layout/RadialCluster"/>
    <dgm:cxn modelId="{5CEEB300-4FF7-4085-8EBF-AC1E8C1DD218}" type="presParOf" srcId="{869D0AE8-9F2C-403A-801B-EFEC75C03DF2}" destId="{871DB59E-5DBE-49EE-959D-46A4CE51526C}" srcOrd="3" destOrd="0" presId="urn:microsoft.com/office/officeart/2008/layout/RadialCluster"/>
    <dgm:cxn modelId="{58977170-8093-4A88-82F0-85DE368A9F42}" type="presParOf" srcId="{869D0AE8-9F2C-403A-801B-EFEC75C03DF2}" destId="{44EFF16A-39B0-460B-BD84-0AA22A51E5E4}" srcOrd="4" destOrd="0" presId="urn:microsoft.com/office/officeart/2008/layout/RadialCluster"/>
    <dgm:cxn modelId="{2FF11D28-9389-45EA-9E11-DFD1FE108ACB}" type="presParOf" srcId="{869D0AE8-9F2C-403A-801B-EFEC75C03DF2}" destId="{ACC822B8-6409-4C1B-A3FD-FA4FEA3248EC}" srcOrd="5" destOrd="0" presId="urn:microsoft.com/office/officeart/2008/layout/RadialCluster"/>
    <dgm:cxn modelId="{DECB59DF-82AD-4FDF-9E7E-E27776A43976}" type="presParOf" srcId="{869D0AE8-9F2C-403A-801B-EFEC75C03DF2}" destId="{45713A2A-DAD4-4F8E-AE24-87B262D76134}" srcOrd="6" destOrd="0" presId="urn:microsoft.com/office/officeart/2008/layout/RadialCluster"/>
    <dgm:cxn modelId="{2B4F2CEA-899A-4D56-941D-97CD1798FF18}" type="presParOf" srcId="{869D0AE8-9F2C-403A-801B-EFEC75C03DF2}" destId="{CB241DB7-4912-4BAD-AC42-8A7AC242B0CF}" srcOrd="7" destOrd="0" presId="urn:microsoft.com/office/officeart/2008/layout/RadialCluster"/>
    <dgm:cxn modelId="{5ECCDA0E-F311-4B20-BC19-298241299AE5}" type="presParOf" srcId="{869D0AE8-9F2C-403A-801B-EFEC75C03DF2}" destId="{2CC8221F-3C1B-488D-A88A-D54FF0952A69}" srcOrd="8" destOrd="0" presId="urn:microsoft.com/office/officeart/2008/layout/RadialCluster"/>
    <dgm:cxn modelId="{ABE446E6-5B29-44A8-AEFE-4978FE30598A}" type="presParOf" srcId="{869D0AE8-9F2C-403A-801B-EFEC75C03DF2}" destId="{D4A7F585-51A9-455F-BE40-B0C24B688EDF}" srcOrd="9" destOrd="0" presId="urn:microsoft.com/office/officeart/2008/layout/RadialCluster"/>
    <dgm:cxn modelId="{30827836-964B-493E-8A92-1400CCB77ADC}" type="presParOf" srcId="{869D0AE8-9F2C-403A-801B-EFEC75C03DF2}" destId="{949CBE73-13A8-42D9-9024-2906BA9826D7}" srcOrd="10" destOrd="0" presId="urn:microsoft.com/office/officeart/2008/layout/RadialCluster"/>
    <dgm:cxn modelId="{465FB319-1780-4C32-8866-E14A1112D207}" type="presParOf" srcId="{869D0AE8-9F2C-403A-801B-EFEC75C03DF2}" destId="{FB97DFB9-1578-4512-B2AC-7FF3F2D5B420}" srcOrd="11" destOrd="0" presId="urn:microsoft.com/office/officeart/2008/layout/RadialCluster"/>
    <dgm:cxn modelId="{8D4AE3A9-B7C5-4FD4-9AF2-FF3306D9DAED}" type="presParOf" srcId="{869D0AE8-9F2C-403A-801B-EFEC75C03DF2}" destId="{A16BDD6F-7793-4F85-AB5B-8B852E354524}" srcOrd="12" destOrd="0" presId="urn:microsoft.com/office/officeart/2008/layout/RadialCluster"/>
    <dgm:cxn modelId="{1C94AB00-C8A3-4D4A-95CA-5E18F852148A}" type="presParOf" srcId="{869D0AE8-9F2C-403A-801B-EFEC75C03DF2}" destId="{DB88A620-7C27-426C-9847-F9FEFDB960FC}" srcOrd="13" destOrd="0" presId="urn:microsoft.com/office/officeart/2008/layout/RadialCluster"/>
    <dgm:cxn modelId="{90398C36-2B8B-4CCC-B7E5-39F79CFF8D54}" type="presParOf" srcId="{869D0AE8-9F2C-403A-801B-EFEC75C03DF2}" destId="{DFAB8796-D6FC-44B4-880F-99F6DA5BBD9B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80D5D-263D-446A-B5B5-B8AC6777D399}">
      <dsp:nvSpPr>
        <dsp:cNvPr id="0" name=""/>
        <dsp:cNvSpPr/>
      </dsp:nvSpPr>
      <dsp:spPr>
        <a:xfrm>
          <a:off x="-4996655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74039-C92E-4217-A525-B7A61A492313}">
      <dsp:nvSpPr>
        <dsp:cNvPr id="0" name=""/>
        <dsp:cNvSpPr/>
      </dsp:nvSpPr>
      <dsp:spPr>
        <a:xfrm>
          <a:off x="355965" y="232736"/>
          <a:ext cx="6669831" cy="46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2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nghĩa</a:t>
          </a:r>
          <a:endParaRPr lang="en-US" sz="3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965" y="232736"/>
        <a:ext cx="6669831" cy="465295"/>
      </dsp:txXfrm>
    </dsp:sp>
    <dsp:sp modelId="{17F95FE9-A054-4CD9-BA78-9687287F8988}">
      <dsp:nvSpPr>
        <dsp:cNvPr id="0" name=""/>
        <dsp:cNvSpPr/>
      </dsp:nvSpPr>
      <dsp:spPr>
        <a:xfrm>
          <a:off x="65155" y="174574"/>
          <a:ext cx="581619" cy="581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2BD48-4B7D-4CDA-AE69-CB838A253E51}">
      <dsp:nvSpPr>
        <dsp:cNvPr id="0" name=""/>
        <dsp:cNvSpPr/>
      </dsp:nvSpPr>
      <dsp:spPr>
        <a:xfrm>
          <a:off x="738702" y="930590"/>
          <a:ext cx="6287094" cy="46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2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đích</a:t>
          </a:r>
          <a:endParaRPr lang="en-US" sz="3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8702" y="930590"/>
        <a:ext cx="6287094" cy="465295"/>
      </dsp:txXfrm>
    </dsp:sp>
    <dsp:sp modelId="{3C9448DE-0770-4918-9E00-5873B0EB7BE5}">
      <dsp:nvSpPr>
        <dsp:cNvPr id="0" name=""/>
        <dsp:cNvSpPr/>
      </dsp:nvSpPr>
      <dsp:spPr>
        <a:xfrm>
          <a:off x="447893" y="872429"/>
          <a:ext cx="581619" cy="581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29C55-9F9B-4C0F-A814-B71E27AF007B}">
      <dsp:nvSpPr>
        <dsp:cNvPr id="0" name=""/>
        <dsp:cNvSpPr/>
      </dsp:nvSpPr>
      <dsp:spPr>
        <a:xfrm>
          <a:off x="913718" y="1628445"/>
          <a:ext cx="6112078" cy="46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2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chống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định</a:t>
          </a:r>
          <a:endParaRPr lang="en-US" sz="3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3718" y="1628445"/>
        <a:ext cx="6112078" cy="465295"/>
      </dsp:txXfrm>
    </dsp:sp>
    <dsp:sp modelId="{AAA31685-C1FE-46E2-AFFA-B065FF2B4F71}">
      <dsp:nvSpPr>
        <dsp:cNvPr id="0" name=""/>
        <dsp:cNvSpPr/>
      </dsp:nvSpPr>
      <dsp:spPr>
        <a:xfrm>
          <a:off x="622909" y="1570283"/>
          <a:ext cx="581619" cy="581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9F360-4FA5-4389-92D2-E85A40A8ACF1}">
      <dsp:nvSpPr>
        <dsp:cNvPr id="0" name=""/>
        <dsp:cNvSpPr/>
      </dsp:nvSpPr>
      <dsp:spPr>
        <a:xfrm>
          <a:off x="913718" y="2325858"/>
          <a:ext cx="6112078" cy="46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2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Chuẩn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bị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3718" y="2325858"/>
        <a:ext cx="6112078" cy="465295"/>
      </dsp:txXfrm>
    </dsp:sp>
    <dsp:sp modelId="{7576CDCB-10D7-45C3-BE6D-B9864413D7F4}">
      <dsp:nvSpPr>
        <dsp:cNvPr id="0" name=""/>
        <dsp:cNvSpPr/>
      </dsp:nvSpPr>
      <dsp:spPr>
        <a:xfrm>
          <a:off x="622909" y="2267696"/>
          <a:ext cx="581619" cy="581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022A8-6E43-4D81-ABBB-11F74B030439}">
      <dsp:nvSpPr>
        <dsp:cNvPr id="0" name=""/>
        <dsp:cNvSpPr/>
      </dsp:nvSpPr>
      <dsp:spPr>
        <a:xfrm>
          <a:off x="738702" y="3023713"/>
          <a:ext cx="6287094" cy="46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2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Tiến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hành</a:t>
          </a:r>
          <a:endParaRPr lang="en-US" sz="3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8702" y="3023713"/>
        <a:ext cx="6287094" cy="465295"/>
      </dsp:txXfrm>
    </dsp:sp>
    <dsp:sp modelId="{BD0F5E17-AD1C-4DB9-A820-5944D586E8ED}">
      <dsp:nvSpPr>
        <dsp:cNvPr id="0" name=""/>
        <dsp:cNvSpPr/>
      </dsp:nvSpPr>
      <dsp:spPr>
        <a:xfrm>
          <a:off x="447893" y="2965551"/>
          <a:ext cx="581619" cy="581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B1BA7-F36E-4E9C-BAC8-1DFD9499A049}">
      <dsp:nvSpPr>
        <dsp:cNvPr id="0" name=""/>
        <dsp:cNvSpPr/>
      </dsp:nvSpPr>
      <dsp:spPr>
        <a:xfrm>
          <a:off x="355965" y="3721568"/>
          <a:ext cx="6669831" cy="46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2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sóc</a:t>
          </a:r>
          <a:r>
            <a:rPr lang="en-US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965" y="3721568"/>
        <a:ext cx="6669831" cy="465295"/>
      </dsp:txXfrm>
    </dsp:sp>
    <dsp:sp modelId="{FE02801D-82BD-4494-A419-2DA2365540A3}">
      <dsp:nvSpPr>
        <dsp:cNvPr id="0" name=""/>
        <dsp:cNvSpPr/>
      </dsp:nvSpPr>
      <dsp:spPr>
        <a:xfrm>
          <a:off x="65155" y="3663406"/>
          <a:ext cx="581619" cy="581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014C5-A868-4513-9923-DE995927CA87}">
      <dsp:nvSpPr>
        <dsp:cNvPr id="0" name=""/>
        <dsp:cNvSpPr/>
      </dsp:nvSpPr>
      <dsp:spPr>
        <a:xfrm>
          <a:off x="3675394" y="2795177"/>
          <a:ext cx="1990603" cy="14135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Chống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 smtClean="0">
              <a:latin typeface="Times New Roman" pitchFamily="18" charset="0"/>
              <a:cs typeface="Times New Roman" pitchFamily="18" charset="0"/>
            </a:rPr>
            <a:t>định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4396" y="2864179"/>
        <a:ext cx="1852599" cy="1275502"/>
      </dsp:txXfrm>
    </dsp:sp>
    <dsp:sp modelId="{22E6D608-DD04-4745-A815-C2E8FC5AD794}">
      <dsp:nvSpPr>
        <dsp:cNvPr id="0" name=""/>
        <dsp:cNvSpPr/>
      </dsp:nvSpPr>
      <dsp:spPr>
        <a:xfrm rot="16204937">
          <a:off x="4466649" y="2589820"/>
          <a:ext cx="4107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713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5D63A-ADCF-402C-BC3F-470E14EB86E7}">
      <dsp:nvSpPr>
        <dsp:cNvPr id="0" name=""/>
        <dsp:cNvSpPr/>
      </dsp:nvSpPr>
      <dsp:spPr>
        <a:xfrm>
          <a:off x="3505202" y="567329"/>
          <a:ext cx="2336807" cy="181713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593907" y="656034"/>
        <a:ext cx="2159397" cy="1639724"/>
      </dsp:txXfrm>
    </dsp:sp>
    <dsp:sp modelId="{871DB59E-5DBE-49EE-959D-46A4CE51526C}">
      <dsp:nvSpPr>
        <dsp:cNvPr id="0" name=""/>
        <dsp:cNvSpPr/>
      </dsp:nvSpPr>
      <dsp:spPr>
        <a:xfrm rot="19533513">
          <a:off x="5563608" y="2489033"/>
          <a:ext cx="1168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8186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FF16A-39B0-460B-BD84-0AA22A51E5E4}">
      <dsp:nvSpPr>
        <dsp:cNvPr id="0" name=""/>
        <dsp:cNvSpPr/>
      </dsp:nvSpPr>
      <dsp:spPr>
        <a:xfrm>
          <a:off x="6629406" y="628706"/>
          <a:ext cx="2225897" cy="153349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704265" y="703565"/>
        <a:ext cx="2076179" cy="1383780"/>
      </dsp:txXfrm>
    </dsp:sp>
    <dsp:sp modelId="{ACC822B8-6409-4C1B-A3FD-FA4FEA3248EC}">
      <dsp:nvSpPr>
        <dsp:cNvPr id="0" name=""/>
        <dsp:cNvSpPr/>
      </dsp:nvSpPr>
      <dsp:spPr>
        <a:xfrm rot="8536567">
          <a:off x="2443290" y="4657510"/>
          <a:ext cx="14670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7095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13A2A-DAD4-4F8E-AE24-87B262D76134}">
      <dsp:nvSpPr>
        <dsp:cNvPr id="0" name=""/>
        <dsp:cNvSpPr/>
      </dsp:nvSpPr>
      <dsp:spPr>
        <a:xfrm>
          <a:off x="287861" y="5106336"/>
          <a:ext cx="2572167" cy="158219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65097" y="5183572"/>
        <a:ext cx="2417695" cy="1427725"/>
      </dsp:txXfrm>
    </dsp:sp>
    <dsp:sp modelId="{CB241DB7-4912-4BAD-AC42-8A7AC242B0CF}">
      <dsp:nvSpPr>
        <dsp:cNvPr id="0" name=""/>
        <dsp:cNvSpPr/>
      </dsp:nvSpPr>
      <dsp:spPr>
        <a:xfrm rot="791054">
          <a:off x="5656312" y="3818894"/>
          <a:ext cx="7348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88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8221F-3C1B-488D-A88A-D54FF0952A69}">
      <dsp:nvSpPr>
        <dsp:cNvPr id="0" name=""/>
        <dsp:cNvSpPr/>
      </dsp:nvSpPr>
      <dsp:spPr>
        <a:xfrm>
          <a:off x="6381507" y="3004453"/>
          <a:ext cx="2572111" cy="239903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98618" y="3121564"/>
        <a:ext cx="2337889" cy="2164810"/>
      </dsp:txXfrm>
    </dsp:sp>
    <dsp:sp modelId="{D4A7F585-51A9-455F-BE40-B0C24B688EDF}">
      <dsp:nvSpPr>
        <dsp:cNvPr id="0" name=""/>
        <dsp:cNvSpPr/>
      </dsp:nvSpPr>
      <dsp:spPr>
        <a:xfrm rot="5278284">
          <a:off x="4126006" y="4798944"/>
          <a:ext cx="11812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126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CBE73-13A8-42D9-9024-2906BA9826D7}">
      <dsp:nvSpPr>
        <dsp:cNvPr id="0" name=""/>
        <dsp:cNvSpPr/>
      </dsp:nvSpPr>
      <dsp:spPr>
        <a:xfrm>
          <a:off x="3476437" y="5389205"/>
          <a:ext cx="2572125" cy="1409090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545223" y="5457991"/>
        <a:ext cx="2434553" cy="1271518"/>
      </dsp:txXfrm>
    </dsp:sp>
    <dsp:sp modelId="{FB97DFB9-1578-4512-B2AC-7FF3F2D5B420}">
      <dsp:nvSpPr>
        <dsp:cNvPr id="0" name=""/>
        <dsp:cNvSpPr/>
      </dsp:nvSpPr>
      <dsp:spPr>
        <a:xfrm rot="10678346">
          <a:off x="3081532" y="3547676"/>
          <a:ext cx="5940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4048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BDD6F-7793-4F85-AB5B-8B852E354524}">
      <dsp:nvSpPr>
        <dsp:cNvPr id="0" name=""/>
        <dsp:cNvSpPr/>
      </dsp:nvSpPr>
      <dsp:spPr>
        <a:xfrm>
          <a:off x="114765" y="2942640"/>
          <a:ext cx="2966952" cy="133612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79989" y="3007864"/>
        <a:ext cx="2836504" cy="1205679"/>
      </dsp:txXfrm>
    </dsp:sp>
    <dsp:sp modelId="{DB88A620-7C27-426C-9847-F9FEFDB960FC}">
      <dsp:nvSpPr>
        <dsp:cNvPr id="0" name=""/>
        <dsp:cNvSpPr/>
      </dsp:nvSpPr>
      <dsp:spPr>
        <a:xfrm rot="12717000">
          <a:off x="2556678" y="2560946"/>
          <a:ext cx="12103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0397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B8796-D6FC-44B4-880F-99F6DA5BBD9B}">
      <dsp:nvSpPr>
        <dsp:cNvPr id="0" name=""/>
        <dsp:cNvSpPr/>
      </dsp:nvSpPr>
      <dsp:spPr>
        <a:xfrm>
          <a:off x="76206" y="628707"/>
          <a:ext cx="2572153" cy="1619819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55279" y="707780"/>
        <a:ext cx="2414007" cy="1461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3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1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2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1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5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3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0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563F-2E2C-412C-9CF8-8E70B9B9FAC4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AF22-9FD4-48B9-8AA6-48BD50809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6927"/>
            <a:ext cx="916502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124" y="381000"/>
            <a:ext cx="7175351" cy="896584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 SÓC BỆNH NHÂN ĐẶT NỘI KHÍ QUẢN</a:t>
            </a:r>
            <a:b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934" y="4800600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GVHD: NGUYỄN PHÚC HỌC</a:t>
            </a:r>
          </a:p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: K19YDD2</a:t>
            </a:r>
          </a:p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NHÓM: 6</a:t>
            </a:r>
          </a:p>
          <a:p>
            <a:pPr algn="ctr"/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ết quả hình ảnh cho ĐẶT NỘI KHÍ QU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9600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66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6927"/>
            <a:ext cx="916502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92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 HÀNH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36" y="1530927"/>
            <a:ext cx="7772400" cy="5105400"/>
          </a:xfrm>
        </p:spPr>
        <p:txBody>
          <a:bodyPr>
            <a:noAutofit/>
          </a:bodyPr>
          <a:lstStyle/>
          <a:p>
            <a:pPr lvl="0"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oxy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/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khuẩn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tê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hầu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gờ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ết quả hình ảnh cho ĐẶT NỘI KHÍ QU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8745" cy="15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4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6927"/>
            <a:ext cx="916502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 HÀNH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072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ambu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ết quả hình ảnh cho ĐẶT NỘI KHÍ QU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8745" cy="15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6927"/>
            <a:ext cx="916502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7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 CHỨNG THƯỜNG GẶP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39" y="1408112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iêm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Xẹp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oxy</a:t>
            </a:r>
          </a:p>
          <a:p>
            <a:pPr algn="just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Kết quả hình ảnh cho chảy máu ră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5" y="5029200"/>
            <a:ext cx="449984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02777"/>
            <a:ext cx="1905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Kết quả hình ảnh cho ĐẶT NỘI KHÍ QU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8745" cy="15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74346"/>
              </p:ext>
            </p:extLst>
          </p:nvPr>
        </p:nvGraphicFramePr>
        <p:xfrm>
          <a:off x="0" y="0"/>
          <a:ext cx="9144000" cy="1110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1524000"/>
                <a:gridCol w="1295400"/>
                <a:gridCol w="3581400"/>
                <a:gridCol w="1447800"/>
              </a:tblGrid>
              <a:tr h="838200">
                <a:tc>
                  <a:txBody>
                    <a:bodyPr/>
                    <a:lstStyle/>
                    <a:p>
                      <a:pPr algn="just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ĐỊNH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CHẨN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ĐOÁN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KẾ HOẠCH 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HIỆN KHCS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GIÁ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khó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thở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khó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thở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dữ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đổi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just"/>
                      <a:r>
                        <a:rPr lang="en-US" sz="25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25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r>
                        <a:rPr lang="en-US" sz="25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5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5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Cố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chân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tay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chảy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ít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khỏi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Kiểm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vị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Kiểm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cỡ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xem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hay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/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13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ho</a:t>
                      </a:r>
                    </a:p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 do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kích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ho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ho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40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pPr algn="just"/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3360">
                <a:tc rowSpan="2">
                  <a:txBody>
                    <a:bodyPr/>
                    <a:lstStyle/>
                    <a:p>
                      <a:pPr algn="just"/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4840">
                <a:tc vMerge="1">
                  <a:txBody>
                    <a:bodyPr/>
                    <a:lstStyle/>
                    <a:p>
                      <a:pPr lvl="0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439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40231"/>
              </p:ext>
            </p:extLst>
          </p:nvPr>
        </p:nvGraphicFramePr>
        <p:xfrm>
          <a:off x="0" y="-1"/>
          <a:ext cx="9144000" cy="961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676400"/>
                <a:gridCol w="1143000"/>
                <a:gridCol w="3962400"/>
                <a:gridCol w="11430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xanh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2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vã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mồ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vã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xanh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vã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mồ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vã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thiếu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oxy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Kiểm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sạch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miệng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mũi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xem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xét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chỗ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bị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chèn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ép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loét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rửa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vết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xây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xước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NaC1 0,9%.</a:t>
                      </a: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Đặt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chuông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biện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pháp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hỗ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trợ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gọi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Hỗ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trợ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trở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mình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đề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phòng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chuyển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tắc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đường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thở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just"/>
                      <a:r>
                        <a:rPr lang="en-US" sz="25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Theo </a:t>
                      </a:r>
                      <a:r>
                        <a:rPr lang="en-US" sz="25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dõi</a:t>
                      </a:r>
                      <a:r>
                        <a:rPr lang="en-US" sz="25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-Theo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dõi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nhịp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thở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nhiệt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huyết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áp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nhiệt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giờ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lần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giờ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lần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sĩ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/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Da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hào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pPr lvl="0" algn="just"/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Nguy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xẹp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phổi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Xẹp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phổi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sâu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nhánh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phế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Phổi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86000">
                <a:tc rowSpan="2">
                  <a:txBody>
                    <a:bodyPr/>
                    <a:lstStyle/>
                    <a:p>
                      <a:pPr lvl="0" algn="just"/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Nguy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tắc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Tắc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ứ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lại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Hút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đờm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86000">
                <a:tc vMerge="1">
                  <a:txBody>
                    <a:bodyPr/>
                    <a:lstStyle/>
                    <a:p>
                      <a:pPr lvl="0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906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436015"/>
              </p:ext>
            </p:extLst>
          </p:nvPr>
        </p:nvGraphicFramePr>
        <p:xfrm>
          <a:off x="0" y="0"/>
          <a:ext cx="9143999" cy="733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43000"/>
                <a:gridCol w="1295400"/>
                <a:gridCol w="4343400"/>
                <a:gridCol w="1142999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Nguy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thương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niêm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mũi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miệng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thương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niêm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mũi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miệng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tổn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niêm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miệng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-Theo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dõi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toàn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thân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Nghe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rít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nhỏ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nghe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đặt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vùng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hõm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ức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Bóp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bóng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Ambu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nối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thở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nghe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phổi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kiểm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xem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đều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bên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Chụp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phổi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ngờ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quá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sâu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gây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xẹp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bên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phổi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-Theo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dõi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tai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tắc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 </a:t>
                      </a:r>
                      <a:r>
                        <a:rPr lang="en-US" sz="2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lệnh</a:t>
                      </a:r>
                      <a:r>
                        <a:rPr lang="en-US" sz="2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qua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30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lần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tắc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nghẽn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Mỗi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lần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quá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giây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just"/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57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44715"/>
              </p:ext>
            </p:extLst>
          </p:nvPr>
        </p:nvGraphicFramePr>
        <p:xfrm>
          <a:off x="6924" y="0"/>
          <a:ext cx="9137075" cy="694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276"/>
                <a:gridCol w="685800"/>
                <a:gridCol w="533400"/>
                <a:gridCol w="6477000"/>
                <a:gridCol w="609599"/>
              </a:tblGrid>
              <a:tr h="6858000">
                <a:tc>
                  <a:txBody>
                    <a:bodyPr/>
                    <a:lstStyle/>
                    <a:p>
                      <a:pPr algn="just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giãi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hơi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đặc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dễ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nhỏ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1ml dung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NaHCO</a:t>
                      </a:r>
                      <a:r>
                        <a:rPr lang="en-US" sz="25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1,4%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NaCl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0,9%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loãng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hạn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nhiễm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khuẩn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đặc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khó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sĩ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xét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rửa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phế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just"/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Bắt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chậm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40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lần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ngừng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ngừng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bóp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tiêm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antropin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1/2mg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tĩnh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sĩ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xem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xét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quyết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truyền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isoprenalin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đặt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nhiệt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thời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nhiều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thế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ngiêng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sang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nghiêng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sang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ngửa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dốc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nhẹ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nhàng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thận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trọng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gây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ho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nhất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bị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tai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não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algn="just"/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Sau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mỗi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lần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xong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phải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rửa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ngâm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khuẩn</a:t>
                      </a: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634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1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927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6927"/>
            <a:ext cx="916502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 SÁCH NHÓM 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39" y="2078182"/>
            <a:ext cx="7620000" cy="48006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1.Nguyễn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7.Nguyễn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2.Phan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 8.Nguyễn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3.Lê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9.Đặng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4.Phan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10.Phan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5.Nguyễn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11.Nguyễn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marL="0" indent="0"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6.Lê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12.Lương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ết quả hình ảnh cho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6927"/>
            <a:ext cx="916502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990148"/>
              </p:ext>
            </p:extLst>
          </p:nvPr>
        </p:nvGraphicFramePr>
        <p:xfrm>
          <a:off x="1295400" y="1524000"/>
          <a:ext cx="7086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Kết quả hình ảnh cho ĐẶT NỘI KHÍ QUẢ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6927"/>
            <a:ext cx="1738745" cy="15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6927"/>
            <a:ext cx="916502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 NGHĨA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391400" cy="3474720"/>
          </a:xfrm>
        </p:spPr>
        <p:txBody>
          <a:bodyPr>
            <a:noAutofit/>
          </a:bodyPr>
          <a:lstStyle/>
          <a:p>
            <a:pPr lvl="0" algn="just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dãi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ứ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ết quả hình ảnh cho ĐẶT NỘI KHÍ QU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6927"/>
            <a:ext cx="1738745" cy="15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6927"/>
            <a:ext cx="916502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183" y="3463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 ĐÍCH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086600" cy="4419600"/>
          </a:xfrm>
        </p:spPr>
        <p:txBody>
          <a:bodyPr>
            <a:normAutofit/>
          </a:bodyPr>
          <a:lstStyle/>
          <a:p>
            <a:pPr lvl="0" algn="just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dẫm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ết quả hình ảnh cho ĐẶT NỘI KHÍ QU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8745" cy="15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Kết quả hình ảnh cho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6927"/>
            <a:ext cx="916502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45" y="1828800"/>
            <a:ext cx="8610600" cy="4876800"/>
          </a:xfrm>
        </p:spPr>
        <p:txBody>
          <a:bodyPr>
            <a:noAutofit/>
          </a:bodyPr>
          <a:lstStyle/>
          <a:p>
            <a:pPr marL="45720" lvl="0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ết quả hình ảnh cho ĐẶT NỘI KHÍ QU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8745" cy="15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0554" y="1510145"/>
            <a:ext cx="8562108" cy="1676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7" y="1530927"/>
            <a:ext cx="275012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3627" y="3207327"/>
            <a:ext cx="8569036" cy="1524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phẩu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ết quả hình ảnh cho hôn m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1" y="3196936"/>
            <a:ext cx="2930236" cy="15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3627" y="4741717"/>
            <a:ext cx="8569036" cy="1371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Shock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Kết quả hình ảnh cho triệu chứng sh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4" y="4759036"/>
            <a:ext cx="296140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3345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 ĐỊNH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962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4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i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957795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5909" y="228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160071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2255" y="16007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6409" y="2378470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6409" y="4419600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xoang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9855" y="5842337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2578525"/>
            <a:ext cx="184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35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6927"/>
            <a:ext cx="9165026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 BỊ NGƯỜI BỆNH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5" y="1752600"/>
            <a:ext cx="7467600" cy="4419600"/>
          </a:xfrm>
        </p:spPr>
        <p:txBody>
          <a:bodyPr>
            <a:noAutofit/>
          </a:bodyPr>
          <a:lstStyle/>
          <a:p>
            <a:pPr lvl="0"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3-5 l/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10- 15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ambu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10- 15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ết quả hình ảnh cho ĐẶT NỘI KHÍ QU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8745" cy="15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855" y="519396"/>
            <a:ext cx="1143000" cy="5652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14500" y="554182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554182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554182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554182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80564" y="2639291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10200" y="2639291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67545" y="2639291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15200" y="4572000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10200" y="4572000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81400" y="4572000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14500" y="2639291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52600" y="4572000"/>
            <a:ext cx="152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625128" y="3046120"/>
            <a:ext cx="507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 BỊ DỤNG CỤ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Kết quả hình ảnh cho ống nội khí quả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52" y="884045"/>
            <a:ext cx="1038492" cy="97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- Đèn soi thanh quả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50" y="829757"/>
            <a:ext cx="1037900" cy="10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ết quả hình ảnh cho kẹp Magi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884045"/>
            <a:ext cx="1200150" cy="9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ết quả hình ảnh cho sedux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64" y="840966"/>
            <a:ext cx="495072" cy="10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Kết quả hình ảnh cho atrop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68" y="510053"/>
            <a:ext cx="860416" cy="172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939328"/>
            <a:ext cx="1238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 descr="Kết quả hình ảnh cho - Dầu paraff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81" y="2822864"/>
            <a:ext cx="1033896" cy="10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Kết quả hình ảnh cho Máy hút đặt nội khí quả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93" y="2942792"/>
            <a:ext cx="990600" cy="9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Kết quả hình ảnh cho - Canuyn May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90" y="2942792"/>
            <a:ext cx="1124148" cy="8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Kết quả hình ảnh cho - Huyết áp kế, ống nghe, đồng h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52" y="4759186"/>
            <a:ext cx="1149628" cy="114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26" y="4842238"/>
            <a:ext cx="1229405" cy="98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 descr="Kết quả hình ảnh cho - Bóng ambu, bình oxy và dụng cụ thở ox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97" y="4842238"/>
            <a:ext cx="1066576" cy="10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Kết quả hình ảnh cho - Băng dính y tế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64" y="4984546"/>
            <a:ext cx="1024400" cy="78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03394" y="2016934"/>
            <a:ext cx="197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2029516"/>
            <a:ext cx="202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4666" y="2016934"/>
            <a:ext cx="171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magill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0490" y="1977833"/>
            <a:ext cx="158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atropin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seduxen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57375" y="4163291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7626" y="4154070"/>
            <a:ext cx="157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paraffin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8270" y="4061216"/>
            <a:ext cx="1675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7855" y="4112855"/>
            <a:ext cx="166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Canun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Mayo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7375" y="6172200"/>
            <a:ext cx="1880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35380" y="6172200"/>
            <a:ext cx="142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ambu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" name="TextBox 3071"/>
          <p:cNvSpPr txBox="1"/>
          <p:nvPr/>
        </p:nvSpPr>
        <p:spPr>
          <a:xfrm>
            <a:off x="5558270" y="6172200"/>
            <a:ext cx="137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TextBox 3072"/>
          <p:cNvSpPr txBox="1"/>
          <p:nvPr/>
        </p:nvSpPr>
        <p:spPr>
          <a:xfrm>
            <a:off x="7480490" y="6172200"/>
            <a:ext cx="13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dính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50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1328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CHĂM SÓC BỆNH NHÂN ĐẶT NỘI KHÍ QUẢN </vt:lpstr>
      <vt:lpstr>DANH SÁCH NHÓM </vt:lpstr>
      <vt:lpstr>NỘI DUNG </vt:lpstr>
      <vt:lpstr>ĐỊNH NGHĨA </vt:lpstr>
      <vt:lpstr>MỤC ĐÍCH</vt:lpstr>
      <vt:lpstr>CHỈ ĐỊNH</vt:lpstr>
      <vt:lpstr>  </vt:lpstr>
      <vt:lpstr>CHUẨN BỊ NGƯỜI BỆNH</vt:lpstr>
      <vt:lpstr>PowerPoint Presentation</vt:lpstr>
      <vt:lpstr>TIẾN HÀNH</vt:lpstr>
      <vt:lpstr>TIẾN HÀNH</vt:lpstr>
      <vt:lpstr>BIẾN CHỨNG THƯỜNG GẶP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 LONG</dc:creator>
  <cp:lastModifiedBy>PC</cp:lastModifiedBy>
  <cp:revision>31</cp:revision>
  <dcterms:created xsi:type="dcterms:W3CDTF">2016-09-15T15:01:41Z</dcterms:created>
  <dcterms:modified xsi:type="dcterms:W3CDTF">2016-09-16T09:48:06Z</dcterms:modified>
</cp:coreProperties>
</file>