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73" r:id="rId6"/>
    <p:sldId id="263" r:id="rId7"/>
    <p:sldId id="266" r:id="rId8"/>
    <p:sldId id="264" r:id="rId9"/>
    <p:sldId id="265" r:id="rId10"/>
    <p:sldId id="275" r:id="rId11"/>
    <p:sldId id="276" r:id="rId12"/>
    <p:sldId id="270" r:id="rId13"/>
    <p:sldId id="271" r:id="rId14"/>
    <p:sldId id="277" r:id="rId15"/>
    <p:sldId id="278" r:id="rId16"/>
    <p:sldId id="279" r:id="rId17"/>
    <p:sldId id="280" r:id="rId18"/>
    <p:sldId id="281" r:id="rId19"/>
    <p:sldId id="28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7E101C-E42A-4774-995B-5CCABAFDD79C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D578DB-EC87-49CE-8737-1512D5DC6CBF}">
      <dgm:prSet phldrT="[Text]" custT="1"/>
      <dgm:spPr/>
      <dgm:t>
        <a:bodyPr/>
        <a:lstStyle/>
        <a:p>
          <a:r>
            <a:rPr lang="en-US" sz="2300" dirty="0" err="1" smtClean="0">
              <a:latin typeface="Arial" pitchFamily="34" charset="0"/>
              <a:cs typeface="Arial" pitchFamily="34" charset="0"/>
            </a:rPr>
            <a:t>Cơ</a:t>
          </a:r>
          <a:r>
            <a:rPr lang="en-US" sz="23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300" dirty="0" err="1" smtClean="0">
              <a:latin typeface="Arial" pitchFamily="34" charset="0"/>
              <a:cs typeface="Arial" pitchFamily="34" charset="0"/>
            </a:rPr>
            <a:t>chế</a:t>
          </a:r>
          <a:endParaRPr lang="en-US" sz="2300" dirty="0">
            <a:latin typeface="Arial" pitchFamily="34" charset="0"/>
            <a:cs typeface="Arial" pitchFamily="34" charset="0"/>
          </a:endParaRPr>
        </a:p>
      </dgm:t>
    </dgm:pt>
    <dgm:pt modelId="{E91EFFD0-F2F0-441D-997E-4AED6739BBC8}" type="parTrans" cxnId="{584C5A68-02DA-4357-A1EE-7CF09B33CD7E}">
      <dgm:prSet/>
      <dgm:spPr/>
      <dgm:t>
        <a:bodyPr/>
        <a:lstStyle/>
        <a:p>
          <a:endParaRPr lang="en-US"/>
        </a:p>
      </dgm:t>
    </dgm:pt>
    <dgm:pt modelId="{B42E786F-E927-4BA8-941A-A8AAAEA11ABD}" type="sibTrans" cxnId="{584C5A68-02DA-4357-A1EE-7CF09B33CD7E}">
      <dgm:prSet/>
      <dgm:spPr/>
      <dgm:t>
        <a:bodyPr/>
        <a:lstStyle/>
        <a:p>
          <a:endParaRPr lang="en-US"/>
        </a:p>
      </dgm:t>
    </dgm:pt>
    <dgm:pt modelId="{C7A21266-E7B8-4F96-810B-9F31DDB349DB}">
      <dgm:prSet phldrT="[Text]" custT="1"/>
      <dgm:spPr/>
      <dgm:t>
        <a:bodyPr/>
        <a:lstStyle/>
        <a:p>
          <a:r>
            <a:rPr lang="en-US" sz="2300" dirty="0" err="1" smtClean="0">
              <a:latin typeface="Arial" pitchFamily="34" charset="0"/>
              <a:cs typeface="Arial" pitchFamily="34" charset="0"/>
            </a:rPr>
            <a:t>Tổn</a:t>
          </a:r>
          <a:r>
            <a:rPr lang="en-US" sz="23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300" dirty="0" err="1" smtClean="0">
              <a:latin typeface="Arial" pitchFamily="34" charset="0"/>
              <a:cs typeface="Arial" pitchFamily="34" charset="0"/>
            </a:rPr>
            <a:t>thương</a:t>
          </a:r>
          <a:r>
            <a:rPr lang="en-US" sz="23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300" dirty="0" err="1" smtClean="0">
              <a:latin typeface="Arial" pitchFamily="34" charset="0"/>
              <a:cs typeface="Arial" pitchFamily="34" charset="0"/>
            </a:rPr>
            <a:t>giải</a:t>
          </a:r>
          <a:r>
            <a:rPr lang="en-US" sz="23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300" dirty="0" err="1" smtClean="0">
              <a:latin typeface="Arial" pitchFamily="34" charset="0"/>
              <a:cs typeface="Arial" pitchFamily="34" charset="0"/>
            </a:rPr>
            <a:t>phẫu</a:t>
          </a:r>
          <a:endParaRPr lang="en-US" sz="2300" dirty="0">
            <a:latin typeface="Arial" pitchFamily="34" charset="0"/>
            <a:cs typeface="Arial" pitchFamily="34" charset="0"/>
          </a:endParaRPr>
        </a:p>
      </dgm:t>
    </dgm:pt>
    <dgm:pt modelId="{6F2F6755-2567-4AE4-BC7D-A82DD3B50204}" type="parTrans" cxnId="{70002713-247D-4D6C-9FB9-786D34831A02}">
      <dgm:prSet/>
      <dgm:spPr/>
      <dgm:t>
        <a:bodyPr/>
        <a:lstStyle/>
        <a:p>
          <a:endParaRPr lang="en-US" sz="2300">
            <a:latin typeface="Arial" pitchFamily="34" charset="0"/>
            <a:cs typeface="Arial" pitchFamily="34" charset="0"/>
          </a:endParaRPr>
        </a:p>
      </dgm:t>
    </dgm:pt>
    <dgm:pt modelId="{F9EA12B9-C32B-4FAA-814C-76C041AC583B}" type="sibTrans" cxnId="{70002713-247D-4D6C-9FB9-786D34831A02}">
      <dgm:prSet/>
      <dgm:spPr/>
      <dgm:t>
        <a:bodyPr/>
        <a:lstStyle/>
        <a:p>
          <a:endParaRPr lang="en-US"/>
        </a:p>
      </dgm:t>
    </dgm:pt>
    <dgm:pt modelId="{8DC1D168-2E59-4E30-97FF-524C9D2A93E4}">
      <dgm:prSet phldrT="[Text]" custT="1"/>
      <dgm:spPr/>
      <dgm:t>
        <a:bodyPr/>
        <a:lstStyle/>
        <a:p>
          <a:r>
            <a:rPr lang="en-US" sz="2300" dirty="0" err="1" smtClean="0">
              <a:latin typeface="Arial" pitchFamily="34" charset="0"/>
              <a:cs typeface="Arial" pitchFamily="34" charset="0"/>
            </a:rPr>
            <a:t>Rối</a:t>
          </a:r>
          <a:r>
            <a:rPr lang="en-US" sz="23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300" dirty="0" err="1" smtClean="0">
              <a:latin typeface="Arial" pitchFamily="34" charset="0"/>
              <a:cs typeface="Arial" pitchFamily="34" charset="0"/>
            </a:rPr>
            <a:t>loạn</a:t>
          </a:r>
          <a:r>
            <a:rPr lang="en-US" sz="23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300" dirty="0" err="1" smtClean="0">
              <a:latin typeface="Arial" pitchFamily="34" charset="0"/>
              <a:cs typeface="Arial" pitchFamily="34" charset="0"/>
            </a:rPr>
            <a:t>chuyển</a:t>
          </a:r>
          <a:r>
            <a:rPr lang="en-US" sz="23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300" dirty="0" err="1" smtClean="0">
              <a:latin typeface="Arial" pitchFamily="34" charset="0"/>
              <a:cs typeface="Arial" pitchFamily="34" charset="0"/>
            </a:rPr>
            <a:t>hoá</a:t>
          </a:r>
          <a:endParaRPr lang="en-US" sz="2300" dirty="0">
            <a:latin typeface="Arial" pitchFamily="34" charset="0"/>
            <a:cs typeface="Arial" pitchFamily="34" charset="0"/>
          </a:endParaRPr>
        </a:p>
      </dgm:t>
    </dgm:pt>
    <dgm:pt modelId="{A444890C-9C2A-4ADD-AD06-CE8F0AD3629B}" type="parTrans" cxnId="{4ECC9191-0B93-4F1F-ABFC-6045D97D11DF}">
      <dgm:prSet/>
      <dgm:spPr/>
      <dgm:t>
        <a:bodyPr/>
        <a:lstStyle/>
        <a:p>
          <a:endParaRPr lang="en-US" sz="2300">
            <a:latin typeface="Arial" pitchFamily="34" charset="0"/>
            <a:cs typeface="Arial" pitchFamily="34" charset="0"/>
          </a:endParaRPr>
        </a:p>
      </dgm:t>
    </dgm:pt>
    <dgm:pt modelId="{62210C9D-BE41-4D98-A75E-4AD07D125835}" type="sibTrans" cxnId="{4ECC9191-0B93-4F1F-ABFC-6045D97D11DF}">
      <dgm:prSet/>
      <dgm:spPr/>
      <dgm:t>
        <a:bodyPr/>
        <a:lstStyle/>
        <a:p>
          <a:endParaRPr lang="en-US"/>
        </a:p>
      </dgm:t>
    </dgm:pt>
    <dgm:pt modelId="{00EDE3A8-C5ED-43FC-86C4-6CB169B6DEF5}">
      <dgm:prSet phldrT="[Text]" custT="1"/>
      <dgm:spPr/>
      <dgm:t>
        <a:bodyPr/>
        <a:lstStyle/>
        <a:p>
          <a:r>
            <a:rPr lang="en-US" sz="2300" dirty="0" err="1" smtClean="0">
              <a:latin typeface="Arial" pitchFamily="34" charset="0"/>
              <a:cs typeface="Arial" pitchFamily="34" charset="0"/>
            </a:rPr>
            <a:t>Rối</a:t>
          </a:r>
          <a:r>
            <a:rPr lang="en-US" sz="23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300" dirty="0" err="1" smtClean="0">
              <a:latin typeface="Arial" pitchFamily="34" charset="0"/>
              <a:cs typeface="Arial" pitchFamily="34" charset="0"/>
            </a:rPr>
            <a:t>loạn</a:t>
          </a:r>
          <a:r>
            <a:rPr lang="en-US" sz="23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300" dirty="0" err="1" smtClean="0">
              <a:latin typeface="Arial" pitchFamily="34" charset="0"/>
              <a:cs typeface="Arial" pitchFamily="34" charset="0"/>
            </a:rPr>
            <a:t>đáp</a:t>
          </a:r>
          <a:r>
            <a:rPr lang="en-US" sz="23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300" dirty="0" err="1" smtClean="0">
              <a:latin typeface="Arial" pitchFamily="34" charset="0"/>
              <a:cs typeface="Arial" pitchFamily="34" charset="0"/>
            </a:rPr>
            <a:t>ứng</a:t>
          </a:r>
          <a:r>
            <a:rPr lang="en-US" sz="23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300" dirty="0" err="1" smtClean="0">
              <a:latin typeface="Arial" pitchFamily="34" charset="0"/>
              <a:cs typeface="Arial" pitchFamily="34" charset="0"/>
            </a:rPr>
            <a:t>của</a:t>
          </a:r>
          <a:r>
            <a:rPr lang="en-US" sz="23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300" dirty="0" err="1" smtClean="0">
              <a:latin typeface="Arial" pitchFamily="34" charset="0"/>
              <a:cs typeface="Arial" pitchFamily="34" charset="0"/>
            </a:rPr>
            <a:t>màng</a:t>
          </a:r>
          <a:r>
            <a:rPr lang="en-US" sz="23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300" dirty="0" err="1" smtClean="0">
              <a:latin typeface="Arial" pitchFamily="34" charset="0"/>
              <a:cs typeface="Arial" pitchFamily="34" charset="0"/>
            </a:rPr>
            <a:t>nơron</a:t>
          </a:r>
          <a:r>
            <a:rPr lang="en-US" sz="2300" dirty="0" smtClean="0">
              <a:latin typeface="Arial" pitchFamily="34" charset="0"/>
              <a:cs typeface="Arial" pitchFamily="34" charset="0"/>
            </a:rPr>
            <a:t> </a:t>
          </a:r>
          <a:endParaRPr lang="en-US" sz="2300" dirty="0">
            <a:latin typeface="Arial" pitchFamily="34" charset="0"/>
            <a:cs typeface="Arial" pitchFamily="34" charset="0"/>
          </a:endParaRPr>
        </a:p>
      </dgm:t>
    </dgm:pt>
    <dgm:pt modelId="{BF6E7B25-4117-4DA5-8382-4548B35CDF55}" type="parTrans" cxnId="{35A7B865-0E92-4907-A687-36E32895C646}">
      <dgm:prSet/>
      <dgm:spPr/>
      <dgm:t>
        <a:bodyPr/>
        <a:lstStyle/>
        <a:p>
          <a:endParaRPr lang="en-US" sz="2300">
            <a:latin typeface="Arial" pitchFamily="34" charset="0"/>
            <a:cs typeface="Arial" pitchFamily="34" charset="0"/>
          </a:endParaRPr>
        </a:p>
      </dgm:t>
    </dgm:pt>
    <dgm:pt modelId="{5944FE3C-29DB-4D90-AEE2-3278B841FAD9}" type="sibTrans" cxnId="{35A7B865-0E92-4907-A687-36E32895C646}">
      <dgm:prSet/>
      <dgm:spPr/>
      <dgm:t>
        <a:bodyPr/>
        <a:lstStyle/>
        <a:p>
          <a:endParaRPr lang="en-US"/>
        </a:p>
      </dgm:t>
    </dgm:pt>
    <dgm:pt modelId="{03178BE4-8BC6-4589-A571-4257FB1F6147}" type="pres">
      <dgm:prSet presAssocID="{DC7E101C-E42A-4774-995B-5CCABAFDD79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9F250F4-C4F7-4A9C-B073-B84699982C18}" type="pres">
      <dgm:prSet presAssocID="{BED578DB-EC87-49CE-8737-1512D5DC6CBF}" presName="centerShape" presStyleLbl="node0" presStyleIdx="0" presStyleCnt="1"/>
      <dgm:spPr/>
      <dgm:t>
        <a:bodyPr/>
        <a:lstStyle/>
        <a:p>
          <a:endParaRPr lang="en-US"/>
        </a:p>
      </dgm:t>
    </dgm:pt>
    <dgm:pt modelId="{FB539C81-6DEE-446A-BC07-700469B37CA4}" type="pres">
      <dgm:prSet presAssocID="{6F2F6755-2567-4AE4-BC7D-A82DD3B50204}" presName="parTrans" presStyleLbl="bgSibTrans2D1" presStyleIdx="0" presStyleCnt="3"/>
      <dgm:spPr/>
    </dgm:pt>
    <dgm:pt modelId="{8CE776DD-A37E-4926-A983-E22255635BA4}" type="pres">
      <dgm:prSet presAssocID="{C7A21266-E7B8-4F96-810B-9F31DDB349D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DE288E-B4D9-4DF9-87C9-056CF9CED38B}" type="pres">
      <dgm:prSet presAssocID="{A444890C-9C2A-4ADD-AD06-CE8F0AD3629B}" presName="parTrans" presStyleLbl="bgSibTrans2D1" presStyleIdx="1" presStyleCnt="3"/>
      <dgm:spPr/>
    </dgm:pt>
    <dgm:pt modelId="{E3779DD9-B895-43B8-8CF8-8599E236A106}" type="pres">
      <dgm:prSet presAssocID="{8DC1D168-2E59-4E30-97FF-524C9D2A93E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4143AB-2FFE-481D-8F2F-C2DA731FA0AD}" type="pres">
      <dgm:prSet presAssocID="{BF6E7B25-4117-4DA5-8382-4548B35CDF55}" presName="parTrans" presStyleLbl="bgSibTrans2D1" presStyleIdx="2" presStyleCnt="3"/>
      <dgm:spPr/>
    </dgm:pt>
    <dgm:pt modelId="{CB54947D-5B02-42AD-93AD-99B258013F37}" type="pres">
      <dgm:prSet presAssocID="{00EDE3A8-C5ED-43FC-86C4-6CB169B6DEF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0FF245-F7C8-4564-A359-4812AC38F6B3}" type="presOf" srcId="{6F2F6755-2567-4AE4-BC7D-A82DD3B50204}" destId="{FB539C81-6DEE-446A-BC07-700469B37CA4}" srcOrd="0" destOrd="0" presId="urn:microsoft.com/office/officeart/2005/8/layout/radial4"/>
    <dgm:cxn modelId="{67AA0167-0FF4-477A-88C0-4D3EC0025358}" type="presOf" srcId="{DC7E101C-E42A-4774-995B-5CCABAFDD79C}" destId="{03178BE4-8BC6-4589-A571-4257FB1F6147}" srcOrd="0" destOrd="0" presId="urn:microsoft.com/office/officeart/2005/8/layout/radial4"/>
    <dgm:cxn modelId="{4ECC9191-0B93-4F1F-ABFC-6045D97D11DF}" srcId="{BED578DB-EC87-49CE-8737-1512D5DC6CBF}" destId="{8DC1D168-2E59-4E30-97FF-524C9D2A93E4}" srcOrd="1" destOrd="0" parTransId="{A444890C-9C2A-4ADD-AD06-CE8F0AD3629B}" sibTransId="{62210C9D-BE41-4D98-A75E-4AD07D125835}"/>
    <dgm:cxn modelId="{C42CBB08-1101-4C60-97DB-0ED45162AF1E}" type="presOf" srcId="{BF6E7B25-4117-4DA5-8382-4548B35CDF55}" destId="{5F4143AB-2FFE-481D-8F2F-C2DA731FA0AD}" srcOrd="0" destOrd="0" presId="urn:microsoft.com/office/officeart/2005/8/layout/radial4"/>
    <dgm:cxn modelId="{B5C7CA20-1212-4147-B194-9373BA9FB277}" type="presOf" srcId="{8DC1D168-2E59-4E30-97FF-524C9D2A93E4}" destId="{E3779DD9-B895-43B8-8CF8-8599E236A106}" srcOrd="0" destOrd="0" presId="urn:microsoft.com/office/officeart/2005/8/layout/radial4"/>
    <dgm:cxn modelId="{B868F88F-4534-4C61-889D-5007594655B8}" type="presOf" srcId="{BED578DB-EC87-49CE-8737-1512D5DC6CBF}" destId="{D9F250F4-C4F7-4A9C-B073-B84699982C18}" srcOrd="0" destOrd="0" presId="urn:microsoft.com/office/officeart/2005/8/layout/radial4"/>
    <dgm:cxn modelId="{8310BB80-9EFB-456E-A758-FC1FAD85B1E9}" type="presOf" srcId="{C7A21266-E7B8-4F96-810B-9F31DDB349DB}" destId="{8CE776DD-A37E-4926-A983-E22255635BA4}" srcOrd="0" destOrd="0" presId="urn:microsoft.com/office/officeart/2005/8/layout/radial4"/>
    <dgm:cxn modelId="{35A7B865-0E92-4907-A687-36E32895C646}" srcId="{BED578DB-EC87-49CE-8737-1512D5DC6CBF}" destId="{00EDE3A8-C5ED-43FC-86C4-6CB169B6DEF5}" srcOrd="2" destOrd="0" parTransId="{BF6E7B25-4117-4DA5-8382-4548B35CDF55}" sibTransId="{5944FE3C-29DB-4D90-AEE2-3278B841FAD9}"/>
    <dgm:cxn modelId="{C99E4EFF-57F6-4332-944F-72745E9B232D}" type="presOf" srcId="{00EDE3A8-C5ED-43FC-86C4-6CB169B6DEF5}" destId="{CB54947D-5B02-42AD-93AD-99B258013F37}" srcOrd="0" destOrd="0" presId="urn:microsoft.com/office/officeart/2005/8/layout/radial4"/>
    <dgm:cxn modelId="{70002713-247D-4D6C-9FB9-786D34831A02}" srcId="{BED578DB-EC87-49CE-8737-1512D5DC6CBF}" destId="{C7A21266-E7B8-4F96-810B-9F31DDB349DB}" srcOrd="0" destOrd="0" parTransId="{6F2F6755-2567-4AE4-BC7D-A82DD3B50204}" sibTransId="{F9EA12B9-C32B-4FAA-814C-76C041AC583B}"/>
    <dgm:cxn modelId="{584C5A68-02DA-4357-A1EE-7CF09B33CD7E}" srcId="{DC7E101C-E42A-4774-995B-5CCABAFDD79C}" destId="{BED578DB-EC87-49CE-8737-1512D5DC6CBF}" srcOrd="0" destOrd="0" parTransId="{E91EFFD0-F2F0-441D-997E-4AED6739BBC8}" sibTransId="{B42E786F-E927-4BA8-941A-A8AAAEA11ABD}"/>
    <dgm:cxn modelId="{8FA7343F-2492-4C39-88AD-B86709AC512A}" type="presOf" srcId="{A444890C-9C2A-4ADD-AD06-CE8F0AD3629B}" destId="{E4DE288E-B4D9-4DF9-87C9-056CF9CED38B}" srcOrd="0" destOrd="0" presId="urn:microsoft.com/office/officeart/2005/8/layout/radial4"/>
    <dgm:cxn modelId="{7B2A5330-21A1-4AD0-99AD-44015F655D5C}" type="presParOf" srcId="{03178BE4-8BC6-4589-A571-4257FB1F6147}" destId="{D9F250F4-C4F7-4A9C-B073-B84699982C18}" srcOrd="0" destOrd="0" presId="urn:microsoft.com/office/officeart/2005/8/layout/radial4"/>
    <dgm:cxn modelId="{C4E012B0-47A7-4D31-856A-DFDFD8478CD4}" type="presParOf" srcId="{03178BE4-8BC6-4589-A571-4257FB1F6147}" destId="{FB539C81-6DEE-446A-BC07-700469B37CA4}" srcOrd="1" destOrd="0" presId="urn:microsoft.com/office/officeart/2005/8/layout/radial4"/>
    <dgm:cxn modelId="{F39177AD-F3EE-43BC-9469-BB3ABE2AB931}" type="presParOf" srcId="{03178BE4-8BC6-4589-A571-4257FB1F6147}" destId="{8CE776DD-A37E-4926-A983-E22255635BA4}" srcOrd="2" destOrd="0" presId="urn:microsoft.com/office/officeart/2005/8/layout/radial4"/>
    <dgm:cxn modelId="{A3594A3C-B2C2-4E57-83B4-FFF336822538}" type="presParOf" srcId="{03178BE4-8BC6-4589-A571-4257FB1F6147}" destId="{E4DE288E-B4D9-4DF9-87C9-056CF9CED38B}" srcOrd="3" destOrd="0" presId="urn:microsoft.com/office/officeart/2005/8/layout/radial4"/>
    <dgm:cxn modelId="{9B403519-F65E-4447-A4D6-C8B07752AEA8}" type="presParOf" srcId="{03178BE4-8BC6-4589-A571-4257FB1F6147}" destId="{E3779DD9-B895-43B8-8CF8-8599E236A106}" srcOrd="4" destOrd="0" presId="urn:microsoft.com/office/officeart/2005/8/layout/radial4"/>
    <dgm:cxn modelId="{FFB3743A-A3D1-4324-8CDB-F4AD1FF4CE80}" type="presParOf" srcId="{03178BE4-8BC6-4589-A571-4257FB1F6147}" destId="{5F4143AB-2FFE-481D-8F2F-C2DA731FA0AD}" srcOrd="5" destOrd="0" presId="urn:microsoft.com/office/officeart/2005/8/layout/radial4"/>
    <dgm:cxn modelId="{09B5373A-C5F2-4637-9511-D75C967BA885}" type="presParOf" srcId="{03178BE4-8BC6-4589-A571-4257FB1F6147}" destId="{CB54947D-5B02-42AD-93AD-99B258013F37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AFA3FB-E845-4AD0-9330-6B22C78A048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4416FB-F602-4188-BA45-ACA83A887641}">
      <dgm:prSet phldrT="[Text]" custT="1"/>
      <dgm:spPr/>
      <dgm:t>
        <a:bodyPr/>
        <a:lstStyle/>
        <a:p>
          <a:r>
            <a:rPr lang="en-US" sz="20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MẠCH</a:t>
          </a:r>
          <a:r>
            <a: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NÃO</a:t>
          </a:r>
          <a:endParaRPr lang="en-US" sz="20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53FD004-F9EF-43B9-9B95-0626071CB7F6}" type="parTrans" cxnId="{603AB7A5-D680-463A-B547-3AF9627DC483}">
      <dgm:prSet/>
      <dgm:spPr/>
      <dgm:t>
        <a:bodyPr/>
        <a:lstStyle/>
        <a:p>
          <a:endParaRPr lang="en-US"/>
        </a:p>
      </dgm:t>
    </dgm:pt>
    <dgm:pt modelId="{3242D299-A7A9-46BD-AC16-96C10722E513}" type="sibTrans" cxnId="{603AB7A5-D680-463A-B547-3AF9627DC483}">
      <dgm:prSet/>
      <dgm:spPr/>
      <dgm:t>
        <a:bodyPr/>
        <a:lstStyle/>
        <a:p>
          <a:endParaRPr lang="en-US"/>
        </a:p>
      </dgm:t>
    </dgm:pt>
    <dgm:pt modelId="{342ABA78-AE78-4C1C-84F8-963D3F8A83EB}">
      <dgm:prSet phldrT="[Text]" custT="1"/>
      <dgm:spPr/>
      <dgm:t>
        <a:bodyPr/>
        <a:lstStyle/>
        <a:p>
          <a:r>
            <a:rPr lang="en-US" sz="2500" dirty="0" err="1" smtClean="0">
              <a:latin typeface="Arial" pitchFamily="34" charset="0"/>
              <a:cs typeface="Arial" pitchFamily="34" charset="0"/>
            </a:rPr>
            <a:t>Cthương</a:t>
          </a:r>
          <a:r>
            <a:rPr lang="en-US" sz="25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500" dirty="0" err="1">
              <a:latin typeface="Arial" pitchFamily="34" charset="0"/>
              <a:cs typeface="Arial" pitchFamily="34" charset="0"/>
            </a:rPr>
            <a:t>sọ</a:t>
          </a:r>
          <a:r>
            <a:rPr lang="en-US" sz="2500" dirty="0">
              <a:latin typeface="Arial" pitchFamily="34" charset="0"/>
              <a:cs typeface="Arial" pitchFamily="34" charset="0"/>
            </a:rPr>
            <a:t> </a:t>
          </a:r>
          <a:r>
            <a:rPr lang="en-US" sz="2500" dirty="0" err="1" smtClean="0">
              <a:latin typeface="Arial" pitchFamily="34" charset="0"/>
              <a:cs typeface="Arial" pitchFamily="34" charset="0"/>
            </a:rPr>
            <a:t>não,tai</a:t>
          </a:r>
          <a:r>
            <a:rPr lang="en-US" sz="25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500" dirty="0" err="1" smtClean="0">
              <a:latin typeface="Arial" pitchFamily="34" charset="0"/>
              <a:cs typeface="Arial" pitchFamily="34" charset="0"/>
            </a:rPr>
            <a:t>biến</a:t>
          </a:r>
          <a:r>
            <a:rPr lang="en-US" sz="25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500" dirty="0" err="1" smtClean="0">
              <a:latin typeface="Arial" pitchFamily="34" charset="0"/>
              <a:cs typeface="Arial" pitchFamily="34" charset="0"/>
            </a:rPr>
            <a:t>MMN</a:t>
          </a:r>
          <a:r>
            <a:rPr lang="en-US" sz="2500" dirty="0" smtClean="0">
              <a:latin typeface="Arial" pitchFamily="34" charset="0"/>
              <a:cs typeface="Arial" pitchFamily="34" charset="0"/>
            </a:rPr>
            <a:t> (</a:t>
          </a:r>
          <a:r>
            <a:rPr lang="en-US" sz="2500" dirty="0" err="1" smtClean="0">
              <a:latin typeface="Arial" pitchFamily="34" charset="0"/>
              <a:cs typeface="Arial" pitchFamily="34" charset="0"/>
            </a:rPr>
            <a:t>xuất</a:t>
          </a:r>
          <a:r>
            <a:rPr lang="en-US" sz="25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500" dirty="0" err="1">
              <a:latin typeface="Arial" pitchFamily="34" charset="0"/>
              <a:cs typeface="Arial" pitchFamily="34" charset="0"/>
            </a:rPr>
            <a:t>huyết</a:t>
          </a:r>
          <a:r>
            <a:rPr lang="en-US" sz="2500" dirty="0">
              <a:latin typeface="Arial" pitchFamily="34" charset="0"/>
              <a:cs typeface="Arial" pitchFamily="34" charset="0"/>
            </a:rPr>
            <a:t>, </a:t>
          </a:r>
          <a:r>
            <a:rPr lang="en-US" sz="2500" dirty="0" err="1">
              <a:latin typeface="Arial" pitchFamily="34" charset="0"/>
              <a:cs typeface="Arial" pitchFamily="34" charset="0"/>
            </a:rPr>
            <a:t>nhũn</a:t>
          </a:r>
          <a:r>
            <a:rPr lang="en-US" sz="2500" dirty="0">
              <a:latin typeface="Arial" pitchFamily="34" charset="0"/>
              <a:cs typeface="Arial" pitchFamily="34" charset="0"/>
            </a:rPr>
            <a:t> </a:t>
          </a:r>
          <a:r>
            <a:rPr lang="en-US" sz="2500" dirty="0" err="1">
              <a:latin typeface="Arial" pitchFamily="34" charset="0"/>
              <a:cs typeface="Arial" pitchFamily="34" charset="0"/>
            </a:rPr>
            <a:t>não</a:t>
          </a:r>
          <a:r>
            <a:rPr lang="en-US" sz="2500" dirty="0">
              <a:latin typeface="Arial" pitchFamily="34" charset="0"/>
              <a:cs typeface="Arial" pitchFamily="34" charset="0"/>
            </a:rPr>
            <a:t>), </a:t>
          </a:r>
          <a:r>
            <a:rPr lang="en-US" sz="2500" dirty="0" err="1">
              <a:latin typeface="Arial" pitchFamily="34" charset="0"/>
              <a:cs typeface="Arial" pitchFamily="34" charset="0"/>
            </a:rPr>
            <a:t>viêm</a:t>
          </a:r>
          <a:r>
            <a:rPr lang="en-US" sz="2500" dirty="0">
              <a:latin typeface="Arial" pitchFamily="34" charset="0"/>
              <a:cs typeface="Arial" pitchFamily="34" charset="0"/>
            </a:rPr>
            <a:t> </a:t>
          </a:r>
          <a:r>
            <a:rPr lang="en-US" sz="2500" dirty="0" err="1">
              <a:latin typeface="Arial" pitchFamily="34" charset="0"/>
              <a:cs typeface="Arial" pitchFamily="34" charset="0"/>
            </a:rPr>
            <a:t>tắc</a:t>
          </a:r>
          <a:r>
            <a:rPr lang="en-US" sz="2500" dirty="0">
              <a:latin typeface="Arial" pitchFamily="34" charset="0"/>
              <a:cs typeface="Arial" pitchFamily="34" charset="0"/>
            </a:rPr>
            <a:t> </a:t>
          </a:r>
          <a:r>
            <a:rPr lang="en-US" sz="2500" dirty="0" smtClean="0">
              <a:latin typeface="Arial" pitchFamily="34" charset="0"/>
              <a:cs typeface="Arial" pitchFamily="34" charset="0"/>
            </a:rPr>
            <a:t>TM </a:t>
          </a:r>
          <a:r>
            <a:rPr lang="en-US" sz="2500" dirty="0" err="1">
              <a:latin typeface="Arial" pitchFamily="34" charset="0"/>
              <a:cs typeface="Arial" pitchFamily="34" charset="0"/>
            </a:rPr>
            <a:t>não</a:t>
          </a:r>
          <a:endParaRPr lang="en-US" sz="2500" dirty="0">
            <a:latin typeface="Arial" pitchFamily="34" charset="0"/>
            <a:cs typeface="Arial" pitchFamily="34" charset="0"/>
          </a:endParaRPr>
        </a:p>
      </dgm:t>
    </dgm:pt>
    <dgm:pt modelId="{5825A351-4DB3-4483-A1E7-3715B6A1D901}" type="parTrans" cxnId="{A69E8CDA-8E0F-4FD7-A867-ACC7EDE5256E}">
      <dgm:prSet/>
      <dgm:spPr/>
      <dgm:t>
        <a:bodyPr/>
        <a:lstStyle/>
        <a:p>
          <a:endParaRPr lang="en-US"/>
        </a:p>
      </dgm:t>
    </dgm:pt>
    <dgm:pt modelId="{E604293D-00ED-4ADE-B166-ADFC3ACF2521}" type="sibTrans" cxnId="{A69E8CDA-8E0F-4FD7-A867-ACC7EDE5256E}">
      <dgm:prSet/>
      <dgm:spPr/>
      <dgm:t>
        <a:bodyPr/>
        <a:lstStyle/>
        <a:p>
          <a:endParaRPr lang="en-US"/>
        </a:p>
      </dgm:t>
    </dgm:pt>
    <dgm:pt modelId="{F5CF52F0-3B66-4B99-8303-6D18ACD213D0}">
      <dgm:prSet phldrT="[Text]" custT="1"/>
      <dgm:spPr/>
      <dgm:t>
        <a:bodyPr/>
        <a:lstStyle/>
        <a:p>
          <a:r>
            <a:rPr lang="en-US" sz="2500" dirty="0" err="1">
              <a:latin typeface="Arial" pitchFamily="34" charset="0"/>
              <a:cs typeface="Arial" pitchFamily="34" charset="0"/>
            </a:rPr>
            <a:t>Nhiễm</a:t>
          </a:r>
          <a:r>
            <a:rPr lang="en-US" sz="2500" dirty="0">
              <a:latin typeface="Arial" pitchFamily="34" charset="0"/>
              <a:cs typeface="Arial" pitchFamily="34" charset="0"/>
            </a:rPr>
            <a:t> </a:t>
          </a:r>
          <a:r>
            <a:rPr lang="en-US" sz="2500" dirty="0" err="1">
              <a:latin typeface="Arial" pitchFamily="34" charset="0"/>
              <a:cs typeface="Arial" pitchFamily="34" charset="0"/>
            </a:rPr>
            <a:t>trùng</a:t>
          </a:r>
          <a:r>
            <a:rPr lang="en-US" sz="2500" dirty="0">
              <a:latin typeface="Arial" pitchFamily="34" charset="0"/>
              <a:cs typeface="Arial" pitchFamily="34" charset="0"/>
            </a:rPr>
            <a:t> </a:t>
          </a:r>
          <a:r>
            <a:rPr lang="en-US" sz="2500" dirty="0" err="1">
              <a:latin typeface="Arial" pitchFamily="34" charset="0"/>
              <a:cs typeface="Arial" pitchFamily="34" charset="0"/>
            </a:rPr>
            <a:t>não</a:t>
          </a:r>
          <a:r>
            <a:rPr lang="en-US" sz="2500" dirty="0">
              <a:latin typeface="Arial" pitchFamily="34" charset="0"/>
              <a:cs typeface="Arial" pitchFamily="34" charset="0"/>
            </a:rPr>
            <a:t>, </a:t>
          </a:r>
          <a:r>
            <a:rPr lang="en-US" sz="2500" dirty="0" err="1">
              <a:latin typeface="Arial" pitchFamily="34" charset="0"/>
              <a:cs typeface="Arial" pitchFamily="34" charset="0"/>
            </a:rPr>
            <a:t>màng</a:t>
          </a:r>
          <a:r>
            <a:rPr lang="en-US" sz="2500" dirty="0">
              <a:latin typeface="Arial" pitchFamily="34" charset="0"/>
              <a:cs typeface="Arial" pitchFamily="34" charset="0"/>
            </a:rPr>
            <a:t> </a:t>
          </a:r>
          <a:r>
            <a:rPr lang="en-US" sz="2500" dirty="0" err="1">
              <a:latin typeface="Arial" pitchFamily="34" charset="0"/>
              <a:cs typeface="Arial" pitchFamily="34" charset="0"/>
            </a:rPr>
            <a:t>não</a:t>
          </a:r>
          <a:r>
            <a:rPr lang="en-US" sz="2500" dirty="0">
              <a:latin typeface="Arial" pitchFamily="34" charset="0"/>
              <a:cs typeface="Arial" pitchFamily="34" charset="0"/>
            </a:rPr>
            <a:t>: </a:t>
          </a:r>
          <a:r>
            <a:rPr lang="en-US" sz="2500" dirty="0" err="1">
              <a:latin typeface="Arial" pitchFamily="34" charset="0"/>
              <a:cs typeface="Arial" pitchFamily="34" charset="0"/>
            </a:rPr>
            <a:t>viêm</a:t>
          </a:r>
          <a:r>
            <a:rPr lang="en-US" sz="2500" dirty="0">
              <a:latin typeface="Arial" pitchFamily="34" charset="0"/>
              <a:cs typeface="Arial" pitchFamily="34" charset="0"/>
            </a:rPr>
            <a:t> </a:t>
          </a:r>
          <a:r>
            <a:rPr lang="en-US" sz="2500" dirty="0" err="1">
              <a:latin typeface="Arial" pitchFamily="34" charset="0"/>
              <a:cs typeface="Arial" pitchFamily="34" charset="0"/>
            </a:rPr>
            <a:t>não-màng</a:t>
          </a:r>
          <a:r>
            <a:rPr lang="en-US" sz="2500" dirty="0">
              <a:latin typeface="Arial" pitchFamily="34" charset="0"/>
              <a:cs typeface="Arial" pitchFamily="34" charset="0"/>
            </a:rPr>
            <a:t> </a:t>
          </a:r>
          <a:r>
            <a:rPr lang="en-US" sz="2500" dirty="0" err="1">
              <a:latin typeface="Arial" pitchFamily="34" charset="0"/>
              <a:cs typeface="Arial" pitchFamily="34" charset="0"/>
            </a:rPr>
            <a:t>não</a:t>
          </a:r>
          <a:r>
            <a:rPr lang="en-US" sz="2500" dirty="0">
              <a:latin typeface="Arial" pitchFamily="34" charset="0"/>
              <a:cs typeface="Arial" pitchFamily="34" charset="0"/>
            </a:rPr>
            <a:t>, </a:t>
          </a:r>
          <a:r>
            <a:rPr lang="en-US" sz="2500" dirty="0" err="1">
              <a:latin typeface="Arial" pitchFamily="34" charset="0"/>
              <a:cs typeface="Arial" pitchFamily="34" charset="0"/>
            </a:rPr>
            <a:t>ápxe</a:t>
          </a:r>
          <a:r>
            <a:rPr lang="en-US" sz="2500" dirty="0">
              <a:latin typeface="Arial" pitchFamily="34" charset="0"/>
              <a:cs typeface="Arial" pitchFamily="34" charset="0"/>
            </a:rPr>
            <a:t> </a:t>
          </a:r>
          <a:r>
            <a:rPr lang="en-US" sz="2500" dirty="0" err="1" smtClean="0">
              <a:latin typeface="Arial" pitchFamily="34" charset="0"/>
              <a:cs typeface="Arial" pitchFamily="34" charset="0"/>
            </a:rPr>
            <a:t>não,động</a:t>
          </a:r>
          <a:r>
            <a:rPr lang="en-US" sz="25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500" dirty="0" err="1">
              <a:latin typeface="Arial" pitchFamily="34" charset="0"/>
              <a:cs typeface="Arial" pitchFamily="34" charset="0"/>
            </a:rPr>
            <a:t>kinh</a:t>
          </a:r>
          <a:r>
            <a:rPr lang="en-US" sz="2500" dirty="0">
              <a:latin typeface="Arial" pitchFamily="34" charset="0"/>
              <a:cs typeface="Arial" pitchFamily="34" charset="0"/>
            </a:rPr>
            <a:t> </a:t>
          </a:r>
          <a:r>
            <a:rPr lang="en-US" sz="2500" dirty="0" smtClean="0">
              <a:latin typeface="Arial" pitchFamily="34" charset="0"/>
              <a:cs typeface="Arial" pitchFamily="34" charset="0"/>
            </a:rPr>
            <a:t>..</a:t>
          </a:r>
          <a:endParaRPr lang="en-US" sz="2500" dirty="0">
            <a:latin typeface="Arial" pitchFamily="34" charset="0"/>
            <a:cs typeface="Arial" pitchFamily="34" charset="0"/>
          </a:endParaRPr>
        </a:p>
      </dgm:t>
    </dgm:pt>
    <dgm:pt modelId="{F65BCD19-DE4E-43F3-947A-373312276D22}" type="parTrans" cxnId="{ED67ADC9-89F6-44F3-A15D-50EFDD571D18}">
      <dgm:prSet/>
      <dgm:spPr/>
      <dgm:t>
        <a:bodyPr/>
        <a:lstStyle/>
        <a:p>
          <a:endParaRPr lang="en-US"/>
        </a:p>
      </dgm:t>
    </dgm:pt>
    <dgm:pt modelId="{ED106E50-FCF5-462A-9F3B-8A769C203C2A}" type="sibTrans" cxnId="{ED67ADC9-89F6-44F3-A15D-50EFDD571D18}">
      <dgm:prSet/>
      <dgm:spPr/>
      <dgm:t>
        <a:bodyPr/>
        <a:lstStyle/>
        <a:p>
          <a:endParaRPr lang="en-US"/>
        </a:p>
      </dgm:t>
    </dgm:pt>
    <dgm:pt modelId="{953CA047-B060-4120-86C2-5F38A43BF6FB}">
      <dgm:prSet phldrT="[Text]" custT="1"/>
      <dgm:spPr/>
      <dgm:t>
        <a:bodyPr/>
        <a:lstStyle/>
        <a:p>
          <a:r>
            <a:rPr lang="en-US" sz="20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BỆNH</a:t>
          </a:r>
          <a:r>
            <a: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LÝ</a:t>
          </a:r>
          <a:r>
            <a: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CHUYỂN</a:t>
          </a:r>
          <a:r>
            <a: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HÓA</a:t>
          </a:r>
          <a:endParaRPr lang="en-US" sz="20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9C19780-6B04-4EFE-9435-78403C19B237}" type="parTrans" cxnId="{07FBE791-D5ED-462C-B0EF-214AA34E94E1}">
      <dgm:prSet/>
      <dgm:spPr/>
      <dgm:t>
        <a:bodyPr/>
        <a:lstStyle/>
        <a:p>
          <a:endParaRPr lang="en-US"/>
        </a:p>
      </dgm:t>
    </dgm:pt>
    <dgm:pt modelId="{F581BAEB-48FA-4F3F-9986-77BA44D4C966}" type="sibTrans" cxnId="{07FBE791-D5ED-462C-B0EF-214AA34E94E1}">
      <dgm:prSet/>
      <dgm:spPr/>
      <dgm:t>
        <a:bodyPr/>
        <a:lstStyle/>
        <a:p>
          <a:endParaRPr lang="en-US"/>
        </a:p>
      </dgm:t>
    </dgm:pt>
    <dgm:pt modelId="{FC244331-DFF7-4686-9C24-0DBF8B4A009C}">
      <dgm:prSet phldrT="[Text]" custT="1"/>
      <dgm:spPr/>
      <dgm:t>
        <a:bodyPr/>
        <a:lstStyle/>
        <a:p>
          <a:r>
            <a:rPr lang="en-US" sz="2500" dirty="0" err="1">
              <a:latin typeface="Arial" pitchFamily="34" charset="0"/>
              <a:cs typeface="Arial" pitchFamily="34" charset="0"/>
            </a:rPr>
            <a:t>Bệnh</a:t>
          </a:r>
          <a:r>
            <a:rPr lang="en-US" sz="2500" dirty="0">
              <a:latin typeface="Arial" pitchFamily="34" charset="0"/>
              <a:cs typeface="Arial" pitchFamily="34" charset="0"/>
            </a:rPr>
            <a:t> </a:t>
          </a:r>
          <a:r>
            <a:rPr lang="en-US" sz="2500" dirty="0" err="1">
              <a:latin typeface="Arial" pitchFamily="34" charset="0"/>
              <a:cs typeface="Arial" pitchFamily="34" charset="0"/>
            </a:rPr>
            <a:t>não</a:t>
          </a:r>
          <a:r>
            <a:rPr lang="en-US" sz="2500" dirty="0">
              <a:latin typeface="Arial" pitchFamily="34" charset="0"/>
              <a:cs typeface="Arial" pitchFamily="34" charset="0"/>
            </a:rPr>
            <a:t> </a:t>
          </a:r>
          <a:r>
            <a:rPr lang="en-US" sz="2500" dirty="0" err="1">
              <a:latin typeface="Arial" pitchFamily="34" charset="0"/>
              <a:cs typeface="Arial" pitchFamily="34" charset="0"/>
            </a:rPr>
            <a:t>hô</a:t>
          </a:r>
          <a:r>
            <a:rPr lang="en-US" sz="2500" dirty="0">
              <a:latin typeface="Arial" pitchFamily="34" charset="0"/>
              <a:cs typeface="Arial" pitchFamily="34" charset="0"/>
            </a:rPr>
            <a:t> </a:t>
          </a:r>
          <a:r>
            <a:rPr lang="en-US" sz="2500" dirty="0" err="1">
              <a:latin typeface="Arial" pitchFamily="34" charset="0"/>
              <a:cs typeface="Arial" pitchFamily="34" charset="0"/>
            </a:rPr>
            <a:t>hấp,hôn</a:t>
          </a:r>
          <a:r>
            <a:rPr lang="en-US" sz="2500" dirty="0">
              <a:latin typeface="Arial" pitchFamily="34" charset="0"/>
              <a:cs typeface="Arial" pitchFamily="34" charset="0"/>
            </a:rPr>
            <a:t> </a:t>
          </a:r>
          <a:r>
            <a:rPr lang="en-US" sz="2500" dirty="0" err="1">
              <a:latin typeface="Arial" pitchFamily="34" charset="0"/>
              <a:cs typeface="Arial" pitchFamily="34" charset="0"/>
            </a:rPr>
            <a:t>mê</a:t>
          </a:r>
          <a:r>
            <a:rPr lang="en-US" sz="2500" dirty="0">
              <a:latin typeface="Arial" pitchFamily="34" charset="0"/>
              <a:cs typeface="Arial" pitchFamily="34" charset="0"/>
            </a:rPr>
            <a:t> </a:t>
          </a:r>
          <a:r>
            <a:rPr lang="en-US" sz="2500" dirty="0" err="1">
              <a:latin typeface="Arial" pitchFamily="34" charset="0"/>
              <a:cs typeface="Arial" pitchFamily="34" charset="0"/>
            </a:rPr>
            <a:t>gan</a:t>
          </a:r>
          <a:r>
            <a:rPr lang="en-US" sz="2500" dirty="0">
              <a:latin typeface="Arial" pitchFamily="34" charset="0"/>
              <a:cs typeface="Arial" pitchFamily="34" charset="0"/>
            </a:rPr>
            <a:t> ,</a:t>
          </a:r>
          <a:r>
            <a:rPr lang="en-US" sz="2500" dirty="0" err="1">
              <a:latin typeface="Arial" pitchFamily="34" charset="0"/>
              <a:cs typeface="Arial" pitchFamily="34" charset="0"/>
            </a:rPr>
            <a:t>suy</a:t>
          </a:r>
          <a:r>
            <a:rPr lang="en-US" sz="2500" dirty="0">
              <a:latin typeface="Arial" pitchFamily="34" charset="0"/>
              <a:cs typeface="Arial" pitchFamily="34" charset="0"/>
            </a:rPr>
            <a:t> </a:t>
          </a:r>
          <a:r>
            <a:rPr lang="en-US" sz="2500" dirty="0" err="1">
              <a:latin typeface="Arial" pitchFamily="34" charset="0"/>
              <a:cs typeface="Arial" pitchFamily="34" charset="0"/>
            </a:rPr>
            <a:t>thận</a:t>
          </a:r>
          <a:endParaRPr lang="en-US" sz="2500" dirty="0">
            <a:latin typeface="Arial" pitchFamily="34" charset="0"/>
            <a:cs typeface="Arial" pitchFamily="34" charset="0"/>
          </a:endParaRPr>
        </a:p>
      </dgm:t>
    </dgm:pt>
    <dgm:pt modelId="{80782B23-4925-4B62-867B-52ACC493BE77}" type="parTrans" cxnId="{57B9E7CB-FDA8-4A64-AA78-5365585A1C76}">
      <dgm:prSet/>
      <dgm:spPr/>
      <dgm:t>
        <a:bodyPr/>
        <a:lstStyle/>
        <a:p>
          <a:endParaRPr lang="en-US"/>
        </a:p>
      </dgm:t>
    </dgm:pt>
    <dgm:pt modelId="{C2176AA1-E7EB-4A17-91DD-74858A06FA38}" type="sibTrans" cxnId="{57B9E7CB-FDA8-4A64-AA78-5365585A1C76}">
      <dgm:prSet/>
      <dgm:spPr/>
      <dgm:t>
        <a:bodyPr/>
        <a:lstStyle/>
        <a:p>
          <a:endParaRPr lang="en-US"/>
        </a:p>
      </dgm:t>
    </dgm:pt>
    <dgm:pt modelId="{FD2CDE71-086C-4528-A385-226433B561AF}">
      <dgm:prSet phldrT="[Text]" custT="1"/>
      <dgm:spPr/>
      <dgm:t>
        <a:bodyPr/>
        <a:lstStyle/>
        <a:p>
          <a:r>
            <a:rPr lang="en-US" sz="2500" dirty="0" err="1">
              <a:latin typeface="Arial" pitchFamily="34" charset="0"/>
              <a:cs typeface="Arial" pitchFamily="34" charset="0"/>
            </a:rPr>
            <a:t>Hôn</a:t>
          </a:r>
          <a:r>
            <a:rPr lang="en-US" sz="2500" dirty="0">
              <a:latin typeface="Arial" pitchFamily="34" charset="0"/>
              <a:cs typeface="Arial" pitchFamily="34" charset="0"/>
            </a:rPr>
            <a:t> </a:t>
          </a:r>
          <a:r>
            <a:rPr lang="en-US" sz="2500" dirty="0" err="1">
              <a:latin typeface="Arial" pitchFamily="34" charset="0"/>
              <a:cs typeface="Arial" pitchFamily="34" charset="0"/>
            </a:rPr>
            <a:t>mê</a:t>
          </a:r>
          <a:r>
            <a:rPr lang="en-US" sz="2500" dirty="0">
              <a:latin typeface="Arial" pitchFamily="34" charset="0"/>
              <a:cs typeface="Arial" pitchFamily="34" charset="0"/>
            </a:rPr>
            <a:t> </a:t>
          </a:r>
          <a:r>
            <a:rPr lang="en-US" sz="2500" dirty="0" err="1">
              <a:latin typeface="Arial" pitchFamily="34" charset="0"/>
              <a:cs typeface="Arial" pitchFamily="34" charset="0"/>
            </a:rPr>
            <a:t>đái</a:t>
          </a:r>
          <a:r>
            <a:rPr lang="en-US" sz="2500" dirty="0">
              <a:latin typeface="Arial" pitchFamily="34" charset="0"/>
              <a:cs typeface="Arial" pitchFamily="34" charset="0"/>
            </a:rPr>
            <a:t> </a:t>
          </a:r>
          <a:r>
            <a:rPr lang="en-US" sz="2500" dirty="0" err="1">
              <a:latin typeface="Arial" pitchFamily="34" charset="0"/>
              <a:cs typeface="Arial" pitchFamily="34" charset="0"/>
            </a:rPr>
            <a:t>tháo</a:t>
          </a:r>
          <a:r>
            <a:rPr lang="en-US" sz="2500" dirty="0">
              <a:latin typeface="Arial" pitchFamily="34" charset="0"/>
              <a:cs typeface="Arial" pitchFamily="34" charset="0"/>
            </a:rPr>
            <a:t> </a:t>
          </a:r>
          <a:r>
            <a:rPr lang="en-US" sz="2500" dirty="0" err="1">
              <a:latin typeface="Arial" pitchFamily="34" charset="0"/>
              <a:cs typeface="Arial" pitchFamily="34" charset="0"/>
            </a:rPr>
            <a:t>đường</a:t>
          </a:r>
          <a:r>
            <a:rPr lang="en-US" sz="2500" dirty="0">
              <a:latin typeface="Arial" pitchFamily="34" charset="0"/>
              <a:cs typeface="Arial" pitchFamily="34" charset="0"/>
            </a:rPr>
            <a:t> (</a:t>
          </a:r>
          <a:r>
            <a:rPr lang="en-US" sz="2500" dirty="0" err="1">
              <a:latin typeface="Arial" pitchFamily="34" charset="0"/>
              <a:cs typeface="Arial" pitchFamily="34" charset="0"/>
            </a:rPr>
            <a:t>nhiễm</a:t>
          </a:r>
          <a:r>
            <a:rPr lang="en-US" sz="2500" dirty="0">
              <a:latin typeface="Arial" pitchFamily="34" charset="0"/>
              <a:cs typeface="Arial" pitchFamily="34" charset="0"/>
            </a:rPr>
            <a:t> </a:t>
          </a:r>
          <a:r>
            <a:rPr lang="en-US" sz="2500" dirty="0" err="1">
              <a:latin typeface="Arial" pitchFamily="34" charset="0"/>
              <a:cs typeface="Arial" pitchFamily="34" charset="0"/>
            </a:rPr>
            <a:t>toan</a:t>
          </a:r>
          <a:r>
            <a:rPr lang="en-US" sz="2500" dirty="0">
              <a:latin typeface="Arial" pitchFamily="34" charset="0"/>
              <a:cs typeface="Arial" pitchFamily="34" charset="0"/>
            </a:rPr>
            <a:t> </a:t>
          </a:r>
          <a:r>
            <a:rPr lang="en-US" sz="2500" dirty="0" err="1" smtClean="0">
              <a:latin typeface="Arial" pitchFamily="34" charset="0"/>
              <a:cs typeface="Arial" pitchFamily="34" charset="0"/>
            </a:rPr>
            <a:t>xêtôn,lactic</a:t>
          </a:r>
          <a:r>
            <a:rPr lang="en-US" sz="2500" dirty="0" smtClean="0">
              <a:latin typeface="Arial" pitchFamily="34" charset="0"/>
              <a:cs typeface="Arial" pitchFamily="34" charset="0"/>
            </a:rPr>
            <a:t>..),</a:t>
          </a:r>
          <a:r>
            <a:rPr lang="en-US" sz="2500" dirty="0" err="1">
              <a:latin typeface="Arial" pitchFamily="34" charset="0"/>
              <a:cs typeface="Arial" pitchFamily="34" charset="0"/>
            </a:rPr>
            <a:t>hạ</a:t>
          </a:r>
          <a:r>
            <a:rPr lang="en-US" sz="2500" dirty="0">
              <a:latin typeface="Arial" pitchFamily="34" charset="0"/>
              <a:cs typeface="Arial" pitchFamily="34" charset="0"/>
            </a:rPr>
            <a:t> </a:t>
          </a:r>
          <a:r>
            <a:rPr lang="en-US" sz="2500" dirty="0" err="1">
              <a:latin typeface="Arial" pitchFamily="34" charset="0"/>
              <a:cs typeface="Arial" pitchFamily="34" charset="0"/>
            </a:rPr>
            <a:t>đường</a:t>
          </a:r>
          <a:r>
            <a:rPr lang="en-US" sz="2500" dirty="0">
              <a:latin typeface="Arial" pitchFamily="34" charset="0"/>
              <a:cs typeface="Arial" pitchFamily="34" charset="0"/>
            </a:rPr>
            <a:t> </a:t>
          </a:r>
          <a:r>
            <a:rPr lang="en-US" sz="2500" dirty="0" err="1">
              <a:latin typeface="Arial" pitchFamily="34" charset="0"/>
              <a:cs typeface="Arial" pitchFamily="34" charset="0"/>
            </a:rPr>
            <a:t>huyết</a:t>
          </a:r>
          <a:r>
            <a:rPr lang="en-US" sz="2500" dirty="0">
              <a:latin typeface="Arial" pitchFamily="34" charset="0"/>
              <a:cs typeface="Arial" pitchFamily="34" charset="0"/>
            </a:rPr>
            <a:t>..</a:t>
          </a:r>
        </a:p>
      </dgm:t>
    </dgm:pt>
    <dgm:pt modelId="{FDA7CE8C-7180-487A-ACDF-EDE3DF95815A}" type="parTrans" cxnId="{344304B7-9257-4427-8F19-8AD6085B32D0}">
      <dgm:prSet/>
      <dgm:spPr/>
      <dgm:t>
        <a:bodyPr/>
        <a:lstStyle/>
        <a:p>
          <a:endParaRPr lang="en-US"/>
        </a:p>
      </dgm:t>
    </dgm:pt>
    <dgm:pt modelId="{D2157664-9D13-4A6A-A51E-BFB6CC3B612F}" type="sibTrans" cxnId="{344304B7-9257-4427-8F19-8AD6085B32D0}">
      <dgm:prSet/>
      <dgm:spPr/>
      <dgm:t>
        <a:bodyPr/>
        <a:lstStyle/>
        <a:p>
          <a:endParaRPr lang="en-US"/>
        </a:p>
      </dgm:t>
    </dgm:pt>
    <dgm:pt modelId="{CE457D63-7C02-4FEE-8CE8-C74FB8325E15}">
      <dgm:prSet phldrT="[Text]" custT="1"/>
      <dgm:spPr/>
      <dgm:t>
        <a:bodyPr/>
        <a:lstStyle/>
        <a:p>
          <a:r>
            <a:rPr lang="en-US" sz="20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NGỘ</a:t>
          </a:r>
          <a:r>
            <a: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ĐỘC</a:t>
          </a:r>
          <a:endParaRPr lang="en-US" sz="20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9213322-40D0-4AEF-B276-D759CA3E96B3}" type="parTrans" cxnId="{F76F30B1-F936-40D7-B0AA-C5E30968E1A6}">
      <dgm:prSet/>
      <dgm:spPr/>
      <dgm:t>
        <a:bodyPr/>
        <a:lstStyle/>
        <a:p>
          <a:endParaRPr lang="en-US"/>
        </a:p>
      </dgm:t>
    </dgm:pt>
    <dgm:pt modelId="{493E03A0-DEDB-4D27-AFE2-2512863D4126}" type="sibTrans" cxnId="{F76F30B1-F936-40D7-B0AA-C5E30968E1A6}">
      <dgm:prSet/>
      <dgm:spPr/>
      <dgm:t>
        <a:bodyPr/>
        <a:lstStyle/>
        <a:p>
          <a:endParaRPr lang="en-US"/>
        </a:p>
      </dgm:t>
    </dgm:pt>
    <dgm:pt modelId="{959BD8CC-3C6E-430A-A7B2-91B101DA4B57}">
      <dgm:prSet phldrT="[Text]" custT="1"/>
      <dgm:spPr/>
      <dgm:t>
        <a:bodyPr/>
        <a:lstStyle/>
        <a:p>
          <a:r>
            <a:rPr lang="en-US" sz="2500" dirty="0" err="1">
              <a:latin typeface="Arial" pitchFamily="34" charset="0"/>
              <a:cs typeface="Arial" pitchFamily="34" charset="0"/>
            </a:rPr>
            <a:t>Thuốc:an</a:t>
          </a:r>
          <a:r>
            <a:rPr lang="en-US" sz="2500" dirty="0">
              <a:latin typeface="Arial" pitchFamily="34" charset="0"/>
              <a:cs typeface="Arial" pitchFamily="34" charset="0"/>
            </a:rPr>
            <a:t> </a:t>
          </a:r>
          <a:r>
            <a:rPr lang="en-US" sz="2500" dirty="0" err="1">
              <a:latin typeface="Arial" pitchFamily="34" charset="0"/>
              <a:cs typeface="Arial" pitchFamily="34" charset="0"/>
            </a:rPr>
            <a:t>thần,thuốc</a:t>
          </a:r>
          <a:r>
            <a:rPr lang="en-US" sz="2500" dirty="0">
              <a:latin typeface="Arial" pitchFamily="34" charset="0"/>
              <a:cs typeface="Arial" pitchFamily="34" charset="0"/>
            </a:rPr>
            <a:t> </a:t>
          </a:r>
          <a:r>
            <a:rPr lang="en-US" sz="2500" dirty="0" err="1">
              <a:latin typeface="Arial" pitchFamily="34" charset="0"/>
              <a:cs typeface="Arial" pitchFamily="34" charset="0"/>
            </a:rPr>
            <a:t>gây</a:t>
          </a:r>
          <a:r>
            <a:rPr lang="en-US" sz="2500" dirty="0">
              <a:latin typeface="Arial" pitchFamily="34" charset="0"/>
              <a:cs typeface="Arial" pitchFamily="34" charset="0"/>
            </a:rPr>
            <a:t> </a:t>
          </a:r>
          <a:r>
            <a:rPr lang="en-US" sz="2500" dirty="0" err="1">
              <a:latin typeface="Arial" pitchFamily="34" charset="0"/>
              <a:cs typeface="Arial" pitchFamily="34" charset="0"/>
            </a:rPr>
            <a:t>nghiện,ma</a:t>
          </a:r>
          <a:r>
            <a:rPr lang="en-US" sz="2500" dirty="0">
              <a:latin typeface="Arial" pitchFamily="34" charset="0"/>
              <a:cs typeface="Arial" pitchFamily="34" charset="0"/>
            </a:rPr>
            <a:t> </a:t>
          </a:r>
          <a:r>
            <a:rPr lang="en-US" sz="2500" dirty="0" err="1">
              <a:latin typeface="Arial" pitchFamily="34" charset="0"/>
              <a:cs typeface="Arial" pitchFamily="34" charset="0"/>
            </a:rPr>
            <a:t>túy</a:t>
          </a:r>
          <a:endParaRPr lang="en-US" sz="2500" dirty="0">
            <a:latin typeface="Arial" pitchFamily="34" charset="0"/>
            <a:cs typeface="Arial" pitchFamily="34" charset="0"/>
          </a:endParaRPr>
        </a:p>
      </dgm:t>
    </dgm:pt>
    <dgm:pt modelId="{565C72AA-08FF-4D15-816A-C5903D314BAB}" type="parTrans" cxnId="{39EEBE2B-03CD-42DE-9E77-E210072FAFBC}">
      <dgm:prSet/>
      <dgm:spPr/>
      <dgm:t>
        <a:bodyPr/>
        <a:lstStyle/>
        <a:p>
          <a:endParaRPr lang="en-US"/>
        </a:p>
      </dgm:t>
    </dgm:pt>
    <dgm:pt modelId="{805FA5C0-86E0-4C61-8D8F-F879E99FC963}" type="sibTrans" cxnId="{39EEBE2B-03CD-42DE-9E77-E210072FAFBC}">
      <dgm:prSet/>
      <dgm:spPr/>
      <dgm:t>
        <a:bodyPr/>
        <a:lstStyle/>
        <a:p>
          <a:endParaRPr lang="en-US"/>
        </a:p>
      </dgm:t>
    </dgm:pt>
    <dgm:pt modelId="{A2A1D2B8-BA6D-4082-8A7F-1EFCB3A445B9}">
      <dgm:prSet phldrT="[Text]" custT="1"/>
      <dgm:spPr/>
      <dgm:t>
        <a:bodyPr/>
        <a:lstStyle/>
        <a:p>
          <a:r>
            <a:rPr lang="en-US" sz="2500" dirty="0" err="1">
              <a:latin typeface="Arial" pitchFamily="34" charset="0"/>
              <a:cs typeface="Arial" pitchFamily="34" charset="0"/>
            </a:rPr>
            <a:t>chất</a:t>
          </a:r>
          <a:r>
            <a:rPr lang="en-US" sz="2500" dirty="0">
              <a:latin typeface="Arial" pitchFamily="34" charset="0"/>
              <a:cs typeface="Arial" pitchFamily="34" charset="0"/>
            </a:rPr>
            <a:t> </a:t>
          </a:r>
          <a:r>
            <a:rPr lang="en-US" sz="2500" dirty="0" err="1">
              <a:latin typeface="Arial" pitchFamily="34" charset="0"/>
              <a:cs typeface="Arial" pitchFamily="34" charset="0"/>
            </a:rPr>
            <a:t>kích</a:t>
          </a:r>
          <a:r>
            <a:rPr lang="en-US" sz="2500" dirty="0">
              <a:latin typeface="Arial" pitchFamily="34" charset="0"/>
              <a:cs typeface="Arial" pitchFamily="34" charset="0"/>
            </a:rPr>
            <a:t> </a:t>
          </a:r>
          <a:r>
            <a:rPr lang="en-US" sz="2500" dirty="0" err="1">
              <a:latin typeface="Arial" pitchFamily="34" charset="0"/>
              <a:cs typeface="Arial" pitchFamily="34" charset="0"/>
            </a:rPr>
            <a:t>thích</a:t>
          </a:r>
          <a:r>
            <a:rPr lang="en-US" sz="2500" dirty="0">
              <a:latin typeface="Arial" pitchFamily="34" charset="0"/>
              <a:cs typeface="Arial" pitchFamily="34" charset="0"/>
            </a:rPr>
            <a:t> : </a:t>
          </a:r>
          <a:r>
            <a:rPr lang="en-US" sz="2500" dirty="0" err="1">
              <a:latin typeface="Arial" pitchFamily="34" charset="0"/>
              <a:cs typeface="Arial" pitchFamily="34" charset="0"/>
            </a:rPr>
            <a:t>rượu</a:t>
          </a:r>
          <a:r>
            <a:rPr lang="en-US" sz="2500" dirty="0">
              <a:latin typeface="Arial" pitchFamily="34" charset="0"/>
              <a:cs typeface="Arial" pitchFamily="34" charset="0"/>
            </a:rPr>
            <a:t>...</a:t>
          </a:r>
        </a:p>
      </dgm:t>
    </dgm:pt>
    <dgm:pt modelId="{60752339-A312-4D20-817B-CCDAD8F821A0}" type="parTrans" cxnId="{F155841B-6570-4B3F-8BE0-90389620FD34}">
      <dgm:prSet/>
      <dgm:spPr/>
      <dgm:t>
        <a:bodyPr/>
        <a:lstStyle/>
        <a:p>
          <a:endParaRPr lang="en-US"/>
        </a:p>
      </dgm:t>
    </dgm:pt>
    <dgm:pt modelId="{5208F8A3-51A1-49A8-BFAA-09676A67041F}" type="sibTrans" cxnId="{F155841B-6570-4B3F-8BE0-90389620FD34}">
      <dgm:prSet/>
      <dgm:spPr/>
      <dgm:t>
        <a:bodyPr/>
        <a:lstStyle/>
        <a:p>
          <a:endParaRPr lang="en-US"/>
        </a:p>
      </dgm:t>
    </dgm:pt>
    <dgm:pt modelId="{A2AD6D24-F65A-4AE7-9AD7-5A4B16EEC1E3}" type="pres">
      <dgm:prSet presAssocID="{2DAFA3FB-E845-4AD0-9330-6B22C78A048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AE58C5-1B40-4296-AE8B-B06CD5F59C4C}" type="pres">
      <dgm:prSet presAssocID="{D14416FB-F602-4188-BA45-ACA83A887641}" presName="linNode" presStyleCnt="0"/>
      <dgm:spPr/>
    </dgm:pt>
    <dgm:pt modelId="{68019574-120E-4874-A579-40536CEB7ACE}" type="pres">
      <dgm:prSet presAssocID="{D14416FB-F602-4188-BA45-ACA83A887641}" presName="parentText" presStyleLbl="node1" presStyleIdx="0" presStyleCnt="3" custScaleX="56237" custScaleY="45466" custLinFactNeighborX="-848" custLinFactNeighborY="-108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C6920E-64C5-4CF6-AD38-2C3506173C27}" type="pres">
      <dgm:prSet presAssocID="{D14416FB-F602-4188-BA45-ACA83A887641}" presName="descendantText" presStyleLbl="alignAccFollowNode1" presStyleIdx="0" presStyleCnt="3" custScaleX="114106" custLinFactNeighborX="-1807" custLinFactNeighborY="-47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424DC8-C010-408D-AB6B-39E4B0188262}" type="pres">
      <dgm:prSet presAssocID="{3242D299-A7A9-46BD-AC16-96C10722E513}" presName="sp" presStyleCnt="0"/>
      <dgm:spPr/>
    </dgm:pt>
    <dgm:pt modelId="{B29F64F7-6FB4-4DF4-8FC7-5B4D860C97B8}" type="pres">
      <dgm:prSet presAssocID="{953CA047-B060-4120-86C2-5F38A43BF6FB}" presName="linNode" presStyleCnt="0"/>
      <dgm:spPr/>
    </dgm:pt>
    <dgm:pt modelId="{F65358AF-78D9-4601-A589-5D51206C3D99}" type="pres">
      <dgm:prSet presAssocID="{953CA047-B060-4120-86C2-5F38A43BF6FB}" presName="parentText" presStyleLbl="node1" presStyleIdx="1" presStyleCnt="3" custScaleX="53430" custScaleY="4546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10ECF4-77E4-4E41-A9CC-117946949561}" type="pres">
      <dgm:prSet presAssocID="{953CA047-B060-4120-86C2-5F38A43BF6FB}" presName="descendantText" presStyleLbl="alignAccFollowNode1" presStyleIdx="1" presStyleCnt="3" custScaleX="1159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D0CC59-260A-438B-BDA1-DF2E22D736F6}" type="pres">
      <dgm:prSet presAssocID="{F581BAEB-48FA-4F3F-9986-77BA44D4C966}" presName="sp" presStyleCnt="0"/>
      <dgm:spPr/>
    </dgm:pt>
    <dgm:pt modelId="{454A6DD9-71D6-4444-A8E3-24E3B13E3086}" type="pres">
      <dgm:prSet presAssocID="{CE457D63-7C02-4FEE-8CE8-C74FB8325E15}" presName="linNode" presStyleCnt="0"/>
      <dgm:spPr/>
    </dgm:pt>
    <dgm:pt modelId="{20491CB9-3810-4F70-BE91-0EF4700B583A}" type="pres">
      <dgm:prSet presAssocID="{CE457D63-7C02-4FEE-8CE8-C74FB8325E15}" presName="parentText" presStyleLbl="node1" presStyleIdx="2" presStyleCnt="3" custScaleX="53320" custScaleY="4546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DF5E50-DDC2-4044-98B4-B45A923019A3}" type="pres">
      <dgm:prSet presAssocID="{CE457D63-7C02-4FEE-8CE8-C74FB8325E15}" presName="descendantText" presStyleLbl="alignAccFollowNode1" presStyleIdx="2" presStyleCnt="3" custScaleX="1159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F142F2-BFED-4545-ADAA-CF51F3DC576F}" type="presOf" srcId="{FD2CDE71-086C-4528-A385-226433B561AF}" destId="{F610ECF4-77E4-4E41-A9CC-117946949561}" srcOrd="0" destOrd="1" presId="urn:microsoft.com/office/officeart/2005/8/layout/vList5"/>
    <dgm:cxn modelId="{878A4560-47CC-43CF-AC68-4FCB2DCBFF79}" type="presOf" srcId="{FC244331-DFF7-4686-9C24-0DBF8B4A009C}" destId="{F610ECF4-77E4-4E41-A9CC-117946949561}" srcOrd="0" destOrd="0" presId="urn:microsoft.com/office/officeart/2005/8/layout/vList5"/>
    <dgm:cxn modelId="{F155841B-6570-4B3F-8BE0-90389620FD34}" srcId="{CE457D63-7C02-4FEE-8CE8-C74FB8325E15}" destId="{A2A1D2B8-BA6D-4082-8A7F-1EFCB3A445B9}" srcOrd="1" destOrd="0" parTransId="{60752339-A312-4D20-817B-CCDAD8F821A0}" sibTransId="{5208F8A3-51A1-49A8-BFAA-09676A67041F}"/>
    <dgm:cxn modelId="{603AB7A5-D680-463A-B547-3AF9627DC483}" srcId="{2DAFA3FB-E845-4AD0-9330-6B22C78A0486}" destId="{D14416FB-F602-4188-BA45-ACA83A887641}" srcOrd="0" destOrd="0" parTransId="{253FD004-F9EF-43B9-9B95-0626071CB7F6}" sibTransId="{3242D299-A7A9-46BD-AC16-96C10722E513}"/>
    <dgm:cxn modelId="{4DD182A0-4709-4F81-9EB7-FB6161E6D91A}" type="presOf" srcId="{F5CF52F0-3B66-4B99-8303-6D18ACD213D0}" destId="{8AC6920E-64C5-4CF6-AD38-2C3506173C27}" srcOrd="0" destOrd="1" presId="urn:microsoft.com/office/officeart/2005/8/layout/vList5"/>
    <dgm:cxn modelId="{39EEBE2B-03CD-42DE-9E77-E210072FAFBC}" srcId="{CE457D63-7C02-4FEE-8CE8-C74FB8325E15}" destId="{959BD8CC-3C6E-430A-A7B2-91B101DA4B57}" srcOrd="0" destOrd="0" parTransId="{565C72AA-08FF-4D15-816A-C5903D314BAB}" sibTransId="{805FA5C0-86E0-4C61-8D8F-F879E99FC963}"/>
    <dgm:cxn modelId="{E66AFA12-13D7-42C4-B8F0-C2C110ADAE0D}" type="presOf" srcId="{959BD8CC-3C6E-430A-A7B2-91B101DA4B57}" destId="{0FDF5E50-DDC2-4044-98B4-B45A923019A3}" srcOrd="0" destOrd="0" presId="urn:microsoft.com/office/officeart/2005/8/layout/vList5"/>
    <dgm:cxn modelId="{F76F30B1-F936-40D7-B0AA-C5E30968E1A6}" srcId="{2DAFA3FB-E845-4AD0-9330-6B22C78A0486}" destId="{CE457D63-7C02-4FEE-8CE8-C74FB8325E15}" srcOrd="2" destOrd="0" parTransId="{89213322-40D0-4AEF-B276-D759CA3E96B3}" sibTransId="{493E03A0-DEDB-4D27-AFE2-2512863D4126}"/>
    <dgm:cxn modelId="{A69E8CDA-8E0F-4FD7-A867-ACC7EDE5256E}" srcId="{D14416FB-F602-4188-BA45-ACA83A887641}" destId="{342ABA78-AE78-4C1C-84F8-963D3F8A83EB}" srcOrd="0" destOrd="0" parTransId="{5825A351-4DB3-4483-A1E7-3715B6A1D901}" sibTransId="{E604293D-00ED-4ADE-B166-ADFC3ACF2521}"/>
    <dgm:cxn modelId="{57B9E7CB-FDA8-4A64-AA78-5365585A1C76}" srcId="{953CA047-B060-4120-86C2-5F38A43BF6FB}" destId="{FC244331-DFF7-4686-9C24-0DBF8B4A009C}" srcOrd="0" destOrd="0" parTransId="{80782B23-4925-4B62-867B-52ACC493BE77}" sibTransId="{C2176AA1-E7EB-4A17-91DD-74858A06FA38}"/>
    <dgm:cxn modelId="{C449B70B-1096-46FF-BD5E-6D53858C95DF}" type="presOf" srcId="{342ABA78-AE78-4C1C-84F8-963D3F8A83EB}" destId="{8AC6920E-64C5-4CF6-AD38-2C3506173C27}" srcOrd="0" destOrd="0" presId="urn:microsoft.com/office/officeart/2005/8/layout/vList5"/>
    <dgm:cxn modelId="{07FBE791-D5ED-462C-B0EF-214AA34E94E1}" srcId="{2DAFA3FB-E845-4AD0-9330-6B22C78A0486}" destId="{953CA047-B060-4120-86C2-5F38A43BF6FB}" srcOrd="1" destOrd="0" parTransId="{F9C19780-6B04-4EFE-9435-78403C19B237}" sibTransId="{F581BAEB-48FA-4F3F-9986-77BA44D4C966}"/>
    <dgm:cxn modelId="{03E8EB82-5D51-4BF3-9C5C-55713E671DFB}" type="presOf" srcId="{A2A1D2B8-BA6D-4082-8A7F-1EFCB3A445B9}" destId="{0FDF5E50-DDC2-4044-98B4-B45A923019A3}" srcOrd="0" destOrd="1" presId="urn:microsoft.com/office/officeart/2005/8/layout/vList5"/>
    <dgm:cxn modelId="{8518C284-7D6A-4069-B7CA-5510B4D67E8E}" type="presOf" srcId="{CE457D63-7C02-4FEE-8CE8-C74FB8325E15}" destId="{20491CB9-3810-4F70-BE91-0EF4700B583A}" srcOrd="0" destOrd="0" presId="urn:microsoft.com/office/officeart/2005/8/layout/vList5"/>
    <dgm:cxn modelId="{344304B7-9257-4427-8F19-8AD6085B32D0}" srcId="{953CA047-B060-4120-86C2-5F38A43BF6FB}" destId="{FD2CDE71-086C-4528-A385-226433B561AF}" srcOrd="1" destOrd="0" parTransId="{FDA7CE8C-7180-487A-ACDF-EDE3DF95815A}" sibTransId="{D2157664-9D13-4A6A-A51E-BFB6CC3B612F}"/>
    <dgm:cxn modelId="{BA44D51E-11F2-4826-B773-B5BC2445B25B}" type="presOf" srcId="{D14416FB-F602-4188-BA45-ACA83A887641}" destId="{68019574-120E-4874-A579-40536CEB7ACE}" srcOrd="0" destOrd="0" presId="urn:microsoft.com/office/officeart/2005/8/layout/vList5"/>
    <dgm:cxn modelId="{E430D458-63FC-4AA2-BED0-474611C82A8E}" type="presOf" srcId="{2DAFA3FB-E845-4AD0-9330-6B22C78A0486}" destId="{A2AD6D24-F65A-4AE7-9AD7-5A4B16EEC1E3}" srcOrd="0" destOrd="0" presId="urn:microsoft.com/office/officeart/2005/8/layout/vList5"/>
    <dgm:cxn modelId="{22BE02BD-3152-4502-B06E-C767E1231D9B}" type="presOf" srcId="{953CA047-B060-4120-86C2-5F38A43BF6FB}" destId="{F65358AF-78D9-4601-A589-5D51206C3D99}" srcOrd="0" destOrd="0" presId="urn:microsoft.com/office/officeart/2005/8/layout/vList5"/>
    <dgm:cxn modelId="{ED67ADC9-89F6-44F3-A15D-50EFDD571D18}" srcId="{D14416FB-F602-4188-BA45-ACA83A887641}" destId="{F5CF52F0-3B66-4B99-8303-6D18ACD213D0}" srcOrd="1" destOrd="0" parTransId="{F65BCD19-DE4E-43F3-947A-373312276D22}" sibTransId="{ED106E50-FCF5-462A-9F3B-8A769C203C2A}"/>
    <dgm:cxn modelId="{A5F6B1D4-E33B-42D0-8D0D-CAB88F89B97B}" type="presParOf" srcId="{A2AD6D24-F65A-4AE7-9AD7-5A4B16EEC1E3}" destId="{04AE58C5-1B40-4296-AE8B-B06CD5F59C4C}" srcOrd="0" destOrd="0" presId="urn:microsoft.com/office/officeart/2005/8/layout/vList5"/>
    <dgm:cxn modelId="{C31C8C8D-61D1-4A96-9C9B-767580A0357D}" type="presParOf" srcId="{04AE58C5-1B40-4296-AE8B-B06CD5F59C4C}" destId="{68019574-120E-4874-A579-40536CEB7ACE}" srcOrd="0" destOrd="0" presId="urn:microsoft.com/office/officeart/2005/8/layout/vList5"/>
    <dgm:cxn modelId="{4F042E7C-776E-4D94-B794-DFB18E7D0299}" type="presParOf" srcId="{04AE58C5-1B40-4296-AE8B-B06CD5F59C4C}" destId="{8AC6920E-64C5-4CF6-AD38-2C3506173C27}" srcOrd="1" destOrd="0" presId="urn:microsoft.com/office/officeart/2005/8/layout/vList5"/>
    <dgm:cxn modelId="{AAADE1EF-6A72-4298-8951-EEA8D625CC4F}" type="presParOf" srcId="{A2AD6D24-F65A-4AE7-9AD7-5A4B16EEC1E3}" destId="{8C424DC8-C010-408D-AB6B-39E4B0188262}" srcOrd="1" destOrd="0" presId="urn:microsoft.com/office/officeart/2005/8/layout/vList5"/>
    <dgm:cxn modelId="{895CBD48-00A8-4353-8550-B82806A279A4}" type="presParOf" srcId="{A2AD6D24-F65A-4AE7-9AD7-5A4B16EEC1E3}" destId="{B29F64F7-6FB4-4DF4-8FC7-5B4D860C97B8}" srcOrd="2" destOrd="0" presId="urn:microsoft.com/office/officeart/2005/8/layout/vList5"/>
    <dgm:cxn modelId="{3B4E8234-4710-4610-8EA7-4550319B3698}" type="presParOf" srcId="{B29F64F7-6FB4-4DF4-8FC7-5B4D860C97B8}" destId="{F65358AF-78D9-4601-A589-5D51206C3D99}" srcOrd="0" destOrd="0" presId="urn:microsoft.com/office/officeart/2005/8/layout/vList5"/>
    <dgm:cxn modelId="{339FC69D-0BF1-4423-B755-7D51394D1A4F}" type="presParOf" srcId="{B29F64F7-6FB4-4DF4-8FC7-5B4D860C97B8}" destId="{F610ECF4-77E4-4E41-A9CC-117946949561}" srcOrd="1" destOrd="0" presId="urn:microsoft.com/office/officeart/2005/8/layout/vList5"/>
    <dgm:cxn modelId="{04E18A28-6178-47BA-8254-A610FFC63DA6}" type="presParOf" srcId="{A2AD6D24-F65A-4AE7-9AD7-5A4B16EEC1E3}" destId="{D1D0CC59-260A-438B-BDA1-DF2E22D736F6}" srcOrd="3" destOrd="0" presId="urn:microsoft.com/office/officeart/2005/8/layout/vList5"/>
    <dgm:cxn modelId="{D52646F7-4A94-4112-BBAF-6C69B282191C}" type="presParOf" srcId="{A2AD6D24-F65A-4AE7-9AD7-5A4B16EEC1E3}" destId="{454A6DD9-71D6-4444-A8E3-24E3B13E3086}" srcOrd="4" destOrd="0" presId="urn:microsoft.com/office/officeart/2005/8/layout/vList5"/>
    <dgm:cxn modelId="{F5FCCE7E-E1BD-41F9-8793-C96362DEBCA3}" type="presParOf" srcId="{454A6DD9-71D6-4444-A8E3-24E3B13E3086}" destId="{20491CB9-3810-4F70-BE91-0EF4700B583A}" srcOrd="0" destOrd="0" presId="urn:microsoft.com/office/officeart/2005/8/layout/vList5"/>
    <dgm:cxn modelId="{39315FCF-4759-40B7-9CA7-6BBCBA945AE7}" type="presParOf" srcId="{454A6DD9-71D6-4444-A8E3-24E3B13E3086}" destId="{0FDF5E50-DDC2-4044-98B4-B45A923019A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51D181-3688-49A2-B5D4-FE90371B5E67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635B65-BC6D-4B96-9448-3D7A7329F598}">
      <dgm:prSet phldrT="[Text]" custT="1"/>
      <dgm:spPr/>
      <dgm:t>
        <a:bodyPr/>
        <a:lstStyle/>
        <a:p>
          <a:r>
            <a:rPr lang="en-US" sz="2800" b="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Điều</a:t>
          </a:r>
          <a:r>
            <a:rPr lang="en-US" sz="2800" b="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b="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trị</a:t>
          </a:r>
          <a:endParaRPr lang="en-US" sz="2800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0987A71-BA0D-4C70-BB1C-59BE16352CC6}" type="parTrans" cxnId="{B5D6912E-0D91-469C-8590-F9041D23C43E}">
      <dgm:prSet/>
      <dgm:spPr/>
      <dgm:t>
        <a:bodyPr/>
        <a:lstStyle/>
        <a:p>
          <a:endParaRPr lang="en-US"/>
        </a:p>
      </dgm:t>
    </dgm:pt>
    <dgm:pt modelId="{DFE86380-41FE-4440-86F2-4D7E2D1BC7AB}" type="sibTrans" cxnId="{B5D6912E-0D91-469C-8590-F9041D23C43E}">
      <dgm:prSet/>
      <dgm:spPr/>
      <dgm:t>
        <a:bodyPr/>
        <a:lstStyle/>
        <a:p>
          <a:endParaRPr lang="en-US"/>
        </a:p>
      </dgm:t>
    </dgm:pt>
    <dgm:pt modelId="{5C1055B4-0EB3-47D7-9E78-BEA283EC3BE7}">
      <dgm:prSet phldrT="[Text]" custT="1"/>
      <dgm:spPr/>
      <dgm:t>
        <a:bodyPr/>
        <a:lstStyle/>
        <a:p>
          <a:r>
            <a:rPr lang="en-US" sz="2800" b="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Hồi</a:t>
          </a:r>
          <a:r>
            <a:rPr lang="en-US" sz="2800" b="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b="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sức</a:t>
          </a:r>
          <a:r>
            <a:rPr lang="en-US" sz="2800" b="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b="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hô</a:t>
          </a:r>
          <a:r>
            <a:rPr lang="en-US" sz="2800" b="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b="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hấp</a:t>
          </a:r>
          <a:endParaRPr lang="en-US" sz="2800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BCCE45F-F065-4C4C-AB08-0BCC018349DA}" type="parTrans" cxnId="{052EDC36-35C5-4CC7-B350-4934D5030BD5}">
      <dgm:prSet custT="1"/>
      <dgm:spPr/>
      <dgm:t>
        <a:bodyPr/>
        <a:lstStyle/>
        <a:p>
          <a:endParaRPr lang="en-US" sz="2800" b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DB392EE-3A8A-494B-B95E-E4B992776DB9}" type="sibTrans" cxnId="{052EDC36-35C5-4CC7-B350-4934D5030BD5}">
      <dgm:prSet/>
      <dgm:spPr/>
      <dgm:t>
        <a:bodyPr/>
        <a:lstStyle/>
        <a:p>
          <a:endParaRPr lang="en-US"/>
        </a:p>
      </dgm:t>
    </dgm:pt>
    <dgm:pt modelId="{AA318530-C8B5-4E9D-95A9-96FCE6C7F8EF}">
      <dgm:prSet phldrT="[Text]" custT="1"/>
      <dgm:spPr/>
      <dgm:t>
        <a:bodyPr/>
        <a:lstStyle/>
        <a:p>
          <a:r>
            <a:rPr lang="en-US" sz="2800" b="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Hồi</a:t>
          </a:r>
          <a:r>
            <a:rPr lang="en-US" sz="2800" b="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b="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sức</a:t>
          </a:r>
          <a:r>
            <a:rPr lang="en-US" sz="2800" b="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b="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tuần</a:t>
          </a:r>
          <a:r>
            <a:rPr lang="en-US" sz="2800" b="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b="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hoàn</a:t>
          </a:r>
          <a:endParaRPr lang="en-US" sz="2800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860A214-1E12-45C1-A3AF-460E037BCB30}" type="parTrans" cxnId="{E9E9AA31-FB71-4BD7-B8AE-1E6C5F43EAD1}">
      <dgm:prSet custT="1"/>
      <dgm:spPr/>
      <dgm:t>
        <a:bodyPr/>
        <a:lstStyle/>
        <a:p>
          <a:endParaRPr lang="en-US" sz="2800" b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08EAF6E-4A57-40ED-BFA7-8DEECE6FC731}" type="sibTrans" cxnId="{E9E9AA31-FB71-4BD7-B8AE-1E6C5F43EAD1}">
      <dgm:prSet/>
      <dgm:spPr/>
      <dgm:t>
        <a:bodyPr/>
        <a:lstStyle/>
        <a:p>
          <a:endParaRPr lang="en-US"/>
        </a:p>
      </dgm:t>
    </dgm:pt>
    <dgm:pt modelId="{C6BE73EA-36F6-408B-B952-16F6B4502B41}">
      <dgm:prSet phldrT="[Text]" custT="1"/>
      <dgm:spPr/>
      <dgm:t>
        <a:bodyPr/>
        <a:lstStyle/>
        <a:p>
          <a:r>
            <a:rPr lang="en-US" sz="2800" b="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Cung</a:t>
          </a:r>
          <a:r>
            <a:rPr lang="en-US" sz="2800" b="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b="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cấp</a:t>
          </a:r>
          <a:r>
            <a:rPr lang="en-US" sz="2800" b="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Glucose</a:t>
          </a:r>
        </a:p>
      </dgm:t>
    </dgm:pt>
    <dgm:pt modelId="{41558EB4-E220-47E0-89A2-2F016E92FB85}" type="parTrans" cxnId="{05191568-3D69-41AF-BE30-C85207BC0BA9}">
      <dgm:prSet custT="1"/>
      <dgm:spPr/>
      <dgm:t>
        <a:bodyPr/>
        <a:lstStyle/>
        <a:p>
          <a:endParaRPr lang="en-US" sz="2800" b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3DC8E77-F24E-42BD-A0C1-5445C5D89C87}" type="sibTrans" cxnId="{05191568-3D69-41AF-BE30-C85207BC0BA9}">
      <dgm:prSet/>
      <dgm:spPr/>
      <dgm:t>
        <a:bodyPr/>
        <a:lstStyle/>
        <a:p>
          <a:endParaRPr lang="en-US"/>
        </a:p>
      </dgm:t>
    </dgm:pt>
    <dgm:pt modelId="{923F760A-E2FA-4F1B-913B-5F50996CF9B2}">
      <dgm:prSet phldrT="[Text]" custT="1"/>
      <dgm:spPr/>
      <dgm:t>
        <a:bodyPr/>
        <a:lstStyle/>
        <a:p>
          <a:r>
            <a:rPr lang="en-US" sz="2800" b="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Cân</a:t>
          </a:r>
          <a:r>
            <a:rPr lang="en-US" sz="2800" b="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b="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bằng</a:t>
          </a:r>
          <a:r>
            <a:rPr lang="en-US" sz="2800" b="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b="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nước</a:t>
          </a:r>
          <a:r>
            <a:rPr lang="en-US" sz="2800" b="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b="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điện</a:t>
          </a:r>
          <a:r>
            <a:rPr lang="en-US" sz="2800" b="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b="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giải</a:t>
          </a:r>
          <a:r>
            <a:rPr lang="en-US" sz="2800" b="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b="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và</a:t>
          </a:r>
          <a:r>
            <a:rPr lang="en-US" sz="2800" b="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b="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thẩm</a:t>
          </a:r>
          <a:r>
            <a:rPr lang="en-US" sz="2800" b="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b="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thấu</a:t>
          </a:r>
          <a:endParaRPr lang="en-US" sz="2800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60C6BD2-79B6-4757-9CF6-D13E9EEB4657}" type="parTrans" cxnId="{BAEB663E-FBC2-48B1-A1D4-C7E193BE99D6}">
      <dgm:prSet custT="1"/>
      <dgm:spPr/>
      <dgm:t>
        <a:bodyPr/>
        <a:lstStyle/>
        <a:p>
          <a:endParaRPr lang="en-US" sz="2800" b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077B2BE-C56C-4EC5-B950-AC362096F82F}" type="sibTrans" cxnId="{BAEB663E-FBC2-48B1-A1D4-C7E193BE99D6}">
      <dgm:prSet/>
      <dgm:spPr/>
      <dgm:t>
        <a:bodyPr/>
        <a:lstStyle/>
        <a:p>
          <a:endParaRPr lang="en-US"/>
        </a:p>
      </dgm:t>
    </dgm:pt>
    <dgm:pt modelId="{8544CFAF-8078-4BC4-8253-F527316E293E}">
      <dgm:prSet phldrT="[Text]" custT="1"/>
      <dgm:spPr/>
      <dgm:t>
        <a:bodyPr/>
        <a:lstStyle/>
        <a:p>
          <a:r>
            <a:rPr lang="en-US" sz="2800" b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Cân bằng toan kiềm</a:t>
          </a:r>
        </a:p>
      </dgm:t>
    </dgm:pt>
    <dgm:pt modelId="{B90B3CC2-C725-47B1-A54E-490DD54DB7CE}" type="parTrans" cxnId="{D5B69059-98A3-4C3E-A1F3-DB980A254610}">
      <dgm:prSet custT="1"/>
      <dgm:spPr/>
      <dgm:t>
        <a:bodyPr/>
        <a:lstStyle/>
        <a:p>
          <a:endParaRPr lang="en-US" sz="2800" b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90475F7-61C6-4765-857B-23DB45D5A6FF}" type="sibTrans" cxnId="{D5B69059-98A3-4C3E-A1F3-DB980A254610}">
      <dgm:prSet/>
      <dgm:spPr/>
      <dgm:t>
        <a:bodyPr/>
        <a:lstStyle/>
        <a:p>
          <a:endParaRPr lang="en-US"/>
        </a:p>
      </dgm:t>
    </dgm:pt>
    <dgm:pt modelId="{DC0C2A66-04E3-441D-B8C5-6F935AB5D899}">
      <dgm:prSet phldrT="[Text]" custT="1"/>
      <dgm:spPr/>
      <dgm:t>
        <a:bodyPr/>
        <a:lstStyle/>
        <a:p>
          <a:r>
            <a:rPr lang="en-US" sz="2800" b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Chống phù não</a:t>
          </a:r>
        </a:p>
      </dgm:t>
    </dgm:pt>
    <dgm:pt modelId="{06C8C2DE-1701-424C-B624-15B19EEF3112}" type="parTrans" cxnId="{3ABA45D7-A3B7-4990-A343-60EC89CFC90A}">
      <dgm:prSet custT="1"/>
      <dgm:spPr/>
      <dgm:t>
        <a:bodyPr/>
        <a:lstStyle/>
        <a:p>
          <a:endParaRPr lang="en-US" sz="2800" b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EC8DB7A-3466-48DA-95AE-E672BB990F16}" type="sibTrans" cxnId="{3ABA45D7-A3B7-4990-A343-60EC89CFC90A}">
      <dgm:prSet/>
      <dgm:spPr/>
      <dgm:t>
        <a:bodyPr/>
        <a:lstStyle/>
        <a:p>
          <a:endParaRPr lang="en-US"/>
        </a:p>
      </dgm:t>
    </dgm:pt>
    <dgm:pt modelId="{EDCA3B03-B58A-43E3-97B6-02126EB22F10}">
      <dgm:prSet phldrT="[Text]" custT="1"/>
      <dgm:spPr/>
      <dgm:t>
        <a:bodyPr/>
        <a:lstStyle/>
        <a:p>
          <a:r>
            <a:rPr lang="en-US" sz="2800" b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Chống co giật</a:t>
          </a:r>
        </a:p>
      </dgm:t>
    </dgm:pt>
    <dgm:pt modelId="{48BFB233-7E0E-4110-B1E4-D1A5092D7FA9}" type="parTrans" cxnId="{D100B5F0-5E6B-42B1-A290-DBF431BFD69C}">
      <dgm:prSet custT="1"/>
      <dgm:spPr/>
      <dgm:t>
        <a:bodyPr/>
        <a:lstStyle/>
        <a:p>
          <a:endParaRPr lang="en-US" sz="2800" b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9B0F95B-320E-403F-A281-D90E9DFD451F}" type="sibTrans" cxnId="{D100B5F0-5E6B-42B1-A290-DBF431BFD69C}">
      <dgm:prSet/>
      <dgm:spPr/>
      <dgm:t>
        <a:bodyPr/>
        <a:lstStyle/>
        <a:p>
          <a:endParaRPr lang="en-US"/>
        </a:p>
      </dgm:t>
    </dgm:pt>
    <dgm:pt modelId="{F56B81B6-4AC1-4C0F-B7DB-61E4D4628023}" type="pres">
      <dgm:prSet presAssocID="{1A51D181-3688-49A2-B5D4-FE90371B5E6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4097720-BC81-441A-8584-3E1BE28C5DD8}" type="pres">
      <dgm:prSet presAssocID="{39635B65-BC6D-4B96-9448-3D7A7329F598}" presName="root1" presStyleCnt="0"/>
      <dgm:spPr/>
    </dgm:pt>
    <dgm:pt modelId="{0048AA36-6416-432A-8802-F1DFE506538B}" type="pres">
      <dgm:prSet presAssocID="{39635B65-BC6D-4B96-9448-3D7A7329F59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DA8E3A-06DE-4917-A973-85980EC95E73}" type="pres">
      <dgm:prSet presAssocID="{39635B65-BC6D-4B96-9448-3D7A7329F598}" presName="level2hierChild" presStyleCnt="0"/>
      <dgm:spPr/>
    </dgm:pt>
    <dgm:pt modelId="{59B492E4-D715-476B-B2F7-9B367FFDEB7F}" type="pres">
      <dgm:prSet presAssocID="{0BCCE45F-F065-4C4C-AB08-0BCC018349DA}" presName="conn2-1" presStyleLbl="parChTrans1D2" presStyleIdx="0" presStyleCnt="7"/>
      <dgm:spPr/>
      <dgm:t>
        <a:bodyPr/>
        <a:lstStyle/>
        <a:p>
          <a:endParaRPr lang="en-US"/>
        </a:p>
      </dgm:t>
    </dgm:pt>
    <dgm:pt modelId="{318F280E-42B6-427E-BE70-545DA9185051}" type="pres">
      <dgm:prSet presAssocID="{0BCCE45F-F065-4C4C-AB08-0BCC018349DA}" presName="connTx" presStyleLbl="parChTrans1D2" presStyleIdx="0" presStyleCnt="7"/>
      <dgm:spPr/>
      <dgm:t>
        <a:bodyPr/>
        <a:lstStyle/>
        <a:p>
          <a:endParaRPr lang="en-US"/>
        </a:p>
      </dgm:t>
    </dgm:pt>
    <dgm:pt modelId="{B0AB2C31-08D3-495F-80E2-6A4ECEAEC8D2}" type="pres">
      <dgm:prSet presAssocID="{5C1055B4-0EB3-47D7-9E78-BEA283EC3BE7}" presName="root2" presStyleCnt="0"/>
      <dgm:spPr/>
    </dgm:pt>
    <dgm:pt modelId="{6AF1F0D7-F61E-4D96-9DB3-382BFD76CF76}" type="pres">
      <dgm:prSet presAssocID="{5C1055B4-0EB3-47D7-9E78-BEA283EC3BE7}" presName="LevelTwoTextNode" presStyleLbl="node2" presStyleIdx="0" presStyleCnt="7" custScaleX="3473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AC9ABC-43EE-4096-B1AD-83B7439F3163}" type="pres">
      <dgm:prSet presAssocID="{5C1055B4-0EB3-47D7-9E78-BEA283EC3BE7}" presName="level3hierChild" presStyleCnt="0"/>
      <dgm:spPr/>
    </dgm:pt>
    <dgm:pt modelId="{633F0A29-F3DA-44CC-81FB-FA045A8224A2}" type="pres">
      <dgm:prSet presAssocID="{9860A214-1E12-45C1-A3AF-460E037BCB30}" presName="conn2-1" presStyleLbl="parChTrans1D2" presStyleIdx="1" presStyleCnt="7"/>
      <dgm:spPr/>
      <dgm:t>
        <a:bodyPr/>
        <a:lstStyle/>
        <a:p>
          <a:endParaRPr lang="en-US"/>
        </a:p>
      </dgm:t>
    </dgm:pt>
    <dgm:pt modelId="{EAA13749-40AA-4B31-97B6-FEFB54A5A5E3}" type="pres">
      <dgm:prSet presAssocID="{9860A214-1E12-45C1-A3AF-460E037BCB30}" presName="connTx" presStyleLbl="parChTrans1D2" presStyleIdx="1" presStyleCnt="7"/>
      <dgm:spPr/>
      <dgm:t>
        <a:bodyPr/>
        <a:lstStyle/>
        <a:p>
          <a:endParaRPr lang="en-US"/>
        </a:p>
      </dgm:t>
    </dgm:pt>
    <dgm:pt modelId="{ECA81FF1-14C9-4649-AC40-3D03738096DF}" type="pres">
      <dgm:prSet presAssocID="{AA318530-C8B5-4E9D-95A9-96FCE6C7F8EF}" presName="root2" presStyleCnt="0"/>
      <dgm:spPr/>
    </dgm:pt>
    <dgm:pt modelId="{C5B3098C-22F3-41C9-B895-737F0B2B985F}" type="pres">
      <dgm:prSet presAssocID="{AA318530-C8B5-4E9D-95A9-96FCE6C7F8EF}" presName="LevelTwoTextNode" presStyleLbl="node2" presStyleIdx="1" presStyleCnt="7" custScaleX="3473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0A2598-37FB-4AEA-8468-CA7397C43B28}" type="pres">
      <dgm:prSet presAssocID="{AA318530-C8B5-4E9D-95A9-96FCE6C7F8EF}" presName="level3hierChild" presStyleCnt="0"/>
      <dgm:spPr/>
    </dgm:pt>
    <dgm:pt modelId="{2D9DC67F-471A-47F6-AD36-2717A65A117F}" type="pres">
      <dgm:prSet presAssocID="{41558EB4-E220-47E0-89A2-2F016E92FB85}" presName="conn2-1" presStyleLbl="parChTrans1D2" presStyleIdx="2" presStyleCnt="7"/>
      <dgm:spPr/>
      <dgm:t>
        <a:bodyPr/>
        <a:lstStyle/>
        <a:p>
          <a:endParaRPr lang="en-US"/>
        </a:p>
      </dgm:t>
    </dgm:pt>
    <dgm:pt modelId="{C680C289-6F3F-4CC7-BDEC-B1B6716165C3}" type="pres">
      <dgm:prSet presAssocID="{41558EB4-E220-47E0-89A2-2F016E92FB85}" presName="connTx" presStyleLbl="parChTrans1D2" presStyleIdx="2" presStyleCnt="7"/>
      <dgm:spPr/>
      <dgm:t>
        <a:bodyPr/>
        <a:lstStyle/>
        <a:p>
          <a:endParaRPr lang="en-US"/>
        </a:p>
      </dgm:t>
    </dgm:pt>
    <dgm:pt modelId="{E02E4455-72C2-4576-B724-8DB81A46B21E}" type="pres">
      <dgm:prSet presAssocID="{C6BE73EA-36F6-408B-B952-16F6B4502B41}" presName="root2" presStyleCnt="0"/>
      <dgm:spPr/>
    </dgm:pt>
    <dgm:pt modelId="{B5B657FA-5813-480F-8695-F39C94960638}" type="pres">
      <dgm:prSet presAssocID="{C6BE73EA-36F6-408B-B952-16F6B4502B41}" presName="LevelTwoTextNode" presStyleLbl="node2" presStyleIdx="2" presStyleCnt="7" custScaleX="3473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5F9CE8-C46E-4626-AC06-D004F175F4DB}" type="pres">
      <dgm:prSet presAssocID="{C6BE73EA-36F6-408B-B952-16F6B4502B41}" presName="level3hierChild" presStyleCnt="0"/>
      <dgm:spPr/>
    </dgm:pt>
    <dgm:pt modelId="{E0883985-9B0F-4530-BB22-3544252BDF50}" type="pres">
      <dgm:prSet presAssocID="{B60C6BD2-79B6-4757-9CF6-D13E9EEB4657}" presName="conn2-1" presStyleLbl="parChTrans1D2" presStyleIdx="3" presStyleCnt="7"/>
      <dgm:spPr/>
      <dgm:t>
        <a:bodyPr/>
        <a:lstStyle/>
        <a:p>
          <a:endParaRPr lang="en-US"/>
        </a:p>
      </dgm:t>
    </dgm:pt>
    <dgm:pt modelId="{FE77C664-8226-4260-950D-81F1853BA1EF}" type="pres">
      <dgm:prSet presAssocID="{B60C6BD2-79B6-4757-9CF6-D13E9EEB4657}" presName="connTx" presStyleLbl="parChTrans1D2" presStyleIdx="3" presStyleCnt="7"/>
      <dgm:spPr/>
      <dgm:t>
        <a:bodyPr/>
        <a:lstStyle/>
        <a:p>
          <a:endParaRPr lang="en-US"/>
        </a:p>
      </dgm:t>
    </dgm:pt>
    <dgm:pt modelId="{67394752-F5B8-436A-94D2-739E10E6F903}" type="pres">
      <dgm:prSet presAssocID="{923F760A-E2FA-4F1B-913B-5F50996CF9B2}" presName="root2" presStyleCnt="0"/>
      <dgm:spPr/>
    </dgm:pt>
    <dgm:pt modelId="{C09A56BC-A51F-4C32-A700-0864FB43459B}" type="pres">
      <dgm:prSet presAssocID="{923F760A-E2FA-4F1B-913B-5F50996CF9B2}" presName="LevelTwoTextNode" presStyleLbl="node2" presStyleIdx="3" presStyleCnt="7" custScaleX="3473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D323A4-4980-424B-B805-49850163F373}" type="pres">
      <dgm:prSet presAssocID="{923F760A-E2FA-4F1B-913B-5F50996CF9B2}" presName="level3hierChild" presStyleCnt="0"/>
      <dgm:spPr/>
    </dgm:pt>
    <dgm:pt modelId="{77D068DB-77A1-4EC6-921B-E374D67E9815}" type="pres">
      <dgm:prSet presAssocID="{B90B3CC2-C725-47B1-A54E-490DD54DB7CE}" presName="conn2-1" presStyleLbl="parChTrans1D2" presStyleIdx="4" presStyleCnt="7"/>
      <dgm:spPr/>
      <dgm:t>
        <a:bodyPr/>
        <a:lstStyle/>
        <a:p>
          <a:endParaRPr lang="en-US"/>
        </a:p>
      </dgm:t>
    </dgm:pt>
    <dgm:pt modelId="{2EEF761E-6762-4DE8-AB02-9DB31EAE4844}" type="pres">
      <dgm:prSet presAssocID="{B90B3CC2-C725-47B1-A54E-490DD54DB7CE}" presName="connTx" presStyleLbl="parChTrans1D2" presStyleIdx="4" presStyleCnt="7"/>
      <dgm:spPr/>
      <dgm:t>
        <a:bodyPr/>
        <a:lstStyle/>
        <a:p>
          <a:endParaRPr lang="en-US"/>
        </a:p>
      </dgm:t>
    </dgm:pt>
    <dgm:pt modelId="{3179AB5E-BEE1-469E-B999-2A01B9674314}" type="pres">
      <dgm:prSet presAssocID="{8544CFAF-8078-4BC4-8253-F527316E293E}" presName="root2" presStyleCnt="0"/>
      <dgm:spPr/>
    </dgm:pt>
    <dgm:pt modelId="{1028B549-24BC-4D31-B2DD-A02E9649BD05}" type="pres">
      <dgm:prSet presAssocID="{8544CFAF-8078-4BC4-8253-F527316E293E}" presName="LevelTwoTextNode" presStyleLbl="node2" presStyleIdx="4" presStyleCnt="7" custScaleX="3473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FBD046-4DE6-443D-91D3-4837316508A2}" type="pres">
      <dgm:prSet presAssocID="{8544CFAF-8078-4BC4-8253-F527316E293E}" presName="level3hierChild" presStyleCnt="0"/>
      <dgm:spPr/>
    </dgm:pt>
    <dgm:pt modelId="{EAABFE9E-FF85-4562-95C0-B4AF9FBA282F}" type="pres">
      <dgm:prSet presAssocID="{06C8C2DE-1701-424C-B624-15B19EEF3112}" presName="conn2-1" presStyleLbl="parChTrans1D2" presStyleIdx="5" presStyleCnt="7"/>
      <dgm:spPr/>
      <dgm:t>
        <a:bodyPr/>
        <a:lstStyle/>
        <a:p>
          <a:endParaRPr lang="en-US"/>
        </a:p>
      </dgm:t>
    </dgm:pt>
    <dgm:pt modelId="{EF92876B-8347-4B83-B7DE-BD1EBC85F661}" type="pres">
      <dgm:prSet presAssocID="{06C8C2DE-1701-424C-B624-15B19EEF3112}" presName="connTx" presStyleLbl="parChTrans1D2" presStyleIdx="5" presStyleCnt="7"/>
      <dgm:spPr/>
      <dgm:t>
        <a:bodyPr/>
        <a:lstStyle/>
        <a:p>
          <a:endParaRPr lang="en-US"/>
        </a:p>
      </dgm:t>
    </dgm:pt>
    <dgm:pt modelId="{7ECBCE93-B043-4131-8BFD-955F2D9B7D1B}" type="pres">
      <dgm:prSet presAssocID="{DC0C2A66-04E3-441D-B8C5-6F935AB5D899}" presName="root2" presStyleCnt="0"/>
      <dgm:spPr/>
    </dgm:pt>
    <dgm:pt modelId="{CBABFEC1-2815-4FA6-B72E-F8C38E2E2081}" type="pres">
      <dgm:prSet presAssocID="{DC0C2A66-04E3-441D-B8C5-6F935AB5D899}" presName="LevelTwoTextNode" presStyleLbl="node2" presStyleIdx="5" presStyleCnt="7" custScaleX="3473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824038-C4AF-4165-9434-74A00F774BEE}" type="pres">
      <dgm:prSet presAssocID="{DC0C2A66-04E3-441D-B8C5-6F935AB5D899}" presName="level3hierChild" presStyleCnt="0"/>
      <dgm:spPr/>
    </dgm:pt>
    <dgm:pt modelId="{892B5117-0B2F-454C-A108-3A93AF946DD1}" type="pres">
      <dgm:prSet presAssocID="{48BFB233-7E0E-4110-B1E4-D1A5092D7FA9}" presName="conn2-1" presStyleLbl="parChTrans1D2" presStyleIdx="6" presStyleCnt="7"/>
      <dgm:spPr/>
      <dgm:t>
        <a:bodyPr/>
        <a:lstStyle/>
        <a:p>
          <a:endParaRPr lang="en-US"/>
        </a:p>
      </dgm:t>
    </dgm:pt>
    <dgm:pt modelId="{B62FE7B8-857D-4F9C-A6C3-BB62E5F39798}" type="pres">
      <dgm:prSet presAssocID="{48BFB233-7E0E-4110-B1E4-D1A5092D7FA9}" presName="connTx" presStyleLbl="parChTrans1D2" presStyleIdx="6" presStyleCnt="7"/>
      <dgm:spPr/>
      <dgm:t>
        <a:bodyPr/>
        <a:lstStyle/>
        <a:p>
          <a:endParaRPr lang="en-US"/>
        </a:p>
      </dgm:t>
    </dgm:pt>
    <dgm:pt modelId="{3EFD3DEE-7097-4DE9-9ADE-2CB5829104C5}" type="pres">
      <dgm:prSet presAssocID="{EDCA3B03-B58A-43E3-97B6-02126EB22F10}" presName="root2" presStyleCnt="0"/>
      <dgm:spPr/>
    </dgm:pt>
    <dgm:pt modelId="{A85E1E30-5E75-43C3-888F-13799F360136}" type="pres">
      <dgm:prSet presAssocID="{EDCA3B03-B58A-43E3-97B6-02126EB22F10}" presName="LevelTwoTextNode" presStyleLbl="node2" presStyleIdx="6" presStyleCnt="7" custScaleX="3473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55F93C-5E60-43DF-8CF5-AC7608C175B3}" type="pres">
      <dgm:prSet presAssocID="{EDCA3B03-B58A-43E3-97B6-02126EB22F10}" presName="level3hierChild" presStyleCnt="0"/>
      <dgm:spPr/>
    </dgm:pt>
  </dgm:ptLst>
  <dgm:cxnLst>
    <dgm:cxn modelId="{0854CA2A-F5A8-40EA-94EB-F153169D3484}" type="presOf" srcId="{5C1055B4-0EB3-47D7-9E78-BEA283EC3BE7}" destId="{6AF1F0D7-F61E-4D96-9DB3-382BFD76CF76}" srcOrd="0" destOrd="0" presId="urn:microsoft.com/office/officeart/2008/layout/HorizontalMultiLevelHierarchy"/>
    <dgm:cxn modelId="{3B77AA83-4FAB-45FC-874B-F186A8530060}" type="presOf" srcId="{9860A214-1E12-45C1-A3AF-460E037BCB30}" destId="{EAA13749-40AA-4B31-97B6-FEFB54A5A5E3}" srcOrd="1" destOrd="0" presId="urn:microsoft.com/office/officeart/2008/layout/HorizontalMultiLevelHierarchy"/>
    <dgm:cxn modelId="{052EDC36-35C5-4CC7-B350-4934D5030BD5}" srcId="{39635B65-BC6D-4B96-9448-3D7A7329F598}" destId="{5C1055B4-0EB3-47D7-9E78-BEA283EC3BE7}" srcOrd="0" destOrd="0" parTransId="{0BCCE45F-F065-4C4C-AB08-0BCC018349DA}" sibTransId="{4DB392EE-3A8A-494B-B95E-E4B992776DB9}"/>
    <dgm:cxn modelId="{3ABA45D7-A3B7-4990-A343-60EC89CFC90A}" srcId="{39635B65-BC6D-4B96-9448-3D7A7329F598}" destId="{DC0C2A66-04E3-441D-B8C5-6F935AB5D899}" srcOrd="5" destOrd="0" parTransId="{06C8C2DE-1701-424C-B624-15B19EEF3112}" sibTransId="{BEC8DB7A-3466-48DA-95AE-E672BB990F16}"/>
    <dgm:cxn modelId="{055F1F9B-10BB-430F-B331-032C76E89F63}" type="presOf" srcId="{48BFB233-7E0E-4110-B1E4-D1A5092D7FA9}" destId="{B62FE7B8-857D-4F9C-A6C3-BB62E5F39798}" srcOrd="1" destOrd="0" presId="urn:microsoft.com/office/officeart/2008/layout/HorizontalMultiLevelHierarchy"/>
    <dgm:cxn modelId="{D5B69059-98A3-4C3E-A1F3-DB980A254610}" srcId="{39635B65-BC6D-4B96-9448-3D7A7329F598}" destId="{8544CFAF-8078-4BC4-8253-F527316E293E}" srcOrd="4" destOrd="0" parTransId="{B90B3CC2-C725-47B1-A54E-490DD54DB7CE}" sibTransId="{B90475F7-61C6-4765-857B-23DB45D5A6FF}"/>
    <dgm:cxn modelId="{4E5E329E-141C-49C5-983B-D377856DC9C5}" type="presOf" srcId="{9860A214-1E12-45C1-A3AF-460E037BCB30}" destId="{633F0A29-F3DA-44CC-81FB-FA045A8224A2}" srcOrd="0" destOrd="0" presId="urn:microsoft.com/office/officeart/2008/layout/HorizontalMultiLevelHierarchy"/>
    <dgm:cxn modelId="{8260C5BB-49C6-431D-A506-D47D5E18F67A}" type="presOf" srcId="{48BFB233-7E0E-4110-B1E4-D1A5092D7FA9}" destId="{892B5117-0B2F-454C-A108-3A93AF946DD1}" srcOrd="0" destOrd="0" presId="urn:microsoft.com/office/officeart/2008/layout/HorizontalMultiLevelHierarchy"/>
    <dgm:cxn modelId="{2BCDAEDD-6772-4A93-8AFD-7DB6D702AD5F}" type="presOf" srcId="{AA318530-C8B5-4E9D-95A9-96FCE6C7F8EF}" destId="{C5B3098C-22F3-41C9-B895-737F0B2B985F}" srcOrd="0" destOrd="0" presId="urn:microsoft.com/office/officeart/2008/layout/HorizontalMultiLevelHierarchy"/>
    <dgm:cxn modelId="{05191568-3D69-41AF-BE30-C85207BC0BA9}" srcId="{39635B65-BC6D-4B96-9448-3D7A7329F598}" destId="{C6BE73EA-36F6-408B-B952-16F6B4502B41}" srcOrd="2" destOrd="0" parTransId="{41558EB4-E220-47E0-89A2-2F016E92FB85}" sibTransId="{93DC8E77-F24E-42BD-A0C1-5445C5D89C87}"/>
    <dgm:cxn modelId="{FD2B25AD-044B-4D6C-B75D-9B86AE55000D}" type="presOf" srcId="{41558EB4-E220-47E0-89A2-2F016E92FB85}" destId="{C680C289-6F3F-4CC7-BDEC-B1B6716165C3}" srcOrd="1" destOrd="0" presId="urn:microsoft.com/office/officeart/2008/layout/HorizontalMultiLevelHierarchy"/>
    <dgm:cxn modelId="{B5D6912E-0D91-469C-8590-F9041D23C43E}" srcId="{1A51D181-3688-49A2-B5D4-FE90371B5E67}" destId="{39635B65-BC6D-4B96-9448-3D7A7329F598}" srcOrd="0" destOrd="0" parTransId="{60987A71-BA0D-4C70-BB1C-59BE16352CC6}" sibTransId="{DFE86380-41FE-4440-86F2-4D7E2D1BC7AB}"/>
    <dgm:cxn modelId="{0BB26EED-0772-4255-8E80-0D7396A47A01}" type="presOf" srcId="{0BCCE45F-F065-4C4C-AB08-0BCC018349DA}" destId="{318F280E-42B6-427E-BE70-545DA9185051}" srcOrd="1" destOrd="0" presId="urn:microsoft.com/office/officeart/2008/layout/HorizontalMultiLevelHierarchy"/>
    <dgm:cxn modelId="{A24EED5E-8058-4FAF-B511-E1CD56B5F145}" type="presOf" srcId="{06C8C2DE-1701-424C-B624-15B19EEF3112}" destId="{EF92876B-8347-4B83-B7DE-BD1EBC85F661}" srcOrd="1" destOrd="0" presId="urn:microsoft.com/office/officeart/2008/layout/HorizontalMultiLevelHierarchy"/>
    <dgm:cxn modelId="{22AAA6D7-73DD-4CE2-902B-1E22126FD42A}" type="presOf" srcId="{39635B65-BC6D-4B96-9448-3D7A7329F598}" destId="{0048AA36-6416-432A-8802-F1DFE506538B}" srcOrd="0" destOrd="0" presId="urn:microsoft.com/office/officeart/2008/layout/HorizontalMultiLevelHierarchy"/>
    <dgm:cxn modelId="{BAEB663E-FBC2-48B1-A1D4-C7E193BE99D6}" srcId="{39635B65-BC6D-4B96-9448-3D7A7329F598}" destId="{923F760A-E2FA-4F1B-913B-5F50996CF9B2}" srcOrd="3" destOrd="0" parTransId="{B60C6BD2-79B6-4757-9CF6-D13E9EEB4657}" sibTransId="{A077B2BE-C56C-4EC5-B950-AC362096F82F}"/>
    <dgm:cxn modelId="{0B1DBCB1-A660-4049-A827-019CF2F4CF0B}" type="presOf" srcId="{923F760A-E2FA-4F1B-913B-5F50996CF9B2}" destId="{C09A56BC-A51F-4C32-A700-0864FB43459B}" srcOrd="0" destOrd="0" presId="urn:microsoft.com/office/officeart/2008/layout/HorizontalMultiLevelHierarchy"/>
    <dgm:cxn modelId="{0CA39032-630A-4EA1-B9F5-8B0BB4B1E037}" type="presOf" srcId="{1A51D181-3688-49A2-B5D4-FE90371B5E67}" destId="{F56B81B6-4AC1-4C0F-B7DB-61E4D4628023}" srcOrd="0" destOrd="0" presId="urn:microsoft.com/office/officeart/2008/layout/HorizontalMultiLevelHierarchy"/>
    <dgm:cxn modelId="{E0CFB706-3D74-4BDD-AFB8-D9CE20687798}" type="presOf" srcId="{B60C6BD2-79B6-4757-9CF6-D13E9EEB4657}" destId="{FE77C664-8226-4260-950D-81F1853BA1EF}" srcOrd="1" destOrd="0" presId="urn:microsoft.com/office/officeart/2008/layout/HorizontalMultiLevelHierarchy"/>
    <dgm:cxn modelId="{36168786-4D15-4905-9AEB-99CEE421B05A}" type="presOf" srcId="{8544CFAF-8078-4BC4-8253-F527316E293E}" destId="{1028B549-24BC-4D31-B2DD-A02E9649BD05}" srcOrd="0" destOrd="0" presId="urn:microsoft.com/office/officeart/2008/layout/HorizontalMultiLevelHierarchy"/>
    <dgm:cxn modelId="{D100B5F0-5E6B-42B1-A290-DBF431BFD69C}" srcId="{39635B65-BC6D-4B96-9448-3D7A7329F598}" destId="{EDCA3B03-B58A-43E3-97B6-02126EB22F10}" srcOrd="6" destOrd="0" parTransId="{48BFB233-7E0E-4110-B1E4-D1A5092D7FA9}" sibTransId="{29B0F95B-320E-403F-A281-D90E9DFD451F}"/>
    <dgm:cxn modelId="{EE4E8FF5-1225-43C3-8622-A30ABD54ABD8}" type="presOf" srcId="{06C8C2DE-1701-424C-B624-15B19EEF3112}" destId="{EAABFE9E-FF85-4562-95C0-B4AF9FBA282F}" srcOrd="0" destOrd="0" presId="urn:microsoft.com/office/officeart/2008/layout/HorizontalMultiLevelHierarchy"/>
    <dgm:cxn modelId="{4DEB9228-7139-42CA-9480-46414B41A4D0}" type="presOf" srcId="{DC0C2A66-04E3-441D-B8C5-6F935AB5D899}" destId="{CBABFEC1-2815-4FA6-B72E-F8C38E2E2081}" srcOrd="0" destOrd="0" presId="urn:microsoft.com/office/officeart/2008/layout/HorizontalMultiLevelHierarchy"/>
    <dgm:cxn modelId="{E9E9AA31-FB71-4BD7-B8AE-1E6C5F43EAD1}" srcId="{39635B65-BC6D-4B96-9448-3D7A7329F598}" destId="{AA318530-C8B5-4E9D-95A9-96FCE6C7F8EF}" srcOrd="1" destOrd="0" parTransId="{9860A214-1E12-45C1-A3AF-460E037BCB30}" sibTransId="{C08EAF6E-4A57-40ED-BFA7-8DEECE6FC731}"/>
    <dgm:cxn modelId="{17E153E8-7FA3-403B-888F-3C2FA6768179}" type="presOf" srcId="{EDCA3B03-B58A-43E3-97B6-02126EB22F10}" destId="{A85E1E30-5E75-43C3-888F-13799F360136}" srcOrd="0" destOrd="0" presId="urn:microsoft.com/office/officeart/2008/layout/HorizontalMultiLevelHierarchy"/>
    <dgm:cxn modelId="{8E42A8A4-17A1-41A2-9D4D-5D752F22663F}" type="presOf" srcId="{B90B3CC2-C725-47B1-A54E-490DD54DB7CE}" destId="{77D068DB-77A1-4EC6-921B-E374D67E9815}" srcOrd="0" destOrd="0" presId="urn:microsoft.com/office/officeart/2008/layout/HorizontalMultiLevelHierarchy"/>
    <dgm:cxn modelId="{C39C4E34-A925-4C65-B536-C5E0AE359AC3}" type="presOf" srcId="{0BCCE45F-F065-4C4C-AB08-0BCC018349DA}" destId="{59B492E4-D715-476B-B2F7-9B367FFDEB7F}" srcOrd="0" destOrd="0" presId="urn:microsoft.com/office/officeart/2008/layout/HorizontalMultiLevelHierarchy"/>
    <dgm:cxn modelId="{E4EABD5A-BF22-4FAB-8061-DA78F1A8A956}" type="presOf" srcId="{41558EB4-E220-47E0-89A2-2F016E92FB85}" destId="{2D9DC67F-471A-47F6-AD36-2717A65A117F}" srcOrd="0" destOrd="0" presId="urn:microsoft.com/office/officeart/2008/layout/HorizontalMultiLevelHierarchy"/>
    <dgm:cxn modelId="{249F21C5-FB75-4A23-9976-DCDCFDD56CED}" type="presOf" srcId="{C6BE73EA-36F6-408B-B952-16F6B4502B41}" destId="{B5B657FA-5813-480F-8695-F39C94960638}" srcOrd="0" destOrd="0" presId="urn:microsoft.com/office/officeart/2008/layout/HorizontalMultiLevelHierarchy"/>
    <dgm:cxn modelId="{8E0119C2-BAFC-4C79-AC10-1EEF5EBDA66B}" type="presOf" srcId="{B90B3CC2-C725-47B1-A54E-490DD54DB7CE}" destId="{2EEF761E-6762-4DE8-AB02-9DB31EAE4844}" srcOrd="1" destOrd="0" presId="urn:microsoft.com/office/officeart/2008/layout/HorizontalMultiLevelHierarchy"/>
    <dgm:cxn modelId="{A36A63A8-8E21-4A7A-A0B9-E4B5D8510717}" type="presOf" srcId="{B60C6BD2-79B6-4757-9CF6-D13E9EEB4657}" destId="{E0883985-9B0F-4530-BB22-3544252BDF50}" srcOrd="0" destOrd="0" presId="urn:microsoft.com/office/officeart/2008/layout/HorizontalMultiLevelHierarchy"/>
    <dgm:cxn modelId="{90F2B9ED-15F9-4EC7-9C2B-C29881EC8C70}" type="presParOf" srcId="{F56B81B6-4AC1-4C0F-B7DB-61E4D4628023}" destId="{54097720-BC81-441A-8584-3E1BE28C5DD8}" srcOrd="0" destOrd="0" presId="urn:microsoft.com/office/officeart/2008/layout/HorizontalMultiLevelHierarchy"/>
    <dgm:cxn modelId="{57D7355B-B15F-4D73-8336-B437F30C28EC}" type="presParOf" srcId="{54097720-BC81-441A-8584-3E1BE28C5DD8}" destId="{0048AA36-6416-432A-8802-F1DFE506538B}" srcOrd="0" destOrd="0" presId="urn:microsoft.com/office/officeart/2008/layout/HorizontalMultiLevelHierarchy"/>
    <dgm:cxn modelId="{31BA33EF-D21B-47C4-8700-0E9E43696E2A}" type="presParOf" srcId="{54097720-BC81-441A-8584-3E1BE28C5DD8}" destId="{C9DA8E3A-06DE-4917-A973-85980EC95E73}" srcOrd="1" destOrd="0" presId="urn:microsoft.com/office/officeart/2008/layout/HorizontalMultiLevelHierarchy"/>
    <dgm:cxn modelId="{A2078E8F-18DB-4366-B6CA-35E421B2E455}" type="presParOf" srcId="{C9DA8E3A-06DE-4917-A973-85980EC95E73}" destId="{59B492E4-D715-476B-B2F7-9B367FFDEB7F}" srcOrd="0" destOrd="0" presId="urn:microsoft.com/office/officeart/2008/layout/HorizontalMultiLevelHierarchy"/>
    <dgm:cxn modelId="{ED64E67A-C160-4531-9557-F05797F21FE7}" type="presParOf" srcId="{59B492E4-D715-476B-B2F7-9B367FFDEB7F}" destId="{318F280E-42B6-427E-BE70-545DA9185051}" srcOrd="0" destOrd="0" presId="urn:microsoft.com/office/officeart/2008/layout/HorizontalMultiLevelHierarchy"/>
    <dgm:cxn modelId="{470AFBD4-8617-4442-9C66-0E258D05B767}" type="presParOf" srcId="{C9DA8E3A-06DE-4917-A973-85980EC95E73}" destId="{B0AB2C31-08D3-495F-80E2-6A4ECEAEC8D2}" srcOrd="1" destOrd="0" presId="urn:microsoft.com/office/officeart/2008/layout/HorizontalMultiLevelHierarchy"/>
    <dgm:cxn modelId="{F2C838EC-9B7D-468D-AD15-D4C0F2EDE1DB}" type="presParOf" srcId="{B0AB2C31-08D3-495F-80E2-6A4ECEAEC8D2}" destId="{6AF1F0D7-F61E-4D96-9DB3-382BFD76CF76}" srcOrd="0" destOrd="0" presId="urn:microsoft.com/office/officeart/2008/layout/HorizontalMultiLevelHierarchy"/>
    <dgm:cxn modelId="{44A67E6D-D52F-48FF-9425-05F07233F4D9}" type="presParOf" srcId="{B0AB2C31-08D3-495F-80E2-6A4ECEAEC8D2}" destId="{D6AC9ABC-43EE-4096-B1AD-83B7439F3163}" srcOrd="1" destOrd="0" presId="urn:microsoft.com/office/officeart/2008/layout/HorizontalMultiLevelHierarchy"/>
    <dgm:cxn modelId="{CD312D3E-DC6C-4C2A-ABFC-FF1C98B5BEBB}" type="presParOf" srcId="{C9DA8E3A-06DE-4917-A973-85980EC95E73}" destId="{633F0A29-F3DA-44CC-81FB-FA045A8224A2}" srcOrd="2" destOrd="0" presId="urn:microsoft.com/office/officeart/2008/layout/HorizontalMultiLevelHierarchy"/>
    <dgm:cxn modelId="{F98EE08F-4B16-4017-9B97-C18C3CCA98AA}" type="presParOf" srcId="{633F0A29-F3DA-44CC-81FB-FA045A8224A2}" destId="{EAA13749-40AA-4B31-97B6-FEFB54A5A5E3}" srcOrd="0" destOrd="0" presId="urn:microsoft.com/office/officeart/2008/layout/HorizontalMultiLevelHierarchy"/>
    <dgm:cxn modelId="{12AD6F85-580A-427D-9B68-E782C0A533A3}" type="presParOf" srcId="{C9DA8E3A-06DE-4917-A973-85980EC95E73}" destId="{ECA81FF1-14C9-4649-AC40-3D03738096DF}" srcOrd="3" destOrd="0" presId="urn:microsoft.com/office/officeart/2008/layout/HorizontalMultiLevelHierarchy"/>
    <dgm:cxn modelId="{DFB81661-2763-4C4A-847B-662A2188AD40}" type="presParOf" srcId="{ECA81FF1-14C9-4649-AC40-3D03738096DF}" destId="{C5B3098C-22F3-41C9-B895-737F0B2B985F}" srcOrd="0" destOrd="0" presId="urn:microsoft.com/office/officeart/2008/layout/HorizontalMultiLevelHierarchy"/>
    <dgm:cxn modelId="{4D5EF032-29D3-436D-9B77-5876631EEC4D}" type="presParOf" srcId="{ECA81FF1-14C9-4649-AC40-3D03738096DF}" destId="{2D0A2598-37FB-4AEA-8468-CA7397C43B28}" srcOrd="1" destOrd="0" presId="urn:microsoft.com/office/officeart/2008/layout/HorizontalMultiLevelHierarchy"/>
    <dgm:cxn modelId="{FE6560FF-03F4-4C12-BDCA-5B58AB660FD8}" type="presParOf" srcId="{C9DA8E3A-06DE-4917-A973-85980EC95E73}" destId="{2D9DC67F-471A-47F6-AD36-2717A65A117F}" srcOrd="4" destOrd="0" presId="urn:microsoft.com/office/officeart/2008/layout/HorizontalMultiLevelHierarchy"/>
    <dgm:cxn modelId="{A590B855-E2A3-4A2A-A5C9-078A261E603A}" type="presParOf" srcId="{2D9DC67F-471A-47F6-AD36-2717A65A117F}" destId="{C680C289-6F3F-4CC7-BDEC-B1B6716165C3}" srcOrd="0" destOrd="0" presId="urn:microsoft.com/office/officeart/2008/layout/HorizontalMultiLevelHierarchy"/>
    <dgm:cxn modelId="{4CAED6DD-A3C1-4D39-B10C-C84256718351}" type="presParOf" srcId="{C9DA8E3A-06DE-4917-A973-85980EC95E73}" destId="{E02E4455-72C2-4576-B724-8DB81A46B21E}" srcOrd="5" destOrd="0" presId="urn:microsoft.com/office/officeart/2008/layout/HorizontalMultiLevelHierarchy"/>
    <dgm:cxn modelId="{BE40FF42-8DD3-416E-A302-FFD4DECB9CAE}" type="presParOf" srcId="{E02E4455-72C2-4576-B724-8DB81A46B21E}" destId="{B5B657FA-5813-480F-8695-F39C94960638}" srcOrd="0" destOrd="0" presId="urn:microsoft.com/office/officeart/2008/layout/HorizontalMultiLevelHierarchy"/>
    <dgm:cxn modelId="{AF7264CE-52F5-4FFD-9CE7-2C479A99E2AA}" type="presParOf" srcId="{E02E4455-72C2-4576-B724-8DB81A46B21E}" destId="{DF5F9CE8-C46E-4626-AC06-D004F175F4DB}" srcOrd="1" destOrd="0" presId="urn:microsoft.com/office/officeart/2008/layout/HorizontalMultiLevelHierarchy"/>
    <dgm:cxn modelId="{61642D9B-02AA-47F9-A54E-BEC1CF11064A}" type="presParOf" srcId="{C9DA8E3A-06DE-4917-A973-85980EC95E73}" destId="{E0883985-9B0F-4530-BB22-3544252BDF50}" srcOrd="6" destOrd="0" presId="urn:microsoft.com/office/officeart/2008/layout/HorizontalMultiLevelHierarchy"/>
    <dgm:cxn modelId="{C9401802-D56F-4B06-B047-180316B3E949}" type="presParOf" srcId="{E0883985-9B0F-4530-BB22-3544252BDF50}" destId="{FE77C664-8226-4260-950D-81F1853BA1EF}" srcOrd="0" destOrd="0" presId="urn:microsoft.com/office/officeart/2008/layout/HorizontalMultiLevelHierarchy"/>
    <dgm:cxn modelId="{90FEFCF6-168F-4A8F-BD6E-BB3C352DFAD8}" type="presParOf" srcId="{C9DA8E3A-06DE-4917-A973-85980EC95E73}" destId="{67394752-F5B8-436A-94D2-739E10E6F903}" srcOrd="7" destOrd="0" presId="urn:microsoft.com/office/officeart/2008/layout/HorizontalMultiLevelHierarchy"/>
    <dgm:cxn modelId="{12199DA6-2D71-406A-B5CC-24E651796306}" type="presParOf" srcId="{67394752-F5B8-436A-94D2-739E10E6F903}" destId="{C09A56BC-A51F-4C32-A700-0864FB43459B}" srcOrd="0" destOrd="0" presId="urn:microsoft.com/office/officeart/2008/layout/HorizontalMultiLevelHierarchy"/>
    <dgm:cxn modelId="{C521F951-93B6-4C06-9280-33857D8CC202}" type="presParOf" srcId="{67394752-F5B8-436A-94D2-739E10E6F903}" destId="{2BD323A4-4980-424B-B805-49850163F373}" srcOrd="1" destOrd="0" presId="urn:microsoft.com/office/officeart/2008/layout/HorizontalMultiLevelHierarchy"/>
    <dgm:cxn modelId="{BD1A700C-A51F-4906-8CDA-6E2B5A832522}" type="presParOf" srcId="{C9DA8E3A-06DE-4917-A973-85980EC95E73}" destId="{77D068DB-77A1-4EC6-921B-E374D67E9815}" srcOrd="8" destOrd="0" presId="urn:microsoft.com/office/officeart/2008/layout/HorizontalMultiLevelHierarchy"/>
    <dgm:cxn modelId="{AD69BDA3-6DE9-4BB1-BD52-0CC77CFA2234}" type="presParOf" srcId="{77D068DB-77A1-4EC6-921B-E374D67E9815}" destId="{2EEF761E-6762-4DE8-AB02-9DB31EAE4844}" srcOrd="0" destOrd="0" presId="urn:microsoft.com/office/officeart/2008/layout/HorizontalMultiLevelHierarchy"/>
    <dgm:cxn modelId="{1F331975-D3C7-4160-B627-6A6F47FD2DF0}" type="presParOf" srcId="{C9DA8E3A-06DE-4917-A973-85980EC95E73}" destId="{3179AB5E-BEE1-469E-B999-2A01B9674314}" srcOrd="9" destOrd="0" presId="urn:microsoft.com/office/officeart/2008/layout/HorizontalMultiLevelHierarchy"/>
    <dgm:cxn modelId="{478DD150-2AC2-4CD2-A106-2A3BE6E97ADB}" type="presParOf" srcId="{3179AB5E-BEE1-469E-B999-2A01B9674314}" destId="{1028B549-24BC-4D31-B2DD-A02E9649BD05}" srcOrd="0" destOrd="0" presId="urn:microsoft.com/office/officeart/2008/layout/HorizontalMultiLevelHierarchy"/>
    <dgm:cxn modelId="{57FCAEC7-D3C4-4CF6-955E-1E100CEDD083}" type="presParOf" srcId="{3179AB5E-BEE1-469E-B999-2A01B9674314}" destId="{30FBD046-4DE6-443D-91D3-4837316508A2}" srcOrd="1" destOrd="0" presId="urn:microsoft.com/office/officeart/2008/layout/HorizontalMultiLevelHierarchy"/>
    <dgm:cxn modelId="{9E3041AB-EF89-40CC-887E-290A82575C6E}" type="presParOf" srcId="{C9DA8E3A-06DE-4917-A973-85980EC95E73}" destId="{EAABFE9E-FF85-4562-95C0-B4AF9FBA282F}" srcOrd="10" destOrd="0" presId="urn:microsoft.com/office/officeart/2008/layout/HorizontalMultiLevelHierarchy"/>
    <dgm:cxn modelId="{5CABDAF4-8DD3-4BAD-9877-70946E8824F0}" type="presParOf" srcId="{EAABFE9E-FF85-4562-95C0-B4AF9FBA282F}" destId="{EF92876B-8347-4B83-B7DE-BD1EBC85F661}" srcOrd="0" destOrd="0" presId="urn:microsoft.com/office/officeart/2008/layout/HorizontalMultiLevelHierarchy"/>
    <dgm:cxn modelId="{6D0497E3-6973-4958-A39C-02BE99CD5288}" type="presParOf" srcId="{C9DA8E3A-06DE-4917-A973-85980EC95E73}" destId="{7ECBCE93-B043-4131-8BFD-955F2D9B7D1B}" srcOrd="11" destOrd="0" presId="urn:microsoft.com/office/officeart/2008/layout/HorizontalMultiLevelHierarchy"/>
    <dgm:cxn modelId="{CC3B998D-E4E7-434C-94ED-A72729C85EFD}" type="presParOf" srcId="{7ECBCE93-B043-4131-8BFD-955F2D9B7D1B}" destId="{CBABFEC1-2815-4FA6-B72E-F8C38E2E2081}" srcOrd="0" destOrd="0" presId="urn:microsoft.com/office/officeart/2008/layout/HorizontalMultiLevelHierarchy"/>
    <dgm:cxn modelId="{FF95174D-04A2-4B37-9C5A-A3681E97239D}" type="presParOf" srcId="{7ECBCE93-B043-4131-8BFD-955F2D9B7D1B}" destId="{93824038-C4AF-4165-9434-74A00F774BEE}" srcOrd="1" destOrd="0" presId="urn:microsoft.com/office/officeart/2008/layout/HorizontalMultiLevelHierarchy"/>
    <dgm:cxn modelId="{9388A2AD-7CFA-42E7-8E3A-2984A0A99EEA}" type="presParOf" srcId="{C9DA8E3A-06DE-4917-A973-85980EC95E73}" destId="{892B5117-0B2F-454C-A108-3A93AF946DD1}" srcOrd="12" destOrd="0" presId="urn:microsoft.com/office/officeart/2008/layout/HorizontalMultiLevelHierarchy"/>
    <dgm:cxn modelId="{770882F9-38E0-4662-91AE-26B85B93C023}" type="presParOf" srcId="{892B5117-0B2F-454C-A108-3A93AF946DD1}" destId="{B62FE7B8-857D-4F9C-A6C3-BB62E5F39798}" srcOrd="0" destOrd="0" presId="urn:microsoft.com/office/officeart/2008/layout/HorizontalMultiLevelHierarchy"/>
    <dgm:cxn modelId="{C0295364-1B04-4B54-99A1-010E5E6DAA86}" type="presParOf" srcId="{C9DA8E3A-06DE-4917-A973-85980EC95E73}" destId="{3EFD3DEE-7097-4DE9-9ADE-2CB5829104C5}" srcOrd="13" destOrd="0" presId="urn:microsoft.com/office/officeart/2008/layout/HorizontalMultiLevelHierarchy"/>
    <dgm:cxn modelId="{727E60CA-02F2-498F-89BD-729C06474582}" type="presParOf" srcId="{3EFD3DEE-7097-4DE9-9ADE-2CB5829104C5}" destId="{A85E1E30-5E75-43C3-888F-13799F360136}" srcOrd="0" destOrd="0" presId="urn:microsoft.com/office/officeart/2008/layout/HorizontalMultiLevelHierarchy"/>
    <dgm:cxn modelId="{F52D06AE-71AB-4CDF-BA8F-4A0E1D25FE81}" type="presParOf" srcId="{3EFD3DEE-7097-4DE9-9ADE-2CB5829104C5}" destId="{7C55F93C-5E60-43DF-8CF5-AC7608C175B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F250F4-C4F7-4A9C-B073-B84699982C18}">
      <dsp:nvSpPr>
        <dsp:cNvPr id="0" name=""/>
        <dsp:cNvSpPr/>
      </dsp:nvSpPr>
      <dsp:spPr>
        <a:xfrm>
          <a:off x="2481435" y="1711365"/>
          <a:ext cx="1437929" cy="14379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>
              <a:latin typeface="Arial" pitchFamily="34" charset="0"/>
              <a:cs typeface="Arial" pitchFamily="34" charset="0"/>
            </a:rPr>
            <a:t>Cơ</a:t>
          </a:r>
          <a:r>
            <a:rPr lang="en-US" sz="23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300" kern="1200" dirty="0" err="1" smtClean="0">
              <a:latin typeface="Arial" pitchFamily="34" charset="0"/>
              <a:cs typeface="Arial" pitchFamily="34" charset="0"/>
            </a:rPr>
            <a:t>chế</a:t>
          </a:r>
          <a:endParaRPr lang="en-US" sz="2300" kern="1200" dirty="0">
            <a:latin typeface="Arial" pitchFamily="34" charset="0"/>
            <a:cs typeface="Arial" pitchFamily="34" charset="0"/>
          </a:endParaRPr>
        </a:p>
      </dsp:txBody>
      <dsp:txXfrm>
        <a:off x="2692015" y="1921945"/>
        <a:ext cx="1016769" cy="1016769"/>
      </dsp:txXfrm>
    </dsp:sp>
    <dsp:sp modelId="{FB539C81-6DEE-446A-BC07-700469B37CA4}">
      <dsp:nvSpPr>
        <dsp:cNvPr id="0" name=""/>
        <dsp:cNvSpPr/>
      </dsp:nvSpPr>
      <dsp:spPr>
        <a:xfrm rot="12900000">
          <a:off x="1557914" y="1460666"/>
          <a:ext cx="1100592" cy="40980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E776DD-A37E-4926-A983-E22255635BA4}">
      <dsp:nvSpPr>
        <dsp:cNvPr id="0" name=""/>
        <dsp:cNvSpPr/>
      </dsp:nvSpPr>
      <dsp:spPr>
        <a:xfrm>
          <a:off x="974418" y="803521"/>
          <a:ext cx="1366033" cy="10928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>
              <a:latin typeface="Arial" pitchFamily="34" charset="0"/>
              <a:cs typeface="Arial" pitchFamily="34" charset="0"/>
            </a:rPr>
            <a:t>Tổn</a:t>
          </a:r>
          <a:r>
            <a:rPr lang="en-US" sz="23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300" kern="1200" dirty="0" err="1" smtClean="0">
              <a:latin typeface="Arial" pitchFamily="34" charset="0"/>
              <a:cs typeface="Arial" pitchFamily="34" charset="0"/>
            </a:rPr>
            <a:t>thương</a:t>
          </a:r>
          <a:r>
            <a:rPr lang="en-US" sz="23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300" kern="1200" dirty="0" err="1" smtClean="0">
              <a:latin typeface="Arial" pitchFamily="34" charset="0"/>
              <a:cs typeface="Arial" pitchFamily="34" charset="0"/>
            </a:rPr>
            <a:t>giải</a:t>
          </a:r>
          <a:r>
            <a:rPr lang="en-US" sz="23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300" kern="1200" dirty="0" err="1" smtClean="0">
              <a:latin typeface="Arial" pitchFamily="34" charset="0"/>
              <a:cs typeface="Arial" pitchFamily="34" charset="0"/>
            </a:rPr>
            <a:t>phẫu</a:t>
          </a:r>
          <a:endParaRPr lang="en-US" sz="2300" kern="1200" dirty="0">
            <a:latin typeface="Arial" pitchFamily="34" charset="0"/>
            <a:cs typeface="Arial" pitchFamily="34" charset="0"/>
          </a:endParaRPr>
        </a:p>
      </dsp:txBody>
      <dsp:txXfrm>
        <a:off x="1006426" y="835529"/>
        <a:ext cx="1302017" cy="1028810"/>
      </dsp:txXfrm>
    </dsp:sp>
    <dsp:sp modelId="{E4DE288E-B4D9-4DF9-87C9-056CF9CED38B}">
      <dsp:nvSpPr>
        <dsp:cNvPr id="0" name=""/>
        <dsp:cNvSpPr/>
      </dsp:nvSpPr>
      <dsp:spPr>
        <a:xfrm rot="16200000">
          <a:off x="2650103" y="892108"/>
          <a:ext cx="1100592" cy="40980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779DD9-B895-43B8-8CF8-8599E236A106}">
      <dsp:nvSpPr>
        <dsp:cNvPr id="0" name=""/>
        <dsp:cNvSpPr/>
      </dsp:nvSpPr>
      <dsp:spPr>
        <a:xfrm>
          <a:off x="2517383" y="304"/>
          <a:ext cx="1366033" cy="10928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>
              <a:latin typeface="Arial" pitchFamily="34" charset="0"/>
              <a:cs typeface="Arial" pitchFamily="34" charset="0"/>
            </a:rPr>
            <a:t>Rối</a:t>
          </a:r>
          <a:r>
            <a:rPr lang="en-US" sz="23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300" kern="1200" dirty="0" err="1" smtClean="0">
              <a:latin typeface="Arial" pitchFamily="34" charset="0"/>
              <a:cs typeface="Arial" pitchFamily="34" charset="0"/>
            </a:rPr>
            <a:t>loạn</a:t>
          </a:r>
          <a:r>
            <a:rPr lang="en-US" sz="23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300" kern="1200" dirty="0" err="1" smtClean="0">
              <a:latin typeface="Arial" pitchFamily="34" charset="0"/>
              <a:cs typeface="Arial" pitchFamily="34" charset="0"/>
            </a:rPr>
            <a:t>chuyển</a:t>
          </a:r>
          <a:r>
            <a:rPr lang="en-US" sz="23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300" kern="1200" dirty="0" err="1" smtClean="0">
              <a:latin typeface="Arial" pitchFamily="34" charset="0"/>
              <a:cs typeface="Arial" pitchFamily="34" charset="0"/>
            </a:rPr>
            <a:t>hoá</a:t>
          </a:r>
          <a:endParaRPr lang="en-US" sz="2300" kern="1200" dirty="0">
            <a:latin typeface="Arial" pitchFamily="34" charset="0"/>
            <a:cs typeface="Arial" pitchFamily="34" charset="0"/>
          </a:endParaRPr>
        </a:p>
      </dsp:txBody>
      <dsp:txXfrm>
        <a:off x="2549391" y="32312"/>
        <a:ext cx="1302017" cy="1028810"/>
      </dsp:txXfrm>
    </dsp:sp>
    <dsp:sp modelId="{5F4143AB-2FFE-481D-8F2F-C2DA731FA0AD}">
      <dsp:nvSpPr>
        <dsp:cNvPr id="0" name=""/>
        <dsp:cNvSpPr/>
      </dsp:nvSpPr>
      <dsp:spPr>
        <a:xfrm rot="19500000">
          <a:off x="3742292" y="1460666"/>
          <a:ext cx="1100592" cy="40980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54947D-5B02-42AD-93AD-99B258013F37}">
      <dsp:nvSpPr>
        <dsp:cNvPr id="0" name=""/>
        <dsp:cNvSpPr/>
      </dsp:nvSpPr>
      <dsp:spPr>
        <a:xfrm>
          <a:off x="4060348" y="803521"/>
          <a:ext cx="1366033" cy="10928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>
              <a:latin typeface="Arial" pitchFamily="34" charset="0"/>
              <a:cs typeface="Arial" pitchFamily="34" charset="0"/>
            </a:rPr>
            <a:t>Rối</a:t>
          </a:r>
          <a:r>
            <a:rPr lang="en-US" sz="23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300" kern="1200" dirty="0" err="1" smtClean="0">
              <a:latin typeface="Arial" pitchFamily="34" charset="0"/>
              <a:cs typeface="Arial" pitchFamily="34" charset="0"/>
            </a:rPr>
            <a:t>loạn</a:t>
          </a:r>
          <a:r>
            <a:rPr lang="en-US" sz="23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300" kern="1200" dirty="0" err="1" smtClean="0">
              <a:latin typeface="Arial" pitchFamily="34" charset="0"/>
              <a:cs typeface="Arial" pitchFamily="34" charset="0"/>
            </a:rPr>
            <a:t>đáp</a:t>
          </a:r>
          <a:r>
            <a:rPr lang="en-US" sz="23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300" kern="1200" dirty="0" err="1" smtClean="0">
              <a:latin typeface="Arial" pitchFamily="34" charset="0"/>
              <a:cs typeface="Arial" pitchFamily="34" charset="0"/>
            </a:rPr>
            <a:t>ứng</a:t>
          </a:r>
          <a:r>
            <a:rPr lang="en-US" sz="23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300" kern="1200" dirty="0" err="1" smtClean="0">
              <a:latin typeface="Arial" pitchFamily="34" charset="0"/>
              <a:cs typeface="Arial" pitchFamily="34" charset="0"/>
            </a:rPr>
            <a:t>của</a:t>
          </a:r>
          <a:r>
            <a:rPr lang="en-US" sz="23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300" kern="1200" dirty="0" err="1" smtClean="0">
              <a:latin typeface="Arial" pitchFamily="34" charset="0"/>
              <a:cs typeface="Arial" pitchFamily="34" charset="0"/>
            </a:rPr>
            <a:t>màng</a:t>
          </a:r>
          <a:r>
            <a:rPr lang="en-US" sz="23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300" kern="1200" dirty="0" err="1" smtClean="0">
              <a:latin typeface="Arial" pitchFamily="34" charset="0"/>
              <a:cs typeface="Arial" pitchFamily="34" charset="0"/>
            </a:rPr>
            <a:t>nơron</a:t>
          </a:r>
          <a:r>
            <a:rPr lang="en-US" sz="2300" kern="1200" dirty="0" smtClean="0">
              <a:latin typeface="Arial" pitchFamily="34" charset="0"/>
              <a:cs typeface="Arial" pitchFamily="34" charset="0"/>
            </a:rPr>
            <a:t> </a:t>
          </a:r>
          <a:endParaRPr lang="en-US" sz="2300" kern="1200" dirty="0">
            <a:latin typeface="Arial" pitchFamily="34" charset="0"/>
            <a:cs typeface="Arial" pitchFamily="34" charset="0"/>
          </a:endParaRPr>
        </a:p>
      </dsp:txBody>
      <dsp:txXfrm>
        <a:off x="4092356" y="835529"/>
        <a:ext cx="1302017" cy="10288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C6920E-64C5-4CF6-AD38-2C3506173C27}">
      <dsp:nvSpPr>
        <dsp:cNvPr id="0" name=""/>
        <dsp:cNvSpPr/>
      </dsp:nvSpPr>
      <dsp:spPr>
        <a:xfrm rot="5400000">
          <a:off x="4230776" y="-2290900"/>
          <a:ext cx="1608951" cy="61907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err="1" smtClean="0">
              <a:latin typeface="Arial" pitchFamily="34" charset="0"/>
              <a:cs typeface="Arial" pitchFamily="34" charset="0"/>
            </a:rPr>
            <a:t>Cthương</a:t>
          </a:r>
          <a:r>
            <a:rPr lang="en-US" sz="25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500" kern="1200" dirty="0" err="1">
              <a:latin typeface="Arial" pitchFamily="34" charset="0"/>
              <a:cs typeface="Arial" pitchFamily="34" charset="0"/>
            </a:rPr>
            <a:t>sọ</a:t>
          </a:r>
          <a:r>
            <a:rPr lang="en-US" sz="25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500" kern="1200" dirty="0" err="1" smtClean="0">
              <a:latin typeface="Arial" pitchFamily="34" charset="0"/>
              <a:cs typeface="Arial" pitchFamily="34" charset="0"/>
            </a:rPr>
            <a:t>não,tai</a:t>
          </a:r>
          <a:r>
            <a:rPr lang="en-US" sz="25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500" kern="1200" dirty="0" err="1" smtClean="0">
              <a:latin typeface="Arial" pitchFamily="34" charset="0"/>
              <a:cs typeface="Arial" pitchFamily="34" charset="0"/>
            </a:rPr>
            <a:t>biến</a:t>
          </a:r>
          <a:r>
            <a:rPr lang="en-US" sz="25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500" kern="1200" dirty="0" err="1" smtClean="0">
              <a:latin typeface="Arial" pitchFamily="34" charset="0"/>
              <a:cs typeface="Arial" pitchFamily="34" charset="0"/>
            </a:rPr>
            <a:t>MMN</a:t>
          </a:r>
          <a:r>
            <a:rPr lang="en-US" sz="2500" kern="1200" dirty="0" smtClean="0">
              <a:latin typeface="Arial" pitchFamily="34" charset="0"/>
              <a:cs typeface="Arial" pitchFamily="34" charset="0"/>
            </a:rPr>
            <a:t> (</a:t>
          </a:r>
          <a:r>
            <a:rPr lang="en-US" sz="2500" kern="1200" dirty="0" err="1" smtClean="0">
              <a:latin typeface="Arial" pitchFamily="34" charset="0"/>
              <a:cs typeface="Arial" pitchFamily="34" charset="0"/>
            </a:rPr>
            <a:t>xuất</a:t>
          </a:r>
          <a:r>
            <a:rPr lang="en-US" sz="25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500" kern="1200" dirty="0" err="1">
              <a:latin typeface="Arial" pitchFamily="34" charset="0"/>
              <a:cs typeface="Arial" pitchFamily="34" charset="0"/>
            </a:rPr>
            <a:t>huyết</a:t>
          </a:r>
          <a:r>
            <a:rPr lang="en-US" sz="2500" kern="1200" dirty="0">
              <a:latin typeface="Arial" pitchFamily="34" charset="0"/>
              <a:cs typeface="Arial" pitchFamily="34" charset="0"/>
            </a:rPr>
            <a:t>, </a:t>
          </a:r>
          <a:r>
            <a:rPr lang="en-US" sz="2500" kern="1200" dirty="0" err="1">
              <a:latin typeface="Arial" pitchFamily="34" charset="0"/>
              <a:cs typeface="Arial" pitchFamily="34" charset="0"/>
            </a:rPr>
            <a:t>nhũn</a:t>
          </a:r>
          <a:r>
            <a:rPr lang="en-US" sz="25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500" kern="1200" dirty="0" err="1">
              <a:latin typeface="Arial" pitchFamily="34" charset="0"/>
              <a:cs typeface="Arial" pitchFamily="34" charset="0"/>
            </a:rPr>
            <a:t>não</a:t>
          </a:r>
          <a:r>
            <a:rPr lang="en-US" sz="2500" kern="1200" dirty="0">
              <a:latin typeface="Arial" pitchFamily="34" charset="0"/>
              <a:cs typeface="Arial" pitchFamily="34" charset="0"/>
            </a:rPr>
            <a:t>), </a:t>
          </a:r>
          <a:r>
            <a:rPr lang="en-US" sz="2500" kern="1200" dirty="0" err="1">
              <a:latin typeface="Arial" pitchFamily="34" charset="0"/>
              <a:cs typeface="Arial" pitchFamily="34" charset="0"/>
            </a:rPr>
            <a:t>viêm</a:t>
          </a:r>
          <a:r>
            <a:rPr lang="en-US" sz="25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500" kern="1200" dirty="0" err="1">
              <a:latin typeface="Arial" pitchFamily="34" charset="0"/>
              <a:cs typeface="Arial" pitchFamily="34" charset="0"/>
            </a:rPr>
            <a:t>tắc</a:t>
          </a:r>
          <a:r>
            <a:rPr lang="en-US" sz="25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500" kern="1200" dirty="0" smtClean="0">
              <a:latin typeface="Arial" pitchFamily="34" charset="0"/>
              <a:cs typeface="Arial" pitchFamily="34" charset="0"/>
            </a:rPr>
            <a:t>TM </a:t>
          </a:r>
          <a:r>
            <a:rPr lang="en-US" sz="2500" kern="1200" dirty="0" err="1">
              <a:latin typeface="Arial" pitchFamily="34" charset="0"/>
              <a:cs typeface="Arial" pitchFamily="34" charset="0"/>
            </a:rPr>
            <a:t>não</a:t>
          </a:r>
          <a:endParaRPr lang="en-US" sz="2500" kern="1200" dirty="0">
            <a:latin typeface="Arial" pitchFamily="34" charset="0"/>
            <a:cs typeface="Arial" pitchFamily="34" charset="0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err="1">
              <a:latin typeface="Arial" pitchFamily="34" charset="0"/>
              <a:cs typeface="Arial" pitchFamily="34" charset="0"/>
            </a:rPr>
            <a:t>Nhiễm</a:t>
          </a:r>
          <a:r>
            <a:rPr lang="en-US" sz="25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500" kern="1200" dirty="0" err="1">
              <a:latin typeface="Arial" pitchFamily="34" charset="0"/>
              <a:cs typeface="Arial" pitchFamily="34" charset="0"/>
            </a:rPr>
            <a:t>trùng</a:t>
          </a:r>
          <a:r>
            <a:rPr lang="en-US" sz="25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500" kern="1200" dirty="0" err="1">
              <a:latin typeface="Arial" pitchFamily="34" charset="0"/>
              <a:cs typeface="Arial" pitchFamily="34" charset="0"/>
            </a:rPr>
            <a:t>não</a:t>
          </a:r>
          <a:r>
            <a:rPr lang="en-US" sz="2500" kern="1200" dirty="0">
              <a:latin typeface="Arial" pitchFamily="34" charset="0"/>
              <a:cs typeface="Arial" pitchFamily="34" charset="0"/>
            </a:rPr>
            <a:t>, </a:t>
          </a:r>
          <a:r>
            <a:rPr lang="en-US" sz="2500" kern="1200" dirty="0" err="1">
              <a:latin typeface="Arial" pitchFamily="34" charset="0"/>
              <a:cs typeface="Arial" pitchFamily="34" charset="0"/>
            </a:rPr>
            <a:t>màng</a:t>
          </a:r>
          <a:r>
            <a:rPr lang="en-US" sz="25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500" kern="1200" dirty="0" err="1">
              <a:latin typeface="Arial" pitchFamily="34" charset="0"/>
              <a:cs typeface="Arial" pitchFamily="34" charset="0"/>
            </a:rPr>
            <a:t>não</a:t>
          </a:r>
          <a:r>
            <a:rPr lang="en-US" sz="2500" kern="1200" dirty="0">
              <a:latin typeface="Arial" pitchFamily="34" charset="0"/>
              <a:cs typeface="Arial" pitchFamily="34" charset="0"/>
            </a:rPr>
            <a:t>: </a:t>
          </a:r>
          <a:r>
            <a:rPr lang="en-US" sz="2500" kern="1200" dirty="0" err="1">
              <a:latin typeface="Arial" pitchFamily="34" charset="0"/>
              <a:cs typeface="Arial" pitchFamily="34" charset="0"/>
            </a:rPr>
            <a:t>viêm</a:t>
          </a:r>
          <a:r>
            <a:rPr lang="en-US" sz="25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500" kern="1200" dirty="0" err="1">
              <a:latin typeface="Arial" pitchFamily="34" charset="0"/>
              <a:cs typeface="Arial" pitchFamily="34" charset="0"/>
            </a:rPr>
            <a:t>não-màng</a:t>
          </a:r>
          <a:r>
            <a:rPr lang="en-US" sz="25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500" kern="1200" dirty="0" err="1">
              <a:latin typeface="Arial" pitchFamily="34" charset="0"/>
              <a:cs typeface="Arial" pitchFamily="34" charset="0"/>
            </a:rPr>
            <a:t>não</a:t>
          </a:r>
          <a:r>
            <a:rPr lang="en-US" sz="2500" kern="1200" dirty="0">
              <a:latin typeface="Arial" pitchFamily="34" charset="0"/>
              <a:cs typeface="Arial" pitchFamily="34" charset="0"/>
            </a:rPr>
            <a:t>, </a:t>
          </a:r>
          <a:r>
            <a:rPr lang="en-US" sz="2500" kern="1200" dirty="0" err="1">
              <a:latin typeface="Arial" pitchFamily="34" charset="0"/>
              <a:cs typeface="Arial" pitchFamily="34" charset="0"/>
            </a:rPr>
            <a:t>ápxe</a:t>
          </a:r>
          <a:r>
            <a:rPr lang="en-US" sz="25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500" kern="1200" dirty="0" err="1" smtClean="0">
              <a:latin typeface="Arial" pitchFamily="34" charset="0"/>
              <a:cs typeface="Arial" pitchFamily="34" charset="0"/>
            </a:rPr>
            <a:t>não,động</a:t>
          </a:r>
          <a:r>
            <a:rPr lang="en-US" sz="25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500" kern="1200" dirty="0" err="1">
              <a:latin typeface="Arial" pitchFamily="34" charset="0"/>
              <a:cs typeface="Arial" pitchFamily="34" charset="0"/>
            </a:rPr>
            <a:t>kinh</a:t>
          </a:r>
          <a:r>
            <a:rPr lang="en-US" sz="25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500" kern="1200" dirty="0" smtClean="0">
              <a:latin typeface="Arial" pitchFamily="34" charset="0"/>
              <a:cs typeface="Arial" pitchFamily="34" charset="0"/>
            </a:rPr>
            <a:t>..</a:t>
          </a:r>
          <a:endParaRPr lang="en-US" sz="2500" kern="1200" dirty="0">
            <a:latin typeface="Arial" pitchFamily="34" charset="0"/>
            <a:cs typeface="Arial" pitchFamily="34" charset="0"/>
          </a:endParaRPr>
        </a:p>
      </dsp:txBody>
      <dsp:txXfrm rot="-5400000">
        <a:off x="1939876" y="78543"/>
        <a:ext cx="6112209" cy="1451865"/>
      </dsp:txXfrm>
    </dsp:sp>
    <dsp:sp modelId="{68019574-120E-4874-A579-40536CEB7ACE}">
      <dsp:nvSpPr>
        <dsp:cNvPr id="0" name=""/>
        <dsp:cNvSpPr/>
      </dsp:nvSpPr>
      <dsp:spPr>
        <a:xfrm>
          <a:off x="232768" y="326104"/>
          <a:ext cx="1716246" cy="9144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MẠCH</a:t>
          </a:r>
          <a:r>
            <a:rPr lang="en-US" sz="20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NÃO</a:t>
          </a:r>
          <a:endParaRPr lang="en-US" sz="20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77406" y="370742"/>
        <a:ext cx="1626970" cy="825131"/>
      </dsp:txXfrm>
    </dsp:sp>
    <dsp:sp modelId="{F610ECF4-77E4-4E41-A9CC-117946949561}">
      <dsp:nvSpPr>
        <dsp:cNvPr id="0" name=""/>
        <dsp:cNvSpPr/>
      </dsp:nvSpPr>
      <dsp:spPr>
        <a:xfrm rot="5400000">
          <a:off x="4249440" y="-629957"/>
          <a:ext cx="1608951" cy="628911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err="1">
              <a:latin typeface="Arial" pitchFamily="34" charset="0"/>
              <a:cs typeface="Arial" pitchFamily="34" charset="0"/>
            </a:rPr>
            <a:t>Bệnh</a:t>
          </a:r>
          <a:r>
            <a:rPr lang="en-US" sz="25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500" kern="1200" dirty="0" err="1">
              <a:latin typeface="Arial" pitchFamily="34" charset="0"/>
              <a:cs typeface="Arial" pitchFamily="34" charset="0"/>
            </a:rPr>
            <a:t>não</a:t>
          </a:r>
          <a:r>
            <a:rPr lang="en-US" sz="25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500" kern="1200" dirty="0" err="1">
              <a:latin typeface="Arial" pitchFamily="34" charset="0"/>
              <a:cs typeface="Arial" pitchFamily="34" charset="0"/>
            </a:rPr>
            <a:t>hô</a:t>
          </a:r>
          <a:r>
            <a:rPr lang="en-US" sz="25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500" kern="1200" dirty="0" err="1">
              <a:latin typeface="Arial" pitchFamily="34" charset="0"/>
              <a:cs typeface="Arial" pitchFamily="34" charset="0"/>
            </a:rPr>
            <a:t>hấp,hôn</a:t>
          </a:r>
          <a:r>
            <a:rPr lang="en-US" sz="25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500" kern="1200" dirty="0" err="1">
              <a:latin typeface="Arial" pitchFamily="34" charset="0"/>
              <a:cs typeface="Arial" pitchFamily="34" charset="0"/>
            </a:rPr>
            <a:t>mê</a:t>
          </a:r>
          <a:r>
            <a:rPr lang="en-US" sz="25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500" kern="1200" dirty="0" err="1">
              <a:latin typeface="Arial" pitchFamily="34" charset="0"/>
              <a:cs typeface="Arial" pitchFamily="34" charset="0"/>
            </a:rPr>
            <a:t>gan</a:t>
          </a:r>
          <a:r>
            <a:rPr lang="en-US" sz="2500" kern="1200" dirty="0">
              <a:latin typeface="Arial" pitchFamily="34" charset="0"/>
              <a:cs typeface="Arial" pitchFamily="34" charset="0"/>
            </a:rPr>
            <a:t> ,</a:t>
          </a:r>
          <a:r>
            <a:rPr lang="en-US" sz="2500" kern="1200" dirty="0" err="1">
              <a:latin typeface="Arial" pitchFamily="34" charset="0"/>
              <a:cs typeface="Arial" pitchFamily="34" charset="0"/>
            </a:rPr>
            <a:t>suy</a:t>
          </a:r>
          <a:r>
            <a:rPr lang="en-US" sz="25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500" kern="1200" dirty="0" err="1">
              <a:latin typeface="Arial" pitchFamily="34" charset="0"/>
              <a:cs typeface="Arial" pitchFamily="34" charset="0"/>
            </a:rPr>
            <a:t>thận</a:t>
          </a:r>
          <a:endParaRPr lang="en-US" sz="2500" kern="1200" dirty="0">
            <a:latin typeface="Arial" pitchFamily="34" charset="0"/>
            <a:cs typeface="Arial" pitchFamily="34" charset="0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err="1">
              <a:latin typeface="Arial" pitchFamily="34" charset="0"/>
              <a:cs typeface="Arial" pitchFamily="34" charset="0"/>
            </a:rPr>
            <a:t>Hôn</a:t>
          </a:r>
          <a:r>
            <a:rPr lang="en-US" sz="25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500" kern="1200" dirty="0" err="1">
              <a:latin typeface="Arial" pitchFamily="34" charset="0"/>
              <a:cs typeface="Arial" pitchFamily="34" charset="0"/>
            </a:rPr>
            <a:t>mê</a:t>
          </a:r>
          <a:r>
            <a:rPr lang="en-US" sz="25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500" kern="1200" dirty="0" err="1">
              <a:latin typeface="Arial" pitchFamily="34" charset="0"/>
              <a:cs typeface="Arial" pitchFamily="34" charset="0"/>
            </a:rPr>
            <a:t>đái</a:t>
          </a:r>
          <a:r>
            <a:rPr lang="en-US" sz="25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500" kern="1200" dirty="0" err="1">
              <a:latin typeface="Arial" pitchFamily="34" charset="0"/>
              <a:cs typeface="Arial" pitchFamily="34" charset="0"/>
            </a:rPr>
            <a:t>tháo</a:t>
          </a:r>
          <a:r>
            <a:rPr lang="en-US" sz="25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500" kern="1200" dirty="0" err="1">
              <a:latin typeface="Arial" pitchFamily="34" charset="0"/>
              <a:cs typeface="Arial" pitchFamily="34" charset="0"/>
            </a:rPr>
            <a:t>đường</a:t>
          </a:r>
          <a:r>
            <a:rPr lang="en-US" sz="2500" kern="1200" dirty="0">
              <a:latin typeface="Arial" pitchFamily="34" charset="0"/>
              <a:cs typeface="Arial" pitchFamily="34" charset="0"/>
            </a:rPr>
            <a:t> (</a:t>
          </a:r>
          <a:r>
            <a:rPr lang="en-US" sz="2500" kern="1200" dirty="0" err="1">
              <a:latin typeface="Arial" pitchFamily="34" charset="0"/>
              <a:cs typeface="Arial" pitchFamily="34" charset="0"/>
            </a:rPr>
            <a:t>nhiễm</a:t>
          </a:r>
          <a:r>
            <a:rPr lang="en-US" sz="25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500" kern="1200" dirty="0" err="1">
              <a:latin typeface="Arial" pitchFamily="34" charset="0"/>
              <a:cs typeface="Arial" pitchFamily="34" charset="0"/>
            </a:rPr>
            <a:t>toan</a:t>
          </a:r>
          <a:r>
            <a:rPr lang="en-US" sz="25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500" kern="1200" dirty="0" err="1" smtClean="0">
              <a:latin typeface="Arial" pitchFamily="34" charset="0"/>
              <a:cs typeface="Arial" pitchFamily="34" charset="0"/>
            </a:rPr>
            <a:t>xêtôn,lactic</a:t>
          </a:r>
          <a:r>
            <a:rPr lang="en-US" sz="2500" kern="1200" dirty="0" smtClean="0">
              <a:latin typeface="Arial" pitchFamily="34" charset="0"/>
              <a:cs typeface="Arial" pitchFamily="34" charset="0"/>
            </a:rPr>
            <a:t>..),</a:t>
          </a:r>
          <a:r>
            <a:rPr lang="en-US" sz="2500" kern="1200" dirty="0" err="1">
              <a:latin typeface="Arial" pitchFamily="34" charset="0"/>
              <a:cs typeface="Arial" pitchFamily="34" charset="0"/>
            </a:rPr>
            <a:t>hạ</a:t>
          </a:r>
          <a:r>
            <a:rPr lang="en-US" sz="25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500" kern="1200" dirty="0" err="1">
              <a:latin typeface="Arial" pitchFamily="34" charset="0"/>
              <a:cs typeface="Arial" pitchFamily="34" charset="0"/>
            </a:rPr>
            <a:t>đường</a:t>
          </a:r>
          <a:r>
            <a:rPr lang="en-US" sz="25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500" kern="1200" dirty="0" err="1">
              <a:latin typeface="Arial" pitchFamily="34" charset="0"/>
              <a:cs typeface="Arial" pitchFamily="34" charset="0"/>
            </a:rPr>
            <a:t>huyết</a:t>
          </a:r>
          <a:r>
            <a:rPr lang="en-US" sz="2500" kern="1200" dirty="0">
              <a:latin typeface="Arial" pitchFamily="34" charset="0"/>
              <a:cs typeface="Arial" pitchFamily="34" charset="0"/>
            </a:rPr>
            <a:t>..</a:t>
          </a:r>
        </a:p>
      </dsp:txBody>
      <dsp:txXfrm rot="-5400000">
        <a:off x="1909359" y="1788667"/>
        <a:ext cx="6210572" cy="1451865"/>
      </dsp:txXfrm>
    </dsp:sp>
    <dsp:sp modelId="{F65358AF-78D9-4601-A589-5D51206C3D99}">
      <dsp:nvSpPr>
        <dsp:cNvPr id="0" name=""/>
        <dsp:cNvSpPr/>
      </dsp:nvSpPr>
      <dsp:spPr>
        <a:xfrm>
          <a:off x="278776" y="2057396"/>
          <a:ext cx="1630582" cy="9144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BỆNH</a:t>
          </a:r>
          <a:r>
            <a:rPr lang="en-US" sz="20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LÝ</a:t>
          </a:r>
          <a:r>
            <a:rPr lang="en-US" sz="20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CHUYỂN</a:t>
          </a:r>
          <a:r>
            <a:rPr lang="en-US" sz="20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HÓA</a:t>
          </a:r>
          <a:endParaRPr lang="en-US" sz="20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23414" y="2102034"/>
        <a:ext cx="1541306" cy="825131"/>
      </dsp:txXfrm>
    </dsp:sp>
    <dsp:sp modelId="{0FDF5E50-DDC2-4044-98B4-B45A923019A3}">
      <dsp:nvSpPr>
        <dsp:cNvPr id="0" name=""/>
        <dsp:cNvSpPr/>
      </dsp:nvSpPr>
      <dsp:spPr>
        <a:xfrm rot="5400000">
          <a:off x="4247575" y="1078060"/>
          <a:ext cx="1608951" cy="62920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err="1">
              <a:latin typeface="Arial" pitchFamily="34" charset="0"/>
              <a:cs typeface="Arial" pitchFamily="34" charset="0"/>
            </a:rPr>
            <a:t>Thuốc:an</a:t>
          </a:r>
          <a:r>
            <a:rPr lang="en-US" sz="25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500" kern="1200" dirty="0" err="1">
              <a:latin typeface="Arial" pitchFamily="34" charset="0"/>
              <a:cs typeface="Arial" pitchFamily="34" charset="0"/>
            </a:rPr>
            <a:t>thần,thuốc</a:t>
          </a:r>
          <a:r>
            <a:rPr lang="en-US" sz="25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500" kern="1200" dirty="0" err="1">
              <a:latin typeface="Arial" pitchFamily="34" charset="0"/>
              <a:cs typeface="Arial" pitchFamily="34" charset="0"/>
            </a:rPr>
            <a:t>gây</a:t>
          </a:r>
          <a:r>
            <a:rPr lang="en-US" sz="25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500" kern="1200" dirty="0" err="1">
              <a:latin typeface="Arial" pitchFamily="34" charset="0"/>
              <a:cs typeface="Arial" pitchFamily="34" charset="0"/>
            </a:rPr>
            <a:t>nghiện,ma</a:t>
          </a:r>
          <a:r>
            <a:rPr lang="en-US" sz="25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500" kern="1200" dirty="0" err="1">
              <a:latin typeface="Arial" pitchFamily="34" charset="0"/>
              <a:cs typeface="Arial" pitchFamily="34" charset="0"/>
            </a:rPr>
            <a:t>túy</a:t>
          </a:r>
          <a:endParaRPr lang="en-US" sz="2500" kern="1200" dirty="0">
            <a:latin typeface="Arial" pitchFamily="34" charset="0"/>
            <a:cs typeface="Arial" pitchFamily="34" charset="0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err="1">
              <a:latin typeface="Arial" pitchFamily="34" charset="0"/>
              <a:cs typeface="Arial" pitchFamily="34" charset="0"/>
            </a:rPr>
            <a:t>chất</a:t>
          </a:r>
          <a:r>
            <a:rPr lang="en-US" sz="25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500" kern="1200" dirty="0" err="1">
              <a:latin typeface="Arial" pitchFamily="34" charset="0"/>
              <a:cs typeface="Arial" pitchFamily="34" charset="0"/>
            </a:rPr>
            <a:t>kích</a:t>
          </a:r>
          <a:r>
            <a:rPr lang="en-US" sz="25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500" kern="1200" dirty="0" err="1">
              <a:latin typeface="Arial" pitchFamily="34" charset="0"/>
              <a:cs typeface="Arial" pitchFamily="34" charset="0"/>
            </a:rPr>
            <a:t>thích</a:t>
          </a:r>
          <a:r>
            <a:rPr lang="en-US" sz="2500" kern="1200" dirty="0">
              <a:latin typeface="Arial" pitchFamily="34" charset="0"/>
              <a:cs typeface="Arial" pitchFamily="34" charset="0"/>
            </a:rPr>
            <a:t> : </a:t>
          </a:r>
          <a:r>
            <a:rPr lang="en-US" sz="2500" kern="1200" dirty="0" err="1">
              <a:latin typeface="Arial" pitchFamily="34" charset="0"/>
              <a:cs typeface="Arial" pitchFamily="34" charset="0"/>
            </a:rPr>
            <a:t>rượu</a:t>
          </a:r>
          <a:r>
            <a:rPr lang="en-US" sz="2500" kern="1200" dirty="0">
              <a:latin typeface="Arial" pitchFamily="34" charset="0"/>
              <a:cs typeface="Arial" pitchFamily="34" charset="0"/>
            </a:rPr>
            <a:t>...</a:t>
          </a:r>
        </a:p>
      </dsp:txBody>
      <dsp:txXfrm rot="-5400000">
        <a:off x="1906002" y="3498177"/>
        <a:ext cx="6213556" cy="1451865"/>
      </dsp:txXfrm>
    </dsp:sp>
    <dsp:sp modelId="{20491CB9-3810-4F70-BE91-0EF4700B583A}">
      <dsp:nvSpPr>
        <dsp:cNvPr id="0" name=""/>
        <dsp:cNvSpPr/>
      </dsp:nvSpPr>
      <dsp:spPr>
        <a:xfrm>
          <a:off x="278776" y="3766906"/>
          <a:ext cx="1627225" cy="9144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NGỘ</a:t>
          </a:r>
          <a:r>
            <a:rPr lang="en-US" sz="20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ĐỘC</a:t>
          </a:r>
          <a:endParaRPr lang="en-US" sz="20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23414" y="3811544"/>
        <a:ext cx="1537949" cy="8251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2B5117-0B2F-454C-A108-3A93AF946DD1}">
      <dsp:nvSpPr>
        <dsp:cNvPr id="0" name=""/>
        <dsp:cNvSpPr/>
      </dsp:nvSpPr>
      <dsp:spPr>
        <a:xfrm>
          <a:off x="633198" y="2400300"/>
          <a:ext cx="370099" cy="2115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5049" y="0"/>
              </a:lnTo>
              <a:lnTo>
                <a:pt x="185049" y="2115657"/>
              </a:lnTo>
              <a:lnTo>
                <a:pt x="370099" y="21156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0" kern="1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764553" y="3404434"/>
        <a:ext cx="107389" cy="107389"/>
      </dsp:txXfrm>
    </dsp:sp>
    <dsp:sp modelId="{EAABFE9E-FF85-4562-95C0-B4AF9FBA282F}">
      <dsp:nvSpPr>
        <dsp:cNvPr id="0" name=""/>
        <dsp:cNvSpPr/>
      </dsp:nvSpPr>
      <dsp:spPr>
        <a:xfrm>
          <a:off x="633198" y="2400300"/>
          <a:ext cx="370099" cy="14104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5049" y="0"/>
              </a:lnTo>
              <a:lnTo>
                <a:pt x="185049" y="1410438"/>
              </a:lnTo>
              <a:lnTo>
                <a:pt x="370099" y="14104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0" kern="1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781793" y="3069064"/>
        <a:ext cx="72909" cy="72909"/>
      </dsp:txXfrm>
    </dsp:sp>
    <dsp:sp modelId="{77D068DB-77A1-4EC6-921B-E374D67E9815}">
      <dsp:nvSpPr>
        <dsp:cNvPr id="0" name=""/>
        <dsp:cNvSpPr/>
      </dsp:nvSpPr>
      <dsp:spPr>
        <a:xfrm>
          <a:off x="633198" y="2400300"/>
          <a:ext cx="370099" cy="7052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5049" y="0"/>
              </a:lnTo>
              <a:lnTo>
                <a:pt x="185049" y="705219"/>
              </a:lnTo>
              <a:lnTo>
                <a:pt x="370099" y="7052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0" kern="1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798337" y="2732998"/>
        <a:ext cx="39821" cy="39821"/>
      </dsp:txXfrm>
    </dsp:sp>
    <dsp:sp modelId="{E0883985-9B0F-4530-BB22-3544252BDF50}">
      <dsp:nvSpPr>
        <dsp:cNvPr id="0" name=""/>
        <dsp:cNvSpPr/>
      </dsp:nvSpPr>
      <dsp:spPr>
        <a:xfrm>
          <a:off x="633198" y="2354580"/>
          <a:ext cx="3700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0099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0" kern="1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808995" y="2391047"/>
        <a:ext cx="18504" cy="18504"/>
      </dsp:txXfrm>
    </dsp:sp>
    <dsp:sp modelId="{2D9DC67F-471A-47F6-AD36-2717A65A117F}">
      <dsp:nvSpPr>
        <dsp:cNvPr id="0" name=""/>
        <dsp:cNvSpPr/>
      </dsp:nvSpPr>
      <dsp:spPr>
        <a:xfrm>
          <a:off x="633198" y="1695080"/>
          <a:ext cx="370099" cy="705219"/>
        </a:xfrm>
        <a:custGeom>
          <a:avLst/>
          <a:gdLst/>
          <a:ahLst/>
          <a:cxnLst/>
          <a:rect l="0" t="0" r="0" b="0"/>
          <a:pathLst>
            <a:path>
              <a:moveTo>
                <a:pt x="0" y="705219"/>
              </a:moveTo>
              <a:lnTo>
                <a:pt x="185049" y="705219"/>
              </a:lnTo>
              <a:lnTo>
                <a:pt x="185049" y="0"/>
              </a:lnTo>
              <a:lnTo>
                <a:pt x="37009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0" kern="1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798337" y="2027779"/>
        <a:ext cx="39821" cy="39821"/>
      </dsp:txXfrm>
    </dsp:sp>
    <dsp:sp modelId="{633F0A29-F3DA-44CC-81FB-FA045A8224A2}">
      <dsp:nvSpPr>
        <dsp:cNvPr id="0" name=""/>
        <dsp:cNvSpPr/>
      </dsp:nvSpPr>
      <dsp:spPr>
        <a:xfrm>
          <a:off x="633198" y="989861"/>
          <a:ext cx="370099" cy="1410438"/>
        </a:xfrm>
        <a:custGeom>
          <a:avLst/>
          <a:gdLst/>
          <a:ahLst/>
          <a:cxnLst/>
          <a:rect l="0" t="0" r="0" b="0"/>
          <a:pathLst>
            <a:path>
              <a:moveTo>
                <a:pt x="0" y="1410438"/>
              </a:moveTo>
              <a:lnTo>
                <a:pt x="185049" y="1410438"/>
              </a:lnTo>
              <a:lnTo>
                <a:pt x="185049" y="0"/>
              </a:lnTo>
              <a:lnTo>
                <a:pt x="37009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0" kern="1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781793" y="1658626"/>
        <a:ext cx="72909" cy="72909"/>
      </dsp:txXfrm>
    </dsp:sp>
    <dsp:sp modelId="{59B492E4-D715-476B-B2F7-9B367FFDEB7F}">
      <dsp:nvSpPr>
        <dsp:cNvPr id="0" name=""/>
        <dsp:cNvSpPr/>
      </dsp:nvSpPr>
      <dsp:spPr>
        <a:xfrm>
          <a:off x="633198" y="284642"/>
          <a:ext cx="370099" cy="2115657"/>
        </a:xfrm>
        <a:custGeom>
          <a:avLst/>
          <a:gdLst/>
          <a:ahLst/>
          <a:cxnLst/>
          <a:rect l="0" t="0" r="0" b="0"/>
          <a:pathLst>
            <a:path>
              <a:moveTo>
                <a:pt x="0" y="2115657"/>
              </a:moveTo>
              <a:lnTo>
                <a:pt x="185049" y="2115657"/>
              </a:lnTo>
              <a:lnTo>
                <a:pt x="185049" y="0"/>
              </a:lnTo>
              <a:lnTo>
                <a:pt x="37009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0" kern="1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764553" y="1288776"/>
        <a:ext cx="107389" cy="107389"/>
      </dsp:txXfrm>
    </dsp:sp>
    <dsp:sp modelId="{0048AA36-6416-432A-8802-F1DFE506538B}">
      <dsp:nvSpPr>
        <dsp:cNvPr id="0" name=""/>
        <dsp:cNvSpPr/>
      </dsp:nvSpPr>
      <dsp:spPr>
        <a:xfrm rot="16200000">
          <a:off x="-1133560" y="2118212"/>
          <a:ext cx="2969343" cy="564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Điều</a:t>
          </a:r>
          <a:r>
            <a:rPr lang="en-US" sz="2800" b="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b="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trị</a:t>
          </a:r>
          <a:endParaRPr lang="en-US" sz="2800" b="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-1133560" y="2118212"/>
        <a:ext cx="2969343" cy="564175"/>
      </dsp:txXfrm>
    </dsp:sp>
    <dsp:sp modelId="{6AF1F0D7-F61E-4D96-9DB3-382BFD76CF76}">
      <dsp:nvSpPr>
        <dsp:cNvPr id="0" name=""/>
        <dsp:cNvSpPr/>
      </dsp:nvSpPr>
      <dsp:spPr>
        <a:xfrm>
          <a:off x="1003297" y="2554"/>
          <a:ext cx="6427028" cy="564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Hồi</a:t>
          </a:r>
          <a:r>
            <a:rPr lang="en-US" sz="2800" b="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b="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sức</a:t>
          </a:r>
          <a:r>
            <a:rPr lang="en-US" sz="2800" b="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b="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hô</a:t>
          </a:r>
          <a:r>
            <a:rPr lang="en-US" sz="2800" b="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b="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hấp</a:t>
          </a:r>
          <a:endParaRPr lang="en-US" sz="2800" b="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003297" y="2554"/>
        <a:ext cx="6427028" cy="564175"/>
      </dsp:txXfrm>
    </dsp:sp>
    <dsp:sp modelId="{C5B3098C-22F3-41C9-B895-737F0B2B985F}">
      <dsp:nvSpPr>
        <dsp:cNvPr id="0" name=""/>
        <dsp:cNvSpPr/>
      </dsp:nvSpPr>
      <dsp:spPr>
        <a:xfrm>
          <a:off x="1003297" y="707773"/>
          <a:ext cx="6427028" cy="564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Hồi</a:t>
          </a:r>
          <a:r>
            <a:rPr lang="en-US" sz="2800" b="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b="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sức</a:t>
          </a:r>
          <a:r>
            <a:rPr lang="en-US" sz="2800" b="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b="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tuần</a:t>
          </a:r>
          <a:r>
            <a:rPr lang="en-US" sz="2800" b="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b="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hoàn</a:t>
          </a:r>
          <a:endParaRPr lang="en-US" sz="2800" b="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003297" y="707773"/>
        <a:ext cx="6427028" cy="564175"/>
      </dsp:txXfrm>
    </dsp:sp>
    <dsp:sp modelId="{B5B657FA-5813-480F-8695-F39C94960638}">
      <dsp:nvSpPr>
        <dsp:cNvPr id="0" name=""/>
        <dsp:cNvSpPr/>
      </dsp:nvSpPr>
      <dsp:spPr>
        <a:xfrm>
          <a:off x="1003297" y="1412993"/>
          <a:ext cx="6427028" cy="564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Cung</a:t>
          </a:r>
          <a:r>
            <a:rPr lang="en-US" sz="2800" b="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b="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cấp</a:t>
          </a:r>
          <a:r>
            <a:rPr lang="en-US" sz="2800" b="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Glucose</a:t>
          </a:r>
        </a:p>
      </dsp:txBody>
      <dsp:txXfrm>
        <a:off x="1003297" y="1412993"/>
        <a:ext cx="6427028" cy="564175"/>
      </dsp:txXfrm>
    </dsp:sp>
    <dsp:sp modelId="{C09A56BC-A51F-4C32-A700-0864FB43459B}">
      <dsp:nvSpPr>
        <dsp:cNvPr id="0" name=""/>
        <dsp:cNvSpPr/>
      </dsp:nvSpPr>
      <dsp:spPr>
        <a:xfrm>
          <a:off x="1003297" y="2118212"/>
          <a:ext cx="6427028" cy="564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Cân</a:t>
          </a:r>
          <a:r>
            <a:rPr lang="en-US" sz="2800" b="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b="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bằng</a:t>
          </a:r>
          <a:r>
            <a:rPr lang="en-US" sz="2800" b="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b="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nước</a:t>
          </a:r>
          <a:r>
            <a:rPr lang="en-US" sz="2800" b="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b="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điện</a:t>
          </a:r>
          <a:r>
            <a:rPr lang="en-US" sz="2800" b="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b="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giải</a:t>
          </a:r>
          <a:r>
            <a:rPr lang="en-US" sz="2800" b="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b="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và</a:t>
          </a:r>
          <a:r>
            <a:rPr lang="en-US" sz="2800" b="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b="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thẩm</a:t>
          </a:r>
          <a:r>
            <a:rPr lang="en-US" sz="2800" b="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b="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thấu</a:t>
          </a:r>
          <a:endParaRPr lang="en-US" sz="2800" b="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003297" y="2118212"/>
        <a:ext cx="6427028" cy="564175"/>
      </dsp:txXfrm>
    </dsp:sp>
    <dsp:sp modelId="{1028B549-24BC-4D31-B2DD-A02E9649BD05}">
      <dsp:nvSpPr>
        <dsp:cNvPr id="0" name=""/>
        <dsp:cNvSpPr/>
      </dsp:nvSpPr>
      <dsp:spPr>
        <a:xfrm>
          <a:off x="1003297" y="2823431"/>
          <a:ext cx="6427028" cy="564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Cân bằng toan kiềm</a:t>
          </a:r>
        </a:p>
      </dsp:txBody>
      <dsp:txXfrm>
        <a:off x="1003297" y="2823431"/>
        <a:ext cx="6427028" cy="564175"/>
      </dsp:txXfrm>
    </dsp:sp>
    <dsp:sp modelId="{CBABFEC1-2815-4FA6-B72E-F8C38E2E2081}">
      <dsp:nvSpPr>
        <dsp:cNvPr id="0" name=""/>
        <dsp:cNvSpPr/>
      </dsp:nvSpPr>
      <dsp:spPr>
        <a:xfrm>
          <a:off x="1003297" y="3528650"/>
          <a:ext cx="6427028" cy="564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Chống phù não</a:t>
          </a:r>
        </a:p>
      </dsp:txBody>
      <dsp:txXfrm>
        <a:off x="1003297" y="3528650"/>
        <a:ext cx="6427028" cy="564175"/>
      </dsp:txXfrm>
    </dsp:sp>
    <dsp:sp modelId="{A85E1E30-5E75-43C3-888F-13799F360136}">
      <dsp:nvSpPr>
        <dsp:cNvPr id="0" name=""/>
        <dsp:cNvSpPr/>
      </dsp:nvSpPr>
      <dsp:spPr>
        <a:xfrm>
          <a:off x="1003297" y="4233869"/>
          <a:ext cx="6427028" cy="564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Chống co giật</a:t>
          </a:r>
        </a:p>
      </dsp:txBody>
      <dsp:txXfrm>
        <a:off x="1003297" y="4233869"/>
        <a:ext cx="6427028" cy="5641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2241C-8C1E-4B52-9086-53F58962C6E7}" type="datetimeFigureOut">
              <a:rPr lang="en-US" smtClean="0"/>
              <a:t>14/09/16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49C5B-8712-43B2-B1DA-70025F618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62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49C5B-8712-43B2-B1DA-70025F61807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80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49C5B-8712-43B2-B1DA-70025F61807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451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0292D3-72DD-47BB-9559-9D6FBE6E1DF3}" type="datetimeFigureOut">
              <a:rPr lang="en-US" smtClean="0"/>
              <a:t>14/09/16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2CD51-6859-47B6-B08D-58C626C66C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0292D3-72DD-47BB-9559-9D6FBE6E1DF3}" type="datetimeFigureOut">
              <a:rPr lang="en-US" smtClean="0"/>
              <a:t>14/09/16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2CD51-6859-47B6-B08D-58C626C66C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0292D3-72DD-47BB-9559-9D6FBE6E1DF3}" type="datetimeFigureOut">
              <a:rPr lang="en-US" smtClean="0"/>
              <a:t>14/09/16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2CD51-6859-47B6-B08D-58C626C66C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0292D3-72DD-47BB-9559-9D6FBE6E1DF3}" type="datetimeFigureOut">
              <a:rPr lang="en-US" smtClean="0"/>
              <a:t>14/09/16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2CD51-6859-47B6-B08D-58C626C66C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0292D3-72DD-47BB-9559-9D6FBE6E1DF3}" type="datetimeFigureOut">
              <a:rPr lang="en-US" smtClean="0"/>
              <a:t>14/09/16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2CD51-6859-47B6-B08D-58C626C66C6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0292D3-72DD-47BB-9559-9D6FBE6E1DF3}" type="datetimeFigureOut">
              <a:rPr lang="en-US" smtClean="0"/>
              <a:t>14/09/16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2CD51-6859-47B6-B08D-58C626C66C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0292D3-72DD-47BB-9559-9D6FBE6E1DF3}" type="datetimeFigureOut">
              <a:rPr lang="en-US" smtClean="0"/>
              <a:t>14/09/16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2CD51-6859-47B6-B08D-58C626C66C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0292D3-72DD-47BB-9559-9D6FBE6E1DF3}" type="datetimeFigureOut">
              <a:rPr lang="en-US" smtClean="0"/>
              <a:t>14/09/16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2CD51-6859-47B6-B08D-58C626C66C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0292D3-72DD-47BB-9559-9D6FBE6E1DF3}" type="datetimeFigureOut">
              <a:rPr lang="en-US" smtClean="0"/>
              <a:t>14/09/16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2CD51-6859-47B6-B08D-58C626C66C6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0292D3-72DD-47BB-9559-9D6FBE6E1DF3}" type="datetimeFigureOut">
              <a:rPr lang="en-US" smtClean="0"/>
              <a:t>14/09/16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2CD51-6859-47B6-B08D-58C626C66C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0292D3-72DD-47BB-9559-9D6FBE6E1DF3}" type="datetimeFigureOut">
              <a:rPr lang="en-US" smtClean="0"/>
              <a:t>14/09/16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2CD51-6859-47B6-B08D-58C626C66C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30292D3-72DD-47BB-9559-9D6FBE6E1DF3}" type="datetimeFigureOut">
              <a:rPr lang="en-US" smtClean="0"/>
              <a:t>14/09/16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D62CD51-6859-47B6-B08D-58C626C66C6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143000"/>
            <a:ext cx="7406640" cy="1472184"/>
          </a:xfrm>
        </p:spPr>
        <p:txBody>
          <a:bodyPr/>
          <a:lstStyle/>
          <a:p>
            <a:pPr algn="ctr"/>
            <a:r>
              <a:rPr lang="en-US" dirty="0" err="1" smtClean="0">
                <a:latin typeface="Arial" pitchFamily="34" charset="0"/>
                <a:cs typeface="Arial" pitchFamily="34" charset="0"/>
              </a:rPr>
              <a:t>CHĂM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SÓC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BỆNH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NHÂN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HÔN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MÊ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(COMA)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3657600"/>
            <a:ext cx="5410200" cy="1386320"/>
          </a:xfrm>
        </p:spPr>
        <p:txBody>
          <a:bodyPr>
            <a:noAutofit/>
          </a:bodyPr>
          <a:lstStyle/>
          <a:p>
            <a:pPr algn="ctr"/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GVHD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NGUYỄN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PHÚC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HỌC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LỚP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K19YDD2</a:t>
            </a:r>
          </a:p>
          <a:p>
            <a:pPr algn="ctr"/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NHÓM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6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819400"/>
            <a:ext cx="2895600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518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TỔNG QUAN VỀ COMA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2346480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272294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3562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TỔNG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QUAN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dirty="0">
                <a:latin typeface="Arial" pitchFamily="34" charset="0"/>
                <a:cs typeface="Arial" pitchFamily="34" charset="0"/>
              </a:rPr>
              <a:t> COMA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552688" cy="5334000"/>
          </a:xfrm>
        </p:spPr>
        <p:txBody>
          <a:bodyPr>
            <a:noAutofit/>
          </a:bodyPr>
          <a:lstStyle/>
          <a:p>
            <a:r>
              <a:rPr lang="en-US" sz="2500" b="1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>
                <a:latin typeface="Arial" pitchFamily="34" charset="0"/>
                <a:cs typeface="Arial" pitchFamily="34" charset="0"/>
              </a:rPr>
              <a:t>biện</a:t>
            </a:r>
            <a:r>
              <a:rPr lang="en-US" sz="2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>
                <a:latin typeface="Arial" pitchFamily="34" charset="0"/>
                <a:cs typeface="Arial" pitchFamily="34" charset="0"/>
              </a:rPr>
              <a:t>pháp</a:t>
            </a:r>
            <a:r>
              <a:rPr lang="en-US" sz="2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chung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82296" indent="0">
              <a:buNone/>
            </a:pP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Chống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loét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trăn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trở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1-2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giờ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kèm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xoa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bóp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hay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nằm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đệm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nước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82296" indent="0">
              <a:buNone/>
            </a:pPr>
            <a:r>
              <a:rPr lang="en-US" sz="2500" dirty="0" err="1">
                <a:latin typeface="Arial" pitchFamily="34" charset="0"/>
                <a:cs typeface="Arial" pitchFamily="34" charset="0"/>
              </a:rPr>
              <a:t>Bảo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vệ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mắt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nhỏ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thuốc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mắt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hôn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mê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sâu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dùng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băng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dính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gắn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mi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mắt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lại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500" dirty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Kháng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sinh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chống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bội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nhiễm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82296" indent="0">
              <a:buNone/>
            </a:pP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Chống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ứ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tĩnh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mạch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gây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huyết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khối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: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vận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kê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chân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cao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5-10°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hoặc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heparin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liều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thấp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82296" indent="0">
              <a:buNone/>
            </a:pP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Chống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tăng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hoặc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giảm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thân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nhiệt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82296" indent="0">
              <a:buNone/>
            </a:pP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Nuôi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dưỡng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qua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sonde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dạ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dày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82296" indent="0">
              <a:buNone/>
            </a:pP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Xông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tiểu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súc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bàng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quang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khi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nhiễm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trùng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82296" indent="0">
              <a:buNone/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Theo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dõi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mạch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huyết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áp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nhiệt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độ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hơi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thở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mỗi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hai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giờ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phản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xạ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thân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não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viêm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tĩnh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mạch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tiêm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truyền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,...</a:t>
            </a:r>
          </a:p>
          <a:p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8610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498080" cy="586541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CHĂM</a:t>
            </a:r>
            <a:r>
              <a:rPr lang="en-US" dirty="0" smtClean="0"/>
              <a:t> </a:t>
            </a:r>
            <a:r>
              <a:rPr lang="en-US" dirty="0" err="1" smtClean="0"/>
              <a:t>SÓC</a:t>
            </a:r>
            <a:r>
              <a:rPr lang="en-US" dirty="0" smtClean="0"/>
              <a:t> </a:t>
            </a:r>
            <a:r>
              <a:rPr lang="en-US" dirty="0" err="1" smtClean="0"/>
              <a:t>BỆNH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COMA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5168759"/>
              </p:ext>
            </p:extLst>
          </p:nvPr>
        </p:nvGraphicFramePr>
        <p:xfrm>
          <a:off x="381000" y="944090"/>
          <a:ext cx="8553450" cy="5628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066800"/>
                <a:gridCol w="1066800"/>
                <a:gridCol w="3581400"/>
                <a:gridCol w="857250"/>
              </a:tblGrid>
              <a:tr h="7323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Nhận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định</a:t>
                      </a:r>
                      <a:endParaRPr lang="en-US" sz="2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Chẩn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đoán</a:t>
                      </a:r>
                      <a:endParaRPr lang="en-US" sz="2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Lập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KHCS</a:t>
                      </a:r>
                      <a:endParaRPr lang="en-US" sz="2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Thực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hiện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KHCS</a:t>
                      </a:r>
                      <a:endParaRPr lang="en-US" sz="2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1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L.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giá</a:t>
                      </a:r>
                      <a:endParaRPr lang="en-US" sz="2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656810">
                <a:tc>
                  <a:txBody>
                    <a:bodyPr/>
                    <a:lstStyle/>
                    <a:p>
                      <a:pPr fontAlgn="base"/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Hô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hấp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</a:t>
                      </a:r>
                    </a:p>
                    <a:p>
                      <a:pPr fontAlgn="base"/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Đường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thở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tụt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lưỡi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ứ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đọng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đờm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giãi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?.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Nhịp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thở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rối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loạn</a:t>
                      </a:r>
                      <a:r>
                        <a:rPr kumimoji="0" lang="en-US" sz="21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?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ngừng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thở?nhịp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chậm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(&lt;60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nhịp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/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ph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hoặc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nhanh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(&gt;120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nhịp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/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ph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 . 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Triệu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chứng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suy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hô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hấp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tím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vã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mồ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hôi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SpO2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thấp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...</a:t>
                      </a:r>
                      <a:endParaRPr lang="en-US" sz="2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Tắc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nghẽn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hô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hấp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do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thông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khí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kém</a:t>
                      </a:r>
                      <a:endParaRPr kumimoji="0" lang="en-US" sz="21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sz="2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Đảm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bảo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hô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hấp</a:t>
                      </a:r>
                      <a:endParaRPr kumimoji="0" lang="en-US" sz="21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sz="2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Theo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dõi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sát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nhịp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thở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SpO2-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tình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trạng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tụt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lưỡi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ứ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đọng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đờm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dãi.Nằm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nghiêng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an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toàn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đặt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canuyn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miệng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tránh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tụt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lưỡi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.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Phải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báo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ngay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cho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bác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sỹ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nếu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thấy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bệnh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nhân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có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phản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xạ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nuốt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kém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để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đặt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xông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dạ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dày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), ho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kém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hoặc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ứ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đọng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đờm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dãi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để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đặt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nội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khí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quản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).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Hút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đờm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dãi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họng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miệng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mũi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hút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dịch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khí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phế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quản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chăm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sóc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ống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nội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khí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quản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nếu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đã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đặt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nội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khí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quản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.</a:t>
                      </a:r>
                      <a:endParaRPr lang="en-US" sz="2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Bệnh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nhân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tự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thở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được</a:t>
                      </a:r>
                      <a:endParaRPr kumimoji="0" lang="en-US" sz="21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sz="2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288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6866268"/>
              </p:ext>
            </p:extLst>
          </p:nvPr>
        </p:nvGraphicFramePr>
        <p:xfrm>
          <a:off x="304800" y="381001"/>
          <a:ext cx="8458200" cy="6258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990600"/>
                <a:gridCol w="990600"/>
                <a:gridCol w="4419600"/>
                <a:gridCol w="990600"/>
              </a:tblGrid>
              <a:tr h="6944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10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</a:t>
                      </a:r>
                      <a:r>
                        <a:rPr lang="en-US" sz="2100" baseline="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Đ</a:t>
                      </a:r>
                      <a:endParaRPr lang="en-US" sz="2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10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CĐ</a:t>
                      </a:r>
                      <a:endParaRPr lang="en-US" sz="2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Lập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KHCS</a:t>
                      </a:r>
                      <a:endParaRPr lang="en-US" sz="2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1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TH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KHCS</a:t>
                      </a:r>
                      <a:endParaRPr lang="en-US" sz="2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1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L.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giá</a:t>
                      </a:r>
                      <a:endParaRPr lang="en-US" sz="2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553971">
                <a:tc>
                  <a:txBody>
                    <a:bodyPr/>
                    <a:lstStyle/>
                    <a:p>
                      <a:endParaRPr lang="en-US" sz="21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21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21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fontAlgn="base"/>
                      <a:endParaRPr kumimoji="0" lang="en-US" sz="21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fontAlgn="base"/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Các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biến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chứng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:</a:t>
                      </a:r>
                    </a:p>
                    <a:p>
                      <a:pPr fontAlgn="base"/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Bội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nhiễm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sặc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phổi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loét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mục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..</a:t>
                      </a:r>
                    </a:p>
                    <a:p>
                      <a:endParaRPr lang="en-US" sz="2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1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21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21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1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Bội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nhiễm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,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loét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mục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do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nằm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lâu</a:t>
                      </a:r>
                      <a:endParaRPr kumimoji="0" lang="en-US" sz="21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sz="2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1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21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1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1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Phòng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chống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nhiễm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khuẩn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và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chống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loét</a:t>
                      </a:r>
                      <a:endParaRPr kumimoji="0" lang="en-US" sz="21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sz="2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Chuẩn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bị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dụng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cụ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và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máy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thở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hỗ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trợ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bác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sỹ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đặt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nội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khí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quản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và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cho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bệnh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nhân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thở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máy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nếu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có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chỉ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định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bệnh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nhân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..</a:t>
                      </a:r>
                    </a:p>
                    <a:p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Cho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bệnh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nhân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nằm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đệm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hoặc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phao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chống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loét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  <a:p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Nếu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không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có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đệm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nước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phải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giữ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cho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ga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giường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khô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sạch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không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có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nếp</a:t>
                      </a:r>
                      <a:endParaRPr kumimoji="0" lang="en-US" sz="21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nhăn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  <a:p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Trở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mình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cho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bệnh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nhân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2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giờ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/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lần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  <a:p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Có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vết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trợt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Điều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trị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ngay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tránh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để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nhiễm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khuẩn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và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loét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  <a:p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+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Bôi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thuốc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hoặc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chất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làm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sạch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da (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Rivanol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</a:p>
                    <a:p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+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Dùng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đệm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kê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thích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hợp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1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21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21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1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Không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có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biến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chứng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xảy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ra</a:t>
                      </a:r>
                      <a:endParaRPr kumimoji="0" lang="en-US" sz="21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sz="2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5039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067213"/>
              </p:ext>
            </p:extLst>
          </p:nvPr>
        </p:nvGraphicFramePr>
        <p:xfrm>
          <a:off x="228602" y="457200"/>
          <a:ext cx="8705849" cy="620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198"/>
                <a:gridCol w="990600"/>
                <a:gridCol w="990600"/>
                <a:gridCol w="4876800"/>
                <a:gridCol w="1009651"/>
              </a:tblGrid>
              <a:tr h="762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</a:t>
                      </a:r>
                      <a:r>
                        <a:rPr lang="en-US" sz="2100" baseline="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Đ</a:t>
                      </a:r>
                      <a:endParaRPr lang="en-US" sz="2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CĐ</a:t>
                      </a:r>
                      <a:endParaRPr lang="en-US" sz="2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Lập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KHCS</a:t>
                      </a:r>
                      <a:endParaRPr lang="en-US" sz="2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TH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KHCS</a:t>
                      </a:r>
                      <a:endParaRPr lang="en-US" sz="2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L.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giá</a:t>
                      </a:r>
                      <a:endParaRPr lang="en-US" sz="2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1880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Cân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nặng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giảm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en-US" sz="2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Suy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mòn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do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dinh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dưỡng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kém</a:t>
                      </a:r>
                      <a:endParaRPr kumimoji="0" lang="en-US" sz="21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Đảm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bảo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dinh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dưỡng</a:t>
                      </a:r>
                      <a:endParaRPr lang="en-US" sz="2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Cho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bệnh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nhân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ăn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qua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sonde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dạ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dày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mỗi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lần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bơm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không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quá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200 ml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cách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nhau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3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giờ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Cho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thêm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các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loại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thức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ăn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có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vitamin A, B,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C.Chú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trọng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Protit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bảo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đảm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cho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cơ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thể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tiếp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nhận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1 - 1,5 g/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kg.Lượng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Calo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30 - 50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Calo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/kg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thể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trọng.Chế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biến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thức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ăn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bảo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đảm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vệ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sinh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và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cân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đối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theo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khẩu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phần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 Theo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tỷ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lệ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 : L : G = 1 : 1 :  4.Nước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uống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: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Vnu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=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Vnt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+ ( 300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hoặc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500 ) ml –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Vdt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.</a:t>
                      </a:r>
                      <a:r>
                        <a:rPr kumimoji="0" lang="en-US" sz="21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(500 ml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áp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dụng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khi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có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sốt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vã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mồ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hôi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hoặc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có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hỗ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trợ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hô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hấp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Thực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hiện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lệnh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dùng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thuốc</a:t>
                      </a:r>
                      <a:endParaRPr kumimoji="0" lang="en-US" sz="21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Theo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dõi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tiến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triển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bệnh</a:t>
                      </a:r>
                      <a:endParaRPr kumimoji="0" lang="en-US" sz="21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Giáo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dục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sức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khoẻ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hướng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dẫn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chăm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sóc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và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luyện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tập</a:t>
                      </a:r>
                      <a:endParaRPr lang="en-US" sz="2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Bệnh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nhân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được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nuôi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dưỡng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tốt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,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không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bị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suy</a:t>
                      </a:r>
                      <a:r>
                        <a:rPr kumimoji="0"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1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kiệt</a:t>
                      </a:r>
                      <a:endParaRPr kumimoji="0" lang="en-US" sz="21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184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hỏi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lvl="0" indent="0" fontAlgn="base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1.Các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biến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chứng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thể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gặp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bệnh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nhân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hôn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mê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ngoại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rừ</a:t>
            </a:r>
            <a:r>
              <a:rPr lang="en-US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82296" lvl="0" indent="0" fontAlgn="base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cơ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cứng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khớp,tắc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mạch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82296" lvl="0" indent="0" fontAlgn="base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Tắc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nghẹn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tiết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82296" lvl="0" indent="0" fontAlgn="base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Loét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mục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82296" lvl="0" indent="0" fontAlgn="base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Mất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nước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82296" lvl="0" indent="0" fontAlgn="base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Táo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bón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1503218" y="4876800"/>
            <a:ext cx="457200" cy="457200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03223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552688" cy="4343400"/>
          </a:xfrm>
        </p:spPr>
        <p:txBody>
          <a:bodyPr>
            <a:noAutofit/>
          </a:bodyPr>
          <a:lstStyle/>
          <a:p>
            <a:pPr marL="82296" lvl="0" indent="0" fontAlgn="base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2.Biện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pháp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chống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loét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thường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áp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dụng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nhất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đối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bệnh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nhân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hôn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mê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82296" lvl="0" indent="0" fontAlgn="base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a.  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Cho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bệnh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nhân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nằm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nệm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nước</a:t>
            </a: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marL="82296" lvl="0" indent="0" fontAlgn="base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b. 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Giữ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ra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trải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giường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khô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sạch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nếp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nhăn</a:t>
            </a: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marL="82296" lvl="0" indent="0" fontAlgn="base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c.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Thay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đổi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tư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thế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thường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xuyên</a:t>
            </a: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marL="82296" lvl="0" indent="0" fontAlgn="base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d.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Xoa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bóp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xoa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bột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talk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vào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vùng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tì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đè</a:t>
            </a: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lvl="0" fontAlgn="base"/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457200"/>
            <a:ext cx="723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00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Câu</a:t>
            </a:r>
            <a:r>
              <a:rPr lang="en-US" sz="43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300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hỏi</a:t>
            </a:r>
            <a:r>
              <a:rPr lang="en-US" sz="43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300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lượng</a:t>
            </a:r>
            <a:r>
              <a:rPr lang="en-US" sz="43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300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giá</a:t>
            </a:r>
            <a:endParaRPr lang="en-US" sz="4300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miley Face 4"/>
          <p:cNvSpPr/>
          <p:nvPr/>
        </p:nvSpPr>
        <p:spPr>
          <a:xfrm>
            <a:off x="387927" y="2971800"/>
            <a:ext cx="457200" cy="457200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4355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Câu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hỏi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lượng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giá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lvl="0" indent="0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Đánh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giá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mức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hôn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mê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theo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kết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quả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 Glasgow,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câu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nào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đây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sai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82296" lvl="0" indent="0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a. 15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bình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thư­­­­ờng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82296" lvl="0" indent="0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b. 9-14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rối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loạn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ý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thức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nhẹ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82296" lvl="0" indent="0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c. 6- 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8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rối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loạn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ý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thức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nặng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82296" lvl="0" indent="0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d. 4- 5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hôn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mê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sâu</a:t>
            </a: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marL="82296" lvl="0" indent="0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e. 3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hôn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mê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rất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sâu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thể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hồi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phục</a:t>
            </a:r>
            <a:endParaRPr lang="en-US" sz="3000" dirty="0">
              <a:latin typeface="Arial" pitchFamily="34" charset="0"/>
              <a:cs typeface="Arial" pitchFamily="34" charset="0"/>
            </a:endParaRPr>
          </a:p>
          <a:p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miley Face 3"/>
          <p:cNvSpPr/>
          <p:nvPr/>
        </p:nvSpPr>
        <p:spPr>
          <a:xfrm>
            <a:off x="1503218" y="4648200"/>
            <a:ext cx="457200" cy="457200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9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Câu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hỏi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lượng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giá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133600"/>
            <a:ext cx="7498080" cy="4114800"/>
          </a:xfrm>
        </p:spPr>
        <p:txBody>
          <a:bodyPr>
            <a:normAutofit/>
          </a:bodyPr>
          <a:lstStyle/>
          <a:p>
            <a:pPr marL="82296" lvl="0" indent="0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Hôn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mê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tình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trạng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đó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bệnh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82296" lvl="0" indent="0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a.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Không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thể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mở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mắt</a:t>
            </a: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marL="82296" lvl="0" indent="0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b.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Không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hiện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đông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tác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theo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mệnh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lệnh</a:t>
            </a: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marL="82296" lvl="0" indent="0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c.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Không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nói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thành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lời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ý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nghĩa</a:t>
            </a: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d.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Tất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cả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đều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đúng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miley Face 3"/>
          <p:cNvSpPr/>
          <p:nvPr/>
        </p:nvSpPr>
        <p:spPr>
          <a:xfrm>
            <a:off x="1517073" y="5257800"/>
            <a:ext cx="457200" cy="457200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43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534400" cy="2362200"/>
          </a:xfrm>
        </p:spPr>
        <p:txBody>
          <a:bodyPr>
            <a:prstTxWarp prst="textDoubleWave1">
              <a:avLst/>
            </a:prstTxWarp>
            <a:normAutofit/>
          </a:bodyPr>
          <a:lstStyle/>
          <a:p>
            <a:r>
              <a:rPr lang="en-US" dirty="0" err="1" smtClean="0"/>
              <a:t>Cảm</a:t>
            </a:r>
            <a:r>
              <a:rPr lang="en-US" dirty="0" smtClean="0"/>
              <a:t> </a:t>
            </a:r>
            <a:r>
              <a:rPr lang="en-US" dirty="0" err="1" smtClean="0"/>
              <a:t>ơn</a:t>
            </a:r>
            <a:r>
              <a:rPr lang="en-US" dirty="0" smtClean="0"/>
              <a:t> </a:t>
            </a:r>
            <a:r>
              <a:rPr lang="en-US" dirty="0" err="1" smtClean="0"/>
              <a:t>thầy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bạn</a:t>
            </a:r>
            <a:r>
              <a:rPr lang="en-US" dirty="0" smtClean="0"/>
              <a:t> </a:t>
            </a:r>
            <a:r>
              <a:rPr lang="en-US" dirty="0" err="1" smtClean="0"/>
              <a:t>lắng</a:t>
            </a:r>
            <a:r>
              <a:rPr lang="en-US" dirty="0" smtClean="0"/>
              <a:t> </a:t>
            </a:r>
            <a:r>
              <a:rPr lang="en-US" dirty="0" err="1" smtClean="0"/>
              <a:t>nghe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667000"/>
            <a:ext cx="6656387" cy="3657600"/>
          </a:xfrm>
        </p:spPr>
      </p:pic>
    </p:spTree>
    <p:extLst>
      <p:ext uri="{BB962C8B-B14F-4D97-AF65-F5344CB8AC3E}">
        <p14:creationId xmlns:p14="http://schemas.microsoft.com/office/powerpoint/2010/main" val="320213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latin typeface="Arial" pitchFamily="34" charset="0"/>
                <a:cs typeface="Arial" pitchFamily="34" charset="0"/>
              </a:rPr>
              <a:t>DANH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SÁCH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NHÓM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38400"/>
            <a:ext cx="8458200" cy="38100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3000" dirty="0">
                <a:latin typeface="Calibri" pitchFamily="34" charset="0"/>
                <a:cs typeface="Arial" pitchFamily="34" charset="0"/>
              </a:rPr>
              <a:t>1.Nguyễn </a:t>
            </a:r>
            <a:r>
              <a:rPr lang="en-US" sz="3000" dirty="0" err="1">
                <a:latin typeface="Calibri" pitchFamily="34" charset="0"/>
                <a:cs typeface="Arial" pitchFamily="34" charset="0"/>
              </a:rPr>
              <a:t>Thị</a:t>
            </a:r>
            <a:r>
              <a:rPr lang="en-US" sz="3000" dirty="0">
                <a:latin typeface="Calibri" pitchFamily="34" charset="0"/>
                <a:cs typeface="Arial" pitchFamily="34" charset="0"/>
              </a:rPr>
              <a:t> Thu </a:t>
            </a:r>
            <a:r>
              <a:rPr lang="en-US" sz="3000" dirty="0" err="1" smtClean="0">
                <a:latin typeface="Calibri" pitchFamily="34" charset="0"/>
                <a:cs typeface="Arial" pitchFamily="34" charset="0"/>
              </a:rPr>
              <a:t>Hà</a:t>
            </a:r>
            <a:r>
              <a:rPr lang="en-US" sz="3000" dirty="0">
                <a:latin typeface="Calibri" pitchFamily="34" charset="0"/>
                <a:cs typeface="Arial" pitchFamily="34" charset="0"/>
              </a:rPr>
              <a:t> </a:t>
            </a:r>
            <a:r>
              <a:rPr lang="en-US" sz="3000" dirty="0" smtClean="0">
                <a:latin typeface="Calibri" pitchFamily="34" charset="0"/>
                <a:cs typeface="Arial" pitchFamily="34" charset="0"/>
              </a:rPr>
              <a:t>  7.Nguyễn </a:t>
            </a:r>
            <a:r>
              <a:rPr lang="en-US" sz="3000" dirty="0" err="1">
                <a:latin typeface="Calibri" pitchFamily="34" charset="0"/>
                <a:cs typeface="Arial" pitchFamily="34" charset="0"/>
              </a:rPr>
              <a:t>Thị</a:t>
            </a:r>
            <a:r>
              <a:rPr lang="en-US" sz="3000" dirty="0">
                <a:latin typeface="Calibri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Calibri" pitchFamily="34" charset="0"/>
                <a:cs typeface="Arial" pitchFamily="34" charset="0"/>
              </a:rPr>
              <a:t>Ngọc</a:t>
            </a:r>
            <a:r>
              <a:rPr lang="en-US" sz="3000" dirty="0">
                <a:latin typeface="Calibri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  <a:cs typeface="Arial" pitchFamily="34" charset="0"/>
              </a:rPr>
              <a:t>Yến</a:t>
            </a:r>
            <a:endParaRPr lang="en-US" sz="3000" dirty="0" smtClean="0">
              <a:latin typeface="Calibri" pitchFamily="34" charset="0"/>
              <a:cs typeface="Arial" pitchFamily="34" charset="0"/>
            </a:endParaRPr>
          </a:p>
          <a:p>
            <a:pPr marL="0" indent="0">
              <a:buNone/>
              <a:defRPr/>
            </a:pPr>
            <a:r>
              <a:rPr lang="en-US" sz="3000" dirty="0" smtClean="0">
                <a:latin typeface="Calibri" pitchFamily="34" charset="0"/>
                <a:cs typeface="Arial" pitchFamily="34" charset="0"/>
              </a:rPr>
              <a:t>2.Phan </a:t>
            </a:r>
            <a:r>
              <a:rPr lang="en-US" sz="3000" dirty="0" err="1">
                <a:latin typeface="Calibri" pitchFamily="34" charset="0"/>
                <a:cs typeface="Arial" pitchFamily="34" charset="0"/>
              </a:rPr>
              <a:t>Thị</a:t>
            </a:r>
            <a:r>
              <a:rPr lang="en-US" sz="3000" dirty="0">
                <a:latin typeface="Calibri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  <a:cs typeface="Arial" pitchFamily="34" charset="0"/>
              </a:rPr>
              <a:t>Hoài</a:t>
            </a:r>
            <a:r>
              <a:rPr lang="en-US" sz="3000" dirty="0" smtClean="0">
                <a:latin typeface="Calibri" pitchFamily="34" charset="0"/>
                <a:cs typeface="Arial" pitchFamily="34" charset="0"/>
              </a:rPr>
              <a:t>            8.Nguyễn </a:t>
            </a:r>
            <a:r>
              <a:rPr lang="en-US" sz="3000" dirty="0" err="1">
                <a:latin typeface="Calibri" pitchFamily="34" charset="0"/>
                <a:cs typeface="Arial" pitchFamily="34" charset="0"/>
              </a:rPr>
              <a:t>Thị</a:t>
            </a:r>
            <a:r>
              <a:rPr lang="en-US" sz="3000" dirty="0">
                <a:latin typeface="Calibri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Calibri" pitchFamily="34" charset="0"/>
                <a:cs typeface="Arial" pitchFamily="34" charset="0"/>
              </a:rPr>
              <a:t>Thương</a:t>
            </a:r>
            <a:r>
              <a:rPr lang="en-US" sz="3000" dirty="0">
                <a:latin typeface="Calibri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  <a:cs typeface="Arial" pitchFamily="34" charset="0"/>
              </a:rPr>
              <a:t>Thương</a:t>
            </a:r>
            <a:endParaRPr lang="en-US" sz="3000" dirty="0" smtClean="0">
              <a:latin typeface="Calibri" pitchFamily="34" charset="0"/>
              <a:cs typeface="Arial" pitchFamily="34" charset="0"/>
            </a:endParaRPr>
          </a:p>
          <a:p>
            <a:pPr marL="0" indent="0">
              <a:buNone/>
              <a:defRPr/>
            </a:pPr>
            <a:r>
              <a:rPr lang="en-US" sz="3000" dirty="0" smtClean="0">
                <a:latin typeface="Calibri" pitchFamily="34" charset="0"/>
                <a:cs typeface="Arial" pitchFamily="34" charset="0"/>
              </a:rPr>
              <a:t>3.Lê </a:t>
            </a:r>
            <a:r>
              <a:rPr lang="en-US" sz="3000" dirty="0" err="1" smtClean="0">
                <a:latin typeface="Calibri" pitchFamily="34" charset="0"/>
                <a:cs typeface="Arial" pitchFamily="34" charset="0"/>
              </a:rPr>
              <a:t>Thị</a:t>
            </a:r>
            <a:r>
              <a:rPr lang="en-US" sz="3000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Calibri" pitchFamily="34" charset="0"/>
                <a:cs typeface="Arial" pitchFamily="34" charset="0"/>
              </a:rPr>
              <a:t>Hồng</a:t>
            </a:r>
            <a:r>
              <a:rPr lang="en-US" sz="3000" dirty="0">
                <a:latin typeface="Calibri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  <a:cs typeface="Arial" pitchFamily="34" charset="0"/>
              </a:rPr>
              <a:t>Phúc</a:t>
            </a:r>
            <a:r>
              <a:rPr lang="en-US" sz="3000" dirty="0" smtClean="0">
                <a:latin typeface="Calibri" pitchFamily="34" charset="0"/>
                <a:cs typeface="Arial" pitchFamily="34" charset="0"/>
              </a:rPr>
              <a:t>      9.Đặng </a:t>
            </a:r>
            <a:r>
              <a:rPr lang="en-US" sz="3000" dirty="0" err="1">
                <a:latin typeface="Calibri" pitchFamily="34" charset="0"/>
                <a:cs typeface="Arial" pitchFamily="34" charset="0"/>
              </a:rPr>
              <a:t>Thị</a:t>
            </a:r>
            <a:r>
              <a:rPr lang="en-US" sz="3000" dirty="0">
                <a:latin typeface="Calibri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Calibri" pitchFamily="34" charset="0"/>
                <a:cs typeface="Arial" pitchFamily="34" charset="0"/>
              </a:rPr>
              <a:t>Thanh</a:t>
            </a:r>
            <a:r>
              <a:rPr lang="en-US" sz="3000" dirty="0">
                <a:latin typeface="Calibri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  <a:cs typeface="Arial" pitchFamily="34" charset="0"/>
              </a:rPr>
              <a:t>Huyền</a:t>
            </a:r>
            <a:r>
              <a:rPr lang="en-US" sz="3000" dirty="0" smtClean="0">
                <a:latin typeface="Calibri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  <a:defRPr/>
            </a:pPr>
            <a:r>
              <a:rPr lang="en-US" sz="3000" dirty="0" smtClean="0">
                <a:latin typeface="Calibri" pitchFamily="34" charset="0"/>
                <a:cs typeface="Arial" pitchFamily="34" charset="0"/>
              </a:rPr>
              <a:t>4.Phan </a:t>
            </a:r>
            <a:r>
              <a:rPr lang="en-US" sz="3000" dirty="0" err="1">
                <a:latin typeface="Calibri" pitchFamily="34" charset="0"/>
                <a:cs typeface="Arial" pitchFamily="34" charset="0"/>
              </a:rPr>
              <a:t>Thị</a:t>
            </a:r>
            <a:r>
              <a:rPr lang="en-US" sz="3000" dirty="0">
                <a:latin typeface="Calibri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  <a:cs typeface="Arial" pitchFamily="34" charset="0"/>
              </a:rPr>
              <a:t>Sương</a:t>
            </a:r>
            <a:r>
              <a:rPr lang="en-US" sz="3000" dirty="0" smtClean="0">
                <a:latin typeface="Calibri" pitchFamily="34" charset="0"/>
                <a:cs typeface="Arial" pitchFamily="34" charset="0"/>
              </a:rPr>
              <a:t>        10.Phan </a:t>
            </a:r>
            <a:r>
              <a:rPr lang="en-US" sz="3000" dirty="0" err="1">
                <a:latin typeface="Calibri" pitchFamily="34" charset="0"/>
                <a:cs typeface="Arial" pitchFamily="34" charset="0"/>
              </a:rPr>
              <a:t>Thị</a:t>
            </a:r>
            <a:r>
              <a:rPr lang="en-US" sz="3000" dirty="0">
                <a:latin typeface="Calibri" pitchFamily="34" charset="0"/>
                <a:cs typeface="Arial" pitchFamily="34" charset="0"/>
              </a:rPr>
              <a:t> Thu </a:t>
            </a:r>
            <a:r>
              <a:rPr lang="en-US" sz="3000" dirty="0" err="1">
                <a:latin typeface="Calibri" pitchFamily="34" charset="0"/>
                <a:cs typeface="Arial" pitchFamily="34" charset="0"/>
              </a:rPr>
              <a:t>Phương</a:t>
            </a:r>
            <a:endParaRPr lang="en-US" sz="3000" dirty="0">
              <a:latin typeface="Calibri" pitchFamily="34" charset="0"/>
              <a:cs typeface="Arial" pitchFamily="34" charset="0"/>
            </a:endParaRPr>
          </a:p>
          <a:p>
            <a:pPr marL="0" indent="0">
              <a:buNone/>
              <a:defRPr/>
            </a:pPr>
            <a:r>
              <a:rPr lang="en-US" sz="3000" dirty="0" smtClean="0">
                <a:latin typeface="Calibri" pitchFamily="34" charset="0"/>
                <a:cs typeface="Arial" pitchFamily="34" charset="0"/>
              </a:rPr>
              <a:t>5.Nguyễn </a:t>
            </a:r>
            <a:r>
              <a:rPr lang="en-US" sz="3000" dirty="0" err="1">
                <a:latin typeface="Calibri" pitchFamily="34" charset="0"/>
                <a:cs typeface="Arial" pitchFamily="34" charset="0"/>
              </a:rPr>
              <a:t>Huỳnh</a:t>
            </a:r>
            <a:r>
              <a:rPr lang="en-US" sz="3000" dirty="0">
                <a:latin typeface="Calibri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  <a:cs typeface="Arial" pitchFamily="34" charset="0"/>
              </a:rPr>
              <a:t>Đức</a:t>
            </a:r>
            <a:r>
              <a:rPr lang="en-US" sz="3000" dirty="0" smtClean="0">
                <a:latin typeface="Calibri" pitchFamily="34" charset="0"/>
                <a:cs typeface="Arial" pitchFamily="34" charset="0"/>
              </a:rPr>
              <a:t>  11.Nguyễn </a:t>
            </a:r>
            <a:r>
              <a:rPr lang="en-US" sz="3000" dirty="0" err="1">
                <a:latin typeface="Calibri" pitchFamily="34" charset="0"/>
                <a:cs typeface="Arial" pitchFamily="34" charset="0"/>
              </a:rPr>
              <a:t>Thị</a:t>
            </a:r>
            <a:r>
              <a:rPr lang="en-US" sz="3000" dirty="0">
                <a:latin typeface="Calibri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Calibri" pitchFamily="34" charset="0"/>
                <a:cs typeface="Arial" pitchFamily="34" charset="0"/>
              </a:rPr>
              <a:t>Thùy</a:t>
            </a:r>
            <a:r>
              <a:rPr lang="en-US" sz="3000" dirty="0">
                <a:latin typeface="Calibri" pitchFamily="34" charset="0"/>
                <a:cs typeface="Arial" pitchFamily="34" charset="0"/>
              </a:rPr>
              <a:t> Dung</a:t>
            </a:r>
          </a:p>
          <a:p>
            <a:pPr marL="0" indent="0">
              <a:buNone/>
              <a:defRPr/>
            </a:pPr>
            <a:r>
              <a:rPr lang="en-US" sz="3000" dirty="0" smtClean="0">
                <a:latin typeface="Calibri" pitchFamily="34" charset="0"/>
                <a:cs typeface="Arial" pitchFamily="34" charset="0"/>
              </a:rPr>
              <a:t>6.Lê </a:t>
            </a:r>
            <a:r>
              <a:rPr lang="en-US" sz="3000" dirty="0" err="1">
                <a:latin typeface="Calibri" pitchFamily="34" charset="0"/>
                <a:cs typeface="Arial" pitchFamily="34" charset="0"/>
              </a:rPr>
              <a:t>Thị</a:t>
            </a:r>
            <a:r>
              <a:rPr lang="en-US" sz="3000" dirty="0">
                <a:latin typeface="Calibri" pitchFamily="34" charset="0"/>
                <a:cs typeface="Arial" pitchFamily="34" charset="0"/>
              </a:rPr>
              <a:t> Thu </a:t>
            </a:r>
            <a:r>
              <a:rPr lang="en-US" sz="3000" dirty="0" err="1" smtClean="0">
                <a:latin typeface="Calibri" pitchFamily="34" charset="0"/>
                <a:cs typeface="Arial" pitchFamily="34" charset="0"/>
              </a:rPr>
              <a:t>Hoài</a:t>
            </a:r>
            <a:r>
              <a:rPr lang="en-US" sz="3000" dirty="0" smtClean="0">
                <a:latin typeface="Calibri" pitchFamily="34" charset="0"/>
                <a:cs typeface="Arial" pitchFamily="34" charset="0"/>
              </a:rPr>
              <a:t>         12.Lương </a:t>
            </a:r>
            <a:r>
              <a:rPr lang="en-US" sz="3000" dirty="0" err="1">
                <a:latin typeface="Calibri" pitchFamily="34" charset="0"/>
                <a:cs typeface="Arial" pitchFamily="34" charset="0"/>
              </a:rPr>
              <a:t>Thị</a:t>
            </a:r>
            <a:r>
              <a:rPr lang="en-US" sz="3000" dirty="0">
                <a:latin typeface="Calibri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Calibri" pitchFamily="34" charset="0"/>
                <a:cs typeface="Arial" pitchFamily="34" charset="0"/>
              </a:rPr>
              <a:t>Hoài</a:t>
            </a:r>
            <a:r>
              <a:rPr lang="en-US" sz="3000" dirty="0">
                <a:latin typeface="Calibri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Calibri" pitchFamily="34" charset="0"/>
                <a:cs typeface="Arial" pitchFamily="34" charset="0"/>
              </a:rPr>
              <a:t>Thương</a:t>
            </a:r>
            <a:endParaRPr lang="en-US" sz="3000" dirty="0" smtClean="0">
              <a:latin typeface="Calibri" pitchFamily="34" charset="0"/>
              <a:cs typeface="Arial" pitchFamily="34" charset="0"/>
            </a:endParaRPr>
          </a:p>
          <a:p>
            <a:pPr marL="0" indent="0" algn="just">
              <a:buNone/>
              <a:defRPr/>
            </a:pPr>
            <a:endParaRPr lang="en-US" sz="3000" dirty="0">
              <a:latin typeface="Calibri" pitchFamily="34" charset="0"/>
              <a:cs typeface="Arial" pitchFamily="34" charset="0"/>
            </a:endParaRPr>
          </a:p>
          <a:p>
            <a:pPr marL="0" indent="0" algn="just">
              <a:buNone/>
              <a:defRPr/>
            </a:pPr>
            <a:endParaRPr lang="en-US" sz="3000" dirty="0"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796695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7498080" cy="76200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latin typeface="Arial" pitchFamily="34" charset="0"/>
                <a:cs typeface="Arial" pitchFamily="34" charset="0"/>
              </a:rPr>
              <a:t>I.TỔNG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COMA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943088" cy="5181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1.Dịch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tễ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82296" indent="0"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Tuổi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: 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Gặp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  ở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mọi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lứa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tuổi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nhưng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cao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nhất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từ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2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tháng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4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tuổi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(70,24%).</a:t>
            </a:r>
          </a:p>
          <a:p>
            <a:pPr marL="82296" indent="0"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Giới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: Nam 58% - 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Nữ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42%.</a:t>
            </a:r>
          </a:p>
          <a:p>
            <a:pPr marL="82296" indent="0"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Tần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suất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mắc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Chiếm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9,51%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vào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phòng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Nhi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cấp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cứu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82296" indent="0"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Địa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dư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trẻ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ở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nông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thôn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chiếm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89,28%  so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11,72% ở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thành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phố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82296" indent="0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4953000"/>
            <a:ext cx="249555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82517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15962"/>
          </a:xfrm>
        </p:spPr>
        <p:txBody>
          <a:bodyPr>
            <a:noAutofit/>
          </a:bodyPr>
          <a:lstStyle/>
          <a:p>
            <a:pPr algn="ctr"/>
            <a:r>
              <a:rPr lang="en-US" dirty="0" err="1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TỔNG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COMA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066800"/>
            <a:ext cx="7498080" cy="52578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nghĩa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82296" indent="0"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Hôn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mê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: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mất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ý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thức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sự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thức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tỉnh,không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hồi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phục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lại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hoàn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toàn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khi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kích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thích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82296" indent="0"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chế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159487007"/>
              </p:ext>
            </p:extLst>
          </p:nvPr>
        </p:nvGraphicFramePr>
        <p:xfrm>
          <a:off x="1828800" y="3276600"/>
          <a:ext cx="6400800" cy="314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263986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9762"/>
          </a:xfrm>
        </p:spPr>
        <p:txBody>
          <a:bodyPr>
            <a:noAutofit/>
          </a:bodyPr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TỔNG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QUAN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dirty="0">
                <a:latin typeface="Arial" pitchFamily="34" charset="0"/>
                <a:cs typeface="Arial" pitchFamily="34" charset="0"/>
              </a:rPr>
              <a:t> COMA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5307956"/>
              </p:ext>
            </p:extLst>
          </p:nvPr>
        </p:nvGraphicFramePr>
        <p:xfrm>
          <a:off x="381000" y="1219200"/>
          <a:ext cx="847725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769347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498080" cy="6397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Triệu</a:t>
            </a:r>
            <a:r>
              <a:rPr lang="en-US" dirty="0" smtClean="0"/>
              <a:t> </a:t>
            </a:r>
            <a:r>
              <a:rPr lang="en-US" dirty="0" err="1" smtClean="0"/>
              <a:t>chứng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400288" cy="4724400"/>
          </a:xfrm>
        </p:spPr>
        <p:txBody>
          <a:bodyPr>
            <a:noAutofit/>
          </a:bodyPr>
          <a:lstStyle/>
          <a:p>
            <a:pPr fontAlgn="base"/>
            <a:r>
              <a:rPr lang="en-US" sz="3000" dirty="0" err="1">
                <a:latin typeface="Arial" pitchFamily="34" charset="0"/>
                <a:cs typeface="Arial" pitchFamily="34" charset="0"/>
              </a:rPr>
              <a:t>Giảm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mất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thức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tỉnh:Lờ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đờ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, u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ám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ngủ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gà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hoặc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còn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thức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tỉnh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dù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kích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thích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000" dirty="0" err="1">
                <a:latin typeface="Arial" pitchFamily="34" charset="0"/>
                <a:cs typeface="Arial" pitchFamily="34" charset="0"/>
              </a:rPr>
              <a:t>Đáp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ứng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mở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mắt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theo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mức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rối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loạn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tăng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dần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fontAlgn="base"/>
            <a:r>
              <a:rPr lang="en-US" sz="3000" dirty="0" err="1">
                <a:latin typeface="Arial" pitchFamily="34" charset="0"/>
                <a:cs typeface="Arial" pitchFamily="34" charset="0"/>
              </a:rPr>
              <a:t>Rối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loạn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ý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thức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82296" indent="0" fontAlgn="base"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Khám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đánh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giá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mức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rối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loạn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ý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thức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bệnh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nhân.Điểm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lấy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cao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nhất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thao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tác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khám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814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2152028"/>
              </p:ext>
            </p:extLst>
          </p:nvPr>
        </p:nvGraphicFramePr>
        <p:xfrm>
          <a:off x="304800" y="381000"/>
          <a:ext cx="8458199" cy="62038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8495"/>
                <a:gridCol w="6487785"/>
                <a:gridCol w="841919"/>
              </a:tblGrid>
              <a:tr h="6096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Chỉ</a:t>
                      </a: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tiêu</a:t>
                      </a:r>
                      <a:endParaRPr lang="en-US" sz="1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4417" marR="5441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Biểu</a:t>
                      </a: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hiện</a:t>
                      </a:r>
                      <a:endParaRPr lang="en-US" sz="1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4417" marR="5441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>
                          <a:effectLst/>
                          <a:latin typeface="Arial" pitchFamily="34" charset="0"/>
                          <a:cs typeface="Arial" pitchFamily="34" charset="0"/>
                        </a:rPr>
                        <a:t>Điểm</a:t>
                      </a:r>
                      <a:endParaRPr lang="en-US" sz="15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4417" marR="54417" marT="0" marB="0"/>
                </a:tc>
              </a:tr>
              <a:tr h="13716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>
                          <a:effectLst/>
                          <a:latin typeface="Arial" pitchFamily="34" charset="0"/>
                          <a:cs typeface="Arial" pitchFamily="34" charset="0"/>
                        </a:rPr>
                        <a:t>Đáp ứng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>
                          <a:effectLst/>
                          <a:latin typeface="Arial" pitchFamily="34" charset="0"/>
                          <a:cs typeface="Arial" pitchFamily="34" charset="0"/>
                        </a:rPr>
                        <a:t>mở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>
                          <a:effectLst/>
                          <a:latin typeface="Arial" pitchFamily="34" charset="0"/>
                          <a:cs typeface="Arial" pitchFamily="34" charset="0"/>
                        </a:rPr>
                        <a:t>mắt</a:t>
                      </a:r>
                      <a:endParaRPr lang="en-US" sz="15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4417" marR="5441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         </a:t>
                      </a:r>
                      <a:r>
                        <a:rPr lang="en-U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Mở</a:t>
                      </a: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mắt</a:t>
                      </a: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tự</a:t>
                      </a: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nhiên</a:t>
                      </a:r>
                      <a:endParaRPr lang="en-US" sz="15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    </a:t>
                      </a:r>
                      <a:r>
                        <a:rPr lang="en-US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  </a:t>
                      </a: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 </a:t>
                      </a:r>
                      <a:r>
                        <a:rPr lang="en-U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Mở</a:t>
                      </a: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mắt</a:t>
                      </a: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khi</a:t>
                      </a: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gọi</a:t>
                      </a: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khi</a:t>
                      </a: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ra</a:t>
                      </a: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lệnh</a:t>
                      </a:r>
                      <a:endParaRPr lang="en-US" sz="15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         </a:t>
                      </a:r>
                      <a:r>
                        <a:rPr lang="en-U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Mở</a:t>
                      </a: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mất</a:t>
                      </a: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khi</a:t>
                      </a: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có</a:t>
                      </a: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kích</a:t>
                      </a: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thích</a:t>
                      </a: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đau</a:t>
                      </a:r>
                      <a:endParaRPr lang="en-US" sz="15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         </a:t>
                      </a:r>
                      <a:r>
                        <a:rPr lang="en-U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Không</a:t>
                      </a: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mở</a:t>
                      </a: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mắt</a:t>
                      </a:r>
                      <a:endParaRPr lang="en-US" sz="1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4417" marR="5441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5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4417" marR="54417" marT="0" marB="0"/>
                </a:tc>
              </a:tr>
              <a:tr h="21336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>
                          <a:effectLst/>
                          <a:latin typeface="Arial" pitchFamily="34" charset="0"/>
                          <a:cs typeface="Arial" pitchFamily="34" charset="0"/>
                        </a:rPr>
                        <a:t>Đáp ứng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>
                          <a:effectLst/>
                          <a:latin typeface="Arial" pitchFamily="34" charset="0"/>
                          <a:cs typeface="Arial" pitchFamily="34" charset="0"/>
                        </a:rPr>
                        <a:t>vận động</a:t>
                      </a:r>
                      <a:endParaRPr lang="en-US" sz="15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4417" marR="5441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>
                          <a:effectLst/>
                          <a:latin typeface="Arial" pitchFamily="34" charset="0"/>
                          <a:cs typeface="Arial" pitchFamily="34" charset="0"/>
                        </a:rPr>
                        <a:t>-         Vận động đúng theo mệnh lệnh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>
                          <a:effectLst/>
                          <a:latin typeface="Arial" pitchFamily="34" charset="0"/>
                          <a:cs typeface="Arial" pitchFamily="34" charset="0"/>
                        </a:rPr>
                        <a:t>-         Vận động thích hợp với kích thích (sờ vào chỗ bị k.thích)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>
                          <a:effectLst/>
                          <a:latin typeface="Arial" pitchFamily="34" charset="0"/>
                          <a:cs typeface="Arial" pitchFamily="34" charset="0"/>
                        </a:rPr>
                        <a:t>-         Đáp ứng không thích hợp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>
                          <a:effectLst/>
                          <a:latin typeface="Arial" pitchFamily="34" charset="0"/>
                          <a:cs typeface="Arial" pitchFamily="34" charset="0"/>
                        </a:rPr>
                        <a:t>-         Đáp ứng kiểu co cứng mất vỏ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>
                          <a:effectLst/>
                          <a:latin typeface="Arial" pitchFamily="34" charset="0"/>
                          <a:cs typeface="Arial" pitchFamily="34" charset="0"/>
                        </a:rPr>
                        <a:t>-         Đáp ứng kiểu duỗi cứng mất não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>
                          <a:effectLst/>
                          <a:latin typeface="Arial" pitchFamily="34" charset="0"/>
                          <a:cs typeface="Arial" pitchFamily="34" charset="0"/>
                        </a:rPr>
                        <a:t>-    Không đáp ứng</a:t>
                      </a:r>
                      <a:endParaRPr lang="en-US" sz="15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4417" marR="5441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4417" marR="54417" marT="0" marB="0"/>
                </a:tc>
              </a:tr>
              <a:tr h="17526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>
                          <a:effectLst/>
                          <a:latin typeface="Arial" pitchFamily="34" charset="0"/>
                          <a:cs typeface="Arial" pitchFamily="34" charset="0"/>
                        </a:rPr>
                        <a:t>Đáp ứng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>
                          <a:effectLst/>
                          <a:latin typeface="Arial" pitchFamily="34" charset="0"/>
                          <a:cs typeface="Arial" pitchFamily="34" charset="0"/>
                        </a:rPr>
                        <a:t>lời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>
                          <a:effectLst/>
                          <a:latin typeface="Arial" pitchFamily="34" charset="0"/>
                          <a:cs typeface="Arial" pitchFamily="34" charset="0"/>
                        </a:rPr>
                        <a:t>nói</a:t>
                      </a:r>
                      <a:endParaRPr lang="en-US" sz="15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4417" marR="5441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         </a:t>
                      </a:r>
                      <a:r>
                        <a:rPr lang="es-E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Trả</a:t>
                      </a:r>
                      <a:r>
                        <a:rPr lang="es-E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lời</a:t>
                      </a:r>
                      <a:r>
                        <a:rPr lang="es-E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đúng</a:t>
                      </a:r>
                      <a:r>
                        <a:rPr lang="es-E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câu</a:t>
                      </a:r>
                      <a:r>
                        <a:rPr lang="es-E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hỏi</a:t>
                      </a:r>
                      <a:endParaRPr lang="en-US" sz="15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         </a:t>
                      </a:r>
                      <a:r>
                        <a:rPr lang="es-E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Trả</a:t>
                      </a:r>
                      <a:r>
                        <a:rPr lang="es-E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lời</a:t>
                      </a:r>
                      <a:r>
                        <a:rPr lang="es-E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lẫn</a:t>
                      </a:r>
                      <a:r>
                        <a:rPr lang="es-E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lộn</a:t>
                      </a:r>
                      <a:r>
                        <a:rPr lang="es-E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s-E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mất</a:t>
                      </a:r>
                      <a:r>
                        <a:rPr lang="es-E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định</a:t>
                      </a:r>
                      <a:r>
                        <a:rPr lang="es-E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h­­ớng</a:t>
                      </a:r>
                      <a:endParaRPr lang="en-US" sz="15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         </a:t>
                      </a:r>
                      <a:r>
                        <a:rPr lang="es-E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Trả</a:t>
                      </a:r>
                      <a:r>
                        <a:rPr lang="es-E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lời</a:t>
                      </a:r>
                      <a:r>
                        <a:rPr lang="es-E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không</a:t>
                      </a:r>
                      <a:r>
                        <a:rPr lang="es-E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phù</a:t>
                      </a:r>
                      <a:r>
                        <a:rPr lang="es-E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hợp</a:t>
                      </a:r>
                      <a:r>
                        <a:rPr lang="es-E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câu</a:t>
                      </a:r>
                      <a:r>
                        <a:rPr lang="es-E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hỏi</a:t>
                      </a:r>
                      <a:endParaRPr lang="en-US" sz="15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         </a:t>
                      </a:r>
                      <a:r>
                        <a:rPr lang="es-E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Trả</a:t>
                      </a:r>
                      <a:r>
                        <a:rPr lang="es-E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lời</a:t>
                      </a:r>
                      <a:r>
                        <a:rPr lang="es-E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không</a:t>
                      </a:r>
                      <a:r>
                        <a:rPr lang="es-E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rõ</a:t>
                      </a:r>
                      <a:r>
                        <a:rPr lang="es-E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tiếng</a:t>
                      </a:r>
                      <a:r>
                        <a:rPr lang="es-E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s-E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không</a:t>
                      </a:r>
                      <a:r>
                        <a:rPr lang="es-E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hiểu</a:t>
                      </a:r>
                      <a:r>
                        <a:rPr lang="es-E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đ­ợc</a:t>
                      </a:r>
                      <a:endParaRPr lang="en-US" sz="15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    </a:t>
                      </a:r>
                      <a:r>
                        <a:rPr lang="en-U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Không</a:t>
                      </a: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trả</a:t>
                      </a: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lời</a:t>
                      </a:r>
                      <a:endParaRPr lang="en-US" sz="1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4417" marR="5441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4417" marR="54417" marT="0" marB="0"/>
                </a:tc>
              </a:tr>
              <a:tr h="33640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5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4417" marR="5441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>
                          <a:effectLst/>
                          <a:latin typeface="Arial" pitchFamily="34" charset="0"/>
                          <a:cs typeface="Arial" pitchFamily="34" charset="0"/>
                        </a:rPr>
                        <a:t>Cộng:                                                                           </a:t>
                      </a:r>
                      <a:endParaRPr lang="en-US" sz="15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4417" marR="5441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 </a:t>
                      </a:r>
                      <a:r>
                        <a:rPr lang="en-US" sz="1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điểm</a:t>
                      </a:r>
                      <a:endParaRPr lang="en-US" sz="1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4417" marR="54417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20913" y="12969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4295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855"/>
            <a:ext cx="7943088" cy="639762"/>
          </a:xfrm>
        </p:spPr>
        <p:txBody>
          <a:bodyPr>
            <a:normAutofit/>
          </a:bodyPr>
          <a:lstStyle/>
          <a:p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Đánh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giá</a:t>
            </a:r>
            <a:endParaRPr lang="en-US" sz="3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28888" cy="5486400"/>
          </a:xfrm>
        </p:spPr>
        <p:txBody>
          <a:bodyPr>
            <a:noAutofit/>
          </a:bodyPr>
          <a:lstStyle/>
          <a:p>
            <a:pPr fontAlgn="base"/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ức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độ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rối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loạn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ý thức:4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mức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82296" indent="0" fontAlgn="base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1: 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Đáp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ứng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lời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nói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chậm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lẫn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lộn,còn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theo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 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lệnh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giản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82296" indent="0" fontAlgn="base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+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2: 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Mất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đáp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ứng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lời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nói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mất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đáp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ứng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vận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động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theo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lệnh,còn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đáp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ứng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vận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động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phù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hợp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kích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thích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82296" indent="0" fontAlgn="base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3: 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Mất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đáp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ứng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lời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nói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vận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động,chỉ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đáp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ứng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vận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động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duỗi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cứng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rập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khuôn,rối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loạn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TKTV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82296" indent="0" fontAlgn="base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4: 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Mất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hết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đáp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ứng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  (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hôn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mê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quá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giai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đoạn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).</a:t>
            </a:r>
          </a:p>
          <a:p>
            <a:pPr fontAlgn="base"/>
            <a:r>
              <a:rPr lang="en-US" sz="2800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Glasgow:  3 - 15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điểm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en-US" sz="2800" dirty="0" err="1">
                <a:latin typeface="Arial" pitchFamily="34" charset="0"/>
                <a:cs typeface="Arial" pitchFamily="34" charset="0"/>
              </a:rPr>
              <a:t>Hôn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mê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sâu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Glasgow ~ 7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16505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Đánh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giá</a:t>
            </a:r>
            <a:endParaRPr lang="en-US" sz="3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err="1">
                <a:latin typeface="Arial" pitchFamily="34" charset="0"/>
                <a:cs typeface="Arial" pitchFamily="34" charset="0"/>
              </a:rPr>
              <a:t>Đánh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giá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mức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hôn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mê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theo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kết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quả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 Glasgow:</a:t>
            </a:r>
          </a:p>
          <a:p>
            <a:pPr marL="82296" indent="0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15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bình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thư­­­­ờng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82296" indent="0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9-14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rối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loạn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ý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thức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nhẹ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82296" indent="0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 6- 8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rối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loạn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ý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thức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nặng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82296" indent="0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4- 5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hôn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mê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sâu</a:t>
            </a: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hôn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mê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rất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sâu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đe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doạ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hồi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phục</a:t>
            </a:r>
            <a:endParaRPr lang="en-US" sz="3000" dirty="0">
              <a:latin typeface="Arial" pitchFamily="34" charset="0"/>
              <a:cs typeface="Arial" pitchFamily="34" charset="0"/>
            </a:endParaRPr>
          </a:p>
          <a:p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821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284</TotalTime>
  <Words>951</Words>
  <Application>Microsoft Office PowerPoint</Application>
  <PresentationFormat>On-screen Show (4:3)</PresentationFormat>
  <Paragraphs>208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Solstice</vt:lpstr>
      <vt:lpstr>CHĂM SÓC BỆNH NHÂN HÔN MÊ (COMA)</vt:lpstr>
      <vt:lpstr>DANH SÁCH NHÓM</vt:lpstr>
      <vt:lpstr>I.TỔNG QUAN VỀ COMA</vt:lpstr>
      <vt:lpstr>TỔNG QUAN VỀ COMA</vt:lpstr>
      <vt:lpstr>TỔNG QUAN VỀ COMA</vt:lpstr>
      <vt:lpstr>Triệu chứng</vt:lpstr>
      <vt:lpstr>PowerPoint Presentation</vt:lpstr>
      <vt:lpstr>Đánh giá</vt:lpstr>
      <vt:lpstr>Đánh giá</vt:lpstr>
      <vt:lpstr>TỔNG QUAN VỀ COMA</vt:lpstr>
      <vt:lpstr>TỔNG QUAN VỀ COMA</vt:lpstr>
      <vt:lpstr>CHĂM SÓC BỆNH NHÂN COMA</vt:lpstr>
      <vt:lpstr>PowerPoint Presentation</vt:lpstr>
      <vt:lpstr>PowerPoint Presentation</vt:lpstr>
      <vt:lpstr>Câu hỏi lượng giá</vt:lpstr>
      <vt:lpstr>PowerPoint Presentation</vt:lpstr>
      <vt:lpstr>Câu hỏi lượng giá</vt:lpstr>
      <vt:lpstr>Câu hỏi lượng giá</vt:lpstr>
      <vt:lpstr>Cảm ơn thầy và các bạn lắng nghe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24</cp:revision>
  <dcterms:created xsi:type="dcterms:W3CDTF">2016-09-13T06:56:16Z</dcterms:created>
  <dcterms:modified xsi:type="dcterms:W3CDTF">2016-09-14T09:31:10Z</dcterms:modified>
</cp:coreProperties>
</file>