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3"/>
  </p:notesMasterIdLst>
  <p:sldIdLst>
    <p:sldId id="261" r:id="rId6"/>
    <p:sldId id="259" r:id="rId7"/>
    <p:sldId id="260" r:id="rId8"/>
    <p:sldId id="298" r:id="rId9"/>
    <p:sldId id="299" r:id="rId10"/>
    <p:sldId id="307" r:id="rId11"/>
    <p:sldId id="305" r:id="rId12"/>
    <p:sldId id="316" r:id="rId13"/>
    <p:sldId id="309" r:id="rId14"/>
    <p:sldId id="311" r:id="rId15"/>
    <p:sldId id="315" r:id="rId16"/>
    <p:sldId id="317" r:id="rId17"/>
    <p:sldId id="318" r:id="rId18"/>
    <p:sldId id="319" r:id="rId19"/>
    <p:sldId id="320" r:id="rId20"/>
    <p:sldId id="321" r:id="rId21"/>
    <p:sldId id="297" r:id="rId22"/>
  </p:sldIdLst>
  <p:sldSz cx="9144000" cy="6858000" type="screen4x3"/>
  <p:notesSz cx="6858000" cy="9144000"/>
  <p:custDataLst>
    <p:tags r:id="rId2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>
        <p:scale>
          <a:sx n="78" d="100"/>
          <a:sy n="78" d="100"/>
        </p:scale>
        <p:origin x="-2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C0AFE-22CB-4899-9939-DF5EC08DA98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9F4A8EC3-02BC-4563-8379-D780BC5760FC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ĐỊNH NGHĨA</a:t>
          </a:r>
          <a:endParaRPr lang="vi-VN" sz="2400" dirty="0">
            <a:latin typeface="Times New Roman" pitchFamily="18" charset="0"/>
            <a:cs typeface="Times New Roman" pitchFamily="18" charset="0"/>
          </a:endParaRPr>
        </a:p>
      </dgm:t>
    </dgm:pt>
    <dgm:pt modelId="{37DE031F-2283-4254-B57F-7C16C8A9D0A9}" type="parTrans" cxnId="{1BB7B165-76E5-4BD4-A2D7-F87EF897DF81}">
      <dgm:prSet/>
      <dgm:spPr/>
      <dgm:t>
        <a:bodyPr/>
        <a:lstStyle/>
        <a:p>
          <a:endParaRPr lang="vi-VN"/>
        </a:p>
      </dgm:t>
    </dgm:pt>
    <dgm:pt modelId="{DCDDDE07-8365-4C72-A063-86230B913AB5}" type="sibTrans" cxnId="{1BB7B165-76E5-4BD4-A2D7-F87EF897DF81}">
      <dgm:prSet/>
      <dgm:spPr/>
      <dgm:t>
        <a:bodyPr/>
        <a:lstStyle/>
        <a:p>
          <a:endParaRPr lang="vi-VN"/>
        </a:p>
      </dgm:t>
    </dgm:pt>
    <dgm:pt modelId="{67A8DA86-FB02-42CC-A377-1CE7FBC2A951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KẾ HOẠCH CHĂM SÓC</a:t>
          </a:r>
          <a:endParaRPr lang="vi-VN" sz="2400" dirty="0">
            <a:latin typeface="Times New Roman" pitchFamily="18" charset="0"/>
            <a:cs typeface="Times New Roman" pitchFamily="18" charset="0"/>
          </a:endParaRPr>
        </a:p>
      </dgm:t>
    </dgm:pt>
    <dgm:pt modelId="{33C94159-F90E-4900-8A9D-04A2F13774C9}" type="parTrans" cxnId="{16DDD5A7-29B6-435A-A607-F1AABC1E0B08}">
      <dgm:prSet/>
      <dgm:spPr/>
      <dgm:t>
        <a:bodyPr/>
        <a:lstStyle/>
        <a:p>
          <a:endParaRPr lang="vi-VN"/>
        </a:p>
      </dgm:t>
    </dgm:pt>
    <dgm:pt modelId="{E5F5F3FB-8A01-4ECB-AFBE-D59CA4185314}" type="sibTrans" cxnId="{16DDD5A7-29B6-435A-A607-F1AABC1E0B08}">
      <dgm:prSet/>
      <dgm:spPr/>
      <dgm:t>
        <a:bodyPr/>
        <a:lstStyle/>
        <a:p>
          <a:endParaRPr lang="vi-VN"/>
        </a:p>
      </dgm:t>
    </dgm:pt>
    <dgm:pt modelId="{FFD52212-F6D4-4704-86B8-1F92E6FB54F2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XỬ TRÍ</a:t>
          </a:r>
          <a:endParaRPr lang="vi-VN" sz="2400" dirty="0">
            <a:latin typeface="Times New Roman" pitchFamily="18" charset="0"/>
            <a:cs typeface="Times New Roman" pitchFamily="18" charset="0"/>
          </a:endParaRPr>
        </a:p>
      </dgm:t>
    </dgm:pt>
    <dgm:pt modelId="{65AF834B-66D6-46FD-99F4-BE7EE76CD03A}" type="sibTrans" cxnId="{D2854699-E508-479B-8259-A8F3BD66B00B}">
      <dgm:prSet/>
      <dgm:spPr/>
      <dgm:t>
        <a:bodyPr/>
        <a:lstStyle/>
        <a:p>
          <a:endParaRPr lang="vi-VN"/>
        </a:p>
      </dgm:t>
    </dgm:pt>
    <dgm:pt modelId="{C45AFBC4-6C64-415A-B018-1B868EA4BAA5}" type="parTrans" cxnId="{D2854699-E508-479B-8259-A8F3BD66B00B}">
      <dgm:prSet/>
      <dgm:spPr/>
      <dgm:t>
        <a:bodyPr/>
        <a:lstStyle/>
        <a:p>
          <a:endParaRPr lang="vi-VN"/>
        </a:p>
      </dgm:t>
    </dgm:pt>
    <dgm:pt modelId="{BE0995A5-80A3-47D7-B00D-4CF2C2C9DBF5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TRIỆU CHỨNG</a:t>
          </a:r>
          <a:endParaRPr lang="vi-VN" sz="2400" dirty="0">
            <a:latin typeface="Times New Roman" pitchFamily="18" charset="0"/>
            <a:cs typeface="Times New Roman" pitchFamily="18" charset="0"/>
          </a:endParaRPr>
        </a:p>
      </dgm:t>
    </dgm:pt>
    <dgm:pt modelId="{597A932B-9205-4B8F-A136-AB0A17C2CD86}" type="sibTrans" cxnId="{96FA8518-68CE-45FD-8241-AA27E9F4E0A9}">
      <dgm:prSet/>
      <dgm:spPr/>
      <dgm:t>
        <a:bodyPr/>
        <a:lstStyle/>
        <a:p>
          <a:endParaRPr lang="en-US"/>
        </a:p>
      </dgm:t>
    </dgm:pt>
    <dgm:pt modelId="{D913DF0D-4CC3-4468-A2E6-DF095DFE9E7A}" type="parTrans" cxnId="{96FA8518-68CE-45FD-8241-AA27E9F4E0A9}">
      <dgm:prSet/>
      <dgm:spPr/>
      <dgm:t>
        <a:bodyPr/>
        <a:lstStyle/>
        <a:p>
          <a:endParaRPr lang="en-US"/>
        </a:p>
      </dgm:t>
    </dgm:pt>
    <dgm:pt modelId="{D2007C84-B910-480D-9F93-BEE49D7103CB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400" smtClean="0">
              <a:latin typeface="Times New Roman" pitchFamily="18" charset="0"/>
              <a:cs typeface="Times New Roman" pitchFamily="18" charset="0"/>
            </a:rPr>
            <a:t>BIẾN CHỨNG</a:t>
          </a:r>
          <a:endParaRPr lang="vi-VN" sz="2400" dirty="0">
            <a:latin typeface="Times New Roman" pitchFamily="18" charset="0"/>
            <a:cs typeface="Times New Roman" pitchFamily="18" charset="0"/>
          </a:endParaRPr>
        </a:p>
      </dgm:t>
    </dgm:pt>
    <dgm:pt modelId="{00E8C565-5744-4A6A-A605-9968DBFFFA42}" type="parTrans" cxnId="{6B8C98D0-54CC-4262-8F0E-F0FBA9540706}">
      <dgm:prSet/>
      <dgm:spPr/>
      <dgm:t>
        <a:bodyPr/>
        <a:lstStyle/>
        <a:p>
          <a:endParaRPr lang="en-US"/>
        </a:p>
      </dgm:t>
    </dgm:pt>
    <dgm:pt modelId="{908E5FFC-BF44-4959-8747-EC2BE0860EA6}" type="sibTrans" cxnId="{6B8C98D0-54CC-4262-8F0E-F0FBA9540706}">
      <dgm:prSet/>
      <dgm:spPr/>
      <dgm:t>
        <a:bodyPr/>
        <a:lstStyle/>
        <a:p>
          <a:endParaRPr lang="en-US"/>
        </a:p>
      </dgm:t>
    </dgm:pt>
    <dgm:pt modelId="{E8570E91-F7CE-4B2E-8444-C6F5671DCEA1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NGUYÊN NHÂN </a:t>
          </a:r>
          <a:endParaRPr lang="vi-VN" sz="2400" dirty="0">
            <a:latin typeface="Times New Roman" pitchFamily="18" charset="0"/>
            <a:cs typeface="Times New Roman" pitchFamily="18" charset="0"/>
          </a:endParaRPr>
        </a:p>
      </dgm:t>
    </dgm:pt>
    <dgm:pt modelId="{6A92C2F3-051B-4E05-BD0F-2CEBDD96F7EE}" type="sibTrans" cxnId="{D7AC9A03-23FB-49C1-9A58-885AEE995946}">
      <dgm:prSet/>
      <dgm:spPr/>
      <dgm:t>
        <a:bodyPr/>
        <a:lstStyle/>
        <a:p>
          <a:endParaRPr lang="vi-VN"/>
        </a:p>
      </dgm:t>
    </dgm:pt>
    <dgm:pt modelId="{F44EC150-1A68-482B-90C1-CAF2210967A8}" type="parTrans" cxnId="{D7AC9A03-23FB-49C1-9A58-885AEE995946}">
      <dgm:prSet/>
      <dgm:spPr/>
      <dgm:t>
        <a:bodyPr/>
        <a:lstStyle/>
        <a:p>
          <a:endParaRPr lang="vi-VN"/>
        </a:p>
      </dgm:t>
    </dgm:pt>
    <dgm:pt modelId="{F82C09FF-2510-424F-A78F-8BC51C09E73C}" type="pres">
      <dgm:prSet presAssocID="{F62C0AFE-22CB-4899-9939-DF5EC08DA9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6FD94F-C061-4D39-9525-4F57342D1185}" type="pres">
      <dgm:prSet presAssocID="{9F4A8EC3-02BC-4563-8379-D780BC5760FC}" presName="parentLin" presStyleCnt="0"/>
      <dgm:spPr/>
    </dgm:pt>
    <dgm:pt modelId="{8FC7E497-F373-46DE-8CAD-857A9AD52F65}" type="pres">
      <dgm:prSet presAssocID="{9F4A8EC3-02BC-4563-8379-D780BC5760FC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4FAF68FB-9820-43D4-ACE2-C72DD825F61F}" type="pres">
      <dgm:prSet presAssocID="{9F4A8EC3-02BC-4563-8379-D780BC5760F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98F7E669-7462-4258-B5E9-434365B424D9}" type="pres">
      <dgm:prSet presAssocID="{9F4A8EC3-02BC-4563-8379-D780BC5760FC}" presName="negativeSpace" presStyleCnt="0"/>
      <dgm:spPr/>
    </dgm:pt>
    <dgm:pt modelId="{55370948-7AFF-4669-923E-DEA74EDC1453}" type="pres">
      <dgm:prSet presAssocID="{9F4A8EC3-02BC-4563-8379-D780BC5760FC}" presName="childText" presStyleLbl="conFgAcc1" presStyleIdx="0" presStyleCnt="6">
        <dgm:presLayoutVars>
          <dgm:bulletEnabled val="1"/>
        </dgm:presLayoutVars>
      </dgm:prSet>
      <dgm:spPr>
        <a:solidFill>
          <a:schemeClr val="bg1"/>
        </a:solidFill>
      </dgm:spPr>
    </dgm:pt>
    <dgm:pt modelId="{08748100-8BD9-4793-8E48-F4A09A24A633}" type="pres">
      <dgm:prSet presAssocID="{DCDDDE07-8365-4C72-A063-86230B913AB5}" presName="spaceBetweenRectangles" presStyleCnt="0"/>
      <dgm:spPr/>
    </dgm:pt>
    <dgm:pt modelId="{8A0080B7-9CE6-4FC5-94FF-BD811310927F}" type="pres">
      <dgm:prSet presAssocID="{E8570E91-F7CE-4B2E-8444-C6F5671DCEA1}" presName="parentLin" presStyleCnt="0"/>
      <dgm:spPr/>
    </dgm:pt>
    <dgm:pt modelId="{606F95E8-9BD4-4D48-BDE3-17F33F7D6204}" type="pres">
      <dgm:prSet presAssocID="{E8570E91-F7CE-4B2E-8444-C6F5671DCEA1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6F2284F0-2CB0-4771-9B2B-05635ED793A3}" type="pres">
      <dgm:prSet presAssocID="{E8570E91-F7CE-4B2E-8444-C6F5671DCEA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2EB7CE67-48DF-40C7-86BE-E98D84A73207}" type="pres">
      <dgm:prSet presAssocID="{E8570E91-F7CE-4B2E-8444-C6F5671DCEA1}" presName="negativeSpace" presStyleCnt="0"/>
      <dgm:spPr/>
    </dgm:pt>
    <dgm:pt modelId="{E10F29C9-FDF5-4CB8-9645-720F2EF6D6D5}" type="pres">
      <dgm:prSet presAssocID="{E8570E91-F7CE-4B2E-8444-C6F5671DCEA1}" presName="childText" presStyleLbl="conFgAcc1" presStyleIdx="1" presStyleCnt="6">
        <dgm:presLayoutVars>
          <dgm:bulletEnabled val="1"/>
        </dgm:presLayoutVars>
      </dgm:prSet>
      <dgm:spPr>
        <a:solidFill>
          <a:schemeClr val="bg1"/>
        </a:solidFill>
      </dgm:spPr>
    </dgm:pt>
    <dgm:pt modelId="{9960B816-62DA-4F19-8AB7-83F9E4CB2DB1}" type="pres">
      <dgm:prSet presAssocID="{6A92C2F3-051B-4E05-BD0F-2CEBDD96F7EE}" presName="spaceBetweenRectangles" presStyleCnt="0"/>
      <dgm:spPr/>
    </dgm:pt>
    <dgm:pt modelId="{0985BB35-5948-4005-9BC1-C1D7194B4197}" type="pres">
      <dgm:prSet presAssocID="{BE0995A5-80A3-47D7-B00D-4CF2C2C9DBF5}" presName="parentLin" presStyleCnt="0"/>
      <dgm:spPr/>
    </dgm:pt>
    <dgm:pt modelId="{8C28E144-14F7-4434-8F0B-9AD76A81FA7F}" type="pres">
      <dgm:prSet presAssocID="{BE0995A5-80A3-47D7-B00D-4CF2C2C9DBF5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B7676DD9-F1EC-4557-BA64-B86FCD207250}" type="pres">
      <dgm:prSet presAssocID="{BE0995A5-80A3-47D7-B00D-4CF2C2C9DBF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7993D291-4E4C-4F93-95C8-599999D62921}" type="pres">
      <dgm:prSet presAssocID="{BE0995A5-80A3-47D7-B00D-4CF2C2C9DBF5}" presName="negativeSpace" presStyleCnt="0"/>
      <dgm:spPr/>
    </dgm:pt>
    <dgm:pt modelId="{7A3B086E-14E8-47A0-BEFE-7A614A0AFC83}" type="pres">
      <dgm:prSet presAssocID="{BE0995A5-80A3-47D7-B00D-4CF2C2C9DBF5}" presName="childText" presStyleLbl="conFgAcc1" presStyleIdx="2" presStyleCnt="6">
        <dgm:presLayoutVars>
          <dgm:bulletEnabled val="1"/>
        </dgm:presLayoutVars>
      </dgm:prSet>
      <dgm:spPr/>
    </dgm:pt>
    <dgm:pt modelId="{8B4E23E9-1B61-4448-9160-9F5A7C045B4B}" type="pres">
      <dgm:prSet presAssocID="{597A932B-9205-4B8F-A136-AB0A17C2CD86}" presName="spaceBetweenRectangles" presStyleCnt="0"/>
      <dgm:spPr/>
    </dgm:pt>
    <dgm:pt modelId="{124719B5-B31C-4165-9822-2192E5A365BD}" type="pres">
      <dgm:prSet presAssocID="{FFD52212-F6D4-4704-86B8-1F92E6FB54F2}" presName="parentLin" presStyleCnt="0"/>
      <dgm:spPr/>
    </dgm:pt>
    <dgm:pt modelId="{E21CD09E-BBD3-459A-9719-8A09D692524F}" type="pres">
      <dgm:prSet presAssocID="{FFD52212-F6D4-4704-86B8-1F92E6FB54F2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174A0605-DC73-44E9-B125-B179DB15359F}" type="pres">
      <dgm:prSet presAssocID="{FFD52212-F6D4-4704-86B8-1F92E6FB54F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F49DF77F-BCE4-4728-A185-FC77349D7CD1}" type="pres">
      <dgm:prSet presAssocID="{FFD52212-F6D4-4704-86B8-1F92E6FB54F2}" presName="negativeSpace" presStyleCnt="0"/>
      <dgm:spPr/>
    </dgm:pt>
    <dgm:pt modelId="{E19D4865-372E-4ED3-A5F3-BEF154380EEA}" type="pres">
      <dgm:prSet presAssocID="{FFD52212-F6D4-4704-86B8-1F92E6FB54F2}" presName="childText" presStyleLbl="conFgAcc1" presStyleIdx="3" presStyleCnt="6">
        <dgm:presLayoutVars>
          <dgm:bulletEnabled val="1"/>
        </dgm:presLayoutVars>
      </dgm:prSet>
      <dgm:spPr>
        <a:solidFill>
          <a:schemeClr val="bg1"/>
        </a:solidFill>
      </dgm:spPr>
    </dgm:pt>
    <dgm:pt modelId="{4C8B74A4-8952-4FE1-9578-942431FC5523}" type="pres">
      <dgm:prSet presAssocID="{65AF834B-66D6-46FD-99F4-BE7EE76CD03A}" presName="spaceBetweenRectangles" presStyleCnt="0"/>
      <dgm:spPr/>
    </dgm:pt>
    <dgm:pt modelId="{1DB11AB5-EB19-4E47-B5F6-025DBBE9311C}" type="pres">
      <dgm:prSet presAssocID="{D2007C84-B910-480D-9F93-BEE49D7103CB}" presName="parentLin" presStyleCnt="0"/>
      <dgm:spPr/>
    </dgm:pt>
    <dgm:pt modelId="{A21A557A-1EEF-440D-A25A-854CBE45D475}" type="pres">
      <dgm:prSet presAssocID="{D2007C84-B910-480D-9F93-BEE49D7103CB}" presName="parentLeftMargin" presStyleLbl="node1" presStyleIdx="3" presStyleCnt="6"/>
      <dgm:spPr/>
      <dgm:t>
        <a:bodyPr/>
        <a:lstStyle/>
        <a:p>
          <a:endParaRPr lang="vi-VN"/>
        </a:p>
      </dgm:t>
    </dgm:pt>
    <dgm:pt modelId="{D09F4FE3-C861-40FD-92F6-8BE44CA2039A}" type="pres">
      <dgm:prSet presAssocID="{D2007C84-B910-480D-9F93-BEE49D7103C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CD6200F5-F94B-4395-B24C-163B6931E6CB}" type="pres">
      <dgm:prSet presAssocID="{D2007C84-B910-480D-9F93-BEE49D7103CB}" presName="negativeSpace" presStyleCnt="0"/>
      <dgm:spPr/>
    </dgm:pt>
    <dgm:pt modelId="{D50EF352-E901-4155-8263-6B00802E63B7}" type="pres">
      <dgm:prSet presAssocID="{D2007C84-B910-480D-9F93-BEE49D7103CB}" presName="childText" presStyleLbl="conFgAcc1" presStyleIdx="4" presStyleCnt="6">
        <dgm:presLayoutVars>
          <dgm:bulletEnabled val="1"/>
        </dgm:presLayoutVars>
      </dgm:prSet>
      <dgm:spPr/>
    </dgm:pt>
    <dgm:pt modelId="{D23903F1-2BFF-4304-85DD-D839484FDC04}" type="pres">
      <dgm:prSet presAssocID="{908E5FFC-BF44-4959-8747-EC2BE0860EA6}" presName="spaceBetweenRectangles" presStyleCnt="0"/>
      <dgm:spPr/>
    </dgm:pt>
    <dgm:pt modelId="{EE4E9E91-E404-4B94-9A5C-1BD9571654D1}" type="pres">
      <dgm:prSet presAssocID="{67A8DA86-FB02-42CC-A377-1CE7FBC2A951}" presName="parentLin" presStyleCnt="0"/>
      <dgm:spPr/>
    </dgm:pt>
    <dgm:pt modelId="{78DDE7AF-4A8C-4566-8951-2AED52388F9C}" type="pres">
      <dgm:prSet presAssocID="{67A8DA86-FB02-42CC-A377-1CE7FBC2A951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2A39D506-28A6-4CEA-B59B-CCE615F81656}" type="pres">
      <dgm:prSet presAssocID="{67A8DA86-FB02-42CC-A377-1CE7FBC2A95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4EA28CCA-427D-43D9-90C7-52F0D9D08A23}" type="pres">
      <dgm:prSet presAssocID="{67A8DA86-FB02-42CC-A377-1CE7FBC2A951}" presName="negativeSpace" presStyleCnt="0"/>
      <dgm:spPr/>
    </dgm:pt>
    <dgm:pt modelId="{F33E3FE2-1FAC-4969-82FB-C456486E6792}" type="pres">
      <dgm:prSet presAssocID="{67A8DA86-FB02-42CC-A377-1CE7FBC2A951}" presName="childText" presStyleLbl="conFgAcc1" presStyleIdx="5" presStyleCnt="6">
        <dgm:presLayoutVars>
          <dgm:bulletEnabled val="1"/>
        </dgm:presLayoutVars>
      </dgm:prSet>
      <dgm:spPr>
        <a:solidFill>
          <a:schemeClr val="bg1"/>
        </a:solidFill>
      </dgm:spPr>
    </dgm:pt>
  </dgm:ptLst>
  <dgm:cxnLst>
    <dgm:cxn modelId="{E5A0DEC3-D1FA-44E1-ACA8-E17E5E4A5E67}" type="presOf" srcId="{FFD52212-F6D4-4704-86B8-1F92E6FB54F2}" destId="{E21CD09E-BBD3-459A-9719-8A09D692524F}" srcOrd="0" destOrd="0" presId="urn:microsoft.com/office/officeart/2005/8/layout/list1"/>
    <dgm:cxn modelId="{1A926CE7-60FC-4D74-9379-68CDDB0C1B8F}" type="presOf" srcId="{F62C0AFE-22CB-4899-9939-DF5EC08DA981}" destId="{F82C09FF-2510-424F-A78F-8BC51C09E73C}" srcOrd="0" destOrd="0" presId="urn:microsoft.com/office/officeart/2005/8/layout/list1"/>
    <dgm:cxn modelId="{8C64948C-ACC4-46D1-9A6E-CA8A05B3A3E7}" type="presOf" srcId="{BE0995A5-80A3-47D7-B00D-4CF2C2C9DBF5}" destId="{8C28E144-14F7-4434-8F0B-9AD76A81FA7F}" srcOrd="0" destOrd="0" presId="urn:microsoft.com/office/officeart/2005/8/layout/list1"/>
    <dgm:cxn modelId="{D7AC9A03-23FB-49C1-9A58-885AEE995946}" srcId="{F62C0AFE-22CB-4899-9939-DF5EC08DA981}" destId="{E8570E91-F7CE-4B2E-8444-C6F5671DCEA1}" srcOrd="1" destOrd="0" parTransId="{F44EC150-1A68-482B-90C1-CAF2210967A8}" sibTransId="{6A92C2F3-051B-4E05-BD0F-2CEBDD96F7EE}"/>
    <dgm:cxn modelId="{3074A8A8-A40E-406B-A230-B38D07062ABA}" type="presOf" srcId="{E8570E91-F7CE-4B2E-8444-C6F5671DCEA1}" destId="{606F95E8-9BD4-4D48-BDE3-17F33F7D6204}" srcOrd="0" destOrd="0" presId="urn:microsoft.com/office/officeart/2005/8/layout/list1"/>
    <dgm:cxn modelId="{FC752283-CFB5-4204-AA37-53801A1FE0CB}" type="presOf" srcId="{D2007C84-B910-480D-9F93-BEE49D7103CB}" destId="{A21A557A-1EEF-440D-A25A-854CBE45D475}" srcOrd="0" destOrd="0" presId="urn:microsoft.com/office/officeart/2005/8/layout/list1"/>
    <dgm:cxn modelId="{AE41C592-00E6-43EE-9525-E2F0EE860C10}" type="presOf" srcId="{67A8DA86-FB02-42CC-A377-1CE7FBC2A951}" destId="{2A39D506-28A6-4CEA-B59B-CCE615F81656}" srcOrd="1" destOrd="0" presId="urn:microsoft.com/office/officeart/2005/8/layout/list1"/>
    <dgm:cxn modelId="{A52CA196-40AB-473F-9385-9DD61A5B6E2B}" type="presOf" srcId="{BE0995A5-80A3-47D7-B00D-4CF2C2C9DBF5}" destId="{B7676DD9-F1EC-4557-BA64-B86FCD207250}" srcOrd="1" destOrd="0" presId="urn:microsoft.com/office/officeart/2005/8/layout/list1"/>
    <dgm:cxn modelId="{6B8C98D0-54CC-4262-8F0E-F0FBA9540706}" srcId="{F62C0AFE-22CB-4899-9939-DF5EC08DA981}" destId="{D2007C84-B910-480D-9F93-BEE49D7103CB}" srcOrd="4" destOrd="0" parTransId="{00E8C565-5744-4A6A-A605-9968DBFFFA42}" sibTransId="{908E5FFC-BF44-4959-8747-EC2BE0860EA6}"/>
    <dgm:cxn modelId="{BA22B4D1-7F15-4AED-9C3D-6D3E26B096CF}" type="presOf" srcId="{9F4A8EC3-02BC-4563-8379-D780BC5760FC}" destId="{8FC7E497-F373-46DE-8CAD-857A9AD52F65}" srcOrd="0" destOrd="0" presId="urn:microsoft.com/office/officeart/2005/8/layout/list1"/>
    <dgm:cxn modelId="{1A4632CC-1DD4-4C39-A3BD-8960DFF6C38E}" type="presOf" srcId="{9F4A8EC3-02BC-4563-8379-D780BC5760FC}" destId="{4FAF68FB-9820-43D4-ACE2-C72DD825F61F}" srcOrd="1" destOrd="0" presId="urn:microsoft.com/office/officeart/2005/8/layout/list1"/>
    <dgm:cxn modelId="{1BB7B165-76E5-4BD4-A2D7-F87EF897DF81}" srcId="{F62C0AFE-22CB-4899-9939-DF5EC08DA981}" destId="{9F4A8EC3-02BC-4563-8379-D780BC5760FC}" srcOrd="0" destOrd="0" parTransId="{37DE031F-2283-4254-B57F-7C16C8A9D0A9}" sibTransId="{DCDDDE07-8365-4C72-A063-86230B913AB5}"/>
    <dgm:cxn modelId="{7B19EBC6-5C67-4E72-9D1D-1B6A1CE146E4}" type="presOf" srcId="{D2007C84-B910-480D-9F93-BEE49D7103CB}" destId="{D09F4FE3-C861-40FD-92F6-8BE44CA2039A}" srcOrd="1" destOrd="0" presId="urn:microsoft.com/office/officeart/2005/8/layout/list1"/>
    <dgm:cxn modelId="{16DDD5A7-29B6-435A-A607-F1AABC1E0B08}" srcId="{F62C0AFE-22CB-4899-9939-DF5EC08DA981}" destId="{67A8DA86-FB02-42CC-A377-1CE7FBC2A951}" srcOrd="5" destOrd="0" parTransId="{33C94159-F90E-4900-8A9D-04A2F13774C9}" sibTransId="{E5F5F3FB-8A01-4ECB-AFBE-D59CA4185314}"/>
    <dgm:cxn modelId="{D2854699-E508-479B-8259-A8F3BD66B00B}" srcId="{F62C0AFE-22CB-4899-9939-DF5EC08DA981}" destId="{FFD52212-F6D4-4704-86B8-1F92E6FB54F2}" srcOrd="3" destOrd="0" parTransId="{C45AFBC4-6C64-415A-B018-1B868EA4BAA5}" sibTransId="{65AF834B-66D6-46FD-99F4-BE7EE76CD03A}"/>
    <dgm:cxn modelId="{37B8D61D-B9C2-4055-80C0-C91B051DD711}" type="presOf" srcId="{E8570E91-F7CE-4B2E-8444-C6F5671DCEA1}" destId="{6F2284F0-2CB0-4771-9B2B-05635ED793A3}" srcOrd="1" destOrd="0" presId="urn:microsoft.com/office/officeart/2005/8/layout/list1"/>
    <dgm:cxn modelId="{2A00B6E7-9604-4D77-8C59-9FB884E104A1}" type="presOf" srcId="{67A8DA86-FB02-42CC-A377-1CE7FBC2A951}" destId="{78DDE7AF-4A8C-4566-8951-2AED52388F9C}" srcOrd="0" destOrd="0" presId="urn:microsoft.com/office/officeart/2005/8/layout/list1"/>
    <dgm:cxn modelId="{6B60CBAA-E6D1-42C2-B9BB-0A90DC7E6880}" type="presOf" srcId="{FFD52212-F6D4-4704-86B8-1F92E6FB54F2}" destId="{174A0605-DC73-44E9-B125-B179DB15359F}" srcOrd="1" destOrd="0" presId="urn:microsoft.com/office/officeart/2005/8/layout/list1"/>
    <dgm:cxn modelId="{96FA8518-68CE-45FD-8241-AA27E9F4E0A9}" srcId="{F62C0AFE-22CB-4899-9939-DF5EC08DA981}" destId="{BE0995A5-80A3-47D7-B00D-4CF2C2C9DBF5}" srcOrd="2" destOrd="0" parTransId="{D913DF0D-4CC3-4468-A2E6-DF095DFE9E7A}" sibTransId="{597A932B-9205-4B8F-A136-AB0A17C2CD86}"/>
    <dgm:cxn modelId="{8199E18E-6605-4256-920E-D436968DB79E}" type="presParOf" srcId="{F82C09FF-2510-424F-A78F-8BC51C09E73C}" destId="{BB6FD94F-C061-4D39-9525-4F57342D1185}" srcOrd="0" destOrd="0" presId="urn:microsoft.com/office/officeart/2005/8/layout/list1"/>
    <dgm:cxn modelId="{35C2B051-46FA-4657-9654-51F62420D1C3}" type="presParOf" srcId="{BB6FD94F-C061-4D39-9525-4F57342D1185}" destId="{8FC7E497-F373-46DE-8CAD-857A9AD52F65}" srcOrd="0" destOrd="0" presId="urn:microsoft.com/office/officeart/2005/8/layout/list1"/>
    <dgm:cxn modelId="{3972B84F-779E-433A-82BA-1BD096665CB0}" type="presParOf" srcId="{BB6FD94F-C061-4D39-9525-4F57342D1185}" destId="{4FAF68FB-9820-43D4-ACE2-C72DD825F61F}" srcOrd="1" destOrd="0" presId="urn:microsoft.com/office/officeart/2005/8/layout/list1"/>
    <dgm:cxn modelId="{C78AC5AB-081A-45FC-85F2-FB46C11DA4E6}" type="presParOf" srcId="{F82C09FF-2510-424F-A78F-8BC51C09E73C}" destId="{98F7E669-7462-4258-B5E9-434365B424D9}" srcOrd="1" destOrd="0" presId="urn:microsoft.com/office/officeart/2005/8/layout/list1"/>
    <dgm:cxn modelId="{010E3F65-517D-4230-9D78-28448375833D}" type="presParOf" srcId="{F82C09FF-2510-424F-A78F-8BC51C09E73C}" destId="{55370948-7AFF-4669-923E-DEA74EDC1453}" srcOrd="2" destOrd="0" presId="urn:microsoft.com/office/officeart/2005/8/layout/list1"/>
    <dgm:cxn modelId="{AF481641-EC4D-4592-BF7E-24BB0199B5A4}" type="presParOf" srcId="{F82C09FF-2510-424F-A78F-8BC51C09E73C}" destId="{08748100-8BD9-4793-8E48-F4A09A24A633}" srcOrd="3" destOrd="0" presId="urn:microsoft.com/office/officeart/2005/8/layout/list1"/>
    <dgm:cxn modelId="{7B83B6B9-4078-4C9E-ADC4-7C706A947F93}" type="presParOf" srcId="{F82C09FF-2510-424F-A78F-8BC51C09E73C}" destId="{8A0080B7-9CE6-4FC5-94FF-BD811310927F}" srcOrd="4" destOrd="0" presId="urn:microsoft.com/office/officeart/2005/8/layout/list1"/>
    <dgm:cxn modelId="{A4A333CF-FCF4-4735-9EC4-454249830A4C}" type="presParOf" srcId="{8A0080B7-9CE6-4FC5-94FF-BD811310927F}" destId="{606F95E8-9BD4-4D48-BDE3-17F33F7D6204}" srcOrd="0" destOrd="0" presId="urn:microsoft.com/office/officeart/2005/8/layout/list1"/>
    <dgm:cxn modelId="{F6EF7079-0555-4CDA-8AC7-159F6ED608E1}" type="presParOf" srcId="{8A0080B7-9CE6-4FC5-94FF-BD811310927F}" destId="{6F2284F0-2CB0-4771-9B2B-05635ED793A3}" srcOrd="1" destOrd="0" presId="urn:microsoft.com/office/officeart/2005/8/layout/list1"/>
    <dgm:cxn modelId="{7E8D1BB7-F19A-48BE-BEC8-60EFDE924609}" type="presParOf" srcId="{F82C09FF-2510-424F-A78F-8BC51C09E73C}" destId="{2EB7CE67-48DF-40C7-86BE-E98D84A73207}" srcOrd="5" destOrd="0" presId="urn:microsoft.com/office/officeart/2005/8/layout/list1"/>
    <dgm:cxn modelId="{591E0116-71DB-4665-8434-AE7CE2F81747}" type="presParOf" srcId="{F82C09FF-2510-424F-A78F-8BC51C09E73C}" destId="{E10F29C9-FDF5-4CB8-9645-720F2EF6D6D5}" srcOrd="6" destOrd="0" presId="urn:microsoft.com/office/officeart/2005/8/layout/list1"/>
    <dgm:cxn modelId="{87930C10-D4DC-430F-B364-B4EBF3C66E98}" type="presParOf" srcId="{F82C09FF-2510-424F-A78F-8BC51C09E73C}" destId="{9960B816-62DA-4F19-8AB7-83F9E4CB2DB1}" srcOrd="7" destOrd="0" presId="urn:microsoft.com/office/officeart/2005/8/layout/list1"/>
    <dgm:cxn modelId="{708B9B59-7B57-40EC-99B2-9337CBCB3803}" type="presParOf" srcId="{F82C09FF-2510-424F-A78F-8BC51C09E73C}" destId="{0985BB35-5948-4005-9BC1-C1D7194B4197}" srcOrd="8" destOrd="0" presId="urn:microsoft.com/office/officeart/2005/8/layout/list1"/>
    <dgm:cxn modelId="{2C2DB59F-C549-4D3C-9E47-CC398272135B}" type="presParOf" srcId="{0985BB35-5948-4005-9BC1-C1D7194B4197}" destId="{8C28E144-14F7-4434-8F0B-9AD76A81FA7F}" srcOrd="0" destOrd="0" presId="urn:microsoft.com/office/officeart/2005/8/layout/list1"/>
    <dgm:cxn modelId="{1C384B73-13DD-4830-AC5B-81F6089C9400}" type="presParOf" srcId="{0985BB35-5948-4005-9BC1-C1D7194B4197}" destId="{B7676DD9-F1EC-4557-BA64-B86FCD207250}" srcOrd="1" destOrd="0" presId="urn:microsoft.com/office/officeart/2005/8/layout/list1"/>
    <dgm:cxn modelId="{BE5DCD17-011A-4BDA-9645-A98935A9E1E4}" type="presParOf" srcId="{F82C09FF-2510-424F-A78F-8BC51C09E73C}" destId="{7993D291-4E4C-4F93-95C8-599999D62921}" srcOrd="9" destOrd="0" presId="urn:microsoft.com/office/officeart/2005/8/layout/list1"/>
    <dgm:cxn modelId="{0DDD543B-B60F-4D9F-B9A8-2440A981F3A4}" type="presParOf" srcId="{F82C09FF-2510-424F-A78F-8BC51C09E73C}" destId="{7A3B086E-14E8-47A0-BEFE-7A614A0AFC83}" srcOrd="10" destOrd="0" presId="urn:microsoft.com/office/officeart/2005/8/layout/list1"/>
    <dgm:cxn modelId="{24DDC062-8C7C-426B-BCF7-966428E0A739}" type="presParOf" srcId="{F82C09FF-2510-424F-A78F-8BC51C09E73C}" destId="{8B4E23E9-1B61-4448-9160-9F5A7C045B4B}" srcOrd="11" destOrd="0" presId="urn:microsoft.com/office/officeart/2005/8/layout/list1"/>
    <dgm:cxn modelId="{D945EC28-646C-46C2-B165-B839C819B5CB}" type="presParOf" srcId="{F82C09FF-2510-424F-A78F-8BC51C09E73C}" destId="{124719B5-B31C-4165-9822-2192E5A365BD}" srcOrd="12" destOrd="0" presId="urn:microsoft.com/office/officeart/2005/8/layout/list1"/>
    <dgm:cxn modelId="{CD9FF9A1-9703-49BC-834F-F8603C84BE3E}" type="presParOf" srcId="{124719B5-B31C-4165-9822-2192E5A365BD}" destId="{E21CD09E-BBD3-459A-9719-8A09D692524F}" srcOrd="0" destOrd="0" presId="urn:microsoft.com/office/officeart/2005/8/layout/list1"/>
    <dgm:cxn modelId="{8C462EE8-E1F9-4A17-827A-62F199566891}" type="presParOf" srcId="{124719B5-B31C-4165-9822-2192E5A365BD}" destId="{174A0605-DC73-44E9-B125-B179DB15359F}" srcOrd="1" destOrd="0" presId="urn:microsoft.com/office/officeart/2005/8/layout/list1"/>
    <dgm:cxn modelId="{BEC9086B-619A-42F1-B1D6-378FA0763655}" type="presParOf" srcId="{F82C09FF-2510-424F-A78F-8BC51C09E73C}" destId="{F49DF77F-BCE4-4728-A185-FC77349D7CD1}" srcOrd="13" destOrd="0" presId="urn:microsoft.com/office/officeart/2005/8/layout/list1"/>
    <dgm:cxn modelId="{9C241258-CF0D-47F4-9E74-F6C67B7189AB}" type="presParOf" srcId="{F82C09FF-2510-424F-A78F-8BC51C09E73C}" destId="{E19D4865-372E-4ED3-A5F3-BEF154380EEA}" srcOrd="14" destOrd="0" presId="urn:microsoft.com/office/officeart/2005/8/layout/list1"/>
    <dgm:cxn modelId="{88B4030B-FA75-47C3-88FD-C7CFE5B84353}" type="presParOf" srcId="{F82C09FF-2510-424F-A78F-8BC51C09E73C}" destId="{4C8B74A4-8952-4FE1-9578-942431FC5523}" srcOrd="15" destOrd="0" presId="urn:microsoft.com/office/officeart/2005/8/layout/list1"/>
    <dgm:cxn modelId="{1CE24C37-050B-4364-8C60-3E568B8B1662}" type="presParOf" srcId="{F82C09FF-2510-424F-A78F-8BC51C09E73C}" destId="{1DB11AB5-EB19-4E47-B5F6-025DBBE9311C}" srcOrd="16" destOrd="0" presId="urn:microsoft.com/office/officeart/2005/8/layout/list1"/>
    <dgm:cxn modelId="{A1EB8B6D-A34F-46D7-8248-AD09C6C59DB4}" type="presParOf" srcId="{1DB11AB5-EB19-4E47-B5F6-025DBBE9311C}" destId="{A21A557A-1EEF-440D-A25A-854CBE45D475}" srcOrd="0" destOrd="0" presId="urn:microsoft.com/office/officeart/2005/8/layout/list1"/>
    <dgm:cxn modelId="{AE37C06C-37A0-4DD8-9FC6-8F78CCD212B7}" type="presParOf" srcId="{1DB11AB5-EB19-4E47-B5F6-025DBBE9311C}" destId="{D09F4FE3-C861-40FD-92F6-8BE44CA2039A}" srcOrd="1" destOrd="0" presId="urn:microsoft.com/office/officeart/2005/8/layout/list1"/>
    <dgm:cxn modelId="{E20FA6C2-A428-405E-B0FB-E82F9F820C75}" type="presParOf" srcId="{F82C09FF-2510-424F-A78F-8BC51C09E73C}" destId="{CD6200F5-F94B-4395-B24C-163B6931E6CB}" srcOrd="17" destOrd="0" presId="urn:microsoft.com/office/officeart/2005/8/layout/list1"/>
    <dgm:cxn modelId="{EC53FFFE-4F00-4718-89A9-646FBA768035}" type="presParOf" srcId="{F82C09FF-2510-424F-A78F-8BC51C09E73C}" destId="{D50EF352-E901-4155-8263-6B00802E63B7}" srcOrd="18" destOrd="0" presId="urn:microsoft.com/office/officeart/2005/8/layout/list1"/>
    <dgm:cxn modelId="{9E009249-76D0-4A89-8D55-00660B6961AC}" type="presParOf" srcId="{F82C09FF-2510-424F-A78F-8BC51C09E73C}" destId="{D23903F1-2BFF-4304-85DD-D839484FDC04}" srcOrd="19" destOrd="0" presId="urn:microsoft.com/office/officeart/2005/8/layout/list1"/>
    <dgm:cxn modelId="{D135BE04-5A4E-4434-8813-4CFA0B78FC59}" type="presParOf" srcId="{F82C09FF-2510-424F-A78F-8BC51C09E73C}" destId="{EE4E9E91-E404-4B94-9A5C-1BD9571654D1}" srcOrd="20" destOrd="0" presId="urn:microsoft.com/office/officeart/2005/8/layout/list1"/>
    <dgm:cxn modelId="{74A5221C-7FC5-4B39-8BA7-16CBBBE22BB1}" type="presParOf" srcId="{EE4E9E91-E404-4B94-9A5C-1BD9571654D1}" destId="{78DDE7AF-4A8C-4566-8951-2AED52388F9C}" srcOrd="0" destOrd="0" presId="urn:microsoft.com/office/officeart/2005/8/layout/list1"/>
    <dgm:cxn modelId="{968BDD43-25E4-4BB3-B9FE-3512742B3218}" type="presParOf" srcId="{EE4E9E91-E404-4B94-9A5C-1BD9571654D1}" destId="{2A39D506-28A6-4CEA-B59B-CCE615F81656}" srcOrd="1" destOrd="0" presId="urn:microsoft.com/office/officeart/2005/8/layout/list1"/>
    <dgm:cxn modelId="{9154D4A7-DDBA-4DEA-8D20-FD43C2503342}" type="presParOf" srcId="{F82C09FF-2510-424F-A78F-8BC51C09E73C}" destId="{4EA28CCA-427D-43D9-90C7-52F0D9D08A23}" srcOrd="21" destOrd="0" presId="urn:microsoft.com/office/officeart/2005/8/layout/list1"/>
    <dgm:cxn modelId="{D35FB7CC-6D5A-46E3-91F4-243CDD00EA04}" type="presParOf" srcId="{F82C09FF-2510-424F-A78F-8BC51C09E73C}" destId="{F33E3FE2-1FAC-4969-82FB-C456486E679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BEE403-D417-4B82-B50E-A22DD98284F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9F6ED3BE-D7C7-431F-BD6E-0A8A111B8F3C}">
      <dgm:prSet phldrT="[Text]"/>
      <dgm:spPr/>
      <dgm:t>
        <a:bodyPr/>
        <a:lstStyle/>
        <a:p>
          <a:r>
            <a:rPr lang="vi-VN" b="1" i="0" dirty="0" smtClean="0">
              <a:latin typeface="+mj-lt"/>
            </a:rPr>
            <a:t>Nguyên nhân mạch não</a:t>
          </a:r>
          <a:endParaRPr lang="vi-VN" dirty="0">
            <a:latin typeface="+mj-lt"/>
          </a:endParaRPr>
        </a:p>
      </dgm:t>
    </dgm:pt>
    <dgm:pt modelId="{F901E7F1-BC47-4BA3-ABB8-EC132BCA14E7}" type="parTrans" cxnId="{8D470EC7-481B-4476-91F7-D5A96087C360}">
      <dgm:prSet/>
      <dgm:spPr/>
      <dgm:t>
        <a:bodyPr/>
        <a:lstStyle/>
        <a:p>
          <a:endParaRPr lang="vi-VN"/>
        </a:p>
      </dgm:t>
    </dgm:pt>
    <dgm:pt modelId="{1BCE0DF8-6B6E-471A-808D-70444E117541}" type="sibTrans" cxnId="{8D470EC7-481B-4476-91F7-D5A96087C360}">
      <dgm:prSet/>
      <dgm:spPr/>
      <dgm:t>
        <a:bodyPr/>
        <a:lstStyle/>
        <a:p>
          <a:endParaRPr lang="vi-VN"/>
        </a:p>
      </dgm:t>
    </dgm:pt>
    <dgm:pt modelId="{EE8F515F-26AE-4B83-9CFB-E89811E6B851}">
      <dgm:prSet phldrT="[Text]" custT="1"/>
      <dgm:spPr/>
      <dgm:t>
        <a:bodyPr/>
        <a:lstStyle/>
        <a:p>
          <a:r>
            <a:rPr lang="pt-BR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Chấn thương sọ não, u não</a:t>
          </a:r>
          <a:endParaRPr lang="vi-VN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E0704B-1C63-4D74-AD92-EE9B7A7F039B}" type="parTrans" cxnId="{41FC5AD1-9394-4941-8738-63DDBA52CE83}">
      <dgm:prSet/>
      <dgm:spPr/>
      <dgm:t>
        <a:bodyPr/>
        <a:lstStyle/>
        <a:p>
          <a:endParaRPr lang="vi-VN"/>
        </a:p>
      </dgm:t>
    </dgm:pt>
    <dgm:pt modelId="{8A576D25-A518-4887-AE3F-DBDF94B9A81F}" type="sibTrans" cxnId="{41FC5AD1-9394-4941-8738-63DDBA52CE83}">
      <dgm:prSet/>
      <dgm:spPr/>
      <dgm:t>
        <a:bodyPr/>
        <a:lstStyle/>
        <a:p>
          <a:endParaRPr lang="vi-VN"/>
        </a:p>
      </dgm:t>
    </dgm:pt>
    <dgm:pt modelId="{A2518640-BCDB-46AE-8612-2A0BFD17EC3C}">
      <dgm:prSet phldrT="[Text]" custT="1"/>
      <dgm:spPr/>
      <dgm:t>
        <a:bodyPr/>
        <a:lstStyle/>
        <a:p>
          <a:r>
            <a:rPr lang="vi-VN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Tai biến mạch não, động kinh,...</a:t>
          </a:r>
          <a:endParaRPr lang="vi-VN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25F5DF-5647-4831-BA53-28A60D4E98EF}" type="parTrans" cxnId="{7A9C4327-76BA-477C-8C3D-4C539CB16206}">
      <dgm:prSet/>
      <dgm:spPr/>
      <dgm:t>
        <a:bodyPr/>
        <a:lstStyle/>
        <a:p>
          <a:endParaRPr lang="vi-VN"/>
        </a:p>
      </dgm:t>
    </dgm:pt>
    <dgm:pt modelId="{6EB2E28D-2FA5-48B5-914E-6B55130B8B44}" type="sibTrans" cxnId="{7A9C4327-76BA-477C-8C3D-4C539CB16206}">
      <dgm:prSet/>
      <dgm:spPr/>
      <dgm:t>
        <a:bodyPr/>
        <a:lstStyle/>
        <a:p>
          <a:endParaRPr lang="vi-VN"/>
        </a:p>
      </dgm:t>
    </dgm:pt>
    <dgm:pt modelId="{95239C2C-0C9E-442B-AA6D-0D9E698A88A6}">
      <dgm:prSet phldrT="[Text]"/>
      <dgm:spPr/>
      <dgm:t>
        <a:bodyPr/>
        <a:lstStyle/>
        <a:p>
          <a:r>
            <a:rPr lang="vi-VN" b="1" i="0" dirty="0" smtClean="0">
              <a:latin typeface="+mj-lt"/>
            </a:rPr>
            <a:t>Các bệnh lý chuyển hoá</a:t>
          </a:r>
          <a:endParaRPr lang="vi-VN" dirty="0">
            <a:latin typeface="+mj-lt"/>
          </a:endParaRPr>
        </a:p>
      </dgm:t>
    </dgm:pt>
    <dgm:pt modelId="{5B61759E-0DC8-43F1-876C-FCC1D2DF55AE}" type="parTrans" cxnId="{E4B86C52-C226-484C-B253-09E14A0A236B}">
      <dgm:prSet/>
      <dgm:spPr/>
      <dgm:t>
        <a:bodyPr/>
        <a:lstStyle/>
        <a:p>
          <a:endParaRPr lang="vi-VN"/>
        </a:p>
      </dgm:t>
    </dgm:pt>
    <dgm:pt modelId="{6F588A9E-4A7E-4EF3-8D6C-2F476AC4F287}" type="sibTrans" cxnId="{E4B86C52-C226-484C-B253-09E14A0A236B}">
      <dgm:prSet/>
      <dgm:spPr/>
      <dgm:t>
        <a:bodyPr/>
        <a:lstStyle/>
        <a:p>
          <a:endParaRPr lang="vi-VN"/>
        </a:p>
      </dgm:t>
    </dgm:pt>
    <dgm:pt modelId="{C83C7C1B-A3FB-49A0-AE68-E4FE0680C6E4}">
      <dgm:prSet phldrT="[Text]" custT="1"/>
      <dgm:spPr/>
      <dgm:t>
        <a:bodyPr/>
        <a:lstStyle/>
        <a:p>
          <a:r>
            <a:rPr lang="vi-VN" sz="2400" b="0" i="0" dirty="0" smtClean="0">
              <a:latin typeface="+mj-lt"/>
            </a:rPr>
            <a:t>Hạ đường huyết.</a:t>
          </a:r>
          <a:endParaRPr lang="vi-VN" sz="2400" dirty="0">
            <a:latin typeface="+mj-lt"/>
          </a:endParaRPr>
        </a:p>
      </dgm:t>
    </dgm:pt>
    <dgm:pt modelId="{6704C998-D9BD-4240-91EB-A1793B226556}" type="parTrans" cxnId="{82D4CBE5-6DCB-4A17-8694-D89ADF07AE5E}">
      <dgm:prSet/>
      <dgm:spPr/>
      <dgm:t>
        <a:bodyPr/>
        <a:lstStyle/>
        <a:p>
          <a:endParaRPr lang="vi-VN"/>
        </a:p>
      </dgm:t>
    </dgm:pt>
    <dgm:pt modelId="{D39C92D9-1F28-4B4E-8C1C-2837DFBE8C5A}" type="sibTrans" cxnId="{82D4CBE5-6DCB-4A17-8694-D89ADF07AE5E}">
      <dgm:prSet/>
      <dgm:spPr/>
      <dgm:t>
        <a:bodyPr/>
        <a:lstStyle/>
        <a:p>
          <a:endParaRPr lang="vi-VN"/>
        </a:p>
      </dgm:t>
    </dgm:pt>
    <dgm:pt modelId="{85B2D5F4-45AD-4DF6-B4E5-032B739F766C}">
      <dgm:prSet phldrT="[Text]"/>
      <dgm:spPr/>
      <dgm:t>
        <a:bodyPr/>
        <a:lstStyle/>
        <a:p>
          <a:r>
            <a:rPr lang="vi-VN" b="1" i="0" dirty="0" smtClean="0">
              <a:latin typeface="+mj-lt"/>
            </a:rPr>
            <a:t>Ngộ độc</a:t>
          </a:r>
          <a:endParaRPr lang="vi-VN" dirty="0">
            <a:latin typeface="+mj-lt"/>
          </a:endParaRPr>
        </a:p>
      </dgm:t>
    </dgm:pt>
    <dgm:pt modelId="{23D64959-33F9-4B68-9BE0-C9561EA44E41}" type="parTrans" cxnId="{B4F1247C-5CDF-4094-9D6E-E16FEDD42F9D}">
      <dgm:prSet/>
      <dgm:spPr/>
      <dgm:t>
        <a:bodyPr/>
        <a:lstStyle/>
        <a:p>
          <a:endParaRPr lang="vi-VN"/>
        </a:p>
      </dgm:t>
    </dgm:pt>
    <dgm:pt modelId="{8461ADBD-DFB2-4B7B-AA01-B33E7879DD45}" type="sibTrans" cxnId="{B4F1247C-5CDF-4094-9D6E-E16FEDD42F9D}">
      <dgm:prSet/>
      <dgm:spPr/>
      <dgm:t>
        <a:bodyPr/>
        <a:lstStyle/>
        <a:p>
          <a:endParaRPr lang="vi-VN"/>
        </a:p>
      </dgm:t>
    </dgm:pt>
    <dgm:pt modelId="{057C6337-21E6-49FF-9A19-114A67B93045}">
      <dgm:prSet phldrT="[Text]" custT="1"/>
      <dgm:spPr/>
      <dgm:t>
        <a:bodyPr/>
        <a:lstStyle/>
        <a:p>
          <a:r>
            <a:rPr lang="vi-VN" sz="2400" b="0" i="0" dirty="0" smtClean="0">
              <a:latin typeface="+mj-lt"/>
            </a:rPr>
            <a:t>Ngộ độc thuốc ngủ, thuốc an thần.</a:t>
          </a:r>
          <a:endParaRPr lang="vi-VN" sz="2400" dirty="0">
            <a:latin typeface="+mj-lt"/>
          </a:endParaRPr>
        </a:p>
      </dgm:t>
    </dgm:pt>
    <dgm:pt modelId="{173A441A-6AC1-4532-90D3-23DCAC5BBF24}" type="parTrans" cxnId="{91DE4E8F-1AC0-40EC-96F2-F2647651C42A}">
      <dgm:prSet/>
      <dgm:spPr/>
      <dgm:t>
        <a:bodyPr/>
        <a:lstStyle/>
        <a:p>
          <a:endParaRPr lang="vi-VN"/>
        </a:p>
      </dgm:t>
    </dgm:pt>
    <dgm:pt modelId="{1FC1C460-2A65-4F05-8902-8C8922E3E8EC}" type="sibTrans" cxnId="{91DE4E8F-1AC0-40EC-96F2-F2647651C42A}">
      <dgm:prSet/>
      <dgm:spPr/>
      <dgm:t>
        <a:bodyPr/>
        <a:lstStyle/>
        <a:p>
          <a:endParaRPr lang="vi-VN"/>
        </a:p>
      </dgm:t>
    </dgm:pt>
    <dgm:pt modelId="{5CA07DAF-762A-43D3-8D01-7B9439E26A7E}">
      <dgm:prSet custT="1"/>
      <dgm:spPr/>
      <dgm:t>
        <a:bodyPr/>
        <a:lstStyle/>
        <a:p>
          <a:r>
            <a:rPr lang="vi-VN" sz="2400" b="0" i="0" dirty="0" smtClean="0">
              <a:latin typeface="+mj-lt"/>
            </a:rPr>
            <a:t>Hôn mê đái tháo đường, hôn mê gan, h</a:t>
          </a:r>
          <a:r>
            <a:rPr lang="pt-BR" sz="2400" b="0" i="0" dirty="0" smtClean="0">
              <a:latin typeface="+mj-lt"/>
            </a:rPr>
            <a:t>ôn mê do suy thận.</a:t>
          </a:r>
          <a:endParaRPr lang="vi-VN" sz="2400" b="0" i="0" dirty="0">
            <a:latin typeface="+mj-lt"/>
          </a:endParaRPr>
        </a:p>
      </dgm:t>
    </dgm:pt>
    <dgm:pt modelId="{396254EE-2CFA-43B7-B27F-8CA0858E1612}" type="parTrans" cxnId="{9085F4FD-4C19-4E42-863B-A3D722427A94}">
      <dgm:prSet/>
      <dgm:spPr/>
      <dgm:t>
        <a:bodyPr/>
        <a:lstStyle/>
        <a:p>
          <a:endParaRPr lang="vi-VN"/>
        </a:p>
      </dgm:t>
    </dgm:pt>
    <dgm:pt modelId="{99016586-6EAC-43AC-BE11-F7D873FA2CED}" type="sibTrans" cxnId="{9085F4FD-4C19-4E42-863B-A3D722427A94}">
      <dgm:prSet/>
      <dgm:spPr/>
      <dgm:t>
        <a:bodyPr/>
        <a:lstStyle/>
        <a:p>
          <a:endParaRPr lang="vi-VN"/>
        </a:p>
      </dgm:t>
    </dgm:pt>
    <dgm:pt modelId="{D12A5EB8-7250-4ECD-8F12-066A2DB34247}">
      <dgm:prSet custT="1"/>
      <dgm:spPr/>
      <dgm:t>
        <a:bodyPr/>
        <a:lstStyle/>
        <a:p>
          <a:r>
            <a:rPr lang="vi-VN" sz="2400" b="0" i="0" dirty="0" smtClean="0">
              <a:latin typeface="+mj-lt"/>
            </a:rPr>
            <a:t>Bệnh não hô hấp.</a:t>
          </a:r>
          <a:endParaRPr lang="vi-VN" sz="2400" b="0" i="0" dirty="0">
            <a:latin typeface="+mj-lt"/>
          </a:endParaRPr>
        </a:p>
      </dgm:t>
    </dgm:pt>
    <dgm:pt modelId="{1FBA136D-A43F-4CE5-9D3F-E01B2736DBCD}" type="parTrans" cxnId="{4F7378EF-5FFA-48D8-8F26-BE6FFBF633FB}">
      <dgm:prSet/>
      <dgm:spPr/>
      <dgm:t>
        <a:bodyPr/>
        <a:lstStyle/>
        <a:p>
          <a:endParaRPr lang="vi-VN"/>
        </a:p>
      </dgm:t>
    </dgm:pt>
    <dgm:pt modelId="{F1A9F4FE-847D-48FF-AAE9-BA1D7B7411C5}" type="sibTrans" cxnId="{4F7378EF-5FFA-48D8-8F26-BE6FFBF633FB}">
      <dgm:prSet/>
      <dgm:spPr/>
      <dgm:t>
        <a:bodyPr/>
        <a:lstStyle/>
        <a:p>
          <a:endParaRPr lang="vi-VN"/>
        </a:p>
      </dgm:t>
    </dgm:pt>
    <dgm:pt modelId="{D6DB63DF-552C-4E29-8E01-BF14D07A39B3}">
      <dgm:prSet custT="1"/>
      <dgm:spPr/>
      <dgm:t>
        <a:bodyPr/>
        <a:lstStyle/>
        <a:p>
          <a:r>
            <a:rPr lang="vi-VN" sz="2400" b="0" i="0" dirty="0" smtClean="0">
              <a:latin typeface="+mj-lt"/>
            </a:rPr>
            <a:t>Ngộ độc thuốc gây nghiện, ma tuý.</a:t>
          </a:r>
          <a:endParaRPr lang="vi-VN" sz="2400" b="0" i="0" dirty="0">
            <a:latin typeface="+mj-lt"/>
          </a:endParaRPr>
        </a:p>
      </dgm:t>
    </dgm:pt>
    <dgm:pt modelId="{5E834614-577E-44DD-ACBA-23F42BA5388F}" type="parTrans" cxnId="{2BA65D4F-DE67-4B0A-8BCE-BC704EACA7B8}">
      <dgm:prSet/>
      <dgm:spPr/>
      <dgm:t>
        <a:bodyPr/>
        <a:lstStyle/>
        <a:p>
          <a:endParaRPr lang="vi-VN"/>
        </a:p>
      </dgm:t>
    </dgm:pt>
    <dgm:pt modelId="{AFBBC8AB-BC36-47C9-B309-6E9D737AC114}" type="sibTrans" cxnId="{2BA65D4F-DE67-4B0A-8BCE-BC704EACA7B8}">
      <dgm:prSet/>
      <dgm:spPr/>
      <dgm:t>
        <a:bodyPr/>
        <a:lstStyle/>
        <a:p>
          <a:endParaRPr lang="vi-VN"/>
        </a:p>
      </dgm:t>
    </dgm:pt>
    <dgm:pt modelId="{4AA14771-083B-4B47-92C5-AAFFC3ADFB93}">
      <dgm:prSet custT="1"/>
      <dgm:spPr/>
      <dgm:t>
        <a:bodyPr/>
        <a:lstStyle/>
        <a:p>
          <a:r>
            <a:rPr lang="vi-VN" sz="2400" b="0" i="0" dirty="0" smtClean="0">
              <a:latin typeface="+mj-lt"/>
            </a:rPr>
            <a:t>Bệnh não do rượu</a:t>
          </a:r>
          <a:endParaRPr lang="vi-VN" sz="2400" b="0" i="0" dirty="0">
            <a:latin typeface="+mj-lt"/>
          </a:endParaRPr>
        </a:p>
      </dgm:t>
    </dgm:pt>
    <dgm:pt modelId="{5E00CAFF-B5F7-4546-A60F-185943350FE6}" type="parTrans" cxnId="{9955EC58-3A69-44A5-8A42-F0CEE0D908BF}">
      <dgm:prSet/>
      <dgm:spPr/>
      <dgm:t>
        <a:bodyPr/>
        <a:lstStyle/>
        <a:p>
          <a:endParaRPr lang="vi-VN"/>
        </a:p>
      </dgm:t>
    </dgm:pt>
    <dgm:pt modelId="{95C172FE-BE39-49F4-9601-4651721CF39C}" type="sibTrans" cxnId="{9955EC58-3A69-44A5-8A42-F0CEE0D908BF}">
      <dgm:prSet/>
      <dgm:spPr/>
      <dgm:t>
        <a:bodyPr/>
        <a:lstStyle/>
        <a:p>
          <a:endParaRPr lang="vi-VN"/>
        </a:p>
      </dgm:t>
    </dgm:pt>
    <dgm:pt modelId="{968450FB-C2E5-4027-8619-12D44F0FCAB2}" type="pres">
      <dgm:prSet presAssocID="{AEBEE403-D417-4B82-B50E-A22DD98284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6C690FA6-6505-46F8-AA40-A00BB1C14B8A}" type="pres">
      <dgm:prSet presAssocID="{9F6ED3BE-D7C7-431F-BD6E-0A8A111B8F3C}" presName="linNode" presStyleCnt="0"/>
      <dgm:spPr/>
    </dgm:pt>
    <dgm:pt modelId="{9A1B71D5-F3F3-4C75-A9E4-62CDE3EF53DB}" type="pres">
      <dgm:prSet presAssocID="{9F6ED3BE-D7C7-431F-BD6E-0A8A111B8F3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B459C1DF-0EEE-4990-99D8-33B681957D64}" type="pres">
      <dgm:prSet presAssocID="{9F6ED3BE-D7C7-431F-BD6E-0A8A111B8F3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6692114F-35BC-45A7-946E-A1BDBDA3694D}" type="pres">
      <dgm:prSet presAssocID="{1BCE0DF8-6B6E-471A-808D-70444E117541}" presName="sp" presStyleCnt="0"/>
      <dgm:spPr/>
    </dgm:pt>
    <dgm:pt modelId="{C6F401F0-364C-4483-8B65-159E4E12E2B0}" type="pres">
      <dgm:prSet presAssocID="{95239C2C-0C9E-442B-AA6D-0D9E698A88A6}" presName="linNode" presStyleCnt="0"/>
      <dgm:spPr/>
    </dgm:pt>
    <dgm:pt modelId="{4CFE1841-EC9A-4CE4-848E-64A5712A512B}" type="pres">
      <dgm:prSet presAssocID="{95239C2C-0C9E-442B-AA6D-0D9E698A88A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BF4C2F86-A1E3-4843-8EB7-C840CF433BBA}" type="pres">
      <dgm:prSet presAssocID="{95239C2C-0C9E-442B-AA6D-0D9E698A88A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6AABD0CF-70FC-4B4F-A71C-87B383704ED9}" type="pres">
      <dgm:prSet presAssocID="{6F588A9E-4A7E-4EF3-8D6C-2F476AC4F287}" presName="sp" presStyleCnt="0"/>
      <dgm:spPr/>
    </dgm:pt>
    <dgm:pt modelId="{D5807389-F6DF-4163-BF04-BA6339F79656}" type="pres">
      <dgm:prSet presAssocID="{85B2D5F4-45AD-4DF6-B4E5-032B739F766C}" presName="linNode" presStyleCnt="0"/>
      <dgm:spPr/>
    </dgm:pt>
    <dgm:pt modelId="{FC0D10F6-5C84-4674-A7AC-D6A770DB6AB2}" type="pres">
      <dgm:prSet presAssocID="{85B2D5F4-45AD-4DF6-B4E5-032B739F766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1FBD0ABE-40FE-4EC4-90CD-FC52CCF50EB7}" type="pres">
      <dgm:prSet presAssocID="{85B2D5F4-45AD-4DF6-B4E5-032B739F766C}" presName="descendantText" presStyleLbl="alignAccFollowNode1" presStyleIdx="2" presStyleCnt="3" custScaleY="119597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41FC5AD1-9394-4941-8738-63DDBA52CE83}" srcId="{9F6ED3BE-D7C7-431F-BD6E-0A8A111B8F3C}" destId="{EE8F515F-26AE-4B83-9CFB-E89811E6B851}" srcOrd="0" destOrd="0" parTransId="{A4E0704B-1C63-4D74-AD92-EE9B7A7F039B}" sibTransId="{8A576D25-A518-4887-AE3F-DBDF94B9A81F}"/>
    <dgm:cxn modelId="{9085F4FD-4C19-4E42-863B-A3D722427A94}" srcId="{95239C2C-0C9E-442B-AA6D-0D9E698A88A6}" destId="{5CA07DAF-762A-43D3-8D01-7B9439E26A7E}" srcOrd="1" destOrd="0" parTransId="{396254EE-2CFA-43B7-B27F-8CA0858E1612}" sibTransId="{99016586-6EAC-43AC-BE11-F7D873FA2CED}"/>
    <dgm:cxn modelId="{B4F1247C-5CDF-4094-9D6E-E16FEDD42F9D}" srcId="{AEBEE403-D417-4B82-B50E-A22DD98284FE}" destId="{85B2D5F4-45AD-4DF6-B4E5-032B739F766C}" srcOrd="2" destOrd="0" parTransId="{23D64959-33F9-4B68-9BE0-C9561EA44E41}" sibTransId="{8461ADBD-DFB2-4B7B-AA01-B33E7879DD45}"/>
    <dgm:cxn modelId="{276B2BC1-8EFD-4506-8D9B-1CA5823099CA}" type="presOf" srcId="{4AA14771-083B-4B47-92C5-AAFFC3ADFB93}" destId="{1FBD0ABE-40FE-4EC4-90CD-FC52CCF50EB7}" srcOrd="0" destOrd="2" presId="urn:microsoft.com/office/officeart/2005/8/layout/vList5"/>
    <dgm:cxn modelId="{8D470EC7-481B-4476-91F7-D5A96087C360}" srcId="{AEBEE403-D417-4B82-B50E-A22DD98284FE}" destId="{9F6ED3BE-D7C7-431F-BD6E-0A8A111B8F3C}" srcOrd="0" destOrd="0" parTransId="{F901E7F1-BC47-4BA3-ABB8-EC132BCA14E7}" sibTransId="{1BCE0DF8-6B6E-471A-808D-70444E117541}"/>
    <dgm:cxn modelId="{91DE4E8F-1AC0-40EC-96F2-F2647651C42A}" srcId="{85B2D5F4-45AD-4DF6-B4E5-032B739F766C}" destId="{057C6337-21E6-49FF-9A19-114A67B93045}" srcOrd="0" destOrd="0" parTransId="{173A441A-6AC1-4532-90D3-23DCAC5BBF24}" sibTransId="{1FC1C460-2A65-4F05-8902-8C8922E3E8EC}"/>
    <dgm:cxn modelId="{82D4CBE5-6DCB-4A17-8694-D89ADF07AE5E}" srcId="{95239C2C-0C9E-442B-AA6D-0D9E698A88A6}" destId="{C83C7C1B-A3FB-49A0-AE68-E4FE0680C6E4}" srcOrd="0" destOrd="0" parTransId="{6704C998-D9BD-4240-91EB-A1793B226556}" sibTransId="{D39C92D9-1F28-4B4E-8C1C-2837DFBE8C5A}"/>
    <dgm:cxn modelId="{9DD463C2-48DE-4E86-AD10-1AB1B869FB53}" type="presOf" srcId="{9F6ED3BE-D7C7-431F-BD6E-0A8A111B8F3C}" destId="{9A1B71D5-F3F3-4C75-A9E4-62CDE3EF53DB}" srcOrd="0" destOrd="0" presId="urn:microsoft.com/office/officeart/2005/8/layout/vList5"/>
    <dgm:cxn modelId="{CD09CB0A-BD1C-48AC-B430-2D00A5B15F40}" type="presOf" srcId="{85B2D5F4-45AD-4DF6-B4E5-032B739F766C}" destId="{FC0D10F6-5C84-4674-A7AC-D6A770DB6AB2}" srcOrd="0" destOrd="0" presId="urn:microsoft.com/office/officeart/2005/8/layout/vList5"/>
    <dgm:cxn modelId="{9955EC58-3A69-44A5-8A42-F0CEE0D908BF}" srcId="{85B2D5F4-45AD-4DF6-B4E5-032B739F766C}" destId="{4AA14771-083B-4B47-92C5-AAFFC3ADFB93}" srcOrd="2" destOrd="0" parTransId="{5E00CAFF-B5F7-4546-A60F-185943350FE6}" sibTransId="{95C172FE-BE39-49F4-9601-4651721CF39C}"/>
    <dgm:cxn modelId="{1FEB670B-6AB8-4E07-9EA2-BAB3EC6BF607}" type="presOf" srcId="{C83C7C1B-A3FB-49A0-AE68-E4FE0680C6E4}" destId="{BF4C2F86-A1E3-4843-8EB7-C840CF433BBA}" srcOrd="0" destOrd="0" presId="urn:microsoft.com/office/officeart/2005/8/layout/vList5"/>
    <dgm:cxn modelId="{C1C8A5C3-23AE-491A-B343-019E59BBF0C0}" type="presOf" srcId="{AEBEE403-D417-4B82-B50E-A22DD98284FE}" destId="{968450FB-C2E5-4027-8619-12D44F0FCAB2}" srcOrd="0" destOrd="0" presId="urn:microsoft.com/office/officeart/2005/8/layout/vList5"/>
    <dgm:cxn modelId="{E4B86C52-C226-484C-B253-09E14A0A236B}" srcId="{AEBEE403-D417-4B82-B50E-A22DD98284FE}" destId="{95239C2C-0C9E-442B-AA6D-0D9E698A88A6}" srcOrd="1" destOrd="0" parTransId="{5B61759E-0DC8-43F1-876C-FCC1D2DF55AE}" sibTransId="{6F588A9E-4A7E-4EF3-8D6C-2F476AC4F287}"/>
    <dgm:cxn modelId="{7A9C4327-76BA-477C-8C3D-4C539CB16206}" srcId="{9F6ED3BE-D7C7-431F-BD6E-0A8A111B8F3C}" destId="{A2518640-BCDB-46AE-8612-2A0BFD17EC3C}" srcOrd="1" destOrd="0" parTransId="{C225F5DF-5647-4831-BA53-28A60D4E98EF}" sibTransId="{6EB2E28D-2FA5-48B5-914E-6B55130B8B44}"/>
    <dgm:cxn modelId="{5A41754B-6E15-46DC-ABCC-8430E10675EF}" type="presOf" srcId="{D6DB63DF-552C-4E29-8E01-BF14D07A39B3}" destId="{1FBD0ABE-40FE-4EC4-90CD-FC52CCF50EB7}" srcOrd="0" destOrd="1" presId="urn:microsoft.com/office/officeart/2005/8/layout/vList5"/>
    <dgm:cxn modelId="{0505E477-F169-4F1A-81C1-6A5906101675}" type="presOf" srcId="{D12A5EB8-7250-4ECD-8F12-066A2DB34247}" destId="{BF4C2F86-A1E3-4843-8EB7-C840CF433BBA}" srcOrd="0" destOrd="2" presId="urn:microsoft.com/office/officeart/2005/8/layout/vList5"/>
    <dgm:cxn modelId="{39682D1F-9C35-4398-A6A8-3A8CE8360F56}" type="presOf" srcId="{95239C2C-0C9E-442B-AA6D-0D9E698A88A6}" destId="{4CFE1841-EC9A-4CE4-848E-64A5712A512B}" srcOrd="0" destOrd="0" presId="urn:microsoft.com/office/officeart/2005/8/layout/vList5"/>
    <dgm:cxn modelId="{7D009858-FA66-4F6A-B045-88C49C491661}" type="presOf" srcId="{A2518640-BCDB-46AE-8612-2A0BFD17EC3C}" destId="{B459C1DF-0EEE-4990-99D8-33B681957D64}" srcOrd="0" destOrd="1" presId="urn:microsoft.com/office/officeart/2005/8/layout/vList5"/>
    <dgm:cxn modelId="{1AD66AF1-89E0-4F0E-BDD0-9180ACD510AB}" type="presOf" srcId="{5CA07DAF-762A-43D3-8D01-7B9439E26A7E}" destId="{BF4C2F86-A1E3-4843-8EB7-C840CF433BBA}" srcOrd="0" destOrd="1" presId="urn:microsoft.com/office/officeart/2005/8/layout/vList5"/>
    <dgm:cxn modelId="{FF5E8FDB-6F88-4F0C-A915-DAC41D5696E5}" type="presOf" srcId="{EE8F515F-26AE-4B83-9CFB-E89811E6B851}" destId="{B459C1DF-0EEE-4990-99D8-33B681957D64}" srcOrd="0" destOrd="0" presId="urn:microsoft.com/office/officeart/2005/8/layout/vList5"/>
    <dgm:cxn modelId="{B4401FFD-640B-4E79-A244-BF9DDEE94A04}" type="presOf" srcId="{057C6337-21E6-49FF-9A19-114A67B93045}" destId="{1FBD0ABE-40FE-4EC4-90CD-FC52CCF50EB7}" srcOrd="0" destOrd="0" presId="urn:microsoft.com/office/officeart/2005/8/layout/vList5"/>
    <dgm:cxn modelId="{2BA65D4F-DE67-4B0A-8BCE-BC704EACA7B8}" srcId="{85B2D5F4-45AD-4DF6-B4E5-032B739F766C}" destId="{D6DB63DF-552C-4E29-8E01-BF14D07A39B3}" srcOrd="1" destOrd="0" parTransId="{5E834614-577E-44DD-ACBA-23F42BA5388F}" sibTransId="{AFBBC8AB-BC36-47C9-B309-6E9D737AC114}"/>
    <dgm:cxn modelId="{4F7378EF-5FFA-48D8-8F26-BE6FFBF633FB}" srcId="{95239C2C-0C9E-442B-AA6D-0D9E698A88A6}" destId="{D12A5EB8-7250-4ECD-8F12-066A2DB34247}" srcOrd="2" destOrd="0" parTransId="{1FBA136D-A43F-4CE5-9D3F-E01B2736DBCD}" sibTransId="{F1A9F4FE-847D-48FF-AAE9-BA1D7B7411C5}"/>
    <dgm:cxn modelId="{6019F03A-2B50-4F5F-A3AE-20CE6FC02519}" type="presParOf" srcId="{968450FB-C2E5-4027-8619-12D44F0FCAB2}" destId="{6C690FA6-6505-46F8-AA40-A00BB1C14B8A}" srcOrd="0" destOrd="0" presId="urn:microsoft.com/office/officeart/2005/8/layout/vList5"/>
    <dgm:cxn modelId="{7E7A55A9-9CAE-4D9F-A7DA-E52361CCD070}" type="presParOf" srcId="{6C690FA6-6505-46F8-AA40-A00BB1C14B8A}" destId="{9A1B71D5-F3F3-4C75-A9E4-62CDE3EF53DB}" srcOrd="0" destOrd="0" presId="urn:microsoft.com/office/officeart/2005/8/layout/vList5"/>
    <dgm:cxn modelId="{1DF792EF-8058-44B7-A86D-6D5714851D54}" type="presParOf" srcId="{6C690FA6-6505-46F8-AA40-A00BB1C14B8A}" destId="{B459C1DF-0EEE-4990-99D8-33B681957D64}" srcOrd="1" destOrd="0" presId="urn:microsoft.com/office/officeart/2005/8/layout/vList5"/>
    <dgm:cxn modelId="{37CA93D6-9AC0-4CB8-96B0-89B186A6A962}" type="presParOf" srcId="{968450FB-C2E5-4027-8619-12D44F0FCAB2}" destId="{6692114F-35BC-45A7-946E-A1BDBDA3694D}" srcOrd="1" destOrd="0" presId="urn:microsoft.com/office/officeart/2005/8/layout/vList5"/>
    <dgm:cxn modelId="{2610DE76-8E9D-44DD-9C64-8671CCAE311C}" type="presParOf" srcId="{968450FB-C2E5-4027-8619-12D44F0FCAB2}" destId="{C6F401F0-364C-4483-8B65-159E4E12E2B0}" srcOrd="2" destOrd="0" presId="urn:microsoft.com/office/officeart/2005/8/layout/vList5"/>
    <dgm:cxn modelId="{56A28483-2BC6-46AC-BE0C-A194BA3466DC}" type="presParOf" srcId="{C6F401F0-364C-4483-8B65-159E4E12E2B0}" destId="{4CFE1841-EC9A-4CE4-848E-64A5712A512B}" srcOrd="0" destOrd="0" presId="urn:microsoft.com/office/officeart/2005/8/layout/vList5"/>
    <dgm:cxn modelId="{E4654D93-F78F-47BC-A3C1-9CFDDE8180D8}" type="presParOf" srcId="{C6F401F0-364C-4483-8B65-159E4E12E2B0}" destId="{BF4C2F86-A1E3-4843-8EB7-C840CF433BBA}" srcOrd="1" destOrd="0" presId="urn:microsoft.com/office/officeart/2005/8/layout/vList5"/>
    <dgm:cxn modelId="{C8BAB1AA-D154-44B5-AD3A-AAB2BA3EE94D}" type="presParOf" srcId="{968450FB-C2E5-4027-8619-12D44F0FCAB2}" destId="{6AABD0CF-70FC-4B4F-A71C-87B383704ED9}" srcOrd="3" destOrd="0" presId="urn:microsoft.com/office/officeart/2005/8/layout/vList5"/>
    <dgm:cxn modelId="{0504405B-E939-4BD1-BCF5-2AAE4A73F3F3}" type="presParOf" srcId="{968450FB-C2E5-4027-8619-12D44F0FCAB2}" destId="{D5807389-F6DF-4163-BF04-BA6339F79656}" srcOrd="4" destOrd="0" presId="urn:microsoft.com/office/officeart/2005/8/layout/vList5"/>
    <dgm:cxn modelId="{33EE185C-DA8A-4EF6-9675-A7AFB8B1EFCB}" type="presParOf" srcId="{D5807389-F6DF-4163-BF04-BA6339F79656}" destId="{FC0D10F6-5C84-4674-A7AC-D6A770DB6AB2}" srcOrd="0" destOrd="0" presId="urn:microsoft.com/office/officeart/2005/8/layout/vList5"/>
    <dgm:cxn modelId="{57D218A6-36E7-4EFB-8458-79FA0D0CED17}" type="presParOf" srcId="{D5807389-F6DF-4163-BF04-BA6339F79656}" destId="{1FBD0ABE-40FE-4EC4-90CD-FC52CCF50E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70948-7AFF-4669-923E-DEA74EDC1453}">
      <dsp:nvSpPr>
        <dsp:cNvPr id="0" name=""/>
        <dsp:cNvSpPr/>
      </dsp:nvSpPr>
      <dsp:spPr>
        <a:xfrm>
          <a:off x="0" y="314207"/>
          <a:ext cx="8352928" cy="50400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F68FB-9820-43D4-ACE2-C72DD825F61F}">
      <dsp:nvSpPr>
        <dsp:cNvPr id="0" name=""/>
        <dsp:cNvSpPr/>
      </dsp:nvSpPr>
      <dsp:spPr>
        <a:xfrm>
          <a:off x="417646" y="19007"/>
          <a:ext cx="5847049" cy="59040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ĐỊNH NGHĨA</a:t>
          </a:r>
          <a:endParaRPr lang="vi-VN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6467" y="47828"/>
        <a:ext cx="5789407" cy="532758"/>
      </dsp:txXfrm>
    </dsp:sp>
    <dsp:sp modelId="{E10F29C9-FDF5-4CB8-9645-720F2EF6D6D5}">
      <dsp:nvSpPr>
        <dsp:cNvPr id="0" name=""/>
        <dsp:cNvSpPr/>
      </dsp:nvSpPr>
      <dsp:spPr>
        <a:xfrm>
          <a:off x="0" y="1221407"/>
          <a:ext cx="8352928" cy="50400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284F0-2CB0-4771-9B2B-05635ED793A3}">
      <dsp:nvSpPr>
        <dsp:cNvPr id="0" name=""/>
        <dsp:cNvSpPr/>
      </dsp:nvSpPr>
      <dsp:spPr>
        <a:xfrm>
          <a:off x="417646" y="926207"/>
          <a:ext cx="5847049" cy="5904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NGUYÊN NHÂN </a:t>
          </a:r>
          <a:endParaRPr lang="vi-VN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6467" y="955028"/>
        <a:ext cx="5789407" cy="532758"/>
      </dsp:txXfrm>
    </dsp:sp>
    <dsp:sp modelId="{7A3B086E-14E8-47A0-BEFE-7A614A0AFC83}">
      <dsp:nvSpPr>
        <dsp:cNvPr id="0" name=""/>
        <dsp:cNvSpPr/>
      </dsp:nvSpPr>
      <dsp:spPr>
        <a:xfrm>
          <a:off x="0" y="2128608"/>
          <a:ext cx="835292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676DD9-F1EC-4557-BA64-B86FCD207250}">
      <dsp:nvSpPr>
        <dsp:cNvPr id="0" name=""/>
        <dsp:cNvSpPr/>
      </dsp:nvSpPr>
      <dsp:spPr>
        <a:xfrm>
          <a:off x="417646" y="1833408"/>
          <a:ext cx="5847049" cy="590400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TRIỆU CHỨNG</a:t>
          </a:r>
          <a:endParaRPr lang="vi-VN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6467" y="1862229"/>
        <a:ext cx="5789407" cy="532758"/>
      </dsp:txXfrm>
    </dsp:sp>
    <dsp:sp modelId="{E19D4865-372E-4ED3-A5F3-BEF154380EEA}">
      <dsp:nvSpPr>
        <dsp:cNvPr id="0" name=""/>
        <dsp:cNvSpPr/>
      </dsp:nvSpPr>
      <dsp:spPr>
        <a:xfrm>
          <a:off x="0" y="3035808"/>
          <a:ext cx="8352928" cy="50400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4A0605-DC73-44E9-B125-B179DB15359F}">
      <dsp:nvSpPr>
        <dsp:cNvPr id="0" name=""/>
        <dsp:cNvSpPr/>
      </dsp:nvSpPr>
      <dsp:spPr>
        <a:xfrm>
          <a:off x="417646" y="2740608"/>
          <a:ext cx="5847049" cy="5904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XỬ TRÍ</a:t>
          </a:r>
          <a:endParaRPr lang="vi-VN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6467" y="2769429"/>
        <a:ext cx="5789407" cy="532758"/>
      </dsp:txXfrm>
    </dsp:sp>
    <dsp:sp modelId="{D50EF352-E901-4155-8263-6B00802E63B7}">
      <dsp:nvSpPr>
        <dsp:cNvPr id="0" name=""/>
        <dsp:cNvSpPr/>
      </dsp:nvSpPr>
      <dsp:spPr>
        <a:xfrm>
          <a:off x="0" y="3943008"/>
          <a:ext cx="835292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F4FE3-C861-40FD-92F6-8BE44CA2039A}">
      <dsp:nvSpPr>
        <dsp:cNvPr id="0" name=""/>
        <dsp:cNvSpPr/>
      </dsp:nvSpPr>
      <dsp:spPr>
        <a:xfrm>
          <a:off x="417646" y="3647808"/>
          <a:ext cx="5847049" cy="59040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itchFamily="18" charset="0"/>
              <a:cs typeface="Times New Roman" pitchFamily="18" charset="0"/>
            </a:rPr>
            <a:t>BIẾN CHỨNG</a:t>
          </a:r>
          <a:endParaRPr lang="vi-VN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6467" y="3676629"/>
        <a:ext cx="5789407" cy="532758"/>
      </dsp:txXfrm>
    </dsp:sp>
    <dsp:sp modelId="{F33E3FE2-1FAC-4969-82FB-C456486E6792}">
      <dsp:nvSpPr>
        <dsp:cNvPr id="0" name=""/>
        <dsp:cNvSpPr/>
      </dsp:nvSpPr>
      <dsp:spPr>
        <a:xfrm>
          <a:off x="0" y="4850208"/>
          <a:ext cx="8352928" cy="50400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9D506-28A6-4CEA-B59B-CCE615F81656}">
      <dsp:nvSpPr>
        <dsp:cNvPr id="0" name=""/>
        <dsp:cNvSpPr/>
      </dsp:nvSpPr>
      <dsp:spPr>
        <a:xfrm>
          <a:off x="417646" y="4555008"/>
          <a:ext cx="5847049" cy="59040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KẾ HOẠCH CHĂM SÓC</a:t>
          </a:r>
          <a:endParaRPr lang="vi-VN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6467" y="4583829"/>
        <a:ext cx="5789407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9C1DF-0EEE-4990-99D8-33B681957D64}">
      <dsp:nvSpPr>
        <dsp:cNvPr id="0" name=""/>
        <dsp:cNvSpPr/>
      </dsp:nvSpPr>
      <dsp:spPr>
        <a:xfrm rot="5400000">
          <a:off x="4729710" y="-1673235"/>
          <a:ext cx="1410906" cy="51154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Chấn thương sọ não, u não</a:t>
          </a:r>
          <a:endParaRPr lang="vi-VN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Tai biến mạch não, động kinh,...</a:t>
          </a:r>
          <a:endParaRPr lang="vi-VN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877440" y="247910"/>
        <a:ext cx="5046573" cy="1273156"/>
      </dsp:txXfrm>
    </dsp:sp>
    <dsp:sp modelId="{9A1B71D5-F3F3-4C75-A9E4-62CDE3EF53DB}">
      <dsp:nvSpPr>
        <dsp:cNvPr id="0" name=""/>
        <dsp:cNvSpPr/>
      </dsp:nvSpPr>
      <dsp:spPr>
        <a:xfrm>
          <a:off x="0" y="2672"/>
          <a:ext cx="2877439" cy="1763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600" b="1" i="0" kern="1200" dirty="0" smtClean="0">
              <a:latin typeface="+mj-lt"/>
            </a:rPr>
            <a:t>Nguyên nhân mạch não</a:t>
          </a:r>
          <a:endParaRPr lang="vi-VN" sz="3600" kern="1200" dirty="0">
            <a:latin typeface="+mj-lt"/>
          </a:endParaRPr>
        </a:p>
      </dsp:txBody>
      <dsp:txXfrm>
        <a:off x="86093" y="88765"/>
        <a:ext cx="2705253" cy="1591447"/>
      </dsp:txXfrm>
    </dsp:sp>
    <dsp:sp modelId="{BF4C2F86-A1E3-4843-8EB7-C840CF433BBA}">
      <dsp:nvSpPr>
        <dsp:cNvPr id="0" name=""/>
        <dsp:cNvSpPr/>
      </dsp:nvSpPr>
      <dsp:spPr>
        <a:xfrm rot="5400000">
          <a:off x="4729710" y="178579"/>
          <a:ext cx="1410906" cy="51154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400" b="0" i="0" kern="1200" dirty="0" smtClean="0">
              <a:latin typeface="+mj-lt"/>
            </a:rPr>
            <a:t>Hạ đường huyết.</a:t>
          </a:r>
          <a:endParaRPr lang="vi-VN" sz="2400" kern="1200" dirty="0"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400" b="0" i="0" kern="1200" dirty="0" smtClean="0">
              <a:latin typeface="+mj-lt"/>
            </a:rPr>
            <a:t>Hôn mê đái tháo đường, hôn mê gan, h</a:t>
          </a:r>
          <a:r>
            <a:rPr lang="pt-BR" sz="2400" b="0" i="0" kern="1200" dirty="0" smtClean="0">
              <a:latin typeface="+mj-lt"/>
            </a:rPr>
            <a:t>ôn mê do suy thận.</a:t>
          </a:r>
          <a:endParaRPr lang="vi-VN" sz="2400" b="0" i="0" kern="1200" dirty="0"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400" b="0" i="0" kern="1200" dirty="0" smtClean="0">
              <a:latin typeface="+mj-lt"/>
            </a:rPr>
            <a:t>Bệnh não hô hấp.</a:t>
          </a:r>
          <a:endParaRPr lang="vi-VN" sz="2400" b="0" i="0" kern="1200" dirty="0">
            <a:latin typeface="+mj-lt"/>
          </a:endParaRPr>
        </a:p>
      </dsp:txBody>
      <dsp:txXfrm rot="-5400000">
        <a:off x="2877440" y="2099725"/>
        <a:ext cx="5046573" cy="1273156"/>
      </dsp:txXfrm>
    </dsp:sp>
    <dsp:sp modelId="{4CFE1841-EC9A-4CE4-848E-64A5712A512B}">
      <dsp:nvSpPr>
        <dsp:cNvPr id="0" name=""/>
        <dsp:cNvSpPr/>
      </dsp:nvSpPr>
      <dsp:spPr>
        <a:xfrm>
          <a:off x="0" y="1854487"/>
          <a:ext cx="2877439" cy="1763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600" b="1" i="0" kern="1200" dirty="0" smtClean="0">
              <a:latin typeface="+mj-lt"/>
            </a:rPr>
            <a:t>Các bệnh lý chuyển hoá</a:t>
          </a:r>
          <a:endParaRPr lang="vi-VN" sz="3600" kern="1200" dirty="0">
            <a:latin typeface="+mj-lt"/>
          </a:endParaRPr>
        </a:p>
      </dsp:txBody>
      <dsp:txXfrm>
        <a:off x="86093" y="1940580"/>
        <a:ext cx="2705253" cy="1591447"/>
      </dsp:txXfrm>
    </dsp:sp>
    <dsp:sp modelId="{1FBD0ABE-40FE-4EC4-90CD-FC52CCF50EB7}">
      <dsp:nvSpPr>
        <dsp:cNvPr id="0" name=""/>
        <dsp:cNvSpPr/>
      </dsp:nvSpPr>
      <dsp:spPr>
        <a:xfrm rot="5400000">
          <a:off x="4591462" y="2030394"/>
          <a:ext cx="1687402" cy="51154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400" b="0" i="0" kern="1200" dirty="0" smtClean="0">
              <a:latin typeface="+mj-lt"/>
            </a:rPr>
            <a:t>Ngộ độc thuốc ngủ, thuốc an thần.</a:t>
          </a:r>
          <a:endParaRPr lang="vi-VN" sz="2400" kern="1200" dirty="0"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400" b="0" i="0" kern="1200" dirty="0" smtClean="0">
              <a:latin typeface="+mj-lt"/>
            </a:rPr>
            <a:t>Ngộ độc thuốc gây nghiện, ma tuý.</a:t>
          </a:r>
          <a:endParaRPr lang="vi-VN" sz="2400" b="0" i="0" kern="1200" dirty="0"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400" b="0" i="0" kern="1200" dirty="0" smtClean="0">
              <a:latin typeface="+mj-lt"/>
            </a:rPr>
            <a:t>Bệnh não do rượu</a:t>
          </a:r>
          <a:endParaRPr lang="vi-VN" sz="2400" b="0" i="0" kern="1200" dirty="0">
            <a:latin typeface="+mj-lt"/>
          </a:endParaRPr>
        </a:p>
      </dsp:txBody>
      <dsp:txXfrm rot="-5400000">
        <a:off x="2877439" y="3826789"/>
        <a:ext cx="5033076" cy="1522658"/>
      </dsp:txXfrm>
    </dsp:sp>
    <dsp:sp modelId="{FC0D10F6-5C84-4674-A7AC-D6A770DB6AB2}">
      <dsp:nvSpPr>
        <dsp:cNvPr id="0" name=""/>
        <dsp:cNvSpPr/>
      </dsp:nvSpPr>
      <dsp:spPr>
        <a:xfrm>
          <a:off x="0" y="3706302"/>
          <a:ext cx="2877439" cy="1763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600" b="1" i="0" kern="1200" dirty="0" smtClean="0">
              <a:latin typeface="+mj-lt"/>
            </a:rPr>
            <a:t>Ngộ độc</a:t>
          </a:r>
          <a:endParaRPr lang="vi-VN" sz="3600" kern="1200" dirty="0">
            <a:latin typeface="+mj-lt"/>
          </a:endParaRPr>
        </a:p>
      </dsp:txBody>
      <dsp:txXfrm>
        <a:off x="86093" y="3792395"/>
        <a:ext cx="2705253" cy="1591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B6C31-204C-4200-B5AC-6C16293551E7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28A73-87FB-42F9-BCB2-A6E7115F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1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986F0-0476-488E-9623-7ED2906BBF1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08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9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3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67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69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3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95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50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19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60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40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1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27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60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86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55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60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27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0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011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60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63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80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81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52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188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3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06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23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56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21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815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43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7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59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3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550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330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377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57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8ED1-C4C5-4F50-8F44-CEC831C7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EB85-9707-4912-8067-9562C1ECB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280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8ED1-C4C5-4F50-8F44-CEC831C7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EB85-9707-4912-8067-9562C1ECB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547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8ED1-C4C5-4F50-8F44-CEC831C7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EB85-9707-4912-8067-9562C1ECB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68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8ED1-C4C5-4F50-8F44-CEC831C7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EB85-9707-4912-8067-9562C1ECB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378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8ED1-C4C5-4F50-8F44-CEC831C7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EB85-9707-4912-8067-9562C1ECB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2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25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8ED1-C4C5-4F50-8F44-CEC831C7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EB85-9707-4912-8067-9562C1ECB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688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8ED1-C4C5-4F50-8F44-CEC831C7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EB85-9707-4912-8067-9562C1ECB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747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8ED1-C4C5-4F50-8F44-CEC831C7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EB85-9707-4912-8067-9562C1ECB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443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8ED1-C4C5-4F50-8F44-CEC831C7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EB85-9707-4912-8067-9562C1ECB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05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8ED1-C4C5-4F50-8F44-CEC831C7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EB85-9707-4912-8067-9562C1ECB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56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8ED1-C4C5-4F50-8F44-CEC831C7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EB85-9707-4912-8067-9562C1ECB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8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5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07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0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8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1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78ED1-C4C5-4F50-8F44-CEC831C7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5EB85-9707-4912-8067-9562C1ECB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4509120"/>
            <a:ext cx="7772400" cy="2016224"/>
          </a:xfrm>
        </p:spPr>
        <p:txBody>
          <a:bodyPr>
            <a:noAutofit/>
          </a:bodyPr>
          <a:lstStyle/>
          <a:p>
            <a:r>
              <a:rPr lang="vi-VN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CHĂM SÓC BỆNH </a:t>
            </a:r>
            <a:r>
              <a:rPr lang="en-US" b="1" i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 </a:t>
            </a:r>
            <a:r>
              <a:rPr lang="en-US" b="1" i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HÔN MÊ</a:t>
            </a:r>
            <a:r>
              <a:rPr lang="vi-VN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vi-VN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420888"/>
            <a:ext cx="6400800" cy="2016224"/>
          </a:xfrm>
        </p:spPr>
        <p:txBody>
          <a:bodyPr>
            <a:noAutofit/>
          </a:bodyPr>
          <a:lstStyle/>
          <a:p>
            <a:r>
              <a:rPr lang="vi-VN" b="1" dirty="0" smtClean="0">
                <a:solidFill>
                  <a:srgbClr val="FF0000"/>
                </a:solidFill>
                <a:latin typeface="+mj-lt"/>
              </a:rPr>
              <a:t>MÔN: ĐIỀU DƯỠNG HỒI SỨC CẤP CỨU</a:t>
            </a:r>
          </a:p>
          <a:p>
            <a:r>
              <a:rPr lang="vi-VN" b="1" dirty="0" smtClean="0">
                <a:solidFill>
                  <a:srgbClr val="FF0000"/>
                </a:solidFill>
                <a:latin typeface="+mj-lt"/>
              </a:rPr>
              <a:t>LỚP: NUR 313A</a:t>
            </a:r>
            <a:endParaRPr lang="vi-VN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692696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Chào</a:t>
            </a:r>
            <a:r>
              <a:rPr 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thầy</a:t>
            </a:r>
            <a:r>
              <a:rPr 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và</a:t>
            </a:r>
            <a:r>
              <a:rPr 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bạn</a:t>
            </a:r>
            <a:endParaRPr lang="en-US" sz="54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141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239000" cy="838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CHỨNG 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5661248"/>
          </a:xfrm>
        </p:spPr>
        <p:txBody>
          <a:bodyPr>
            <a:noAutofit/>
          </a:bodyPr>
          <a:lstStyle/>
          <a:p>
            <a:pPr algn="l" fontAlgn="base">
              <a:buFont typeface="Wingdings" panose="05000000000000000000" pitchFamily="2" charset="2"/>
              <a:buChar char="v"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Hôn mê sâu dẫn đến tụt não, rối loạn các chức năng sống.</a:t>
            </a:r>
          </a:p>
          <a:p>
            <a:pPr algn="l" fontAlgn="base">
              <a:buFont typeface="Wingdings" panose="05000000000000000000" pitchFamily="2" charset="2"/>
              <a:buChar char="v"/>
            </a:pPr>
            <a:r>
              <a:rPr lang="vi-VN" sz="2800" b="1" i="1" dirty="0">
                <a:solidFill>
                  <a:schemeClr val="tx1"/>
                </a:solidFill>
                <a:latin typeface="+mj-lt"/>
              </a:rPr>
              <a:t>Hô hấp:</a:t>
            </a:r>
            <a:endParaRPr lang="vi-VN" sz="2800" b="1" dirty="0">
              <a:solidFill>
                <a:schemeClr val="tx1"/>
              </a:solidFill>
              <a:latin typeface="+mj-lt"/>
            </a:endParaRPr>
          </a:p>
          <a:p>
            <a:pPr algn="l" fontAlgn="base"/>
            <a:r>
              <a:rPr lang="vi-VN" sz="2800" dirty="0">
                <a:solidFill>
                  <a:schemeClr val="tx1"/>
                </a:solidFill>
                <a:latin typeface="+mj-lt"/>
              </a:rPr>
              <a:t>Đường thở: tụt lưỡi, ứ đọng đờm giãi?.</a:t>
            </a:r>
          </a:p>
          <a:p>
            <a:pPr algn="l" fontAlgn="base"/>
            <a:r>
              <a:rPr lang="vi-VN" sz="2800" dirty="0">
                <a:solidFill>
                  <a:schemeClr val="tx1"/>
                </a:solidFill>
                <a:latin typeface="+mj-lt"/>
              </a:rPr>
              <a:t>Sặc vào phổi.</a:t>
            </a:r>
          </a:p>
          <a:p>
            <a:pPr algn="l" fontAlgn="base"/>
            <a:r>
              <a:rPr lang="vi-VN" sz="2800" dirty="0">
                <a:solidFill>
                  <a:schemeClr val="tx1"/>
                </a:solidFill>
                <a:latin typeface="+mj-lt"/>
              </a:rPr>
              <a:t>Rối loạn nhịp thở, ngừng thở.</a:t>
            </a:r>
          </a:p>
          <a:p>
            <a:pPr algn="l" fontAlgn="base">
              <a:buFont typeface="Wingdings" panose="05000000000000000000" pitchFamily="2" charset="2"/>
              <a:buChar char="v"/>
            </a:pPr>
            <a:r>
              <a:rPr lang="vi-VN" sz="2800" b="1" i="1" dirty="0">
                <a:solidFill>
                  <a:schemeClr val="tx1"/>
                </a:solidFill>
                <a:latin typeface="+mj-lt"/>
              </a:rPr>
              <a:t>Tuần hoàn:</a:t>
            </a:r>
            <a:endParaRPr lang="vi-VN" sz="2800" b="1" dirty="0">
              <a:solidFill>
                <a:schemeClr val="tx1"/>
              </a:solidFill>
              <a:latin typeface="+mj-lt"/>
            </a:endParaRPr>
          </a:p>
          <a:p>
            <a:pPr algn="l" fontAlgn="base"/>
            <a:r>
              <a:rPr lang="vi-VN" sz="2800" dirty="0">
                <a:solidFill>
                  <a:schemeClr val="tx1"/>
                </a:solidFill>
                <a:latin typeface="+mj-lt"/>
              </a:rPr>
              <a:t>Rối loạn nhịp tim, thay đổi huyết áp </a:t>
            </a:r>
          </a:p>
          <a:p>
            <a:pPr algn="l" fontAlgn="base"/>
            <a:r>
              <a:rPr lang="vi-VN" sz="2800" dirty="0">
                <a:solidFill>
                  <a:schemeClr val="tx1"/>
                </a:solidFill>
                <a:latin typeface="+mj-lt"/>
              </a:rPr>
              <a:t>Rối loạn thân nhiệt.</a:t>
            </a:r>
          </a:p>
          <a:p>
            <a:pPr algn="l" fontAlgn="base"/>
            <a:r>
              <a:rPr lang="vi-VN" sz="2800" dirty="0">
                <a:solidFill>
                  <a:schemeClr val="tx1"/>
                </a:solidFill>
                <a:latin typeface="+mj-lt"/>
              </a:rPr>
              <a:t>Loét mục vùng tỳ đè.</a:t>
            </a:r>
          </a:p>
          <a:p>
            <a:pPr algn="l" fontAlgn="base"/>
            <a:r>
              <a:rPr lang="vi-VN" sz="2800" dirty="0">
                <a:solidFill>
                  <a:schemeClr val="tx1"/>
                </a:solidFill>
                <a:latin typeface="+mj-lt"/>
              </a:rPr>
              <a:t>Bội nhiễm, tắc mạch...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l"/>
            <a:endParaRPr lang="vi-VN" sz="30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9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CHĂM SÓC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7128792" cy="4176464"/>
          </a:xfrm>
        </p:spPr>
      </p:pic>
    </p:spTree>
    <p:extLst>
      <p:ext uri="{BB962C8B-B14F-4D97-AF65-F5344CB8AC3E}">
        <p14:creationId xmlns:p14="http://schemas.microsoft.com/office/powerpoint/2010/main" val="322771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vi-VN" dirty="0" smtClean="0">
                <a:solidFill>
                  <a:srgbClr val="FF0000"/>
                </a:solidFill>
              </a:rPr>
              <a:t>KẾ HOẠCH CHĂM SÓC</a:t>
            </a:r>
            <a:endParaRPr lang="vi-VN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121670"/>
              </p:ext>
            </p:extLst>
          </p:nvPr>
        </p:nvGraphicFramePr>
        <p:xfrm>
          <a:off x="323528" y="908720"/>
          <a:ext cx="8229600" cy="882819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74440"/>
                <a:gridCol w="1080120"/>
                <a:gridCol w="1141784"/>
                <a:gridCol w="4176464"/>
                <a:gridCol w="956792"/>
              </a:tblGrid>
              <a:tr h="64807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ĐỊNH</a:t>
                      </a:r>
                      <a:endParaRPr lang="vi-V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CHẨN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ĐOÁN</a:t>
                      </a:r>
                      <a:endParaRPr lang="vi-V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KẾ HOẠCH</a:t>
                      </a:r>
                      <a:endParaRPr lang="vi-V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HIÊN</a:t>
                      </a:r>
                      <a:endParaRPr lang="vi-V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GIÁ</a:t>
                      </a:r>
                      <a:endParaRPr lang="vi-V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80124">
                <a:tc>
                  <a:txBody>
                    <a:bodyPr/>
                    <a:lstStyle/>
                    <a:p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Tắc nghẽn hô hấp 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Bội nhiễm</a:t>
                      </a:r>
                    </a:p>
                    <a:p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vi-V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Tắc nghẽn hô hấp do thông khí kém.</a:t>
                      </a:r>
                    </a:p>
                    <a:p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Bội nhiễm</a:t>
                      </a:r>
                    </a:p>
                    <a:p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 nằm lâu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vi-VN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tắc nghẽn hô hấp cho bệnh nhân</a:t>
                      </a:r>
                    </a:p>
                    <a:p>
                      <a:endParaRPr lang="vi-VN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 sinh sạch sẽ cho bệnh nhân</a:t>
                      </a:r>
                    </a:p>
                    <a:p>
                      <a:endParaRPr lang="vi-VN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Duy trì lưu thông đường hô hấp:</a:t>
                      </a: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Đặt bệnh nhân nằm tư thế dẫn lưu.</a:t>
                      </a:r>
                    </a:p>
                    <a:p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Hút đờm dãi khi tăng tiết.</a:t>
                      </a:r>
                    </a:p>
                    <a:p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Đặt Canyl Mayo đề phòng tụt lưỡi.</a:t>
                      </a:r>
                    </a:p>
                    <a:p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Thở oxy khi có tím tái.</a:t>
                      </a:r>
                    </a:p>
                    <a:p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Thay đổi tư thế nằm 1 giờ/1 lần.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Nếu hôn mê sâu đặt NKQ</a:t>
                      </a:r>
                    </a:p>
                    <a:p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Lau người, rửa bộ phận sinh dục sau khi đi đại tiểu tiện hàng ngày.</a:t>
                      </a:r>
                    </a:p>
                    <a:p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Thay ga giường, quần áo ngày một lần.</a:t>
                      </a:r>
                    </a:p>
                    <a:p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Nên tắm toàn thân và gội đầu tại giường 3 ngày/lần vào buổi chiều. Nếu trời lạnh phải ủ ấm bệnh nhân.</a:t>
                      </a:r>
                    </a:p>
                    <a:p>
                      <a:endParaRPr lang="vi-VN" sz="1800" b="0" i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vi-VN" sz="1800" b="0" i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vi-VN" sz="1800" b="0" i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vi-VN" sz="1800" b="0" i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 thở</a:t>
                      </a:r>
                      <a:r>
                        <a:rPr lang="vi-VN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ổn định không?</a:t>
                      </a:r>
                    </a:p>
                    <a:p>
                      <a:endParaRPr lang="vi-VN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 tình</a:t>
                      </a:r>
                      <a:r>
                        <a:rPr lang="vi-VN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trạng bội nhiễm</a:t>
                      </a:r>
                      <a:endParaRPr lang="vi-V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7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KẾ HOẠCH CHĂM SÓC</a:t>
            </a:r>
            <a:endParaRPr lang="vi-VN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129194"/>
              </p:ext>
            </p:extLst>
          </p:nvPr>
        </p:nvGraphicFramePr>
        <p:xfrm>
          <a:off x="323528" y="914400"/>
          <a:ext cx="8229600" cy="786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1008112"/>
                <a:gridCol w="1224136"/>
                <a:gridCol w="3898776"/>
                <a:gridCol w="12344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ĐỊNH</a:t>
                      </a:r>
                      <a:endParaRPr lang="vi-V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CHẨN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ĐOÁN</a:t>
                      </a:r>
                      <a:endParaRPr lang="vi-V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KẾ HOẠCH</a:t>
                      </a:r>
                      <a:endParaRPr lang="vi-V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HIỆN</a:t>
                      </a:r>
                      <a:endParaRPr lang="vi-V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GIÁ</a:t>
                      </a:r>
                      <a:endParaRPr lang="vi-V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Loét mục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Teo cơ, tắc mạnh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vi-V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Loét mục</a:t>
                      </a:r>
                      <a:r>
                        <a:rPr lang="vi-V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 nằm lâu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Teo cơ, tắc mạnh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 không vận động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vi-VN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 đổi tư thế thường xuyên cho bệnh nhân</a:t>
                      </a:r>
                      <a:endParaRPr lang="vi-VN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vi-VN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xuyên xoa bóp cho bệnh nhân</a:t>
                      </a:r>
                    </a:p>
                    <a:p>
                      <a:endParaRPr lang="vi-VN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Phòng chống loét:</a:t>
                      </a:r>
                      <a:endParaRPr lang="vi-VN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Cho bệnh nhân nằm đệm hoặc phao chống loét.</a:t>
                      </a:r>
                    </a:p>
                    <a:p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Nếu không có đệm nước phải giữ cho ga giường khô, sạch, không có nếp</a:t>
                      </a:r>
                    </a:p>
                    <a:p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nhăn.</a:t>
                      </a:r>
                    </a:p>
                    <a:p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Trở mình cho bệnh nhân 2 giờ/lần.</a:t>
                      </a:r>
                    </a:p>
                    <a:p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Có vết trợt: Điều trị ngay tránh để nhiễm khuẩn và loét.</a:t>
                      </a:r>
                    </a:p>
                    <a:p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Bôi thuốc hoặc chất làm sạch da (Rivanol)</a:t>
                      </a:r>
                    </a:p>
                    <a:p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Dùng đệm kê thích hợp.</a:t>
                      </a:r>
                    </a:p>
                    <a:p>
                      <a:endParaRPr lang="vi-VN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 vận động thụ động.</a:t>
                      </a:r>
                    </a:p>
                    <a:p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Thay đổi tư thế.</a:t>
                      </a:r>
                    </a:p>
                    <a:p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Vận động các khớp.</a:t>
                      </a:r>
                    </a:p>
                    <a:p>
                      <a:endParaRPr lang="vi-VN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trạng loét có được cải thiện không?</a:t>
                      </a:r>
                    </a:p>
                    <a:p>
                      <a:endParaRPr lang="vi-VN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 của bệnh nhân có teo không?</a:t>
                      </a:r>
                      <a:endParaRPr lang="vi-V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vi-VN" dirty="0" smtClean="0">
                <a:solidFill>
                  <a:srgbClr val="FF0000"/>
                </a:solidFill>
              </a:rPr>
              <a:t>KẾ HOẠCH CHĂM SÓC</a:t>
            </a:r>
            <a:endParaRPr lang="vi-VN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269446"/>
              </p:ext>
            </p:extLst>
          </p:nvPr>
        </p:nvGraphicFramePr>
        <p:xfrm>
          <a:off x="467544" y="1412776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946448"/>
                <a:gridCol w="1152128"/>
                <a:gridCol w="4320480"/>
                <a:gridCol w="1018456"/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</a:t>
                      </a:r>
                      <a:r>
                        <a:rPr lang="vi-VN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ĐỊNH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CHẨN</a:t>
                      </a:r>
                      <a:r>
                        <a:rPr lang="vi-VN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ĐOÁN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vi-VN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KẾ HOACH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vi-VN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HIỆN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vi-VN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GIÁ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vi-VN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cơ suy kiệt</a:t>
                      </a:r>
                      <a:endParaRPr lang="vi-VN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vi-VN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cơ suy kiệt d</a:t>
                      </a:r>
                      <a:r>
                        <a:rPr lang="vi-V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 dinh dưỡng</a:t>
                      </a:r>
                      <a:r>
                        <a:rPr lang="vi-VN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kém</a:t>
                      </a:r>
                      <a:endParaRPr lang="vi-VN" sz="20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 cường dinh dưỡng cho bệnh nhân</a:t>
                      </a:r>
                      <a:endParaRPr lang="vi-VN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 bệnh nhân ăn qua sonde dạ dày, mỗi lần bơm không quá 200 ml cách nhau 3 giờ. Cho thêm các loại thức ăn có vitamin A, B, C.</a:t>
                      </a:r>
                    </a:p>
                    <a:p>
                      <a:r>
                        <a:rPr lang="vi-V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Chú trọng Protit bảo đảm cho cơ thể tiếp nhận 1 - 1,5 g/kg.</a:t>
                      </a:r>
                    </a:p>
                    <a:p>
                      <a:r>
                        <a:rPr lang="vi-V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Lượng Calo 30 - 50 Calo/kg thể trọng.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Chế biến thức ăn bảo đảm vệ sinh và cân đối theo khẩu phần.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 uống</a:t>
                      </a:r>
                    </a:p>
                    <a:p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vi-VN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nhân có bị sụt cân không?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64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LƯỢNG GIÁ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CÂU 1</a:t>
            </a:r>
            <a:r>
              <a:rPr lang="en-US" dirty="0" smtClean="0"/>
              <a:t>: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đây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bn</a:t>
            </a:r>
            <a:r>
              <a:rPr lang="en-US" dirty="0" smtClean="0"/>
              <a:t> </a:t>
            </a:r>
            <a:r>
              <a:rPr lang="en-US" dirty="0" err="1" smtClean="0"/>
              <a:t>hôn</a:t>
            </a:r>
            <a:r>
              <a:rPr lang="en-US" dirty="0" smtClean="0"/>
              <a:t> </a:t>
            </a:r>
            <a:r>
              <a:rPr lang="en-US" dirty="0" err="1" smtClean="0"/>
              <a:t>mê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Tắc</a:t>
            </a:r>
            <a:r>
              <a:rPr lang="en-US" dirty="0" smtClean="0"/>
              <a:t> </a:t>
            </a:r>
            <a:r>
              <a:rPr lang="en-US" dirty="0" err="1" smtClean="0"/>
              <a:t>nghẽn</a:t>
            </a:r>
            <a:r>
              <a:rPr lang="en-US" dirty="0" smtClean="0"/>
              <a:t> </a:t>
            </a:r>
            <a:r>
              <a:rPr lang="en-US" dirty="0" err="1" smtClean="0"/>
              <a:t>hô</a:t>
            </a:r>
            <a:r>
              <a:rPr lang="en-US" dirty="0" smtClean="0"/>
              <a:t> </a:t>
            </a:r>
            <a:r>
              <a:rPr lang="en-US" dirty="0" err="1" smtClean="0"/>
              <a:t>hấp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Bội</a:t>
            </a:r>
            <a:r>
              <a:rPr lang="en-US" dirty="0" smtClean="0"/>
              <a:t> </a:t>
            </a:r>
            <a:r>
              <a:rPr lang="en-US" dirty="0" err="1" smtClean="0"/>
              <a:t>nhiễm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Teo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, </a:t>
            </a:r>
            <a:r>
              <a:rPr lang="en-US" dirty="0" err="1" smtClean="0"/>
              <a:t>tắc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Khó</a:t>
            </a:r>
            <a:r>
              <a:rPr lang="en-US" dirty="0" smtClean="0"/>
              <a:t> </a:t>
            </a:r>
            <a:r>
              <a:rPr lang="en-US" dirty="0" err="1" smtClean="0"/>
              <a:t>thở</a:t>
            </a:r>
            <a:endParaRPr lang="en-US" dirty="0" smtClean="0"/>
          </a:p>
          <a:p>
            <a:endParaRPr lang="vi-VN" dirty="0"/>
          </a:p>
        </p:txBody>
      </p:sp>
      <p:sp>
        <p:nvSpPr>
          <p:cNvPr id="4" name="Explosion 1 3"/>
          <p:cNvSpPr/>
          <p:nvPr/>
        </p:nvSpPr>
        <p:spPr>
          <a:xfrm>
            <a:off x="467544" y="4509120"/>
            <a:ext cx="504056" cy="5040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504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LƯỢNG GIÁ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CÂU 2</a:t>
            </a:r>
            <a:r>
              <a:rPr lang="en-US" dirty="0" smtClean="0"/>
              <a:t>: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 </a:t>
            </a:r>
            <a:r>
              <a:rPr lang="en-US" dirty="0" err="1" smtClean="0"/>
              <a:t>Chấn</a:t>
            </a:r>
            <a:r>
              <a:rPr lang="en-US" dirty="0" smtClean="0"/>
              <a:t> </a:t>
            </a:r>
            <a:r>
              <a:rPr lang="en-US" dirty="0" err="1" smtClean="0"/>
              <a:t>thương</a:t>
            </a:r>
            <a:r>
              <a:rPr lang="en-US" dirty="0" smtClean="0"/>
              <a:t> </a:t>
            </a:r>
            <a:r>
              <a:rPr lang="en-US" dirty="0" err="1" smtClean="0"/>
              <a:t>sọ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Hạ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huyết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hô</a:t>
            </a:r>
            <a:r>
              <a:rPr lang="en-US" dirty="0" smtClean="0"/>
              <a:t> </a:t>
            </a:r>
            <a:r>
              <a:rPr lang="en-US" dirty="0" err="1" smtClean="0"/>
              <a:t>hấp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vi-VN" dirty="0"/>
          </a:p>
          <a:p>
            <a:pPr marL="0" lvl="0" indent="0">
              <a:buNone/>
            </a:pPr>
            <a:endParaRPr lang="vi-VN" dirty="0"/>
          </a:p>
          <a:p>
            <a:endParaRPr lang="en-US" dirty="0" smtClean="0"/>
          </a:p>
          <a:p>
            <a:endParaRPr lang="vi-VN" dirty="0"/>
          </a:p>
        </p:txBody>
      </p:sp>
      <p:sp>
        <p:nvSpPr>
          <p:cNvPr id="4" name="Explosion 1 3"/>
          <p:cNvSpPr/>
          <p:nvPr/>
        </p:nvSpPr>
        <p:spPr>
          <a:xfrm>
            <a:off x="395536" y="2318032"/>
            <a:ext cx="504056" cy="28803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028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ank-you-no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10600" cy="6324600"/>
          </a:xfrm>
        </p:spPr>
      </p:pic>
    </p:spTree>
    <p:extLst>
      <p:ext uri="{BB962C8B-B14F-4D97-AF65-F5344CB8AC3E}">
        <p14:creationId xmlns:p14="http://schemas.microsoft.com/office/powerpoint/2010/main" val="38709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24744"/>
            <a:ext cx="40324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NGUYỄN THỊ LOAN</a:t>
            </a:r>
          </a:p>
          <a:p>
            <a:pPr marL="342900" indent="-342900">
              <a:buFontTx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NGUYỄN THỊ TRÚC</a:t>
            </a:r>
          </a:p>
          <a:p>
            <a:pPr marL="342900" indent="-342900">
              <a:buFontTx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VÕ THỊ THƯƠNG</a:t>
            </a:r>
          </a:p>
          <a:p>
            <a:pPr marL="342900" indent="-342900">
              <a:buFontTx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MỪNG</a:t>
            </a:r>
          </a:p>
          <a:p>
            <a:pPr marL="342900" indent="-342900">
              <a:buFontTx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PHẠM THỊ ÁNH HỒNG</a:t>
            </a:r>
          </a:p>
          <a:p>
            <a:pPr marL="342900" indent="-342900">
              <a:buFontTx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NGÔ HÀ NGỌC HUYỀN</a:t>
            </a:r>
          </a:p>
          <a:p>
            <a:pPr marL="342900" indent="-342900">
              <a:buFontTx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NGUYỄN THỊ HOÀI THƯƠNG</a:t>
            </a:r>
          </a:p>
          <a:p>
            <a:pPr marL="342900" indent="-342900">
              <a:buFontTx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NGUYỄN THỊ THÚY DIỆU</a:t>
            </a:r>
          </a:p>
          <a:p>
            <a:endParaRPr lang="vi-VN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228"/>
            <a:ext cx="8208912" cy="95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7984" y="1916832"/>
            <a:ext cx="42790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9. NGÔ </a:t>
            </a:r>
            <a:r>
              <a:rPr lang="en-US" sz="2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 TRANG</a:t>
            </a:r>
          </a:p>
          <a:p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10. PHẠM </a:t>
            </a:r>
            <a:r>
              <a:rPr lang="en-US" sz="2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 YẾN NHI</a:t>
            </a:r>
          </a:p>
          <a:p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11. ĐẶNG </a:t>
            </a:r>
            <a:r>
              <a:rPr lang="en-US" sz="2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 HỒNG LÃNH</a:t>
            </a:r>
          </a:p>
          <a:p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12. ĐÀO </a:t>
            </a:r>
            <a:r>
              <a:rPr lang="en-US" sz="2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 THUẬN</a:t>
            </a:r>
          </a:p>
          <a:p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13. LƯU </a:t>
            </a:r>
            <a:r>
              <a:rPr lang="en-US" sz="2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 THỦY</a:t>
            </a:r>
          </a:p>
          <a:p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14. NGUYỄN </a:t>
            </a:r>
            <a:r>
              <a:rPr lang="en-US" sz="2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 PHÁT</a:t>
            </a:r>
          </a:p>
          <a:p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15. VÕ </a:t>
            </a:r>
            <a:r>
              <a:rPr lang="en-US" sz="2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 HỒNG THÚY</a:t>
            </a:r>
          </a:p>
          <a:p>
            <a:endParaRPr lang="vi-VN" sz="2600"/>
          </a:p>
        </p:txBody>
      </p:sp>
    </p:spTree>
    <p:extLst>
      <p:ext uri="{BB962C8B-B14F-4D97-AF65-F5344CB8AC3E}">
        <p14:creationId xmlns:p14="http://schemas.microsoft.com/office/powerpoint/2010/main" val="276985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32737961"/>
              </p:ext>
            </p:extLst>
          </p:nvPr>
        </p:nvGraphicFramePr>
        <p:xfrm>
          <a:off x="467544" y="1484784"/>
          <a:ext cx="8352928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001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vi-VN" sz="4400" dirty="0">
                <a:latin typeface="+mj-lt"/>
              </a:rPr>
              <a:t>Hôn mê là tình trạng bệnh lý do nhiều nguyên nhân mà người bệnh mất liên hệ với ngoại cảnh, song chức năng sống vẫn còn.     </a:t>
            </a:r>
          </a:p>
          <a:p>
            <a:r>
              <a:rPr lang="vi-VN" sz="4400" dirty="0">
                <a:latin typeface="+mj-lt"/>
              </a:rPr>
              <a:t>Gồm:       </a:t>
            </a:r>
            <a:endParaRPr lang="vi-VN" sz="4400" dirty="0" smtClean="0">
              <a:latin typeface="+mj-lt"/>
            </a:endParaRPr>
          </a:p>
          <a:p>
            <a:pPr marL="0" indent="0">
              <a:buNone/>
            </a:pPr>
            <a:r>
              <a:rPr lang="vi-VN" sz="4400" dirty="0" smtClean="0">
                <a:latin typeface="+mj-lt"/>
              </a:rPr>
              <a:t>      3 </a:t>
            </a:r>
            <a:r>
              <a:rPr lang="vi-VN" sz="4400" dirty="0">
                <a:latin typeface="+mj-lt"/>
              </a:rPr>
              <a:t>mất:                                </a:t>
            </a:r>
            <a:r>
              <a:rPr lang="vi-VN" sz="4400" dirty="0" smtClean="0">
                <a:latin typeface="+mj-lt"/>
              </a:rPr>
              <a:t>3 </a:t>
            </a:r>
            <a:r>
              <a:rPr lang="vi-VN" sz="4400" dirty="0">
                <a:latin typeface="+mj-lt"/>
              </a:rPr>
              <a:t>còn:</a:t>
            </a:r>
          </a:p>
          <a:p>
            <a:pPr marL="0" indent="0">
              <a:buNone/>
            </a:pPr>
            <a:r>
              <a:rPr lang="vi-VN" sz="4400" dirty="0" smtClean="0">
                <a:latin typeface="+mj-lt"/>
              </a:rPr>
              <a:t>-Mất </a:t>
            </a:r>
            <a:r>
              <a:rPr lang="vi-VN" sz="4400" dirty="0">
                <a:latin typeface="+mj-lt"/>
              </a:rPr>
              <a:t>trí tuệ.                       </a:t>
            </a:r>
            <a:r>
              <a:rPr lang="vi-VN" sz="4400" dirty="0" smtClean="0">
                <a:latin typeface="+mj-lt"/>
              </a:rPr>
              <a:t>Phổi còn </a:t>
            </a:r>
            <a:r>
              <a:rPr lang="vi-VN" sz="4400" dirty="0">
                <a:latin typeface="+mj-lt"/>
              </a:rPr>
              <a:t>thở.</a:t>
            </a:r>
          </a:p>
          <a:p>
            <a:pPr marL="0" indent="0">
              <a:buNone/>
              <a:tabLst>
                <a:tab pos="5108575" algn="l"/>
                <a:tab pos="5559425" algn="l"/>
              </a:tabLst>
            </a:pPr>
            <a:r>
              <a:rPr lang="vi-VN" sz="4400" dirty="0" smtClean="0">
                <a:latin typeface="+mj-lt"/>
              </a:rPr>
              <a:t>-Mất </a:t>
            </a:r>
            <a:r>
              <a:rPr lang="vi-VN" sz="4400" dirty="0">
                <a:latin typeface="+mj-lt"/>
              </a:rPr>
              <a:t>vận động tự chủ.  </a:t>
            </a:r>
            <a:r>
              <a:rPr lang="vi-VN" sz="4400" dirty="0" smtClean="0">
                <a:latin typeface="+mj-lt"/>
              </a:rPr>
              <a:t>    Tim còn đập</a:t>
            </a:r>
            <a:r>
              <a:rPr lang="vi-VN" sz="4400" dirty="0">
                <a:latin typeface="+mj-lt"/>
              </a:rPr>
              <a:t>.         </a:t>
            </a:r>
            <a:endParaRPr lang="vi-VN" sz="4400" dirty="0" smtClean="0">
              <a:latin typeface="+mj-lt"/>
            </a:endParaRPr>
          </a:p>
          <a:p>
            <a:pPr marL="0" indent="0">
              <a:buNone/>
            </a:pPr>
            <a:r>
              <a:rPr lang="vi-VN" sz="4400" dirty="0" smtClean="0">
                <a:latin typeface="+mj-lt"/>
              </a:rPr>
              <a:t>-Mất </a:t>
            </a:r>
            <a:r>
              <a:rPr lang="vi-VN" sz="4400" dirty="0">
                <a:latin typeface="+mj-lt"/>
              </a:rPr>
              <a:t>cảm giác.                  </a:t>
            </a:r>
            <a:r>
              <a:rPr lang="vi-VN" sz="4400" dirty="0" smtClean="0">
                <a:latin typeface="+mj-lt"/>
              </a:rPr>
              <a:t>Bài tiết </a:t>
            </a:r>
            <a:r>
              <a:rPr lang="vi-VN" sz="4400" dirty="0">
                <a:latin typeface="+mj-lt"/>
              </a:rPr>
              <a:t>còn.  </a:t>
            </a:r>
          </a:p>
          <a:p>
            <a:endParaRPr lang="en-US" sz="4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2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66262137"/>
              </p:ext>
            </p:extLst>
          </p:nvPr>
        </p:nvGraphicFramePr>
        <p:xfrm>
          <a:off x="611560" y="908720"/>
          <a:ext cx="799288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08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 CHỨNG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fontAlgn="base">
              <a:buFont typeface="Wingdings" panose="05000000000000000000" pitchFamily="2" charset="2"/>
              <a:buChar char="v"/>
            </a:pPr>
            <a:r>
              <a:rPr lang="vi-VN" b="1" dirty="0">
                <a:latin typeface="+mj-lt"/>
              </a:rPr>
              <a:t>Giảm, mất thức tỉnh:</a:t>
            </a:r>
            <a:endParaRPr lang="vi-VN" dirty="0">
              <a:latin typeface="+mj-lt"/>
            </a:endParaRPr>
          </a:p>
          <a:p>
            <a:pPr fontAlgn="base"/>
            <a:r>
              <a:rPr lang="vi-VN" dirty="0">
                <a:latin typeface="+mj-lt"/>
              </a:rPr>
              <a:t>Lờ đờ, u ám, ngủ gà hoặc không còn thức tỉnh dù được kích thích.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vi-VN" b="1" dirty="0">
                <a:latin typeface="+mj-lt"/>
              </a:rPr>
              <a:t>Đáp ứng mở mắt (theo mức độ rối loạn tăng dần):</a:t>
            </a:r>
            <a:endParaRPr lang="vi-VN" dirty="0">
              <a:latin typeface="+mj-lt"/>
            </a:endParaRPr>
          </a:p>
          <a:p>
            <a:pPr fontAlgn="base"/>
            <a:r>
              <a:rPr lang="vi-VN" dirty="0">
                <a:latin typeface="+mj-lt"/>
              </a:rPr>
              <a:t>Mắt chỉ mở khi gọi to, tiếng động mạnh.</a:t>
            </a:r>
          </a:p>
          <a:p>
            <a:pPr fontAlgn="base"/>
            <a:r>
              <a:rPr lang="vi-VN" dirty="0">
                <a:latin typeface="+mj-lt"/>
              </a:rPr>
              <a:t>Mắt chỉ mở khi gây đau.</a:t>
            </a:r>
          </a:p>
          <a:p>
            <a:pPr fontAlgn="base"/>
            <a:r>
              <a:rPr lang="vi-VN" dirty="0">
                <a:latin typeface="+mj-lt"/>
              </a:rPr>
              <a:t>Mắt không mở dù được kích thích hoặc mắt mở tự nhiên vô thức, không định hướng. (phân biệt với  bình thường:  mắt mở tự nhiên và có định hướng).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768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 CHỨNG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400600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v"/>
            </a:pPr>
            <a:r>
              <a:rPr lang="vi-VN" b="1" dirty="0">
                <a:latin typeface="+mj-lt"/>
              </a:rPr>
              <a:t>Rối loạn ý thức:</a:t>
            </a:r>
            <a:endParaRPr lang="vi-VN" dirty="0">
              <a:latin typeface="+mj-lt"/>
            </a:endParaRPr>
          </a:p>
          <a:p>
            <a:pPr fontAlgn="base"/>
            <a:r>
              <a:rPr lang="vi-VN" dirty="0">
                <a:latin typeface="+mj-lt"/>
              </a:rPr>
              <a:t>Đáp ứng vận động và lời nói chậm chạp, lẫn lộn hoặc không đáp ứng. </a:t>
            </a:r>
          </a:p>
          <a:p>
            <a:pPr marL="0" indent="0" fontAlgn="base">
              <a:buNone/>
            </a:pPr>
            <a:endParaRPr lang="vi-VN" dirty="0">
              <a:latin typeface="+mj-lt"/>
            </a:endParaRPr>
          </a:p>
          <a:p>
            <a:pPr marL="457200" lvl="1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444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solidFill>
                  <a:srgbClr val="FF0000"/>
                </a:solidFill>
              </a:rPr>
              <a:t>XỬ TRÍ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800" b="1" dirty="0">
                <a:latin typeface="+mj-lt"/>
              </a:rPr>
              <a:t>Hồi sức hô </a:t>
            </a:r>
            <a:r>
              <a:rPr lang="vi-VN" sz="2800" b="1" dirty="0" smtClean="0">
                <a:latin typeface="+mj-lt"/>
              </a:rPr>
              <a:t>hấp:</a:t>
            </a:r>
            <a:r>
              <a:rPr lang="vi-VN" sz="2800" dirty="0">
                <a:latin typeface="+mj-lt"/>
              </a:rPr>
              <a:t> khai thông dường dẫn khí, cung cấp oxy, hỗ trợ hô hấp. Đặt ống nội khí quản </a:t>
            </a:r>
            <a:endParaRPr lang="vi-VN" sz="2800" dirty="0" smtClean="0">
              <a:latin typeface="+mj-lt"/>
            </a:endParaRPr>
          </a:p>
          <a:p>
            <a:pPr fontAlgn="base"/>
            <a:r>
              <a:rPr lang="vi-VN" sz="2800" b="1" dirty="0">
                <a:latin typeface="+mj-lt"/>
              </a:rPr>
              <a:t>Hồi sức tuần </a:t>
            </a:r>
            <a:r>
              <a:rPr lang="vi-VN" sz="2800" b="1" dirty="0" smtClean="0">
                <a:latin typeface="+mj-lt"/>
              </a:rPr>
              <a:t>hoàn: </a:t>
            </a:r>
            <a:r>
              <a:rPr lang="vi-VN" sz="2800" dirty="0">
                <a:latin typeface="+mj-lt"/>
              </a:rPr>
              <a:t>truyền dịch hoặc dùng thuốc trợ tim</a:t>
            </a:r>
            <a:r>
              <a:rPr lang="vi-VN" sz="2800" dirty="0" smtClean="0">
                <a:latin typeface="+mj-lt"/>
              </a:rPr>
              <a:t>.</a:t>
            </a:r>
          </a:p>
          <a:p>
            <a:pPr fontAlgn="base"/>
            <a:r>
              <a:rPr lang="vi-VN" sz="2800" b="1" dirty="0">
                <a:latin typeface="+mj-lt"/>
              </a:rPr>
              <a:t>Cung cấp </a:t>
            </a:r>
            <a:r>
              <a:rPr lang="vi-VN" sz="2800" b="1" dirty="0" smtClean="0">
                <a:latin typeface="+mj-lt"/>
              </a:rPr>
              <a:t>glucose: </a:t>
            </a:r>
            <a:r>
              <a:rPr lang="vi-VN" sz="2800" dirty="0">
                <a:latin typeface="+mj-lt"/>
              </a:rPr>
              <a:t>tiêm tĩnh mạch chậm 50ml glucose 30 - 50%.</a:t>
            </a:r>
          </a:p>
          <a:p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774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 TRÍ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400600"/>
          </a:xfrm>
        </p:spPr>
        <p:txBody>
          <a:bodyPr>
            <a:noAutofit/>
          </a:bodyPr>
          <a:lstStyle/>
          <a:p>
            <a:r>
              <a:rPr lang="vi-VN" sz="2800" b="1" dirty="0">
                <a:latin typeface="+mj-lt"/>
              </a:rPr>
              <a:t>Cân bằng điện giải và thẩm </a:t>
            </a:r>
            <a:r>
              <a:rPr lang="vi-VN" sz="2800" b="1" dirty="0" smtClean="0">
                <a:latin typeface="+mj-lt"/>
              </a:rPr>
              <a:t>thấu: </a:t>
            </a:r>
            <a:r>
              <a:rPr lang="vi-VN" sz="2800" dirty="0" smtClean="0">
                <a:latin typeface="+mj-lt"/>
              </a:rPr>
              <a:t>Chủ yếu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cân </a:t>
            </a:r>
            <a:r>
              <a:rPr lang="vi-VN" sz="2800" dirty="0">
                <a:latin typeface="+mj-lt"/>
              </a:rPr>
              <a:t>bằng nước và </a:t>
            </a:r>
            <a:r>
              <a:rPr lang="vi-VN" sz="2800" dirty="0" smtClean="0">
                <a:latin typeface="+mj-lt"/>
              </a:rPr>
              <a:t>natri, </a:t>
            </a:r>
            <a:r>
              <a:rPr lang="vi-VN" sz="2800" dirty="0">
                <a:latin typeface="+mj-lt"/>
              </a:rPr>
              <a:t>nhưng tránh hồi phục quá nhanh. </a:t>
            </a:r>
            <a:endParaRPr lang="vi-VN" sz="2800" b="1" dirty="0" smtClean="0">
              <a:latin typeface="+mj-lt"/>
            </a:endParaRPr>
          </a:p>
          <a:p>
            <a:r>
              <a:rPr lang="vi-VN" sz="2800" b="1" dirty="0">
                <a:latin typeface="+mj-lt"/>
              </a:rPr>
              <a:t>Cân bằng toan </a:t>
            </a:r>
            <a:r>
              <a:rPr lang="vi-VN" sz="2800" b="1" dirty="0" smtClean="0">
                <a:latin typeface="+mj-lt"/>
              </a:rPr>
              <a:t>kiểm.</a:t>
            </a:r>
          </a:p>
          <a:p>
            <a:r>
              <a:rPr lang="vi-VN" sz="2800" b="1" dirty="0">
                <a:latin typeface="+mj-lt"/>
              </a:rPr>
              <a:t>Chống phù </a:t>
            </a:r>
            <a:r>
              <a:rPr lang="vi-VN" sz="2800" b="1" dirty="0" smtClean="0">
                <a:latin typeface="+mj-lt"/>
              </a:rPr>
              <a:t>não.</a:t>
            </a:r>
          </a:p>
          <a:p>
            <a:r>
              <a:rPr lang="vi-VN" sz="2800" b="1" dirty="0">
                <a:latin typeface="+mj-lt"/>
              </a:rPr>
              <a:t>Chống co </a:t>
            </a:r>
            <a:r>
              <a:rPr lang="vi-VN" sz="2800" b="1" dirty="0" smtClean="0">
                <a:latin typeface="+mj-lt"/>
              </a:rPr>
              <a:t>giật:</a:t>
            </a:r>
            <a:r>
              <a:rPr lang="vi-VN" sz="2800" dirty="0">
                <a:latin typeface="+mj-lt"/>
              </a:rPr>
              <a:t>Tiêm diazepam 3 - 10mg tĩnh mạch. Nếu cơn co giật không giảm, truyền tĩnh mạch thiopental, amobarbital. Nặng hơn nữa, dùng chlorthiazol.</a:t>
            </a:r>
            <a:endParaRPr lang="vi-VN" sz="2800" b="1" dirty="0" smtClean="0">
              <a:latin typeface="+mj-lt"/>
            </a:endParaRPr>
          </a:p>
          <a:p>
            <a:pPr marL="0" indent="0">
              <a:buNone/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032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11281&quot;&gt;&lt;object type=&quot;3&quot; unique_id=&quot;11282&quot;&gt;&lt;property id=&quot;20148&quot; value=&quot;5&quot;/&gt;&lt;property id=&quot;20300&quot; value=&quot;Slide 1 - &amp;quot;CHỦ ĐỀ: CHĂM SÓC BỆNH NHÂN HÔN MÊ &amp;quot;&quot;/&gt;&lt;property id=&quot;20307&quot; value=&quot;261&quot;/&gt;&lt;/object&gt;&lt;object type=&quot;3&quot; unique_id=&quot;11283&quot;&gt;&lt;property id=&quot;20148&quot; value=&quot;5&quot;/&gt;&lt;property id=&quot;20300&quot; value=&quot;Slide 2&quot;/&gt;&lt;property id=&quot;20307&quot; value=&quot;259&quot;/&gt;&lt;/object&gt;&lt;object type=&quot;3&quot; unique_id=&quot;11284&quot;&gt;&lt;property id=&quot;20148&quot; value=&quot;5&quot;/&gt;&lt;property id=&quot;20300&quot; value=&quot;Slide 3 - &amp;quot;NỘI DUNG&amp;quot;&quot;/&gt;&lt;property id=&quot;20307&quot; value=&quot;260&quot;/&gt;&lt;/object&gt;&lt;object type=&quot;3&quot; unique_id=&quot;11285&quot;&gt;&lt;property id=&quot;20148&quot; value=&quot;5&quot;/&gt;&lt;property id=&quot;20300&quot; value=&quot;Slide 4 - &amp;quot;ĐỊNH NGHĨA&amp;quot;&quot;/&gt;&lt;property id=&quot;20307&quot; value=&quot;298&quot;/&gt;&lt;/object&gt;&lt;object type=&quot;3&quot; unique_id=&quot;11286&quot;&gt;&lt;property id=&quot;20148&quot; value=&quot;5&quot;/&gt;&lt;property id=&quot;20300&quot; value=&quot;Slide 5 - &amp;quot;NGUYÊN NHÂN&amp;quot;&quot;/&gt;&lt;property id=&quot;20307&quot; value=&quot;299&quot;/&gt;&lt;/object&gt;&lt;object type=&quot;3&quot; unique_id=&quot;11287&quot;&gt;&lt;property id=&quot;20148&quot; value=&quot;5&quot;/&gt;&lt;property id=&quot;20300&quot; value=&quot;Slide 6 - &amp;quot;TRIỆU CHỨNG&amp;quot;&quot;/&gt;&lt;property id=&quot;20307&quot; value=&quot;307&quot;/&gt;&lt;/object&gt;&lt;object type=&quot;3&quot; unique_id=&quot;11288&quot;&gt;&lt;property id=&quot;20148&quot; value=&quot;5&quot;/&gt;&lt;property id=&quot;20300&quot; value=&quot;Slide 7 - &amp;quot;TRIỆU CHỨNG&amp;quot;&quot;/&gt;&lt;property id=&quot;20307&quot; value=&quot;305&quot;/&gt;&lt;/object&gt;&lt;object type=&quot;3&quot; unique_id=&quot;11289&quot;&gt;&lt;property id=&quot;20148&quot; value=&quot;5&quot;/&gt;&lt;property id=&quot;20300&quot; value=&quot;Slide 8 - &amp;quot;XỬ TRÍ&amp;quot;&quot;/&gt;&lt;property id=&quot;20307&quot; value=&quot;316&quot;/&gt;&lt;/object&gt;&lt;object type=&quot;3&quot; unique_id=&quot;11290&quot;&gt;&lt;property id=&quot;20148&quot; value=&quot;5&quot;/&gt;&lt;property id=&quot;20300&quot; value=&quot;Slide 9 - &amp;quot; XỬ TRÍ&amp;quot;&quot;/&gt;&lt;property id=&quot;20307&quot; value=&quot;309&quot;/&gt;&lt;/object&gt;&lt;object type=&quot;3&quot; unique_id=&quot;11291&quot;&gt;&lt;property id=&quot;20148&quot; value=&quot;5&quot;/&gt;&lt;property id=&quot;20300&quot; value=&quot;Slide 10 - &amp;quot;BIẾN CHỨNG &amp;quot;&quot;/&gt;&lt;property id=&quot;20307&quot; value=&quot;311&quot;/&gt;&lt;/object&gt;&lt;object type=&quot;3&quot; unique_id=&quot;11292&quot;&gt;&lt;property id=&quot;20148&quot; value=&quot;5&quot;/&gt;&lt;property id=&quot;20300&quot; value=&quot;Slide 11 - &amp;quot;KẾ HOẠCH CHĂM SÓC&amp;quot;&quot;/&gt;&lt;property id=&quot;20307&quot; value=&quot;315&quot;/&gt;&lt;/object&gt;&lt;object type=&quot;3&quot; unique_id=&quot;11293&quot;&gt;&lt;property id=&quot;20148&quot; value=&quot;5&quot;/&gt;&lt;property id=&quot;20300&quot; value=&quot;Slide 12 - &amp;quot;KẾ HOẠCH CHĂM SÓC&amp;quot;&quot;/&gt;&lt;property id=&quot;20307&quot; value=&quot;317&quot;/&gt;&lt;/object&gt;&lt;object type=&quot;3&quot; unique_id=&quot;11294&quot;&gt;&lt;property id=&quot;20148&quot; value=&quot;5&quot;/&gt;&lt;property id=&quot;20300&quot; value=&quot;Slide 13 - &amp;quot;KẾ HOẠCH CHĂM SÓC&amp;quot;&quot;/&gt;&lt;property id=&quot;20307&quot; value=&quot;318&quot;/&gt;&lt;/object&gt;&lt;object type=&quot;3&quot; unique_id=&quot;11295&quot;&gt;&lt;property id=&quot;20148&quot; value=&quot;5&quot;/&gt;&lt;property id=&quot;20300&quot; value=&quot;Slide 14 - &amp;quot;KẾ HOẠCH CHĂM SÓC&amp;quot;&quot;/&gt;&lt;property id=&quot;20307&quot; value=&quot;319&quot;/&gt;&lt;/object&gt;&lt;object type=&quot;3&quot; unique_id=&quot;11296&quot;&gt;&lt;property id=&quot;20148&quot; value=&quot;5&quot;/&gt;&lt;property id=&quot;20300&quot; value=&quot;Slide 15 - &amp;quot;LƯỢNG GIÁ&amp;quot;&quot;/&gt;&lt;property id=&quot;20307&quot; value=&quot;320&quot;/&gt;&lt;/object&gt;&lt;object type=&quot;3&quot; unique_id=&quot;11297&quot;&gt;&lt;property id=&quot;20148&quot; value=&quot;5&quot;/&gt;&lt;property id=&quot;20300&quot; value=&quot;Slide 16 - &amp;quot;LƯỢNG GIÁ&amp;quot;&quot;/&gt;&lt;property id=&quot;20307&quot; value=&quot;321&quot;/&gt;&lt;/object&gt;&lt;object type=&quot;3&quot; unique_id=&quot;11298&quot;&gt;&lt;property id=&quot;20148&quot; value=&quot;5&quot;/&gt;&lt;property id=&quot;20300&quot; value=&quot;Slide 17&quot;/&gt;&lt;property id=&quot;20307&quot; value=&quot;297&quot;/&gt;&lt;/object&gt;&lt;/object&gt;&lt;object type=&quot;8&quot; unique_id=&quot;1131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811</Words>
  <Application>Microsoft Office PowerPoint</Application>
  <PresentationFormat>On-screen Show (4:3)</PresentationFormat>
  <Paragraphs>237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1_Office Theme</vt:lpstr>
      <vt:lpstr>2_Office Theme</vt:lpstr>
      <vt:lpstr>3_Office Theme</vt:lpstr>
      <vt:lpstr>4_Office Theme</vt:lpstr>
      <vt:lpstr>Office Theme</vt:lpstr>
      <vt:lpstr>CHỦ ĐỀ: CHĂM SÓC BỆNH NHÂN HÔN MÊ </vt:lpstr>
      <vt:lpstr>PowerPoint Presentation</vt:lpstr>
      <vt:lpstr>NỘI DUNG</vt:lpstr>
      <vt:lpstr>ĐỊNH NGHĨA</vt:lpstr>
      <vt:lpstr>NGUYÊN NHÂN</vt:lpstr>
      <vt:lpstr>TRIỆU CHỨNG</vt:lpstr>
      <vt:lpstr>TRIỆU CHỨNG</vt:lpstr>
      <vt:lpstr>XỬ TRÍ</vt:lpstr>
      <vt:lpstr> XỬ TRÍ</vt:lpstr>
      <vt:lpstr>BIẾN CHỨNG </vt:lpstr>
      <vt:lpstr>KẾ HOẠCH CHĂM SÓC</vt:lpstr>
      <vt:lpstr>KẾ HOẠCH CHĂM SÓC</vt:lpstr>
      <vt:lpstr>KẾ HOẠCH CHĂM SÓC</vt:lpstr>
      <vt:lpstr>KẾ HOẠCH CHĂM SÓC</vt:lpstr>
      <vt:lpstr>LƯỢNG GIÁ</vt:lpstr>
      <vt:lpstr>LƯỢNG GIÁ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CHĂM SÓC BỆNH NHÂN SUY HÔ HẤP CẤP</dc:title>
  <dc:creator>Fuck</dc:creator>
  <cp:lastModifiedBy>windows</cp:lastModifiedBy>
  <cp:revision>66</cp:revision>
  <dcterms:created xsi:type="dcterms:W3CDTF">2016-08-25T14:41:50Z</dcterms:created>
  <dcterms:modified xsi:type="dcterms:W3CDTF">2016-09-20T02:42:04Z</dcterms:modified>
</cp:coreProperties>
</file>