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5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9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2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2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8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974D6-58D4-4A52-93B6-CB0C21DCE0E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BB20-886D-4947-89CF-4A04CC5CA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 flipV="1">
            <a:off x="1493520" y="636121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CHĂM SÓC BỆNH NHÂN NGỘ ĐỘC CẤP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6880" y="3596700"/>
            <a:ext cx="4846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2520" y="275397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1720" y="564957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LỚP:K17YDD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82641"/>
              </p:ext>
            </p:extLst>
          </p:nvPr>
        </p:nvGraphicFramePr>
        <p:xfrm>
          <a:off x="0" y="15240"/>
          <a:ext cx="9144000" cy="7315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/>
                <a:gridCol w="6096000"/>
              </a:tblGrid>
              <a:tr h="607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hạn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chế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Gây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nôn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vòng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uống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Uống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hầu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thuốc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phẩm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mê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co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giật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ruột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uống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mòn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Rửa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dạ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dày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ngô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Nhuận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tràng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nhằm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kích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bóp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ruột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tống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 sorbitol 70% 0,5-1g/kg)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70" marR="460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12871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lien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10-15phút,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tang thong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16807"/>
              </p:ext>
            </p:extLst>
          </p:nvPr>
        </p:nvGraphicFramePr>
        <p:xfrm>
          <a:off x="15240" y="0"/>
          <a:ext cx="912876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760"/>
                <a:gridCol w="6096000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kumimoji="0" lang="en-US" sz="3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"/>
                        <a:tabLst/>
                        <a:defRPr/>
                      </a:pP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Gội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đầu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sạch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da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tránh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bám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da,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tóc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rồi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xâm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nhập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endParaRPr kumimoji="0" lang="en-US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"/>
                        <a:tabLst/>
                        <a:defRPr/>
                      </a:pP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Rửa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mắt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ngay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tức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khắc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nhỏ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liên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tục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10-15phút,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đó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chuyển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tới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khoa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mắt</a:t>
                      </a:r>
                      <a:endParaRPr kumimoji="0" lang="en-US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"/>
                        <a:tabLst/>
                        <a:defRPr/>
                      </a:pP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tăng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bóp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hoặc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endParaRPr kumimoji="0" lang="en-US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"/>
                        <a:tabLst/>
                        <a:defRPr/>
                      </a:pP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Tăng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đào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thải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máu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truyền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dịch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lọc</a:t>
                      </a:r>
                      <a:r>
                        <a:rPr kumimoji="0" 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máu</a:t>
                      </a:r>
                      <a:endParaRPr kumimoji="0" lang="en-US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10175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287816"/>
              </p:ext>
            </p:extLst>
          </p:nvPr>
        </p:nvGraphicFramePr>
        <p:xfrm>
          <a:off x="0" y="0"/>
          <a:ext cx="9144000" cy="691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6019800"/>
              </a:tblGrid>
              <a:tr h="685800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Dùng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kháng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Kiểm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soát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triệu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Lấy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phẩm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xét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nghiệm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Tâm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lý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liệu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pháp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vấn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Wingdings" pitchFamily="2" charset="2"/>
                        <a:buChar char="Ø"/>
                      </a:pP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xác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định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chính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xác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lựa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chọn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kháng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tùy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loại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ngộ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457200" lvl="0" indent="-457200">
                        <a:buFont typeface="Wingdings" pitchFamily="2" charset="2"/>
                        <a:buChar char="Ø"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giật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14350" lvl="0" indent="-514350">
                        <a:buFont typeface="Wingdings" pitchFamily="2" charset="2"/>
                        <a:buChar char="Ø"/>
                      </a:pP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nhịp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lvl="0" indent="-457200">
                        <a:buFont typeface="Wingdings" pitchFamily="2" charset="2"/>
                        <a:buChar char="Ø"/>
                      </a:pP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Phù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cấp</a:t>
                      </a:r>
                      <a:endParaRPr lang="en-US" sz="3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lvl="0" indent="-457200">
                        <a:buFont typeface="Wingdings" pitchFamily="2" charset="2"/>
                        <a:buChar char="Ø"/>
                      </a:pP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Căn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cứ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từng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tình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huống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mà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lấy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mẫu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phẩm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phù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hợp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indent="-457200">
                        <a:buFont typeface="Wingdings" pitchFamily="2" charset="2"/>
                        <a:buChar char="Ø"/>
                      </a:pPr>
                      <a:endParaRPr lang="en-US" sz="3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indent="-457200">
                        <a:buFont typeface="Wingdings" pitchFamily="2" charset="2"/>
                        <a:buChar char="Ø"/>
                      </a:pP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vấn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về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ngộ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3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kiến</a:t>
                      </a:r>
                      <a:r>
                        <a:rPr lang="en-US" sz="3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tránh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ngộ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tái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indent="-457200">
                        <a:buFont typeface="Wingdings" pitchFamily="2" charset="2"/>
                        <a:buChar char="Ø"/>
                      </a:pP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vấn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về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tâm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lý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tâm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thần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biệt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với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ngộ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độc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tử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70289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400" b="1" i="1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u="sng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u="sng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400" b="1" i="1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u="sng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u="sng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sặc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9623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biên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8207" y="370225"/>
            <a:ext cx="4987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</a:t>
            </a:r>
          </a:p>
        </p:txBody>
      </p:sp>
      <p:sp>
        <p:nvSpPr>
          <p:cNvPr id="5" name="Oval 4"/>
          <p:cNvSpPr/>
          <p:nvPr/>
        </p:nvSpPr>
        <p:spPr>
          <a:xfrm>
            <a:off x="487680" y="4419600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ưỡn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sấp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076" y="372070"/>
            <a:ext cx="49875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" y="28194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6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mê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giật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ruột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mòn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5105400"/>
            <a:ext cx="4572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4891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38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/>
          <p:cNvSpPr/>
          <p:nvPr/>
        </p:nvSpPr>
        <p:spPr>
          <a:xfrm>
            <a:off x="533400" y="1676400"/>
            <a:ext cx="2667000" cy="3886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KHÁI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QUÁT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VỀ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NGỘ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ĐỘC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CẤP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3200400" y="1147465"/>
            <a:ext cx="2438400" cy="441513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CHĂM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SÓC 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CỦA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ĐIỀU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5684520" y="1676400"/>
            <a:ext cx="2560320" cy="3886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TỰ</a:t>
            </a:r>
          </a:p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KIỂM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TRA</a:t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214735"/>
            <a:ext cx="1295400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PHẦN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1900" y="685800"/>
            <a:ext cx="1295400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PHẦN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6980" y="1214734"/>
            <a:ext cx="1295400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PHẦN 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09913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304800" y="0"/>
            <a:ext cx="63246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2286000"/>
            <a:ext cx="8610600" cy="3763963"/>
          </a:xfrm>
        </p:spPr>
        <p:txBody>
          <a:bodyPr>
            <a:normAutofit/>
          </a:bodyPr>
          <a:lstStyle/>
          <a:p>
            <a:r>
              <a:rPr lang="vi-VN" sz="3500" dirty="0" smtClean="0">
                <a:latin typeface="+mj-lt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hi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xâm </a:t>
            </a:r>
            <a:r>
              <a:rPr lang="vi-VN" sz="3500" dirty="0">
                <a:latin typeface="Times New Roman" pitchFamily="18" charset="0"/>
                <a:cs typeface="Times New Roman" pitchFamily="18" charset="0"/>
              </a:rPr>
              <a:t>nhập vào cơ 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thể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tạng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(&lt;24h) </a:t>
            </a:r>
          </a:p>
          <a:p>
            <a:pPr lvl="2">
              <a:buFont typeface="Wingdings" pitchFamily="2" charset="2"/>
              <a:buChar char="v"/>
            </a:pP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endParaRPr lang="en-US" sz="3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35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1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gặp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(CO, CO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Qua da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cắn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dược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1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1600200"/>
            <a:ext cx="7086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3200400"/>
            <a:ext cx="708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0" y="4800600"/>
            <a:ext cx="7086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759262"/>
            <a:ext cx="8686800" cy="221253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95400"/>
            <a:ext cx="746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rPr>
              <a:t>CHĂM SÓC CỦA ĐIỀU DƯỠNG</a:t>
            </a:r>
          </a:p>
          <a:p>
            <a:endParaRPr lang="en-US" sz="3900" i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1000" y="2971800"/>
            <a:ext cx="1676400" cy="2362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95500" y="2941320"/>
            <a:ext cx="1714500" cy="2362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3810000"/>
            <a:ext cx="1790700" cy="2362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62600" y="3840480"/>
            <a:ext cx="1752600" cy="2362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315200" y="3840480"/>
            <a:ext cx="1828800" cy="23317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3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ý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426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"/>
            <a:ext cx="8229600" cy="1036638"/>
          </a:xfrm>
        </p:spPr>
        <p:txBody>
          <a:bodyPr>
            <a:normAutofit/>
          </a:bodyPr>
          <a:lstStyle/>
          <a:p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ơ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..)</a:t>
            </a: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ỉa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trụy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co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sảng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3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15329"/>
              </p:ext>
            </p:extLst>
          </p:nvPr>
        </p:nvGraphicFramePr>
        <p:xfrm>
          <a:off x="0" y="0"/>
          <a:ext cx="8991599" cy="12573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/>
                <a:gridCol w="5943599"/>
              </a:tblGrid>
              <a:tr h="1600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endParaRPr lang="en-US" sz="40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6070" marR="460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4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endParaRPr lang="en-US" sz="40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6070" marR="46070" marT="0" marB="0" anchor="ctr"/>
                </a:tc>
              </a:tr>
              <a:tr h="3998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soát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chức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soát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Hỗ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trợ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hô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Hỗ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trợ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soát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thần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kinh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rối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loạn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mê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soát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70" marR="460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34829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884</Words>
  <Application>Microsoft Macintosh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Các ngộ độc cấp thường gặp</vt:lpstr>
      <vt:lpstr>Nguyên tắc xử trí</vt:lpstr>
      <vt:lpstr>PowerPoint Presentation</vt:lpstr>
      <vt:lpstr>Nhận định </vt:lpstr>
      <vt:lpstr>Chẩn đoán điều dưỡng</vt:lpstr>
      <vt:lpstr>PowerPoint Presentation</vt:lpstr>
      <vt:lpstr>PowerPoint Presentation</vt:lpstr>
      <vt:lpstr>PowerPoint Presentation</vt:lpstr>
      <vt:lpstr>PowerPoint Presentation</vt:lpstr>
      <vt:lpstr>Lượng giá</vt:lpstr>
      <vt:lpstr>PowerPoint Presentation</vt:lpstr>
      <vt:lpstr>PowerPoint Presentation</vt:lpstr>
      <vt:lpstr>TỰ KIỂM TRA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thy thu</dc:creator>
  <cp:lastModifiedBy>MAC PRO</cp:lastModifiedBy>
  <cp:revision>44</cp:revision>
  <dcterms:created xsi:type="dcterms:W3CDTF">2014-04-11T03:03:01Z</dcterms:created>
  <dcterms:modified xsi:type="dcterms:W3CDTF">2014-04-24T10:17:15Z</dcterms:modified>
</cp:coreProperties>
</file>