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Lst>
  <p:notesMasterIdLst>
    <p:notesMasterId r:id="rId45"/>
  </p:notesMasterIdLst>
  <p:sldIdLst>
    <p:sldId id="313" r:id="rId3"/>
    <p:sldId id="346" r:id="rId4"/>
    <p:sldId id="305" r:id="rId5"/>
    <p:sldId id="307" r:id="rId6"/>
    <p:sldId id="306" r:id="rId7"/>
    <p:sldId id="257" r:id="rId8"/>
    <p:sldId id="314" r:id="rId9"/>
    <p:sldId id="315" r:id="rId10"/>
    <p:sldId id="261" r:id="rId11"/>
    <p:sldId id="316" r:id="rId12"/>
    <p:sldId id="317" r:id="rId13"/>
    <p:sldId id="318" r:id="rId14"/>
    <p:sldId id="319" r:id="rId15"/>
    <p:sldId id="320" r:id="rId16"/>
    <p:sldId id="325" r:id="rId17"/>
    <p:sldId id="321" r:id="rId18"/>
    <p:sldId id="322" r:id="rId19"/>
    <p:sldId id="323" r:id="rId20"/>
    <p:sldId id="324" r:id="rId21"/>
    <p:sldId id="326" r:id="rId22"/>
    <p:sldId id="296" r:id="rId23"/>
    <p:sldId id="347" r:id="rId24"/>
    <p:sldId id="338" r:id="rId25"/>
    <p:sldId id="339" r:id="rId26"/>
    <p:sldId id="340" r:id="rId27"/>
    <p:sldId id="341" r:id="rId28"/>
    <p:sldId id="328" r:id="rId29"/>
    <p:sldId id="330" r:id="rId30"/>
    <p:sldId id="329" r:id="rId31"/>
    <p:sldId id="342" r:id="rId32"/>
    <p:sldId id="345" r:id="rId33"/>
    <p:sldId id="331" r:id="rId34"/>
    <p:sldId id="332" r:id="rId35"/>
    <p:sldId id="333" r:id="rId36"/>
    <p:sldId id="343" r:id="rId37"/>
    <p:sldId id="334" r:id="rId38"/>
    <p:sldId id="335" r:id="rId39"/>
    <p:sldId id="336" r:id="rId40"/>
    <p:sldId id="337" r:id="rId41"/>
    <p:sldId id="280" r:id="rId42"/>
    <p:sldId id="344" r:id="rId43"/>
    <p:sldId id="31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E1F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88193" autoAdjust="0"/>
  </p:normalViewPr>
  <p:slideViewPr>
    <p:cSldViewPr>
      <p:cViewPr>
        <p:scale>
          <a:sx n="50" d="100"/>
          <a:sy n="50" d="100"/>
        </p:scale>
        <p:origin x="-1638" y="-324"/>
      </p:cViewPr>
      <p:guideLst>
        <p:guide orient="horz" pos="2160"/>
        <p:guide pos="2880"/>
      </p:guideLst>
    </p:cSldViewPr>
  </p:slideViewPr>
  <p:notesTextViewPr>
    <p:cViewPr>
      <p:scale>
        <a:sx n="1" d="1"/>
        <a:sy n="1" d="1"/>
      </p:scale>
      <p:origin x="0" y="0"/>
    </p:cViewPr>
  </p:notesTextViewPr>
  <p:sorterViewPr>
    <p:cViewPr>
      <p:scale>
        <a:sx n="100" d="100"/>
        <a:sy n="100" d="100"/>
      </p:scale>
      <p:origin x="0" y="5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30D80D-0DA3-4405-A08D-7E90B4D20535}"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90DA37C6-90C6-4DEA-B750-D9DFDC195D00}">
      <dgm:prSet phldrT="[Text]" custT="1"/>
      <dgm:spPr/>
      <dgm:t>
        <a:bodyPr/>
        <a:lstStyle/>
        <a:p>
          <a:r>
            <a:rPr lang="en-US" sz="2800" b="1" smtClean="0">
              <a:latin typeface="Times New Roman" pitchFamily="18" charset="0"/>
              <a:cs typeface="Times New Roman" pitchFamily="18" charset="0"/>
            </a:rPr>
            <a:t>TỔNG QUAN</a:t>
          </a:r>
          <a:endParaRPr lang="en-US" sz="2800" b="1">
            <a:latin typeface="Times New Roman" pitchFamily="18" charset="0"/>
            <a:cs typeface="Times New Roman" pitchFamily="18" charset="0"/>
          </a:endParaRPr>
        </a:p>
      </dgm:t>
    </dgm:pt>
    <dgm:pt modelId="{D9974F84-D4C7-4F2B-B825-B99747B6398E}" type="parTrans" cxnId="{B505E8E0-2358-4D8D-8336-A15BBB6B3F2C}">
      <dgm:prSet/>
      <dgm:spPr/>
      <dgm:t>
        <a:bodyPr/>
        <a:lstStyle/>
        <a:p>
          <a:endParaRPr lang="en-US" sz="2800" b="1">
            <a:latin typeface="Times New Roman" pitchFamily="18" charset="0"/>
            <a:cs typeface="Times New Roman" pitchFamily="18" charset="0"/>
          </a:endParaRPr>
        </a:p>
      </dgm:t>
    </dgm:pt>
    <dgm:pt modelId="{AA0A08C9-6073-4F45-8DFE-8D715A01C95E}" type="sibTrans" cxnId="{B505E8E0-2358-4D8D-8336-A15BBB6B3F2C}">
      <dgm:prSet/>
      <dgm:spPr/>
      <dgm:t>
        <a:bodyPr/>
        <a:lstStyle/>
        <a:p>
          <a:endParaRPr lang="en-US" sz="2800" b="1">
            <a:latin typeface="Times New Roman" pitchFamily="18" charset="0"/>
            <a:cs typeface="Times New Roman" pitchFamily="18" charset="0"/>
          </a:endParaRPr>
        </a:p>
      </dgm:t>
    </dgm:pt>
    <dgm:pt modelId="{131E7218-CB2F-4730-9491-48A2E9233959}">
      <dgm:prSet phldrT="[Text]" custT="1"/>
      <dgm:spPr/>
      <dgm:t>
        <a:bodyPr/>
        <a:lstStyle/>
        <a:p>
          <a:r>
            <a:rPr lang="en-US" sz="2800" b="1" smtClean="0">
              <a:latin typeface="Times New Roman" pitchFamily="18" charset="0"/>
              <a:cs typeface="Times New Roman" pitchFamily="18" charset="0"/>
            </a:rPr>
            <a:t>TRIỆU CHỨNG</a:t>
          </a:r>
        </a:p>
      </dgm:t>
    </dgm:pt>
    <dgm:pt modelId="{12DA4040-73EE-4C66-85C1-00C5A877B04F}" type="parTrans" cxnId="{9CF5D95E-5478-4FD0-8CC4-FC4ABD745906}">
      <dgm:prSet/>
      <dgm:spPr/>
      <dgm:t>
        <a:bodyPr/>
        <a:lstStyle/>
        <a:p>
          <a:endParaRPr lang="en-US" sz="2800" b="1">
            <a:latin typeface="Times New Roman" pitchFamily="18" charset="0"/>
            <a:cs typeface="Times New Roman" pitchFamily="18" charset="0"/>
          </a:endParaRPr>
        </a:p>
      </dgm:t>
    </dgm:pt>
    <dgm:pt modelId="{A6D5B39A-BBDE-4858-A8BF-16FD9163E059}" type="sibTrans" cxnId="{9CF5D95E-5478-4FD0-8CC4-FC4ABD745906}">
      <dgm:prSet/>
      <dgm:spPr/>
      <dgm:t>
        <a:bodyPr/>
        <a:lstStyle/>
        <a:p>
          <a:endParaRPr lang="en-US" sz="2800" b="1">
            <a:latin typeface="Times New Roman" pitchFamily="18" charset="0"/>
            <a:cs typeface="Times New Roman" pitchFamily="18" charset="0"/>
          </a:endParaRPr>
        </a:p>
      </dgm:t>
    </dgm:pt>
    <dgm:pt modelId="{ED3538F8-53C6-4C9D-A68C-4A998FB1F898}">
      <dgm:prSet phldrT="[Text]" custT="1"/>
      <dgm:spPr/>
      <dgm:t>
        <a:bodyPr/>
        <a:lstStyle/>
        <a:p>
          <a:r>
            <a:rPr lang="en-US" sz="2800" b="1" smtClean="0">
              <a:latin typeface="Times New Roman" pitchFamily="18" charset="0"/>
              <a:cs typeface="Times New Roman" pitchFamily="18" charset="0"/>
            </a:rPr>
            <a:t>CHẨN ĐOÁN PHÂN BIỆT</a:t>
          </a:r>
        </a:p>
      </dgm:t>
    </dgm:pt>
    <dgm:pt modelId="{2EA4C268-0535-46CB-BAD7-EBDF0EF21261}" type="parTrans" cxnId="{AF7DECAF-EA71-4680-BB45-103767C4DBAE}">
      <dgm:prSet/>
      <dgm:spPr/>
      <dgm:t>
        <a:bodyPr/>
        <a:lstStyle/>
        <a:p>
          <a:endParaRPr lang="en-US" sz="2800" b="1">
            <a:latin typeface="Times New Roman" pitchFamily="18" charset="0"/>
            <a:cs typeface="Times New Roman" pitchFamily="18" charset="0"/>
          </a:endParaRPr>
        </a:p>
      </dgm:t>
    </dgm:pt>
    <dgm:pt modelId="{625686F0-C026-4316-9478-A3220BFEA6FD}" type="sibTrans" cxnId="{AF7DECAF-EA71-4680-BB45-103767C4DBAE}">
      <dgm:prSet/>
      <dgm:spPr/>
      <dgm:t>
        <a:bodyPr/>
        <a:lstStyle/>
        <a:p>
          <a:endParaRPr lang="en-US" sz="2800" b="1">
            <a:latin typeface="Times New Roman" pitchFamily="18" charset="0"/>
            <a:cs typeface="Times New Roman" pitchFamily="18" charset="0"/>
          </a:endParaRPr>
        </a:p>
      </dgm:t>
    </dgm:pt>
    <dgm:pt modelId="{B31EE526-9594-484C-AA94-F9084B9E8ECC}">
      <dgm:prSet phldrT="[Text]" custT="1"/>
      <dgm:spPr/>
      <dgm:t>
        <a:bodyPr/>
        <a:lstStyle/>
        <a:p>
          <a:r>
            <a:rPr lang="en-US" sz="2800" b="1" smtClean="0">
              <a:latin typeface="Times New Roman" pitchFamily="18" charset="0"/>
              <a:cs typeface="Times New Roman" pitchFamily="18" charset="0"/>
            </a:rPr>
            <a:t>ĐIỀU TRỊ</a:t>
          </a:r>
        </a:p>
      </dgm:t>
    </dgm:pt>
    <dgm:pt modelId="{8E74DB6E-6E7C-4710-8D00-118A28005655}" type="parTrans" cxnId="{F17532FF-FAF3-40A8-9A6B-B5579357304E}">
      <dgm:prSet/>
      <dgm:spPr/>
      <dgm:t>
        <a:bodyPr/>
        <a:lstStyle/>
        <a:p>
          <a:endParaRPr lang="en-US" sz="2800" b="1">
            <a:latin typeface="Times New Roman" pitchFamily="18" charset="0"/>
            <a:cs typeface="Times New Roman" pitchFamily="18" charset="0"/>
          </a:endParaRPr>
        </a:p>
      </dgm:t>
    </dgm:pt>
    <dgm:pt modelId="{9D3F8708-5079-4B7D-A505-17D8E5E88C5C}" type="sibTrans" cxnId="{F17532FF-FAF3-40A8-9A6B-B5579357304E}">
      <dgm:prSet/>
      <dgm:spPr/>
      <dgm:t>
        <a:bodyPr/>
        <a:lstStyle/>
        <a:p>
          <a:endParaRPr lang="en-US" sz="2800" b="1">
            <a:latin typeface="Times New Roman" pitchFamily="18" charset="0"/>
            <a:cs typeface="Times New Roman" pitchFamily="18" charset="0"/>
          </a:endParaRPr>
        </a:p>
      </dgm:t>
    </dgm:pt>
    <dgm:pt modelId="{607660A8-EF69-458C-A6EA-163B9C7621F3}">
      <dgm:prSet phldrT="[Text]" custT="1"/>
      <dgm:spPr/>
      <dgm:t>
        <a:bodyPr/>
        <a:lstStyle/>
        <a:p>
          <a:r>
            <a:rPr lang="en-US" sz="2800" b="1" dirty="0" smtClean="0">
              <a:latin typeface="Times New Roman" pitchFamily="18" charset="0"/>
              <a:cs typeface="Times New Roman" pitchFamily="18" charset="0"/>
            </a:rPr>
            <a:t> CHĂM SÓC BỆNH NHÂN PHÙ PHỔI CẤP</a:t>
          </a:r>
        </a:p>
      </dgm:t>
    </dgm:pt>
    <dgm:pt modelId="{39A58FA9-F0B5-478E-A392-2C0202E4434F}" type="parTrans" cxnId="{613F5CF3-844B-4339-8D07-EAA6FBBA0EFC}">
      <dgm:prSet/>
      <dgm:spPr/>
      <dgm:t>
        <a:bodyPr/>
        <a:lstStyle/>
        <a:p>
          <a:endParaRPr lang="en-US" sz="2800" b="1">
            <a:latin typeface="Times New Roman" pitchFamily="18" charset="0"/>
            <a:cs typeface="Times New Roman" pitchFamily="18" charset="0"/>
          </a:endParaRPr>
        </a:p>
      </dgm:t>
    </dgm:pt>
    <dgm:pt modelId="{20DDF495-9E4A-4680-A755-CF0C7CD11387}" type="sibTrans" cxnId="{613F5CF3-844B-4339-8D07-EAA6FBBA0EFC}">
      <dgm:prSet/>
      <dgm:spPr/>
      <dgm:t>
        <a:bodyPr/>
        <a:lstStyle/>
        <a:p>
          <a:endParaRPr lang="en-US" sz="2800" b="1">
            <a:latin typeface="Times New Roman" pitchFamily="18" charset="0"/>
            <a:cs typeface="Times New Roman" pitchFamily="18" charset="0"/>
          </a:endParaRPr>
        </a:p>
      </dgm:t>
    </dgm:pt>
    <dgm:pt modelId="{A1326AA5-08B9-448E-9CDD-B56AC0AF730B}">
      <dgm:prSet phldrT="[Text]" custT="1"/>
      <dgm:spPr/>
      <dgm:t>
        <a:bodyPr/>
        <a:lstStyle/>
        <a:p>
          <a:r>
            <a:rPr lang="en-US" sz="2800" b="1" dirty="0" smtClean="0">
              <a:latin typeface="Times New Roman" pitchFamily="18" charset="0"/>
              <a:cs typeface="Times New Roman" pitchFamily="18" charset="0"/>
            </a:rPr>
            <a:t>TỔNG KẾT VÀ THẢO LUẬN</a:t>
          </a:r>
        </a:p>
      </dgm:t>
    </dgm:pt>
    <dgm:pt modelId="{9837363A-BFE1-431B-A20D-F0558C96294B}" type="parTrans" cxnId="{C8E59FA8-9C3B-41FA-BF9E-F33B2DC3F1CE}">
      <dgm:prSet/>
      <dgm:spPr/>
      <dgm:t>
        <a:bodyPr/>
        <a:lstStyle/>
        <a:p>
          <a:endParaRPr lang="en-US"/>
        </a:p>
      </dgm:t>
    </dgm:pt>
    <dgm:pt modelId="{F0BBC84D-D15E-4F1C-9377-67AE5B0A0C1E}" type="sibTrans" cxnId="{C8E59FA8-9C3B-41FA-BF9E-F33B2DC3F1CE}">
      <dgm:prSet/>
      <dgm:spPr/>
      <dgm:t>
        <a:bodyPr/>
        <a:lstStyle/>
        <a:p>
          <a:endParaRPr lang="en-US"/>
        </a:p>
      </dgm:t>
    </dgm:pt>
    <dgm:pt modelId="{F3161FEB-52CB-4841-AB22-F6928D89C5EF}" type="pres">
      <dgm:prSet presAssocID="{C630D80D-0DA3-4405-A08D-7E90B4D20535}" presName="Name0" presStyleCnt="0">
        <dgm:presLayoutVars>
          <dgm:chMax val="7"/>
          <dgm:chPref val="7"/>
          <dgm:dir/>
        </dgm:presLayoutVars>
      </dgm:prSet>
      <dgm:spPr/>
      <dgm:t>
        <a:bodyPr/>
        <a:lstStyle/>
        <a:p>
          <a:endParaRPr lang="en-US"/>
        </a:p>
      </dgm:t>
    </dgm:pt>
    <dgm:pt modelId="{1696D9C7-6BDE-4194-B836-C0D614D1CAF0}" type="pres">
      <dgm:prSet presAssocID="{C630D80D-0DA3-4405-A08D-7E90B4D20535}" presName="Name1" presStyleCnt="0"/>
      <dgm:spPr/>
    </dgm:pt>
    <dgm:pt modelId="{74F29A25-CB8C-4D24-ADED-992DB3E300D2}" type="pres">
      <dgm:prSet presAssocID="{C630D80D-0DA3-4405-A08D-7E90B4D20535}" presName="cycle" presStyleCnt="0"/>
      <dgm:spPr/>
    </dgm:pt>
    <dgm:pt modelId="{659A4FB2-D684-4B31-A8DE-F8CE569B4081}" type="pres">
      <dgm:prSet presAssocID="{C630D80D-0DA3-4405-A08D-7E90B4D20535}" presName="srcNode" presStyleLbl="node1" presStyleIdx="0" presStyleCnt="6"/>
      <dgm:spPr/>
    </dgm:pt>
    <dgm:pt modelId="{18A2D851-CE70-427B-A432-81542FD01A85}" type="pres">
      <dgm:prSet presAssocID="{C630D80D-0DA3-4405-A08D-7E90B4D20535}" presName="conn" presStyleLbl="parChTrans1D2" presStyleIdx="0" presStyleCnt="1"/>
      <dgm:spPr/>
      <dgm:t>
        <a:bodyPr/>
        <a:lstStyle/>
        <a:p>
          <a:endParaRPr lang="en-US"/>
        </a:p>
      </dgm:t>
    </dgm:pt>
    <dgm:pt modelId="{DBFE184D-3FDD-4309-834E-E4CB33260AE3}" type="pres">
      <dgm:prSet presAssocID="{C630D80D-0DA3-4405-A08D-7E90B4D20535}" presName="extraNode" presStyleLbl="node1" presStyleIdx="0" presStyleCnt="6"/>
      <dgm:spPr/>
    </dgm:pt>
    <dgm:pt modelId="{1115DD69-1BBE-45E5-95EC-EA8C0B63B30C}" type="pres">
      <dgm:prSet presAssocID="{C630D80D-0DA3-4405-A08D-7E90B4D20535}" presName="dstNode" presStyleLbl="node1" presStyleIdx="0" presStyleCnt="6"/>
      <dgm:spPr/>
    </dgm:pt>
    <dgm:pt modelId="{10F46BE9-CD47-4754-845E-84834EE99A24}" type="pres">
      <dgm:prSet presAssocID="{90DA37C6-90C6-4DEA-B750-D9DFDC195D00}" presName="text_1" presStyleLbl="node1" presStyleIdx="0" presStyleCnt="6">
        <dgm:presLayoutVars>
          <dgm:bulletEnabled val="1"/>
        </dgm:presLayoutVars>
      </dgm:prSet>
      <dgm:spPr/>
      <dgm:t>
        <a:bodyPr/>
        <a:lstStyle/>
        <a:p>
          <a:endParaRPr lang="en-US"/>
        </a:p>
      </dgm:t>
    </dgm:pt>
    <dgm:pt modelId="{6216111E-3B8C-4CDF-9810-65BFC079B059}" type="pres">
      <dgm:prSet presAssocID="{90DA37C6-90C6-4DEA-B750-D9DFDC195D00}" presName="accent_1" presStyleCnt="0"/>
      <dgm:spPr/>
    </dgm:pt>
    <dgm:pt modelId="{33C74D6C-4691-40ED-BD0B-0D38A786B67B}" type="pres">
      <dgm:prSet presAssocID="{90DA37C6-90C6-4DEA-B750-D9DFDC195D00}" presName="accentRepeatNode" presStyleLbl="solidFgAcc1" presStyleIdx="0" presStyleCnt="6"/>
      <dgm:spPr/>
    </dgm:pt>
    <dgm:pt modelId="{8AAD8277-DF61-4AAE-9878-0DAD71C2BD6C}" type="pres">
      <dgm:prSet presAssocID="{131E7218-CB2F-4730-9491-48A2E9233959}" presName="text_2" presStyleLbl="node1" presStyleIdx="1" presStyleCnt="6">
        <dgm:presLayoutVars>
          <dgm:bulletEnabled val="1"/>
        </dgm:presLayoutVars>
      </dgm:prSet>
      <dgm:spPr/>
      <dgm:t>
        <a:bodyPr/>
        <a:lstStyle/>
        <a:p>
          <a:endParaRPr lang="en-US"/>
        </a:p>
      </dgm:t>
    </dgm:pt>
    <dgm:pt modelId="{264FF71D-606C-429C-BA16-31DD0E15DA2E}" type="pres">
      <dgm:prSet presAssocID="{131E7218-CB2F-4730-9491-48A2E9233959}" presName="accent_2" presStyleCnt="0"/>
      <dgm:spPr/>
    </dgm:pt>
    <dgm:pt modelId="{9645F8C1-F4DF-44B4-B2C8-995188064EFA}" type="pres">
      <dgm:prSet presAssocID="{131E7218-CB2F-4730-9491-48A2E9233959}" presName="accentRepeatNode" presStyleLbl="solidFgAcc1" presStyleIdx="1" presStyleCnt="6"/>
      <dgm:spPr/>
    </dgm:pt>
    <dgm:pt modelId="{5E156220-F4AB-4FAC-935A-1DBB84EA5076}" type="pres">
      <dgm:prSet presAssocID="{ED3538F8-53C6-4C9D-A68C-4A998FB1F898}" presName="text_3" presStyleLbl="node1" presStyleIdx="2" presStyleCnt="6">
        <dgm:presLayoutVars>
          <dgm:bulletEnabled val="1"/>
        </dgm:presLayoutVars>
      </dgm:prSet>
      <dgm:spPr/>
      <dgm:t>
        <a:bodyPr/>
        <a:lstStyle/>
        <a:p>
          <a:endParaRPr lang="en-US"/>
        </a:p>
      </dgm:t>
    </dgm:pt>
    <dgm:pt modelId="{92F67840-A15E-4E5C-89DA-2E2155DD7D84}" type="pres">
      <dgm:prSet presAssocID="{ED3538F8-53C6-4C9D-A68C-4A998FB1F898}" presName="accent_3" presStyleCnt="0"/>
      <dgm:spPr/>
    </dgm:pt>
    <dgm:pt modelId="{11B3FEA4-7E56-4450-8959-00DAB7D745E0}" type="pres">
      <dgm:prSet presAssocID="{ED3538F8-53C6-4C9D-A68C-4A998FB1F898}" presName="accentRepeatNode" presStyleLbl="solidFgAcc1" presStyleIdx="2" presStyleCnt="6"/>
      <dgm:spPr/>
    </dgm:pt>
    <dgm:pt modelId="{2C5802FA-1AD0-417B-B5C1-12ECA927B5D7}" type="pres">
      <dgm:prSet presAssocID="{B31EE526-9594-484C-AA94-F9084B9E8ECC}" presName="text_4" presStyleLbl="node1" presStyleIdx="3" presStyleCnt="6">
        <dgm:presLayoutVars>
          <dgm:bulletEnabled val="1"/>
        </dgm:presLayoutVars>
      </dgm:prSet>
      <dgm:spPr/>
      <dgm:t>
        <a:bodyPr/>
        <a:lstStyle/>
        <a:p>
          <a:endParaRPr lang="en-US"/>
        </a:p>
      </dgm:t>
    </dgm:pt>
    <dgm:pt modelId="{8827BB04-A778-4C99-B9E2-541BF48A7E69}" type="pres">
      <dgm:prSet presAssocID="{B31EE526-9594-484C-AA94-F9084B9E8ECC}" presName="accent_4" presStyleCnt="0"/>
      <dgm:spPr/>
    </dgm:pt>
    <dgm:pt modelId="{68A935DB-646D-4B24-958B-2245F1428001}" type="pres">
      <dgm:prSet presAssocID="{B31EE526-9594-484C-AA94-F9084B9E8ECC}" presName="accentRepeatNode" presStyleLbl="solidFgAcc1" presStyleIdx="3" presStyleCnt="6"/>
      <dgm:spPr/>
    </dgm:pt>
    <dgm:pt modelId="{354FDD9C-AD88-4252-94CD-45362CDFFECD}" type="pres">
      <dgm:prSet presAssocID="{607660A8-EF69-458C-A6EA-163B9C7621F3}" presName="text_5" presStyleLbl="node1" presStyleIdx="4" presStyleCnt="6">
        <dgm:presLayoutVars>
          <dgm:bulletEnabled val="1"/>
        </dgm:presLayoutVars>
      </dgm:prSet>
      <dgm:spPr/>
      <dgm:t>
        <a:bodyPr/>
        <a:lstStyle/>
        <a:p>
          <a:endParaRPr lang="en-US"/>
        </a:p>
      </dgm:t>
    </dgm:pt>
    <dgm:pt modelId="{D6316A21-E217-44E8-8C15-E199C8C54B90}" type="pres">
      <dgm:prSet presAssocID="{607660A8-EF69-458C-A6EA-163B9C7621F3}" presName="accent_5" presStyleCnt="0"/>
      <dgm:spPr/>
    </dgm:pt>
    <dgm:pt modelId="{C37164AB-6CEF-40FC-9690-9AFB4781961C}" type="pres">
      <dgm:prSet presAssocID="{607660A8-EF69-458C-A6EA-163B9C7621F3}" presName="accentRepeatNode" presStyleLbl="solidFgAcc1" presStyleIdx="4" presStyleCnt="6"/>
      <dgm:spPr/>
    </dgm:pt>
    <dgm:pt modelId="{9D317070-DE74-404A-AAB7-471813D4E216}" type="pres">
      <dgm:prSet presAssocID="{A1326AA5-08B9-448E-9CDD-B56AC0AF730B}" presName="text_6" presStyleLbl="node1" presStyleIdx="5" presStyleCnt="6">
        <dgm:presLayoutVars>
          <dgm:bulletEnabled val="1"/>
        </dgm:presLayoutVars>
      </dgm:prSet>
      <dgm:spPr/>
      <dgm:t>
        <a:bodyPr/>
        <a:lstStyle/>
        <a:p>
          <a:endParaRPr lang="en-US"/>
        </a:p>
      </dgm:t>
    </dgm:pt>
    <dgm:pt modelId="{35CD51A0-8AF7-4C87-80C8-FA94F694ED0A}" type="pres">
      <dgm:prSet presAssocID="{A1326AA5-08B9-448E-9CDD-B56AC0AF730B}" presName="accent_6" presStyleCnt="0"/>
      <dgm:spPr/>
    </dgm:pt>
    <dgm:pt modelId="{935C2121-609B-4AFB-8D2E-162649E63858}" type="pres">
      <dgm:prSet presAssocID="{A1326AA5-08B9-448E-9CDD-B56AC0AF730B}" presName="accentRepeatNode" presStyleLbl="solidFgAcc1" presStyleIdx="5" presStyleCnt="6"/>
      <dgm:spPr/>
    </dgm:pt>
  </dgm:ptLst>
  <dgm:cxnLst>
    <dgm:cxn modelId="{A3F37B96-0170-40B2-8DB7-82018C4D4541}" type="presOf" srcId="{607660A8-EF69-458C-A6EA-163B9C7621F3}" destId="{354FDD9C-AD88-4252-94CD-45362CDFFECD}" srcOrd="0" destOrd="0" presId="urn:microsoft.com/office/officeart/2008/layout/VerticalCurvedList"/>
    <dgm:cxn modelId="{613F5CF3-844B-4339-8D07-EAA6FBBA0EFC}" srcId="{C630D80D-0DA3-4405-A08D-7E90B4D20535}" destId="{607660A8-EF69-458C-A6EA-163B9C7621F3}" srcOrd="4" destOrd="0" parTransId="{39A58FA9-F0B5-478E-A392-2C0202E4434F}" sibTransId="{20DDF495-9E4A-4680-A755-CF0C7CD11387}"/>
    <dgm:cxn modelId="{ECD3B844-5AB2-41E2-976E-A70C3715DFD8}" type="presOf" srcId="{C630D80D-0DA3-4405-A08D-7E90B4D20535}" destId="{F3161FEB-52CB-4841-AB22-F6928D89C5EF}" srcOrd="0" destOrd="0" presId="urn:microsoft.com/office/officeart/2008/layout/VerticalCurvedList"/>
    <dgm:cxn modelId="{9B3C9BA1-ED25-441E-B515-EC2887AEB617}" type="presOf" srcId="{90DA37C6-90C6-4DEA-B750-D9DFDC195D00}" destId="{10F46BE9-CD47-4754-845E-84834EE99A24}" srcOrd="0" destOrd="0" presId="urn:microsoft.com/office/officeart/2008/layout/VerticalCurvedList"/>
    <dgm:cxn modelId="{F9677CB2-8471-426F-8D4C-60FD9B6D8CCC}" type="presOf" srcId="{B31EE526-9594-484C-AA94-F9084B9E8ECC}" destId="{2C5802FA-1AD0-417B-B5C1-12ECA927B5D7}" srcOrd="0" destOrd="0" presId="urn:microsoft.com/office/officeart/2008/layout/VerticalCurvedList"/>
    <dgm:cxn modelId="{C2E5D8AE-9777-4A76-AF35-B9D016A7E3A1}" type="presOf" srcId="{A1326AA5-08B9-448E-9CDD-B56AC0AF730B}" destId="{9D317070-DE74-404A-AAB7-471813D4E216}" srcOrd="0" destOrd="0" presId="urn:microsoft.com/office/officeart/2008/layout/VerticalCurvedList"/>
    <dgm:cxn modelId="{9CF5D95E-5478-4FD0-8CC4-FC4ABD745906}" srcId="{C630D80D-0DA3-4405-A08D-7E90B4D20535}" destId="{131E7218-CB2F-4730-9491-48A2E9233959}" srcOrd="1" destOrd="0" parTransId="{12DA4040-73EE-4C66-85C1-00C5A877B04F}" sibTransId="{A6D5B39A-BBDE-4858-A8BF-16FD9163E059}"/>
    <dgm:cxn modelId="{C83B321E-84A7-445A-9C09-69526E49B8A4}" type="presOf" srcId="{131E7218-CB2F-4730-9491-48A2E9233959}" destId="{8AAD8277-DF61-4AAE-9878-0DAD71C2BD6C}" srcOrd="0" destOrd="0" presId="urn:microsoft.com/office/officeart/2008/layout/VerticalCurvedList"/>
    <dgm:cxn modelId="{AF7DECAF-EA71-4680-BB45-103767C4DBAE}" srcId="{C630D80D-0DA3-4405-A08D-7E90B4D20535}" destId="{ED3538F8-53C6-4C9D-A68C-4A998FB1F898}" srcOrd="2" destOrd="0" parTransId="{2EA4C268-0535-46CB-BAD7-EBDF0EF21261}" sibTransId="{625686F0-C026-4316-9478-A3220BFEA6FD}"/>
    <dgm:cxn modelId="{DB9EDA93-3BA6-4CB9-A148-70884C17465D}" type="presOf" srcId="{AA0A08C9-6073-4F45-8DFE-8D715A01C95E}" destId="{18A2D851-CE70-427B-A432-81542FD01A85}" srcOrd="0" destOrd="0" presId="urn:microsoft.com/office/officeart/2008/layout/VerticalCurvedList"/>
    <dgm:cxn modelId="{F17532FF-FAF3-40A8-9A6B-B5579357304E}" srcId="{C630D80D-0DA3-4405-A08D-7E90B4D20535}" destId="{B31EE526-9594-484C-AA94-F9084B9E8ECC}" srcOrd="3" destOrd="0" parTransId="{8E74DB6E-6E7C-4710-8D00-118A28005655}" sibTransId="{9D3F8708-5079-4B7D-A505-17D8E5E88C5C}"/>
    <dgm:cxn modelId="{C8E59FA8-9C3B-41FA-BF9E-F33B2DC3F1CE}" srcId="{C630D80D-0DA3-4405-A08D-7E90B4D20535}" destId="{A1326AA5-08B9-448E-9CDD-B56AC0AF730B}" srcOrd="5" destOrd="0" parTransId="{9837363A-BFE1-431B-A20D-F0558C96294B}" sibTransId="{F0BBC84D-D15E-4F1C-9377-67AE5B0A0C1E}"/>
    <dgm:cxn modelId="{B505E8E0-2358-4D8D-8336-A15BBB6B3F2C}" srcId="{C630D80D-0DA3-4405-A08D-7E90B4D20535}" destId="{90DA37C6-90C6-4DEA-B750-D9DFDC195D00}" srcOrd="0" destOrd="0" parTransId="{D9974F84-D4C7-4F2B-B825-B99747B6398E}" sibTransId="{AA0A08C9-6073-4F45-8DFE-8D715A01C95E}"/>
    <dgm:cxn modelId="{10F18437-9A39-46AA-9DCC-6B2FF165E7FC}" type="presOf" srcId="{ED3538F8-53C6-4C9D-A68C-4A998FB1F898}" destId="{5E156220-F4AB-4FAC-935A-1DBB84EA5076}" srcOrd="0" destOrd="0" presId="urn:microsoft.com/office/officeart/2008/layout/VerticalCurvedList"/>
    <dgm:cxn modelId="{A0D26FA1-BDBD-4F13-A700-BBB29594EBA5}" type="presParOf" srcId="{F3161FEB-52CB-4841-AB22-F6928D89C5EF}" destId="{1696D9C7-6BDE-4194-B836-C0D614D1CAF0}" srcOrd="0" destOrd="0" presId="urn:microsoft.com/office/officeart/2008/layout/VerticalCurvedList"/>
    <dgm:cxn modelId="{CAACC63A-D5A4-48DB-96BA-203A39BAF792}" type="presParOf" srcId="{1696D9C7-6BDE-4194-B836-C0D614D1CAF0}" destId="{74F29A25-CB8C-4D24-ADED-992DB3E300D2}" srcOrd="0" destOrd="0" presId="urn:microsoft.com/office/officeart/2008/layout/VerticalCurvedList"/>
    <dgm:cxn modelId="{C6F08CD7-90EF-4C5F-8633-E9C78B54B0EF}" type="presParOf" srcId="{74F29A25-CB8C-4D24-ADED-992DB3E300D2}" destId="{659A4FB2-D684-4B31-A8DE-F8CE569B4081}" srcOrd="0" destOrd="0" presId="urn:microsoft.com/office/officeart/2008/layout/VerticalCurvedList"/>
    <dgm:cxn modelId="{DEB7845B-C612-431E-9193-92356C9E2E47}" type="presParOf" srcId="{74F29A25-CB8C-4D24-ADED-992DB3E300D2}" destId="{18A2D851-CE70-427B-A432-81542FD01A85}" srcOrd="1" destOrd="0" presId="urn:microsoft.com/office/officeart/2008/layout/VerticalCurvedList"/>
    <dgm:cxn modelId="{5E6948EA-58FC-4EA2-8219-50B527DD3215}" type="presParOf" srcId="{74F29A25-CB8C-4D24-ADED-992DB3E300D2}" destId="{DBFE184D-3FDD-4309-834E-E4CB33260AE3}" srcOrd="2" destOrd="0" presId="urn:microsoft.com/office/officeart/2008/layout/VerticalCurvedList"/>
    <dgm:cxn modelId="{8FEFD957-6323-4E21-A13F-F26A4B01C642}" type="presParOf" srcId="{74F29A25-CB8C-4D24-ADED-992DB3E300D2}" destId="{1115DD69-1BBE-45E5-95EC-EA8C0B63B30C}" srcOrd="3" destOrd="0" presId="urn:microsoft.com/office/officeart/2008/layout/VerticalCurvedList"/>
    <dgm:cxn modelId="{BD11B439-95BB-41A9-9B8F-D3E09E450EA0}" type="presParOf" srcId="{1696D9C7-6BDE-4194-B836-C0D614D1CAF0}" destId="{10F46BE9-CD47-4754-845E-84834EE99A24}" srcOrd="1" destOrd="0" presId="urn:microsoft.com/office/officeart/2008/layout/VerticalCurvedList"/>
    <dgm:cxn modelId="{A91821FB-D846-4443-B276-1A5DFBF6BDE8}" type="presParOf" srcId="{1696D9C7-6BDE-4194-B836-C0D614D1CAF0}" destId="{6216111E-3B8C-4CDF-9810-65BFC079B059}" srcOrd="2" destOrd="0" presId="urn:microsoft.com/office/officeart/2008/layout/VerticalCurvedList"/>
    <dgm:cxn modelId="{681D0630-C31F-46F9-8BA4-744D7302E79B}" type="presParOf" srcId="{6216111E-3B8C-4CDF-9810-65BFC079B059}" destId="{33C74D6C-4691-40ED-BD0B-0D38A786B67B}" srcOrd="0" destOrd="0" presId="urn:microsoft.com/office/officeart/2008/layout/VerticalCurvedList"/>
    <dgm:cxn modelId="{C7780DF3-6288-40D7-9582-76C32509A5D2}" type="presParOf" srcId="{1696D9C7-6BDE-4194-B836-C0D614D1CAF0}" destId="{8AAD8277-DF61-4AAE-9878-0DAD71C2BD6C}" srcOrd="3" destOrd="0" presId="urn:microsoft.com/office/officeart/2008/layout/VerticalCurvedList"/>
    <dgm:cxn modelId="{9D33A900-5EB1-405D-8F4D-0F17A059599D}" type="presParOf" srcId="{1696D9C7-6BDE-4194-B836-C0D614D1CAF0}" destId="{264FF71D-606C-429C-BA16-31DD0E15DA2E}" srcOrd="4" destOrd="0" presId="urn:microsoft.com/office/officeart/2008/layout/VerticalCurvedList"/>
    <dgm:cxn modelId="{409BDF2D-524E-48E5-924C-9055260763C6}" type="presParOf" srcId="{264FF71D-606C-429C-BA16-31DD0E15DA2E}" destId="{9645F8C1-F4DF-44B4-B2C8-995188064EFA}" srcOrd="0" destOrd="0" presId="urn:microsoft.com/office/officeart/2008/layout/VerticalCurvedList"/>
    <dgm:cxn modelId="{8758304E-F505-43CD-B849-424E768C39D9}" type="presParOf" srcId="{1696D9C7-6BDE-4194-B836-C0D614D1CAF0}" destId="{5E156220-F4AB-4FAC-935A-1DBB84EA5076}" srcOrd="5" destOrd="0" presId="urn:microsoft.com/office/officeart/2008/layout/VerticalCurvedList"/>
    <dgm:cxn modelId="{D5A30302-50A3-4B04-81AA-4F36FFBFE9C3}" type="presParOf" srcId="{1696D9C7-6BDE-4194-B836-C0D614D1CAF0}" destId="{92F67840-A15E-4E5C-89DA-2E2155DD7D84}" srcOrd="6" destOrd="0" presId="urn:microsoft.com/office/officeart/2008/layout/VerticalCurvedList"/>
    <dgm:cxn modelId="{3E4D740E-B483-49B8-9442-683C77E77274}" type="presParOf" srcId="{92F67840-A15E-4E5C-89DA-2E2155DD7D84}" destId="{11B3FEA4-7E56-4450-8959-00DAB7D745E0}" srcOrd="0" destOrd="0" presId="urn:microsoft.com/office/officeart/2008/layout/VerticalCurvedList"/>
    <dgm:cxn modelId="{6B18A944-294D-450A-929B-7E7454553143}" type="presParOf" srcId="{1696D9C7-6BDE-4194-B836-C0D614D1CAF0}" destId="{2C5802FA-1AD0-417B-B5C1-12ECA927B5D7}" srcOrd="7" destOrd="0" presId="urn:microsoft.com/office/officeart/2008/layout/VerticalCurvedList"/>
    <dgm:cxn modelId="{CC3165B5-C0BC-493B-99B9-4A7F9FBD54D4}" type="presParOf" srcId="{1696D9C7-6BDE-4194-B836-C0D614D1CAF0}" destId="{8827BB04-A778-4C99-B9E2-541BF48A7E69}" srcOrd="8" destOrd="0" presId="urn:microsoft.com/office/officeart/2008/layout/VerticalCurvedList"/>
    <dgm:cxn modelId="{19B2841D-007A-4CAB-8594-59DACA3B9403}" type="presParOf" srcId="{8827BB04-A778-4C99-B9E2-541BF48A7E69}" destId="{68A935DB-646D-4B24-958B-2245F1428001}" srcOrd="0" destOrd="0" presId="urn:microsoft.com/office/officeart/2008/layout/VerticalCurvedList"/>
    <dgm:cxn modelId="{4CCD1CC5-5A90-4BAC-AF9E-6A7B6BA5BCEB}" type="presParOf" srcId="{1696D9C7-6BDE-4194-B836-C0D614D1CAF0}" destId="{354FDD9C-AD88-4252-94CD-45362CDFFECD}" srcOrd="9" destOrd="0" presId="urn:microsoft.com/office/officeart/2008/layout/VerticalCurvedList"/>
    <dgm:cxn modelId="{78B384B5-2541-478C-891C-1F09F9871FBE}" type="presParOf" srcId="{1696D9C7-6BDE-4194-B836-C0D614D1CAF0}" destId="{D6316A21-E217-44E8-8C15-E199C8C54B90}" srcOrd="10" destOrd="0" presId="urn:microsoft.com/office/officeart/2008/layout/VerticalCurvedList"/>
    <dgm:cxn modelId="{6EE6B7B8-A3B8-485B-9233-46B64078A65A}" type="presParOf" srcId="{D6316A21-E217-44E8-8C15-E199C8C54B90}" destId="{C37164AB-6CEF-40FC-9690-9AFB4781961C}" srcOrd="0" destOrd="0" presId="urn:microsoft.com/office/officeart/2008/layout/VerticalCurvedList"/>
    <dgm:cxn modelId="{0C0ABC61-8723-442D-99CE-1B497352ACA5}" type="presParOf" srcId="{1696D9C7-6BDE-4194-B836-C0D614D1CAF0}" destId="{9D317070-DE74-404A-AAB7-471813D4E216}" srcOrd="11" destOrd="0" presId="urn:microsoft.com/office/officeart/2008/layout/VerticalCurvedList"/>
    <dgm:cxn modelId="{B7A66F71-DF2C-4C9A-BE98-99B16291C1C9}" type="presParOf" srcId="{1696D9C7-6BDE-4194-B836-C0D614D1CAF0}" destId="{35CD51A0-8AF7-4C87-80C8-FA94F694ED0A}" srcOrd="12" destOrd="0" presId="urn:microsoft.com/office/officeart/2008/layout/VerticalCurvedList"/>
    <dgm:cxn modelId="{7E7E63A9-D09B-4130-914F-1D44DDB52BEF}" type="presParOf" srcId="{35CD51A0-8AF7-4C87-80C8-FA94F694ED0A}" destId="{935C2121-609B-4AFB-8D2E-162649E6385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FAD050-C04D-43E8-8662-4DEAADB897B5}"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US"/>
        </a:p>
      </dgm:t>
    </dgm:pt>
    <dgm:pt modelId="{338B4E90-1F25-4832-8BF9-D943A4C18EF8}">
      <dgm:prSet phldrT="[Text]" custT="1"/>
      <dgm:spPr/>
      <dgm:t>
        <a:bodyPr/>
        <a:lstStyle/>
        <a:p>
          <a:r>
            <a:rPr lang="en-US" sz="2400" smtClean="0">
              <a:latin typeface="Times New Roman" pitchFamily="18" charset="0"/>
              <a:cs typeface="Times New Roman" pitchFamily="18" charset="0"/>
            </a:rPr>
            <a:t>Phù phổi huyết động ( phù phổi do bệnh tim)</a:t>
          </a:r>
          <a:endParaRPr lang="en-US" sz="2400"/>
        </a:p>
      </dgm:t>
    </dgm:pt>
    <dgm:pt modelId="{33730378-99E5-4FDC-930C-F92D0D515ED1}" type="parTrans" cxnId="{C600806A-421F-4AC1-A743-A146054F62E3}">
      <dgm:prSet/>
      <dgm:spPr/>
      <dgm:t>
        <a:bodyPr/>
        <a:lstStyle/>
        <a:p>
          <a:endParaRPr lang="en-US"/>
        </a:p>
      </dgm:t>
    </dgm:pt>
    <dgm:pt modelId="{4DC71266-61CF-492F-AA62-A39214FDE107}" type="sibTrans" cxnId="{C600806A-421F-4AC1-A743-A146054F62E3}">
      <dgm:prSet/>
      <dgm:spPr/>
      <dgm:t>
        <a:bodyPr/>
        <a:lstStyle/>
        <a:p>
          <a:endParaRPr lang="en-US"/>
        </a:p>
      </dgm:t>
    </dgm:pt>
    <dgm:pt modelId="{C21DC043-B04B-4AA4-A073-05CC6EB06E70}">
      <dgm:prSet phldrT="[Text]"/>
      <dgm:spPr/>
      <dgm:t>
        <a:bodyPr/>
        <a:lstStyle/>
        <a:p>
          <a:r>
            <a:rPr lang="en-US" smtClean="0">
              <a:latin typeface="Times New Roman" pitchFamily="18" charset="0"/>
              <a:cs typeface="Times New Roman" pitchFamily="18" charset="0"/>
            </a:rPr>
            <a:t>Phù phổi cấp tổn thương</a:t>
          </a:r>
          <a:endParaRPr lang="en-US"/>
        </a:p>
      </dgm:t>
    </dgm:pt>
    <dgm:pt modelId="{F55FBBD9-1720-4388-94AA-30B84E38DDD1}" type="parTrans" cxnId="{90325E9C-F8A8-4755-A481-04BE0038EB7E}">
      <dgm:prSet/>
      <dgm:spPr/>
      <dgm:t>
        <a:bodyPr/>
        <a:lstStyle/>
        <a:p>
          <a:endParaRPr lang="en-US"/>
        </a:p>
      </dgm:t>
    </dgm:pt>
    <dgm:pt modelId="{C817E41B-27D5-4F9C-A455-DD327A7E9ABB}" type="sibTrans" cxnId="{90325E9C-F8A8-4755-A481-04BE0038EB7E}">
      <dgm:prSet/>
      <dgm:spPr/>
      <dgm:t>
        <a:bodyPr/>
        <a:lstStyle/>
        <a:p>
          <a:endParaRPr lang="en-US"/>
        </a:p>
      </dgm:t>
    </dgm:pt>
    <dgm:pt modelId="{1667CF25-093A-4AB3-B401-5C2CF5E2E6BA}">
      <dgm:prSet phldrT="[Text]" custT="1"/>
      <dgm:spPr/>
      <dgm:t>
        <a:bodyPr/>
        <a:lstStyle/>
        <a:p>
          <a:r>
            <a:rPr lang="vi-VN" sz="2000" dirty="0" smtClean="0">
              <a:latin typeface="Times New Roman" pitchFamily="18" charset="0"/>
              <a:cs typeface="Times New Roman" pitchFamily="18" charset="0"/>
            </a:rPr>
            <a:t>Do nhiễm trùng: nhiễm khuẩn Gram (-), cúm ác tính</a:t>
          </a:r>
          <a:endParaRPr lang="en-US" sz="2000" dirty="0"/>
        </a:p>
      </dgm:t>
    </dgm:pt>
    <dgm:pt modelId="{FC11C902-8792-46A9-BE84-ADB48B6C861D}" type="parTrans" cxnId="{C0898799-67F6-4153-AA9D-D2AAC0E178B2}">
      <dgm:prSet/>
      <dgm:spPr/>
      <dgm:t>
        <a:bodyPr/>
        <a:lstStyle/>
        <a:p>
          <a:endParaRPr lang="en-US"/>
        </a:p>
      </dgm:t>
    </dgm:pt>
    <dgm:pt modelId="{B6404908-8D96-4FD8-8E1F-01FF5E4D4E09}" type="sibTrans" cxnId="{C0898799-67F6-4153-AA9D-D2AAC0E178B2}">
      <dgm:prSet/>
      <dgm:spPr/>
      <dgm:t>
        <a:bodyPr/>
        <a:lstStyle/>
        <a:p>
          <a:endParaRPr lang="en-US"/>
        </a:p>
      </dgm:t>
    </dgm:pt>
    <dgm:pt modelId="{4A367746-CDDA-4031-8159-19F934A16F4D}">
      <dgm:prSet custT="1"/>
      <dgm:spPr/>
      <dgm:t>
        <a:bodyPr/>
        <a:lstStyle/>
        <a:p>
          <a:r>
            <a:rPr lang="vi-VN" sz="2000" smtClean="0">
              <a:latin typeface="Times New Roman" pitchFamily="18" charset="0"/>
              <a:cs typeface="Times New Roman" pitchFamily="18" charset="0"/>
            </a:rPr>
            <a:t>Bệnh van tim (hay gặp nhất là trong bệnh hẹp lỗ van hai lá).</a:t>
          </a:r>
          <a:endParaRPr lang="en-US" sz="2000"/>
        </a:p>
      </dgm:t>
    </dgm:pt>
    <dgm:pt modelId="{385B9689-6999-4841-9799-D0C93CEE05C4}" type="parTrans" cxnId="{FA6D9EEB-3242-49A2-948F-8113FEE57A5F}">
      <dgm:prSet/>
      <dgm:spPr/>
      <dgm:t>
        <a:bodyPr/>
        <a:lstStyle/>
        <a:p>
          <a:endParaRPr lang="en-US"/>
        </a:p>
      </dgm:t>
    </dgm:pt>
    <dgm:pt modelId="{E5E1EA86-C7CE-483F-9CCE-19E4E336AC42}" type="sibTrans" cxnId="{FA6D9EEB-3242-49A2-948F-8113FEE57A5F}">
      <dgm:prSet/>
      <dgm:spPr/>
      <dgm:t>
        <a:bodyPr/>
        <a:lstStyle/>
        <a:p>
          <a:endParaRPr lang="en-US"/>
        </a:p>
      </dgm:t>
    </dgm:pt>
    <dgm:pt modelId="{6E8FB5F0-445E-4041-B838-AE48ABDFFF65}">
      <dgm:prSet custT="1"/>
      <dgm:spPr/>
      <dgm:t>
        <a:bodyPr/>
        <a:lstStyle/>
        <a:p>
          <a:r>
            <a:rPr lang="en-US" sz="2000" smtClean="0">
              <a:latin typeface="Times New Roman" pitchFamily="18" charset="0"/>
              <a:cs typeface="Times New Roman" pitchFamily="18" charset="0"/>
            </a:rPr>
            <a:t>Viêm nội tâm mạc</a:t>
          </a:r>
          <a:endParaRPr lang="en-US" sz="2000" dirty="0" smtClean="0">
            <a:latin typeface="Times New Roman" pitchFamily="18" charset="0"/>
            <a:cs typeface="Times New Roman" pitchFamily="18" charset="0"/>
          </a:endParaRPr>
        </a:p>
      </dgm:t>
    </dgm:pt>
    <dgm:pt modelId="{53D782FA-0E2C-4505-BBAF-124F9C8CAB14}" type="parTrans" cxnId="{EE36F14C-3D42-480F-854F-F9E363D6BF4E}">
      <dgm:prSet/>
      <dgm:spPr/>
      <dgm:t>
        <a:bodyPr/>
        <a:lstStyle/>
        <a:p>
          <a:endParaRPr lang="en-US"/>
        </a:p>
      </dgm:t>
    </dgm:pt>
    <dgm:pt modelId="{6923734C-44E2-4C4A-8CEB-2EB98768A3EC}" type="sibTrans" cxnId="{EE36F14C-3D42-480F-854F-F9E363D6BF4E}">
      <dgm:prSet/>
      <dgm:spPr/>
      <dgm:t>
        <a:bodyPr/>
        <a:lstStyle/>
        <a:p>
          <a:endParaRPr lang="en-US"/>
        </a:p>
      </dgm:t>
    </dgm:pt>
    <dgm:pt modelId="{0BF87856-C3DB-460B-B9B4-54DF81DB6133}">
      <dgm:prSet custT="1"/>
      <dgm:spPr/>
      <dgm:t>
        <a:bodyPr/>
        <a:lstStyle/>
        <a:p>
          <a:r>
            <a:rPr lang="vi-VN" sz="2000" dirty="0" smtClean="0">
              <a:latin typeface="Times New Roman" pitchFamily="18" charset="0"/>
              <a:cs typeface="Times New Roman" pitchFamily="18" charset="0"/>
            </a:rPr>
            <a:t>Rối loạn nhịp tim.</a:t>
          </a:r>
          <a:endParaRPr lang="en-US" sz="2000" dirty="0" smtClean="0">
            <a:latin typeface="Times New Roman" pitchFamily="18" charset="0"/>
            <a:cs typeface="Times New Roman" pitchFamily="18" charset="0"/>
          </a:endParaRPr>
        </a:p>
      </dgm:t>
    </dgm:pt>
    <dgm:pt modelId="{2FE3EBC2-D8FB-4588-8F0B-718292C3CA3E}" type="parTrans" cxnId="{A34BE1B6-CF7E-44DE-BBC2-5C2DCFE6C78D}">
      <dgm:prSet/>
      <dgm:spPr/>
      <dgm:t>
        <a:bodyPr/>
        <a:lstStyle/>
        <a:p>
          <a:endParaRPr lang="en-US"/>
        </a:p>
      </dgm:t>
    </dgm:pt>
    <dgm:pt modelId="{449EE8E2-9DFB-43EC-B910-B7089E5914E2}" type="sibTrans" cxnId="{A34BE1B6-CF7E-44DE-BBC2-5C2DCFE6C78D}">
      <dgm:prSet/>
      <dgm:spPr/>
      <dgm:t>
        <a:bodyPr/>
        <a:lstStyle/>
        <a:p>
          <a:endParaRPr lang="en-US"/>
        </a:p>
      </dgm:t>
    </dgm:pt>
    <dgm:pt modelId="{C8D1CD66-90EA-420A-B382-67CAC01838FF}">
      <dgm:prSet custT="1"/>
      <dgm:spPr/>
      <dgm:t>
        <a:bodyPr/>
        <a:lstStyle/>
        <a:p>
          <a:r>
            <a:rPr lang="vi-VN" sz="2000" smtClean="0">
              <a:latin typeface="Times New Roman" pitchFamily="18" charset="0"/>
              <a:cs typeface="Times New Roman" pitchFamily="18" charset="0"/>
            </a:rPr>
            <a:t>Bệnh tăng huyết áp.</a:t>
          </a:r>
          <a:endParaRPr lang="en-US" sz="2000"/>
        </a:p>
      </dgm:t>
    </dgm:pt>
    <dgm:pt modelId="{B74AD397-6583-4481-8784-47674CDF71DC}" type="parTrans" cxnId="{BB44F7A9-A3A9-4458-AE17-FE9A978B7059}">
      <dgm:prSet/>
      <dgm:spPr/>
      <dgm:t>
        <a:bodyPr/>
        <a:lstStyle/>
        <a:p>
          <a:endParaRPr lang="en-US"/>
        </a:p>
      </dgm:t>
    </dgm:pt>
    <dgm:pt modelId="{1B8A8D31-29FC-483B-B74C-9E12EEB5A677}" type="sibTrans" cxnId="{BB44F7A9-A3A9-4458-AE17-FE9A978B7059}">
      <dgm:prSet/>
      <dgm:spPr/>
      <dgm:t>
        <a:bodyPr/>
        <a:lstStyle/>
        <a:p>
          <a:endParaRPr lang="en-US"/>
        </a:p>
      </dgm:t>
    </dgm:pt>
    <dgm:pt modelId="{C14A58E5-394A-4FEB-9A86-3AC599794C5C}">
      <dgm:prSet custT="1"/>
      <dgm:spPr/>
      <dgm:t>
        <a:bodyPr/>
        <a:lstStyle/>
        <a:p>
          <a:r>
            <a:rPr lang="vi-VN" sz="2000" dirty="0" smtClean="0">
              <a:latin typeface="Times New Roman" pitchFamily="18" charset="0"/>
              <a:cs typeface="Times New Roman" pitchFamily="18" charset="0"/>
            </a:rPr>
            <a:t>Suy tim.</a:t>
          </a:r>
          <a:endParaRPr lang="en-US" sz="2000" dirty="0"/>
        </a:p>
      </dgm:t>
    </dgm:pt>
    <dgm:pt modelId="{0EEFA9B7-A128-4963-8A00-DE0A8BB2018A}" type="parTrans" cxnId="{3B4B109C-BAF1-4926-A7A5-550464705F24}">
      <dgm:prSet/>
      <dgm:spPr/>
      <dgm:t>
        <a:bodyPr/>
        <a:lstStyle/>
        <a:p>
          <a:endParaRPr lang="en-US"/>
        </a:p>
      </dgm:t>
    </dgm:pt>
    <dgm:pt modelId="{92AAE36B-C5C0-4A77-84D8-6C1EF7955390}" type="sibTrans" cxnId="{3B4B109C-BAF1-4926-A7A5-550464705F24}">
      <dgm:prSet/>
      <dgm:spPr/>
      <dgm:t>
        <a:bodyPr/>
        <a:lstStyle/>
        <a:p>
          <a:endParaRPr lang="en-US"/>
        </a:p>
      </dgm:t>
    </dgm:pt>
    <dgm:pt modelId="{3E6151FE-BF0F-4F2B-82AF-5FE9B10C3F92}">
      <dgm:prSet custT="1"/>
      <dgm:spPr/>
      <dgm:t>
        <a:bodyPr/>
        <a:lstStyle/>
        <a:p>
          <a:r>
            <a:rPr lang="vi-VN" sz="2000" smtClean="0">
              <a:latin typeface="Times New Roman" pitchFamily="18" charset="0"/>
              <a:cs typeface="Times New Roman" pitchFamily="18" charset="0"/>
            </a:rPr>
            <a:t>Nhồi máu cơ tim.</a:t>
          </a:r>
          <a:endParaRPr lang="en-US" sz="2000" dirty="0" smtClean="0">
            <a:latin typeface="Times New Roman" pitchFamily="18" charset="0"/>
            <a:cs typeface="Times New Roman" pitchFamily="18" charset="0"/>
          </a:endParaRPr>
        </a:p>
      </dgm:t>
    </dgm:pt>
    <dgm:pt modelId="{3C6E57DC-9B26-4772-858E-98B821B6DB34}" type="parTrans" cxnId="{905B49E5-73F5-440A-8C50-15628A399822}">
      <dgm:prSet/>
      <dgm:spPr/>
      <dgm:t>
        <a:bodyPr/>
        <a:lstStyle/>
        <a:p>
          <a:endParaRPr lang="en-US"/>
        </a:p>
      </dgm:t>
    </dgm:pt>
    <dgm:pt modelId="{2E02D2CF-78E0-4820-89A8-B73DE75BC847}" type="sibTrans" cxnId="{905B49E5-73F5-440A-8C50-15628A399822}">
      <dgm:prSet/>
      <dgm:spPr/>
      <dgm:t>
        <a:bodyPr/>
        <a:lstStyle/>
        <a:p>
          <a:endParaRPr lang="en-US"/>
        </a:p>
      </dgm:t>
    </dgm:pt>
    <dgm:pt modelId="{C8EC28BA-D548-4B6E-BD27-13B1EEDE424E}">
      <dgm:prSet custT="1"/>
      <dgm:spPr/>
      <dgm:t>
        <a:bodyPr/>
        <a:lstStyle/>
        <a:p>
          <a:r>
            <a:rPr lang="vi-VN" sz="2000" smtClean="0">
              <a:latin typeface="Times New Roman" pitchFamily="18" charset="0"/>
              <a:cs typeface="Times New Roman" pitchFamily="18" charset="0"/>
            </a:rPr>
            <a:t>Bội nhiễm phế quản-phổi.</a:t>
          </a:r>
          <a:endParaRPr lang="en-US" sz="2000" dirty="0" smtClean="0">
            <a:latin typeface="Times New Roman" pitchFamily="18" charset="0"/>
            <a:cs typeface="Times New Roman" pitchFamily="18" charset="0"/>
          </a:endParaRPr>
        </a:p>
      </dgm:t>
    </dgm:pt>
    <dgm:pt modelId="{22DBF10C-1033-47AB-8CF3-ABAC185ACF31}" type="parTrans" cxnId="{F0CE64E5-C477-4D4B-B5B4-918344AB29D3}">
      <dgm:prSet/>
      <dgm:spPr/>
      <dgm:t>
        <a:bodyPr/>
        <a:lstStyle/>
        <a:p>
          <a:endParaRPr lang="en-US"/>
        </a:p>
      </dgm:t>
    </dgm:pt>
    <dgm:pt modelId="{609BFBA3-2DE4-4267-9C82-0ADB30837A45}" type="sibTrans" cxnId="{F0CE64E5-C477-4D4B-B5B4-918344AB29D3}">
      <dgm:prSet/>
      <dgm:spPr/>
      <dgm:t>
        <a:bodyPr/>
        <a:lstStyle/>
        <a:p>
          <a:endParaRPr lang="en-US"/>
        </a:p>
      </dgm:t>
    </dgm:pt>
    <dgm:pt modelId="{A42F67D2-F016-40EA-B782-FBC7838EC7F8}">
      <dgm:prSet custT="1"/>
      <dgm:spPr/>
      <dgm:t>
        <a:bodyPr/>
        <a:lstStyle/>
        <a:p>
          <a:r>
            <a:rPr lang="vi-VN" sz="2000" dirty="0" smtClean="0">
              <a:latin typeface="Times New Roman" pitchFamily="18" charset="0"/>
              <a:cs typeface="Times New Roman" pitchFamily="18" charset="0"/>
            </a:rPr>
            <a:t>Tác dụng phụ của thuốc chẹn </a:t>
          </a:r>
          <a:r>
            <a:rPr lang="el-GR" sz="2000" dirty="0" smtClean="0">
              <a:latin typeface="Times New Roman" pitchFamily="18" charset="0"/>
              <a:cs typeface="Times New Roman" pitchFamily="18" charset="0"/>
            </a:rPr>
            <a:t>β, </a:t>
          </a:r>
          <a:r>
            <a:rPr lang="vi-VN" sz="2000" dirty="0" smtClean="0">
              <a:latin typeface="Times New Roman" pitchFamily="18" charset="0"/>
              <a:cs typeface="Times New Roman" pitchFamily="18" charset="0"/>
            </a:rPr>
            <a:t>chẹn can xi.</a:t>
          </a:r>
          <a:endParaRPr lang="en-US" sz="2000" dirty="0" smtClean="0">
            <a:latin typeface="Times New Roman" pitchFamily="18" charset="0"/>
            <a:cs typeface="Times New Roman" pitchFamily="18" charset="0"/>
          </a:endParaRPr>
        </a:p>
      </dgm:t>
    </dgm:pt>
    <dgm:pt modelId="{0830EB45-8DFE-4A2B-8157-AA81CC6BBC5B}" type="parTrans" cxnId="{2D85993B-932E-429C-8AD9-748E7EA377F7}">
      <dgm:prSet/>
      <dgm:spPr/>
      <dgm:t>
        <a:bodyPr/>
        <a:lstStyle/>
        <a:p>
          <a:endParaRPr lang="en-US"/>
        </a:p>
      </dgm:t>
    </dgm:pt>
    <dgm:pt modelId="{5B2FE00F-F078-4B35-B6EB-EDA0E0D0F355}" type="sibTrans" cxnId="{2D85993B-932E-429C-8AD9-748E7EA377F7}">
      <dgm:prSet/>
      <dgm:spPr/>
      <dgm:t>
        <a:bodyPr/>
        <a:lstStyle/>
        <a:p>
          <a:endParaRPr lang="en-US"/>
        </a:p>
      </dgm:t>
    </dgm:pt>
    <dgm:pt modelId="{596AED38-03DD-4AC4-9075-5E2D620792C2}">
      <dgm:prSet phldrT="[Text]" custT="1"/>
      <dgm:spPr/>
      <dgm:t>
        <a:bodyPr/>
        <a:lstStyle/>
        <a:p>
          <a:endParaRPr lang="en-US" sz="2000"/>
        </a:p>
      </dgm:t>
    </dgm:pt>
    <dgm:pt modelId="{92DC2C71-7626-4562-ADCC-6CBB3EF0F1B0}" type="parTrans" cxnId="{232C9DF4-FB6F-4E65-A379-B4B72857C710}">
      <dgm:prSet/>
      <dgm:spPr/>
      <dgm:t>
        <a:bodyPr/>
        <a:lstStyle/>
        <a:p>
          <a:endParaRPr lang="en-US"/>
        </a:p>
      </dgm:t>
    </dgm:pt>
    <dgm:pt modelId="{3A34441A-C111-49B0-919C-679819E490FD}" type="sibTrans" cxnId="{232C9DF4-FB6F-4E65-A379-B4B72857C710}">
      <dgm:prSet/>
      <dgm:spPr/>
      <dgm:t>
        <a:bodyPr/>
        <a:lstStyle/>
        <a:p>
          <a:endParaRPr lang="en-US"/>
        </a:p>
      </dgm:t>
    </dgm:pt>
    <dgm:pt modelId="{CF9E1D68-5F71-4E27-9B84-520BA95B8767}">
      <dgm:prSet phldrT="[Text]" custT="1"/>
      <dgm:spPr/>
      <dgm:t>
        <a:bodyPr/>
        <a:lstStyle/>
        <a:p>
          <a:r>
            <a:rPr lang="vi-VN" sz="2000" smtClean="0">
              <a:latin typeface="Times New Roman" pitchFamily="18" charset="0"/>
              <a:cs typeface="Times New Roman" pitchFamily="18" charset="0"/>
            </a:rPr>
            <a:t>Do nhiễm độc: hít phải các hơi khí độc như CO, phosgene, Cl, NH3, formon, lưu huỳnh... Heroin</a:t>
          </a:r>
          <a:endParaRPr lang="en-US" sz="2000"/>
        </a:p>
      </dgm:t>
    </dgm:pt>
    <dgm:pt modelId="{43797D92-6582-401F-B4E7-A19D4CFB9965}" type="parTrans" cxnId="{96004678-7053-4A64-9F78-1AA98F756E4C}">
      <dgm:prSet/>
      <dgm:spPr/>
      <dgm:t>
        <a:bodyPr/>
        <a:lstStyle/>
        <a:p>
          <a:endParaRPr lang="en-US"/>
        </a:p>
      </dgm:t>
    </dgm:pt>
    <dgm:pt modelId="{BFB29B19-B429-4B78-A3A0-CB845436849C}" type="sibTrans" cxnId="{96004678-7053-4A64-9F78-1AA98F756E4C}">
      <dgm:prSet/>
      <dgm:spPr/>
      <dgm:t>
        <a:bodyPr/>
        <a:lstStyle/>
        <a:p>
          <a:endParaRPr lang="en-US"/>
        </a:p>
      </dgm:t>
    </dgm:pt>
    <dgm:pt modelId="{CBEAC135-56AD-424B-9024-B951A35027F3}">
      <dgm:prSet phldrT="[Text]" custT="1"/>
      <dgm:spPr/>
      <dgm:t>
        <a:bodyPr/>
        <a:lstStyle/>
        <a:p>
          <a:r>
            <a:rPr lang="en-US" sz="2000" dirty="0" smtClean="0">
              <a:latin typeface="Times New Roman" pitchFamily="18" charset="0"/>
              <a:cs typeface="Times New Roman" pitchFamily="18" charset="0"/>
            </a:rPr>
            <a:t>D</a:t>
          </a:r>
          <a:r>
            <a:rPr lang="vi-VN" sz="2000" dirty="0" smtClean="0">
              <a:latin typeface="Times New Roman" pitchFamily="18" charset="0"/>
              <a:cs typeface="Times New Roman" pitchFamily="18" charset="0"/>
            </a:rPr>
            <a:t>o chết đuối, hít phải dịch dạ dày</a:t>
          </a:r>
          <a:endParaRPr lang="en-US" sz="2000" dirty="0"/>
        </a:p>
      </dgm:t>
    </dgm:pt>
    <dgm:pt modelId="{D6C95EF5-35A5-44A5-AFCC-56B3EA37B051}" type="parTrans" cxnId="{4512E09D-B130-4C32-9DAC-86A8773FE6D8}">
      <dgm:prSet/>
      <dgm:spPr/>
      <dgm:t>
        <a:bodyPr/>
        <a:lstStyle/>
        <a:p>
          <a:endParaRPr lang="en-US"/>
        </a:p>
      </dgm:t>
    </dgm:pt>
    <dgm:pt modelId="{77E6D828-C49B-4D4F-97CF-91BAC87EB6D5}" type="sibTrans" cxnId="{4512E09D-B130-4C32-9DAC-86A8773FE6D8}">
      <dgm:prSet/>
      <dgm:spPr/>
      <dgm:t>
        <a:bodyPr/>
        <a:lstStyle/>
        <a:p>
          <a:endParaRPr lang="en-US"/>
        </a:p>
      </dgm:t>
    </dgm:pt>
    <dgm:pt modelId="{64C26450-C114-4183-B606-E79416B63E42}" type="pres">
      <dgm:prSet presAssocID="{EFFAD050-C04D-43E8-8662-4DEAADB897B5}" presName="Name0" presStyleCnt="0">
        <dgm:presLayoutVars>
          <dgm:dir/>
          <dgm:animLvl val="lvl"/>
          <dgm:resizeHandles/>
        </dgm:presLayoutVars>
      </dgm:prSet>
      <dgm:spPr/>
      <dgm:t>
        <a:bodyPr/>
        <a:lstStyle/>
        <a:p>
          <a:endParaRPr lang="en-US"/>
        </a:p>
      </dgm:t>
    </dgm:pt>
    <dgm:pt modelId="{C5B22847-D25A-4E66-8D72-639D38C411D9}" type="pres">
      <dgm:prSet presAssocID="{338B4E90-1F25-4832-8BF9-D943A4C18EF8}" presName="linNode" presStyleCnt="0"/>
      <dgm:spPr/>
    </dgm:pt>
    <dgm:pt modelId="{99A9574D-CDD0-43BC-BEB8-ED72BBAC00EC}" type="pres">
      <dgm:prSet presAssocID="{338B4E90-1F25-4832-8BF9-D943A4C18EF8}" presName="parentShp" presStyleLbl="node1" presStyleIdx="0" presStyleCnt="2" custScaleX="66942" custScaleY="135610" custLinFactNeighborY="-25736">
        <dgm:presLayoutVars>
          <dgm:bulletEnabled val="1"/>
        </dgm:presLayoutVars>
      </dgm:prSet>
      <dgm:spPr/>
      <dgm:t>
        <a:bodyPr/>
        <a:lstStyle/>
        <a:p>
          <a:endParaRPr lang="en-US"/>
        </a:p>
      </dgm:t>
    </dgm:pt>
    <dgm:pt modelId="{D3CE373F-ED3D-42CD-BA8D-FE6789ACCEE6}" type="pres">
      <dgm:prSet presAssocID="{338B4E90-1F25-4832-8BF9-D943A4C18EF8}" presName="childShp" presStyleLbl="bgAccFollowNode1" presStyleIdx="0" presStyleCnt="2" custScaleX="129791" custScaleY="426991">
        <dgm:presLayoutVars>
          <dgm:bulletEnabled val="1"/>
        </dgm:presLayoutVars>
      </dgm:prSet>
      <dgm:spPr/>
      <dgm:t>
        <a:bodyPr/>
        <a:lstStyle/>
        <a:p>
          <a:endParaRPr lang="en-US"/>
        </a:p>
      </dgm:t>
    </dgm:pt>
    <dgm:pt modelId="{27BCB1B5-3B88-46F9-AE3A-053933014F7A}" type="pres">
      <dgm:prSet presAssocID="{4DC71266-61CF-492F-AA62-A39214FDE107}" presName="spacing" presStyleCnt="0"/>
      <dgm:spPr/>
    </dgm:pt>
    <dgm:pt modelId="{E349C72F-C18F-4D23-9E99-89AB2D0B7962}" type="pres">
      <dgm:prSet presAssocID="{C21DC043-B04B-4AA4-A073-05CC6EB06E70}" presName="linNode" presStyleCnt="0"/>
      <dgm:spPr/>
    </dgm:pt>
    <dgm:pt modelId="{95AEECD7-687D-454D-B2A7-C5FA9D8B6EB4}" type="pres">
      <dgm:prSet presAssocID="{C21DC043-B04B-4AA4-A073-05CC6EB06E70}" presName="parentShp" presStyleLbl="node1" presStyleIdx="1" presStyleCnt="2" custScaleX="64676">
        <dgm:presLayoutVars>
          <dgm:bulletEnabled val="1"/>
        </dgm:presLayoutVars>
      </dgm:prSet>
      <dgm:spPr/>
      <dgm:t>
        <a:bodyPr/>
        <a:lstStyle/>
        <a:p>
          <a:endParaRPr lang="en-US"/>
        </a:p>
      </dgm:t>
    </dgm:pt>
    <dgm:pt modelId="{EC928494-D87F-4BCC-B305-A4A7AAB67C01}" type="pres">
      <dgm:prSet presAssocID="{C21DC043-B04B-4AA4-A073-05CC6EB06E70}" presName="childShp" presStyleLbl="bgAccFollowNode1" presStyleIdx="1" presStyleCnt="2" custScaleX="127024" custScaleY="289283" custLinFactNeighborX="17411" custLinFactNeighborY="1989">
        <dgm:presLayoutVars>
          <dgm:bulletEnabled val="1"/>
        </dgm:presLayoutVars>
      </dgm:prSet>
      <dgm:spPr/>
      <dgm:t>
        <a:bodyPr/>
        <a:lstStyle/>
        <a:p>
          <a:endParaRPr lang="en-US"/>
        </a:p>
      </dgm:t>
    </dgm:pt>
  </dgm:ptLst>
  <dgm:cxnLst>
    <dgm:cxn modelId="{4512E09D-B130-4C32-9DAC-86A8773FE6D8}" srcId="{C21DC043-B04B-4AA4-A073-05CC6EB06E70}" destId="{CBEAC135-56AD-424B-9024-B951A35027F3}" srcOrd="3" destOrd="0" parTransId="{D6C95EF5-35A5-44A5-AFCC-56B3EA37B051}" sibTransId="{77E6D828-C49B-4D4F-97CF-91BAC87EB6D5}"/>
    <dgm:cxn modelId="{5762EE8C-D1EF-460F-B4E2-0B8E5A10473F}" type="presOf" srcId="{3E6151FE-BF0F-4F2B-82AF-5FE9B10C3F92}" destId="{D3CE373F-ED3D-42CD-BA8D-FE6789ACCEE6}" srcOrd="0" destOrd="5" presId="urn:microsoft.com/office/officeart/2005/8/layout/vList6"/>
    <dgm:cxn modelId="{90325E9C-F8A8-4755-A481-04BE0038EB7E}" srcId="{EFFAD050-C04D-43E8-8662-4DEAADB897B5}" destId="{C21DC043-B04B-4AA4-A073-05CC6EB06E70}" srcOrd="1" destOrd="0" parTransId="{F55FBBD9-1720-4388-94AA-30B84E38DDD1}" sibTransId="{C817E41B-27D5-4F9C-A455-DD327A7E9ABB}"/>
    <dgm:cxn modelId="{3E1AC2E3-39FA-42B6-A9DE-8A42D77BB3C7}" type="presOf" srcId="{C21DC043-B04B-4AA4-A073-05CC6EB06E70}" destId="{95AEECD7-687D-454D-B2A7-C5FA9D8B6EB4}" srcOrd="0" destOrd="0" presId="urn:microsoft.com/office/officeart/2005/8/layout/vList6"/>
    <dgm:cxn modelId="{9C922D9F-6B84-404B-BD7C-54CB569FBBDA}" type="presOf" srcId="{1667CF25-093A-4AB3-B401-5C2CF5E2E6BA}" destId="{EC928494-D87F-4BCC-B305-A4A7AAB67C01}" srcOrd="0" destOrd="1" presId="urn:microsoft.com/office/officeart/2005/8/layout/vList6"/>
    <dgm:cxn modelId="{F0CE64E5-C477-4D4B-B5B4-918344AB29D3}" srcId="{338B4E90-1F25-4832-8BF9-D943A4C18EF8}" destId="{C8EC28BA-D548-4B6E-BD27-13B1EEDE424E}" srcOrd="6" destOrd="0" parTransId="{22DBF10C-1033-47AB-8CF3-ABAC185ACF31}" sibTransId="{609BFBA3-2DE4-4267-9C82-0ADB30837A45}"/>
    <dgm:cxn modelId="{F7818189-A92E-4290-9FC9-E4D6513B4F8A}" type="presOf" srcId="{A42F67D2-F016-40EA-B782-FBC7838EC7F8}" destId="{D3CE373F-ED3D-42CD-BA8D-FE6789ACCEE6}" srcOrd="0" destOrd="7" presId="urn:microsoft.com/office/officeart/2005/8/layout/vList6"/>
    <dgm:cxn modelId="{2D85993B-932E-429C-8AD9-748E7EA377F7}" srcId="{338B4E90-1F25-4832-8BF9-D943A4C18EF8}" destId="{A42F67D2-F016-40EA-B782-FBC7838EC7F8}" srcOrd="7" destOrd="0" parTransId="{0830EB45-8DFE-4A2B-8157-AA81CC6BBC5B}" sibTransId="{5B2FE00F-F078-4B35-B6EB-EDA0E0D0F355}"/>
    <dgm:cxn modelId="{B02A5D3E-404B-46A9-ACF7-BA5FCF437DE1}" type="presOf" srcId="{CF9E1D68-5F71-4E27-9B84-520BA95B8767}" destId="{EC928494-D87F-4BCC-B305-A4A7AAB67C01}" srcOrd="0" destOrd="2" presId="urn:microsoft.com/office/officeart/2005/8/layout/vList6"/>
    <dgm:cxn modelId="{C0898799-67F6-4153-AA9D-D2AAC0E178B2}" srcId="{C21DC043-B04B-4AA4-A073-05CC6EB06E70}" destId="{1667CF25-093A-4AB3-B401-5C2CF5E2E6BA}" srcOrd="1" destOrd="0" parTransId="{FC11C902-8792-46A9-BE84-ADB48B6C861D}" sibTransId="{B6404908-8D96-4FD8-8E1F-01FF5E4D4E09}"/>
    <dgm:cxn modelId="{EE36F14C-3D42-480F-854F-F9E363D6BF4E}" srcId="{338B4E90-1F25-4832-8BF9-D943A4C18EF8}" destId="{6E8FB5F0-445E-4041-B838-AE48ABDFFF65}" srcOrd="3" destOrd="0" parTransId="{53D782FA-0E2C-4505-BBAF-124F9C8CAB14}" sibTransId="{6923734C-44E2-4C4A-8CEB-2EB98768A3EC}"/>
    <dgm:cxn modelId="{C656C814-CDAF-4190-8766-D0DED6EA5CC1}" type="presOf" srcId="{C8D1CD66-90EA-420A-B382-67CAC01838FF}" destId="{D3CE373F-ED3D-42CD-BA8D-FE6789ACCEE6}" srcOrd="0" destOrd="1" presId="urn:microsoft.com/office/officeart/2005/8/layout/vList6"/>
    <dgm:cxn modelId="{9BADAC32-47D9-453F-B4B2-17527E46B48A}" type="presOf" srcId="{596AED38-03DD-4AC4-9075-5E2D620792C2}" destId="{EC928494-D87F-4BCC-B305-A4A7AAB67C01}" srcOrd="0" destOrd="0" presId="urn:microsoft.com/office/officeart/2005/8/layout/vList6"/>
    <dgm:cxn modelId="{A34BE1B6-CF7E-44DE-BBC2-5C2DCFE6C78D}" srcId="{338B4E90-1F25-4832-8BF9-D943A4C18EF8}" destId="{0BF87856-C3DB-460B-B9B4-54DF81DB6133}" srcOrd="4" destOrd="0" parTransId="{2FE3EBC2-D8FB-4588-8F0B-718292C3CA3E}" sibTransId="{449EE8E2-9DFB-43EC-B910-B7089E5914E2}"/>
    <dgm:cxn modelId="{02A0465E-70FF-4B63-B336-77E73E8983A7}" type="presOf" srcId="{CBEAC135-56AD-424B-9024-B951A35027F3}" destId="{EC928494-D87F-4BCC-B305-A4A7AAB67C01}" srcOrd="0" destOrd="3" presId="urn:microsoft.com/office/officeart/2005/8/layout/vList6"/>
    <dgm:cxn modelId="{EC223D2D-A923-4885-92B9-DFB16042E197}" type="presOf" srcId="{6E8FB5F0-445E-4041-B838-AE48ABDFFF65}" destId="{D3CE373F-ED3D-42CD-BA8D-FE6789ACCEE6}" srcOrd="0" destOrd="3" presId="urn:microsoft.com/office/officeart/2005/8/layout/vList6"/>
    <dgm:cxn modelId="{3237EE79-DBCC-4746-98AB-58192BE20DDE}" type="presOf" srcId="{0BF87856-C3DB-460B-B9B4-54DF81DB6133}" destId="{D3CE373F-ED3D-42CD-BA8D-FE6789ACCEE6}" srcOrd="0" destOrd="4" presId="urn:microsoft.com/office/officeart/2005/8/layout/vList6"/>
    <dgm:cxn modelId="{905B49E5-73F5-440A-8C50-15628A399822}" srcId="{338B4E90-1F25-4832-8BF9-D943A4C18EF8}" destId="{3E6151FE-BF0F-4F2B-82AF-5FE9B10C3F92}" srcOrd="5" destOrd="0" parTransId="{3C6E57DC-9B26-4772-858E-98B821B6DB34}" sibTransId="{2E02D2CF-78E0-4820-89A8-B73DE75BC847}"/>
    <dgm:cxn modelId="{96004678-7053-4A64-9F78-1AA98F756E4C}" srcId="{C21DC043-B04B-4AA4-A073-05CC6EB06E70}" destId="{CF9E1D68-5F71-4E27-9B84-520BA95B8767}" srcOrd="2" destOrd="0" parTransId="{43797D92-6582-401F-B4E7-A19D4CFB9965}" sibTransId="{BFB29B19-B429-4B78-A3A0-CB845436849C}"/>
    <dgm:cxn modelId="{C600806A-421F-4AC1-A743-A146054F62E3}" srcId="{EFFAD050-C04D-43E8-8662-4DEAADB897B5}" destId="{338B4E90-1F25-4832-8BF9-D943A4C18EF8}" srcOrd="0" destOrd="0" parTransId="{33730378-99E5-4FDC-930C-F92D0D515ED1}" sibTransId="{4DC71266-61CF-492F-AA62-A39214FDE107}"/>
    <dgm:cxn modelId="{6CCEF7DD-9D19-4C97-90CA-3F65F4142D9B}" type="presOf" srcId="{4A367746-CDDA-4031-8159-19F934A16F4D}" destId="{D3CE373F-ED3D-42CD-BA8D-FE6789ACCEE6}" srcOrd="0" destOrd="0" presId="urn:microsoft.com/office/officeart/2005/8/layout/vList6"/>
    <dgm:cxn modelId="{FA6D9EEB-3242-49A2-948F-8113FEE57A5F}" srcId="{338B4E90-1F25-4832-8BF9-D943A4C18EF8}" destId="{4A367746-CDDA-4031-8159-19F934A16F4D}" srcOrd="0" destOrd="0" parTransId="{385B9689-6999-4841-9799-D0C93CEE05C4}" sibTransId="{E5E1EA86-C7CE-483F-9CCE-19E4E336AC42}"/>
    <dgm:cxn modelId="{C4BD5D58-4C93-4B62-B0F0-A613AC16C272}" type="presOf" srcId="{338B4E90-1F25-4832-8BF9-D943A4C18EF8}" destId="{99A9574D-CDD0-43BC-BEB8-ED72BBAC00EC}" srcOrd="0" destOrd="0" presId="urn:microsoft.com/office/officeart/2005/8/layout/vList6"/>
    <dgm:cxn modelId="{3B4B109C-BAF1-4926-A7A5-550464705F24}" srcId="{338B4E90-1F25-4832-8BF9-D943A4C18EF8}" destId="{C14A58E5-394A-4FEB-9A86-3AC599794C5C}" srcOrd="2" destOrd="0" parTransId="{0EEFA9B7-A128-4963-8A00-DE0A8BB2018A}" sibTransId="{92AAE36B-C5C0-4A77-84D8-6C1EF7955390}"/>
    <dgm:cxn modelId="{0A8642BC-7F3C-4FF9-8B7C-5D90BF0137B4}" type="presOf" srcId="{C14A58E5-394A-4FEB-9A86-3AC599794C5C}" destId="{D3CE373F-ED3D-42CD-BA8D-FE6789ACCEE6}" srcOrd="0" destOrd="2" presId="urn:microsoft.com/office/officeart/2005/8/layout/vList6"/>
    <dgm:cxn modelId="{9905F233-B2B6-4372-8E2D-C46C5FE81479}" type="presOf" srcId="{EFFAD050-C04D-43E8-8662-4DEAADB897B5}" destId="{64C26450-C114-4183-B606-E79416B63E42}" srcOrd="0" destOrd="0" presId="urn:microsoft.com/office/officeart/2005/8/layout/vList6"/>
    <dgm:cxn modelId="{66F13C8E-E2F8-4B40-9970-38C1101C7FFC}" type="presOf" srcId="{C8EC28BA-D548-4B6E-BD27-13B1EEDE424E}" destId="{D3CE373F-ED3D-42CD-BA8D-FE6789ACCEE6}" srcOrd="0" destOrd="6" presId="urn:microsoft.com/office/officeart/2005/8/layout/vList6"/>
    <dgm:cxn modelId="{232C9DF4-FB6F-4E65-A379-B4B72857C710}" srcId="{C21DC043-B04B-4AA4-A073-05CC6EB06E70}" destId="{596AED38-03DD-4AC4-9075-5E2D620792C2}" srcOrd="0" destOrd="0" parTransId="{92DC2C71-7626-4562-ADCC-6CBB3EF0F1B0}" sibTransId="{3A34441A-C111-49B0-919C-679819E490FD}"/>
    <dgm:cxn modelId="{BB44F7A9-A3A9-4458-AE17-FE9A978B7059}" srcId="{338B4E90-1F25-4832-8BF9-D943A4C18EF8}" destId="{C8D1CD66-90EA-420A-B382-67CAC01838FF}" srcOrd="1" destOrd="0" parTransId="{B74AD397-6583-4481-8784-47674CDF71DC}" sibTransId="{1B8A8D31-29FC-483B-B74C-9E12EEB5A677}"/>
    <dgm:cxn modelId="{61F20BDD-006E-4926-A019-B66DE4610FFC}" type="presParOf" srcId="{64C26450-C114-4183-B606-E79416B63E42}" destId="{C5B22847-D25A-4E66-8D72-639D38C411D9}" srcOrd="0" destOrd="0" presId="urn:microsoft.com/office/officeart/2005/8/layout/vList6"/>
    <dgm:cxn modelId="{FDD4FC0F-9A8F-4D11-A516-A345E4F2A13C}" type="presParOf" srcId="{C5B22847-D25A-4E66-8D72-639D38C411D9}" destId="{99A9574D-CDD0-43BC-BEB8-ED72BBAC00EC}" srcOrd="0" destOrd="0" presId="urn:microsoft.com/office/officeart/2005/8/layout/vList6"/>
    <dgm:cxn modelId="{F627FF91-0F2F-49CC-A46A-1264DC13C6B0}" type="presParOf" srcId="{C5B22847-D25A-4E66-8D72-639D38C411D9}" destId="{D3CE373F-ED3D-42CD-BA8D-FE6789ACCEE6}" srcOrd="1" destOrd="0" presId="urn:microsoft.com/office/officeart/2005/8/layout/vList6"/>
    <dgm:cxn modelId="{DD29979A-EDFC-403E-BC00-F39A6F75EADD}" type="presParOf" srcId="{64C26450-C114-4183-B606-E79416B63E42}" destId="{27BCB1B5-3B88-46F9-AE3A-053933014F7A}" srcOrd="1" destOrd="0" presId="urn:microsoft.com/office/officeart/2005/8/layout/vList6"/>
    <dgm:cxn modelId="{F5D4237E-1456-4172-A104-D122AFB47700}" type="presParOf" srcId="{64C26450-C114-4183-B606-E79416B63E42}" destId="{E349C72F-C18F-4D23-9E99-89AB2D0B7962}" srcOrd="2" destOrd="0" presId="urn:microsoft.com/office/officeart/2005/8/layout/vList6"/>
    <dgm:cxn modelId="{C2816E58-D484-4B0C-B072-03AC0404A13A}" type="presParOf" srcId="{E349C72F-C18F-4D23-9E99-89AB2D0B7962}" destId="{95AEECD7-687D-454D-B2A7-C5FA9D8B6EB4}" srcOrd="0" destOrd="0" presId="urn:microsoft.com/office/officeart/2005/8/layout/vList6"/>
    <dgm:cxn modelId="{1863D60F-C30E-44DE-BC7B-54FCCC0F11B6}" type="presParOf" srcId="{E349C72F-C18F-4D23-9E99-89AB2D0B7962}" destId="{EC928494-D87F-4BCC-B305-A4A7AAB67C0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AB6AA1-5A5D-44F5-BB68-98F56498F76A}" type="doc">
      <dgm:prSet loTypeId="urn:microsoft.com/office/officeart/2005/8/layout/process1" loCatId="process" qsTypeId="urn:microsoft.com/office/officeart/2005/8/quickstyle/simple3" qsCatId="simple" csTypeId="urn:microsoft.com/office/officeart/2005/8/colors/colorful2" csCatId="colorful" phldr="1"/>
      <dgm:spPr/>
      <dgm:t>
        <a:bodyPr/>
        <a:lstStyle/>
        <a:p>
          <a:endParaRPr lang="en-US"/>
        </a:p>
      </dgm:t>
    </dgm:pt>
    <dgm:pt modelId="{32F1E994-109D-4577-BBA2-C9E131E4211E}">
      <dgm:prSet phldrT="[Text]" custT="1"/>
      <dgm:spPr/>
      <dgm:t>
        <a:bodyPr/>
        <a:lstStyle/>
        <a:p>
          <a:pPr algn="ctr"/>
          <a:r>
            <a:rPr lang="en-US" sz="2800" dirty="0" smtClean="0">
              <a:latin typeface="Times New Roman (Headings)"/>
            </a:rPr>
            <a:t>GIAI ĐOẠN 1</a:t>
          </a:r>
          <a:endParaRPr lang="en-US" sz="2800" dirty="0">
            <a:latin typeface="Times New Roman (Headings)"/>
          </a:endParaRPr>
        </a:p>
      </dgm:t>
    </dgm:pt>
    <dgm:pt modelId="{8B536BB0-1899-4775-A895-15295B3AB626}" type="parTrans" cxnId="{4D33A6F6-1B55-47A8-BD16-CF1D442E61C3}">
      <dgm:prSet/>
      <dgm:spPr/>
      <dgm:t>
        <a:bodyPr/>
        <a:lstStyle/>
        <a:p>
          <a:endParaRPr lang="en-US" sz="2800">
            <a:latin typeface="Times New Roman (Headings)"/>
          </a:endParaRPr>
        </a:p>
      </dgm:t>
    </dgm:pt>
    <dgm:pt modelId="{B32D67B3-9F18-40BD-BA30-7E8E4713C8EE}" type="sibTrans" cxnId="{4D33A6F6-1B55-47A8-BD16-CF1D442E61C3}">
      <dgm:prSet custT="1"/>
      <dgm:spPr/>
      <dgm:t>
        <a:bodyPr/>
        <a:lstStyle/>
        <a:p>
          <a:endParaRPr lang="en-US" sz="2000">
            <a:latin typeface="Times New Roman (Headings)"/>
          </a:endParaRPr>
        </a:p>
      </dgm:t>
    </dgm:pt>
    <dgm:pt modelId="{2D80FFC5-C1C8-4990-96DB-E4081C51B303}">
      <dgm:prSet phldrT="[Text]" custT="1"/>
      <dgm:spPr/>
      <dgm:t>
        <a:bodyPr/>
        <a:lstStyle/>
        <a:p>
          <a:pPr algn="l"/>
          <a:r>
            <a:rPr lang="vi-VN" sz="2400" dirty="0" smtClean="0">
              <a:latin typeface="Times New Roman (Headings)"/>
              <a:ea typeface="宋体" pitchFamily="2" charset="-122"/>
            </a:rPr>
            <a:t>phù trong tế bào</a:t>
          </a:r>
          <a:endParaRPr lang="en-US" sz="2400" dirty="0">
            <a:latin typeface="Times New Roman (Headings)"/>
          </a:endParaRPr>
        </a:p>
      </dgm:t>
    </dgm:pt>
    <dgm:pt modelId="{42D7DE1D-73E3-4C5C-8771-356D3165583A}" type="parTrans" cxnId="{84CD212C-AEC3-4745-81EB-D39DA79B8161}">
      <dgm:prSet/>
      <dgm:spPr/>
      <dgm:t>
        <a:bodyPr/>
        <a:lstStyle/>
        <a:p>
          <a:endParaRPr lang="en-US" sz="2800">
            <a:latin typeface="Times New Roman (Headings)"/>
          </a:endParaRPr>
        </a:p>
      </dgm:t>
    </dgm:pt>
    <dgm:pt modelId="{378CBA02-82EB-493F-85F1-506B0A304A67}" type="sibTrans" cxnId="{84CD212C-AEC3-4745-81EB-D39DA79B8161}">
      <dgm:prSet/>
      <dgm:spPr/>
      <dgm:t>
        <a:bodyPr/>
        <a:lstStyle/>
        <a:p>
          <a:endParaRPr lang="en-US" sz="2800">
            <a:latin typeface="Times New Roman (Headings)"/>
          </a:endParaRPr>
        </a:p>
      </dgm:t>
    </dgm:pt>
    <dgm:pt modelId="{4874A898-A0CE-4217-87EA-2E1B80F5E726}">
      <dgm:prSet phldrT="[Text]" custT="1"/>
      <dgm:spPr/>
      <dgm:t>
        <a:bodyPr/>
        <a:lstStyle/>
        <a:p>
          <a:pPr algn="ctr"/>
          <a:r>
            <a:rPr lang="en-US" sz="2800" dirty="0" smtClean="0">
              <a:latin typeface="Times New Roman (Headings)"/>
            </a:rPr>
            <a:t>GIAI ĐOẠN 2</a:t>
          </a:r>
          <a:endParaRPr lang="en-US" sz="2800" dirty="0">
            <a:latin typeface="Times New Roman (Headings)"/>
          </a:endParaRPr>
        </a:p>
      </dgm:t>
    </dgm:pt>
    <dgm:pt modelId="{4B358DEC-C93E-44A5-A3DD-013789862B0D}" type="parTrans" cxnId="{294C67D6-CFEE-4546-B8C7-7FA123200C60}">
      <dgm:prSet/>
      <dgm:spPr/>
      <dgm:t>
        <a:bodyPr/>
        <a:lstStyle/>
        <a:p>
          <a:endParaRPr lang="en-US" sz="2800">
            <a:latin typeface="Times New Roman (Headings)"/>
          </a:endParaRPr>
        </a:p>
      </dgm:t>
    </dgm:pt>
    <dgm:pt modelId="{ACA90F46-7D8A-4AAA-B891-460FB16904D3}" type="sibTrans" cxnId="{294C67D6-CFEE-4546-B8C7-7FA123200C60}">
      <dgm:prSet custT="1"/>
      <dgm:spPr/>
      <dgm:t>
        <a:bodyPr/>
        <a:lstStyle/>
        <a:p>
          <a:endParaRPr lang="en-US" sz="2000">
            <a:latin typeface="Times New Roman (Headings)"/>
          </a:endParaRPr>
        </a:p>
      </dgm:t>
    </dgm:pt>
    <dgm:pt modelId="{EEF26A25-3E8F-486A-A630-9556A6B78864}">
      <dgm:prSet phldrT="[Text]" custT="1"/>
      <dgm:spPr/>
      <dgm:t>
        <a:bodyPr/>
        <a:lstStyle/>
        <a:p>
          <a:pPr marL="0" indent="0" algn="l"/>
          <a:r>
            <a:rPr lang="en-US" sz="2400" dirty="0" smtClean="0">
              <a:latin typeface="Times New Roman (Headings)"/>
              <a:ea typeface="宋体" pitchFamily="2" charset="-122"/>
            </a:rPr>
            <a:t> </a:t>
          </a:r>
          <a:r>
            <a:rPr lang="vi-VN" sz="2400" dirty="0" smtClean="0">
              <a:latin typeface="Times New Roman (Headings)"/>
              <a:ea typeface="宋体" pitchFamily="2" charset="-122"/>
            </a:rPr>
            <a:t>phù ở</a:t>
          </a:r>
          <a:r>
            <a:rPr lang="en-US" sz="2400" dirty="0" smtClean="0">
              <a:latin typeface="Times New Roman (Headings)"/>
              <a:ea typeface="宋体" pitchFamily="2" charset="-122"/>
            </a:rPr>
            <a:t> </a:t>
          </a:r>
          <a:r>
            <a:rPr lang="vi-VN" sz="2400" dirty="0" smtClean="0">
              <a:latin typeface="Times New Roman (Headings)"/>
              <a:ea typeface="宋体" pitchFamily="2" charset="-122"/>
            </a:rPr>
            <a:t>khoảng kẽ (gây giảm oxy hoá máu)</a:t>
          </a:r>
          <a:endParaRPr lang="en-US" sz="2400" dirty="0">
            <a:latin typeface="Times New Roman (Headings)"/>
          </a:endParaRPr>
        </a:p>
      </dgm:t>
    </dgm:pt>
    <dgm:pt modelId="{E9A18D05-5D87-44B9-8C47-2AEB5F656BAC}" type="parTrans" cxnId="{C3DD8DB8-E06E-452F-A203-263622E2CEF1}">
      <dgm:prSet/>
      <dgm:spPr/>
      <dgm:t>
        <a:bodyPr/>
        <a:lstStyle/>
        <a:p>
          <a:endParaRPr lang="en-US" sz="2800">
            <a:latin typeface="Times New Roman (Headings)"/>
          </a:endParaRPr>
        </a:p>
      </dgm:t>
    </dgm:pt>
    <dgm:pt modelId="{35BFE60C-AFA7-4F5A-9749-A4C3A6F3A37D}" type="sibTrans" cxnId="{C3DD8DB8-E06E-452F-A203-263622E2CEF1}">
      <dgm:prSet/>
      <dgm:spPr/>
      <dgm:t>
        <a:bodyPr/>
        <a:lstStyle/>
        <a:p>
          <a:endParaRPr lang="en-US" sz="2800">
            <a:latin typeface="Times New Roman (Headings)"/>
          </a:endParaRPr>
        </a:p>
      </dgm:t>
    </dgm:pt>
    <dgm:pt modelId="{FBA84B95-97B0-4908-BB36-4BEDA231ABB0}">
      <dgm:prSet phldrT="[Text]" custT="1"/>
      <dgm:spPr/>
      <dgm:t>
        <a:bodyPr/>
        <a:lstStyle/>
        <a:p>
          <a:pPr algn="ctr"/>
          <a:r>
            <a:rPr lang="en-US" sz="2800" dirty="0" smtClean="0">
              <a:latin typeface="Times New Roman (Headings)"/>
            </a:rPr>
            <a:t>GIAI ĐOẠN 3</a:t>
          </a:r>
          <a:endParaRPr lang="en-US" sz="2800" dirty="0">
            <a:latin typeface="Times New Roman (Headings)"/>
          </a:endParaRPr>
        </a:p>
      </dgm:t>
    </dgm:pt>
    <dgm:pt modelId="{17501A7C-76E5-45D5-BA48-514CFD5C600F}" type="parTrans" cxnId="{7B1BDAF2-6300-4256-B374-11E5E52C8DF4}">
      <dgm:prSet/>
      <dgm:spPr/>
      <dgm:t>
        <a:bodyPr/>
        <a:lstStyle/>
        <a:p>
          <a:endParaRPr lang="en-US" sz="2800">
            <a:latin typeface="Times New Roman (Headings)"/>
          </a:endParaRPr>
        </a:p>
      </dgm:t>
    </dgm:pt>
    <dgm:pt modelId="{5CC20C2D-8787-45FD-AF9E-536A05FBB61A}" type="sibTrans" cxnId="{7B1BDAF2-6300-4256-B374-11E5E52C8DF4}">
      <dgm:prSet/>
      <dgm:spPr/>
      <dgm:t>
        <a:bodyPr/>
        <a:lstStyle/>
        <a:p>
          <a:endParaRPr lang="en-US" sz="2800">
            <a:latin typeface="Times New Roman (Headings)"/>
          </a:endParaRPr>
        </a:p>
      </dgm:t>
    </dgm:pt>
    <dgm:pt modelId="{2BE6F011-6DD8-4377-9260-B1E9BD7864E6}">
      <dgm:prSet phldrT="[Text]" custT="1"/>
      <dgm:spPr/>
      <dgm:t>
        <a:bodyPr/>
        <a:lstStyle/>
        <a:p>
          <a:pPr algn="l"/>
          <a:r>
            <a:rPr lang="vi-VN" sz="2400" dirty="0" smtClean="0">
              <a:latin typeface="Times New Roman (Headings)"/>
              <a:ea typeface="宋体" pitchFamily="2" charset="-122"/>
            </a:rPr>
            <a:t>phù phế nang, Phù phổi cấp thể hiện trên lâm sàng</a:t>
          </a:r>
          <a:endParaRPr lang="en-US" sz="2400" dirty="0">
            <a:latin typeface="Times New Roman (Headings)"/>
          </a:endParaRPr>
        </a:p>
      </dgm:t>
    </dgm:pt>
    <dgm:pt modelId="{9EB65255-4429-4D0C-86EE-8681CE0D644F}" type="parTrans" cxnId="{EDDD36F3-FA48-400B-8EDE-3AD65C5D3259}">
      <dgm:prSet/>
      <dgm:spPr/>
      <dgm:t>
        <a:bodyPr/>
        <a:lstStyle/>
        <a:p>
          <a:endParaRPr lang="en-US" sz="2800">
            <a:latin typeface="Times New Roman (Headings)"/>
          </a:endParaRPr>
        </a:p>
      </dgm:t>
    </dgm:pt>
    <dgm:pt modelId="{743E08E3-C237-4E96-B93C-47B7661B0507}" type="sibTrans" cxnId="{EDDD36F3-FA48-400B-8EDE-3AD65C5D3259}">
      <dgm:prSet/>
      <dgm:spPr/>
      <dgm:t>
        <a:bodyPr/>
        <a:lstStyle/>
        <a:p>
          <a:endParaRPr lang="en-US" sz="2800">
            <a:latin typeface="Times New Roman (Headings)"/>
          </a:endParaRPr>
        </a:p>
      </dgm:t>
    </dgm:pt>
    <dgm:pt modelId="{569A8FB0-05BA-448E-9497-C89FF1BBC6A0}" type="pres">
      <dgm:prSet presAssocID="{E8AB6AA1-5A5D-44F5-BB68-98F56498F76A}" presName="Name0" presStyleCnt="0">
        <dgm:presLayoutVars>
          <dgm:dir/>
          <dgm:resizeHandles val="exact"/>
        </dgm:presLayoutVars>
      </dgm:prSet>
      <dgm:spPr/>
      <dgm:t>
        <a:bodyPr/>
        <a:lstStyle/>
        <a:p>
          <a:endParaRPr lang="en-US"/>
        </a:p>
      </dgm:t>
    </dgm:pt>
    <dgm:pt modelId="{C03C0F7E-3C7A-463E-A66F-5A1152520D9C}" type="pres">
      <dgm:prSet presAssocID="{32F1E994-109D-4577-BBA2-C9E131E4211E}" presName="node" presStyleLbl="node1" presStyleIdx="0" presStyleCnt="3" custScaleX="126957">
        <dgm:presLayoutVars>
          <dgm:bulletEnabled val="1"/>
        </dgm:presLayoutVars>
      </dgm:prSet>
      <dgm:spPr/>
      <dgm:t>
        <a:bodyPr/>
        <a:lstStyle/>
        <a:p>
          <a:endParaRPr lang="en-US"/>
        </a:p>
      </dgm:t>
    </dgm:pt>
    <dgm:pt modelId="{64276C03-0EC2-4748-B147-931366132409}" type="pres">
      <dgm:prSet presAssocID="{B32D67B3-9F18-40BD-BA30-7E8E4713C8EE}" presName="sibTrans" presStyleLbl="sibTrans2D1" presStyleIdx="0" presStyleCnt="2"/>
      <dgm:spPr/>
      <dgm:t>
        <a:bodyPr/>
        <a:lstStyle/>
        <a:p>
          <a:endParaRPr lang="en-US"/>
        </a:p>
      </dgm:t>
    </dgm:pt>
    <dgm:pt modelId="{43291A3D-00BF-498D-BE1A-8D74135DBBA1}" type="pres">
      <dgm:prSet presAssocID="{B32D67B3-9F18-40BD-BA30-7E8E4713C8EE}" presName="connectorText" presStyleLbl="sibTrans2D1" presStyleIdx="0" presStyleCnt="2"/>
      <dgm:spPr/>
      <dgm:t>
        <a:bodyPr/>
        <a:lstStyle/>
        <a:p>
          <a:endParaRPr lang="en-US"/>
        </a:p>
      </dgm:t>
    </dgm:pt>
    <dgm:pt modelId="{98CD830D-E969-4657-898B-DF43FC965392}" type="pres">
      <dgm:prSet presAssocID="{4874A898-A0CE-4217-87EA-2E1B80F5E726}" presName="node" presStyleLbl="node1" presStyleIdx="1" presStyleCnt="3" custScaleX="135114">
        <dgm:presLayoutVars>
          <dgm:bulletEnabled val="1"/>
        </dgm:presLayoutVars>
      </dgm:prSet>
      <dgm:spPr/>
      <dgm:t>
        <a:bodyPr/>
        <a:lstStyle/>
        <a:p>
          <a:endParaRPr lang="en-US"/>
        </a:p>
      </dgm:t>
    </dgm:pt>
    <dgm:pt modelId="{50E3DED6-B069-4300-B402-E12F73C4DFEF}" type="pres">
      <dgm:prSet presAssocID="{ACA90F46-7D8A-4AAA-B891-460FB16904D3}" presName="sibTrans" presStyleLbl="sibTrans2D1" presStyleIdx="1" presStyleCnt="2"/>
      <dgm:spPr/>
      <dgm:t>
        <a:bodyPr/>
        <a:lstStyle/>
        <a:p>
          <a:endParaRPr lang="en-US"/>
        </a:p>
      </dgm:t>
    </dgm:pt>
    <dgm:pt modelId="{BA678F21-FED8-4324-9604-8BFFE04728DB}" type="pres">
      <dgm:prSet presAssocID="{ACA90F46-7D8A-4AAA-B891-460FB16904D3}" presName="connectorText" presStyleLbl="sibTrans2D1" presStyleIdx="1" presStyleCnt="2"/>
      <dgm:spPr/>
      <dgm:t>
        <a:bodyPr/>
        <a:lstStyle/>
        <a:p>
          <a:endParaRPr lang="en-US"/>
        </a:p>
      </dgm:t>
    </dgm:pt>
    <dgm:pt modelId="{4B6109C4-0FE0-41E3-B0EB-D573842F4936}" type="pres">
      <dgm:prSet presAssocID="{FBA84B95-97B0-4908-BB36-4BEDA231ABB0}" presName="node" presStyleLbl="node1" presStyleIdx="2" presStyleCnt="3" custScaleX="134307">
        <dgm:presLayoutVars>
          <dgm:bulletEnabled val="1"/>
        </dgm:presLayoutVars>
      </dgm:prSet>
      <dgm:spPr/>
      <dgm:t>
        <a:bodyPr/>
        <a:lstStyle/>
        <a:p>
          <a:endParaRPr lang="en-US"/>
        </a:p>
      </dgm:t>
    </dgm:pt>
  </dgm:ptLst>
  <dgm:cxnLst>
    <dgm:cxn modelId="{C3DD8DB8-E06E-452F-A203-263622E2CEF1}" srcId="{4874A898-A0CE-4217-87EA-2E1B80F5E726}" destId="{EEF26A25-3E8F-486A-A630-9556A6B78864}" srcOrd="0" destOrd="0" parTransId="{E9A18D05-5D87-44B9-8C47-2AEB5F656BAC}" sibTransId="{35BFE60C-AFA7-4F5A-9749-A4C3A6F3A37D}"/>
    <dgm:cxn modelId="{64EC10E8-5392-4645-AAEA-B6F29F11B58D}" type="presOf" srcId="{32F1E994-109D-4577-BBA2-C9E131E4211E}" destId="{C03C0F7E-3C7A-463E-A66F-5A1152520D9C}" srcOrd="0" destOrd="0" presId="urn:microsoft.com/office/officeart/2005/8/layout/process1"/>
    <dgm:cxn modelId="{84CD212C-AEC3-4745-81EB-D39DA79B8161}" srcId="{32F1E994-109D-4577-BBA2-C9E131E4211E}" destId="{2D80FFC5-C1C8-4990-96DB-E4081C51B303}" srcOrd="0" destOrd="0" parTransId="{42D7DE1D-73E3-4C5C-8771-356D3165583A}" sibTransId="{378CBA02-82EB-493F-85F1-506B0A304A67}"/>
    <dgm:cxn modelId="{7B1BDAF2-6300-4256-B374-11E5E52C8DF4}" srcId="{E8AB6AA1-5A5D-44F5-BB68-98F56498F76A}" destId="{FBA84B95-97B0-4908-BB36-4BEDA231ABB0}" srcOrd="2" destOrd="0" parTransId="{17501A7C-76E5-45D5-BA48-514CFD5C600F}" sibTransId="{5CC20C2D-8787-45FD-AF9E-536A05FBB61A}"/>
    <dgm:cxn modelId="{1167DD2B-C291-426F-B99E-89B73CF43C1F}" type="presOf" srcId="{EEF26A25-3E8F-486A-A630-9556A6B78864}" destId="{98CD830D-E969-4657-898B-DF43FC965392}" srcOrd="0" destOrd="1" presId="urn:microsoft.com/office/officeart/2005/8/layout/process1"/>
    <dgm:cxn modelId="{E2340FB3-2585-48D8-9641-3B5D207D2DF0}" type="presOf" srcId="{2D80FFC5-C1C8-4990-96DB-E4081C51B303}" destId="{C03C0F7E-3C7A-463E-A66F-5A1152520D9C}" srcOrd="0" destOrd="1" presId="urn:microsoft.com/office/officeart/2005/8/layout/process1"/>
    <dgm:cxn modelId="{A922235F-662D-49BF-96CF-BE0983660804}" type="presOf" srcId="{ACA90F46-7D8A-4AAA-B891-460FB16904D3}" destId="{BA678F21-FED8-4324-9604-8BFFE04728DB}" srcOrd="1" destOrd="0" presId="urn:microsoft.com/office/officeart/2005/8/layout/process1"/>
    <dgm:cxn modelId="{50A279F9-57B3-440D-AA77-D10DBE6FD7C8}" type="presOf" srcId="{E8AB6AA1-5A5D-44F5-BB68-98F56498F76A}" destId="{569A8FB0-05BA-448E-9497-C89FF1BBC6A0}" srcOrd="0" destOrd="0" presId="urn:microsoft.com/office/officeart/2005/8/layout/process1"/>
    <dgm:cxn modelId="{4D33A6F6-1B55-47A8-BD16-CF1D442E61C3}" srcId="{E8AB6AA1-5A5D-44F5-BB68-98F56498F76A}" destId="{32F1E994-109D-4577-BBA2-C9E131E4211E}" srcOrd="0" destOrd="0" parTransId="{8B536BB0-1899-4775-A895-15295B3AB626}" sibTransId="{B32D67B3-9F18-40BD-BA30-7E8E4713C8EE}"/>
    <dgm:cxn modelId="{66BFFBBA-DCAD-4F78-A578-57E55FA47B10}" type="presOf" srcId="{FBA84B95-97B0-4908-BB36-4BEDA231ABB0}" destId="{4B6109C4-0FE0-41E3-B0EB-D573842F4936}" srcOrd="0" destOrd="0" presId="urn:microsoft.com/office/officeart/2005/8/layout/process1"/>
    <dgm:cxn modelId="{2DD3BC28-8AD2-4955-9E11-BDCFD5948719}" type="presOf" srcId="{B32D67B3-9F18-40BD-BA30-7E8E4713C8EE}" destId="{43291A3D-00BF-498D-BE1A-8D74135DBBA1}" srcOrd="1" destOrd="0" presId="urn:microsoft.com/office/officeart/2005/8/layout/process1"/>
    <dgm:cxn modelId="{EC27B487-09D8-4ECC-8061-59B53E48DEBB}" type="presOf" srcId="{ACA90F46-7D8A-4AAA-B891-460FB16904D3}" destId="{50E3DED6-B069-4300-B402-E12F73C4DFEF}" srcOrd="0" destOrd="0" presId="urn:microsoft.com/office/officeart/2005/8/layout/process1"/>
    <dgm:cxn modelId="{6FA0BBAD-56A9-44E8-891D-8BC7E5E19818}" type="presOf" srcId="{2BE6F011-6DD8-4377-9260-B1E9BD7864E6}" destId="{4B6109C4-0FE0-41E3-B0EB-D573842F4936}" srcOrd="0" destOrd="1" presId="urn:microsoft.com/office/officeart/2005/8/layout/process1"/>
    <dgm:cxn modelId="{26D6CBDE-1299-471C-AA57-3EE521790563}" type="presOf" srcId="{4874A898-A0CE-4217-87EA-2E1B80F5E726}" destId="{98CD830D-E969-4657-898B-DF43FC965392}" srcOrd="0" destOrd="0" presId="urn:microsoft.com/office/officeart/2005/8/layout/process1"/>
    <dgm:cxn modelId="{EDDD36F3-FA48-400B-8EDE-3AD65C5D3259}" srcId="{FBA84B95-97B0-4908-BB36-4BEDA231ABB0}" destId="{2BE6F011-6DD8-4377-9260-B1E9BD7864E6}" srcOrd="0" destOrd="0" parTransId="{9EB65255-4429-4D0C-86EE-8681CE0D644F}" sibTransId="{743E08E3-C237-4E96-B93C-47B7661B0507}"/>
    <dgm:cxn modelId="{294C67D6-CFEE-4546-B8C7-7FA123200C60}" srcId="{E8AB6AA1-5A5D-44F5-BB68-98F56498F76A}" destId="{4874A898-A0CE-4217-87EA-2E1B80F5E726}" srcOrd="1" destOrd="0" parTransId="{4B358DEC-C93E-44A5-A3DD-013789862B0D}" sibTransId="{ACA90F46-7D8A-4AAA-B891-460FB16904D3}"/>
    <dgm:cxn modelId="{8AAE8E7C-4A19-4DBC-AE90-E960859F677F}" type="presOf" srcId="{B32D67B3-9F18-40BD-BA30-7E8E4713C8EE}" destId="{64276C03-0EC2-4748-B147-931366132409}" srcOrd="0" destOrd="0" presId="urn:microsoft.com/office/officeart/2005/8/layout/process1"/>
    <dgm:cxn modelId="{0D779D73-9024-4982-9552-E7422863CE69}" type="presParOf" srcId="{569A8FB0-05BA-448E-9497-C89FF1BBC6A0}" destId="{C03C0F7E-3C7A-463E-A66F-5A1152520D9C}" srcOrd="0" destOrd="0" presId="urn:microsoft.com/office/officeart/2005/8/layout/process1"/>
    <dgm:cxn modelId="{C3364934-BE61-4102-B095-F00245B919DD}" type="presParOf" srcId="{569A8FB0-05BA-448E-9497-C89FF1BBC6A0}" destId="{64276C03-0EC2-4748-B147-931366132409}" srcOrd="1" destOrd="0" presId="urn:microsoft.com/office/officeart/2005/8/layout/process1"/>
    <dgm:cxn modelId="{056F0047-3A77-40F5-9826-B490117F9208}" type="presParOf" srcId="{64276C03-0EC2-4748-B147-931366132409}" destId="{43291A3D-00BF-498D-BE1A-8D74135DBBA1}" srcOrd="0" destOrd="0" presId="urn:microsoft.com/office/officeart/2005/8/layout/process1"/>
    <dgm:cxn modelId="{6455656F-3D0C-42F7-82C3-1216508B5F44}" type="presParOf" srcId="{569A8FB0-05BA-448E-9497-C89FF1BBC6A0}" destId="{98CD830D-E969-4657-898B-DF43FC965392}" srcOrd="2" destOrd="0" presId="urn:microsoft.com/office/officeart/2005/8/layout/process1"/>
    <dgm:cxn modelId="{708EFE0A-C125-4259-8286-C499ED8E5263}" type="presParOf" srcId="{569A8FB0-05BA-448E-9497-C89FF1BBC6A0}" destId="{50E3DED6-B069-4300-B402-E12F73C4DFEF}" srcOrd="3" destOrd="0" presId="urn:microsoft.com/office/officeart/2005/8/layout/process1"/>
    <dgm:cxn modelId="{29E58FB2-B3BE-4CFF-837D-D98B6EA2E306}" type="presParOf" srcId="{50E3DED6-B069-4300-B402-E12F73C4DFEF}" destId="{BA678F21-FED8-4324-9604-8BFFE04728DB}" srcOrd="0" destOrd="0" presId="urn:microsoft.com/office/officeart/2005/8/layout/process1"/>
    <dgm:cxn modelId="{17A55A44-A5C4-480D-94C3-8D3667148D50}" type="presParOf" srcId="{569A8FB0-05BA-448E-9497-C89FF1BBC6A0}" destId="{4B6109C4-0FE0-41E3-B0EB-D573842F493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D43BA2-C8E0-46A3-90B5-E31217267B94}" type="datetimeFigureOut">
              <a:rPr lang="en-US" smtClean="0"/>
              <a:t>20/08/2015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B25051-D811-422D-AAEE-D792FCC11FC2}" type="slidenum">
              <a:rPr lang="en-US" smtClean="0"/>
              <a:t>‹#›</a:t>
            </a:fld>
            <a:endParaRPr lang="en-US"/>
          </a:p>
        </p:txBody>
      </p:sp>
    </p:spTree>
    <p:extLst>
      <p:ext uri="{BB962C8B-B14F-4D97-AF65-F5344CB8AC3E}">
        <p14:creationId xmlns:p14="http://schemas.microsoft.com/office/powerpoint/2010/main" val="104919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file:///C:\Users\Administrator\Downloads\Compressed\%3f288"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OAP</a:t>
            </a:r>
            <a:r>
              <a:rPr lang="en-US" baseline="0" smtClean="0"/>
              <a:t> : oedeme aigu du poumon ( tiếng pháp) hoặc acute pulmonary oedema ( tiếng anh)</a:t>
            </a:r>
            <a:endParaRPr lang="en-US"/>
          </a:p>
        </p:txBody>
      </p:sp>
      <p:sp>
        <p:nvSpPr>
          <p:cNvPr id="4" name="Slide Number Placeholder 3"/>
          <p:cNvSpPr>
            <a:spLocks noGrp="1"/>
          </p:cNvSpPr>
          <p:nvPr>
            <p:ph type="sldNum" sz="quarter" idx="10"/>
          </p:nvPr>
        </p:nvSpPr>
        <p:spPr/>
        <p:txBody>
          <a:bodyPr/>
          <a:lstStyle/>
          <a:p>
            <a:fld id="{92B25051-D811-422D-AAEE-D792FCC11FC2}" type="slidenum">
              <a:rPr lang="en-US" smtClean="0"/>
              <a:t>6</a:t>
            </a:fld>
            <a:endParaRPr lang="en-US"/>
          </a:p>
        </p:txBody>
      </p:sp>
    </p:spTree>
    <p:extLst>
      <p:ext uri="{BB962C8B-B14F-4D97-AF65-F5344CB8AC3E}">
        <p14:creationId xmlns:p14="http://schemas.microsoft.com/office/powerpoint/2010/main" val="3879130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3 chi: cánh</a:t>
            </a:r>
            <a:r>
              <a:rPr lang="en-US" baseline="0" smtClean="0"/>
              <a:t> tay T, đùi T và P.</a:t>
            </a:r>
          </a:p>
          <a:p>
            <a:endParaRPr lang="en-US"/>
          </a:p>
        </p:txBody>
      </p:sp>
      <p:sp>
        <p:nvSpPr>
          <p:cNvPr id="4" name="Slide Number Placeholder 3"/>
          <p:cNvSpPr>
            <a:spLocks noGrp="1"/>
          </p:cNvSpPr>
          <p:nvPr>
            <p:ph type="sldNum" sz="quarter" idx="10"/>
          </p:nvPr>
        </p:nvSpPr>
        <p:spPr/>
        <p:txBody>
          <a:bodyPr/>
          <a:lstStyle/>
          <a:p>
            <a:fld id="{92B25051-D811-422D-AAEE-D792FCC11FC2}" type="slidenum">
              <a:rPr lang="en-US" smtClean="0"/>
              <a:t>30</a:t>
            </a:fld>
            <a:endParaRPr lang="en-US"/>
          </a:p>
        </p:txBody>
      </p:sp>
    </p:spTree>
    <p:extLst>
      <p:ext uri="{BB962C8B-B14F-4D97-AF65-F5344CB8AC3E}">
        <p14:creationId xmlns:p14="http://schemas.microsoft.com/office/powerpoint/2010/main" val="28291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latin typeface="Times New Roman" panose="02020603050405020304" pitchFamily="18" charset="0"/>
                <a:cs typeface="Times New Roman" panose="02020603050405020304" pitchFamily="18" charset="0"/>
              </a:rPr>
              <a:t>Mục đích nhằm giúp tìm các bệnh tim có sẵn, tìm các yếu tố khởi phát và cách thức phát bệnh, tuy nhiên việc hỏi bệnh nhân khi bị phù phổi cấp </a:t>
            </a:r>
            <a:r>
              <a:rPr lang="vi-VN" b="1" dirty="0" smtClean="0">
                <a:latin typeface="Times New Roman" panose="02020603050405020304" pitchFamily="18" charset="0"/>
                <a:cs typeface="Times New Roman" panose="02020603050405020304" pitchFamily="18" charset="0"/>
              </a:rPr>
              <a:t>rất hạn chế </a:t>
            </a:r>
            <a:r>
              <a:rPr lang="vi-VN" dirty="0" smtClean="0">
                <a:latin typeface="Times New Roman" panose="02020603050405020304" pitchFamily="18" charset="0"/>
                <a:cs typeface="Times New Roman" panose="02020603050405020304" pitchFamily="18" charset="0"/>
              </a:rPr>
              <a:t>mà chỉ hỏi những vấn đề </a:t>
            </a:r>
            <a:r>
              <a:rPr lang="vi-VN" b="1" dirty="0" smtClean="0">
                <a:latin typeface="Times New Roman" panose="02020603050405020304" pitchFamily="18" charset="0"/>
                <a:cs typeface="Times New Roman" panose="02020603050405020304" pitchFamily="18" charset="0"/>
              </a:rPr>
              <a:t>thật cần thiết </a:t>
            </a:r>
            <a:r>
              <a:rPr lang="vi-VN" dirty="0" smtClean="0">
                <a:latin typeface="Times New Roman" panose="02020603050405020304" pitchFamily="18" charset="0"/>
                <a:cs typeface="Times New Roman" panose="02020603050405020304" pitchFamily="18" charset="0"/>
              </a:rPr>
              <a:t>qua bệnh nhân hay gia đình. </a:t>
            </a:r>
            <a:endParaRPr lang="en-US" dirty="0"/>
          </a:p>
        </p:txBody>
      </p:sp>
      <p:sp>
        <p:nvSpPr>
          <p:cNvPr id="4" name="Slide Number Placeholder 3"/>
          <p:cNvSpPr>
            <a:spLocks noGrp="1"/>
          </p:cNvSpPr>
          <p:nvPr>
            <p:ph type="sldNum" sz="quarter" idx="10"/>
          </p:nvPr>
        </p:nvSpPr>
        <p:spPr/>
        <p:txBody>
          <a:bodyPr/>
          <a:lstStyle/>
          <a:p>
            <a:fld id="{92B25051-D811-422D-AAEE-D792FCC11FC2}" type="slidenum">
              <a:rPr lang="en-US" smtClean="0"/>
              <a:t>33</a:t>
            </a:fld>
            <a:endParaRPr lang="en-US"/>
          </a:p>
        </p:txBody>
      </p:sp>
    </p:spTree>
    <p:extLst>
      <p:ext uri="{BB962C8B-B14F-4D97-AF65-F5344CB8AC3E}">
        <p14:creationId xmlns:p14="http://schemas.microsoft.com/office/powerpoint/2010/main" val="992823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0" i="0" kern="1200" smtClean="0">
                <a:solidFill>
                  <a:schemeClr val="tx1"/>
                </a:solidFill>
                <a:latin typeface="+mn-lt"/>
                <a:ea typeface="+mn-ea"/>
                <a:cs typeface="+mn-cs"/>
              </a:rPr>
              <a:t>Phù phổi huyết động còn gọi là phù phổi do bệnh tim. Quá trình phù phổi diễn biến như sau:</a:t>
            </a:r>
            <a:r>
              <a:rPr lang="vi-VN" smtClean="0"/>
              <a:t/>
            </a:r>
            <a:br>
              <a:rPr lang="vi-VN" smtClean="0"/>
            </a:br>
            <a:r>
              <a:rPr lang="vi-VN" sz="1200" b="0" i="0" kern="1200" smtClean="0">
                <a:solidFill>
                  <a:schemeClr val="tx1"/>
                </a:solidFill>
                <a:latin typeface="+mn-lt"/>
                <a:ea typeface="+mn-ea"/>
                <a:cs typeface="+mn-cs"/>
              </a:rPr>
              <a:t>Khi áp lực trong mao quản cao hơn 10 mmHg thì đã có hiện tượng dịch thấm ra tổ chức kẽ. Khi áp lực = 30 mmHg thì dịch sẽ tràn ồ ạt vào trong lòng phế nang. Do động tác thở, dịch trong lòng phế nang sinh bọt làm tăng thể tích nên nhanh chóng chiếm chỗ trong lòng phế nang, cản trở không khí thở vào gây suy hô hấp</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1200" b="0" i="0" kern="1200" smtClean="0">
                <a:solidFill>
                  <a:schemeClr val="tx1"/>
                </a:solidFill>
                <a:latin typeface="+mn-lt"/>
                <a:ea typeface="+mn-ea"/>
                <a:cs typeface="+mn-cs"/>
              </a:rPr>
              <a:t>Khác với phù phổi huyết động, phù phổi cấp tổn thương có sự phá huỷ thành phế nang-mao mạch. Trường hợp này không cần có cao áp trong mao mạch phổi nhưng huyết tương vẫn dễ dàng tràn ngập vào lòng phế nang gây phù phổi cấp.</a:t>
            </a:r>
            <a:r>
              <a:rPr lang="vi-VN" smtClean="0"/>
              <a:t/>
            </a:r>
            <a:br>
              <a:rPr lang="vi-VN" smtClean="0"/>
            </a:br>
            <a:r>
              <a:rPr lang="vi-VN" sz="1200" b="0" i="0" kern="1200" smtClean="0">
                <a:solidFill>
                  <a:schemeClr val="tx1"/>
                </a:solidFill>
                <a:latin typeface="+mn-lt"/>
                <a:ea typeface="+mn-ea"/>
                <a:cs typeface="+mn-cs"/>
              </a:rPr>
              <a:t>Trong dịch phù phổi do tổn thương có nhiều albumin (&gt; 30 g/l) và có cả các thành phần hữu hình của máu.</a:t>
            </a:r>
            <a:r>
              <a:rPr lang="vi-VN" smtClean="0"/>
              <a:t/>
            </a:r>
            <a:br>
              <a:rPr lang="vi-VN" smtClean="0"/>
            </a:br>
            <a:r>
              <a:rPr lang="vi-VN" sz="1200" b="0" i="0" kern="1200" smtClean="0">
                <a:solidFill>
                  <a:schemeClr val="tx1"/>
                </a:solidFill>
                <a:latin typeface="+mn-lt"/>
                <a:ea typeface="+mn-ea"/>
                <a:cs typeface="+mn-cs"/>
              </a:rPr>
              <a:t>Dịch phù hấp thu chậm và có thể gây xơ phổi, là loại phù phổi cấp nặng nề, khó điều trị; do tình trạng thiếu oxy nặng gây tử vong nhanh chóng.</a:t>
            </a:r>
            <a:endParaRPr lang="en-US" smtClean="0"/>
          </a:p>
          <a:p>
            <a:pPr marL="0" marR="0" lvl="0" indent="0" algn="l" defTabSz="914400" rtl="0" eaLnBrk="1" fontAlgn="auto" latinLnBrk="0" hangingPunct="1">
              <a:lnSpc>
                <a:spcPct val="100000"/>
              </a:lnSpc>
              <a:spcBef>
                <a:spcPts val="0"/>
              </a:spcBef>
              <a:spcAft>
                <a:spcPts val="0"/>
              </a:spcAft>
              <a:buClrTx/>
              <a:buSzTx/>
              <a:buFontTx/>
              <a:buNone/>
              <a:tabLst/>
              <a:defRPr/>
            </a:pPr>
            <a:r>
              <a:rPr lang="vi-VN" smtClean="0">
                <a:latin typeface="Times New Roman" pitchFamily="18" charset="0"/>
                <a:cs typeface="Times New Roman" pitchFamily="18" charset="0"/>
              </a:rPr>
              <a:t>Ngoài ra còn có thể gặp do chết đuối, hít phải dịch dạ dày (hội chứng Mendelson: do axít trong dịch vị phá huỷ thành phế nang-mao mạch), lên độ cao, thở ôxy nguyên chất kéo dài.</a:t>
            </a:r>
            <a:endParaRPr lang="en-US" smtClean="0"/>
          </a:p>
          <a:p>
            <a:endParaRPr lang="en-US"/>
          </a:p>
        </p:txBody>
      </p:sp>
      <p:sp>
        <p:nvSpPr>
          <p:cNvPr id="4" name="Slide Number Placeholder 3"/>
          <p:cNvSpPr>
            <a:spLocks noGrp="1"/>
          </p:cNvSpPr>
          <p:nvPr>
            <p:ph type="sldNum" sz="quarter" idx="10"/>
          </p:nvPr>
        </p:nvSpPr>
        <p:spPr/>
        <p:txBody>
          <a:bodyPr/>
          <a:lstStyle/>
          <a:p>
            <a:fld id="{92B25051-D811-422D-AAEE-D792FCC11FC2}" type="slidenum">
              <a:rPr lang="en-US" smtClean="0"/>
              <a:t>8</a:t>
            </a:fld>
            <a:endParaRPr lang="en-US"/>
          </a:p>
        </p:txBody>
      </p:sp>
    </p:spTree>
    <p:extLst>
      <p:ext uri="{BB962C8B-B14F-4D97-AF65-F5344CB8AC3E}">
        <p14:creationId xmlns:p14="http://schemas.microsoft.com/office/powerpoint/2010/main" val="2161186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smtClean="0">
                <a:solidFill>
                  <a:schemeClr val="tx1"/>
                </a:solidFill>
                <a:latin typeface="Times New Roman" pitchFamily="18" charset="0"/>
                <a:ea typeface="宋体" pitchFamily="2" charset="-122"/>
                <a:cs typeface="+mn-cs"/>
              </a:rPr>
              <a:t>Sự xuất hiện dịch trong các phế nang là hậu quả của các biển đổi quan trọng của một trong hai cơ chế sau và cũng là biểu hiện của 2 kiểu phù phổi cấp gặp trên lâm sàng:</a:t>
            </a:r>
          </a:p>
          <a:p>
            <a:r>
              <a:rPr lang="vi-VN" sz="1200" b="0" i="0" kern="1200" smtClean="0">
                <a:solidFill>
                  <a:schemeClr val="tx1"/>
                </a:solidFill>
                <a:latin typeface="Times New Roman" pitchFamily="18" charset="0"/>
                <a:ea typeface="宋体" pitchFamily="2" charset="-122"/>
                <a:cs typeface="+mn-cs"/>
              </a:rPr>
              <a:t>Phù phổi cấp nguồn gốc do tim (Phù phổi cấp huyết động): do mất cân bằng áp lực ở 2 phía của màng phế nang mao mạch gây tăng lọc nước vào khoảng kẽ rồi tràn vào phế nang.</a:t>
            </a:r>
          </a:p>
          <a:p>
            <a:r>
              <a:rPr lang="vi-VN" sz="1200" b="0" i="0" kern="1200" smtClean="0">
                <a:solidFill>
                  <a:schemeClr val="tx1"/>
                </a:solidFill>
                <a:latin typeface="Times New Roman" pitchFamily="18" charset="0"/>
                <a:ea typeface="宋体" pitchFamily="2" charset="-122"/>
                <a:cs typeface="+mn-cs"/>
              </a:rPr>
              <a:t>Phù phổi cấp không do tim (Phù phổi cấp tổn thương): o rối loạn tính thấm của màng phế nang mao mạch ( tăng Kc), hậu quả là cũng gây tăng lọc nước qua màng mao mạch phế nang bị tổn thương.</a:t>
            </a:r>
          </a:p>
          <a:p>
            <a:r>
              <a:rPr lang="vi-VN" sz="1200" b="0" i="0" kern="1200" smtClean="0">
                <a:solidFill>
                  <a:schemeClr val="tx1"/>
                </a:solidFill>
                <a:latin typeface="Times New Roman" pitchFamily="18" charset="0"/>
                <a:ea typeface="宋体" pitchFamily="2" charset="-122"/>
                <a:cs typeface="+mn-cs"/>
              </a:rPr>
              <a:t>Trên lâm sàng thường có sự phối hợp 2 cơ chế này, phân loại này có tính chất cụ thể hoá</a:t>
            </a:r>
            <a:endParaRPr lang="en-US" smtClean="0"/>
          </a:p>
          <a:p>
            <a:endParaRPr lang="en-US" smtClean="0"/>
          </a:p>
          <a:p>
            <a:endParaRPr lang="en-US"/>
          </a:p>
        </p:txBody>
      </p:sp>
      <p:sp>
        <p:nvSpPr>
          <p:cNvPr id="4" name="Slide Number Placeholder 3"/>
          <p:cNvSpPr>
            <a:spLocks noGrp="1"/>
          </p:cNvSpPr>
          <p:nvPr>
            <p:ph type="sldNum" sz="quarter" idx="10"/>
          </p:nvPr>
        </p:nvSpPr>
        <p:spPr/>
        <p:txBody>
          <a:bodyPr/>
          <a:lstStyle/>
          <a:p>
            <a:fld id="{92B25051-D811-422D-AAEE-D792FCC11FC2}" type="slidenum">
              <a:rPr lang="en-US" smtClean="0"/>
              <a:t>10</a:t>
            </a:fld>
            <a:endParaRPr lang="en-US"/>
          </a:p>
        </p:txBody>
      </p:sp>
    </p:spTree>
    <p:extLst>
      <p:ext uri="{BB962C8B-B14F-4D97-AF65-F5344CB8AC3E}">
        <p14:creationId xmlns:p14="http://schemas.microsoft.com/office/powerpoint/2010/main" val="436539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smtClean="0">
                <a:solidFill>
                  <a:schemeClr val="tx1"/>
                </a:solidFill>
                <a:latin typeface="Times New Roman" pitchFamily="18" charset="0"/>
                <a:ea typeface="宋体" pitchFamily="2" charset="-122"/>
                <a:cs typeface="+mn-cs"/>
              </a:rPr>
              <a:t>Hậu quả trên hô hấp</a:t>
            </a:r>
          </a:p>
          <a:p>
            <a:r>
              <a:rPr lang="vi-VN" sz="1200" b="0" i="0" kern="1200" smtClean="0">
                <a:solidFill>
                  <a:schemeClr val="tx1"/>
                </a:solidFill>
                <a:latin typeface="Times New Roman" pitchFamily="18" charset="0"/>
                <a:ea typeface="宋体" pitchFamily="2" charset="-122"/>
                <a:cs typeface="+mn-cs"/>
              </a:rPr>
              <a:t>Suy hô hấp với giảm oxy hoá máu: tình trạng giảm oxy máu có liên quan với mức độ nặng của phù phổi. Cơ chế gây giảm oxy hoá máu chủ yếu do tác dụng shunt trong phổi. ở giai đoạn tiến triển, tắc nghẽn các tiểu phế quản và phế quản gây giảm thông khí phế nang gây tăng CO</a:t>
            </a:r>
            <a:r>
              <a:rPr lang="vi-VN" sz="1200" b="0" i="0" kern="1200" baseline="-25000" smtClean="0">
                <a:solidFill>
                  <a:schemeClr val="tx1"/>
                </a:solidFill>
                <a:latin typeface="Times New Roman" pitchFamily="18" charset="0"/>
                <a:ea typeface="宋体" pitchFamily="2" charset="-122"/>
                <a:cs typeface="+mn-cs"/>
              </a:rPr>
              <a:t>2</a:t>
            </a:r>
            <a:r>
              <a:rPr lang="vi-VN" sz="1200" b="0" i="0" kern="1200" smtClean="0">
                <a:solidFill>
                  <a:schemeClr val="tx1"/>
                </a:solidFill>
                <a:latin typeface="Times New Roman" pitchFamily="18" charset="0"/>
                <a:ea typeface="宋体" pitchFamily="2" charset="-122"/>
                <a:cs typeface="+mn-cs"/>
              </a:rPr>
              <a:t> máu.</a:t>
            </a:r>
          </a:p>
          <a:p>
            <a:r>
              <a:rPr lang="vi-VN" sz="1200" b="0" i="0" kern="1200" smtClean="0">
                <a:solidFill>
                  <a:schemeClr val="tx1"/>
                </a:solidFill>
                <a:latin typeface="Times New Roman" pitchFamily="18" charset="0"/>
                <a:ea typeface="宋体" pitchFamily="2" charset="-122"/>
                <a:cs typeface="+mn-cs"/>
              </a:rPr>
              <a:t>Phù phổi cấp làm giảm sức căng của phổi làm giảm thể tích phổi và tăng áp lực bề mặt phế nang. Hậu quả gây tăng sức cản đường thở và làm tăng công hô hấp và nguy cơ gây mệt cơ hô hấp.</a:t>
            </a:r>
          </a:p>
          <a:p>
            <a:r>
              <a:rPr lang="vi-VN" sz="1200" b="0" i="0" kern="1200" smtClean="0">
                <a:solidFill>
                  <a:schemeClr val="tx1"/>
                </a:solidFill>
                <a:latin typeface="Times New Roman" pitchFamily="18" charset="0"/>
                <a:ea typeface="宋体" pitchFamily="2" charset="-122"/>
                <a:cs typeface="+mn-cs"/>
              </a:rPr>
              <a:t>Hậu quả trên hô hấp</a:t>
            </a:r>
          </a:p>
          <a:p>
            <a:r>
              <a:rPr lang="vi-VN" sz="1200" b="0" i="0" kern="1200" smtClean="0">
                <a:solidFill>
                  <a:schemeClr val="tx1"/>
                </a:solidFill>
                <a:latin typeface="Times New Roman" pitchFamily="18" charset="0"/>
                <a:ea typeface="宋体" pitchFamily="2" charset="-122"/>
                <a:cs typeface="+mn-cs"/>
              </a:rPr>
              <a:t>Suy hô hấp với giảm oxy hoá máu: tình trạng giảm oxy máu có liên quan với mức độ nặng của phù phổi. Cơ chế gây giảm oxy hoá máu chủ yếu do tác dụng shunt trong phổi. ở giai đoạn tiến triển, tắc nghẽn các tiểu phế quản và phế quản gây giảm thông khí phế nang gây tăng CO</a:t>
            </a:r>
            <a:r>
              <a:rPr lang="vi-VN" sz="1200" b="0" i="0" kern="1200" baseline="-25000" smtClean="0">
                <a:solidFill>
                  <a:schemeClr val="tx1"/>
                </a:solidFill>
                <a:latin typeface="Times New Roman" pitchFamily="18" charset="0"/>
                <a:ea typeface="宋体" pitchFamily="2" charset="-122"/>
                <a:cs typeface="+mn-cs"/>
              </a:rPr>
              <a:t>2</a:t>
            </a:r>
            <a:r>
              <a:rPr lang="vi-VN" sz="1200" b="0" i="0" kern="1200" smtClean="0">
                <a:solidFill>
                  <a:schemeClr val="tx1"/>
                </a:solidFill>
                <a:latin typeface="Times New Roman" pitchFamily="18" charset="0"/>
                <a:ea typeface="宋体" pitchFamily="2" charset="-122"/>
                <a:cs typeface="+mn-cs"/>
              </a:rPr>
              <a:t> máu.</a:t>
            </a:r>
          </a:p>
          <a:p>
            <a:r>
              <a:rPr lang="vi-VN" sz="1200" b="0" i="0" kern="1200" smtClean="0">
                <a:solidFill>
                  <a:schemeClr val="tx1"/>
                </a:solidFill>
                <a:latin typeface="Times New Roman" pitchFamily="18" charset="0"/>
                <a:ea typeface="宋体" pitchFamily="2" charset="-122"/>
                <a:cs typeface="+mn-cs"/>
              </a:rPr>
              <a:t>Phù phổi cấp làm giảm sức căng của phổi làm giảm thể tích phổi và tăng áp lực bề mặt phế nang. Hậu quả gây tăng sức cản đường thở và làm tăng công hô hấp và nguy cơ gây mệt cơ hô hấp.</a:t>
            </a:r>
          </a:p>
          <a:p>
            <a:endParaRPr lang="en-US" smtClean="0"/>
          </a:p>
          <a:p>
            <a:endParaRPr lang="en-US" smtClean="0"/>
          </a:p>
        </p:txBody>
      </p:sp>
      <p:sp>
        <p:nvSpPr>
          <p:cNvPr id="4" name="Slide Number Placeholder 3"/>
          <p:cNvSpPr>
            <a:spLocks noGrp="1"/>
          </p:cNvSpPr>
          <p:nvPr>
            <p:ph type="sldNum" sz="quarter" idx="10"/>
          </p:nvPr>
        </p:nvSpPr>
        <p:spPr/>
        <p:txBody>
          <a:bodyPr/>
          <a:lstStyle/>
          <a:p>
            <a:fld id="{92B25051-D811-422D-AAEE-D792FCC11FC2}" type="slidenum">
              <a:rPr lang="en-US" smtClean="0"/>
              <a:t>11</a:t>
            </a:fld>
            <a:endParaRPr lang="en-US"/>
          </a:p>
        </p:txBody>
      </p:sp>
    </p:spTree>
    <p:extLst>
      <p:ext uri="{BB962C8B-B14F-4D97-AF65-F5344CB8AC3E}">
        <p14:creationId xmlns:p14="http://schemas.microsoft.com/office/powerpoint/2010/main" val="43653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sz="1200" smtClean="0">
                <a:latin typeface="Times New Roman" pitchFamily="18" charset="0"/>
                <a:cs typeface="Times New Roman" pitchFamily="18" charset="0"/>
              </a:rPr>
              <a:t>1</a:t>
            </a:r>
            <a:r>
              <a:rPr lang="vi-VN" sz="1200" smtClean="0">
                <a:latin typeface="Times New Roman" pitchFamily="18" charset="0"/>
                <a:cs typeface="Times New Roman" pitchFamily="18" charset="0"/>
              </a:rPr>
              <a:t>. Do </a:t>
            </a:r>
            <a:r>
              <a:rPr lang="vi-VN" sz="1200" b="1" smtClean="0">
                <a:latin typeface="Times New Roman" pitchFamily="18" charset="0"/>
                <a:cs typeface="Times New Roman" pitchFamily="18" charset="0"/>
              </a:rPr>
              <a:t>tính thấm mao quản biến đổi</a:t>
            </a:r>
            <a:r>
              <a:rPr lang="vi-VN" sz="1200" smtClean="0">
                <a:latin typeface="Times New Roman" pitchFamily="18" charset="0"/>
                <a:cs typeface="Times New Roman" pitchFamily="18" charset="0"/>
              </a:rPr>
              <a:t>: gồm hội chứng suy hô hấp cấp (ARDS), nguyên nhân lây nhiễm, hít phải độc tố, ngoại độc tố lưu thông trong tuần hoàn, đông máu ở trong huyết quản (DIC), phản ứng miễn dịch, urê huyết cao, chết đuối, và hít dị vật. </a:t>
            </a:r>
          </a:p>
          <a:p>
            <a:pPr marL="0" indent="0" algn="just">
              <a:buNone/>
            </a:pPr>
            <a:r>
              <a:rPr lang="en-US" sz="1200" smtClean="0">
                <a:latin typeface="Times New Roman" pitchFamily="18" charset="0"/>
                <a:cs typeface="Times New Roman" pitchFamily="18" charset="0"/>
              </a:rPr>
              <a:t>2</a:t>
            </a:r>
            <a:r>
              <a:rPr lang="vi-VN" sz="1200" smtClean="0">
                <a:latin typeface="Times New Roman" pitchFamily="18" charset="0"/>
                <a:cs typeface="Times New Roman" pitchFamily="18" charset="0"/>
              </a:rPr>
              <a:t>. Do </a:t>
            </a:r>
            <a:r>
              <a:rPr lang="vi-VN" sz="1200" b="1" smtClean="0">
                <a:latin typeface="Times New Roman" pitchFamily="18" charset="0"/>
                <a:cs typeface="Times New Roman" pitchFamily="18" charset="0"/>
              </a:rPr>
              <a:t>áp lực mao mạch phổi gia tăng</a:t>
            </a:r>
            <a:r>
              <a:rPr lang="vi-VN" sz="1200" smtClean="0">
                <a:latin typeface="Times New Roman" pitchFamily="18" charset="0"/>
                <a:cs typeface="Times New Roman" pitchFamily="18" charset="0"/>
              </a:rPr>
              <a:t>: do tim và không do tim (tắc động mạch phổi, quá tải thể tích...)</a:t>
            </a:r>
          </a:p>
          <a:p>
            <a:pPr marL="0" indent="0" algn="just">
              <a:buNone/>
            </a:pPr>
            <a:r>
              <a:rPr lang="en-US" sz="1200" smtClean="0">
                <a:latin typeface="Times New Roman" pitchFamily="18" charset="0"/>
                <a:cs typeface="Times New Roman" pitchFamily="18" charset="0"/>
              </a:rPr>
              <a:t>3</a:t>
            </a:r>
            <a:r>
              <a:rPr lang="vi-VN" sz="1200" smtClean="0">
                <a:latin typeface="Times New Roman" pitchFamily="18" charset="0"/>
                <a:cs typeface="Times New Roman" pitchFamily="18" charset="0"/>
              </a:rPr>
              <a:t>. Do </a:t>
            </a:r>
            <a:r>
              <a:rPr lang="vi-VN" sz="1200" b="1" smtClean="0">
                <a:latin typeface="Times New Roman" pitchFamily="18" charset="0"/>
                <a:cs typeface="Times New Roman" pitchFamily="18" charset="0"/>
              </a:rPr>
              <a:t>giảm áp suất keo</a:t>
            </a:r>
            <a:r>
              <a:rPr lang="vi-VN" sz="1200" smtClean="0">
                <a:latin typeface="Times New Roman" pitchFamily="18" charset="0"/>
                <a:cs typeface="Times New Roman" pitchFamily="18" charset="0"/>
              </a:rPr>
              <a:t> như trong giảm anbumin-huyết.</a:t>
            </a:r>
          </a:p>
          <a:p>
            <a:pPr marL="0" indent="0" algn="just">
              <a:buNone/>
            </a:pPr>
            <a:r>
              <a:rPr lang="en-US" sz="1200" smtClean="0">
                <a:latin typeface="Times New Roman" pitchFamily="18" charset="0"/>
                <a:cs typeface="Times New Roman" pitchFamily="18" charset="0"/>
              </a:rPr>
              <a:t>4</a:t>
            </a:r>
            <a:r>
              <a:rPr lang="vi-VN" sz="1200" smtClean="0">
                <a:latin typeface="Times New Roman" pitchFamily="18" charset="0"/>
                <a:cs typeface="Times New Roman" pitchFamily="18" charset="0"/>
              </a:rPr>
              <a:t>. Do </a:t>
            </a:r>
            <a:r>
              <a:rPr lang="vi-VN" sz="1200" b="1" smtClean="0">
                <a:latin typeface="Times New Roman" pitchFamily="18" charset="0"/>
                <a:cs typeface="Times New Roman" pitchFamily="18" charset="0"/>
              </a:rPr>
              <a:t>suy hệ thống bạch huyết</a:t>
            </a:r>
            <a:r>
              <a:rPr lang="vi-VN" sz="1200" smtClean="0">
                <a:latin typeface="Times New Roman" pitchFamily="18" charset="0"/>
                <a:cs typeface="Times New Roman" pitchFamily="18" charset="0"/>
              </a:rPr>
              <a:t>.</a:t>
            </a:r>
          </a:p>
          <a:p>
            <a:pPr marL="0" indent="0" algn="just">
              <a:buNone/>
            </a:pPr>
            <a:r>
              <a:rPr lang="en-US" sz="1200" smtClean="0">
                <a:latin typeface="Times New Roman" pitchFamily="18" charset="0"/>
                <a:cs typeface="Times New Roman" pitchFamily="18" charset="0"/>
              </a:rPr>
              <a:t>5</a:t>
            </a:r>
            <a:r>
              <a:rPr lang="vi-VN" sz="1200" smtClean="0">
                <a:latin typeface="Times New Roman" pitchFamily="18" charset="0"/>
                <a:cs typeface="Times New Roman" pitchFamily="18" charset="0"/>
              </a:rPr>
              <a:t>. Do </a:t>
            </a:r>
            <a:r>
              <a:rPr lang="vi-VN" sz="1200" b="1" smtClean="0">
                <a:latin typeface="Times New Roman" pitchFamily="18" charset="0"/>
                <a:cs typeface="Times New Roman" pitchFamily="18" charset="0"/>
              </a:rPr>
              <a:t>áp lực màng phổi quá âm</a:t>
            </a:r>
            <a:r>
              <a:rPr lang="vi-VN" sz="1200" smtClean="0">
                <a:latin typeface="Times New Roman" pitchFamily="18" charset="0"/>
                <a:cs typeface="Times New Roman" pitchFamily="18" charset="0"/>
              </a:rPr>
              <a:t> với thể tích cuối thì thở ra quá tăng.</a:t>
            </a:r>
          </a:p>
          <a:p>
            <a:pPr marL="0" indent="0" algn="just">
              <a:buNone/>
            </a:pPr>
            <a:r>
              <a:rPr lang="en-US" sz="1200" smtClean="0">
                <a:latin typeface="Times New Roman" pitchFamily="18" charset="0"/>
                <a:cs typeface="Times New Roman" pitchFamily="18" charset="0"/>
              </a:rPr>
              <a:t>6</a:t>
            </a:r>
            <a:r>
              <a:rPr lang="vi-VN" sz="1200" smtClean="0">
                <a:latin typeface="Times New Roman" pitchFamily="18" charset="0"/>
                <a:cs typeface="Times New Roman" pitchFamily="18" charset="0"/>
              </a:rPr>
              <a:t>. Do </a:t>
            </a:r>
            <a:r>
              <a:rPr lang="vi-VN" sz="1200" b="1" smtClean="0">
                <a:latin typeface="Times New Roman" pitchFamily="18" charset="0"/>
                <a:cs typeface="Times New Roman" pitchFamily="18" charset="0"/>
              </a:rPr>
              <a:t>những cơ chế chưa biết rõ</a:t>
            </a:r>
            <a:r>
              <a:rPr lang="vi-VN" sz="1200" smtClean="0">
                <a:latin typeface="Times New Roman" pitchFamily="18" charset="0"/>
                <a:cs typeface="Times New Roman" pitchFamily="18" charset="0"/>
              </a:rPr>
              <a:t>, như phù phổi độ cao (HAPE), phù phổi thần kinh, shock heroin hay quá liều các thuốc, nghẽn mạch phổi, động kinh, khử rung, chất gây mê...</a:t>
            </a:r>
          </a:p>
          <a:p>
            <a:r>
              <a:rPr lang="en-US" smtClean="0"/>
              <a:t> </a:t>
            </a:r>
            <a:endParaRPr lang="en-US"/>
          </a:p>
        </p:txBody>
      </p:sp>
      <p:sp>
        <p:nvSpPr>
          <p:cNvPr id="4" name="Slide Number Placeholder 3"/>
          <p:cNvSpPr>
            <a:spLocks noGrp="1"/>
          </p:cNvSpPr>
          <p:nvPr>
            <p:ph type="sldNum" sz="quarter" idx="10"/>
          </p:nvPr>
        </p:nvSpPr>
        <p:spPr/>
        <p:txBody>
          <a:bodyPr/>
          <a:lstStyle/>
          <a:p>
            <a:fld id="{92B25051-D811-422D-AAEE-D792FCC11FC2}" type="slidenum">
              <a:rPr lang="en-US" smtClean="0"/>
              <a:t>12</a:t>
            </a:fld>
            <a:endParaRPr lang="en-US"/>
          </a:p>
        </p:txBody>
      </p:sp>
    </p:spTree>
    <p:extLst>
      <p:ext uri="{BB962C8B-B14F-4D97-AF65-F5344CB8AC3E}">
        <p14:creationId xmlns:p14="http://schemas.microsoft.com/office/powerpoint/2010/main" val="2305509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Việc phân biệt hen PQ và hen tim (giai đoạn đầu của phù phổi cấp) có ý nghĩa quan trọng vì cách điều trị có khác nhau, và một số thuốc điều trị hen tim lại chống chỉ định trên hen PQ. </a:t>
            </a:r>
          </a:p>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latin typeface="Times New Roman" pitchFamily="18" charset="0"/>
                <a:cs typeface="Times New Roman" pitchFamily="18" charset="0"/>
              </a:rPr>
              <a:t>Brain natriuretic peptide (BNP -B type natriuretic peptide) là</a:t>
            </a:r>
            <a:r>
              <a:rPr lang="en-US" b="1" baseline="0" smtClean="0">
                <a:latin typeface="Times New Roman" pitchFamily="18" charset="0"/>
                <a:cs typeface="Times New Roman" pitchFamily="18" charset="0"/>
              </a:rPr>
              <a:t> hocmon dc mô tim tiết ra ở nồng độ cao khi có tăng áp lực và thể tích buồng tim.</a:t>
            </a:r>
            <a:endParaRPr lang="en-US" b="1" smtClean="0">
              <a:latin typeface="Times New Roman" pitchFamily="18" charset="0"/>
              <a:cs typeface="Times New Roman" pitchFamily="18" charset="0"/>
            </a:endParaRPr>
          </a:p>
          <a:p>
            <a:r>
              <a:rPr lang="en-US" sz="1200" kern="1200" smtClean="0">
                <a:solidFill>
                  <a:schemeClr val="tx1"/>
                </a:solidFill>
                <a:effectLst/>
                <a:latin typeface="+mn-lt"/>
                <a:ea typeface="+mn-ea"/>
                <a:cs typeface="+mn-cs"/>
              </a:rPr>
              <a:t> </a:t>
            </a:r>
            <a:br>
              <a:rPr lang="en-US" sz="1200" kern="1200" smtClean="0">
                <a:solidFill>
                  <a:schemeClr val="tx1"/>
                </a:solidFill>
                <a:effectLst/>
                <a:latin typeface="+mn-lt"/>
                <a:ea typeface="+mn-ea"/>
                <a:cs typeface="+mn-cs"/>
              </a:rPr>
            </a:br>
            <a:r>
              <a:rPr lang="en-US" sz="1200" kern="1200" smtClean="0">
                <a:solidFill>
                  <a:schemeClr val="tx1"/>
                </a:solidFill>
                <a:effectLst/>
                <a:latin typeface="+mn-lt"/>
                <a:ea typeface="+mn-ea"/>
                <a:cs typeface="+mn-cs"/>
              </a:rPr>
              <a:t> </a:t>
            </a:r>
            <a:endParaRPr lang="en-US" smtClean="0"/>
          </a:p>
        </p:txBody>
      </p:sp>
      <p:sp>
        <p:nvSpPr>
          <p:cNvPr id="4" name="Slide Number Placeholder 3"/>
          <p:cNvSpPr>
            <a:spLocks noGrp="1"/>
          </p:cNvSpPr>
          <p:nvPr>
            <p:ph type="sldNum" sz="quarter" idx="10"/>
          </p:nvPr>
        </p:nvSpPr>
        <p:spPr/>
        <p:txBody>
          <a:bodyPr/>
          <a:lstStyle/>
          <a:p>
            <a:fld id="{92B25051-D811-422D-AAEE-D792FCC11FC2}" type="slidenum">
              <a:rPr lang="en-US" smtClean="0"/>
              <a:t>21</a:t>
            </a:fld>
            <a:endParaRPr lang="en-US"/>
          </a:p>
        </p:txBody>
      </p:sp>
    </p:spTree>
    <p:extLst>
      <p:ext uri="{BB962C8B-B14F-4D97-AF65-F5344CB8AC3E}">
        <p14:creationId xmlns:p14="http://schemas.microsoft.com/office/powerpoint/2010/main" val="1404152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ED</a:t>
            </a:r>
            <a:r>
              <a:rPr lang="en-US" baseline="0" smtClean="0"/>
              <a:t> – emergency department</a:t>
            </a:r>
          </a:p>
          <a:p>
            <a:r>
              <a:rPr lang="en-US" baseline="0" smtClean="0"/>
              <a:t>CHF – suy tim xung huyết ( congestive heart failure)</a:t>
            </a:r>
          </a:p>
          <a:p>
            <a:r>
              <a:rPr lang="en-US" baseline="0" smtClean="0"/>
              <a:t>A- Airway</a:t>
            </a:r>
          </a:p>
          <a:p>
            <a:r>
              <a:rPr lang="en-US" baseline="0" smtClean="0"/>
              <a:t>B- Breathing</a:t>
            </a:r>
          </a:p>
          <a:p>
            <a:r>
              <a:rPr lang="en-US" baseline="0" smtClean="0"/>
              <a:t>C- circulation ( tuần hoàn)</a:t>
            </a:r>
          </a:p>
          <a:p>
            <a:r>
              <a:rPr lang="en-US" baseline="0" smtClean="0"/>
              <a:t>IV- intravenous</a:t>
            </a:r>
          </a:p>
          <a:p>
            <a:r>
              <a:rPr lang="en-US" baseline="0" smtClean="0"/>
              <a:t>Mask không hít lại – mask có túi dự trữ và valve 1 chiều.</a:t>
            </a:r>
          </a:p>
          <a:p>
            <a:r>
              <a:rPr lang="en-US" b="1" smtClean="0">
                <a:latin typeface="Times New Roman" panose="02020603050405020304" pitchFamily="18" charset="0"/>
                <a:cs typeface="Times New Roman" panose="02020603050405020304" pitchFamily="18" charset="0"/>
              </a:rPr>
              <a:t>Nitroglyxerin : giảm</a:t>
            </a:r>
            <a:r>
              <a:rPr lang="en-US" b="1" baseline="0" smtClean="0">
                <a:latin typeface="Times New Roman" panose="02020603050405020304" pitchFamily="18" charset="0"/>
                <a:cs typeface="Times New Roman" panose="02020603050405020304" pitchFamily="18" charset="0"/>
              </a:rPr>
              <a:t> tiền gánh(thể tích or áp lực cuối tâm trương của của tâm thất)</a:t>
            </a:r>
            <a:endParaRPr lang="en-US"/>
          </a:p>
        </p:txBody>
      </p:sp>
      <p:sp>
        <p:nvSpPr>
          <p:cNvPr id="4" name="Slide Number Placeholder 3"/>
          <p:cNvSpPr>
            <a:spLocks noGrp="1"/>
          </p:cNvSpPr>
          <p:nvPr>
            <p:ph type="sldNum" sz="quarter" idx="10"/>
          </p:nvPr>
        </p:nvSpPr>
        <p:spPr/>
        <p:txBody>
          <a:bodyPr/>
          <a:lstStyle/>
          <a:p>
            <a:fld id="{92B25051-D811-422D-AAEE-D792FCC11FC2}" type="slidenum">
              <a:rPr lang="en-US" smtClean="0"/>
              <a:t>27</a:t>
            </a:fld>
            <a:endParaRPr lang="en-US"/>
          </a:p>
        </p:txBody>
      </p:sp>
    </p:spTree>
    <p:extLst>
      <p:ext uri="{BB962C8B-B14F-4D97-AF65-F5344CB8AC3E}">
        <p14:creationId xmlns:p14="http://schemas.microsoft.com/office/powerpoint/2010/main" val="4010123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vi-VN" sz="1200" b="1" kern="1200" smtClean="0">
                <a:solidFill>
                  <a:schemeClr val="tx1"/>
                </a:solidFill>
                <a:effectLst/>
                <a:latin typeface="+mn-lt"/>
                <a:ea typeface="+mn-ea"/>
                <a:cs typeface="+mn-cs"/>
                <a:hlinkClick r:id="rId3" action="ppaction://hlinkfile"/>
              </a:rPr>
              <a:t>Thuốc lợi tiểu</a:t>
            </a:r>
            <a:r>
              <a:rPr lang="vi-VN" smtClean="0">
                <a:effectLst/>
              </a:rPr>
              <a:t> - Thuốc hàng đầu, Đầu tiên là furosemide (40-100mg)</a:t>
            </a:r>
            <a:r>
              <a:rPr lang="en-US" smtClean="0">
                <a:effectLst/>
              </a:rPr>
              <a:t>(</a:t>
            </a:r>
            <a:r>
              <a:rPr lang="vi-VN" smtClean="0">
                <a:effectLst/>
              </a:rPr>
              <a:t>0-20 mg IV cho những bệnh nhân có triệu chứng </a:t>
            </a:r>
            <a:r>
              <a:rPr lang="vi-VN" sz="1200" b="1" u="none" strike="noStrike" kern="1200" smtClean="0">
                <a:solidFill>
                  <a:schemeClr val="tx1"/>
                </a:solidFill>
                <a:effectLst/>
                <a:latin typeface="+mn-lt"/>
                <a:ea typeface="+mn-ea"/>
                <a:cs typeface="+mn-cs"/>
                <a:hlinkClick r:id="rId3" action="ppaction://hlinkfile"/>
              </a:rPr>
              <a:t>CHF</a:t>
            </a:r>
            <a:r>
              <a:rPr lang="vi-VN" smtClean="0">
                <a:effectLst/>
              </a:rPr>
              <a:t> chưa sử dụng thuốc lợi tiểu</a:t>
            </a:r>
            <a:br>
              <a:rPr lang="vi-VN" smtClean="0">
                <a:effectLst/>
              </a:rPr>
            </a:br>
            <a:r>
              <a:rPr lang="vi-VN" smtClean="0">
                <a:effectLst/>
              </a:rPr>
              <a:t> 40-80 mg IV cho những bệnh nhân đã sử dụng thuốc lợi tiểu</a:t>
            </a:r>
            <a:br>
              <a:rPr lang="vi-VN" smtClean="0">
                <a:effectLst/>
              </a:rPr>
            </a:br>
            <a:r>
              <a:rPr lang="vi-VN" smtClean="0">
                <a:effectLst/>
              </a:rPr>
              <a:t> 80-120 mg IV cho những bệnh nhân có triệu chứng kháng đối với liều ban đầu sau 1 H </a:t>
            </a:r>
            <a:br>
              <a:rPr lang="vi-VN" smtClean="0">
                <a:effectLst/>
              </a:rPr>
            </a:br>
            <a:r>
              <a:rPr lang="vi-VN" smtClean="0">
                <a:effectLst/>
              </a:rPr>
              <a:t> Những liều cao và nhanh hơn có thể thích hợp cho bệnh nhân ác liệt</a:t>
            </a:r>
            <a:r>
              <a:rPr lang="en-US" smtClean="0">
                <a:effectLst/>
              </a:rPr>
              <a:t>)</a:t>
            </a:r>
          </a:p>
          <a:p>
            <a:pPr marL="228600" indent="-228600">
              <a:buAutoNum type="arabicPeriod"/>
            </a:pPr>
            <a:r>
              <a:rPr lang="vi-VN" sz="1200" b="1" kern="1200" smtClean="0">
                <a:solidFill>
                  <a:schemeClr val="tx1"/>
                </a:solidFill>
                <a:effectLst/>
                <a:latin typeface="+mn-lt"/>
                <a:ea typeface="+mn-ea"/>
                <a:cs typeface="+mn-cs"/>
                <a:hlinkClick r:id="rId3" action="ppaction://hlinkfile"/>
              </a:rPr>
              <a:t>Những nitrat</a:t>
            </a:r>
            <a:r>
              <a:rPr lang="vi-VN" smtClean="0">
                <a:effectLst/>
              </a:rPr>
              <a:t>- Giảm nhu cầu oxi cơ tim bởi giảm tiền gánh và hậu gánh. Trong những bệnh nhân tăng huyết áp ác tính, nitroprusside gây giãn nở huyết mạch hơn nitroglyxerin. Tuy vậy, tính độc thiocyanate và cướp máu vành lliên quan đến nitroprusside, Nitroglyxerin IV còn là cách chữa bệnh lựa chọn để giảm afterload. </a:t>
            </a:r>
            <a:br>
              <a:rPr lang="vi-VN" smtClean="0">
                <a:effectLst/>
              </a:rPr>
            </a:br>
            <a:r>
              <a:rPr lang="vi-VN" smtClean="0">
                <a:effectLst/>
              </a:rPr>
              <a:t>Nitroglyxerin ( Nitroglyxerin Nitrostat)- SL và nitrospray đặc biệt hữu ích ở bệnh nhân có mặt với phù phổi cấp với một huyết áp tâm thu ít nhất 100 Hg mm.</a:t>
            </a:r>
            <a:br>
              <a:rPr lang="vi-VN" smtClean="0">
                <a:effectLst/>
              </a:rPr>
            </a:br>
            <a:r>
              <a:rPr lang="vi-VN" smtClean="0">
                <a:effectLst/>
              </a:rPr>
              <a:t>Nitrospray: spray đơn (0.4 mg) chuẩn liều 1/ 150 SL single; có thể lặp lại q3-5 min nếu huyết động cho phép tới liều tối đa 1.2mg</a:t>
            </a:r>
            <a:br>
              <a:rPr lang="vi-VN" smtClean="0">
                <a:effectLst/>
              </a:rPr>
            </a:br>
            <a:r>
              <a:rPr lang="vi-VN" smtClean="0">
                <a:effectLst/>
              </a:rPr>
              <a:t>Thuốc mỡ: áp dụng dán nitropaste 1-2 inch vào thành ngực</a:t>
            </a:r>
            <a:br>
              <a:rPr lang="vi-VN" smtClean="0">
                <a:effectLst/>
              </a:rPr>
            </a:br>
            <a:r>
              <a:rPr lang="vi-VN" smtClean="0">
                <a:effectLst/>
              </a:rPr>
              <a:t>Tiêm bắt đầu 20 mcg/ min IV và nhịp độ để tác dụng 5-10 mcg tăng dần q3-5 min</a:t>
            </a:r>
            <a:endParaRPr lang="en-US" smtClean="0">
              <a:effectLst/>
            </a:endParaRPr>
          </a:p>
        </p:txBody>
      </p:sp>
      <p:sp>
        <p:nvSpPr>
          <p:cNvPr id="4" name="Slide Number Placeholder 3"/>
          <p:cNvSpPr>
            <a:spLocks noGrp="1"/>
          </p:cNvSpPr>
          <p:nvPr>
            <p:ph type="sldNum" sz="quarter" idx="10"/>
          </p:nvPr>
        </p:nvSpPr>
        <p:spPr/>
        <p:txBody>
          <a:bodyPr/>
          <a:lstStyle/>
          <a:p>
            <a:fld id="{92B25051-D811-422D-AAEE-D792FCC11FC2}" type="slidenum">
              <a:rPr lang="en-US" smtClean="0"/>
              <a:t>28</a:t>
            </a:fld>
            <a:endParaRPr lang="en-US"/>
          </a:p>
        </p:txBody>
      </p:sp>
    </p:spTree>
    <p:extLst>
      <p:ext uri="{BB962C8B-B14F-4D97-AF65-F5344CB8AC3E}">
        <p14:creationId xmlns:p14="http://schemas.microsoft.com/office/powerpoint/2010/main" val="2444379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latin typeface="Times New Roman" panose="02020603050405020304" pitchFamily="18" charset="0"/>
                <a:cs typeface="Times New Roman" panose="02020603050405020304" pitchFamily="18" charset="0"/>
              </a:rPr>
              <a:t>CPAP (continuous</a:t>
            </a:r>
            <a:r>
              <a:rPr lang="en-US" b="1" baseline="0" smtClean="0">
                <a:latin typeface="Times New Roman" panose="02020603050405020304" pitchFamily="18" charset="0"/>
                <a:cs typeface="Times New Roman" panose="02020603050405020304" pitchFamily="18" charset="0"/>
              </a:rPr>
              <a:t> positive airway pressure) áp lực đường thở dương tính liên tục</a:t>
            </a:r>
            <a:endParaRPr lang="en-US"/>
          </a:p>
        </p:txBody>
      </p:sp>
      <p:sp>
        <p:nvSpPr>
          <p:cNvPr id="4" name="Slide Number Placeholder 3"/>
          <p:cNvSpPr>
            <a:spLocks noGrp="1"/>
          </p:cNvSpPr>
          <p:nvPr>
            <p:ph type="sldNum" sz="quarter" idx="10"/>
          </p:nvPr>
        </p:nvSpPr>
        <p:spPr/>
        <p:txBody>
          <a:bodyPr/>
          <a:lstStyle/>
          <a:p>
            <a:fld id="{92B25051-D811-422D-AAEE-D792FCC11FC2}" type="slidenum">
              <a:rPr lang="en-US" smtClean="0"/>
              <a:t>29</a:t>
            </a:fld>
            <a:endParaRPr lang="en-US"/>
          </a:p>
        </p:txBody>
      </p:sp>
    </p:spTree>
    <p:extLst>
      <p:ext uri="{BB962C8B-B14F-4D97-AF65-F5344CB8AC3E}">
        <p14:creationId xmlns:p14="http://schemas.microsoft.com/office/powerpoint/2010/main" val="1227676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BA342D-12A0-4551-91DC-00855CEF0F28}" type="datetimeFigureOut">
              <a:rPr lang="en-US" smtClean="0"/>
              <a:t>20/08/2015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F0D9B-BDCC-41EC-BBCB-BDA2604BFAC1}" type="slidenum">
              <a:rPr lang="en-US" smtClean="0"/>
              <a:t>‹#›</a:t>
            </a:fld>
            <a:endParaRPr lang="en-US"/>
          </a:p>
        </p:txBody>
      </p:sp>
    </p:spTree>
    <p:extLst>
      <p:ext uri="{BB962C8B-B14F-4D97-AF65-F5344CB8AC3E}">
        <p14:creationId xmlns:p14="http://schemas.microsoft.com/office/powerpoint/2010/main" val="1440833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A342D-12A0-4551-91DC-00855CEF0F28}" type="datetimeFigureOut">
              <a:rPr lang="en-US" smtClean="0"/>
              <a:t>20/08/2015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F0D9B-BDCC-41EC-BBCB-BDA2604BFAC1}" type="slidenum">
              <a:rPr lang="en-US" smtClean="0"/>
              <a:t>‹#›</a:t>
            </a:fld>
            <a:endParaRPr lang="en-US"/>
          </a:p>
        </p:txBody>
      </p:sp>
    </p:spTree>
    <p:extLst>
      <p:ext uri="{BB962C8B-B14F-4D97-AF65-F5344CB8AC3E}">
        <p14:creationId xmlns:p14="http://schemas.microsoft.com/office/powerpoint/2010/main" val="380217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A342D-12A0-4551-91DC-00855CEF0F28}" type="datetimeFigureOut">
              <a:rPr lang="en-US" smtClean="0"/>
              <a:t>20/08/2015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F0D9B-BDCC-41EC-BBCB-BDA2604BFAC1}" type="slidenum">
              <a:rPr lang="en-US" smtClean="0"/>
              <a:t>‹#›</a:t>
            </a:fld>
            <a:endParaRPr lang="en-US"/>
          </a:p>
        </p:txBody>
      </p:sp>
    </p:spTree>
    <p:extLst>
      <p:ext uri="{BB962C8B-B14F-4D97-AF65-F5344CB8AC3E}">
        <p14:creationId xmlns:p14="http://schemas.microsoft.com/office/powerpoint/2010/main" val="3746224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4" name="Group 206"/>
          <p:cNvGrpSpPr>
            <a:grpSpLocks/>
          </p:cNvGrpSpPr>
          <p:nvPr userDrawn="1"/>
        </p:nvGrpSpPr>
        <p:grpSpPr bwMode="auto">
          <a:xfrm>
            <a:off x="-6350" y="12700"/>
            <a:ext cx="9156700" cy="6858000"/>
            <a:chOff x="-4" y="-2312"/>
            <a:chExt cx="5768" cy="4320"/>
          </a:xfrm>
        </p:grpSpPr>
        <p:sp>
          <p:nvSpPr>
            <p:cNvPr id="5" name="Rectangle 6"/>
            <p:cNvSpPr>
              <a:spLocks noChangeArrowheads="1"/>
            </p:cNvSpPr>
            <p:nvPr userDrawn="1"/>
          </p:nvSpPr>
          <p:spPr bwMode="auto">
            <a:xfrm>
              <a:off x="4" y="-2312"/>
              <a:ext cx="5760" cy="4320"/>
            </a:xfrm>
            <a:prstGeom prst="rect">
              <a:avLst/>
            </a:prstGeom>
            <a:solidFill>
              <a:srgbClr val="E5BD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6" name="Line 7"/>
            <p:cNvSpPr>
              <a:spLocks noChangeShapeType="1"/>
            </p:cNvSpPr>
            <p:nvPr userDrawn="1"/>
          </p:nvSpPr>
          <p:spPr bwMode="auto">
            <a:xfrm>
              <a:off x="5648" y="-504"/>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7" name="Line 8"/>
            <p:cNvSpPr>
              <a:spLocks noChangeShapeType="1"/>
            </p:cNvSpPr>
            <p:nvPr userDrawn="1"/>
          </p:nvSpPr>
          <p:spPr bwMode="auto">
            <a:xfrm>
              <a:off x="5648" y="-392"/>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8" name="Line 9"/>
            <p:cNvSpPr>
              <a:spLocks noChangeShapeType="1"/>
            </p:cNvSpPr>
            <p:nvPr userDrawn="1"/>
          </p:nvSpPr>
          <p:spPr bwMode="auto">
            <a:xfrm>
              <a:off x="5648" y="-280"/>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 name="Line 10"/>
            <p:cNvSpPr>
              <a:spLocks noChangeShapeType="1"/>
            </p:cNvSpPr>
            <p:nvPr userDrawn="1"/>
          </p:nvSpPr>
          <p:spPr bwMode="auto">
            <a:xfrm>
              <a:off x="5648" y="-168"/>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0" name="Line 11"/>
            <p:cNvSpPr>
              <a:spLocks noChangeShapeType="1"/>
            </p:cNvSpPr>
            <p:nvPr userDrawn="1"/>
          </p:nvSpPr>
          <p:spPr bwMode="auto">
            <a:xfrm>
              <a:off x="5648" y="-56"/>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1" name="Line 12"/>
            <p:cNvSpPr>
              <a:spLocks noChangeShapeType="1"/>
            </p:cNvSpPr>
            <p:nvPr userDrawn="1"/>
          </p:nvSpPr>
          <p:spPr bwMode="auto">
            <a:xfrm>
              <a:off x="5648" y="56"/>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2" name="Line 13"/>
            <p:cNvSpPr>
              <a:spLocks noChangeShapeType="1"/>
            </p:cNvSpPr>
            <p:nvPr userDrawn="1"/>
          </p:nvSpPr>
          <p:spPr bwMode="auto">
            <a:xfrm>
              <a:off x="5648" y="168"/>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3" name="Line 14"/>
            <p:cNvSpPr>
              <a:spLocks noChangeShapeType="1"/>
            </p:cNvSpPr>
            <p:nvPr userDrawn="1"/>
          </p:nvSpPr>
          <p:spPr bwMode="auto">
            <a:xfrm>
              <a:off x="5648" y="280"/>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4" name="Line 15"/>
            <p:cNvSpPr>
              <a:spLocks noChangeShapeType="1"/>
            </p:cNvSpPr>
            <p:nvPr userDrawn="1"/>
          </p:nvSpPr>
          <p:spPr bwMode="auto">
            <a:xfrm>
              <a:off x="5648" y="392"/>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5" name="Line 16"/>
            <p:cNvSpPr>
              <a:spLocks noChangeShapeType="1"/>
            </p:cNvSpPr>
            <p:nvPr userDrawn="1"/>
          </p:nvSpPr>
          <p:spPr bwMode="auto">
            <a:xfrm>
              <a:off x="5648" y="504"/>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6" name="Line 17"/>
            <p:cNvSpPr>
              <a:spLocks noChangeShapeType="1"/>
            </p:cNvSpPr>
            <p:nvPr userDrawn="1"/>
          </p:nvSpPr>
          <p:spPr bwMode="auto">
            <a:xfrm>
              <a:off x="5648" y="616"/>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7" name="Line 18"/>
            <p:cNvSpPr>
              <a:spLocks noChangeShapeType="1"/>
            </p:cNvSpPr>
            <p:nvPr userDrawn="1"/>
          </p:nvSpPr>
          <p:spPr bwMode="auto">
            <a:xfrm>
              <a:off x="5648" y="728"/>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8" name="Line 19"/>
            <p:cNvSpPr>
              <a:spLocks noChangeShapeType="1"/>
            </p:cNvSpPr>
            <p:nvPr userDrawn="1"/>
          </p:nvSpPr>
          <p:spPr bwMode="auto">
            <a:xfrm>
              <a:off x="5648" y="840"/>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9" name="Line 20"/>
            <p:cNvSpPr>
              <a:spLocks noChangeShapeType="1"/>
            </p:cNvSpPr>
            <p:nvPr userDrawn="1"/>
          </p:nvSpPr>
          <p:spPr bwMode="auto">
            <a:xfrm>
              <a:off x="5648" y="952"/>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0" name="Line 21"/>
            <p:cNvSpPr>
              <a:spLocks noChangeShapeType="1"/>
            </p:cNvSpPr>
            <p:nvPr userDrawn="1"/>
          </p:nvSpPr>
          <p:spPr bwMode="auto">
            <a:xfrm>
              <a:off x="5648" y="1064"/>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1" name="Line 22"/>
            <p:cNvSpPr>
              <a:spLocks noChangeShapeType="1"/>
            </p:cNvSpPr>
            <p:nvPr userDrawn="1"/>
          </p:nvSpPr>
          <p:spPr bwMode="auto">
            <a:xfrm>
              <a:off x="5648" y="1176"/>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2" name="Line 23"/>
            <p:cNvSpPr>
              <a:spLocks noChangeShapeType="1"/>
            </p:cNvSpPr>
            <p:nvPr userDrawn="1"/>
          </p:nvSpPr>
          <p:spPr bwMode="auto">
            <a:xfrm>
              <a:off x="5648" y="1288"/>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3" name="Line 24"/>
            <p:cNvSpPr>
              <a:spLocks noChangeShapeType="1"/>
            </p:cNvSpPr>
            <p:nvPr userDrawn="1"/>
          </p:nvSpPr>
          <p:spPr bwMode="auto">
            <a:xfrm>
              <a:off x="5648" y="1400"/>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4" name="Line 25"/>
            <p:cNvSpPr>
              <a:spLocks noChangeShapeType="1"/>
            </p:cNvSpPr>
            <p:nvPr userDrawn="1"/>
          </p:nvSpPr>
          <p:spPr bwMode="auto">
            <a:xfrm>
              <a:off x="5648" y="1512"/>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5" name="Line 26"/>
            <p:cNvSpPr>
              <a:spLocks noChangeShapeType="1"/>
            </p:cNvSpPr>
            <p:nvPr userDrawn="1"/>
          </p:nvSpPr>
          <p:spPr bwMode="auto">
            <a:xfrm>
              <a:off x="5648" y="1624"/>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6" name="Line 27"/>
            <p:cNvSpPr>
              <a:spLocks noChangeShapeType="1"/>
            </p:cNvSpPr>
            <p:nvPr userDrawn="1"/>
          </p:nvSpPr>
          <p:spPr bwMode="auto">
            <a:xfrm>
              <a:off x="5648" y="1736"/>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7" name="Freeform 28"/>
            <p:cNvSpPr>
              <a:spLocks/>
            </p:cNvSpPr>
            <p:nvPr userDrawn="1"/>
          </p:nvSpPr>
          <p:spPr bwMode="auto">
            <a:xfrm>
              <a:off x="5644" y="1848"/>
              <a:ext cx="4" cy="54"/>
            </a:xfrm>
            <a:custGeom>
              <a:avLst/>
              <a:gdLst>
                <a:gd name="T0" fmla="*/ 4 w 4"/>
                <a:gd name="T1" fmla="*/ 0 h 54"/>
                <a:gd name="T2" fmla="*/ 4 w 4"/>
                <a:gd name="T3" fmla="*/ 54 h 54"/>
                <a:gd name="T4" fmla="*/ 0 w 4"/>
                <a:gd name="T5" fmla="*/ 54 h 54"/>
                <a:gd name="T6" fmla="*/ 0 60000 65536"/>
                <a:gd name="T7" fmla="*/ 0 60000 65536"/>
                <a:gd name="T8" fmla="*/ 0 60000 65536"/>
              </a:gdLst>
              <a:ahLst/>
              <a:cxnLst>
                <a:cxn ang="T6">
                  <a:pos x="T0" y="T1"/>
                </a:cxn>
                <a:cxn ang="T7">
                  <a:pos x="T2" y="T3"/>
                </a:cxn>
                <a:cxn ang="T8">
                  <a:pos x="T4" y="T5"/>
                </a:cxn>
              </a:cxnLst>
              <a:rect l="0" t="0" r="r" b="b"/>
              <a:pathLst>
                <a:path w="4" h="54">
                  <a:moveTo>
                    <a:pt x="4" y="0"/>
                  </a:moveTo>
                  <a:lnTo>
                    <a:pt x="4" y="54"/>
                  </a:lnTo>
                  <a:lnTo>
                    <a:pt x="0" y="54"/>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8" name="Line 29"/>
            <p:cNvSpPr>
              <a:spLocks noChangeShapeType="1"/>
            </p:cNvSpPr>
            <p:nvPr userDrawn="1"/>
          </p:nvSpPr>
          <p:spPr bwMode="auto">
            <a:xfrm flipH="1">
              <a:off x="5532"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9" name="Line 30"/>
            <p:cNvSpPr>
              <a:spLocks noChangeShapeType="1"/>
            </p:cNvSpPr>
            <p:nvPr userDrawn="1"/>
          </p:nvSpPr>
          <p:spPr bwMode="auto">
            <a:xfrm flipH="1">
              <a:off x="5420"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30" name="Line 31"/>
            <p:cNvSpPr>
              <a:spLocks noChangeShapeType="1"/>
            </p:cNvSpPr>
            <p:nvPr userDrawn="1"/>
          </p:nvSpPr>
          <p:spPr bwMode="auto">
            <a:xfrm flipH="1">
              <a:off x="5308"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31" name="Line 32"/>
            <p:cNvSpPr>
              <a:spLocks noChangeShapeType="1"/>
            </p:cNvSpPr>
            <p:nvPr userDrawn="1"/>
          </p:nvSpPr>
          <p:spPr bwMode="auto">
            <a:xfrm flipH="1">
              <a:off x="5196"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32" name="Line 33"/>
            <p:cNvSpPr>
              <a:spLocks noChangeShapeType="1"/>
            </p:cNvSpPr>
            <p:nvPr userDrawn="1"/>
          </p:nvSpPr>
          <p:spPr bwMode="auto">
            <a:xfrm flipH="1">
              <a:off x="5084"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33" name="Line 34"/>
            <p:cNvSpPr>
              <a:spLocks noChangeShapeType="1"/>
            </p:cNvSpPr>
            <p:nvPr userDrawn="1"/>
          </p:nvSpPr>
          <p:spPr bwMode="auto">
            <a:xfrm flipH="1">
              <a:off x="4972"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34" name="Line 35"/>
            <p:cNvSpPr>
              <a:spLocks noChangeShapeType="1"/>
            </p:cNvSpPr>
            <p:nvPr userDrawn="1"/>
          </p:nvSpPr>
          <p:spPr bwMode="auto">
            <a:xfrm flipH="1">
              <a:off x="4860"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35" name="Line 36"/>
            <p:cNvSpPr>
              <a:spLocks noChangeShapeType="1"/>
            </p:cNvSpPr>
            <p:nvPr userDrawn="1"/>
          </p:nvSpPr>
          <p:spPr bwMode="auto">
            <a:xfrm flipH="1">
              <a:off x="4748"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36" name="Line 37"/>
            <p:cNvSpPr>
              <a:spLocks noChangeShapeType="1"/>
            </p:cNvSpPr>
            <p:nvPr userDrawn="1"/>
          </p:nvSpPr>
          <p:spPr bwMode="auto">
            <a:xfrm flipH="1">
              <a:off x="4636"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37" name="Line 38"/>
            <p:cNvSpPr>
              <a:spLocks noChangeShapeType="1"/>
            </p:cNvSpPr>
            <p:nvPr userDrawn="1"/>
          </p:nvSpPr>
          <p:spPr bwMode="auto">
            <a:xfrm flipH="1">
              <a:off x="4524"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38" name="Line 39"/>
            <p:cNvSpPr>
              <a:spLocks noChangeShapeType="1"/>
            </p:cNvSpPr>
            <p:nvPr userDrawn="1"/>
          </p:nvSpPr>
          <p:spPr bwMode="auto">
            <a:xfrm flipH="1">
              <a:off x="4412"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39" name="Line 40"/>
            <p:cNvSpPr>
              <a:spLocks noChangeShapeType="1"/>
            </p:cNvSpPr>
            <p:nvPr userDrawn="1"/>
          </p:nvSpPr>
          <p:spPr bwMode="auto">
            <a:xfrm flipH="1">
              <a:off x="4300"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40" name="Line 41"/>
            <p:cNvSpPr>
              <a:spLocks noChangeShapeType="1"/>
            </p:cNvSpPr>
            <p:nvPr userDrawn="1"/>
          </p:nvSpPr>
          <p:spPr bwMode="auto">
            <a:xfrm flipH="1">
              <a:off x="4188"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41" name="Line 42"/>
            <p:cNvSpPr>
              <a:spLocks noChangeShapeType="1"/>
            </p:cNvSpPr>
            <p:nvPr userDrawn="1"/>
          </p:nvSpPr>
          <p:spPr bwMode="auto">
            <a:xfrm flipH="1">
              <a:off x="4076"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42" name="Line 43"/>
            <p:cNvSpPr>
              <a:spLocks noChangeShapeType="1"/>
            </p:cNvSpPr>
            <p:nvPr userDrawn="1"/>
          </p:nvSpPr>
          <p:spPr bwMode="auto">
            <a:xfrm flipH="1">
              <a:off x="3964"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43" name="Line 44"/>
            <p:cNvSpPr>
              <a:spLocks noChangeShapeType="1"/>
            </p:cNvSpPr>
            <p:nvPr userDrawn="1"/>
          </p:nvSpPr>
          <p:spPr bwMode="auto">
            <a:xfrm flipH="1">
              <a:off x="3852"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44" name="Line 45"/>
            <p:cNvSpPr>
              <a:spLocks noChangeShapeType="1"/>
            </p:cNvSpPr>
            <p:nvPr userDrawn="1"/>
          </p:nvSpPr>
          <p:spPr bwMode="auto">
            <a:xfrm flipH="1">
              <a:off x="3740"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45" name="Line 46"/>
            <p:cNvSpPr>
              <a:spLocks noChangeShapeType="1"/>
            </p:cNvSpPr>
            <p:nvPr userDrawn="1"/>
          </p:nvSpPr>
          <p:spPr bwMode="auto">
            <a:xfrm flipH="1">
              <a:off x="3628"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46" name="Line 47"/>
            <p:cNvSpPr>
              <a:spLocks noChangeShapeType="1"/>
            </p:cNvSpPr>
            <p:nvPr userDrawn="1"/>
          </p:nvSpPr>
          <p:spPr bwMode="auto">
            <a:xfrm flipH="1">
              <a:off x="3516"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47" name="Line 48"/>
            <p:cNvSpPr>
              <a:spLocks noChangeShapeType="1"/>
            </p:cNvSpPr>
            <p:nvPr userDrawn="1"/>
          </p:nvSpPr>
          <p:spPr bwMode="auto">
            <a:xfrm flipH="1">
              <a:off x="3404"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48" name="Line 49"/>
            <p:cNvSpPr>
              <a:spLocks noChangeShapeType="1"/>
            </p:cNvSpPr>
            <p:nvPr userDrawn="1"/>
          </p:nvSpPr>
          <p:spPr bwMode="auto">
            <a:xfrm flipH="1">
              <a:off x="3292"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49" name="Line 50"/>
            <p:cNvSpPr>
              <a:spLocks noChangeShapeType="1"/>
            </p:cNvSpPr>
            <p:nvPr userDrawn="1"/>
          </p:nvSpPr>
          <p:spPr bwMode="auto">
            <a:xfrm flipH="1">
              <a:off x="3180"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50" name="Line 51"/>
            <p:cNvSpPr>
              <a:spLocks noChangeShapeType="1"/>
            </p:cNvSpPr>
            <p:nvPr userDrawn="1"/>
          </p:nvSpPr>
          <p:spPr bwMode="auto">
            <a:xfrm flipH="1">
              <a:off x="3068"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51" name="Line 52"/>
            <p:cNvSpPr>
              <a:spLocks noChangeShapeType="1"/>
            </p:cNvSpPr>
            <p:nvPr userDrawn="1"/>
          </p:nvSpPr>
          <p:spPr bwMode="auto">
            <a:xfrm flipH="1">
              <a:off x="2956"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52" name="Line 53"/>
            <p:cNvSpPr>
              <a:spLocks noChangeShapeType="1"/>
            </p:cNvSpPr>
            <p:nvPr userDrawn="1"/>
          </p:nvSpPr>
          <p:spPr bwMode="auto">
            <a:xfrm flipH="1">
              <a:off x="2844"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53" name="Line 54"/>
            <p:cNvSpPr>
              <a:spLocks noChangeShapeType="1"/>
            </p:cNvSpPr>
            <p:nvPr userDrawn="1"/>
          </p:nvSpPr>
          <p:spPr bwMode="auto">
            <a:xfrm flipH="1">
              <a:off x="2732"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54" name="Line 55"/>
            <p:cNvSpPr>
              <a:spLocks noChangeShapeType="1"/>
            </p:cNvSpPr>
            <p:nvPr userDrawn="1"/>
          </p:nvSpPr>
          <p:spPr bwMode="auto">
            <a:xfrm flipH="1">
              <a:off x="2620"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55" name="Line 56"/>
            <p:cNvSpPr>
              <a:spLocks noChangeShapeType="1"/>
            </p:cNvSpPr>
            <p:nvPr userDrawn="1"/>
          </p:nvSpPr>
          <p:spPr bwMode="auto">
            <a:xfrm flipH="1">
              <a:off x="2508"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56" name="Line 57"/>
            <p:cNvSpPr>
              <a:spLocks noChangeShapeType="1"/>
            </p:cNvSpPr>
            <p:nvPr userDrawn="1"/>
          </p:nvSpPr>
          <p:spPr bwMode="auto">
            <a:xfrm flipH="1">
              <a:off x="2396"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57" name="Line 58"/>
            <p:cNvSpPr>
              <a:spLocks noChangeShapeType="1"/>
            </p:cNvSpPr>
            <p:nvPr userDrawn="1"/>
          </p:nvSpPr>
          <p:spPr bwMode="auto">
            <a:xfrm flipH="1">
              <a:off x="2284"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58" name="Line 59"/>
            <p:cNvSpPr>
              <a:spLocks noChangeShapeType="1"/>
            </p:cNvSpPr>
            <p:nvPr userDrawn="1"/>
          </p:nvSpPr>
          <p:spPr bwMode="auto">
            <a:xfrm flipH="1">
              <a:off x="2172"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59" name="Line 60"/>
            <p:cNvSpPr>
              <a:spLocks noChangeShapeType="1"/>
            </p:cNvSpPr>
            <p:nvPr userDrawn="1"/>
          </p:nvSpPr>
          <p:spPr bwMode="auto">
            <a:xfrm flipH="1">
              <a:off x="2060"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60" name="Line 61"/>
            <p:cNvSpPr>
              <a:spLocks noChangeShapeType="1"/>
            </p:cNvSpPr>
            <p:nvPr userDrawn="1"/>
          </p:nvSpPr>
          <p:spPr bwMode="auto">
            <a:xfrm flipH="1">
              <a:off x="1948"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61" name="Line 62"/>
            <p:cNvSpPr>
              <a:spLocks noChangeShapeType="1"/>
            </p:cNvSpPr>
            <p:nvPr userDrawn="1"/>
          </p:nvSpPr>
          <p:spPr bwMode="auto">
            <a:xfrm flipH="1">
              <a:off x="1836"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62" name="Line 63"/>
            <p:cNvSpPr>
              <a:spLocks noChangeShapeType="1"/>
            </p:cNvSpPr>
            <p:nvPr userDrawn="1"/>
          </p:nvSpPr>
          <p:spPr bwMode="auto">
            <a:xfrm flipH="1">
              <a:off x="1724"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63" name="Line 64"/>
            <p:cNvSpPr>
              <a:spLocks noChangeShapeType="1"/>
            </p:cNvSpPr>
            <p:nvPr userDrawn="1"/>
          </p:nvSpPr>
          <p:spPr bwMode="auto">
            <a:xfrm flipH="1">
              <a:off x="1612"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64" name="Line 65"/>
            <p:cNvSpPr>
              <a:spLocks noChangeShapeType="1"/>
            </p:cNvSpPr>
            <p:nvPr userDrawn="1"/>
          </p:nvSpPr>
          <p:spPr bwMode="auto">
            <a:xfrm flipH="1">
              <a:off x="1500"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65" name="Line 66"/>
            <p:cNvSpPr>
              <a:spLocks noChangeShapeType="1"/>
            </p:cNvSpPr>
            <p:nvPr userDrawn="1"/>
          </p:nvSpPr>
          <p:spPr bwMode="auto">
            <a:xfrm flipH="1">
              <a:off x="1388"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66" name="Line 67"/>
            <p:cNvSpPr>
              <a:spLocks noChangeShapeType="1"/>
            </p:cNvSpPr>
            <p:nvPr userDrawn="1"/>
          </p:nvSpPr>
          <p:spPr bwMode="auto">
            <a:xfrm flipH="1">
              <a:off x="1276"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67" name="Line 68"/>
            <p:cNvSpPr>
              <a:spLocks noChangeShapeType="1"/>
            </p:cNvSpPr>
            <p:nvPr userDrawn="1"/>
          </p:nvSpPr>
          <p:spPr bwMode="auto">
            <a:xfrm flipH="1">
              <a:off x="1164"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68" name="Line 69"/>
            <p:cNvSpPr>
              <a:spLocks noChangeShapeType="1"/>
            </p:cNvSpPr>
            <p:nvPr userDrawn="1"/>
          </p:nvSpPr>
          <p:spPr bwMode="auto">
            <a:xfrm flipH="1">
              <a:off x="1052"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69" name="Line 70"/>
            <p:cNvSpPr>
              <a:spLocks noChangeShapeType="1"/>
            </p:cNvSpPr>
            <p:nvPr userDrawn="1"/>
          </p:nvSpPr>
          <p:spPr bwMode="auto">
            <a:xfrm flipH="1">
              <a:off x="940"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70" name="Line 71"/>
            <p:cNvSpPr>
              <a:spLocks noChangeShapeType="1"/>
            </p:cNvSpPr>
            <p:nvPr userDrawn="1"/>
          </p:nvSpPr>
          <p:spPr bwMode="auto">
            <a:xfrm flipH="1">
              <a:off x="828"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71" name="Line 72"/>
            <p:cNvSpPr>
              <a:spLocks noChangeShapeType="1"/>
            </p:cNvSpPr>
            <p:nvPr userDrawn="1"/>
          </p:nvSpPr>
          <p:spPr bwMode="auto">
            <a:xfrm flipH="1">
              <a:off x="716"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72" name="Line 73"/>
            <p:cNvSpPr>
              <a:spLocks noChangeShapeType="1"/>
            </p:cNvSpPr>
            <p:nvPr userDrawn="1"/>
          </p:nvSpPr>
          <p:spPr bwMode="auto">
            <a:xfrm flipH="1">
              <a:off x="604"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73" name="Line 74"/>
            <p:cNvSpPr>
              <a:spLocks noChangeShapeType="1"/>
            </p:cNvSpPr>
            <p:nvPr userDrawn="1"/>
          </p:nvSpPr>
          <p:spPr bwMode="auto">
            <a:xfrm flipH="1">
              <a:off x="492"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74" name="Line 75"/>
            <p:cNvSpPr>
              <a:spLocks noChangeShapeType="1"/>
            </p:cNvSpPr>
            <p:nvPr userDrawn="1"/>
          </p:nvSpPr>
          <p:spPr bwMode="auto">
            <a:xfrm flipH="1">
              <a:off x="380"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75" name="Line 76"/>
            <p:cNvSpPr>
              <a:spLocks noChangeShapeType="1"/>
            </p:cNvSpPr>
            <p:nvPr userDrawn="1"/>
          </p:nvSpPr>
          <p:spPr bwMode="auto">
            <a:xfrm flipH="1">
              <a:off x="268"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76" name="Line 77"/>
            <p:cNvSpPr>
              <a:spLocks noChangeShapeType="1"/>
            </p:cNvSpPr>
            <p:nvPr userDrawn="1"/>
          </p:nvSpPr>
          <p:spPr bwMode="auto">
            <a:xfrm flipH="1">
              <a:off x="156" y="1902"/>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77" name="Line 78"/>
            <p:cNvSpPr>
              <a:spLocks noChangeShapeType="1"/>
            </p:cNvSpPr>
            <p:nvPr userDrawn="1"/>
          </p:nvSpPr>
          <p:spPr bwMode="auto">
            <a:xfrm flipV="1">
              <a:off x="112" y="1836"/>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78" name="Line 79"/>
            <p:cNvSpPr>
              <a:spLocks noChangeShapeType="1"/>
            </p:cNvSpPr>
            <p:nvPr userDrawn="1"/>
          </p:nvSpPr>
          <p:spPr bwMode="auto">
            <a:xfrm flipV="1">
              <a:off x="112" y="1724"/>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79" name="Line 80"/>
            <p:cNvSpPr>
              <a:spLocks noChangeShapeType="1"/>
            </p:cNvSpPr>
            <p:nvPr userDrawn="1"/>
          </p:nvSpPr>
          <p:spPr bwMode="auto">
            <a:xfrm flipV="1">
              <a:off x="112" y="1612"/>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80" name="Line 81"/>
            <p:cNvSpPr>
              <a:spLocks noChangeShapeType="1"/>
            </p:cNvSpPr>
            <p:nvPr userDrawn="1"/>
          </p:nvSpPr>
          <p:spPr bwMode="auto">
            <a:xfrm flipV="1">
              <a:off x="112" y="1500"/>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81" name="Line 82"/>
            <p:cNvSpPr>
              <a:spLocks noChangeShapeType="1"/>
            </p:cNvSpPr>
            <p:nvPr userDrawn="1"/>
          </p:nvSpPr>
          <p:spPr bwMode="auto">
            <a:xfrm flipV="1">
              <a:off x="112" y="1388"/>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82" name="Line 83"/>
            <p:cNvSpPr>
              <a:spLocks noChangeShapeType="1"/>
            </p:cNvSpPr>
            <p:nvPr userDrawn="1"/>
          </p:nvSpPr>
          <p:spPr bwMode="auto">
            <a:xfrm flipV="1">
              <a:off x="112" y="1276"/>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83" name="Line 84"/>
            <p:cNvSpPr>
              <a:spLocks noChangeShapeType="1"/>
            </p:cNvSpPr>
            <p:nvPr userDrawn="1"/>
          </p:nvSpPr>
          <p:spPr bwMode="auto">
            <a:xfrm flipV="1">
              <a:off x="112" y="1164"/>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84" name="Line 85"/>
            <p:cNvSpPr>
              <a:spLocks noChangeShapeType="1"/>
            </p:cNvSpPr>
            <p:nvPr userDrawn="1"/>
          </p:nvSpPr>
          <p:spPr bwMode="auto">
            <a:xfrm flipV="1">
              <a:off x="112" y="1052"/>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85" name="Line 86"/>
            <p:cNvSpPr>
              <a:spLocks noChangeShapeType="1"/>
            </p:cNvSpPr>
            <p:nvPr userDrawn="1"/>
          </p:nvSpPr>
          <p:spPr bwMode="auto">
            <a:xfrm flipV="1">
              <a:off x="112" y="940"/>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86" name="Line 87"/>
            <p:cNvSpPr>
              <a:spLocks noChangeShapeType="1"/>
            </p:cNvSpPr>
            <p:nvPr userDrawn="1"/>
          </p:nvSpPr>
          <p:spPr bwMode="auto">
            <a:xfrm flipV="1">
              <a:off x="112" y="828"/>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87" name="Line 88"/>
            <p:cNvSpPr>
              <a:spLocks noChangeShapeType="1"/>
            </p:cNvSpPr>
            <p:nvPr userDrawn="1"/>
          </p:nvSpPr>
          <p:spPr bwMode="auto">
            <a:xfrm flipV="1">
              <a:off x="112" y="716"/>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88" name="Line 89"/>
            <p:cNvSpPr>
              <a:spLocks noChangeShapeType="1"/>
            </p:cNvSpPr>
            <p:nvPr userDrawn="1"/>
          </p:nvSpPr>
          <p:spPr bwMode="auto">
            <a:xfrm flipV="1">
              <a:off x="112" y="604"/>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89" name="Line 90"/>
            <p:cNvSpPr>
              <a:spLocks noChangeShapeType="1"/>
            </p:cNvSpPr>
            <p:nvPr userDrawn="1"/>
          </p:nvSpPr>
          <p:spPr bwMode="auto">
            <a:xfrm flipV="1">
              <a:off x="112" y="492"/>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0" name="Line 91"/>
            <p:cNvSpPr>
              <a:spLocks noChangeShapeType="1"/>
            </p:cNvSpPr>
            <p:nvPr userDrawn="1"/>
          </p:nvSpPr>
          <p:spPr bwMode="auto">
            <a:xfrm flipV="1">
              <a:off x="112" y="380"/>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1" name="Line 92"/>
            <p:cNvSpPr>
              <a:spLocks noChangeShapeType="1"/>
            </p:cNvSpPr>
            <p:nvPr userDrawn="1"/>
          </p:nvSpPr>
          <p:spPr bwMode="auto">
            <a:xfrm flipV="1">
              <a:off x="112" y="268"/>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 name="Line 93"/>
            <p:cNvSpPr>
              <a:spLocks noChangeShapeType="1"/>
            </p:cNvSpPr>
            <p:nvPr userDrawn="1"/>
          </p:nvSpPr>
          <p:spPr bwMode="auto">
            <a:xfrm flipV="1">
              <a:off x="112" y="156"/>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3" name="Line 94"/>
            <p:cNvSpPr>
              <a:spLocks noChangeShapeType="1"/>
            </p:cNvSpPr>
            <p:nvPr userDrawn="1"/>
          </p:nvSpPr>
          <p:spPr bwMode="auto">
            <a:xfrm flipV="1">
              <a:off x="112" y="44"/>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4" name="Line 95"/>
            <p:cNvSpPr>
              <a:spLocks noChangeShapeType="1"/>
            </p:cNvSpPr>
            <p:nvPr userDrawn="1"/>
          </p:nvSpPr>
          <p:spPr bwMode="auto">
            <a:xfrm flipV="1">
              <a:off x="112" y="-68"/>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5" name="Line 96"/>
            <p:cNvSpPr>
              <a:spLocks noChangeShapeType="1"/>
            </p:cNvSpPr>
            <p:nvPr userDrawn="1"/>
          </p:nvSpPr>
          <p:spPr bwMode="auto">
            <a:xfrm flipV="1">
              <a:off x="112" y="-180"/>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6" name="Line 97"/>
            <p:cNvSpPr>
              <a:spLocks noChangeShapeType="1"/>
            </p:cNvSpPr>
            <p:nvPr userDrawn="1"/>
          </p:nvSpPr>
          <p:spPr bwMode="auto">
            <a:xfrm flipV="1">
              <a:off x="112" y="-292"/>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7" name="Line 98"/>
            <p:cNvSpPr>
              <a:spLocks noChangeShapeType="1"/>
            </p:cNvSpPr>
            <p:nvPr userDrawn="1"/>
          </p:nvSpPr>
          <p:spPr bwMode="auto">
            <a:xfrm flipV="1">
              <a:off x="112" y="-404"/>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8" name="Line 99"/>
            <p:cNvSpPr>
              <a:spLocks noChangeShapeType="1"/>
            </p:cNvSpPr>
            <p:nvPr userDrawn="1"/>
          </p:nvSpPr>
          <p:spPr bwMode="auto">
            <a:xfrm flipV="1">
              <a:off x="112" y="-504"/>
              <a:ext cx="0" cy="44"/>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9" name="Freeform 100"/>
            <p:cNvSpPr>
              <a:spLocks/>
            </p:cNvSpPr>
            <p:nvPr userDrawn="1"/>
          </p:nvSpPr>
          <p:spPr bwMode="auto">
            <a:xfrm>
              <a:off x="-4" y="-2312"/>
              <a:ext cx="5760" cy="2720"/>
            </a:xfrm>
            <a:custGeom>
              <a:avLst/>
              <a:gdLst>
                <a:gd name="T0" fmla="*/ 0 w 5760"/>
                <a:gd name="T1" fmla="*/ 1744 h 2720"/>
                <a:gd name="T2" fmla="*/ 252 w 5760"/>
                <a:gd name="T3" fmla="*/ 1812 h 2720"/>
                <a:gd name="T4" fmla="*/ 478 w 5760"/>
                <a:gd name="T5" fmla="*/ 1866 h 2720"/>
                <a:gd name="T6" fmla="*/ 768 w 5760"/>
                <a:gd name="T7" fmla="*/ 1926 h 2720"/>
                <a:gd name="T8" fmla="*/ 1112 w 5760"/>
                <a:gd name="T9" fmla="*/ 1986 h 2720"/>
                <a:gd name="T10" fmla="*/ 1508 w 5760"/>
                <a:gd name="T11" fmla="*/ 2044 h 2720"/>
                <a:gd name="T12" fmla="*/ 1948 w 5760"/>
                <a:gd name="T13" fmla="*/ 2090 h 2720"/>
                <a:gd name="T14" fmla="*/ 2184 w 5760"/>
                <a:gd name="T15" fmla="*/ 2108 h 2720"/>
                <a:gd name="T16" fmla="*/ 2430 w 5760"/>
                <a:gd name="T17" fmla="*/ 2122 h 2720"/>
                <a:gd name="T18" fmla="*/ 2430 w 5760"/>
                <a:gd name="T19" fmla="*/ 2270 h 2720"/>
                <a:gd name="T20" fmla="*/ 2440 w 5760"/>
                <a:gd name="T21" fmla="*/ 2362 h 2720"/>
                <a:gd name="T22" fmla="*/ 2466 w 5760"/>
                <a:gd name="T23" fmla="*/ 2446 h 2720"/>
                <a:gd name="T24" fmla="*/ 2508 w 5760"/>
                <a:gd name="T25" fmla="*/ 2522 h 2720"/>
                <a:gd name="T26" fmla="*/ 2562 w 5760"/>
                <a:gd name="T27" fmla="*/ 2588 h 2720"/>
                <a:gd name="T28" fmla="*/ 2628 w 5760"/>
                <a:gd name="T29" fmla="*/ 2644 h 2720"/>
                <a:gd name="T30" fmla="*/ 2706 w 5760"/>
                <a:gd name="T31" fmla="*/ 2686 h 2720"/>
                <a:gd name="T32" fmla="*/ 2790 w 5760"/>
                <a:gd name="T33" fmla="*/ 2712 h 2720"/>
                <a:gd name="T34" fmla="*/ 2880 w 5760"/>
                <a:gd name="T35" fmla="*/ 2720 h 2720"/>
                <a:gd name="T36" fmla="*/ 2926 w 5760"/>
                <a:gd name="T37" fmla="*/ 2718 h 2720"/>
                <a:gd name="T38" fmla="*/ 3014 w 5760"/>
                <a:gd name="T39" fmla="*/ 2700 h 2720"/>
                <a:gd name="T40" fmla="*/ 3094 w 5760"/>
                <a:gd name="T41" fmla="*/ 2666 h 2720"/>
                <a:gd name="T42" fmla="*/ 3166 w 5760"/>
                <a:gd name="T43" fmla="*/ 2618 h 2720"/>
                <a:gd name="T44" fmla="*/ 3228 w 5760"/>
                <a:gd name="T45" fmla="*/ 2556 h 2720"/>
                <a:gd name="T46" fmla="*/ 3276 w 5760"/>
                <a:gd name="T47" fmla="*/ 2486 h 2720"/>
                <a:gd name="T48" fmla="*/ 3310 w 5760"/>
                <a:gd name="T49" fmla="*/ 2404 h 2720"/>
                <a:gd name="T50" fmla="*/ 3328 w 5760"/>
                <a:gd name="T51" fmla="*/ 2316 h 2720"/>
                <a:gd name="T52" fmla="*/ 3330 w 5760"/>
                <a:gd name="T53" fmla="*/ 2126 h 2720"/>
                <a:gd name="T54" fmla="*/ 3472 w 5760"/>
                <a:gd name="T55" fmla="*/ 2120 h 2720"/>
                <a:gd name="T56" fmla="*/ 3762 w 5760"/>
                <a:gd name="T57" fmla="*/ 2102 h 2720"/>
                <a:gd name="T58" fmla="*/ 4058 w 5760"/>
                <a:gd name="T59" fmla="*/ 2076 h 2720"/>
                <a:gd name="T60" fmla="*/ 4358 w 5760"/>
                <a:gd name="T61" fmla="*/ 2040 h 2720"/>
                <a:gd name="T62" fmla="*/ 4664 w 5760"/>
                <a:gd name="T63" fmla="*/ 1994 h 2720"/>
                <a:gd name="T64" fmla="*/ 4974 w 5760"/>
                <a:gd name="T65" fmla="*/ 1938 h 2720"/>
                <a:gd name="T66" fmla="*/ 5286 w 5760"/>
                <a:gd name="T67" fmla="*/ 1870 h 2720"/>
                <a:gd name="T68" fmla="*/ 5602 w 5760"/>
                <a:gd name="T69" fmla="*/ 1788 h 2720"/>
                <a:gd name="T70" fmla="*/ 5760 w 5760"/>
                <a:gd name="T71" fmla="*/ 0 h 2720"/>
                <a:gd name="T72" fmla="*/ 0 w 5760"/>
                <a:gd name="T73" fmla="*/ 1744 h 27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60" h="2720">
                  <a:moveTo>
                    <a:pt x="0" y="1744"/>
                  </a:moveTo>
                  <a:lnTo>
                    <a:pt x="0" y="1744"/>
                  </a:lnTo>
                  <a:lnTo>
                    <a:pt x="90" y="1770"/>
                  </a:lnTo>
                  <a:lnTo>
                    <a:pt x="252" y="1812"/>
                  </a:lnTo>
                  <a:lnTo>
                    <a:pt x="358" y="1838"/>
                  </a:lnTo>
                  <a:lnTo>
                    <a:pt x="478" y="1866"/>
                  </a:lnTo>
                  <a:lnTo>
                    <a:pt x="616" y="1896"/>
                  </a:lnTo>
                  <a:lnTo>
                    <a:pt x="768" y="1926"/>
                  </a:lnTo>
                  <a:lnTo>
                    <a:pt x="932" y="1956"/>
                  </a:lnTo>
                  <a:lnTo>
                    <a:pt x="1112" y="1986"/>
                  </a:lnTo>
                  <a:lnTo>
                    <a:pt x="1304" y="2016"/>
                  </a:lnTo>
                  <a:lnTo>
                    <a:pt x="1508" y="2044"/>
                  </a:lnTo>
                  <a:lnTo>
                    <a:pt x="1722" y="2068"/>
                  </a:lnTo>
                  <a:lnTo>
                    <a:pt x="1948" y="2090"/>
                  </a:lnTo>
                  <a:lnTo>
                    <a:pt x="2066" y="2100"/>
                  </a:lnTo>
                  <a:lnTo>
                    <a:pt x="2184" y="2108"/>
                  </a:lnTo>
                  <a:lnTo>
                    <a:pt x="2306" y="2116"/>
                  </a:lnTo>
                  <a:lnTo>
                    <a:pt x="2430" y="2122"/>
                  </a:lnTo>
                  <a:lnTo>
                    <a:pt x="2430" y="2270"/>
                  </a:lnTo>
                  <a:lnTo>
                    <a:pt x="2432" y="2316"/>
                  </a:lnTo>
                  <a:lnTo>
                    <a:pt x="2440" y="2362"/>
                  </a:lnTo>
                  <a:lnTo>
                    <a:pt x="2450" y="2404"/>
                  </a:lnTo>
                  <a:lnTo>
                    <a:pt x="2466" y="2446"/>
                  </a:lnTo>
                  <a:lnTo>
                    <a:pt x="2484" y="2486"/>
                  </a:lnTo>
                  <a:lnTo>
                    <a:pt x="2508" y="2522"/>
                  </a:lnTo>
                  <a:lnTo>
                    <a:pt x="2534" y="2556"/>
                  </a:lnTo>
                  <a:lnTo>
                    <a:pt x="2562" y="2588"/>
                  </a:lnTo>
                  <a:lnTo>
                    <a:pt x="2594" y="2618"/>
                  </a:lnTo>
                  <a:lnTo>
                    <a:pt x="2628" y="2644"/>
                  </a:lnTo>
                  <a:lnTo>
                    <a:pt x="2666" y="2666"/>
                  </a:lnTo>
                  <a:lnTo>
                    <a:pt x="2706" y="2686"/>
                  </a:lnTo>
                  <a:lnTo>
                    <a:pt x="2746" y="2700"/>
                  </a:lnTo>
                  <a:lnTo>
                    <a:pt x="2790" y="2712"/>
                  </a:lnTo>
                  <a:lnTo>
                    <a:pt x="2834" y="2718"/>
                  </a:lnTo>
                  <a:lnTo>
                    <a:pt x="2880" y="2720"/>
                  </a:lnTo>
                  <a:lnTo>
                    <a:pt x="2926" y="2718"/>
                  </a:lnTo>
                  <a:lnTo>
                    <a:pt x="2972" y="2712"/>
                  </a:lnTo>
                  <a:lnTo>
                    <a:pt x="3014" y="2700"/>
                  </a:lnTo>
                  <a:lnTo>
                    <a:pt x="3056" y="2686"/>
                  </a:lnTo>
                  <a:lnTo>
                    <a:pt x="3094" y="2666"/>
                  </a:lnTo>
                  <a:lnTo>
                    <a:pt x="3132" y="2644"/>
                  </a:lnTo>
                  <a:lnTo>
                    <a:pt x="3166" y="2618"/>
                  </a:lnTo>
                  <a:lnTo>
                    <a:pt x="3198" y="2588"/>
                  </a:lnTo>
                  <a:lnTo>
                    <a:pt x="3228" y="2556"/>
                  </a:lnTo>
                  <a:lnTo>
                    <a:pt x="3254" y="2522"/>
                  </a:lnTo>
                  <a:lnTo>
                    <a:pt x="3276" y="2486"/>
                  </a:lnTo>
                  <a:lnTo>
                    <a:pt x="3296" y="2446"/>
                  </a:lnTo>
                  <a:lnTo>
                    <a:pt x="3310" y="2404"/>
                  </a:lnTo>
                  <a:lnTo>
                    <a:pt x="3322" y="2362"/>
                  </a:lnTo>
                  <a:lnTo>
                    <a:pt x="3328" y="2316"/>
                  </a:lnTo>
                  <a:lnTo>
                    <a:pt x="3330" y="2270"/>
                  </a:lnTo>
                  <a:lnTo>
                    <a:pt x="3330" y="2126"/>
                  </a:lnTo>
                  <a:lnTo>
                    <a:pt x="3472" y="2120"/>
                  </a:lnTo>
                  <a:lnTo>
                    <a:pt x="3616" y="2112"/>
                  </a:lnTo>
                  <a:lnTo>
                    <a:pt x="3762" y="2102"/>
                  </a:lnTo>
                  <a:lnTo>
                    <a:pt x="3910" y="2090"/>
                  </a:lnTo>
                  <a:lnTo>
                    <a:pt x="4058" y="2076"/>
                  </a:lnTo>
                  <a:lnTo>
                    <a:pt x="4208" y="2060"/>
                  </a:lnTo>
                  <a:lnTo>
                    <a:pt x="4358" y="2040"/>
                  </a:lnTo>
                  <a:lnTo>
                    <a:pt x="4512" y="2018"/>
                  </a:lnTo>
                  <a:lnTo>
                    <a:pt x="4664" y="1994"/>
                  </a:lnTo>
                  <a:lnTo>
                    <a:pt x="4818" y="1968"/>
                  </a:lnTo>
                  <a:lnTo>
                    <a:pt x="4974" y="1938"/>
                  </a:lnTo>
                  <a:lnTo>
                    <a:pt x="5130" y="1904"/>
                  </a:lnTo>
                  <a:lnTo>
                    <a:pt x="5286" y="1870"/>
                  </a:lnTo>
                  <a:lnTo>
                    <a:pt x="5444" y="1830"/>
                  </a:lnTo>
                  <a:lnTo>
                    <a:pt x="5602" y="1788"/>
                  </a:lnTo>
                  <a:lnTo>
                    <a:pt x="5760" y="1744"/>
                  </a:lnTo>
                  <a:lnTo>
                    <a:pt x="5760" y="0"/>
                  </a:lnTo>
                  <a:lnTo>
                    <a:pt x="0" y="0"/>
                  </a:lnTo>
                  <a:lnTo>
                    <a:pt x="0" y="1744"/>
                  </a:lnTo>
                  <a:close/>
                </a:path>
              </a:pathLst>
            </a:custGeom>
            <a:solidFill>
              <a:srgbClr val="EFD7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00" name="Freeform 101"/>
            <p:cNvSpPr>
              <a:spLocks/>
            </p:cNvSpPr>
            <p:nvPr userDrawn="1"/>
          </p:nvSpPr>
          <p:spPr bwMode="auto">
            <a:xfrm>
              <a:off x="110" y="-680"/>
              <a:ext cx="26" cy="36"/>
            </a:xfrm>
            <a:custGeom>
              <a:avLst/>
              <a:gdLst>
                <a:gd name="T0" fmla="*/ 0 w 26"/>
                <a:gd name="T1" fmla="*/ 0 h 36"/>
                <a:gd name="T2" fmla="*/ 0 w 26"/>
                <a:gd name="T3" fmla="*/ 28 h 36"/>
                <a:gd name="T4" fmla="*/ 0 w 26"/>
                <a:gd name="T5" fmla="*/ 28 h 36"/>
                <a:gd name="T6" fmla="*/ 26 w 26"/>
                <a:gd name="T7" fmla="*/ 3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6">
                  <a:moveTo>
                    <a:pt x="0" y="0"/>
                  </a:moveTo>
                  <a:lnTo>
                    <a:pt x="0" y="28"/>
                  </a:lnTo>
                  <a:lnTo>
                    <a:pt x="26" y="36"/>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01" name="Line 102"/>
            <p:cNvSpPr>
              <a:spLocks noChangeShapeType="1"/>
            </p:cNvSpPr>
            <p:nvPr userDrawn="1"/>
          </p:nvSpPr>
          <p:spPr bwMode="auto">
            <a:xfrm>
              <a:off x="190" y="-630"/>
              <a:ext cx="54" cy="14"/>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02" name="Freeform 103"/>
            <p:cNvSpPr>
              <a:spLocks/>
            </p:cNvSpPr>
            <p:nvPr userDrawn="1"/>
          </p:nvSpPr>
          <p:spPr bwMode="auto">
            <a:xfrm>
              <a:off x="298" y="-602"/>
              <a:ext cx="54" cy="12"/>
            </a:xfrm>
            <a:custGeom>
              <a:avLst/>
              <a:gdLst>
                <a:gd name="T0" fmla="*/ 0 w 54"/>
                <a:gd name="T1" fmla="*/ 0 h 12"/>
                <a:gd name="T2" fmla="*/ 26 w 54"/>
                <a:gd name="T3" fmla="*/ 6 h 12"/>
                <a:gd name="T4" fmla="*/ 54 w 54"/>
                <a:gd name="T5" fmla="*/ 12 h 12"/>
                <a:gd name="T6" fmla="*/ 0 60000 65536"/>
                <a:gd name="T7" fmla="*/ 0 60000 65536"/>
                <a:gd name="T8" fmla="*/ 0 60000 65536"/>
              </a:gdLst>
              <a:ahLst/>
              <a:cxnLst>
                <a:cxn ang="T6">
                  <a:pos x="T0" y="T1"/>
                </a:cxn>
                <a:cxn ang="T7">
                  <a:pos x="T2" y="T3"/>
                </a:cxn>
                <a:cxn ang="T8">
                  <a:pos x="T4" y="T5"/>
                </a:cxn>
              </a:cxnLst>
              <a:rect l="0" t="0" r="r" b="b"/>
              <a:pathLst>
                <a:path w="54" h="12">
                  <a:moveTo>
                    <a:pt x="0" y="0"/>
                  </a:moveTo>
                  <a:lnTo>
                    <a:pt x="26" y="6"/>
                  </a:lnTo>
                  <a:lnTo>
                    <a:pt x="54" y="12"/>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03" name="Line 104"/>
            <p:cNvSpPr>
              <a:spLocks noChangeShapeType="1"/>
            </p:cNvSpPr>
            <p:nvPr userDrawn="1"/>
          </p:nvSpPr>
          <p:spPr bwMode="auto">
            <a:xfrm>
              <a:off x="408" y="-576"/>
              <a:ext cx="54" cy="12"/>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04" name="Line 105"/>
            <p:cNvSpPr>
              <a:spLocks noChangeShapeType="1"/>
            </p:cNvSpPr>
            <p:nvPr userDrawn="1"/>
          </p:nvSpPr>
          <p:spPr bwMode="auto">
            <a:xfrm>
              <a:off x="516" y="-552"/>
              <a:ext cx="56" cy="12"/>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05" name="Line 106"/>
            <p:cNvSpPr>
              <a:spLocks noChangeShapeType="1"/>
            </p:cNvSpPr>
            <p:nvPr userDrawn="1"/>
          </p:nvSpPr>
          <p:spPr bwMode="auto">
            <a:xfrm>
              <a:off x="626" y="-528"/>
              <a:ext cx="56" cy="1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06" name="Freeform 107"/>
            <p:cNvSpPr>
              <a:spLocks/>
            </p:cNvSpPr>
            <p:nvPr userDrawn="1"/>
          </p:nvSpPr>
          <p:spPr bwMode="auto">
            <a:xfrm>
              <a:off x="736" y="-508"/>
              <a:ext cx="56" cy="12"/>
            </a:xfrm>
            <a:custGeom>
              <a:avLst/>
              <a:gdLst>
                <a:gd name="T0" fmla="*/ 0 w 56"/>
                <a:gd name="T1" fmla="*/ 0 h 12"/>
                <a:gd name="T2" fmla="*/ 8 w 56"/>
                <a:gd name="T3" fmla="*/ 2 h 12"/>
                <a:gd name="T4" fmla="*/ 56 w 56"/>
                <a:gd name="T5" fmla="*/ 12 h 12"/>
                <a:gd name="T6" fmla="*/ 0 60000 65536"/>
                <a:gd name="T7" fmla="*/ 0 60000 65536"/>
                <a:gd name="T8" fmla="*/ 0 60000 65536"/>
              </a:gdLst>
              <a:ahLst/>
              <a:cxnLst>
                <a:cxn ang="T6">
                  <a:pos x="T0" y="T1"/>
                </a:cxn>
                <a:cxn ang="T7">
                  <a:pos x="T2" y="T3"/>
                </a:cxn>
                <a:cxn ang="T8">
                  <a:pos x="T4" y="T5"/>
                </a:cxn>
              </a:cxnLst>
              <a:rect l="0" t="0" r="r" b="b"/>
              <a:pathLst>
                <a:path w="56" h="12">
                  <a:moveTo>
                    <a:pt x="0" y="0"/>
                  </a:moveTo>
                  <a:lnTo>
                    <a:pt x="8" y="2"/>
                  </a:lnTo>
                  <a:lnTo>
                    <a:pt x="56" y="12"/>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07" name="Freeform 108"/>
            <p:cNvSpPr>
              <a:spLocks/>
            </p:cNvSpPr>
            <p:nvPr userDrawn="1"/>
          </p:nvSpPr>
          <p:spPr bwMode="auto">
            <a:xfrm>
              <a:off x="846" y="-486"/>
              <a:ext cx="56" cy="10"/>
            </a:xfrm>
            <a:custGeom>
              <a:avLst/>
              <a:gdLst>
                <a:gd name="T0" fmla="*/ 0 w 56"/>
                <a:gd name="T1" fmla="*/ 0 h 10"/>
                <a:gd name="T2" fmla="*/ 30 w 56"/>
                <a:gd name="T3" fmla="*/ 6 h 10"/>
                <a:gd name="T4" fmla="*/ 56 w 56"/>
                <a:gd name="T5" fmla="*/ 10 h 10"/>
                <a:gd name="T6" fmla="*/ 0 60000 65536"/>
                <a:gd name="T7" fmla="*/ 0 60000 65536"/>
                <a:gd name="T8" fmla="*/ 0 60000 65536"/>
              </a:gdLst>
              <a:ahLst/>
              <a:cxnLst>
                <a:cxn ang="T6">
                  <a:pos x="T0" y="T1"/>
                </a:cxn>
                <a:cxn ang="T7">
                  <a:pos x="T2" y="T3"/>
                </a:cxn>
                <a:cxn ang="T8">
                  <a:pos x="T4" y="T5"/>
                </a:cxn>
              </a:cxnLst>
              <a:rect l="0" t="0" r="r" b="b"/>
              <a:pathLst>
                <a:path w="56" h="10">
                  <a:moveTo>
                    <a:pt x="0" y="0"/>
                  </a:moveTo>
                  <a:lnTo>
                    <a:pt x="30" y="6"/>
                  </a:lnTo>
                  <a:lnTo>
                    <a:pt x="56" y="10"/>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08" name="Line 109"/>
            <p:cNvSpPr>
              <a:spLocks noChangeShapeType="1"/>
            </p:cNvSpPr>
            <p:nvPr userDrawn="1"/>
          </p:nvSpPr>
          <p:spPr bwMode="auto">
            <a:xfrm>
              <a:off x="956" y="-466"/>
              <a:ext cx="56" cy="1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09" name="Line 110"/>
            <p:cNvSpPr>
              <a:spLocks noChangeShapeType="1"/>
            </p:cNvSpPr>
            <p:nvPr userDrawn="1"/>
          </p:nvSpPr>
          <p:spPr bwMode="auto">
            <a:xfrm>
              <a:off x="1066" y="-448"/>
              <a:ext cx="56" cy="1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10" name="Line 111"/>
            <p:cNvSpPr>
              <a:spLocks noChangeShapeType="1"/>
            </p:cNvSpPr>
            <p:nvPr userDrawn="1"/>
          </p:nvSpPr>
          <p:spPr bwMode="auto">
            <a:xfrm>
              <a:off x="1178" y="-430"/>
              <a:ext cx="54" cy="8"/>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11" name="Freeform 112"/>
            <p:cNvSpPr>
              <a:spLocks/>
            </p:cNvSpPr>
            <p:nvPr userDrawn="1"/>
          </p:nvSpPr>
          <p:spPr bwMode="auto">
            <a:xfrm>
              <a:off x="1288" y="-412"/>
              <a:ext cx="56" cy="8"/>
            </a:xfrm>
            <a:custGeom>
              <a:avLst/>
              <a:gdLst>
                <a:gd name="T0" fmla="*/ 0 w 56"/>
                <a:gd name="T1" fmla="*/ 0 h 8"/>
                <a:gd name="T2" fmla="*/ 48 w 56"/>
                <a:gd name="T3" fmla="*/ 6 h 8"/>
                <a:gd name="T4" fmla="*/ 56 w 56"/>
                <a:gd name="T5" fmla="*/ 8 h 8"/>
                <a:gd name="T6" fmla="*/ 0 60000 65536"/>
                <a:gd name="T7" fmla="*/ 0 60000 65536"/>
                <a:gd name="T8" fmla="*/ 0 60000 65536"/>
              </a:gdLst>
              <a:ahLst/>
              <a:cxnLst>
                <a:cxn ang="T6">
                  <a:pos x="T0" y="T1"/>
                </a:cxn>
                <a:cxn ang="T7">
                  <a:pos x="T2" y="T3"/>
                </a:cxn>
                <a:cxn ang="T8">
                  <a:pos x="T4" y="T5"/>
                </a:cxn>
              </a:cxnLst>
              <a:rect l="0" t="0" r="r" b="b"/>
              <a:pathLst>
                <a:path w="56" h="8">
                  <a:moveTo>
                    <a:pt x="0" y="0"/>
                  </a:moveTo>
                  <a:lnTo>
                    <a:pt x="48" y="6"/>
                  </a:lnTo>
                  <a:lnTo>
                    <a:pt x="56" y="8"/>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12" name="Line 113"/>
            <p:cNvSpPr>
              <a:spLocks noChangeShapeType="1"/>
            </p:cNvSpPr>
            <p:nvPr userDrawn="1"/>
          </p:nvSpPr>
          <p:spPr bwMode="auto">
            <a:xfrm>
              <a:off x="1398" y="-398"/>
              <a:ext cx="56" cy="8"/>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13" name="Line 114"/>
            <p:cNvSpPr>
              <a:spLocks noChangeShapeType="1"/>
            </p:cNvSpPr>
            <p:nvPr userDrawn="1"/>
          </p:nvSpPr>
          <p:spPr bwMode="auto">
            <a:xfrm>
              <a:off x="1510" y="-382"/>
              <a:ext cx="56" cy="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14" name="Line 115"/>
            <p:cNvSpPr>
              <a:spLocks noChangeShapeType="1"/>
            </p:cNvSpPr>
            <p:nvPr userDrawn="1"/>
          </p:nvSpPr>
          <p:spPr bwMode="auto">
            <a:xfrm>
              <a:off x="1622" y="-368"/>
              <a:ext cx="54" cy="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15" name="Line 116"/>
            <p:cNvSpPr>
              <a:spLocks noChangeShapeType="1"/>
            </p:cNvSpPr>
            <p:nvPr userDrawn="1"/>
          </p:nvSpPr>
          <p:spPr bwMode="auto">
            <a:xfrm>
              <a:off x="1732" y="-356"/>
              <a:ext cx="56" cy="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16" name="Freeform 117"/>
            <p:cNvSpPr>
              <a:spLocks/>
            </p:cNvSpPr>
            <p:nvPr userDrawn="1"/>
          </p:nvSpPr>
          <p:spPr bwMode="auto">
            <a:xfrm>
              <a:off x="1844" y="-344"/>
              <a:ext cx="56" cy="6"/>
            </a:xfrm>
            <a:custGeom>
              <a:avLst/>
              <a:gdLst>
                <a:gd name="T0" fmla="*/ 0 w 56"/>
                <a:gd name="T1" fmla="*/ 0 h 6"/>
                <a:gd name="T2" fmla="*/ 26 w 56"/>
                <a:gd name="T3" fmla="*/ 4 h 6"/>
                <a:gd name="T4" fmla="*/ 56 w 56"/>
                <a:gd name="T5" fmla="*/ 6 h 6"/>
                <a:gd name="T6" fmla="*/ 0 60000 65536"/>
                <a:gd name="T7" fmla="*/ 0 60000 65536"/>
                <a:gd name="T8" fmla="*/ 0 60000 65536"/>
              </a:gdLst>
              <a:ahLst/>
              <a:cxnLst>
                <a:cxn ang="T6">
                  <a:pos x="T0" y="T1"/>
                </a:cxn>
                <a:cxn ang="T7">
                  <a:pos x="T2" y="T3"/>
                </a:cxn>
                <a:cxn ang="T8">
                  <a:pos x="T4" y="T5"/>
                </a:cxn>
              </a:cxnLst>
              <a:rect l="0" t="0" r="r" b="b"/>
              <a:pathLst>
                <a:path w="56" h="6">
                  <a:moveTo>
                    <a:pt x="0" y="0"/>
                  </a:moveTo>
                  <a:lnTo>
                    <a:pt x="26" y="4"/>
                  </a:lnTo>
                  <a:lnTo>
                    <a:pt x="56" y="6"/>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17" name="Line 118"/>
            <p:cNvSpPr>
              <a:spLocks noChangeShapeType="1"/>
            </p:cNvSpPr>
            <p:nvPr userDrawn="1"/>
          </p:nvSpPr>
          <p:spPr bwMode="auto">
            <a:xfrm>
              <a:off x="1956" y="-332"/>
              <a:ext cx="54" cy="4"/>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18" name="Line 119"/>
            <p:cNvSpPr>
              <a:spLocks noChangeShapeType="1"/>
            </p:cNvSpPr>
            <p:nvPr userDrawn="1"/>
          </p:nvSpPr>
          <p:spPr bwMode="auto">
            <a:xfrm>
              <a:off x="2066" y="-322"/>
              <a:ext cx="56" cy="4"/>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19" name="Line 120"/>
            <p:cNvSpPr>
              <a:spLocks noChangeShapeType="1"/>
            </p:cNvSpPr>
            <p:nvPr userDrawn="1"/>
          </p:nvSpPr>
          <p:spPr bwMode="auto">
            <a:xfrm>
              <a:off x="2178" y="-314"/>
              <a:ext cx="56" cy="4"/>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20" name="Line 121"/>
            <p:cNvSpPr>
              <a:spLocks noChangeShapeType="1"/>
            </p:cNvSpPr>
            <p:nvPr userDrawn="1"/>
          </p:nvSpPr>
          <p:spPr bwMode="auto">
            <a:xfrm>
              <a:off x="2290" y="-306"/>
              <a:ext cx="56" cy="4"/>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21" name="Line 122"/>
            <p:cNvSpPr>
              <a:spLocks noChangeShapeType="1"/>
            </p:cNvSpPr>
            <p:nvPr userDrawn="1"/>
          </p:nvSpPr>
          <p:spPr bwMode="auto">
            <a:xfrm>
              <a:off x="2402" y="-300"/>
              <a:ext cx="56" cy="4"/>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22" name="Freeform 123"/>
            <p:cNvSpPr>
              <a:spLocks/>
            </p:cNvSpPr>
            <p:nvPr userDrawn="1"/>
          </p:nvSpPr>
          <p:spPr bwMode="auto">
            <a:xfrm>
              <a:off x="2496" y="-294"/>
              <a:ext cx="28" cy="28"/>
            </a:xfrm>
            <a:custGeom>
              <a:avLst/>
              <a:gdLst>
                <a:gd name="T0" fmla="*/ 0 w 28"/>
                <a:gd name="T1" fmla="*/ 0 h 28"/>
                <a:gd name="T2" fmla="*/ 0 w 28"/>
                <a:gd name="T3" fmla="*/ 0 h 28"/>
                <a:gd name="T4" fmla="*/ 28 w 28"/>
                <a:gd name="T5" fmla="*/ 0 h 28"/>
                <a:gd name="T6" fmla="*/ 28 w 28"/>
                <a:gd name="T7" fmla="*/ 28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28">
                  <a:moveTo>
                    <a:pt x="0" y="0"/>
                  </a:moveTo>
                  <a:lnTo>
                    <a:pt x="0" y="0"/>
                  </a:lnTo>
                  <a:lnTo>
                    <a:pt x="28" y="0"/>
                  </a:lnTo>
                  <a:lnTo>
                    <a:pt x="28" y="28"/>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23" name="Line 124"/>
            <p:cNvSpPr>
              <a:spLocks noChangeShapeType="1"/>
            </p:cNvSpPr>
            <p:nvPr userDrawn="1"/>
          </p:nvSpPr>
          <p:spPr bwMode="auto">
            <a:xfrm>
              <a:off x="2524" y="-208"/>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24" name="Freeform 125"/>
            <p:cNvSpPr>
              <a:spLocks/>
            </p:cNvSpPr>
            <p:nvPr userDrawn="1"/>
          </p:nvSpPr>
          <p:spPr bwMode="auto">
            <a:xfrm>
              <a:off x="2526" y="-96"/>
              <a:ext cx="4" cy="56"/>
            </a:xfrm>
            <a:custGeom>
              <a:avLst/>
              <a:gdLst>
                <a:gd name="T0" fmla="*/ 0 w 4"/>
                <a:gd name="T1" fmla="*/ 0 h 56"/>
                <a:gd name="T2" fmla="*/ 2 w 4"/>
                <a:gd name="T3" fmla="*/ 32 h 56"/>
                <a:gd name="T4" fmla="*/ 4 w 4"/>
                <a:gd name="T5" fmla="*/ 56 h 56"/>
                <a:gd name="T6" fmla="*/ 0 60000 65536"/>
                <a:gd name="T7" fmla="*/ 0 60000 65536"/>
                <a:gd name="T8" fmla="*/ 0 60000 65536"/>
              </a:gdLst>
              <a:ahLst/>
              <a:cxnLst>
                <a:cxn ang="T6">
                  <a:pos x="T0" y="T1"/>
                </a:cxn>
                <a:cxn ang="T7">
                  <a:pos x="T2" y="T3"/>
                </a:cxn>
                <a:cxn ang="T8">
                  <a:pos x="T4" y="T5"/>
                </a:cxn>
              </a:cxnLst>
              <a:rect l="0" t="0" r="r" b="b"/>
              <a:pathLst>
                <a:path w="4" h="56">
                  <a:moveTo>
                    <a:pt x="0" y="0"/>
                  </a:moveTo>
                  <a:lnTo>
                    <a:pt x="2" y="32"/>
                  </a:lnTo>
                  <a:lnTo>
                    <a:pt x="4" y="56"/>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25" name="Freeform 126"/>
            <p:cNvSpPr>
              <a:spLocks/>
            </p:cNvSpPr>
            <p:nvPr userDrawn="1"/>
          </p:nvSpPr>
          <p:spPr bwMode="auto">
            <a:xfrm>
              <a:off x="2538" y="14"/>
              <a:ext cx="14" cy="54"/>
            </a:xfrm>
            <a:custGeom>
              <a:avLst/>
              <a:gdLst>
                <a:gd name="T0" fmla="*/ 0 w 14"/>
                <a:gd name="T1" fmla="*/ 0 h 54"/>
                <a:gd name="T2" fmla="*/ 2 w 14"/>
                <a:gd name="T3" fmla="*/ 4 h 54"/>
                <a:gd name="T4" fmla="*/ 10 w 14"/>
                <a:gd name="T5" fmla="*/ 44 h 54"/>
                <a:gd name="T6" fmla="*/ 14 w 14"/>
                <a:gd name="T7" fmla="*/ 54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4">
                  <a:moveTo>
                    <a:pt x="0" y="0"/>
                  </a:moveTo>
                  <a:lnTo>
                    <a:pt x="2" y="4"/>
                  </a:lnTo>
                  <a:lnTo>
                    <a:pt x="10" y="44"/>
                  </a:lnTo>
                  <a:lnTo>
                    <a:pt x="14" y="54"/>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26" name="Freeform 127"/>
            <p:cNvSpPr>
              <a:spLocks/>
            </p:cNvSpPr>
            <p:nvPr userDrawn="1"/>
          </p:nvSpPr>
          <p:spPr bwMode="auto">
            <a:xfrm>
              <a:off x="2572" y="122"/>
              <a:ext cx="28" cy="48"/>
            </a:xfrm>
            <a:custGeom>
              <a:avLst/>
              <a:gdLst>
                <a:gd name="T0" fmla="*/ 0 w 28"/>
                <a:gd name="T1" fmla="*/ 0 h 48"/>
                <a:gd name="T2" fmla="*/ 4 w 28"/>
                <a:gd name="T3" fmla="*/ 8 h 48"/>
                <a:gd name="T4" fmla="*/ 22 w 28"/>
                <a:gd name="T5" fmla="*/ 40 h 48"/>
                <a:gd name="T6" fmla="*/ 28 w 28"/>
                <a:gd name="T7" fmla="*/ 48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48">
                  <a:moveTo>
                    <a:pt x="0" y="0"/>
                  </a:moveTo>
                  <a:lnTo>
                    <a:pt x="4" y="8"/>
                  </a:lnTo>
                  <a:lnTo>
                    <a:pt x="22" y="40"/>
                  </a:lnTo>
                  <a:lnTo>
                    <a:pt x="28" y="48"/>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27" name="Freeform 128"/>
            <p:cNvSpPr>
              <a:spLocks/>
            </p:cNvSpPr>
            <p:nvPr userDrawn="1"/>
          </p:nvSpPr>
          <p:spPr bwMode="auto">
            <a:xfrm>
              <a:off x="2636" y="212"/>
              <a:ext cx="42" cy="36"/>
            </a:xfrm>
            <a:custGeom>
              <a:avLst/>
              <a:gdLst>
                <a:gd name="T0" fmla="*/ 0 w 42"/>
                <a:gd name="T1" fmla="*/ 0 h 36"/>
                <a:gd name="T2" fmla="*/ 4 w 42"/>
                <a:gd name="T3" fmla="*/ 6 h 36"/>
                <a:gd name="T4" fmla="*/ 18 w 42"/>
                <a:gd name="T5" fmla="*/ 18 h 36"/>
                <a:gd name="T6" fmla="*/ 32 w 42"/>
                <a:gd name="T7" fmla="*/ 30 h 36"/>
                <a:gd name="T8" fmla="*/ 42 w 42"/>
                <a:gd name="T9" fmla="*/ 3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0" y="0"/>
                  </a:moveTo>
                  <a:lnTo>
                    <a:pt x="4" y="6"/>
                  </a:lnTo>
                  <a:lnTo>
                    <a:pt x="18" y="18"/>
                  </a:lnTo>
                  <a:lnTo>
                    <a:pt x="32" y="30"/>
                  </a:lnTo>
                  <a:lnTo>
                    <a:pt x="42" y="36"/>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28" name="Freeform 129"/>
            <p:cNvSpPr>
              <a:spLocks/>
            </p:cNvSpPr>
            <p:nvPr userDrawn="1"/>
          </p:nvSpPr>
          <p:spPr bwMode="auto">
            <a:xfrm>
              <a:off x="2728" y="272"/>
              <a:ext cx="54" cy="16"/>
            </a:xfrm>
            <a:custGeom>
              <a:avLst/>
              <a:gdLst>
                <a:gd name="T0" fmla="*/ 0 w 54"/>
                <a:gd name="T1" fmla="*/ 0 h 16"/>
                <a:gd name="T2" fmla="*/ 10 w 54"/>
                <a:gd name="T3" fmla="*/ 4 h 16"/>
                <a:gd name="T4" fmla="*/ 30 w 54"/>
                <a:gd name="T5" fmla="*/ 12 h 16"/>
                <a:gd name="T6" fmla="*/ 52 w 54"/>
                <a:gd name="T7" fmla="*/ 16 h 16"/>
                <a:gd name="T8" fmla="*/ 54 w 54"/>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16">
                  <a:moveTo>
                    <a:pt x="0" y="0"/>
                  </a:moveTo>
                  <a:lnTo>
                    <a:pt x="10" y="4"/>
                  </a:lnTo>
                  <a:lnTo>
                    <a:pt x="30" y="12"/>
                  </a:lnTo>
                  <a:lnTo>
                    <a:pt x="52" y="16"/>
                  </a:lnTo>
                  <a:lnTo>
                    <a:pt x="54" y="16"/>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29" name="Freeform 130"/>
            <p:cNvSpPr>
              <a:spLocks/>
            </p:cNvSpPr>
            <p:nvPr userDrawn="1"/>
          </p:nvSpPr>
          <p:spPr bwMode="auto">
            <a:xfrm>
              <a:off x="2838" y="296"/>
              <a:ext cx="56" cy="2"/>
            </a:xfrm>
            <a:custGeom>
              <a:avLst/>
              <a:gdLst>
                <a:gd name="T0" fmla="*/ 0 w 56"/>
                <a:gd name="T1" fmla="*/ 0 h 2"/>
                <a:gd name="T2" fmla="*/ 12 w 56"/>
                <a:gd name="T3" fmla="*/ 2 h 2"/>
                <a:gd name="T4" fmla="*/ 38 w 56"/>
                <a:gd name="T5" fmla="*/ 2 h 2"/>
                <a:gd name="T6" fmla="*/ 56 w 56"/>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2">
                  <a:moveTo>
                    <a:pt x="0" y="0"/>
                  </a:moveTo>
                  <a:lnTo>
                    <a:pt x="12" y="2"/>
                  </a:lnTo>
                  <a:lnTo>
                    <a:pt x="38" y="2"/>
                  </a:lnTo>
                  <a:lnTo>
                    <a:pt x="56" y="2"/>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30" name="Freeform 131"/>
            <p:cNvSpPr>
              <a:spLocks/>
            </p:cNvSpPr>
            <p:nvPr userDrawn="1"/>
          </p:nvSpPr>
          <p:spPr bwMode="auto">
            <a:xfrm>
              <a:off x="2950" y="280"/>
              <a:ext cx="54" cy="12"/>
            </a:xfrm>
            <a:custGeom>
              <a:avLst/>
              <a:gdLst>
                <a:gd name="T0" fmla="*/ 0 w 54"/>
                <a:gd name="T1" fmla="*/ 12 h 12"/>
                <a:gd name="T2" fmla="*/ 20 w 54"/>
                <a:gd name="T3" fmla="*/ 8 h 12"/>
                <a:gd name="T4" fmla="*/ 42 w 54"/>
                <a:gd name="T5" fmla="*/ 4 h 12"/>
                <a:gd name="T6" fmla="*/ 54 w 54"/>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12">
                  <a:moveTo>
                    <a:pt x="0" y="12"/>
                  </a:moveTo>
                  <a:lnTo>
                    <a:pt x="20" y="8"/>
                  </a:lnTo>
                  <a:lnTo>
                    <a:pt x="42" y="4"/>
                  </a:lnTo>
                  <a:lnTo>
                    <a:pt x="54" y="0"/>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31" name="Freeform 132"/>
            <p:cNvSpPr>
              <a:spLocks/>
            </p:cNvSpPr>
            <p:nvPr userDrawn="1"/>
          </p:nvSpPr>
          <p:spPr bwMode="auto">
            <a:xfrm>
              <a:off x="3054" y="224"/>
              <a:ext cx="46" cy="32"/>
            </a:xfrm>
            <a:custGeom>
              <a:avLst/>
              <a:gdLst>
                <a:gd name="T0" fmla="*/ 0 w 46"/>
                <a:gd name="T1" fmla="*/ 32 h 32"/>
                <a:gd name="T2" fmla="*/ 10 w 46"/>
                <a:gd name="T3" fmla="*/ 28 h 32"/>
                <a:gd name="T4" fmla="*/ 26 w 46"/>
                <a:gd name="T5" fmla="*/ 18 h 32"/>
                <a:gd name="T6" fmla="*/ 42 w 46"/>
                <a:gd name="T7" fmla="*/ 6 h 32"/>
                <a:gd name="T8" fmla="*/ 46 w 46"/>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2">
                  <a:moveTo>
                    <a:pt x="0" y="32"/>
                  </a:moveTo>
                  <a:lnTo>
                    <a:pt x="10" y="28"/>
                  </a:lnTo>
                  <a:lnTo>
                    <a:pt x="26" y="18"/>
                  </a:lnTo>
                  <a:lnTo>
                    <a:pt x="42" y="6"/>
                  </a:lnTo>
                  <a:lnTo>
                    <a:pt x="46" y="0"/>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32" name="Freeform 133"/>
            <p:cNvSpPr>
              <a:spLocks/>
            </p:cNvSpPr>
            <p:nvPr userDrawn="1"/>
          </p:nvSpPr>
          <p:spPr bwMode="auto">
            <a:xfrm>
              <a:off x="3140" y="138"/>
              <a:ext cx="30" cy="46"/>
            </a:xfrm>
            <a:custGeom>
              <a:avLst/>
              <a:gdLst>
                <a:gd name="T0" fmla="*/ 0 w 30"/>
                <a:gd name="T1" fmla="*/ 46 h 46"/>
                <a:gd name="T2" fmla="*/ 16 w 30"/>
                <a:gd name="T3" fmla="*/ 24 h 46"/>
                <a:gd name="T4" fmla="*/ 30 w 30"/>
                <a:gd name="T5" fmla="*/ 0 h 46"/>
                <a:gd name="T6" fmla="*/ 0 60000 65536"/>
                <a:gd name="T7" fmla="*/ 0 60000 65536"/>
                <a:gd name="T8" fmla="*/ 0 60000 65536"/>
              </a:gdLst>
              <a:ahLst/>
              <a:cxnLst>
                <a:cxn ang="T6">
                  <a:pos x="T0" y="T1"/>
                </a:cxn>
                <a:cxn ang="T7">
                  <a:pos x="T2" y="T3"/>
                </a:cxn>
                <a:cxn ang="T8">
                  <a:pos x="T4" y="T5"/>
                </a:cxn>
              </a:cxnLst>
              <a:rect l="0" t="0" r="r" b="b"/>
              <a:pathLst>
                <a:path w="30" h="46">
                  <a:moveTo>
                    <a:pt x="0" y="46"/>
                  </a:moveTo>
                  <a:lnTo>
                    <a:pt x="16" y="24"/>
                  </a:lnTo>
                  <a:lnTo>
                    <a:pt x="30" y="0"/>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33" name="Freeform 134"/>
            <p:cNvSpPr>
              <a:spLocks/>
            </p:cNvSpPr>
            <p:nvPr userDrawn="1"/>
          </p:nvSpPr>
          <p:spPr bwMode="auto">
            <a:xfrm>
              <a:off x="3192" y="32"/>
              <a:ext cx="16" cy="54"/>
            </a:xfrm>
            <a:custGeom>
              <a:avLst/>
              <a:gdLst>
                <a:gd name="T0" fmla="*/ 0 w 16"/>
                <a:gd name="T1" fmla="*/ 54 h 54"/>
                <a:gd name="T2" fmla="*/ 10 w 16"/>
                <a:gd name="T3" fmla="*/ 26 h 54"/>
                <a:gd name="T4" fmla="*/ 16 w 16"/>
                <a:gd name="T5" fmla="*/ 0 h 54"/>
                <a:gd name="T6" fmla="*/ 0 60000 65536"/>
                <a:gd name="T7" fmla="*/ 0 60000 65536"/>
                <a:gd name="T8" fmla="*/ 0 60000 65536"/>
              </a:gdLst>
              <a:ahLst/>
              <a:cxnLst>
                <a:cxn ang="T6">
                  <a:pos x="T0" y="T1"/>
                </a:cxn>
                <a:cxn ang="T7">
                  <a:pos x="T2" y="T3"/>
                </a:cxn>
                <a:cxn ang="T8">
                  <a:pos x="T4" y="T5"/>
                </a:cxn>
              </a:cxnLst>
              <a:rect l="0" t="0" r="r" b="b"/>
              <a:pathLst>
                <a:path w="16" h="54">
                  <a:moveTo>
                    <a:pt x="0" y="54"/>
                  </a:moveTo>
                  <a:lnTo>
                    <a:pt x="10" y="26"/>
                  </a:lnTo>
                  <a:lnTo>
                    <a:pt x="16" y="0"/>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34" name="Freeform 135"/>
            <p:cNvSpPr>
              <a:spLocks/>
            </p:cNvSpPr>
            <p:nvPr userDrawn="1"/>
          </p:nvSpPr>
          <p:spPr bwMode="auto">
            <a:xfrm>
              <a:off x="3220" y="-78"/>
              <a:ext cx="6" cy="56"/>
            </a:xfrm>
            <a:custGeom>
              <a:avLst/>
              <a:gdLst>
                <a:gd name="T0" fmla="*/ 0 w 6"/>
                <a:gd name="T1" fmla="*/ 56 h 56"/>
                <a:gd name="T2" fmla="*/ 0 w 6"/>
                <a:gd name="T3" fmla="*/ 56 h 56"/>
                <a:gd name="T4" fmla="*/ 6 w 6"/>
                <a:gd name="T5" fmla="*/ 14 h 56"/>
                <a:gd name="T6" fmla="*/ 6 w 6"/>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56">
                  <a:moveTo>
                    <a:pt x="0" y="56"/>
                  </a:moveTo>
                  <a:lnTo>
                    <a:pt x="0" y="56"/>
                  </a:lnTo>
                  <a:lnTo>
                    <a:pt x="6" y="14"/>
                  </a:lnTo>
                  <a:lnTo>
                    <a:pt x="6" y="0"/>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35" name="Freeform 136"/>
            <p:cNvSpPr>
              <a:spLocks/>
            </p:cNvSpPr>
            <p:nvPr userDrawn="1"/>
          </p:nvSpPr>
          <p:spPr bwMode="auto">
            <a:xfrm>
              <a:off x="3228" y="-190"/>
              <a:ext cx="0" cy="56"/>
            </a:xfrm>
            <a:custGeom>
              <a:avLst/>
              <a:gdLst>
                <a:gd name="T0" fmla="*/ 56 h 56"/>
                <a:gd name="T1" fmla="*/ 38 h 56"/>
                <a:gd name="T2" fmla="*/ 0 h 56"/>
                <a:gd name="T3" fmla="*/ 0 60000 65536"/>
                <a:gd name="T4" fmla="*/ 0 60000 65536"/>
                <a:gd name="T5" fmla="*/ 0 60000 65536"/>
              </a:gdLst>
              <a:ahLst/>
              <a:cxnLst>
                <a:cxn ang="T3">
                  <a:pos x="0" y="T0"/>
                </a:cxn>
                <a:cxn ang="T4">
                  <a:pos x="0" y="T1"/>
                </a:cxn>
                <a:cxn ang="T5">
                  <a:pos x="0" y="T2"/>
                </a:cxn>
              </a:cxnLst>
              <a:rect l="0" t="0" r="r" b="b"/>
              <a:pathLst>
                <a:path h="56">
                  <a:moveTo>
                    <a:pt x="0" y="56"/>
                  </a:moveTo>
                  <a:lnTo>
                    <a:pt x="0" y="38"/>
                  </a:lnTo>
                  <a:lnTo>
                    <a:pt x="0" y="0"/>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36" name="Freeform 137"/>
            <p:cNvSpPr>
              <a:spLocks/>
            </p:cNvSpPr>
            <p:nvPr userDrawn="1"/>
          </p:nvSpPr>
          <p:spPr bwMode="auto">
            <a:xfrm>
              <a:off x="3228" y="-290"/>
              <a:ext cx="28" cy="30"/>
            </a:xfrm>
            <a:custGeom>
              <a:avLst/>
              <a:gdLst>
                <a:gd name="T0" fmla="*/ 0 w 28"/>
                <a:gd name="T1" fmla="*/ 30 h 30"/>
                <a:gd name="T2" fmla="*/ 0 w 28"/>
                <a:gd name="T3" fmla="*/ 2 h 30"/>
                <a:gd name="T4" fmla="*/ 0 w 28"/>
                <a:gd name="T5" fmla="*/ 2 h 30"/>
                <a:gd name="T6" fmla="*/ 28 w 28"/>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30">
                  <a:moveTo>
                    <a:pt x="0" y="30"/>
                  </a:moveTo>
                  <a:lnTo>
                    <a:pt x="0" y="2"/>
                  </a:lnTo>
                  <a:lnTo>
                    <a:pt x="28" y="0"/>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37" name="Line 138"/>
            <p:cNvSpPr>
              <a:spLocks noChangeShapeType="1"/>
            </p:cNvSpPr>
            <p:nvPr userDrawn="1"/>
          </p:nvSpPr>
          <p:spPr bwMode="auto">
            <a:xfrm flipV="1">
              <a:off x="3312" y="-294"/>
              <a:ext cx="56" cy="2"/>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38" name="Freeform 139"/>
            <p:cNvSpPr>
              <a:spLocks/>
            </p:cNvSpPr>
            <p:nvPr userDrawn="1"/>
          </p:nvSpPr>
          <p:spPr bwMode="auto">
            <a:xfrm>
              <a:off x="3424" y="-300"/>
              <a:ext cx="56" cy="2"/>
            </a:xfrm>
            <a:custGeom>
              <a:avLst/>
              <a:gdLst>
                <a:gd name="T0" fmla="*/ 0 w 56"/>
                <a:gd name="T1" fmla="*/ 2 h 2"/>
                <a:gd name="T2" fmla="*/ 20 w 56"/>
                <a:gd name="T3" fmla="*/ 2 h 2"/>
                <a:gd name="T4" fmla="*/ 56 w 56"/>
                <a:gd name="T5" fmla="*/ 0 h 2"/>
                <a:gd name="T6" fmla="*/ 0 60000 65536"/>
                <a:gd name="T7" fmla="*/ 0 60000 65536"/>
                <a:gd name="T8" fmla="*/ 0 60000 65536"/>
              </a:gdLst>
              <a:ahLst/>
              <a:cxnLst>
                <a:cxn ang="T6">
                  <a:pos x="T0" y="T1"/>
                </a:cxn>
                <a:cxn ang="T7">
                  <a:pos x="T2" y="T3"/>
                </a:cxn>
                <a:cxn ang="T8">
                  <a:pos x="T4" y="T5"/>
                </a:cxn>
              </a:cxnLst>
              <a:rect l="0" t="0" r="r" b="b"/>
              <a:pathLst>
                <a:path w="56" h="2">
                  <a:moveTo>
                    <a:pt x="0" y="2"/>
                  </a:moveTo>
                  <a:lnTo>
                    <a:pt x="20" y="2"/>
                  </a:lnTo>
                  <a:lnTo>
                    <a:pt x="56" y="0"/>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39" name="Freeform 140"/>
            <p:cNvSpPr>
              <a:spLocks/>
            </p:cNvSpPr>
            <p:nvPr userDrawn="1"/>
          </p:nvSpPr>
          <p:spPr bwMode="auto">
            <a:xfrm>
              <a:off x="3536" y="-308"/>
              <a:ext cx="56" cy="4"/>
            </a:xfrm>
            <a:custGeom>
              <a:avLst/>
              <a:gdLst>
                <a:gd name="T0" fmla="*/ 0 w 56"/>
                <a:gd name="T1" fmla="*/ 4 h 4"/>
                <a:gd name="T2" fmla="*/ 42 w 56"/>
                <a:gd name="T3" fmla="*/ 2 h 4"/>
                <a:gd name="T4" fmla="*/ 56 w 56"/>
                <a:gd name="T5" fmla="*/ 0 h 4"/>
                <a:gd name="T6" fmla="*/ 0 60000 65536"/>
                <a:gd name="T7" fmla="*/ 0 60000 65536"/>
                <a:gd name="T8" fmla="*/ 0 60000 65536"/>
              </a:gdLst>
              <a:ahLst/>
              <a:cxnLst>
                <a:cxn ang="T6">
                  <a:pos x="T0" y="T1"/>
                </a:cxn>
                <a:cxn ang="T7">
                  <a:pos x="T2" y="T3"/>
                </a:cxn>
                <a:cxn ang="T8">
                  <a:pos x="T4" y="T5"/>
                </a:cxn>
              </a:cxnLst>
              <a:rect l="0" t="0" r="r" b="b"/>
              <a:pathLst>
                <a:path w="56" h="4">
                  <a:moveTo>
                    <a:pt x="0" y="4"/>
                  </a:moveTo>
                  <a:lnTo>
                    <a:pt x="42" y="2"/>
                  </a:lnTo>
                  <a:lnTo>
                    <a:pt x="56" y="0"/>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40" name="Line 141"/>
            <p:cNvSpPr>
              <a:spLocks noChangeShapeType="1"/>
            </p:cNvSpPr>
            <p:nvPr userDrawn="1"/>
          </p:nvSpPr>
          <p:spPr bwMode="auto">
            <a:xfrm flipV="1">
              <a:off x="3648" y="-316"/>
              <a:ext cx="56" cy="4"/>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41" name="Line 142"/>
            <p:cNvSpPr>
              <a:spLocks noChangeShapeType="1"/>
            </p:cNvSpPr>
            <p:nvPr userDrawn="1"/>
          </p:nvSpPr>
          <p:spPr bwMode="auto">
            <a:xfrm flipV="1">
              <a:off x="3760" y="-324"/>
              <a:ext cx="56" cy="4"/>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42" name="Line 143"/>
            <p:cNvSpPr>
              <a:spLocks noChangeShapeType="1"/>
            </p:cNvSpPr>
            <p:nvPr userDrawn="1"/>
          </p:nvSpPr>
          <p:spPr bwMode="auto">
            <a:xfrm flipV="1">
              <a:off x="3872" y="-334"/>
              <a:ext cx="54" cy="4"/>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43" name="Freeform 144"/>
            <p:cNvSpPr>
              <a:spLocks/>
            </p:cNvSpPr>
            <p:nvPr userDrawn="1"/>
          </p:nvSpPr>
          <p:spPr bwMode="auto">
            <a:xfrm>
              <a:off x="3982" y="-346"/>
              <a:ext cx="56" cy="6"/>
            </a:xfrm>
            <a:custGeom>
              <a:avLst/>
              <a:gdLst>
                <a:gd name="T0" fmla="*/ 0 w 56"/>
                <a:gd name="T1" fmla="*/ 6 h 6"/>
                <a:gd name="T2" fmla="*/ 10 w 56"/>
                <a:gd name="T3" fmla="*/ 4 h 6"/>
                <a:gd name="T4" fmla="*/ 56 w 56"/>
                <a:gd name="T5" fmla="*/ 0 h 6"/>
                <a:gd name="T6" fmla="*/ 0 60000 65536"/>
                <a:gd name="T7" fmla="*/ 0 60000 65536"/>
                <a:gd name="T8" fmla="*/ 0 60000 65536"/>
              </a:gdLst>
              <a:ahLst/>
              <a:cxnLst>
                <a:cxn ang="T6">
                  <a:pos x="T0" y="T1"/>
                </a:cxn>
                <a:cxn ang="T7">
                  <a:pos x="T2" y="T3"/>
                </a:cxn>
                <a:cxn ang="T8">
                  <a:pos x="T4" y="T5"/>
                </a:cxn>
              </a:cxnLst>
              <a:rect l="0" t="0" r="r" b="b"/>
              <a:pathLst>
                <a:path w="56" h="6">
                  <a:moveTo>
                    <a:pt x="0" y="6"/>
                  </a:moveTo>
                  <a:lnTo>
                    <a:pt x="10" y="4"/>
                  </a:lnTo>
                  <a:lnTo>
                    <a:pt x="56" y="0"/>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44" name="Freeform 145"/>
            <p:cNvSpPr>
              <a:spLocks/>
            </p:cNvSpPr>
            <p:nvPr userDrawn="1"/>
          </p:nvSpPr>
          <p:spPr bwMode="auto">
            <a:xfrm>
              <a:off x="4094" y="-358"/>
              <a:ext cx="56" cy="6"/>
            </a:xfrm>
            <a:custGeom>
              <a:avLst/>
              <a:gdLst>
                <a:gd name="T0" fmla="*/ 0 w 56"/>
                <a:gd name="T1" fmla="*/ 6 h 6"/>
                <a:gd name="T2" fmla="*/ 40 w 56"/>
                <a:gd name="T3" fmla="*/ 2 h 6"/>
                <a:gd name="T4" fmla="*/ 56 w 56"/>
                <a:gd name="T5" fmla="*/ 0 h 6"/>
                <a:gd name="T6" fmla="*/ 0 60000 65536"/>
                <a:gd name="T7" fmla="*/ 0 60000 65536"/>
                <a:gd name="T8" fmla="*/ 0 60000 65536"/>
              </a:gdLst>
              <a:ahLst/>
              <a:cxnLst>
                <a:cxn ang="T6">
                  <a:pos x="T0" y="T1"/>
                </a:cxn>
                <a:cxn ang="T7">
                  <a:pos x="T2" y="T3"/>
                </a:cxn>
                <a:cxn ang="T8">
                  <a:pos x="T4" y="T5"/>
                </a:cxn>
              </a:cxnLst>
              <a:rect l="0" t="0" r="r" b="b"/>
              <a:pathLst>
                <a:path w="56" h="6">
                  <a:moveTo>
                    <a:pt x="0" y="6"/>
                  </a:moveTo>
                  <a:lnTo>
                    <a:pt x="40" y="2"/>
                  </a:lnTo>
                  <a:lnTo>
                    <a:pt x="56" y="0"/>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45" name="Line 146"/>
            <p:cNvSpPr>
              <a:spLocks noChangeShapeType="1"/>
            </p:cNvSpPr>
            <p:nvPr userDrawn="1"/>
          </p:nvSpPr>
          <p:spPr bwMode="auto">
            <a:xfrm flipV="1">
              <a:off x="4206" y="-372"/>
              <a:ext cx="54" cy="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46" name="Line 147"/>
            <p:cNvSpPr>
              <a:spLocks noChangeShapeType="1"/>
            </p:cNvSpPr>
            <p:nvPr userDrawn="1"/>
          </p:nvSpPr>
          <p:spPr bwMode="auto">
            <a:xfrm flipV="1">
              <a:off x="4316" y="-388"/>
              <a:ext cx="56" cy="8"/>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47" name="Line 148"/>
            <p:cNvSpPr>
              <a:spLocks noChangeShapeType="1"/>
            </p:cNvSpPr>
            <p:nvPr userDrawn="1"/>
          </p:nvSpPr>
          <p:spPr bwMode="auto">
            <a:xfrm flipV="1">
              <a:off x="4428" y="-402"/>
              <a:ext cx="54" cy="8"/>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48" name="Freeform 149"/>
            <p:cNvSpPr>
              <a:spLocks/>
            </p:cNvSpPr>
            <p:nvPr userDrawn="1"/>
          </p:nvSpPr>
          <p:spPr bwMode="auto">
            <a:xfrm>
              <a:off x="4538" y="-420"/>
              <a:ext cx="56" cy="8"/>
            </a:xfrm>
            <a:custGeom>
              <a:avLst/>
              <a:gdLst>
                <a:gd name="T0" fmla="*/ 0 w 56"/>
                <a:gd name="T1" fmla="*/ 8 h 8"/>
                <a:gd name="T2" fmla="*/ 30 w 56"/>
                <a:gd name="T3" fmla="*/ 4 h 8"/>
                <a:gd name="T4" fmla="*/ 56 w 56"/>
                <a:gd name="T5" fmla="*/ 0 h 8"/>
                <a:gd name="T6" fmla="*/ 0 60000 65536"/>
                <a:gd name="T7" fmla="*/ 0 60000 65536"/>
                <a:gd name="T8" fmla="*/ 0 60000 65536"/>
              </a:gdLst>
              <a:ahLst/>
              <a:cxnLst>
                <a:cxn ang="T6">
                  <a:pos x="T0" y="T1"/>
                </a:cxn>
                <a:cxn ang="T7">
                  <a:pos x="T2" y="T3"/>
                </a:cxn>
                <a:cxn ang="T8">
                  <a:pos x="T4" y="T5"/>
                </a:cxn>
              </a:cxnLst>
              <a:rect l="0" t="0" r="r" b="b"/>
              <a:pathLst>
                <a:path w="56" h="8">
                  <a:moveTo>
                    <a:pt x="0" y="8"/>
                  </a:moveTo>
                  <a:lnTo>
                    <a:pt x="30" y="4"/>
                  </a:lnTo>
                  <a:lnTo>
                    <a:pt x="56" y="0"/>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49" name="Line 150"/>
            <p:cNvSpPr>
              <a:spLocks noChangeShapeType="1"/>
            </p:cNvSpPr>
            <p:nvPr userDrawn="1"/>
          </p:nvSpPr>
          <p:spPr bwMode="auto">
            <a:xfrm flipV="1">
              <a:off x="4648" y="-438"/>
              <a:ext cx="56" cy="8"/>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50" name="Line 151"/>
            <p:cNvSpPr>
              <a:spLocks noChangeShapeType="1"/>
            </p:cNvSpPr>
            <p:nvPr userDrawn="1"/>
          </p:nvSpPr>
          <p:spPr bwMode="auto">
            <a:xfrm flipV="1">
              <a:off x="4758" y="-458"/>
              <a:ext cx="56" cy="1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51" name="Line 152"/>
            <p:cNvSpPr>
              <a:spLocks noChangeShapeType="1"/>
            </p:cNvSpPr>
            <p:nvPr userDrawn="1"/>
          </p:nvSpPr>
          <p:spPr bwMode="auto">
            <a:xfrm flipV="1">
              <a:off x="4870" y="-478"/>
              <a:ext cx="54" cy="1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52" name="Freeform 153"/>
            <p:cNvSpPr>
              <a:spLocks/>
            </p:cNvSpPr>
            <p:nvPr userDrawn="1"/>
          </p:nvSpPr>
          <p:spPr bwMode="auto">
            <a:xfrm>
              <a:off x="4978" y="-502"/>
              <a:ext cx="56" cy="12"/>
            </a:xfrm>
            <a:custGeom>
              <a:avLst/>
              <a:gdLst>
                <a:gd name="T0" fmla="*/ 0 w 56"/>
                <a:gd name="T1" fmla="*/ 12 h 12"/>
                <a:gd name="T2" fmla="*/ 30 w 56"/>
                <a:gd name="T3" fmla="*/ 6 h 12"/>
                <a:gd name="T4" fmla="*/ 56 w 56"/>
                <a:gd name="T5" fmla="*/ 0 h 12"/>
                <a:gd name="T6" fmla="*/ 0 60000 65536"/>
                <a:gd name="T7" fmla="*/ 0 60000 65536"/>
                <a:gd name="T8" fmla="*/ 0 60000 65536"/>
              </a:gdLst>
              <a:ahLst/>
              <a:cxnLst>
                <a:cxn ang="T6">
                  <a:pos x="T0" y="T1"/>
                </a:cxn>
                <a:cxn ang="T7">
                  <a:pos x="T2" y="T3"/>
                </a:cxn>
                <a:cxn ang="T8">
                  <a:pos x="T4" y="T5"/>
                </a:cxn>
              </a:cxnLst>
              <a:rect l="0" t="0" r="r" b="b"/>
              <a:pathLst>
                <a:path w="56" h="12">
                  <a:moveTo>
                    <a:pt x="0" y="12"/>
                  </a:moveTo>
                  <a:lnTo>
                    <a:pt x="30" y="6"/>
                  </a:lnTo>
                  <a:lnTo>
                    <a:pt x="56" y="0"/>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53" name="Line 154"/>
            <p:cNvSpPr>
              <a:spLocks noChangeShapeType="1"/>
            </p:cNvSpPr>
            <p:nvPr userDrawn="1"/>
          </p:nvSpPr>
          <p:spPr bwMode="auto">
            <a:xfrm flipV="1">
              <a:off x="5088" y="-524"/>
              <a:ext cx="56" cy="12"/>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54" name="Line 155"/>
            <p:cNvSpPr>
              <a:spLocks noChangeShapeType="1"/>
            </p:cNvSpPr>
            <p:nvPr userDrawn="1"/>
          </p:nvSpPr>
          <p:spPr bwMode="auto">
            <a:xfrm flipV="1">
              <a:off x="5198" y="-550"/>
              <a:ext cx="54" cy="14"/>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55" name="Line 156"/>
            <p:cNvSpPr>
              <a:spLocks noChangeShapeType="1"/>
            </p:cNvSpPr>
            <p:nvPr userDrawn="1"/>
          </p:nvSpPr>
          <p:spPr bwMode="auto">
            <a:xfrm flipV="1">
              <a:off x="5306" y="-576"/>
              <a:ext cx="56" cy="14"/>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56" name="Freeform 157"/>
            <p:cNvSpPr>
              <a:spLocks/>
            </p:cNvSpPr>
            <p:nvPr userDrawn="1"/>
          </p:nvSpPr>
          <p:spPr bwMode="auto">
            <a:xfrm>
              <a:off x="5416" y="-604"/>
              <a:ext cx="54" cy="14"/>
            </a:xfrm>
            <a:custGeom>
              <a:avLst/>
              <a:gdLst>
                <a:gd name="T0" fmla="*/ 0 w 54"/>
                <a:gd name="T1" fmla="*/ 14 h 14"/>
                <a:gd name="T2" fmla="*/ 30 w 54"/>
                <a:gd name="T3" fmla="*/ 6 h 14"/>
                <a:gd name="T4" fmla="*/ 54 w 54"/>
                <a:gd name="T5" fmla="*/ 0 h 14"/>
                <a:gd name="T6" fmla="*/ 0 60000 65536"/>
                <a:gd name="T7" fmla="*/ 0 60000 65536"/>
                <a:gd name="T8" fmla="*/ 0 60000 65536"/>
              </a:gdLst>
              <a:ahLst/>
              <a:cxnLst>
                <a:cxn ang="T6">
                  <a:pos x="T0" y="T1"/>
                </a:cxn>
                <a:cxn ang="T7">
                  <a:pos x="T2" y="T3"/>
                </a:cxn>
                <a:cxn ang="T8">
                  <a:pos x="T4" y="T5"/>
                </a:cxn>
              </a:cxnLst>
              <a:rect l="0" t="0" r="r" b="b"/>
              <a:pathLst>
                <a:path w="54" h="14">
                  <a:moveTo>
                    <a:pt x="0" y="14"/>
                  </a:moveTo>
                  <a:lnTo>
                    <a:pt x="30" y="6"/>
                  </a:lnTo>
                  <a:lnTo>
                    <a:pt x="54" y="0"/>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57" name="Line 158"/>
            <p:cNvSpPr>
              <a:spLocks noChangeShapeType="1"/>
            </p:cNvSpPr>
            <p:nvPr userDrawn="1"/>
          </p:nvSpPr>
          <p:spPr bwMode="auto">
            <a:xfrm flipV="1">
              <a:off x="5524" y="-634"/>
              <a:ext cx="54" cy="1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58" name="Freeform 159"/>
            <p:cNvSpPr>
              <a:spLocks/>
            </p:cNvSpPr>
            <p:nvPr userDrawn="1"/>
          </p:nvSpPr>
          <p:spPr bwMode="auto">
            <a:xfrm>
              <a:off x="5616" y="-680"/>
              <a:ext cx="28" cy="36"/>
            </a:xfrm>
            <a:custGeom>
              <a:avLst/>
              <a:gdLst>
                <a:gd name="T0" fmla="*/ 0 w 28"/>
                <a:gd name="T1" fmla="*/ 36 h 36"/>
                <a:gd name="T2" fmla="*/ 0 w 28"/>
                <a:gd name="T3" fmla="*/ 36 h 36"/>
                <a:gd name="T4" fmla="*/ 28 w 28"/>
                <a:gd name="T5" fmla="*/ 28 h 36"/>
                <a:gd name="T6" fmla="*/ 28 w 28"/>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36">
                  <a:moveTo>
                    <a:pt x="0" y="36"/>
                  </a:moveTo>
                  <a:lnTo>
                    <a:pt x="0" y="36"/>
                  </a:lnTo>
                  <a:lnTo>
                    <a:pt x="28" y="28"/>
                  </a:lnTo>
                  <a:lnTo>
                    <a:pt x="28" y="0"/>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59" name="Line 160"/>
            <p:cNvSpPr>
              <a:spLocks noChangeShapeType="1"/>
            </p:cNvSpPr>
            <p:nvPr userDrawn="1"/>
          </p:nvSpPr>
          <p:spPr bwMode="auto">
            <a:xfrm flipV="1">
              <a:off x="5644" y="-792"/>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60" name="Line 161"/>
            <p:cNvSpPr>
              <a:spLocks noChangeShapeType="1"/>
            </p:cNvSpPr>
            <p:nvPr userDrawn="1"/>
          </p:nvSpPr>
          <p:spPr bwMode="auto">
            <a:xfrm flipV="1">
              <a:off x="5644" y="-904"/>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61" name="Line 162"/>
            <p:cNvSpPr>
              <a:spLocks noChangeShapeType="1"/>
            </p:cNvSpPr>
            <p:nvPr userDrawn="1"/>
          </p:nvSpPr>
          <p:spPr bwMode="auto">
            <a:xfrm flipV="1">
              <a:off x="5644" y="-1016"/>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62" name="Line 163"/>
            <p:cNvSpPr>
              <a:spLocks noChangeShapeType="1"/>
            </p:cNvSpPr>
            <p:nvPr userDrawn="1"/>
          </p:nvSpPr>
          <p:spPr bwMode="auto">
            <a:xfrm flipV="1">
              <a:off x="5644" y="-1128"/>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63" name="Line 164"/>
            <p:cNvSpPr>
              <a:spLocks noChangeShapeType="1"/>
            </p:cNvSpPr>
            <p:nvPr userDrawn="1"/>
          </p:nvSpPr>
          <p:spPr bwMode="auto">
            <a:xfrm flipV="1">
              <a:off x="5644" y="-1240"/>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64" name="Line 165"/>
            <p:cNvSpPr>
              <a:spLocks noChangeShapeType="1"/>
            </p:cNvSpPr>
            <p:nvPr userDrawn="1"/>
          </p:nvSpPr>
          <p:spPr bwMode="auto">
            <a:xfrm flipV="1">
              <a:off x="5644" y="-1352"/>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65" name="Line 166"/>
            <p:cNvSpPr>
              <a:spLocks noChangeShapeType="1"/>
            </p:cNvSpPr>
            <p:nvPr userDrawn="1"/>
          </p:nvSpPr>
          <p:spPr bwMode="auto">
            <a:xfrm flipV="1">
              <a:off x="5644" y="-1464"/>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66" name="Line 167"/>
            <p:cNvSpPr>
              <a:spLocks noChangeShapeType="1"/>
            </p:cNvSpPr>
            <p:nvPr userDrawn="1"/>
          </p:nvSpPr>
          <p:spPr bwMode="auto">
            <a:xfrm flipV="1">
              <a:off x="5644" y="-1576"/>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67" name="Line 168"/>
            <p:cNvSpPr>
              <a:spLocks noChangeShapeType="1"/>
            </p:cNvSpPr>
            <p:nvPr userDrawn="1"/>
          </p:nvSpPr>
          <p:spPr bwMode="auto">
            <a:xfrm flipV="1">
              <a:off x="5644" y="-1688"/>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68" name="Line 169"/>
            <p:cNvSpPr>
              <a:spLocks noChangeShapeType="1"/>
            </p:cNvSpPr>
            <p:nvPr userDrawn="1"/>
          </p:nvSpPr>
          <p:spPr bwMode="auto">
            <a:xfrm flipV="1">
              <a:off x="5644" y="-1800"/>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69" name="Line 170"/>
            <p:cNvSpPr>
              <a:spLocks noChangeShapeType="1"/>
            </p:cNvSpPr>
            <p:nvPr userDrawn="1"/>
          </p:nvSpPr>
          <p:spPr bwMode="auto">
            <a:xfrm flipV="1">
              <a:off x="5644" y="-1912"/>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70" name="Line 171"/>
            <p:cNvSpPr>
              <a:spLocks noChangeShapeType="1"/>
            </p:cNvSpPr>
            <p:nvPr userDrawn="1"/>
          </p:nvSpPr>
          <p:spPr bwMode="auto">
            <a:xfrm flipV="1">
              <a:off x="5644" y="-2024"/>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71" name="Line 172"/>
            <p:cNvSpPr>
              <a:spLocks noChangeShapeType="1"/>
            </p:cNvSpPr>
            <p:nvPr userDrawn="1"/>
          </p:nvSpPr>
          <p:spPr bwMode="auto">
            <a:xfrm flipV="1">
              <a:off x="5644" y="-2136"/>
              <a:ext cx="0" cy="56"/>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72" name="Freeform 173"/>
            <p:cNvSpPr>
              <a:spLocks/>
            </p:cNvSpPr>
            <p:nvPr userDrawn="1"/>
          </p:nvSpPr>
          <p:spPr bwMode="auto">
            <a:xfrm>
              <a:off x="5616" y="-2226"/>
              <a:ext cx="28" cy="28"/>
            </a:xfrm>
            <a:custGeom>
              <a:avLst/>
              <a:gdLst>
                <a:gd name="T0" fmla="*/ 28 w 28"/>
                <a:gd name="T1" fmla="*/ 28 h 28"/>
                <a:gd name="T2" fmla="*/ 28 w 28"/>
                <a:gd name="T3" fmla="*/ 0 h 28"/>
                <a:gd name="T4" fmla="*/ 0 w 28"/>
                <a:gd name="T5" fmla="*/ 0 h 28"/>
                <a:gd name="T6" fmla="*/ 0 60000 65536"/>
                <a:gd name="T7" fmla="*/ 0 60000 65536"/>
                <a:gd name="T8" fmla="*/ 0 60000 65536"/>
              </a:gdLst>
              <a:ahLst/>
              <a:cxnLst>
                <a:cxn ang="T6">
                  <a:pos x="T0" y="T1"/>
                </a:cxn>
                <a:cxn ang="T7">
                  <a:pos x="T2" y="T3"/>
                </a:cxn>
                <a:cxn ang="T8">
                  <a:pos x="T4" y="T5"/>
                </a:cxn>
              </a:cxnLst>
              <a:rect l="0" t="0" r="r" b="b"/>
              <a:pathLst>
                <a:path w="28" h="28">
                  <a:moveTo>
                    <a:pt x="28" y="28"/>
                  </a:moveTo>
                  <a:lnTo>
                    <a:pt x="28" y="0"/>
                  </a:lnTo>
                  <a:lnTo>
                    <a:pt x="0" y="0"/>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73" name="Line 174"/>
            <p:cNvSpPr>
              <a:spLocks noChangeShapeType="1"/>
            </p:cNvSpPr>
            <p:nvPr userDrawn="1"/>
          </p:nvSpPr>
          <p:spPr bwMode="auto">
            <a:xfrm flipH="1">
              <a:off x="5504"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74" name="Line 175"/>
            <p:cNvSpPr>
              <a:spLocks noChangeShapeType="1"/>
            </p:cNvSpPr>
            <p:nvPr userDrawn="1"/>
          </p:nvSpPr>
          <p:spPr bwMode="auto">
            <a:xfrm flipH="1">
              <a:off x="5392"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75" name="Line 176"/>
            <p:cNvSpPr>
              <a:spLocks noChangeShapeType="1"/>
            </p:cNvSpPr>
            <p:nvPr userDrawn="1"/>
          </p:nvSpPr>
          <p:spPr bwMode="auto">
            <a:xfrm flipH="1">
              <a:off x="5280"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76" name="Line 177"/>
            <p:cNvSpPr>
              <a:spLocks noChangeShapeType="1"/>
            </p:cNvSpPr>
            <p:nvPr userDrawn="1"/>
          </p:nvSpPr>
          <p:spPr bwMode="auto">
            <a:xfrm flipH="1">
              <a:off x="5168"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77" name="Line 178"/>
            <p:cNvSpPr>
              <a:spLocks noChangeShapeType="1"/>
            </p:cNvSpPr>
            <p:nvPr userDrawn="1"/>
          </p:nvSpPr>
          <p:spPr bwMode="auto">
            <a:xfrm flipH="1">
              <a:off x="5056"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78" name="Line 179"/>
            <p:cNvSpPr>
              <a:spLocks noChangeShapeType="1"/>
            </p:cNvSpPr>
            <p:nvPr userDrawn="1"/>
          </p:nvSpPr>
          <p:spPr bwMode="auto">
            <a:xfrm flipH="1">
              <a:off x="4944"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79" name="Line 180"/>
            <p:cNvSpPr>
              <a:spLocks noChangeShapeType="1"/>
            </p:cNvSpPr>
            <p:nvPr userDrawn="1"/>
          </p:nvSpPr>
          <p:spPr bwMode="auto">
            <a:xfrm flipH="1">
              <a:off x="4832"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80" name="Line 181"/>
            <p:cNvSpPr>
              <a:spLocks noChangeShapeType="1"/>
            </p:cNvSpPr>
            <p:nvPr userDrawn="1"/>
          </p:nvSpPr>
          <p:spPr bwMode="auto">
            <a:xfrm flipH="1">
              <a:off x="4720"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81" name="Line 182"/>
            <p:cNvSpPr>
              <a:spLocks noChangeShapeType="1"/>
            </p:cNvSpPr>
            <p:nvPr userDrawn="1"/>
          </p:nvSpPr>
          <p:spPr bwMode="auto">
            <a:xfrm flipH="1">
              <a:off x="4608"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82" name="Line 183"/>
            <p:cNvSpPr>
              <a:spLocks noChangeShapeType="1"/>
            </p:cNvSpPr>
            <p:nvPr userDrawn="1"/>
          </p:nvSpPr>
          <p:spPr bwMode="auto">
            <a:xfrm flipH="1">
              <a:off x="4496"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83" name="Line 184"/>
            <p:cNvSpPr>
              <a:spLocks noChangeShapeType="1"/>
            </p:cNvSpPr>
            <p:nvPr userDrawn="1"/>
          </p:nvSpPr>
          <p:spPr bwMode="auto">
            <a:xfrm flipH="1">
              <a:off x="4384"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84" name="Line 185"/>
            <p:cNvSpPr>
              <a:spLocks noChangeShapeType="1"/>
            </p:cNvSpPr>
            <p:nvPr userDrawn="1"/>
          </p:nvSpPr>
          <p:spPr bwMode="auto">
            <a:xfrm flipH="1">
              <a:off x="4272"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85" name="Line 186"/>
            <p:cNvSpPr>
              <a:spLocks noChangeShapeType="1"/>
            </p:cNvSpPr>
            <p:nvPr userDrawn="1"/>
          </p:nvSpPr>
          <p:spPr bwMode="auto">
            <a:xfrm flipH="1">
              <a:off x="4160"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86" name="Line 187"/>
            <p:cNvSpPr>
              <a:spLocks noChangeShapeType="1"/>
            </p:cNvSpPr>
            <p:nvPr userDrawn="1"/>
          </p:nvSpPr>
          <p:spPr bwMode="auto">
            <a:xfrm flipH="1">
              <a:off x="4048"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87" name="Line 188"/>
            <p:cNvSpPr>
              <a:spLocks noChangeShapeType="1"/>
            </p:cNvSpPr>
            <p:nvPr userDrawn="1"/>
          </p:nvSpPr>
          <p:spPr bwMode="auto">
            <a:xfrm flipH="1">
              <a:off x="3936"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88" name="Line 189"/>
            <p:cNvSpPr>
              <a:spLocks noChangeShapeType="1"/>
            </p:cNvSpPr>
            <p:nvPr userDrawn="1"/>
          </p:nvSpPr>
          <p:spPr bwMode="auto">
            <a:xfrm flipH="1">
              <a:off x="3824"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89" name="Line 190"/>
            <p:cNvSpPr>
              <a:spLocks noChangeShapeType="1"/>
            </p:cNvSpPr>
            <p:nvPr userDrawn="1"/>
          </p:nvSpPr>
          <p:spPr bwMode="auto">
            <a:xfrm flipH="1">
              <a:off x="3712"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90" name="Line 191"/>
            <p:cNvSpPr>
              <a:spLocks noChangeShapeType="1"/>
            </p:cNvSpPr>
            <p:nvPr userDrawn="1"/>
          </p:nvSpPr>
          <p:spPr bwMode="auto">
            <a:xfrm flipH="1">
              <a:off x="3600"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91" name="Line 192"/>
            <p:cNvSpPr>
              <a:spLocks noChangeShapeType="1"/>
            </p:cNvSpPr>
            <p:nvPr userDrawn="1"/>
          </p:nvSpPr>
          <p:spPr bwMode="auto">
            <a:xfrm flipH="1">
              <a:off x="3488"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92" name="Line 193"/>
            <p:cNvSpPr>
              <a:spLocks noChangeShapeType="1"/>
            </p:cNvSpPr>
            <p:nvPr userDrawn="1"/>
          </p:nvSpPr>
          <p:spPr bwMode="auto">
            <a:xfrm flipH="1">
              <a:off x="3376"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93" name="Line 194"/>
            <p:cNvSpPr>
              <a:spLocks noChangeShapeType="1"/>
            </p:cNvSpPr>
            <p:nvPr userDrawn="1"/>
          </p:nvSpPr>
          <p:spPr bwMode="auto">
            <a:xfrm flipH="1">
              <a:off x="3264"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94" name="Line 195"/>
            <p:cNvSpPr>
              <a:spLocks noChangeShapeType="1"/>
            </p:cNvSpPr>
            <p:nvPr userDrawn="1"/>
          </p:nvSpPr>
          <p:spPr bwMode="auto">
            <a:xfrm flipH="1">
              <a:off x="3152"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95" name="Line 196"/>
            <p:cNvSpPr>
              <a:spLocks noChangeShapeType="1"/>
            </p:cNvSpPr>
            <p:nvPr userDrawn="1"/>
          </p:nvSpPr>
          <p:spPr bwMode="auto">
            <a:xfrm flipH="1">
              <a:off x="3040"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96" name="Line 197"/>
            <p:cNvSpPr>
              <a:spLocks noChangeShapeType="1"/>
            </p:cNvSpPr>
            <p:nvPr userDrawn="1"/>
          </p:nvSpPr>
          <p:spPr bwMode="auto">
            <a:xfrm flipH="1">
              <a:off x="2928"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97" name="Line 198"/>
            <p:cNvSpPr>
              <a:spLocks noChangeShapeType="1"/>
            </p:cNvSpPr>
            <p:nvPr userDrawn="1"/>
          </p:nvSpPr>
          <p:spPr bwMode="auto">
            <a:xfrm flipH="1">
              <a:off x="2816"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98" name="Line 199"/>
            <p:cNvSpPr>
              <a:spLocks noChangeShapeType="1"/>
            </p:cNvSpPr>
            <p:nvPr userDrawn="1"/>
          </p:nvSpPr>
          <p:spPr bwMode="auto">
            <a:xfrm flipH="1">
              <a:off x="2704"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99" name="Line 200"/>
            <p:cNvSpPr>
              <a:spLocks noChangeShapeType="1"/>
            </p:cNvSpPr>
            <p:nvPr userDrawn="1"/>
          </p:nvSpPr>
          <p:spPr bwMode="auto">
            <a:xfrm flipH="1">
              <a:off x="2592"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00" name="Line 201"/>
            <p:cNvSpPr>
              <a:spLocks noChangeShapeType="1"/>
            </p:cNvSpPr>
            <p:nvPr userDrawn="1"/>
          </p:nvSpPr>
          <p:spPr bwMode="auto">
            <a:xfrm flipH="1">
              <a:off x="2480"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01" name="Line 202"/>
            <p:cNvSpPr>
              <a:spLocks noChangeShapeType="1"/>
            </p:cNvSpPr>
            <p:nvPr userDrawn="1"/>
          </p:nvSpPr>
          <p:spPr bwMode="auto">
            <a:xfrm flipH="1">
              <a:off x="2368"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02" name="Line 203"/>
            <p:cNvSpPr>
              <a:spLocks noChangeShapeType="1"/>
            </p:cNvSpPr>
            <p:nvPr userDrawn="1"/>
          </p:nvSpPr>
          <p:spPr bwMode="auto">
            <a:xfrm flipH="1">
              <a:off x="2256"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03" name="Line 204"/>
            <p:cNvSpPr>
              <a:spLocks noChangeShapeType="1"/>
            </p:cNvSpPr>
            <p:nvPr userDrawn="1"/>
          </p:nvSpPr>
          <p:spPr bwMode="auto">
            <a:xfrm flipH="1">
              <a:off x="2144"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04" name="Line 205"/>
            <p:cNvSpPr>
              <a:spLocks noChangeShapeType="1"/>
            </p:cNvSpPr>
            <p:nvPr userDrawn="1"/>
          </p:nvSpPr>
          <p:spPr bwMode="auto">
            <a:xfrm flipH="1">
              <a:off x="2032" y="-2226"/>
              <a:ext cx="56"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grpSp>
      <p:sp>
        <p:nvSpPr>
          <p:cNvPr id="205" name="Line 207"/>
          <p:cNvSpPr>
            <a:spLocks noChangeShapeType="1"/>
          </p:cNvSpPr>
          <p:nvPr userDrawn="1"/>
        </p:nvSpPr>
        <p:spPr bwMode="auto">
          <a:xfrm flipH="1">
            <a:off x="3048000" y="149225"/>
            <a:ext cx="88900"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06" name="Line 208"/>
          <p:cNvSpPr>
            <a:spLocks noChangeShapeType="1"/>
          </p:cNvSpPr>
          <p:nvPr userDrawn="1"/>
        </p:nvSpPr>
        <p:spPr bwMode="auto">
          <a:xfrm flipH="1">
            <a:off x="2870200" y="149225"/>
            <a:ext cx="88900"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07" name="Line 209"/>
          <p:cNvSpPr>
            <a:spLocks noChangeShapeType="1"/>
          </p:cNvSpPr>
          <p:nvPr userDrawn="1"/>
        </p:nvSpPr>
        <p:spPr bwMode="auto">
          <a:xfrm flipH="1">
            <a:off x="2692400" y="149225"/>
            <a:ext cx="88900"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08" name="Line 210"/>
          <p:cNvSpPr>
            <a:spLocks noChangeShapeType="1"/>
          </p:cNvSpPr>
          <p:nvPr userDrawn="1"/>
        </p:nvSpPr>
        <p:spPr bwMode="auto">
          <a:xfrm flipH="1">
            <a:off x="2514600" y="149225"/>
            <a:ext cx="88900"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09" name="Line 211"/>
          <p:cNvSpPr>
            <a:spLocks noChangeShapeType="1"/>
          </p:cNvSpPr>
          <p:nvPr userDrawn="1"/>
        </p:nvSpPr>
        <p:spPr bwMode="auto">
          <a:xfrm flipH="1">
            <a:off x="2336800" y="149225"/>
            <a:ext cx="88900"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10" name="Line 212"/>
          <p:cNvSpPr>
            <a:spLocks noChangeShapeType="1"/>
          </p:cNvSpPr>
          <p:nvPr userDrawn="1"/>
        </p:nvSpPr>
        <p:spPr bwMode="auto">
          <a:xfrm flipH="1">
            <a:off x="2159000" y="149225"/>
            <a:ext cx="88900"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11" name="Line 213"/>
          <p:cNvSpPr>
            <a:spLocks noChangeShapeType="1"/>
          </p:cNvSpPr>
          <p:nvPr userDrawn="1"/>
        </p:nvSpPr>
        <p:spPr bwMode="auto">
          <a:xfrm flipH="1">
            <a:off x="1981200" y="149225"/>
            <a:ext cx="88900"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12" name="Line 214"/>
          <p:cNvSpPr>
            <a:spLocks noChangeShapeType="1"/>
          </p:cNvSpPr>
          <p:nvPr userDrawn="1"/>
        </p:nvSpPr>
        <p:spPr bwMode="auto">
          <a:xfrm flipH="1">
            <a:off x="1803400" y="149225"/>
            <a:ext cx="88900"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13" name="Line 215"/>
          <p:cNvSpPr>
            <a:spLocks noChangeShapeType="1"/>
          </p:cNvSpPr>
          <p:nvPr userDrawn="1"/>
        </p:nvSpPr>
        <p:spPr bwMode="auto">
          <a:xfrm flipH="1">
            <a:off x="1625600" y="149225"/>
            <a:ext cx="88900"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14" name="Line 216"/>
          <p:cNvSpPr>
            <a:spLocks noChangeShapeType="1"/>
          </p:cNvSpPr>
          <p:nvPr userDrawn="1"/>
        </p:nvSpPr>
        <p:spPr bwMode="auto">
          <a:xfrm flipH="1">
            <a:off x="1447800" y="149225"/>
            <a:ext cx="88900"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15" name="Line 217"/>
          <p:cNvSpPr>
            <a:spLocks noChangeShapeType="1"/>
          </p:cNvSpPr>
          <p:nvPr userDrawn="1"/>
        </p:nvSpPr>
        <p:spPr bwMode="auto">
          <a:xfrm flipH="1">
            <a:off x="1270000" y="149225"/>
            <a:ext cx="88900"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16" name="Line 218"/>
          <p:cNvSpPr>
            <a:spLocks noChangeShapeType="1"/>
          </p:cNvSpPr>
          <p:nvPr userDrawn="1"/>
        </p:nvSpPr>
        <p:spPr bwMode="auto">
          <a:xfrm flipH="1">
            <a:off x="1092200" y="149225"/>
            <a:ext cx="88900"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17" name="Line 219"/>
          <p:cNvSpPr>
            <a:spLocks noChangeShapeType="1"/>
          </p:cNvSpPr>
          <p:nvPr userDrawn="1"/>
        </p:nvSpPr>
        <p:spPr bwMode="auto">
          <a:xfrm flipH="1">
            <a:off x="914400" y="149225"/>
            <a:ext cx="88900"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18" name="Line 220"/>
          <p:cNvSpPr>
            <a:spLocks noChangeShapeType="1"/>
          </p:cNvSpPr>
          <p:nvPr userDrawn="1"/>
        </p:nvSpPr>
        <p:spPr bwMode="auto">
          <a:xfrm flipH="1">
            <a:off x="736600" y="149225"/>
            <a:ext cx="88900"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19" name="Line 221"/>
          <p:cNvSpPr>
            <a:spLocks noChangeShapeType="1"/>
          </p:cNvSpPr>
          <p:nvPr userDrawn="1"/>
        </p:nvSpPr>
        <p:spPr bwMode="auto">
          <a:xfrm flipH="1">
            <a:off x="558800" y="149225"/>
            <a:ext cx="88900"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20" name="Line 222"/>
          <p:cNvSpPr>
            <a:spLocks noChangeShapeType="1"/>
          </p:cNvSpPr>
          <p:nvPr userDrawn="1"/>
        </p:nvSpPr>
        <p:spPr bwMode="auto">
          <a:xfrm flipH="1">
            <a:off x="381000" y="149225"/>
            <a:ext cx="88900"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21" name="Line 223"/>
          <p:cNvSpPr>
            <a:spLocks noChangeShapeType="1"/>
          </p:cNvSpPr>
          <p:nvPr userDrawn="1"/>
        </p:nvSpPr>
        <p:spPr bwMode="auto">
          <a:xfrm flipH="1">
            <a:off x="263525" y="149225"/>
            <a:ext cx="28575" cy="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22" name="Freeform 224"/>
          <p:cNvSpPr>
            <a:spLocks/>
          </p:cNvSpPr>
          <p:nvPr userDrawn="1"/>
        </p:nvSpPr>
        <p:spPr bwMode="auto">
          <a:xfrm>
            <a:off x="174625" y="149225"/>
            <a:ext cx="44450" cy="44450"/>
          </a:xfrm>
          <a:custGeom>
            <a:avLst/>
            <a:gdLst>
              <a:gd name="T0" fmla="*/ 2147483647 w 28"/>
              <a:gd name="T1" fmla="*/ 0 h 28"/>
              <a:gd name="T2" fmla="*/ 0 w 28"/>
              <a:gd name="T3" fmla="*/ 0 h 28"/>
              <a:gd name="T4" fmla="*/ 0 w 28"/>
              <a:gd name="T5" fmla="*/ 2147483647 h 28"/>
              <a:gd name="T6" fmla="*/ 0 60000 65536"/>
              <a:gd name="T7" fmla="*/ 0 60000 65536"/>
              <a:gd name="T8" fmla="*/ 0 60000 65536"/>
            </a:gdLst>
            <a:ahLst/>
            <a:cxnLst>
              <a:cxn ang="T6">
                <a:pos x="T0" y="T1"/>
              </a:cxn>
              <a:cxn ang="T7">
                <a:pos x="T2" y="T3"/>
              </a:cxn>
              <a:cxn ang="T8">
                <a:pos x="T4" y="T5"/>
              </a:cxn>
            </a:cxnLst>
            <a:rect l="0" t="0" r="r" b="b"/>
            <a:pathLst>
              <a:path w="28" h="28">
                <a:moveTo>
                  <a:pt x="28" y="0"/>
                </a:moveTo>
                <a:lnTo>
                  <a:pt x="0" y="0"/>
                </a:lnTo>
                <a:lnTo>
                  <a:pt x="0" y="28"/>
                </a:lnTo>
              </a:path>
            </a:pathLst>
          </a:custGeom>
          <a:noFill/>
          <a:ln w="8">
            <a:solidFill>
              <a:srgbClr val="5A2B1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23" name="Line 225"/>
          <p:cNvSpPr>
            <a:spLocks noChangeShapeType="1"/>
          </p:cNvSpPr>
          <p:nvPr userDrawn="1"/>
        </p:nvSpPr>
        <p:spPr bwMode="auto">
          <a:xfrm>
            <a:off x="174625" y="282575"/>
            <a:ext cx="0" cy="8890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24" name="Line 226"/>
          <p:cNvSpPr>
            <a:spLocks noChangeShapeType="1"/>
          </p:cNvSpPr>
          <p:nvPr userDrawn="1"/>
        </p:nvSpPr>
        <p:spPr bwMode="auto">
          <a:xfrm>
            <a:off x="174625" y="460375"/>
            <a:ext cx="0" cy="8890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25" name="Line 227"/>
          <p:cNvSpPr>
            <a:spLocks noChangeShapeType="1"/>
          </p:cNvSpPr>
          <p:nvPr userDrawn="1"/>
        </p:nvSpPr>
        <p:spPr bwMode="auto">
          <a:xfrm>
            <a:off x="174625" y="638175"/>
            <a:ext cx="0" cy="8890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26" name="Line 228"/>
          <p:cNvSpPr>
            <a:spLocks noChangeShapeType="1"/>
          </p:cNvSpPr>
          <p:nvPr userDrawn="1"/>
        </p:nvSpPr>
        <p:spPr bwMode="auto">
          <a:xfrm>
            <a:off x="174625" y="815975"/>
            <a:ext cx="0" cy="8890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27" name="Line 229"/>
          <p:cNvSpPr>
            <a:spLocks noChangeShapeType="1"/>
          </p:cNvSpPr>
          <p:nvPr userDrawn="1"/>
        </p:nvSpPr>
        <p:spPr bwMode="auto">
          <a:xfrm>
            <a:off x="174625" y="993775"/>
            <a:ext cx="0" cy="8890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28" name="Line 230"/>
          <p:cNvSpPr>
            <a:spLocks noChangeShapeType="1"/>
          </p:cNvSpPr>
          <p:nvPr userDrawn="1"/>
        </p:nvSpPr>
        <p:spPr bwMode="auto">
          <a:xfrm>
            <a:off x="174625" y="1171575"/>
            <a:ext cx="0" cy="8890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29" name="Line 231"/>
          <p:cNvSpPr>
            <a:spLocks noChangeShapeType="1"/>
          </p:cNvSpPr>
          <p:nvPr userDrawn="1"/>
        </p:nvSpPr>
        <p:spPr bwMode="auto">
          <a:xfrm>
            <a:off x="174625" y="1349375"/>
            <a:ext cx="0" cy="8890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30" name="Line 232"/>
          <p:cNvSpPr>
            <a:spLocks noChangeShapeType="1"/>
          </p:cNvSpPr>
          <p:nvPr userDrawn="1"/>
        </p:nvSpPr>
        <p:spPr bwMode="auto">
          <a:xfrm>
            <a:off x="174625" y="1527175"/>
            <a:ext cx="0" cy="8890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31" name="Line 233"/>
          <p:cNvSpPr>
            <a:spLocks noChangeShapeType="1"/>
          </p:cNvSpPr>
          <p:nvPr userDrawn="1"/>
        </p:nvSpPr>
        <p:spPr bwMode="auto">
          <a:xfrm>
            <a:off x="174625" y="1704975"/>
            <a:ext cx="0" cy="8890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32" name="Line 234"/>
          <p:cNvSpPr>
            <a:spLocks noChangeShapeType="1"/>
          </p:cNvSpPr>
          <p:nvPr userDrawn="1"/>
        </p:nvSpPr>
        <p:spPr bwMode="auto">
          <a:xfrm>
            <a:off x="174625" y="1882775"/>
            <a:ext cx="0" cy="8890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33" name="Line 235"/>
          <p:cNvSpPr>
            <a:spLocks noChangeShapeType="1"/>
          </p:cNvSpPr>
          <p:nvPr userDrawn="1"/>
        </p:nvSpPr>
        <p:spPr bwMode="auto">
          <a:xfrm>
            <a:off x="174625" y="2060575"/>
            <a:ext cx="0" cy="8890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34" name="Line 236"/>
          <p:cNvSpPr>
            <a:spLocks noChangeShapeType="1"/>
          </p:cNvSpPr>
          <p:nvPr userDrawn="1"/>
        </p:nvSpPr>
        <p:spPr bwMode="auto">
          <a:xfrm>
            <a:off x="174625" y="2238375"/>
            <a:ext cx="0" cy="8890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35" name="Line 237"/>
          <p:cNvSpPr>
            <a:spLocks noChangeShapeType="1"/>
          </p:cNvSpPr>
          <p:nvPr userDrawn="1"/>
        </p:nvSpPr>
        <p:spPr bwMode="auto">
          <a:xfrm>
            <a:off x="174625" y="2416175"/>
            <a:ext cx="0" cy="88900"/>
          </a:xfrm>
          <a:prstGeom prst="line">
            <a:avLst/>
          </a:prstGeom>
          <a:noFill/>
          <a:ln w="8">
            <a:solidFill>
              <a:srgbClr val="5A2B14"/>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36" name="Line 239"/>
          <p:cNvSpPr>
            <a:spLocks noChangeShapeType="1"/>
          </p:cNvSpPr>
          <p:nvPr userDrawn="1"/>
        </p:nvSpPr>
        <p:spPr bwMode="auto">
          <a:xfrm flipV="1">
            <a:off x="4305300" y="3536950"/>
            <a:ext cx="0" cy="1549400"/>
          </a:xfrm>
          <a:prstGeom prst="line">
            <a:avLst/>
          </a:prstGeom>
          <a:noFill/>
          <a:ln w="24">
            <a:solidFill>
              <a:srgbClr val="1B17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37" name="Line 240"/>
          <p:cNvSpPr>
            <a:spLocks noChangeShapeType="1"/>
          </p:cNvSpPr>
          <p:nvPr userDrawn="1"/>
        </p:nvSpPr>
        <p:spPr bwMode="auto">
          <a:xfrm flipV="1">
            <a:off x="4810125" y="3536950"/>
            <a:ext cx="0" cy="952500"/>
          </a:xfrm>
          <a:prstGeom prst="line">
            <a:avLst/>
          </a:prstGeom>
          <a:noFill/>
          <a:ln w="24">
            <a:solidFill>
              <a:srgbClr val="1B17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38" name="Freeform 241"/>
          <p:cNvSpPr>
            <a:spLocks noEditPoints="1"/>
          </p:cNvSpPr>
          <p:nvPr userDrawn="1"/>
        </p:nvSpPr>
        <p:spPr bwMode="auto">
          <a:xfrm>
            <a:off x="4184650" y="3184525"/>
            <a:ext cx="762000" cy="762000"/>
          </a:xfrm>
          <a:custGeom>
            <a:avLst/>
            <a:gdLst>
              <a:gd name="T0" fmla="*/ 2147483647 w 480"/>
              <a:gd name="T1" fmla="*/ 0 h 480"/>
              <a:gd name="T2" fmla="*/ 2147483647 w 480"/>
              <a:gd name="T3" fmla="*/ 2147483647 h 480"/>
              <a:gd name="T4" fmla="*/ 2147483647 w 480"/>
              <a:gd name="T5" fmla="*/ 2147483647 h 480"/>
              <a:gd name="T6" fmla="*/ 2147483647 w 480"/>
              <a:gd name="T7" fmla="*/ 2147483647 h 480"/>
              <a:gd name="T8" fmla="*/ 2147483647 w 480"/>
              <a:gd name="T9" fmla="*/ 2147483647 h 480"/>
              <a:gd name="T10" fmla="*/ 2147483647 w 480"/>
              <a:gd name="T11" fmla="*/ 2147483647 h 480"/>
              <a:gd name="T12" fmla="*/ 2147483647 w 480"/>
              <a:gd name="T13" fmla="*/ 2147483647 h 480"/>
              <a:gd name="T14" fmla="*/ 2147483647 w 480"/>
              <a:gd name="T15" fmla="*/ 2147483647 h 480"/>
              <a:gd name="T16" fmla="*/ 0 w 480"/>
              <a:gd name="T17" fmla="*/ 2147483647 h 480"/>
              <a:gd name="T18" fmla="*/ 2147483647 w 480"/>
              <a:gd name="T19" fmla="*/ 2147483647 h 480"/>
              <a:gd name="T20" fmla="*/ 2147483647 w 480"/>
              <a:gd name="T21" fmla="*/ 2147483647 h 480"/>
              <a:gd name="T22" fmla="*/ 2147483647 w 480"/>
              <a:gd name="T23" fmla="*/ 2147483647 h 480"/>
              <a:gd name="T24" fmla="*/ 2147483647 w 480"/>
              <a:gd name="T25" fmla="*/ 2147483647 h 480"/>
              <a:gd name="T26" fmla="*/ 2147483647 w 480"/>
              <a:gd name="T27" fmla="*/ 2147483647 h 480"/>
              <a:gd name="T28" fmla="*/ 2147483647 w 480"/>
              <a:gd name="T29" fmla="*/ 2147483647 h 480"/>
              <a:gd name="T30" fmla="*/ 2147483647 w 480"/>
              <a:gd name="T31" fmla="*/ 2147483647 h 480"/>
              <a:gd name="T32" fmla="*/ 2147483647 w 480"/>
              <a:gd name="T33" fmla="*/ 2147483647 h 480"/>
              <a:gd name="T34" fmla="*/ 2147483647 w 480"/>
              <a:gd name="T35" fmla="*/ 2147483647 h 480"/>
              <a:gd name="T36" fmla="*/ 2147483647 w 480"/>
              <a:gd name="T37" fmla="*/ 2147483647 h 480"/>
              <a:gd name="T38" fmla="*/ 2147483647 w 480"/>
              <a:gd name="T39" fmla="*/ 2147483647 h 480"/>
              <a:gd name="T40" fmla="*/ 2147483647 w 480"/>
              <a:gd name="T41" fmla="*/ 2147483647 h 480"/>
              <a:gd name="T42" fmla="*/ 2147483647 w 480"/>
              <a:gd name="T43" fmla="*/ 2147483647 h 480"/>
              <a:gd name="T44" fmla="*/ 2147483647 w 480"/>
              <a:gd name="T45" fmla="*/ 2147483647 h 480"/>
              <a:gd name="T46" fmla="*/ 2147483647 w 480"/>
              <a:gd name="T47" fmla="*/ 2147483647 h 480"/>
              <a:gd name="T48" fmla="*/ 2147483647 w 480"/>
              <a:gd name="T49" fmla="*/ 2147483647 h 480"/>
              <a:gd name="T50" fmla="*/ 2147483647 w 480"/>
              <a:gd name="T51" fmla="*/ 2147483647 h 480"/>
              <a:gd name="T52" fmla="*/ 2147483647 w 480"/>
              <a:gd name="T53" fmla="*/ 2147483647 h 480"/>
              <a:gd name="T54" fmla="*/ 2147483647 w 480"/>
              <a:gd name="T55" fmla="*/ 2147483647 h 480"/>
              <a:gd name="T56" fmla="*/ 2147483647 w 480"/>
              <a:gd name="T57" fmla="*/ 2147483647 h 480"/>
              <a:gd name="T58" fmla="*/ 2147483647 w 480"/>
              <a:gd name="T59" fmla="*/ 2147483647 h 480"/>
              <a:gd name="T60" fmla="*/ 2147483647 w 480"/>
              <a:gd name="T61" fmla="*/ 2147483647 h 480"/>
              <a:gd name="T62" fmla="*/ 2147483647 w 480"/>
              <a:gd name="T63" fmla="*/ 2147483647 h 480"/>
              <a:gd name="T64" fmla="*/ 2147483647 w 480"/>
              <a:gd name="T65" fmla="*/ 2147483647 h 480"/>
              <a:gd name="T66" fmla="*/ 2147483647 w 480"/>
              <a:gd name="T67" fmla="*/ 2147483647 h 480"/>
              <a:gd name="T68" fmla="*/ 2147483647 w 480"/>
              <a:gd name="T69" fmla="*/ 0 h 480"/>
              <a:gd name="T70" fmla="*/ 2147483647 w 480"/>
              <a:gd name="T71" fmla="*/ 2147483647 h 480"/>
              <a:gd name="T72" fmla="*/ 2147483647 w 480"/>
              <a:gd name="T73" fmla="*/ 2147483647 h 480"/>
              <a:gd name="T74" fmla="*/ 2147483647 w 480"/>
              <a:gd name="T75" fmla="*/ 2147483647 h 480"/>
              <a:gd name="T76" fmla="*/ 2147483647 w 480"/>
              <a:gd name="T77" fmla="*/ 2147483647 h 480"/>
              <a:gd name="T78" fmla="*/ 2147483647 w 480"/>
              <a:gd name="T79" fmla="*/ 2147483647 h 480"/>
              <a:gd name="T80" fmla="*/ 2147483647 w 480"/>
              <a:gd name="T81" fmla="*/ 2147483647 h 480"/>
              <a:gd name="T82" fmla="*/ 2147483647 w 480"/>
              <a:gd name="T83" fmla="*/ 2147483647 h 480"/>
              <a:gd name="T84" fmla="*/ 2147483647 w 480"/>
              <a:gd name="T85" fmla="*/ 2147483647 h 480"/>
              <a:gd name="T86" fmla="*/ 2147483647 w 480"/>
              <a:gd name="T87" fmla="*/ 2147483647 h 480"/>
              <a:gd name="T88" fmla="*/ 2147483647 w 480"/>
              <a:gd name="T89" fmla="*/ 2147483647 h 480"/>
              <a:gd name="T90" fmla="*/ 2147483647 w 480"/>
              <a:gd name="T91" fmla="*/ 2147483647 h 480"/>
              <a:gd name="T92" fmla="*/ 2147483647 w 480"/>
              <a:gd name="T93" fmla="*/ 2147483647 h 480"/>
              <a:gd name="T94" fmla="*/ 2147483647 w 480"/>
              <a:gd name="T95" fmla="*/ 2147483647 h 480"/>
              <a:gd name="T96" fmla="*/ 2147483647 w 480"/>
              <a:gd name="T97" fmla="*/ 2147483647 h 480"/>
              <a:gd name="T98" fmla="*/ 2147483647 w 480"/>
              <a:gd name="T99" fmla="*/ 2147483647 h 480"/>
              <a:gd name="T100" fmla="*/ 2147483647 w 480"/>
              <a:gd name="T101" fmla="*/ 2147483647 h 480"/>
              <a:gd name="T102" fmla="*/ 2147483647 w 480"/>
              <a:gd name="T103" fmla="*/ 2147483647 h 480"/>
              <a:gd name="T104" fmla="*/ 2147483647 w 480"/>
              <a:gd name="T105" fmla="*/ 2147483647 h 480"/>
              <a:gd name="T106" fmla="*/ 2147483647 w 480"/>
              <a:gd name="T107" fmla="*/ 2147483647 h 4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80" h="480">
                <a:moveTo>
                  <a:pt x="240" y="0"/>
                </a:moveTo>
                <a:lnTo>
                  <a:pt x="240" y="0"/>
                </a:lnTo>
                <a:lnTo>
                  <a:pt x="216" y="2"/>
                </a:lnTo>
                <a:lnTo>
                  <a:pt x="192" y="4"/>
                </a:lnTo>
                <a:lnTo>
                  <a:pt x="170" y="10"/>
                </a:lnTo>
                <a:lnTo>
                  <a:pt x="148" y="18"/>
                </a:lnTo>
                <a:lnTo>
                  <a:pt x="126" y="28"/>
                </a:lnTo>
                <a:lnTo>
                  <a:pt x="106" y="40"/>
                </a:lnTo>
                <a:lnTo>
                  <a:pt x="88" y="54"/>
                </a:lnTo>
                <a:lnTo>
                  <a:pt x="70" y="70"/>
                </a:lnTo>
                <a:lnTo>
                  <a:pt x="56" y="88"/>
                </a:lnTo>
                <a:lnTo>
                  <a:pt x="42" y="106"/>
                </a:lnTo>
                <a:lnTo>
                  <a:pt x="30" y="126"/>
                </a:lnTo>
                <a:lnTo>
                  <a:pt x="20" y="146"/>
                </a:lnTo>
                <a:lnTo>
                  <a:pt x="12" y="168"/>
                </a:lnTo>
                <a:lnTo>
                  <a:pt x="6" y="192"/>
                </a:lnTo>
                <a:lnTo>
                  <a:pt x="2" y="216"/>
                </a:lnTo>
                <a:lnTo>
                  <a:pt x="0" y="240"/>
                </a:lnTo>
                <a:lnTo>
                  <a:pt x="2" y="264"/>
                </a:lnTo>
                <a:lnTo>
                  <a:pt x="6" y="288"/>
                </a:lnTo>
                <a:lnTo>
                  <a:pt x="12" y="312"/>
                </a:lnTo>
                <a:lnTo>
                  <a:pt x="20" y="334"/>
                </a:lnTo>
                <a:lnTo>
                  <a:pt x="30" y="354"/>
                </a:lnTo>
                <a:lnTo>
                  <a:pt x="42" y="374"/>
                </a:lnTo>
                <a:lnTo>
                  <a:pt x="56" y="392"/>
                </a:lnTo>
                <a:lnTo>
                  <a:pt x="70" y="410"/>
                </a:lnTo>
                <a:lnTo>
                  <a:pt x="88" y="426"/>
                </a:lnTo>
                <a:lnTo>
                  <a:pt x="106" y="440"/>
                </a:lnTo>
                <a:lnTo>
                  <a:pt x="126" y="452"/>
                </a:lnTo>
                <a:lnTo>
                  <a:pt x="148" y="462"/>
                </a:lnTo>
                <a:lnTo>
                  <a:pt x="170" y="470"/>
                </a:lnTo>
                <a:lnTo>
                  <a:pt x="192" y="476"/>
                </a:lnTo>
                <a:lnTo>
                  <a:pt x="216" y="478"/>
                </a:lnTo>
                <a:lnTo>
                  <a:pt x="240" y="480"/>
                </a:lnTo>
                <a:lnTo>
                  <a:pt x="266" y="478"/>
                </a:lnTo>
                <a:lnTo>
                  <a:pt x="288" y="476"/>
                </a:lnTo>
                <a:lnTo>
                  <a:pt x="312" y="470"/>
                </a:lnTo>
                <a:lnTo>
                  <a:pt x="334" y="462"/>
                </a:lnTo>
                <a:lnTo>
                  <a:pt x="354" y="452"/>
                </a:lnTo>
                <a:lnTo>
                  <a:pt x="374" y="440"/>
                </a:lnTo>
                <a:lnTo>
                  <a:pt x="394" y="426"/>
                </a:lnTo>
                <a:lnTo>
                  <a:pt x="410" y="410"/>
                </a:lnTo>
                <a:lnTo>
                  <a:pt x="426" y="392"/>
                </a:lnTo>
                <a:lnTo>
                  <a:pt x="440" y="374"/>
                </a:lnTo>
                <a:lnTo>
                  <a:pt x="452" y="354"/>
                </a:lnTo>
                <a:lnTo>
                  <a:pt x="462" y="334"/>
                </a:lnTo>
                <a:lnTo>
                  <a:pt x="470" y="312"/>
                </a:lnTo>
                <a:lnTo>
                  <a:pt x="476" y="288"/>
                </a:lnTo>
                <a:lnTo>
                  <a:pt x="480" y="264"/>
                </a:lnTo>
                <a:lnTo>
                  <a:pt x="480" y="240"/>
                </a:lnTo>
                <a:lnTo>
                  <a:pt x="480" y="216"/>
                </a:lnTo>
                <a:lnTo>
                  <a:pt x="476" y="192"/>
                </a:lnTo>
                <a:lnTo>
                  <a:pt x="470" y="168"/>
                </a:lnTo>
                <a:lnTo>
                  <a:pt x="462" y="146"/>
                </a:lnTo>
                <a:lnTo>
                  <a:pt x="452" y="126"/>
                </a:lnTo>
                <a:lnTo>
                  <a:pt x="440" y="106"/>
                </a:lnTo>
                <a:lnTo>
                  <a:pt x="426" y="88"/>
                </a:lnTo>
                <a:lnTo>
                  <a:pt x="410" y="70"/>
                </a:lnTo>
                <a:lnTo>
                  <a:pt x="394" y="54"/>
                </a:lnTo>
                <a:lnTo>
                  <a:pt x="374" y="40"/>
                </a:lnTo>
                <a:lnTo>
                  <a:pt x="354" y="28"/>
                </a:lnTo>
                <a:lnTo>
                  <a:pt x="334" y="18"/>
                </a:lnTo>
                <a:lnTo>
                  <a:pt x="312" y="10"/>
                </a:lnTo>
                <a:lnTo>
                  <a:pt x="288" y="4"/>
                </a:lnTo>
                <a:lnTo>
                  <a:pt x="266" y="2"/>
                </a:lnTo>
                <a:lnTo>
                  <a:pt x="240" y="0"/>
                </a:lnTo>
                <a:close/>
                <a:moveTo>
                  <a:pt x="240" y="344"/>
                </a:moveTo>
                <a:lnTo>
                  <a:pt x="240" y="344"/>
                </a:lnTo>
                <a:lnTo>
                  <a:pt x="220" y="342"/>
                </a:lnTo>
                <a:lnTo>
                  <a:pt x="200" y="336"/>
                </a:lnTo>
                <a:lnTo>
                  <a:pt x="182" y="326"/>
                </a:lnTo>
                <a:lnTo>
                  <a:pt x="166" y="314"/>
                </a:lnTo>
                <a:lnTo>
                  <a:pt x="154" y="298"/>
                </a:lnTo>
                <a:lnTo>
                  <a:pt x="144" y="280"/>
                </a:lnTo>
                <a:lnTo>
                  <a:pt x="138" y="262"/>
                </a:lnTo>
                <a:lnTo>
                  <a:pt x="136" y="240"/>
                </a:lnTo>
                <a:lnTo>
                  <a:pt x="138" y="218"/>
                </a:lnTo>
                <a:lnTo>
                  <a:pt x="144" y="200"/>
                </a:lnTo>
                <a:lnTo>
                  <a:pt x="154" y="182"/>
                </a:lnTo>
                <a:lnTo>
                  <a:pt x="166" y="166"/>
                </a:lnTo>
                <a:lnTo>
                  <a:pt x="182" y="154"/>
                </a:lnTo>
                <a:lnTo>
                  <a:pt x="200" y="144"/>
                </a:lnTo>
                <a:lnTo>
                  <a:pt x="220" y="138"/>
                </a:lnTo>
                <a:lnTo>
                  <a:pt x="240" y="136"/>
                </a:lnTo>
                <a:lnTo>
                  <a:pt x="262" y="138"/>
                </a:lnTo>
                <a:lnTo>
                  <a:pt x="282" y="144"/>
                </a:lnTo>
                <a:lnTo>
                  <a:pt x="300" y="154"/>
                </a:lnTo>
                <a:lnTo>
                  <a:pt x="314" y="166"/>
                </a:lnTo>
                <a:lnTo>
                  <a:pt x="328" y="182"/>
                </a:lnTo>
                <a:lnTo>
                  <a:pt x="338" y="200"/>
                </a:lnTo>
                <a:lnTo>
                  <a:pt x="344" y="218"/>
                </a:lnTo>
                <a:lnTo>
                  <a:pt x="346" y="240"/>
                </a:lnTo>
                <a:lnTo>
                  <a:pt x="344" y="262"/>
                </a:lnTo>
                <a:lnTo>
                  <a:pt x="338" y="280"/>
                </a:lnTo>
                <a:lnTo>
                  <a:pt x="328" y="298"/>
                </a:lnTo>
                <a:lnTo>
                  <a:pt x="314" y="314"/>
                </a:lnTo>
                <a:lnTo>
                  <a:pt x="300" y="326"/>
                </a:lnTo>
                <a:lnTo>
                  <a:pt x="282" y="336"/>
                </a:lnTo>
                <a:lnTo>
                  <a:pt x="262" y="342"/>
                </a:lnTo>
                <a:lnTo>
                  <a:pt x="240" y="344"/>
                </a:lnTo>
                <a:close/>
              </a:path>
            </a:pathLst>
          </a:custGeom>
          <a:solidFill>
            <a:srgbClr val="5A2B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39" name="Freeform 242"/>
          <p:cNvSpPr>
            <a:spLocks noEditPoints="1"/>
          </p:cNvSpPr>
          <p:nvPr userDrawn="1"/>
        </p:nvSpPr>
        <p:spPr bwMode="auto">
          <a:xfrm>
            <a:off x="4273550" y="4968875"/>
            <a:ext cx="231775" cy="234950"/>
          </a:xfrm>
          <a:custGeom>
            <a:avLst/>
            <a:gdLst>
              <a:gd name="T0" fmla="*/ 2147483647 w 146"/>
              <a:gd name="T1" fmla="*/ 0 h 148"/>
              <a:gd name="T2" fmla="*/ 2147483647 w 146"/>
              <a:gd name="T3" fmla="*/ 2147483647 h 148"/>
              <a:gd name="T4" fmla="*/ 2147483647 w 146"/>
              <a:gd name="T5" fmla="*/ 2147483647 h 148"/>
              <a:gd name="T6" fmla="*/ 2147483647 w 146"/>
              <a:gd name="T7" fmla="*/ 2147483647 h 148"/>
              <a:gd name="T8" fmla="*/ 0 w 146"/>
              <a:gd name="T9" fmla="*/ 2147483647 h 148"/>
              <a:gd name="T10" fmla="*/ 0 w 146"/>
              <a:gd name="T11" fmla="*/ 2147483647 h 148"/>
              <a:gd name="T12" fmla="*/ 2147483647 w 146"/>
              <a:gd name="T13" fmla="*/ 2147483647 h 148"/>
              <a:gd name="T14" fmla="*/ 2147483647 w 146"/>
              <a:gd name="T15" fmla="*/ 2147483647 h 148"/>
              <a:gd name="T16" fmla="*/ 2147483647 w 146"/>
              <a:gd name="T17" fmla="*/ 2147483647 h 148"/>
              <a:gd name="T18" fmla="*/ 2147483647 w 146"/>
              <a:gd name="T19" fmla="*/ 2147483647 h 148"/>
              <a:gd name="T20" fmla="*/ 2147483647 w 146"/>
              <a:gd name="T21" fmla="*/ 2147483647 h 148"/>
              <a:gd name="T22" fmla="*/ 2147483647 w 146"/>
              <a:gd name="T23" fmla="*/ 2147483647 h 148"/>
              <a:gd name="T24" fmla="*/ 2147483647 w 146"/>
              <a:gd name="T25" fmla="*/ 2147483647 h 148"/>
              <a:gd name="T26" fmla="*/ 2147483647 w 146"/>
              <a:gd name="T27" fmla="*/ 2147483647 h 148"/>
              <a:gd name="T28" fmla="*/ 2147483647 w 146"/>
              <a:gd name="T29" fmla="*/ 2147483647 h 148"/>
              <a:gd name="T30" fmla="*/ 2147483647 w 146"/>
              <a:gd name="T31" fmla="*/ 2147483647 h 148"/>
              <a:gd name="T32" fmla="*/ 2147483647 w 146"/>
              <a:gd name="T33" fmla="*/ 2147483647 h 148"/>
              <a:gd name="T34" fmla="*/ 2147483647 w 146"/>
              <a:gd name="T35" fmla="*/ 2147483647 h 148"/>
              <a:gd name="T36" fmla="*/ 2147483647 w 146"/>
              <a:gd name="T37" fmla="*/ 0 h 148"/>
              <a:gd name="T38" fmla="*/ 2147483647 w 146"/>
              <a:gd name="T39" fmla="*/ 2147483647 h 148"/>
              <a:gd name="T40" fmla="*/ 2147483647 w 146"/>
              <a:gd name="T41" fmla="*/ 2147483647 h 148"/>
              <a:gd name="T42" fmla="*/ 2147483647 w 146"/>
              <a:gd name="T43" fmla="*/ 2147483647 h 148"/>
              <a:gd name="T44" fmla="*/ 2147483647 w 146"/>
              <a:gd name="T45" fmla="*/ 2147483647 h 148"/>
              <a:gd name="T46" fmla="*/ 2147483647 w 146"/>
              <a:gd name="T47" fmla="*/ 2147483647 h 148"/>
              <a:gd name="T48" fmla="*/ 2147483647 w 146"/>
              <a:gd name="T49" fmla="*/ 2147483647 h 148"/>
              <a:gd name="T50" fmla="*/ 2147483647 w 146"/>
              <a:gd name="T51" fmla="*/ 2147483647 h 148"/>
              <a:gd name="T52" fmla="*/ 2147483647 w 146"/>
              <a:gd name="T53" fmla="*/ 2147483647 h 148"/>
              <a:gd name="T54" fmla="*/ 2147483647 w 146"/>
              <a:gd name="T55" fmla="*/ 2147483647 h 148"/>
              <a:gd name="T56" fmla="*/ 2147483647 w 146"/>
              <a:gd name="T57" fmla="*/ 2147483647 h 148"/>
              <a:gd name="T58" fmla="*/ 2147483647 w 146"/>
              <a:gd name="T59" fmla="*/ 2147483647 h 148"/>
              <a:gd name="T60" fmla="*/ 2147483647 w 146"/>
              <a:gd name="T61" fmla="*/ 2147483647 h 148"/>
              <a:gd name="T62" fmla="*/ 2147483647 w 146"/>
              <a:gd name="T63" fmla="*/ 2147483647 h 148"/>
              <a:gd name="T64" fmla="*/ 2147483647 w 146"/>
              <a:gd name="T65" fmla="*/ 2147483647 h 148"/>
              <a:gd name="T66" fmla="*/ 2147483647 w 146"/>
              <a:gd name="T67" fmla="*/ 2147483647 h 148"/>
              <a:gd name="T68" fmla="*/ 2147483647 w 146"/>
              <a:gd name="T69" fmla="*/ 2147483647 h 148"/>
              <a:gd name="T70" fmla="*/ 2147483647 w 146"/>
              <a:gd name="T71" fmla="*/ 2147483647 h 148"/>
              <a:gd name="T72" fmla="*/ 2147483647 w 146"/>
              <a:gd name="T73" fmla="*/ 2147483647 h 148"/>
              <a:gd name="T74" fmla="*/ 2147483647 w 146"/>
              <a:gd name="T75" fmla="*/ 2147483647 h 1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6" h="148">
                <a:moveTo>
                  <a:pt x="74" y="0"/>
                </a:moveTo>
                <a:lnTo>
                  <a:pt x="74" y="0"/>
                </a:lnTo>
                <a:lnTo>
                  <a:pt x="58" y="2"/>
                </a:lnTo>
                <a:lnTo>
                  <a:pt x="44" y="6"/>
                </a:lnTo>
                <a:lnTo>
                  <a:pt x="32" y="12"/>
                </a:lnTo>
                <a:lnTo>
                  <a:pt x="20" y="22"/>
                </a:lnTo>
                <a:lnTo>
                  <a:pt x="12" y="32"/>
                </a:lnTo>
                <a:lnTo>
                  <a:pt x="6" y="44"/>
                </a:lnTo>
                <a:lnTo>
                  <a:pt x="0" y="58"/>
                </a:lnTo>
                <a:lnTo>
                  <a:pt x="0" y="74"/>
                </a:lnTo>
                <a:lnTo>
                  <a:pt x="0" y="88"/>
                </a:lnTo>
                <a:lnTo>
                  <a:pt x="6" y="102"/>
                </a:lnTo>
                <a:lnTo>
                  <a:pt x="12" y="114"/>
                </a:lnTo>
                <a:lnTo>
                  <a:pt x="20" y="126"/>
                </a:lnTo>
                <a:lnTo>
                  <a:pt x="32" y="134"/>
                </a:lnTo>
                <a:lnTo>
                  <a:pt x="44" y="142"/>
                </a:lnTo>
                <a:lnTo>
                  <a:pt x="58" y="146"/>
                </a:lnTo>
                <a:lnTo>
                  <a:pt x="74" y="148"/>
                </a:lnTo>
                <a:lnTo>
                  <a:pt x="88" y="146"/>
                </a:lnTo>
                <a:lnTo>
                  <a:pt x="102" y="142"/>
                </a:lnTo>
                <a:lnTo>
                  <a:pt x="114" y="134"/>
                </a:lnTo>
                <a:lnTo>
                  <a:pt x="126" y="126"/>
                </a:lnTo>
                <a:lnTo>
                  <a:pt x="134" y="114"/>
                </a:lnTo>
                <a:lnTo>
                  <a:pt x="142" y="102"/>
                </a:lnTo>
                <a:lnTo>
                  <a:pt x="146" y="88"/>
                </a:lnTo>
                <a:lnTo>
                  <a:pt x="146" y="74"/>
                </a:lnTo>
                <a:lnTo>
                  <a:pt x="146" y="58"/>
                </a:lnTo>
                <a:lnTo>
                  <a:pt x="142" y="44"/>
                </a:lnTo>
                <a:lnTo>
                  <a:pt x="134" y="32"/>
                </a:lnTo>
                <a:lnTo>
                  <a:pt x="126" y="22"/>
                </a:lnTo>
                <a:lnTo>
                  <a:pt x="114" y="12"/>
                </a:lnTo>
                <a:lnTo>
                  <a:pt x="102" y="6"/>
                </a:lnTo>
                <a:lnTo>
                  <a:pt x="88" y="2"/>
                </a:lnTo>
                <a:lnTo>
                  <a:pt x="74" y="0"/>
                </a:lnTo>
                <a:close/>
                <a:moveTo>
                  <a:pt x="74" y="106"/>
                </a:moveTo>
                <a:lnTo>
                  <a:pt x="74" y="106"/>
                </a:lnTo>
                <a:lnTo>
                  <a:pt x="66" y="104"/>
                </a:lnTo>
                <a:lnTo>
                  <a:pt x="60" y="104"/>
                </a:lnTo>
                <a:lnTo>
                  <a:pt x="56" y="100"/>
                </a:lnTo>
                <a:lnTo>
                  <a:pt x="50" y="96"/>
                </a:lnTo>
                <a:lnTo>
                  <a:pt x="46" y="92"/>
                </a:lnTo>
                <a:lnTo>
                  <a:pt x="44" y="86"/>
                </a:lnTo>
                <a:lnTo>
                  <a:pt x="42" y="80"/>
                </a:lnTo>
                <a:lnTo>
                  <a:pt x="40" y="74"/>
                </a:lnTo>
                <a:lnTo>
                  <a:pt x="42" y="66"/>
                </a:lnTo>
                <a:lnTo>
                  <a:pt x="44" y="60"/>
                </a:lnTo>
                <a:lnTo>
                  <a:pt x="46" y="56"/>
                </a:lnTo>
                <a:lnTo>
                  <a:pt x="50" y="50"/>
                </a:lnTo>
                <a:lnTo>
                  <a:pt x="56" y="46"/>
                </a:lnTo>
                <a:lnTo>
                  <a:pt x="60" y="44"/>
                </a:lnTo>
                <a:lnTo>
                  <a:pt x="66" y="42"/>
                </a:lnTo>
                <a:lnTo>
                  <a:pt x="74" y="42"/>
                </a:lnTo>
                <a:lnTo>
                  <a:pt x="80" y="42"/>
                </a:lnTo>
                <a:lnTo>
                  <a:pt x="86" y="44"/>
                </a:lnTo>
                <a:lnTo>
                  <a:pt x="92" y="46"/>
                </a:lnTo>
                <a:lnTo>
                  <a:pt x="96" y="50"/>
                </a:lnTo>
                <a:lnTo>
                  <a:pt x="100" y="56"/>
                </a:lnTo>
                <a:lnTo>
                  <a:pt x="102" y="60"/>
                </a:lnTo>
                <a:lnTo>
                  <a:pt x="104" y="66"/>
                </a:lnTo>
                <a:lnTo>
                  <a:pt x="106" y="74"/>
                </a:lnTo>
                <a:lnTo>
                  <a:pt x="104" y="80"/>
                </a:lnTo>
                <a:lnTo>
                  <a:pt x="102" y="86"/>
                </a:lnTo>
                <a:lnTo>
                  <a:pt x="100" y="92"/>
                </a:lnTo>
                <a:lnTo>
                  <a:pt x="96" y="96"/>
                </a:lnTo>
                <a:lnTo>
                  <a:pt x="92" y="100"/>
                </a:lnTo>
                <a:lnTo>
                  <a:pt x="86" y="104"/>
                </a:lnTo>
                <a:lnTo>
                  <a:pt x="80" y="104"/>
                </a:lnTo>
                <a:lnTo>
                  <a:pt x="74" y="106"/>
                </a:lnTo>
                <a:close/>
              </a:path>
            </a:pathLst>
          </a:custGeom>
          <a:solidFill>
            <a:srgbClr val="5A2B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grpSp>
        <p:nvGrpSpPr>
          <p:cNvPr id="240" name="Nhóm 242"/>
          <p:cNvGrpSpPr>
            <a:grpSpLocks/>
          </p:cNvGrpSpPr>
          <p:nvPr userDrawn="1"/>
        </p:nvGrpSpPr>
        <p:grpSpPr bwMode="auto">
          <a:xfrm rot="-2340082">
            <a:off x="5318125" y="4086225"/>
            <a:ext cx="3251200" cy="1346200"/>
            <a:chOff x="5356225" y="4200525"/>
            <a:chExt cx="3251200" cy="1346200"/>
          </a:xfrm>
        </p:grpSpPr>
        <p:sp>
          <p:nvSpPr>
            <p:cNvPr id="241" name="Freeform 247"/>
            <p:cNvSpPr>
              <a:spLocks noEditPoints="1"/>
            </p:cNvSpPr>
            <p:nvPr userDrawn="1"/>
          </p:nvSpPr>
          <p:spPr bwMode="auto">
            <a:xfrm>
              <a:off x="5568950" y="4391025"/>
              <a:ext cx="266700" cy="400050"/>
            </a:xfrm>
            <a:custGeom>
              <a:avLst/>
              <a:gdLst>
                <a:gd name="T0" fmla="*/ 2147483647 w 168"/>
                <a:gd name="T1" fmla="*/ 2147483647 h 252"/>
                <a:gd name="T2" fmla="*/ 2147483647 w 168"/>
                <a:gd name="T3" fmla="*/ 2147483647 h 252"/>
                <a:gd name="T4" fmla="*/ 2147483647 w 168"/>
                <a:gd name="T5" fmla="*/ 2147483647 h 252"/>
                <a:gd name="T6" fmla="*/ 2147483647 w 168"/>
                <a:gd name="T7" fmla="*/ 2147483647 h 252"/>
                <a:gd name="T8" fmla="*/ 2147483647 w 168"/>
                <a:gd name="T9" fmla="*/ 2147483647 h 252"/>
                <a:gd name="T10" fmla="*/ 2147483647 w 168"/>
                <a:gd name="T11" fmla="*/ 2147483647 h 252"/>
                <a:gd name="T12" fmla="*/ 2147483647 w 168"/>
                <a:gd name="T13" fmla="*/ 2147483647 h 252"/>
                <a:gd name="T14" fmla="*/ 2147483647 w 168"/>
                <a:gd name="T15" fmla="*/ 2147483647 h 252"/>
                <a:gd name="T16" fmla="*/ 2147483647 w 168"/>
                <a:gd name="T17" fmla="*/ 2147483647 h 252"/>
                <a:gd name="T18" fmla="*/ 2147483647 w 168"/>
                <a:gd name="T19" fmla="*/ 2147483647 h 252"/>
                <a:gd name="T20" fmla="*/ 2147483647 w 168"/>
                <a:gd name="T21" fmla="*/ 2147483647 h 252"/>
                <a:gd name="T22" fmla="*/ 2147483647 w 168"/>
                <a:gd name="T23" fmla="*/ 2147483647 h 252"/>
                <a:gd name="T24" fmla="*/ 2147483647 w 168"/>
                <a:gd name="T25" fmla="*/ 2147483647 h 252"/>
                <a:gd name="T26" fmla="*/ 2147483647 w 168"/>
                <a:gd name="T27" fmla="*/ 2147483647 h 252"/>
                <a:gd name="T28" fmla="*/ 2147483647 w 168"/>
                <a:gd name="T29" fmla="*/ 2147483647 h 252"/>
                <a:gd name="T30" fmla="*/ 2147483647 w 168"/>
                <a:gd name="T31" fmla="*/ 2147483647 h 252"/>
                <a:gd name="T32" fmla="*/ 2147483647 w 168"/>
                <a:gd name="T33" fmla="*/ 2147483647 h 252"/>
                <a:gd name="T34" fmla="*/ 2147483647 w 168"/>
                <a:gd name="T35" fmla="*/ 2147483647 h 252"/>
                <a:gd name="T36" fmla="*/ 2147483647 w 168"/>
                <a:gd name="T37" fmla="*/ 2147483647 h 252"/>
                <a:gd name="T38" fmla="*/ 2147483647 w 168"/>
                <a:gd name="T39" fmla="*/ 2147483647 h 252"/>
                <a:gd name="T40" fmla="*/ 2147483647 w 168"/>
                <a:gd name="T41" fmla="*/ 2147483647 h 252"/>
                <a:gd name="T42" fmla="*/ 2147483647 w 168"/>
                <a:gd name="T43" fmla="*/ 2147483647 h 252"/>
                <a:gd name="T44" fmla="*/ 2147483647 w 168"/>
                <a:gd name="T45" fmla="*/ 2147483647 h 252"/>
                <a:gd name="T46" fmla="*/ 2147483647 w 168"/>
                <a:gd name="T47" fmla="*/ 2147483647 h 252"/>
                <a:gd name="T48" fmla="*/ 2147483647 w 168"/>
                <a:gd name="T49" fmla="*/ 2147483647 h 252"/>
                <a:gd name="T50" fmla="*/ 2147483647 w 168"/>
                <a:gd name="T51" fmla="*/ 2147483647 h 252"/>
                <a:gd name="T52" fmla="*/ 2147483647 w 168"/>
                <a:gd name="T53" fmla="*/ 2147483647 h 252"/>
                <a:gd name="T54" fmla="*/ 2147483647 w 168"/>
                <a:gd name="T55" fmla="*/ 2147483647 h 252"/>
                <a:gd name="T56" fmla="*/ 2147483647 w 168"/>
                <a:gd name="T57" fmla="*/ 2147483647 h 252"/>
                <a:gd name="T58" fmla="*/ 2147483647 w 168"/>
                <a:gd name="T59" fmla="*/ 2147483647 h 252"/>
                <a:gd name="T60" fmla="*/ 2147483647 w 168"/>
                <a:gd name="T61" fmla="*/ 2147483647 h 252"/>
                <a:gd name="T62" fmla="*/ 2147483647 w 168"/>
                <a:gd name="T63" fmla="*/ 2147483647 h 252"/>
                <a:gd name="T64" fmla="*/ 2147483647 w 168"/>
                <a:gd name="T65" fmla="*/ 2147483647 h 252"/>
                <a:gd name="T66" fmla="*/ 2147483647 w 168"/>
                <a:gd name="T67" fmla="*/ 2147483647 h 252"/>
                <a:gd name="T68" fmla="*/ 2147483647 w 168"/>
                <a:gd name="T69" fmla="*/ 2147483647 h 252"/>
                <a:gd name="T70" fmla="*/ 2147483647 w 168"/>
                <a:gd name="T71" fmla="*/ 2147483647 h 252"/>
                <a:gd name="T72" fmla="*/ 2147483647 w 168"/>
                <a:gd name="T73" fmla="*/ 2147483647 h 252"/>
                <a:gd name="T74" fmla="*/ 2147483647 w 168"/>
                <a:gd name="T75" fmla="*/ 2147483647 h 252"/>
                <a:gd name="T76" fmla="*/ 2147483647 w 168"/>
                <a:gd name="T77" fmla="*/ 2147483647 h 252"/>
                <a:gd name="T78" fmla="*/ 2147483647 w 168"/>
                <a:gd name="T79" fmla="*/ 2147483647 h 252"/>
                <a:gd name="T80" fmla="*/ 2147483647 w 168"/>
                <a:gd name="T81" fmla="*/ 2147483647 h 252"/>
                <a:gd name="T82" fmla="*/ 2147483647 w 168"/>
                <a:gd name="T83" fmla="*/ 2147483647 h 252"/>
                <a:gd name="T84" fmla="*/ 2147483647 w 168"/>
                <a:gd name="T85" fmla="*/ 2147483647 h 252"/>
                <a:gd name="T86" fmla="*/ 2147483647 w 168"/>
                <a:gd name="T87" fmla="*/ 2147483647 h 252"/>
                <a:gd name="T88" fmla="*/ 2147483647 w 168"/>
                <a:gd name="T89" fmla="*/ 2147483647 h 252"/>
                <a:gd name="T90" fmla="*/ 2147483647 w 168"/>
                <a:gd name="T91" fmla="*/ 2147483647 h 252"/>
                <a:gd name="T92" fmla="*/ 2147483647 w 168"/>
                <a:gd name="T93" fmla="*/ 2147483647 h 252"/>
                <a:gd name="T94" fmla="*/ 2147483647 w 168"/>
                <a:gd name="T95" fmla="*/ 2147483647 h 252"/>
                <a:gd name="T96" fmla="*/ 2147483647 w 168"/>
                <a:gd name="T97" fmla="*/ 2147483647 h 252"/>
                <a:gd name="T98" fmla="*/ 2147483647 w 168"/>
                <a:gd name="T99" fmla="*/ 2147483647 h 252"/>
                <a:gd name="T100" fmla="*/ 2147483647 w 168"/>
                <a:gd name="T101" fmla="*/ 2147483647 h 252"/>
                <a:gd name="T102" fmla="*/ 2147483647 w 168"/>
                <a:gd name="T103" fmla="*/ 2147483647 h 252"/>
                <a:gd name="T104" fmla="*/ 2147483647 w 168"/>
                <a:gd name="T105" fmla="*/ 2147483647 h 252"/>
                <a:gd name="T106" fmla="*/ 2147483647 w 168"/>
                <a:gd name="T107" fmla="*/ 2147483647 h 252"/>
                <a:gd name="T108" fmla="*/ 2147483647 w 168"/>
                <a:gd name="T109" fmla="*/ 2147483647 h 252"/>
                <a:gd name="T110" fmla="*/ 2147483647 w 168"/>
                <a:gd name="T111" fmla="*/ 2147483647 h 252"/>
                <a:gd name="T112" fmla="*/ 2147483647 w 168"/>
                <a:gd name="T113" fmla="*/ 2147483647 h 252"/>
                <a:gd name="T114" fmla="*/ 2147483647 w 168"/>
                <a:gd name="T115" fmla="*/ 2147483647 h 252"/>
                <a:gd name="T116" fmla="*/ 2147483647 w 168"/>
                <a:gd name="T117" fmla="*/ 2147483647 h 252"/>
                <a:gd name="T118" fmla="*/ 2147483647 w 168"/>
                <a:gd name="T119" fmla="*/ 2147483647 h 2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8" h="252">
                  <a:moveTo>
                    <a:pt x="144" y="190"/>
                  </a:moveTo>
                  <a:lnTo>
                    <a:pt x="144" y="190"/>
                  </a:lnTo>
                  <a:lnTo>
                    <a:pt x="144" y="188"/>
                  </a:lnTo>
                  <a:lnTo>
                    <a:pt x="142" y="186"/>
                  </a:lnTo>
                  <a:lnTo>
                    <a:pt x="132" y="186"/>
                  </a:lnTo>
                  <a:lnTo>
                    <a:pt x="106" y="178"/>
                  </a:lnTo>
                  <a:lnTo>
                    <a:pt x="102" y="180"/>
                  </a:lnTo>
                  <a:lnTo>
                    <a:pt x="102" y="184"/>
                  </a:lnTo>
                  <a:lnTo>
                    <a:pt x="98" y="194"/>
                  </a:lnTo>
                  <a:lnTo>
                    <a:pt x="94" y="202"/>
                  </a:lnTo>
                  <a:lnTo>
                    <a:pt x="88" y="206"/>
                  </a:lnTo>
                  <a:lnTo>
                    <a:pt x="82" y="208"/>
                  </a:lnTo>
                  <a:lnTo>
                    <a:pt x="80" y="210"/>
                  </a:lnTo>
                  <a:lnTo>
                    <a:pt x="78" y="212"/>
                  </a:lnTo>
                  <a:lnTo>
                    <a:pt x="88" y="212"/>
                  </a:lnTo>
                  <a:lnTo>
                    <a:pt x="86" y="214"/>
                  </a:lnTo>
                  <a:lnTo>
                    <a:pt x="84" y="216"/>
                  </a:lnTo>
                  <a:lnTo>
                    <a:pt x="82" y="218"/>
                  </a:lnTo>
                  <a:lnTo>
                    <a:pt x="80" y="220"/>
                  </a:lnTo>
                  <a:lnTo>
                    <a:pt x="80" y="222"/>
                  </a:lnTo>
                  <a:lnTo>
                    <a:pt x="80" y="228"/>
                  </a:lnTo>
                  <a:lnTo>
                    <a:pt x="78" y="230"/>
                  </a:lnTo>
                  <a:lnTo>
                    <a:pt x="76" y="230"/>
                  </a:lnTo>
                  <a:lnTo>
                    <a:pt x="72" y="226"/>
                  </a:lnTo>
                  <a:lnTo>
                    <a:pt x="70" y="226"/>
                  </a:lnTo>
                  <a:lnTo>
                    <a:pt x="68" y="228"/>
                  </a:lnTo>
                  <a:lnTo>
                    <a:pt x="68" y="222"/>
                  </a:lnTo>
                  <a:lnTo>
                    <a:pt x="70" y="222"/>
                  </a:lnTo>
                  <a:lnTo>
                    <a:pt x="72" y="222"/>
                  </a:lnTo>
                  <a:lnTo>
                    <a:pt x="76" y="216"/>
                  </a:lnTo>
                  <a:lnTo>
                    <a:pt x="74" y="214"/>
                  </a:lnTo>
                  <a:lnTo>
                    <a:pt x="72" y="212"/>
                  </a:lnTo>
                  <a:lnTo>
                    <a:pt x="70" y="212"/>
                  </a:lnTo>
                  <a:lnTo>
                    <a:pt x="70" y="210"/>
                  </a:lnTo>
                  <a:lnTo>
                    <a:pt x="60" y="206"/>
                  </a:lnTo>
                  <a:lnTo>
                    <a:pt x="54" y="202"/>
                  </a:lnTo>
                  <a:lnTo>
                    <a:pt x="50" y="194"/>
                  </a:lnTo>
                  <a:lnTo>
                    <a:pt x="48" y="186"/>
                  </a:lnTo>
                  <a:lnTo>
                    <a:pt x="48" y="172"/>
                  </a:lnTo>
                  <a:lnTo>
                    <a:pt x="52" y="152"/>
                  </a:lnTo>
                  <a:lnTo>
                    <a:pt x="68" y="80"/>
                  </a:lnTo>
                  <a:lnTo>
                    <a:pt x="74" y="64"/>
                  </a:lnTo>
                  <a:lnTo>
                    <a:pt x="80" y="54"/>
                  </a:lnTo>
                  <a:lnTo>
                    <a:pt x="86" y="50"/>
                  </a:lnTo>
                  <a:lnTo>
                    <a:pt x="92" y="48"/>
                  </a:lnTo>
                  <a:lnTo>
                    <a:pt x="100" y="46"/>
                  </a:lnTo>
                  <a:lnTo>
                    <a:pt x="108" y="48"/>
                  </a:lnTo>
                  <a:lnTo>
                    <a:pt x="114" y="50"/>
                  </a:lnTo>
                  <a:lnTo>
                    <a:pt x="118" y="52"/>
                  </a:lnTo>
                  <a:lnTo>
                    <a:pt x="120" y="56"/>
                  </a:lnTo>
                  <a:lnTo>
                    <a:pt x="122" y="60"/>
                  </a:lnTo>
                  <a:lnTo>
                    <a:pt x="124" y="72"/>
                  </a:lnTo>
                  <a:lnTo>
                    <a:pt x="122" y="88"/>
                  </a:lnTo>
                  <a:lnTo>
                    <a:pt x="118" y="100"/>
                  </a:lnTo>
                  <a:lnTo>
                    <a:pt x="120" y="104"/>
                  </a:lnTo>
                  <a:lnTo>
                    <a:pt x="132" y="106"/>
                  </a:lnTo>
                  <a:lnTo>
                    <a:pt x="144" y="110"/>
                  </a:lnTo>
                  <a:lnTo>
                    <a:pt x="158" y="112"/>
                  </a:lnTo>
                  <a:lnTo>
                    <a:pt x="160" y="114"/>
                  </a:lnTo>
                  <a:lnTo>
                    <a:pt x="166" y="96"/>
                  </a:lnTo>
                  <a:lnTo>
                    <a:pt x="168" y="76"/>
                  </a:lnTo>
                  <a:lnTo>
                    <a:pt x="166" y="56"/>
                  </a:lnTo>
                  <a:lnTo>
                    <a:pt x="164" y="44"/>
                  </a:lnTo>
                  <a:lnTo>
                    <a:pt x="160" y="34"/>
                  </a:lnTo>
                  <a:lnTo>
                    <a:pt x="154" y="26"/>
                  </a:lnTo>
                  <a:lnTo>
                    <a:pt x="146" y="20"/>
                  </a:lnTo>
                  <a:lnTo>
                    <a:pt x="142" y="18"/>
                  </a:lnTo>
                  <a:lnTo>
                    <a:pt x="134" y="18"/>
                  </a:lnTo>
                  <a:lnTo>
                    <a:pt x="134" y="10"/>
                  </a:lnTo>
                  <a:lnTo>
                    <a:pt x="122" y="6"/>
                  </a:lnTo>
                  <a:lnTo>
                    <a:pt x="110" y="2"/>
                  </a:lnTo>
                  <a:lnTo>
                    <a:pt x="98" y="0"/>
                  </a:lnTo>
                  <a:lnTo>
                    <a:pt x="86" y="0"/>
                  </a:lnTo>
                  <a:lnTo>
                    <a:pt x="76" y="4"/>
                  </a:lnTo>
                  <a:lnTo>
                    <a:pt x="64" y="8"/>
                  </a:lnTo>
                  <a:lnTo>
                    <a:pt x="68" y="10"/>
                  </a:lnTo>
                  <a:lnTo>
                    <a:pt x="62" y="10"/>
                  </a:lnTo>
                  <a:lnTo>
                    <a:pt x="70" y="16"/>
                  </a:lnTo>
                  <a:lnTo>
                    <a:pt x="66" y="18"/>
                  </a:lnTo>
                  <a:lnTo>
                    <a:pt x="68" y="18"/>
                  </a:lnTo>
                  <a:lnTo>
                    <a:pt x="68" y="20"/>
                  </a:lnTo>
                  <a:lnTo>
                    <a:pt x="70" y="24"/>
                  </a:lnTo>
                  <a:lnTo>
                    <a:pt x="64" y="22"/>
                  </a:lnTo>
                  <a:lnTo>
                    <a:pt x="62" y="26"/>
                  </a:lnTo>
                  <a:lnTo>
                    <a:pt x="60" y="28"/>
                  </a:lnTo>
                  <a:lnTo>
                    <a:pt x="60" y="26"/>
                  </a:lnTo>
                  <a:lnTo>
                    <a:pt x="62" y="24"/>
                  </a:lnTo>
                  <a:lnTo>
                    <a:pt x="56" y="20"/>
                  </a:lnTo>
                  <a:lnTo>
                    <a:pt x="62" y="18"/>
                  </a:lnTo>
                  <a:lnTo>
                    <a:pt x="62" y="14"/>
                  </a:lnTo>
                  <a:lnTo>
                    <a:pt x="60" y="16"/>
                  </a:lnTo>
                  <a:lnTo>
                    <a:pt x="60" y="14"/>
                  </a:lnTo>
                  <a:lnTo>
                    <a:pt x="58" y="16"/>
                  </a:lnTo>
                  <a:lnTo>
                    <a:pt x="58" y="14"/>
                  </a:lnTo>
                  <a:lnTo>
                    <a:pt x="58" y="12"/>
                  </a:lnTo>
                  <a:lnTo>
                    <a:pt x="52" y="18"/>
                  </a:lnTo>
                  <a:lnTo>
                    <a:pt x="46" y="24"/>
                  </a:lnTo>
                  <a:lnTo>
                    <a:pt x="36" y="40"/>
                  </a:lnTo>
                  <a:lnTo>
                    <a:pt x="28" y="58"/>
                  </a:lnTo>
                  <a:lnTo>
                    <a:pt x="30" y="62"/>
                  </a:lnTo>
                  <a:lnTo>
                    <a:pt x="32" y="64"/>
                  </a:lnTo>
                  <a:lnTo>
                    <a:pt x="28" y="62"/>
                  </a:lnTo>
                  <a:lnTo>
                    <a:pt x="26" y="64"/>
                  </a:lnTo>
                  <a:lnTo>
                    <a:pt x="24" y="66"/>
                  </a:lnTo>
                  <a:lnTo>
                    <a:pt x="20" y="80"/>
                  </a:lnTo>
                  <a:lnTo>
                    <a:pt x="16" y="98"/>
                  </a:lnTo>
                  <a:lnTo>
                    <a:pt x="18" y="100"/>
                  </a:lnTo>
                  <a:lnTo>
                    <a:pt x="22" y="102"/>
                  </a:lnTo>
                  <a:lnTo>
                    <a:pt x="18" y="102"/>
                  </a:lnTo>
                  <a:lnTo>
                    <a:pt x="16" y="104"/>
                  </a:lnTo>
                  <a:lnTo>
                    <a:pt x="10" y="124"/>
                  </a:lnTo>
                  <a:lnTo>
                    <a:pt x="6" y="142"/>
                  </a:lnTo>
                  <a:lnTo>
                    <a:pt x="2" y="168"/>
                  </a:lnTo>
                  <a:lnTo>
                    <a:pt x="0" y="186"/>
                  </a:lnTo>
                  <a:lnTo>
                    <a:pt x="2" y="198"/>
                  </a:lnTo>
                  <a:lnTo>
                    <a:pt x="4" y="210"/>
                  </a:lnTo>
                  <a:lnTo>
                    <a:pt x="8" y="220"/>
                  </a:lnTo>
                  <a:lnTo>
                    <a:pt x="16" y="228"/>
                  </a:lnTo>
                  <a:lnTo>
                    <a:pt x="22" y="234"/>
                  </a:lnTo>
                  <a:lnTo>
                    <a:pt x="32" y="240"/>
                  </a:lnTo>
                  <a:lnTo>
                    <a:pt x="42" y="246"/>
                  </a:lnTo>
                  <a:lnTo>
                    <a:pt x="54" y="248"/>
                  </a:lnTo>
                  <a:lnTo>
                    <a:pt x="72" y="252"/>
                  </a:lnTo>
                  <a:lnTo>
                    <a:pt x="90" y="252"/>
                  </a:lnTo>
                  <a:lnTo>
                    <a:pt x="104" y="250"/>
                  </a:lnTo>
                  <a:lnTo>
                    <a:pt x="116" y="244"/>
                  </a:lnTo>
                  <a:lnTo>
                    <a:pt x="124" y="236"/>
                  </a:lnTo>
                  <a:lnTo>
                    <a:pt x="132" y="224"/>
                  </a:lnTo>
                  <a:lnTo>
                    <a:pt x="138" y="210"/>
                  </a:lnTo>
                  <a:lnTo>
                    <a:pt x="144" y="190"/>
                  </a:lnTo>
                  <a:close/>
                  <a:moveTo>
                    <a:pt x="36" y="150"/>
                  </a:moveTo>
                  <a:lnTo>
                    <a:pt x="36" y="150"/>
                  </a:lnTo>
                  <a:lnTo>
                    <a:pt x="40" y="150"/>
                  </a:lnTo>
                  <a:lnTo>
                    <a:pt x="40" y="146"/>
                  </a:lnTo>
                  <a:lnTo>
                    <a:pt x="38" y="142"/>
                  </a:lnTo>
                  <a:lnTo>
                    <a:pt x="38" y="136"/>
                  </a:lnTo>
                  <a:lnTo>
                    <a:pt x="32" y="132"/>
                  </a:lnTo>
                  <a:lnTo>
                    <a:pt x="34" y="136"/>
                  </a:lnTo>
                  <a:lnTo>
                    <a:pt x="32" y="138"/>
                  </a:lnTo>
                  <a:lnTo>
                    <a:pt x="30" y="140"/>
                  </a:lnTo>
                  <a:lnTo>
                    <a:pt x="28" y="138"/>
                  </a:lnTo>
                  <a:lnTo>
                    <a:pt x="30" y="136"/>
                  </a:lnTo>
                  <a:lnTo>
                    <a:pt x="28" y="132"/>
                  </a:lnTo>
                  <a:lnTo>
                    <a:pt x="30" y="132"/>
                  </a:lnTo>
                  <a:lnTo>
                    <a:pt x="30" y="130"/>
                  </a:lnTo>
                  <a:lnTo>
                    <a:pt x="32" y="130"/>
                  </a:lnTo>
                  <a:lnTo>
                    <a:pt x="34" y="130"/>
                  </a:lnTo>
                  <a:lnTo>
                    <a:pt x="34" y="122"/>
                  </a:lnTo>
                  <a:lnTo>
                    <a:pt x="36" y="118"/>
                  </a:lnTo>
                  <a:lnTo>
                    <a:pt x="42" y="112"/>
                  </a:lnTo>
                  <a:lnTo>
                    <a:pt x="38" y="108"/>
                  </a:lnTo>
                  <a:lnTo>
                    <a:pt x="40" y="104"/>
                  </a:lnTo>
                  <a:lnTo>
                    <a:pt x="40" y="100"/>
                  </a:lnTo>
                  <a:lnTo>
                    <a:pt x="46" y="96"/>
                  </a:lnTo>
                  <a:lnTo>
                    <a:pt x="48" y="94"/>
                  </a:lnTo>
                  <a:lnTo>
                    <a:pt x="48" y="90"/>
                  </a:lnTo>
                  <a:lnTo>
                    <a:pt x="50" y="88"/>
                  </a:lnTo>
                  <a:lnTo>
                    <a:pt x="48" y="80"/>
                  </a:lnTo>
                  <a:lnTo>
                    <a:pt x="46" y="84"/>
                  </a:lnTo>
                  <a:lnTo>
                    <a:pt x="44" y="82"/>
                  </a:lnTo>
                  <a:lnTo>
                    <a:pt x="46" y="78"/>
                  </a:lnTo>
                  <a:lnTo>
                    <a:pt x="50" y="60"/>
                  </a:lnTo>
                  <a:lnTo>
                    <a:pt x="56" y="56"/>
                  </a:lnTo>
                  <a:lnTo>
                    <a:pt x="56" y="52"/>
                  </a:lnTo>
                  <a:lnTo>
                    <a:pt x="54" y="50"/>
                  </a:lnTo>
                  <a:lnTo>
                    <a:pt x="58" y="44"/>
                  </a:lnTo>
                  <a:lnTo>
                    <a:pt x="58" y="40"/>
                  </a:lnTo>
                  <a:lnTo>
                    <a:pt x="58" y="44"/>
                  </a:lnTo>
                  <a:lnTo>
                    <a:pt x="62" y="44"/>
                  </a:lnTo>
                  <a:lnTo>
                    <a:pt x="62" y="40"/>
                  </a:lnTo>
                  <a:lnTo>
                    <a:pt x="62" y="38"/>
                  </a:lnTo>
                  <a:lnTo>
                    <a:pt x="64" y="36"/>
                  </a:lnTo>
                  <a:lnTo>
                    <a:pt x="64" y="42"/>
                  </a:lnTo>
                  <a:lnTo>
                    <a:pt x="62" y="48"/>
                  </a:lnTo>
                  <a:lnTo>
                    <a:pt x="64" y="50"/>
                  </a:lnTo>
                  <a:lnTo>
                    <a:pt x="64" y="62"/>
                  </a:lnTo>
                  <a:lnTo>
                    <a:pt x="60" y="70"/>
                  </a:lnTo>
                  <a:lnTo>
                    <a:pt x="58" y="66"/>
                  </a:lnTo>
                  <a:lnTo>
                    <a:pt x="58" y="68"/>
                  </a:lnTo>
                  <a:lnTo>
                    <a:pt x="58" y="70"/>
                  </a:lnTo>
                  <a:lnTo>
                    <a:pt x="58" y="76"/>
                  </a:lnTo>
                  <a:lnTo>
                    <a:pt x="54" y="82"/>
                  </a:lnTo>
                  <a:lnTo>
                    <a:pt x="48" y="100"/>
                  </a:lnTo>
                  <a:lnTo>
                    <a:pt x="48" y="110"/>
                  </a:lnTo>
                  <a:lnTo>
                    <a:pt x="46" y="118"/>
                  </a:lnTo>
                  <a:lnTo>
                    <a:pt x="44" y="122"/>
                  </a:lnTo>
                  <a:lnTo>
                    <a:pt x="46" y="126"/>
                  </a:lnTo>
                  <a:lnTo>
                    <a:pt x="44" y="128"/>
                  </a:lnTo>
                  <a:lnTo>
                    <a:pt x="44" y="134"/>
                  </a:lnTo>
                  <a:lnTo>
                    <a:pt x="42" y="130"/>
                  </a:lnTo>
                  <a:lnTo>
                    <a:pt x="40" y="128"/>
                  </a:lnTo>
                  <a:lnTo>
                    <a:pt x="38" y="128"/>
                  </a:lnTo>
                  <a:lnTo>
                    <a:pt x="40" y="134"/>
                  </a:lnTo>
                  <a:lnTo>
                    <a:pt x="46" y="144"/>
                  </a:lnTo>
                  <a:lnTo>
                    <a:pt x="46" y="154"/>
                  </a:lnTo>
                  <a:lnTo>
                    <a:pt x="38" y="158"/>
                  </a:lnTo>
                  <a:lnTo>
                    <a:pt x="32" y="162"/>
                  </a:lnTo>
                  <a:lnTo>
                    <a:pt x="26" y="152"/>
                  </a:lnTo>
                  <a:lnTo>
                    <a:pt x="26" y="148"/>
                  </a:lnTo>
                  <a:lnTo>
                    <a:pt x="28" y="144"/>
                  </a:lnTo>
                  <a:lnTo>
                    <a:pt x="30" y="144"/>
                  </a:lnTo>
                  <a:lnTo>
                    <a:pt x="32" y="144"/>
                  </a:lnTo>
                  <a:lnTo>
                    <a:pt x="32" y="152"/>
                  </a:lnTo>
                  <a:lnTo>
                    <a:pt x="36" y="150"/>
                  </a:lnTo>
                  <a:close/>
                  <a:moveTo>
                    <a:pt x="150" y="64"/>
                  </a:moveTo>
                  <a:lnTo>
                    <a:pt x="150" y="64"/>
                  </a:lnTo>
                  <a:lnTo>
                    <a:pt x="148" y="60"/>
                  </a:lnTo>
                  <a:lnTo>
                    <a:pt x="148" y="54"/>
                  </a:lnTo>
                  <a:lnTo>
                    <a:pt x="150" y="44"/>
                  </a:lnTo>
                  <a:lnTo>
                    <a:pt x="154" y="44"/>
                  </a:lnTo>
                  <a:lnTo>
                    <a:pt x="156" y="52"/>
                  </a:lnTo>
                  <a:lnTo>
                    <a:pt x="150" y="64"/>
                  </a:lnTo>
                  <a:close/>
                  <a:moveTo>
                    <a:pt x="132" y="36"/>
                  </a:moveTo>
                  <a:lnTo>
                    <a:pt x="132" y="36"/>
                  </a:lnTo>
                  <a:lnTo>
                    <a:pt x="132" y="32"/>
                  </a:lnTo>
                  <a:lnTo>
                    <a:pt x="130" y="32"/>
                  </a:lnTo>
                  <a:lnTo>
                    <a:pt x="126" y="32"/>
                  </a:lnTo>
                  <a:lnTo>
                    <a:pt x="122" y="34"/>
                  </a:lnTo>
                  <a:lnTo>
                    <a:pt x="122" y="26"/>
                  </a:lnTo>
                  <a:lnTo>
                    <a:pt x="132" y="28"/>
                  </a:lnTo>
                  <a:lnTo>
                    <a:pt x="132" y="32"/>
                  </a:lnTo>
                  <a:lnTo>
                    <a:pt x="132" y="34"/>
                  </a:lnTo>
                  <a:lnTo>
                    <a:pt x="132" y="36"/>
                  </a:lnTo>
                  <a:close/>
                  <a:moveTo>
                    <a:pt x="150" y="82"/>
                  </a:moveTo>
                  <a:lnTo>
                    <a:pt x="150" y="82"/>
                  </a:lnTo>
                  <a:lnTo>
                    <a:pt x="146" y="88"/>
                  </a:lnTo>
                  <a:lnTo>
                    <a:pt x="142" y="98"/>
                  </a:lnTo>
                  <a:lnTo>
                    <a:pt x="144" y="72"/>
                  </a:lnTo>
                  <a:lnTo>
                    <a:pt x="148" y="70"/>
                  </a:lnTo>
                  <a:lnTo>
                    <a:pt x="150" y="78"/>
                  </a:lnTo>
                  <a:lnTo>
                    <a:pt x="150" y="82"/>
                  </a:lnTo>
                  <a:close/>
                  <a:moveTo>
                    <a:pt x="118" y="38"/>
                  </a:moveTo>
                  <a:lnTo>
                    <a:pt x="118" y="38"/>
                  </a:lnTo>
                  <a:lnTo>
                    <a:pt x="110" y="32"/>
                  </a:lnTo>
                  <a:lnTo>
                    <a:pt x="108" y="38"/>
                  </a:lnTo>
                  <a:lnTo>
                    <a:pt x="106" y="36"/>
                  </a:lnTo>
                  <a:lnTo>
                    <a:pt x="106" y="32"/>
                  </a:lnTo>
                  <a:lnTo>
                    <a:pt x="104" y="34"/>
                  </a:lnTo>
                  <a:lnTo>
                    <a:pt x="102" y="32"/>
                  </a:lnTo>
                  <a:lnTo>
                    <a:pt x="100" y="30"/>
                  </a:lnTo>
                  <a:lnTo>
                    <a:pt x="98" y="30"/>
                  </a:lnTo>
                  <a:lnTo>
                    <a:pt x="98" y="32"/>
                  </a:lnTo>
                  <a:lnTo>
                    <a:pt x="96" y="32"/>
                  </a:lnTo>
                  <a:lnTo>
                    <a:pt x="100" y="28"/>
                  </a:lnTo>
                  <a:lnTo>
                    <a:pt x="98" y="26"/>
                  </a:lnTo>
                  <a:lnTo>
                    <a:pt x="96" y="28"/>
                  </a:lnTo>
                  <a:lnTo>
                    <a:pt x="92" y="32"/>
                  </a:lnTo>
                  <a:lnTo>
                    <a:pt x="90" y="38"/>
                  </a:lnTo>
                  <a:lnTo>
                    <a:pt x="88" y="38"/>
                  </a:lnTo>
                  <a:lnTo>
                    <a:pt x="92" y="30"/>
                  </a:lnTo>
                  <a:lnTo>
                    <a:pt x="96" y="26"/>
                  </a:lnTo>
                  <a:lnTo>
                    <a:pt x="98" y="24"/>
                  </a:lnTo>
                  <a:lnTo>
                    <a:pt x="98" y="22"/>
                  </a:lnTo>
                  <a:lnTo>
                    <a:pt x="106" y="22"/>
                  </a:lnTo>
                  <a:lnTo>
                    <a:pt x="114" y="28"/>
                  </a:lnTo>
                  <a:lnTo>
                    <a:pt x="118" y="28"/>
                  </a:lnTo>
                  <a:lnTo>
                    <a:pt x="118" y="32"/>
                  </a:lnTo>
                  <a:lnTo>
                    <a:pt x="118" y="38"/>
                  </a:lnTo>
                  <a:close/>
                  <a:moveTo>
                    <a:pt x="30" y="166"/>
                  </a:moveTo>
                  <a:lnTo>
                    <a:pt x="30" y="166"/>
                  </a:lnTo>
                  <a:lnTo>
                    <a:pt x="24" y="172"/>
                  </a:lnTo>
                  <a:lnTo>
                    <a:pt x="22" y="180"/>
                  </a:lnTo>
                  <a:lnTo>
                    <a:pt x="22" y="182"/>
                  </a:lnTo>
                  <a:lnTo>
                    <a:pt x="22" y="174"/>
                  </a:lnTo>
                  <a:lnTo>
                    <a:pt x="24" y="158"/>
                  </a:lnTo>
                  <a:lnTo>
                    <a:pt x="30" y="166"/>
                  </a:lnTo>
                  <a:close/>
                  <a:moveTo>
                    <a:pt x="76" y="238"/>
                  </a:moveTo>
                  <a:lnTo>
                    <a:pt x="76" y="238"/>
                  </a:lnTo>
                  <a:lnTo>
                    <a:pt x="70" y="244"/>
                  </a:lnTo>
                  <a:lnTo>
                    <a:pt x="64" y="248"/>
                  </a:lnTo>
                  <a:lnTo>
                    <a:pt x="68" y="244"/>
                  </a:lnTo>
                  <a:lnTo>
                    <a:pt x="68" y="242"/>
                  </a:lnTo>
                  <a:lnTo>
                    <a:pt x="68" y="240"/>
                  </a:lnTo>
                  <a:lnTo>
                    <a:pt x="68" y="238"/>
                  </a:lnTo>
                  <a:lnTo>
                    <a:pt x="64" y="236"/>
                  </a:lnTo>
                  <a:lnTo>
                    <a:pt x="70" y="230"/>
                  </a:lnTo>
                  <a:lnTo>
                    <a:pt x="74" y="234"/>
                  </a:lnTo>
                  <a:lnTo>
                    <a:pt x="76" y="238"/>
                  </a:lnTo>
                  <a:close/>
                  <a:moveTo>
                    <a:pt x="20" y="188"/>
                  </a:moveTo>
                  <a:lnTo>
                    <a:pt x="20" y="186"/>
                  </a:lnTo>
                  <a:lnTo>
                    <a:pt x="22" y="188"/>
                  </a:lnTo>
                  <a:lnTo>
                    <a:pt x="20" y="188"/>
                  </a:lnTo>
                  <a:close/>
                  <a:moveTo>
                    <a:pt x="24" y="192"/>
                  </a:moveTo>
                  <a:lnTo>
                    <a:pt x="24" y="192"/>
                  </a:lnTo>
                  <a:lnTo>
                    <a:pt x="22" y="194"/>
                  </a:lnTo>
                  <a:lnTo>
                    <a:pt x="20" y="194"/>
                  </a:lnTo>
                  <a:lnTo>
                    <a:pt x="16" y="200"/>
                  </a:lnTo>
                  <a:lnTo>
                    <a:pt x="16" y="198"/>
                  </a:lnTo>
                  <a:lnTo>
                    <a:pt x="18" y="196"/>
                  </a:lnTo>
                  <a:lnTo>
                    <a:pt x="18" y="194"/>
                  </a:lnTo>
                  <a:lnTo>
                    <a:pt x="20" y="192"/>
                  </a:lnTo>
                  <a:lnTo>
                    <a:pt x="24" y="192"/>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42" name="Freeform 248"/>
            <p:cNvSpPr>
              <a:spLocks noEditPoints="1"/>
            </p:cNvSpPr>
            <p:nvPr userDrawn="1"/>
          </p:nvSpPr>
          <p:spPr bwMode="auto">
            <a:xfrm>
              <a:off x="5835650" y="4454525"/>
              <a:ext cx="269875" cy="400050"/>
            </a:xfrm>
            <a:custGeom>
              <a:avLst/>
              <a:gdLst>
                <a:gd name="T0" fmla="*/ 2147483647 w 170"/>
                <a:gd name="T1" fmla="*/ 2147483647 h 252"/>
                <a:gd name="T2" fmla="*/ 2147483647 w 170"/>
                <a:gd name="T3" fmla="*/ 2147483647 h 252"/>
                <a:gd name="T4" fmla="*/ 2147483647 w 170"/>
                <a:gd name="T5" fmla="*/ 2147483647 h 252"/>
                <a:gd name="T6" fmla="*/ 2147483647 w 170"/>
                <a:gd name="T7" fmla="*/ 2147483647 h 252"/>
                <a:gd name="T8" fmla="*/ 2147483647 w 170"/>
                <a:gd name="T9" fmla="*/ 2147483647 h 252"/>
                <a:gd name="T10" fmla="*/ 2147483647 w 170"/>
                <a:gd name="T11" fmla="*/ 2147483647 h 252"/>
                <a:gd name="T12" fmla="*/ 2147483647 w 170"/>
                <a:gd name="T13" fmla="*/ 2147483647 h 252"/>
                <a:gd name="T14" fmla="*/ 2147483647 w 170"/>
                <a:gd name="T15" fmla="*/ 2147483647 h 252"/>
                <a:gd name="T16" fmla="*/ 2147483647 w 170"/>
                <a:gd name="T17" fmla="*/ 2147483647 h 252"/>
                <a:gd name="T18" fmla="*/ 2147483647 w 170"/>
                <a:gd name="T19" fmla="*/ 2147483647 h 252"/>
                <a:gd name="T20" fmla="*/ 2147483647 w 170"/>
                <a:gd name="T21" fmla="*/ 2147483647 h 252"/>
                <a:gd name="T22" fmla="*/ 2147483647 w 170"/>
                <a:gd name="T23" fmla="*/ 2147483647 h 252"/>
                <a:gd name="T24" fmla="*/ 2147483647 w 170"/>
                <a:gd name="T25" fmla="*/ 2147483647 h 252"/>
                <a:gd name="T26" fmla="*/ 2147483647 w 170"/>
                <a:gd name="T27" fmla="*/ 2147483647 h 252"/>
                <a:gd name="T28" fmla="*/ 2147483647 w 170"/>
                <a:gd name="T29" fmla="*/ 2147483647 h 252"/>
                <a:gd name="T30" fmla="*/ 2147483647 w 170"/>
                <a:gd name="T31" fmla="*/ 2147483647 h 252"/>
                <a:gd name="T32" fmla="*/ 2147483647 w 170"/>
                <a:gd name="T33" fmla="*/ 2147483647 h 252"/>
                <a:gd name="T34" fmla="*/ 2147483647 w 170"/>
                <a:gd name="T35" fmla="*/ 2147483647 h 252"/>
                <a:gd name="T36" fmla="*/ 2147483647 w 170"/>
                <a:gd name="T37" fmla="*/ 2147483647 h 252"/>
                <a:gd name="T38" fmla="*/ 2147483647 w 170"/>
                <a:gd name="T39" fmla="*/ 2147483647 h 252"/>
                <a:gd name="T40" fmla="*/ 2147483647 w 170"/>
                <a:gd name="T41" fmla="*/ 2147483647 h 252"/>
                <a:gd name="T42" fmla="*/ 2147483647 w 170"/>
                <a:gd name="T43" fmla="*/ 2147483647 h 252"/>
                <a:gd name="T44" fmla="*/ 2147483647 w 170"/>
                <a:gd name="T45" fmla="*/ 2147483647 h 252"/>
                <a:gd name="T46" fmla="*/ 2147483647 w 170"/>
                <a:gd name="T47" fmla="*/ 2147483647 h 252"/>
                <a:gd name="T48" fmla="*/ 2147483647 w 170"/>
                <a:gd name="T49" fmla="*/ 2147483647 h 252"/>
                <a:gd name="T50" fmla="*/ 2147483647 w 170"/>
                <a:gd name="T51" fmla="*/ 2147483647 h 252"/>
                <a:gd name="T52" fmla="*/ 2147483647 w 170"/>
                <a:gd name="T53" fmla="*/ 2147483647 h 252"/>
                <a:gd name="T54" fmla="*/ 2147483647 w 170"/>
                <a:gd name="T55" fmla="*/ 2147483647 h 252"/>
                <a:gd name="T56" fmla="*/ 2147483647 w 170"/>
                <a:gd name="T57" fmla="*/ 2147483647 h 252"/>
                <a:gd name="T58" fmla="*/ 2147483647 w 170"/>
                <a:gd name="T59" fmla="*/ 2147483647 h 252"/>
                <a:gd name="T60" fmla="*/ 2147483647 w 170"/>
                <a:gd name="T61" fmla="*/ 2147483647 h 252"/>
                <a:gd name="T62" fmla="*/ 2147483647 w 170"/>
                <a:gd name="T63" fmla="*/ 2147483647 h 252"/>
                <a:gd name="T64" fmla="*/ 2147483647 w 170"/>
                <a:gd name="T65" fmla="*/ 2147483647 h 252"/>
                <a:gd name="T66" fmla="*/ 2147483647 w 170"/>
                <a:gd name="T67" fmla="*/ 2147483647 h 252"/>
                <a:gd name="T68" fmla="*/ 2147483647 w 170"/>
                <a:gd name="T69" fmla="*/ 2147483647 h 252"/>
                <a:gd name="T70" fmla="*/ 2147483647 w 170"/>
                <a:gd name="T71" fmla="*/ 2147483647 h 252"/>
                <a:gd name="T72" fmla="*/ 2147483647 w 170"/>
                <a:gd name="T73" fmla="*/ 2147483647 h 252"/>
                <a:gd name="T74" fmla="*/ 2147483647 w 170"/>
                <a:gd name="T75" fmla="*/ 2147483647 h 252"/>
                <a:gd name="T76" fmla="*/ 2147483647 w 170"/>
                <a:gd name="T77" fmla="*/ 2147483647 h 252"/>
                <a:gd name="T78" fmla="*/ 2147483647 w 170"/>
                <a:gd name="T79" fmla="*/ 2147483647 h 252"/>
                <a:gd name="T80" fmla="*/ 2147483647 w 170"/>
                <a:gd name="T81" fmla="*/ 2147483647 h 252"/>
                <a:gd name="T82" fmla="*/ 2147483647 w 170"/>
                <a:gd name="T83" fmla="*/ 2147483647 h 252"/>
                <a:gd name="T84" fmla="*/ 2147483647 w 170"/>
                <a:gd name="T85" fmla="*/ 2147483647 h 252"/>
                <a:gd name="T86" fmla="*/ 2147483647 w 170"/>
                <a:gd name="T87" fmla="*/ 2147483647 h 252"/>
                <a:gd name="T88" fmla="*/ 2147483647 w 170"/>
                <a:gd name="T89" fmla="*/ 2147483647 h 252"/>
                <a:gd name="T90" fmla="*/ 2147483647 w 170"/>
                <a:gd name="T91" fmla="*/ 2147483647 h 252"/>
                <a:gd name="T92" fmla="*/ 2147483647 w 170"/>
                <a:gd name="T93" fmla="*/ 2147483647 h 252"/>
                <a:gd name="T94" fmla="*/ 2147483647 w 170"/>
                <a:gd name="T95" fmla="*/ 2147483647 h 252"/>
                <a:gd name="T96" fmla="*/ 2147483647 w 170"/>
                <a:gd name="T97" fmla="*/ 2147483647 h 252"/>
                <a:gd name="T98" fmla="*/ 2147483647 w 170"/>
                <a:gd name="T99" fmla="*/ 2147483647 h 252"/>
                <a:gd name="T100" fmla="*/ 2147483647 w 170"/>
                <a:gd name="T101" fmla="*/ 2147483647 h 252"/>
                <a:gd name="T102" fmla="*/ 2147483647 w 170"/>
                <a:gd name="T103" fmla="*/ 2147483647 h 252"/>
                <a:gd name="T104" fmla="*/ 2147483647 w 170"/>
                <a:gd name="T105" fmla="*/ 2147483647 h 252"/>
                <a:gd name="T106" fmla="*/ 2147483647 w 170"/>
                <a:gd name="T107" fmla="*/ 2147483647 h 252"/>
                <a:gd name="T108" fmla="*/ 2147483647 w 170"/>
                <a:gd name="T109" fmla="*/ 2147483647 h 252"/>
                <a:gd name="T110" fmla="*/ 2147483647 w 170"/>
                <a:gd name="T111" fmla="*/ 2147483647 h 252"/>
                <a:gd name="T112" fmla="*/ 2147483647 w 170"/>
                <a:gd name="T113" fmla="*/ 2147483647 h 252"/>
                <a:gd name="T114" fmla="*/ 2147483647 w 170"/>
                <a:gd name="T115" fmla="*/ 2147483647 h 252"/>
                <a:gd name="T116" fmla="*/ 2147483647 w 170"/>
                <a:gd name="T117" fmla="*/ 2147483647 h 252"/>
                <a:gd name="T118" fmla="*/ 2147483647 w 170"/>
                <a:gd name="T119" fmla="*/ 2147483647 h 252"/>
                <a:gd name="T120" fmla="*/ 2147483647 w 170"/>
                <a:gd name="T121" fmla="*/ 2147483647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0" h="252">
                  <a:moveTo>
                    <a:pt x="162" y="116"/>
                  </a:moveTo>
                  <a:lnTo>
                    <a:pt x="162" y="116"/>
                  </a:lnTo>
                  <a:lnTo>
                    <a:pt x="166" y="94"/>
                  </a:lnTo>
                  <a:lnTo>
                    <a:pt x="170" y="74"/>
                  </a:lnTo>
                  <a:lnTo>
                    <a:pt x="170" y="58"/>
                  </a:lnTo>
                  <a:lnTo>
                    <a:pt x="168" y="46"/>
                  </a:lnTo>
                  <a:lnTo>
                    <a:pt x="166" y="38"/>
                  </a:lnTo>
                  <a:lnTo>
                    <a:pt x="164" y="32"/>
                  </a:lnTo>
                  <a:lnTo>
                    <a:pt x="158" y="24"/>
                  </a:lnTo>
                  <a:lnTo>
                    <a:pt x="152" y="18"/>
                  </a:lnTo>
                  <a:lnTo>
                    <a:pt x="144" y="14"/>
                  </a:lnTo>
                  <a:lnTo>
                    <a:pt x="136" y="10"/>
                  </a:lnTo>
                  <a:lnTo>
                    <a:pt x="116" y="2"/>
                  </a:lnTo>
                  <a:lnTo>
                    <a:pt x="90" y="0"/>
                  </a:lnTo>
                  <a:lnTo>
                    <a:pt x="76" y="0"/>
                  </a:lnTo>
                  <a:lnTo>
                    <a:pt x="70" y="0"/>
                  </a:lnTo>
                  <a:lnTo>
                    <a:pt x="68" y="4"/>
                  </a:lnTo>
                  <a:lnTo>
                    <a:pt x="70" y="6"/>
                  </a:lnTo>
                  <a:lnTo>
                    <a:pt x="66" y="10"/>
                  </a:lnTo>
                  <a:lnTo>
                    <a:pt x="64" y="18"/>
                  </a:lnTo>
                  <a:lnTo>
                    <a:pt x="60" y="30"/>
                  </a:lnTo>
                  <a:lnTo>
                    <a:pt x="56" y="30"/>
                  </a:lnTo>
                  <a:lnTo>
                    <a:pt x="56" y="34"/>
                  </a:lnTo>
                  <a:lnTo>
                    <a:pt x="54" y="38"/>
                  </a:lnTo>
                  <a:lnTo>
                    <a:pt x="58" y="48"/>
                  </a:lnTo>
                  <a:lnTo>
                    <a:pt x="54" y="48"/>
                  </a:lnTo>
                  <a:lnTo>
                    <a:pt x="56" y="54"/>
                  </a:lnTo>
                  <a:lnTo>
                    <a:pt x="50" y="48"/>
                  </a:lnTo>
                  <a:lnTo>
                    <a:pt x="48" y="46"/>
                  </a:lnTo>
                  <a:lnTo>
                    <a:pt x="48" y="44"/>
                  </a:lnTo>
                  <a:lnTo>
                    <a:pt x="50" y="38"/>
                  </a:lnTo>
                  <a:lnTo>
                    <a:pt x="48" y="36"/>
                  </a:lnTo>
                  <a:lnTo>
                    <a:pt x="56" y="28"/>
                  </a:lnTo>
                  <a:lnTo>
                    <a:pt x="52" y="26"/>
                  </a:lnTo>
                  <a:lnTo>
                    <a:pt x="52" y="24"/>
                  </a:lnTo>
                  <a:lnTo>
                    <a:pt x="54" y="22"/>
                  </a:lnTo>
                  <a:lnTo>
                    <a:pt x="56" y="20"/>
                  </a:lnTo>
                  <a:lnTo>
                    <a:pt x="54" y="16"/>
                  </a:lnTo>
                  <a:lnTo>
                    <a:pt x="56" y="16"/>
                  </a:lnTo>
                  <a:lnTo>
                    <a:pt x="58" y="14"/>
                  </a:lnTo>
                  <a:lnTo>
                    <a:pt x="56" y="14"/>
                  </a:lnTo>
                  <a:lnTo>
                    <a:pt x="56" y="10"/>
                  </a:lnTo>
                  <a:lnTo>
                    <a:pt x="52" y="10"/>
                  </a:lnTo>
                  <a:lnTo>
                    <a:pt x="50" y="12"/>
                  </a:lnTo>
                  <a:lnTo>
                    <a:pt x="44" y="18"/>
                  </a:lnTo>
                  <a:lnTo>
                    <a:pt x="38" y="26"/>
                  </a:lnTo>
                  <a:lnTo>
                    <a:pt x="32" y="36"/>
                  </a:lnTo>
                  <a:lnTo>
                    <a:pt x="28" y="48"/>
                  </a:lnTo>
                  <a:lnTo>
                    <a:pt x="16" y="90"/>
                  </a:lnTo>
                  <a:lnTo>
                    <a:pt x="12" y="110"/>
                  </a:lnTo>
                  <a:lnTo>
                    <a:pt x="6" y="132"/>
                  </a:lnTo>
                  <a:lnTo>
                    <a:pt x="2" y="152"/>
                  </a:lnTo>
                  <a:lnTo>
                    <a:pt x="0" y="172"/>
                  </a:lnTo>
                  <a:lnTo>
                    <a:pt x="0" y="188"/>
                  </a:lnTo>
                  <a:lnTo>
                    <a:pt x="2" y="202"/>
                  </a:lnTo>
                  <a:lnTo>
                    <a:pt x="4" y="210"/>
                  </a:lnTo>
                  <a:lnTo>
                    <a:pt x="8" y="218"/>
                  </a:lnTo>
                  <a:lnTo>
                    <a:pt x="14" y="226"/>
                  </a:lnTo>
                  <a:lnTo>
                    <a:pt x="18" y="232"/>
                  </a:lnTo>
                  <a:lnTo>
                    <a:pt x="26" y="236"/>
                  </a:lnTo>
                  <a:lnTo>
                    <a:pt x="34" y="242"/>
                  </a:lnTo>
                  <a:lnTo>
                    <a:pt x="52" y="248"/>
                  </a:lnTo>
                  <a:lnTo>
                    <a:pt x="76" y="252"/>
                  </a:lnTo>
                  <a:lnTo>
                    <a:pt x="92" y="252"/>
                  </a:lnTo>
                  <a:lnTo>
                    <a:pt x="100" y="250"/>
                  </a:lnTo>
                  <a:lnTo>
                    <a:pt x="110" y="246"/>
                  </a:lnTo>
                  <a:lnTo>
                    <a:pt x="118" y="240"/>
                  </a:lnTo>
                  <a:lnTo>
                    <a:pt x="126" y="232"/>
                  </a:lnTo>
                  <a:lnTo>
                    <a:pt x="132" y="222"/>
                  </a:lnTo>
                  <a:lnTo>
                    <a:pt x="138" y="212"/>
                  </a:lnTo>
                  <a:lnTo>
                    <a:pt x="142" y="198"/>
                  </a:lnTo>
                  <a:lnTo>
                    <a:pt x="146" y="184"/>
                  </a:lnTo>
                  <a:lnTo>
                    <a:pt x="150" y="168"/>
                  </a:lnTo>
                  <a:lnTo>
                    <a:pt x="152" y="152"/>
                  </a:lnTo>
                  <a:lnTo>
                    <a:pt x="150" y="148"/>
                  </a:lnTo>
                  <a:lnTo>
                    <a:pt x="152" y="148"/>
                  </a:lnTo>
                  <a:lnTo>
                    <a:pt x="154" y="146"/>
                  </a:lnTo>
                  <a:lnTo>
                    <a:pt x="152" y="142"/>
                  </a:lnTo>
                  <a:lnTo>
                    <a:pt x="158" y="130"/>
                  </a:lnTo>
                  <a:lnTo>
                    <a:pt x="162" y="116"/>
                  </a:lnTo>
                  <a:close/>
                  <a:moveTo>
                    <a:pt x="160" y="38"/>
                  </a:moveTo>
                  <a:lnTo>
                    <a:pt x="160" y="38"/>
                  </a:lnTo>
                  <a:lnTo>
                    <a:pt x="156" y="44"/>
                  </a:lnTo>
                  <a:lnTo>
                    <a:pt x="152" y="40"/>
                  </a:lnTo>
                  <a:lnTo>
                    <a:pt x="144" y="46"/>
                  </a:lnTo>
                  <a:lnTo>
                    <a:pt x="148" y="28"/>
                  </a:lnTo>
                  <a:lnTo>
                    <a:pt x="152" y="28"/>
                  </a:lnTo>
                  <a:lnTo>
                    <a:pt x="154" y="28"/>
                  </a:lnTo>
                  <a:lnTo>
                    <a:pt x="152" y="32"/>
                  </a:lnTo>
                  <a:lnTo>
                    <a:pt x="148" y="32"/>
                  </a:lnTo>
                  <a:lnTo>
                    <a:pt x="148" y="38"/>
                  </a:lnTo>
                  <a:lnTo>
                    <a:pt x="152" y="36"/>
                  </a:lnTo>
                  <a:lnTo>
                    <a:pt x="152" y="34"/>
                  </a:lnTo>
                  <a:lnTo>
                    <a:pt x="160" y="38"/>
                  </a:lnTo>
                  <a:close/>
                  <a:moveTo>
                    <a:pt x="158" y="98"/>
                  </a:moveTo>
                  <a:lnTo>
                    <a:pt x="158" y="98"/>
                  </a:lnTo>
                  <a:lnTo>
                    <a:pt x="156" y="94"/>
                  </a:lnTo>
                  <a:lnTo>
                    <a:pt x="156" y="90"/>
                  </a:lnTo>
                  <a:lnTo>
                    <a:pt x="162" y="80"/>
                  </a:lnTo>
                  <a:lnTo>
                    <a:pt x="162" y="90"/>
                  </a:lnTo>
                  <a:lnTo>
                    <a:pt x="158" y="98"/>
                  </a:lnTo>
                  <a:close/>
                  <a:moveTo>
                    <a:pt x="154" y="112"/>
                  </a:moveTo>
                  <a:lnTo>
                    <a:pt x="154" y="108"/>
                  </a:lnTo>
                  <a:lnTo>
                    <a:pt x="158" y="102"/>
                  </a:lnTo>
                  <a:lnTo>
                    <a:pt x="158" y="108"/>
                  </a:lnTo>
                  <a:lnTo>
                    <a:pt x="154" y="112"/>
                  </a:lnTo>
                  <a:close/>
                  <a:moveTo>
                    <a:pt x="150" y="138"/>
                  </a:moveTo>
                  <a:lnTo>
                    <a:pt x="150" y="138"/>
                  </a:lnTo>
                  <a:lnTo>
                    <a:pt x="150" y="134"/>
                  </a:lnTo>
                  <a:lnTo>
                    <a:pt x="150" y="132"/>
                  </a:lnTo>
                  <a:lnTo>
                    <a:pt x="148" y="128"/>
                  </a:lnTo>
                  <a:lnTo>
                    <a:pt x="150" y="126"/>
                  </a:lnTo>
                  <a:lnTo>
                    <a:pt x="152" y="122"/>
                  </a:lnTo>
                  <a:lnTo>
                    <a:pt x="154" y="116"/>
                  </a:lnTo>
                  <a:lnTo>
                    <a:pt x="156" y="128"/>
                  </a:lnTo>
                  <a:lnTo>
                    <a:pt x="150" y="138"/>
                  </a:lnTo>
                  <a:close/>
                  <a:moveTo>
                    <a:pt x="118" y="108"/>
                  </a:moveTo>
                  <a:lnTo>
                    <a:pt x="118" y="108"/>
                  </a:lnTo>
                  <a:lnTo>
                    <a:pt x="110" y="138"/>
                  </a:lnTo>
                  <a:lnTo>
                    <a:pt x="102" y="168"/>
                  </a:lnTo>
                  <a:lnTo>
                    <a:pt x="96" y="188"/>
                  </a:lnTo>
                  <a:lnTo>
                    <a:pt x="92" y="196"/>
                  </a:lnTo>
                  <a:lnTo>
                    <a:pt x="88" y="202"/>
                  </a:lnTo>
                  <a:lnTo>
                    <a:pt x="84" y="206"/>
                  </a:lnTo>
                  <a:lnTo>
                    <a:pt x="78" y="208"/>
                  </a:lnTo>
                  <a:lnTo>
                    <a:pt x="72" y="210"/>
                  </a:lnTo>
                  <a:lnTo>
                    <a:pt x="66" y="210"/>
                  </a:lnTo>
                  <a:lnTo>
                    <a:pt x="60" y="208"/>
                  </a:lnTo>
                  <a:lnTo>
                    <a:pt x="56" y="204"/>
                  </a:lnTo>
                  <a:lnTo>
                    <a:pt x="52" y="200"/>
                  </a:lnTo>
                  <a:lnTo>
                    <a:pt x="50" y="194"/>
                  </a:lnTo>
                  <a:lnTo>
                    <a:pt x="48" y="188"/>
                  </a:lnTo>
                  <a:lnTo>
                    <a:pt x="48" y="180"/>
                  </a:lnTo>
                  <a:lnTo>
                    <a:pt x="50" y="162"/>
                  </a:lnTo>
                  <a:lnTo>
                    <a:pt x="54" y="152"/>
                  </a:lnTo>
                  <a:lnTo>
                    <a:pt x="56" y="140"/>
                  </a:lnTo>
                  <a:lnTo>
                    <a:pt x="60" y="118"/>
                  </a:lnTo>
                  <a:lnTo>
                    <a:pt x="66" y="96"/>
                  </a:lnTo>
                  <a:lnTo>
                    <a:pt x="72" y="70"/>
                  </a:lnTo>
                  <a:lnTo>
                    <a:pt x="78" y="62"/>
                  </a:lnTo>
                  <a:lnTo>
                    <a:pt x="82" y="54"/>
                  </a:lnTo>
                  <a:lnTo>
                    <a:pt x="88" y="50"/>
                  </a:lnTo>
                  <a:lnTo>
                    <a:pt x="94" y="46"/>
                  </a:lnTo>
                  <a:lnTo>
                    <a:pt x="100" y="44"/>
                  </a:lnTo>
                  <a:lnTo>
                    <a:pt x="106" y="46"/>
                  </a:lnTo>
                  <a:lnTo>
                    <a:pt x="112" y="48"/>
                  </a:lnTo>
                  <a:lnTo>
                    <a:pt x="116" y="52"/>
                  </a:lnTo>
                  <a:lnTo>
                    <a:pt x="118" y="56"/>
                  </a:lnTo>
                  <a:lnTo>
                    <a:pt x="120" y="64"/>
                  </a:lnTo>
                  <a:lnTo>
                    <a:pt x="122" y="72"/>
                  </a:lnTo>
                  <a:lnTo>
                    <a:pt x="122" y="82"/>
                  </a:lnTo>
                  <a:lnTo>
                    <a:pt x="118" y="108"/>
                  </a:lnTo>
                  <a:close/>
                  <a:moveTo>
                    <a:pt x="54" y="60"/>
                  </a:moveTo>
                  <a:lnTo>
                    <a:pt x="54" y="60"/>
                  </a:lnTo>
                  <a:lnTo>
                    <a:pt x="50" y="64"/>
                  </a:lnTo>
                  <a:lnTo>
                    <a:pt x="52" y="64"/>
                  </a:lnTo>
                  <a:lnTo>
                    <a:pt x="50" y="70"/>
                  </a:lnTo>
                  <a:lnTo>
                    <a:pt x="52" y="74"/>
                  </a:lnTo>
                  <a:lnTo>
                    <a:pt x="48" y="76"/>
                  </a:lnTo>
                  <a:lnTo>
                    <a:pt x="48" y="72"/>
                  </a:lnTo>
                  <a:lnTo>
                    <a:pt x="44" y="72"/>
                  </a:lnTo>
                  <a:lnTo>
                    <a:pt x="46" y="76"/>
                  </a:lnTo>
                  <a:lnTo>
                    <a:pt x="48" y="78"/>
                  </a:lnTo>
                  <a:lnTo>
                    <a:pt x="46" y="78"/>
                  </a:lnTo>
                  <a:lnTo>
                    <a:pt x="44" y="84"/>
                  </a:lnTo>
                  <a:lnTo>
                    <a:pt x="40" y="88"/>
                  </a:lnTo>
                  <a:lnTo>
                    <a:pt x="40" y="90"/>
                  </a:lnTo>
                  <a:lnTo>
                    <a:pt x="40" y="94"/>
                  </a:lnTo>
                  <a:lnTo>
                    <a:pt x="38" y="98"/>
                  </a:lnTo>
                  <a:lnTo>
                    <a:pt x="32" y="102"/>
                  </a:lnTo>
                  <a:lnTo>
                    <a:pt x="34" y="94"/>
                  </a:lnTo>
                  <a:lnTo>
                    <a:pt x="40" y="92"/>
                  </a:lnTo>
                  <a:lnTo>
                    <a:pt x="38" y="88"/>
                  </a:lnTo>
                  <a:lnTo>
                    <a:pt x="40" y="84"/>
                  </a:lnTo>
                  <a:lnTo>
                    <a:pt x="34" y="76"/>
                  </a:lnTo>
                  <a:lnTo>
                    <a:pt x="42" y="80"/>
                  </a:lnTo>
                  <a:lnTo>
                    <a:pt x="42" y="78"/>
                  </a:lnTo>
                  <a:lnTo>
                    <a:pt x="40" y="78"/>
                  </a:lnTo>
                  <a:lnTo>
                    <a:pt x="40" y="66"/>
                  </a:lnTo>
                  <a:lnTo>
                    <a:pt x="44" y="68"/>
                  </a:lnTo>
                  <a:lnTo>
                    <a:pt x="46" y="66"/>
                  </a:lnTo>
                  <a:lnTo>
                    <a:pt x="40" y="64"/>
                  </a:lnTo>
                  <a:lnTo>
                    <a:pt x="50" y="60"/>
                  </a:lnTo>
                  <a:lnTo>
                    <a:pt x="44" y="58"/>
                  </a:lnTo>
                  <a:lnTo>
                    <a:pt x="48" y="56"/>
                  </a:lnTo>
                  <a:lnTo>
                    <a:pt x="48" y="50"/>
                  </a:lnTo>
                  <a:lnTo>
                    <a:pt x="56" y="60"/>
                  </a:lnTo>
                  <a:lnTo>
                    <a:pt x="54" y="60"/>
                  </a:lnTo>
                  <a:close/>
                  <a:moveTo>
                    <a:pt x="112" y="232"/>
                  </a:moveTo>
                  <a:lnTo>
                    <a:pt x="104" y="226"/>
                  </a:lnTo>
                  <a:lnTo>
                    <a:pt x="106" y="224"/>
                  </a:lnTo>
                  <a:lnTo>
                    <a:pt x="108" y="220"/>
                  </a:lnTo>
                  <a:lnTo>
                    <a:pt x="112" y="226"/>
                  </a:lnTo>
                  <a:lnTo>
                    <a:pt x="112" y="232"/>
                  </a:lnTo>
                  <a:close/>
                  <a:moveTo>
                    <a:pt x="100" y="218"/>
                  </a:moveTo>
                  <a:lnTo>
                    <a:pt x="98" y="216"/>
                  </a:lnTo>
                  <a:lnTo>
                    <a:pt x="100" y="212"/>
                  </a:lnTo>
                  <a:lnTo>
                    <a:pt x="102" y="214"/>
                  </a:lnTo>
                  <a:lnTo>
                    <a:pt x="100" y="218"/>
                  </a:lnTo>
                  <a:close/>
                  <a:moveTo>
                    <a:pt x="36" y="116"/>
                  </a:moveTo>
                  <a:lnTo>
                    <a:pt x="36" y="124"/>
                  </a:lnTo>
                  <a:lnTo>
                    <a:pt x="28" y="146"/>
                  </a:lnTo>
                  <a:lnTo>
                    <a:pt x="28" y="124"/>
                  </a:lnTo>
                  <a:lnTo>
                    <a:pt x="34" y="112"/>
                  </a:lnTo>
                  <a:lnTo>
                    <a:pt x="32" y="104"/>
                  </a:lnTo>
                  <a:lnTo>
                    <a:pt x="38" y="102"/>
                  </a:lnTo>
                  <a:lnTo>
                    <a:pt x="40" y="102"/>
                  </a:lnTo>
                  <a:lnTo>
                    <a:pt x="42" y="102"/>
                  </a:lnTo>
                  <a:lnTo>
                    <a:pt x="36" y="116"/>
                  </a:lnTo>
                  <a:close/>
                  <a:moveTo>
                    <a:pt x="102" y="234"/>
                  </a:moveTo>
                  <a:lnTo>
                    <a:pt x="102" y="234"/>
                  </a:lnTo>
                  <a:lnTo>
                    <a:pt x="100" y="234"/>
                  </a:lnTo>
                  <a:lnTo>
                    <a:pt x="96" y="232"/>
                  </a:lnTo>
                  <a:lnTo>
                    <a:pt x="94" y="228"/>
                  </a:lnTo>
                  <a:lnTo>
                    <a:pt x="98" y="222"/>
                  </a:lnTo>
                  <a:lnTo>
                    <a:pt x="98" y="218"/>
                  </a:lnTo>
                  <a:lnTo>
                    <a:pt x="98" y="220"/>
                  </a:lnTo>
                  <a:lnTo>
                    <a:pt x="100" y="220"/>
                  </a:lnTo>
                  <a:lnTo>
                    <a:pt x="98" y="226"/>
                  </a:lnTo>
                  <a:lnTo>
                    <a:pt x="98" y="230"/>
                  </a:lnTo>
                  <a:lnTo>
                    <a:pt x="102" y="234"/>
                  </a:lnTo>
                  <a:close/>
                  <a:moveTo>
                    <a:pt x="94" y="214"/>
                  </a:moveTo>
                  <a:lnTo>
                    <a:pt x="94" y="214"/>
                  </a:lnTo>
                  <a:lnTo>
                    <a:pt x="90" y="224"/>
                  </a:lnTo>
                  <a:lnTo>
                    <a:pt x="84" y="222"/>
                  </a:lnTo>
                  <a:lnTo>
                    <a:pt x="84" y="218"/>
                  </a:lnTo>
                  <a:lnTo>
                    <a:pt x="88" y="212"/>
                  </a:lnTo>
                  <a:lnTo>
                    <a:pt x="94" y="208"/>
                  </a:lnTo>
                  <a:lnTo>
                    <a:pt x="94" y="210"/>
                  </a:lnTo>
                  <a:lnTo>
                    <a:pt x="94" y="214"/>
                  </a:lnTo>
                  <a:close/>
                  <a:moveTo>
                    <a:pt x="96" y="240"/>
                  </a:moveTo>
                  <a:lnTo>
                    <a:pt x="94" y="238"/>
                  </a:lnTo>
                  <a:lnTo>
                    <a:pt x="96" y="234"/>
                  </a:lnTo>
                  <a:lnTo>
                    <a:pt x="96" y="240"/>
                  </a:lnTo>
                  <a:close/>
                  <a:moveTo>
                    <a:pt x="82" y="238"/>
                  </a:moveTo>
                  <a:lnTo>
                    <a:pt x="80" y="236"/>
                  </a:lnTo>
                  <a:lnTo>
                    <a:pt x="84" y="232"/>
                  </a:lnTo>
                  <a:lnTo>
                    <a:pt x="86" y="232"/>
                  </a:lnTo>
                  <a:lnTo>
                    <a:pt x="82" y="238"/>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43" name="Freeform 249"/>
            <p:cNvSpPr>
              <a:spLocks noEditPoints="1"/>
            </p:cNvSpPr>
            <p:nvPr userDrawn="1"/>
          </p:nvSpPr>
          <p:spPr bwMode="auto">
            <a:xfrm>
              <a:off x="6089650" y="4502150"/>
              <a:ext cx="327025" cy="431800"/>
            </a:xfrm>
            <a:custGeom>
              <a:avLst/>
              <a:gdLst>
                <a:gd name="T0" fmla="*/ 2147483647 w 206"/>
                <a:gd name="T1" fmla="*/ 2147483647 h 272"/>
                <a:gd name="T2" fmla="*/ 2147483647 w 206"/>
                <a:gd name="T3" fmla="*/ 2147483647 h 272"/>
                <a:gd name="T4" fmla="*/ 2147483647 w 206"/>
                <a:gd name="T5" fmla="*/ 2147483647 h 272"/>
                <a:gd name="T6" fmla="*/ 2147483647 w 206"/>
                <a:gd name="T7" fmla="*/ 2147483647 h 272"/>
                <a:gd name="T8" fmla="*/ 2147483647 w 206"/>
                <a:gd name="T9" fmla="*/ 2147483647 h 272"/>
                <a:gd name="T10" fmla="*/ 2147483647 w 206"/>
                <a:gd name="T11" fmla="*/ 2147483647 h 272"/>
                <a:gd name="T12" fmla="*/ 2147483647 w 206"/>
                <a:gd name="T13" fmla="*/ 2147483647 h 272"/>
                <a:gd name="T14" fmla="*/ 2147483647 w 206"/>
                <a:gd name="T15" fmla="*/ 2147483647 h 272"/>
                <a:gd name="T16" fmla="*/ 2147483647 w 206"/>
                <a:gd name="T17" fmla="*/ 2147483647 h 272"/>
                <a:gd name="T18" fmla="*/ 2147483647 w 206"/>
                <a:gd name="T19" fmla="*/ 2147483647 h 272"/>
                <a:gd name="T20" fmla="*/ 2147483647 w 206"/>
                <a:gd name="T21" fmla="*/ 2147483647 h 272"/>
                <a:gd name="T22" fmla="*/ 2147483647 w 206"/>
                <a:gd name="T23" fmla="*/ 2147483647 h 272"/>
                <a:gd name="T24" fmla="*/ 2147483647 w 206"/>
                <a:gd name="T25" fmla="*/ 2147483647 h 272"/>
                <a:gd name="T26" fmla="*/ 2147483647 w 206"/>
                <a:gd name="T27" fmla="*/ 2147483647 h 272"/>
                <a:gd name="T28" fmla="*/ 2147483647 w 206"/>
                <a:gd name="T29" fmla="*/ 2147483647 h 272"/>
                <a:gd name="T30" fmla="*/ 2147483647 w 206"/>
                <a:gd name="T31" fmla="*/ 2147483647 h 272"/>
                <a:gd name="T32" fmla="*/ 0 w 206"/>
                <a:gd name="T33" fmla="*/ 2147483647 h 272"/>
                <a:gd name="T34" fmla="*/ 2147483647 w 206"/>
                <a:gd name="T35" fmla="*/ 2147483647 h 272"/>
                <a:gd name="T36" fmla="*/ 2147483647 w 206"/>
                <a:gd name="T37" fmla="*/ 2147483647 h 272"/>
                <a:gd name="T38" fmla="*/ 2147483647 w 206"/>
                <a:gd name="T39" fmla="*/ 2147483647 h 272"/>
                <a:gd name="T40" fmla="*/ 2147483647 w 206"/>
                <a:gd name="T41" fmla="*/ 2147483647 h 272"/>
                <a:gd name="T42" fmla="*/ 2147483647 w 206"/>
                <a:gd name="T43" fmla="*/ 2147483647 h 272"/>
                <a:gd name="T44" fmla="*/ 2147483647 w 206"/>
                <a:gd name="T45" fmla="*/ 2147483647 h 272"/>
                <a:gd name="T46" fmla="*/ 2147483647 w 206"/>
                <a:gd name="T47" fmla="*/ 2147483647 h 272"/>
                <a:gd name="T48" fmla="*/ 2147483647 w 206"/>
                <a:gd name="T49" fmla="*/ 2147483647 h 272"/>
                <a:gd name="T50" fmla="*/ 2147483647 w 206"/>
                <a:gd name="T51" fmla="*/ 2147483647 h 272"/>
                <a:gd name="T52" fmla="*/ 2147483647 w 206"/>
                <a:gd name="T53" fmla="*/ 2147483647 h 272"/>
                <a:gd name="T54" fmla="*/ 2147483647 w 206"/>
                <a:gd name="T55" fmla="*/ 2147483647 h 272"/>
                <a:gd name="T56" fmla="*/ 2147483647 w 206"/>
                <a:gd name="T57" fmla="*/ 2147483647 h 272"/>
                <a:gd name="T58" fmla="*/ 2147483647 w 206"/>
                <a:gd name="T59" fmla="*/ 2147483647 h 272"/>
                <a:gd name="T60" fmla="*/ 2147483647 w 206"/>
                <a:gd name="T61" fmla="*/ 2147483647 h 272"/>
                <a:gd name="T62" fmla="*/ 2147483647 w 206"/>
                <a:gd name="T63" fmla="*/ 2147483647 h 272"/>
                <a:gd name="T64" fmla="*/ 2147483647 w 206"/>
                <a:gd name="T65" fmla="*/ 2147483647 h 272"/>
                <a:gd name="T66" fmla="*/ 2147483647 w 206"/>
                <a:gd name="T67" fmla="*/ 2147483647 h 272"/>
                <a:gd name="T68" fmla="*/ 2147483647 w 206"/>
                <a:gd name="T69" fmla="*/ 2147483647 h 272"/>
                <a:gd name="T70" fmla="*/ 2147483647 w 206"/>
                <a:gd name="T71" fmla="*/ 2147483647 h 272"/>
                <a:gd name="T72" fmla="*/ 2147483647 w 206"/>
                <a:gd name="T73" fmla="*/ 2147483647 h 272"/>
                <a:gd name="T74" fmla="*/ 2147483647 w 206"/>
                <a:gd name="T75" fmla="*/ 2147483647 h 272"/>
                <a:gd name="T76" fmla="*/ 2147483647 w 206"/>
                <a:gd name="T77" fmla="*/ 2147483647 h 272"/>
                <a:gd name="T78" fmla="*/ 2147483647 w 206"/>
                <a:gd name="T79" fmla="*/ 2147483647 h 272"/>
                <a:gd name="T80" fmla="*/ 2147483647 w 206"/>
                <a:gd name="T81" fmla="*/ 2147483647 h 272"/>
                <a:gd name="T82" fmla="*/ 2147483647 w 206"/>
                <a:gd name="T83" fmla="*/ 2147483647 h 272"/>
                <a:gd name="T84" fmla="*/ 2147483647 w 206"/>
                <a:gd name="T85" fmla="*/ 2147483647 h 272"/>
                <a:gd name="T86" fmla="*/ 2147483647 w 206"/>
                <a:gd name="T87" fmla="*/ 2147483647 h 272"/>
                <a:gd name="T88" fmla="*/ 2147483647 w 206"/>
                <a:gd name="T89" fmla="*/ 2147483647 h 272"/>
                <a:gd name="T90" fmla="*/ 2147483647 w 206"/>
                <a:gd name="T91" fmla="*/ 2147483647 h 272"/>
                <a:gd name="T92" fmla="*/ 2147483647 w 206"/>
                <a:gd name="T93" fmla="*/ 2147483647 h 272"/>
                <a:gd name="T94" fmla="*/ 2147483647 w 206"/>
                <a:gd name="T95" fmla="*/ 2147483647 h 272"/>
                <a:gd name="T96" fmla="*/ 2147483647 w 206"/>
                <a:gd name="T97" fmla="*/ 2147483647 h 272"/>
                <a:gd name="T98" fmla="*/ 2147483647 w 206"/>
                <a:gd name="T99" fmla="*/ 2147483647 h 272"/>
                <a:gd name="T100" fmla="*/ 2147483647 w 206"/>
                <a:gd name="T101" fmla="*/ 2147483647 h 272"/>
                <a:gd name="T102" fmla="*/ 2147483647 w 206"/>
                <a:gd name="T103" fmla="*/ 2147483647 h 272"/>
                <a:gd name="T104" fmla="*/ 2147483647 w 206"/>
                <a:gd name="T105" fmla="*/ 2147483647 h 272"/>
                <a:gd name="T106" fmla="*/ 2147483647 w 206"/>
                <a:gd name="T107" fmla="*/ 2147483647 h 272"/>
                <a:gd name="T108" fmla="*/ 2147483647 w 206"/>
                <a:gd name="T109" fmla="*/ 2147483647 h 272"/>
                <a:gd name="T110" fmla="*/ 2147483647 w 206"/>
                <a:gd name="T111" fmla="*/ 2147483647 h 272"/>
                <a:gd name="T112" fmla="*/ 2147483647 w 206"/>
                <a:gd name="T113" fmla="*/ 2147483647 h 272"/>
                <a:gd name="T114" fmla="*/ 2147483647 w 206"/>
                <a:gd name="T115" fmla="*/ 2147483647 h 272"/>
                <a:gd name="T116" fmla="*/ 2147483647 w 206"/>
                <a:gd name="T117" fmla="*/ 2147483647 h 272"/>
                <a:gd name="T118" fmla="*/ 2147483647 w 206"/>
                <a:gd name="T119" fmla="*/ 2147483647 h 272"/>
                <a:gd name="T120" fmla="*/ 2147483647 w 206"/>
                <a:gd name="T121" fmla="*/ 2147483647 h 2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 h="272">
                  <a:moveTo>
                    <a:pt x="206" y="40"/>
                  </a:moveTo>
                  <a:lnTo>
                    <a:pt x="206" y="40"/>
                  </a:lnTo>
                  <a:lnTo>
                    <a:pt x="206" y="36"/>
                  </a:lnTo>
                  <a:lnTo>
                    <a:pt x="206" y="34"/>
                  </a:lnTo>
                  <a:lnTo>
                    <a:pt x="204" y="32"/>
                  </a:lnTo>
                  <a:lnTo>
                    <a:pt x="190" y="30"/>
                  </a:lnTo>
                  <a:lnTo>
                    <a:pt x="176" y="24"/>
                  </a:lnTo>
                  <a:lnTo>
                    <a:pt x="166" y="24"/>
                  </a:lnTo>
                  <a:lnTo>
                    <a:pt x="160" y="24"/>
                  </a:lnTo>
                  <a:lnTo>
                    <a:pt x="156" y="28"/>
                  </a:lnTo>
                  <a:lnTo>
                    <a:pt x="132" y="124"/>
                  </a:lnTo>
                  <a:lnTo>
                    <a:pt x="130" y="126"/>
                  </a:lnTo>
                  <a:lnTo>
                    <a:pt x="128" y="126"/>
                  </a:lnTo>
                  <a:lnTo>
                    <a:pt x="126" y="126"/>
                  </a:lnTo>
                  <a:lnTo>
                    <a:pt x="118" y="80"/>
                  </a:lnTo>
                  <a:lnTo>
                    <a:pt x="112" y="56"/>
                  </a:lnTo>
                  <a:lnTo>
                    <a:pt x="106" y="30"/>
                  </a:lnTo>
                  <a:lnTo>
                    <a:pt x="104" y="16"/>
                  </a:lnTo>
                  <a:lnTo>
                    <a:pt x="102" y="10"/>
                  </a:lnTo>
                  <a:lnTo>
                    <a:pt x="98" y="8"/>
                  </a:lnTo>
                  <a:lnTo>
                    <a:pt x="92" y="4"/>
                  </a:lnTo>
                  <a:lnTo>
                    <a:pt x="88" y="6"/>
                  </a:lnTo>
                  <a:lnTo>
                    <a:pt x="84" y="8"/>
                  </a:lnTo>
                  <a:lnTo>
                    <a:pt x="84" y="4"/>
                  </a:lnTo>
                  <a:lnTo>
                    <a:pt x="58" y="0"/>
                  </a:lnTo>
                  <a:lnTo>
                    <a:pt x="54" y="4"/>
                  </a:lnTo>
                  <a:lnTo>
                    <a:pt x="50" y="12"/>
                  </a:lnTo>
                  <a:lnTo>
                    <a:pt x="48" y="22"/>
                  </a:lnTo>
                  <a:lnTo>
                    <a:pt x="50" y="20"/>
                  </a:lnTo>
                  <a:lnTo>
                    <a:pt x="50" y="26"/>
                  </a:lnTo>
                  <a:lnTo>
                    <a:pt x="48" y="26"/>
                  </a:lnTo>
                  <a:lnTo>
                    <a:pt x="48" y="32"/>
                  </a:lnTo>
                  <a:lnTo>
                    <a:pt x="44" y="38"/>
                  </a:lnTo>
                  <a:lnTo>
                    <a:pt x="46" y="48"/>
                  </a:lnTo>
                  <a:lnTo>
                    <a:pt x="44" y="48"/>
                  </a:lnTo>
                  <a:lnTo>
                    <a:pt x="42" y="48"/>
                  </a:lnTo>
                  <a:lnTo>
                    <a:pt x="42" y="56"/>
                  </a:lnTo>
                  <a:lnTo>
                    <a:pt x="44" y="62"/>
                  </a:lnTo>
                  <a:lnTo>
                    <a:pt x="46" y="66"/>
                  </a:lnTo>
                  <a:lnTo>
                    <a:pt x="42" y="74"/>
                  </a:lnTo>
                  <a:lnTo>
                    <a:pt x="40" y="80"/>
                  </a:lnTo>
                  <a:lnTo>
                    <a:pt x="38" y="84"/>
                  </a:lnTo>
                  <a:lnTo>
                    <a:pt x="36" y="90"/>
                  </a:lnTo>
                  <a:lnTo>
                    <a:pt x="34" y="96"/>
                  </a:lnTo>
                  <a:lnTo>
                    <a:pt x="32" y="100"/>
                  </a:lnTo>
                  <a:lnTo>
                    <a:pt x="36" y="106"/>
                  </a:lnTo>
                  <a:lnTo>
                    <a:pt x="36" y="108"/>
                  </a:lnTo>
                  <a:lnTo>
                    <a:pt x="34" y="114"/>
                  </a:lnTo>
                  <a:lnTo>
                    <a:pt x="34" y="110"/>
                  </a:lnTo>
                  <a:lnTo>
                    <a:pt x="32" y="108"/>
                  </a:lnTo>
                  <a:lnTo>
                    <a:pt x="30" y="108"/>
                  </a:lnTo>
                  <a:lnTo>
                    <a:pt x="30" y="116"/>
                  </a:lnTo>
                  <a:lnTo>
                    <a:pt x="30" y="118"/>
                  </a:lnTo>
                  <a:lnTo>
                    <a:pt x="30" y="122"/>
                  </a:lnTo>
                  <a:lnTo>
                    <a:pt x="26" y="120"/>
                  </a:lnTo>
                  <a:lnTo>
                    <a:pt x="24" y="126"/>
                  </a:lnTo>
                  <a:lnTo>
                    <a:pt x="28" y="126"/>
                  </a:lnTo>
                  <a:lnTo>
                    <a:pt x="26" y="128"/>
                  </a:lnTo>
                  <a:lnTo>
                    <a:pt x="28" y="130"/>
                  </a:lnTo>
                  <a:lnTo>
                    <a:pt x="28" y="134"/>
                  </a:lnTo>
                  <a:lnTo>
                    <a:pt x="26" y="134"/>
                  </a:lnTo>
                  <a:lnTo>
                    <a:pt x="20" y="144"/>
                  </a:lnTo>
                  <a:lnTo>
                    <a:pt x="10" y="184"/>
                  </a:lnTo>
                  <a:lnTo>
                    <a:pt x="0" y="226"/>
                  </a:lnTo>
                  <a:lnTo>
                    <a:pt x="0" y="234"/>
                  </a:lnTo>
                  <a:lnTo>
                    <a:pt x="2" y="236"/>
                  </a:lnTo>
                  <a:lnTo>
                    <a:pt x="6" y="238"/>
                  </a:lnTo>
                  <a:lnTo>
                    <a:pt x="18" y="242"/>
                  </a:lnTo>
                  <a:lnTo>
                    <a:pt x="40" y="246"/>
                  </a:lnTo>
                  <a:lnTo>
                    <a:pt x="44" y="248"/>
                  </a:lnTo>
                  <a:lnTo>
                    <a:pt x="46" y="244"/>
                  </a:lnTo>
                  <a:lnTo>
                    <a:pt x="48" y="238"/>
                  </a:lnTo>
                  <a:lnTo>
                    <a:pt x="50" y="228"/>
                  </a:lnTo>
                  <a:lnTo>
                    <a:pt x="50" y="218"/>
                  </a:lnTo>
                  <a:lnTo>
                    <a:pt x="54" y="208"/>
                  </a:lnTo>
                  <a:lnTo>
                    <a:pt x="58" y="194"/>
                  </a:lnTo>
                  <a:lnTo>
                    <a:pt x="64" y="170"/>
                  </a:lnTo>
                  <a:lnTo>
                    <a:pt x="68" y="144"/>
                  </a:lnTo>
                  <a:lnTo>
                    <a:pt x="72" y="130"/>
                  </a:lnTo>
                  <a:lnTo>
                    <a:pt x="76" y="116"/>
                  </a:lnTo>
                  <a:lnTo>
                    <a:pt x="78" y="112"/>
                  </a:lnTo>
                  <a:lnTo>
                    <a:pt x="82" y="110"/>
                  </a:lnTo>
                  <a:lnTo>
                    <a:pt x="92" y="164"/>
                  </a:lnTo>
                  <a:lnTo>
                    <a:pt x="94" y="164"/>
                  </a:lnTo>
                  <a:lnTo>
                    <a:pt x="96" y="166"/>
                  </a:lnTo>
                  <a:lnTo>
                    <a:pt x="98" y="168"/>
                  </a:lnTo>
                  <a:lnTo>
                    <a:pt x="98" y="176"/>
                  </a:lnTo>
                  <a:lnTo>
                    <a:pt x="96" y="180"/>
                  </a:lnTo>
                  <a:lnTo>
                    <a:pt x="100" y="200"/>
                  </a:lnTo>
                  <a:lnTo>
                    <a:pt x="112" y="254"/>
                  </a:lnTo>
                  <a:lnTo>
                    <a:pt x="114" y="262"/>
                  </a:lnTo>
                  <a:lnTo>
                    <a:pt x="116" y="264"/>
                  </a:lnTo>
                  <a:lnTo>
                    <a:pt x="120" y="268"/>
                  </a:lnTo>
                  <a:lnTo>
                    <a:pt x="132" y="268"/>
                  </a:lnTo>
                  <a:lnTo>
                    <a:pt x="142" y="272"/>
                  </a:lnTo>
                  <a:lnTo>
                    <a:pt x="148" y="272"/>
                  </a:lnTo>
                  <a:lnTo>
                    <a:pt x="150" y="270"/>
                  </a:lnTo>
                  <a:lnTo>
                    <a:pt x="152" y="266"/>
                  </a:lnTo>
                  <a:lnTo>
                    <a:pt x="154" y="258"/>
                  </a:lnTo>
                  <a:lnTo>
                    <a:pt x="164" y="216"/>
                  </a:lnTo>
                  <a:lnTo>
                    <a:pt x="166" y="200"/>
                  </a:lnTo>
                  <a:lnTo>
                    <a:pt x="172" y="176"/>
                  </a:lnTo>
                  <a:lnTo>
                    <a:pt x="178" y="152"/>
                  </a:lnTo>
                  <a:lnTo>
                    <a:pt x="186" y="116"/>
                  </a:lnTo>
                  <a:lnTo>
                    <a:pt x="194" y="78"/>
                  </a:lnTo>
                  <a:lnTo>
                    <a:pt x="200" y="56"/>
                  </a:lnTo>
                  <a:lnTo>
                    <a:pt x="206" y="40"/>
                  </a:lnTo>
                  <a:close/>
                  <a:moveTo>
                    <a:pt x="44" y="66"/>
                  </a:moveTo>
                  <a:lnTo>
                    <a:pt x="44" y="66"/>
                  </a:lnTo>
                  <a:lnTo>
                    <a:pt x="40" y="62"/>
                  </a:lnTo>
                  <a:lnTo>
                    <a:pt x="38" y="64"/>
                  </a:lnTo>
                  <a:lnTo>
                    <a:pt x="36" y="74"/>
                  </a:lnTo>
                  <a:lnTo>
                    <a:pt x="36" y="78"/>
                  </a:lnTo>
                  <a:lnTo>
                    <a:pt x="38" y="76"/>
                  </a:lnTo>
                  <a:lnTo>
                    <a:pt x="40" y="72"/>
                  </a:lnTo>
                  <a:lnTo>
                    <a:pt x="44" y="66"/>
                  </a:lnTo>
                  <a:close/>
                  <a:moveTo>
                    <a:pt x="194" y="50"/>
                  </a:moveTo>
                  <a:lnTo>
                    <a:pt x="194" y="50"/>
                  </a:lnTo>
                  <a:lnTo>
                    <a:pt x="186" y="64"/>
                  </a:lnTo>
                  <a:lnTo>
                    <a:pt x="186" y="62"/>
                  </a:lnTo>
                  <a:lnTo>
                    <a:pt x="184" y="60"/>
                  </a:lnTo>
                  <a:lnTo>
                    <a:pt x="194" y="50"/>
                  </a:lnTo>
                  <a:close/>
                  <a:moveTo>
                    <a:pt x="176" y="44"/>
                  </a:moveTo>
                  <a:lnTo>
                    <a:pt x="174" y="42"/>
                  </a:lnTo>
                  <a:lnTo>
                    <a:pt x="176" y="40"/>
                  </a:lnTo>
                  <a:lnTo>
                    <a:pt x="178" y="44"/>
                  </a:lnTo>
                  <a:lnTo>
                    <a:pt x="176" y="44"/>
                  </a:lnTo>
                  <a:close/>
                  <a:moveTo>
                    <a:pt x="184" y="96"/>
                  </a:moveTo>
                  <a:lnTo>
                    <a:pt x="184" y="96"/>
                  </a:lnTo>
                  <a:lnTo>
                    <a:pt x="180" y="102"/>
                  </a:lnTo>
                  <a:lnTo>
                    <a:pt x="178" y="98"/>
                  </a:lnTo>
                  <a:lnTo>
                    <a:pt x="180" y="96"/>
                  </a:lnTo>
                  <a:lnTo>
                    <a:pt x="178" y="92"/>
                  </a:lnTo>
                  <a:lnTo>
                    <a:pt x="174" y="102"/>
                  </a:lnTo>
                  <a:lnTo>
                    <a:pt x="178" y="108"/>
                  </a:lnTo>
                  <a:lnTo>
                    <a:pt x="178" y="112"/>
                  </a:lnTo>
                  <a:lnTo>
                    <a:pt x="178" y="114"/>
                  </a:lnTo>
                  <a:lnTo>
                    <a:pt x="176" y="112"/>
                  </a:lnTo>
                  <a:lnTo>
                    <a:pt x="166" y="112"/>
                  </a:lnTo>
                  <a:lnTo>
                    <a:pt x="166" y="110"/>
                  </a:lnTo>
                  <a:lnTo>
                    <a:pt x="170" y="106"/>
                  </a:lnTo>
                  <a:lnTo>
                    <a:pt x="168" y="104"/>
                  </a:lnTo>
                  <a:lnTo>
                    <a:pt x="166" y="102"/>
                  </a:lnTo>
                  <a:lnTo>
                    <a:pt x="168" y="102"/>
                  </a:lnTo>
                  <a:lnTo>
                    <a:pt x="170" y="100"/>
                  </a:lnTo>
                  <a:lnTo>
                    <a:pt x="172" y="98"/>
                  </a:lnTo>
                  <a:lnTo>
                    <a:pt x="174" y="96"/>
                  </a:lnTo>
                  <a:lnTo>
                    <a:pt x="172" y="90"/>
                  </a:lnTo>
                  <a:lnTo>
                    <a:pt x="174" y="88"/>
                  </a:lnTo>
                  <a:lnTo>
                    <a:pt x="172" y="86"/>
                  </a:lnTo>
                  <a:lnTo>
                    <a:pt x="178" y="80"/>
                  </a:lnTo>
                  <a:lnTo>
                    <a:pt x="180" y="76"/>
                  </a:lnTo>
                  <a:lnTo>
                    <a:pt x="178" y="78"/>
                  </a:lnTo>
                  <a:lnTo>
                    <a:pt x="174" y="76"/>
                  </a:lnTo>
                  <a:lnTo>
                    <a:pt x="182" y="72"/>
                  </a:lnTo>
                  <a:lnTo>
                    <a:pt x="184" y="74"/>
                  </a:lnTo>
                  <a:lnTo>
                    <a:pt x="186" y="68"/>
                  </a:lnTo>
                  <a:lnTo>
                    <a:pt x="186" y="72"/>
                  </a:lnTo>
                  <a:lnTo>
                    <a:pt x="186" y="80"/>
                  </a:lnTo>
                  <a:lnTo>
                    <a:pt x="182" y="90"/>
                  </a:lnTo>
                  <a:lnTo>
                    <a:pt x="184" y="92"/>
                  </a:lnTo>
                  <a:lnTo>
                    <a:pt x="184" y="96"/>
                  </a:lnTo>
                  <a:close/>
                  <a:moveTo>
                    <a:pt x="170" y="116"/>
                  </a:moveTo>
                  <a:lnTo>
                    <a:pt x="170" y="116"/>
                  </a:lnTo>
                  <a:lnTo>
                    <a:pt x="174" y="114"/>
                  </a:lnTo>
                  <a:lnTo>
                    <a:pt x="174" y="116"/>
                  </a:lnTo>
                  <a:lnTo>
                    <a:pt x="170" y="116"/>
                  </a:lnTo>
                  <a:close/>
                  <a:moveTo>
                    <a:pt x="170" y="138"/>
                  </a:moveTo>
                  <a:lnTo>
                    <a:pt x="170" y="138"/>
                  </a:lnTo>
                  <a:lnTo>
                    <a:pt x="168" y="142"/>
                  </a:lnTo>
                  <a:lnTo>
                    <a:pt x="166" y="144"/>
                  </a:lnTo>
                  <a:lnTo>
                    <a:pt x="166" y="142"/>
                  </a:lnTo>
                  <a:lnTo>
                    <a:pt x="168" y="140"/>
                  </a:lnTo>
                  <a:lnTo>
                    <a:pt x="162" y="136"/>
                  </a:lnTo>
                  <a:lnTo>
                    <a:pt x="172" y="130"/>
                  </a:lnTo>
                  <a:lnTo>
                    <a:pt x="170" y="128"/>
                  </a:lnTo>
                  <a:lnTo>
                    <a:pt x="166" y="128"/>
                  </a:lnTo>
                  <a:lnTo>
                    <a:pt x="168" y="124"/>
                  </a:lnTo>
                  <a:lnTo>
                    <a:pt x="166" y="122"/>
                  </a:lnTo>
                  <a:lnTo>
                    <a:pt x="172" y="122"/>
                  </a:lnTo>
                  <a:lnTo>
                    <a:pt x="170" y="126"/>
                  </a:lnTo>
                  <a:lnTo>
                    <a:pt x="176" y="132"/>
                  </a:lnTo>
                  <a:lnTo>
                    <a:pt x="172" y="134"/>
                  </a:lnTo>
                  <a:lnTo>
                    <a:pt x="174" y="134"/>
                  </a:lnTo>
                  <a:lnTo>
                    <a:pt x="174" y="136"/>
                  </a:lnTo>
                  <a:lnTo>
                    <a:pt x="176" y="140"/>
                  </a:lnTo>
                  <a:lnTo>
                    <a:pt x="170" y="138"/>
                  </a:lnTo>
                  <a:close/>
                  <a:moveTo>
                    <a:pt x="84" y="12"/>
                  </a:moveTo>
                  <a:lnTo>
                    <a:pt x="84" y="12"/>
                  </a:lnTo>
                  <a:lnTo>
                    <a:pt x="80" y="22"/>
                  </a:lnTo>
                  <a:lnTo>
                    <a:pt x="78" y="14"/>
                  </a:lnTo>
                  <a:lnTo>
                    <a:pt x="84" y="12"/>
                  </a:lnTo>
                  <a:close/>
                  <a:moveTo>
                    <a:pt x="106" y="74"/>
                  </a:moveTo>
                  <a:lnTo>
                    <a:pt x="106" y="74"/>
                  </a:lnTo>
                  <a:lnTo>
                    <a:pt x="100" y="64"/>
                  </a:lnTo>
                  <a:lnTo>
                    <a:pt x="98" y="60"/>
                  </a:lnTo>
                  <a:lnTo>
                    <a:pt x="98" y="54"/>
                  </a:lnTo>
                  <a:lnTo>
                    <a:pt x="102" y="50"/>
                  </a:lnTo>
                  <a:lnTo>
                    <a:pt x="106" y="74"/>
                  </a:lnTo>
                  <a:close/>
                  <a:moveTo>
                    <a:pt x="74" y="32"/>
                  </a:moveTo>
                  <a:lnTo>
                    <a:pt x="78" y="22"/>
                  </a:lnTo>
                  <a:lnTo>
                    <a:pt x="78" y="26"/>
                  </a:lnTo>
                  <a:lnTo>
                    <a:pt x="76" y="42"/>
                  </a:lnTo>
                  <a:lnTo>
                    <a:pt x="74" y="32"/>
                  </a:lnTo>
                  <a:close/>
                  <a:moveTo>
                    <a:pt x="158" y="176"/>
                  </a:moveTo>
                  <a:lnTo>
                    <a:pt x="158" y="176"/>
                  </a:lnTo>
                  <a:lnTo>
                    <a:pt x="156" y="168"/>
                  </a:lnTo>
                  <a:lnTo>
                    <a:pt x="158" y="166"/>
                  </a:lnTo>
                  <a:lnTo>
                    <a:pt x="166" y="152"/>
                  </a:lnTo>
                  <a:lnTo>
                    <a:pt x="158" y="176"/>
                  </a:lnTo>
                  <a:close/>
                  <a:moveTo>
                    <a:pt x="134" y="248"/>
                  </a:moveTo>
                  <a:lnTo>
                    <a:pt x="134" y="248"/>
                  </a:lnTo>
                  <a:lnTo>
                    <a:pt x="128" y="250"/>
                  </a:lnTo>
                  <a:lnTo>
                    <a:pt x="122" y="250"/>
                  </a:lnTo>
                  <a:lnTo>
                    <a:pt x="124" y="244"/>
                  </a:lnTo>
                  <a:lnTo>
                    <a:pt x="126" y="242"/>
                  </a:lnTo>
                  <a:lnTo>
                    <a:pt x="128" y="244"/>
                  </a:lnTo>
                  <a:lnTo>
                    <a:pt x="130" y="238"/>
                  </a:lnTo>
                  <a:lnTo>
                    <a:pt x="132" y="236"/>
                  </a:lnTo>
                  <a:lnTo>
                    <a:pt x="134" y="236"/>
                  </a:lnTo>
                  <a:lnTo>
                    <a:pt x="134" y="238"/>
                  </a:lnTo>
                  <a:lnTo>
                    <a:pt x="136" y="240"/>
                  </a:lnTo>
                  <a:lnTo>
                    <a:pt x="134" y="248"/>
                  </a:lnTo>
                  <a:close/>
                  <a:moveTo>
                    <a:pt x="122" y="238"/>
                  </a:moveTo>
                  <a:lnTo>
                    <a:pt x="122" y="238"/>
                  </a:lnTo>
                  <a:lnTo>
                    <a:pt x="120" y="242"/>
                  </a:lnTo>
                  <a:lnTo>
                    <a:pt x="120" y="238"/>
                  </a:lnTo>
                  <a:lnTo>
                    <a:pt x="116" y="234"/>
                  </a:lnTo>
                  <a:lnTo>
                    <a:pt x="124" y="218"/>
                  </a:lnTo>
                  <a:lnTo>
                    <a:pt x="124" y="222"/>
                  </a:lnTo>
                  <a:lnTo>
                    <a:pt x="122" y="230"/>
                  </a:lnTo>
                  <a:lnTo>
                    <a:pt x="122" y="236"/>
                  </a:lnTo>
                  <a:lnTo>
                    <a:pt x="122" y="238"/>
                  </a:lnTo>
                  <a:close/>
                  <a:moveTo>
                    <a:pt x="44" y="172"/>
                  </a:moveTo>
                  <a:lnTo>
                    <a:pt x="44" y="166"/>
                  </a:lnTo>
                  <a:lnTo>
                    <a:pt x="46" y="158"/>
                  </a:lnTo>
                  <a:lnTo>
                    <a:pt x="48" y="164"/>
                  </a:lnTo>
                  <a:lnTo>
                    <a:pt x="44" y="172"/>
                  </a:lnTo>
                  <a:close/>
                  <a:moveTo>
                    <a:pt x="42" y="188"/>
                  </a:moveTo>
                  <a:lnTo>
                    <a:pt x="38" y="192"/>
                  </a:lnTo>
                  <a:lnTo>
                    <a:pt x="38" y="190"/>
                  </a:lnTo>
                  <a:lnTo>
                    <a:pt x="42" y="178"/>
                  </a:lnTo>
                  <a:lnTo>
                    <a:pt x="44" y="186"/>
                  </a:lnTo>
                  <a:lnTo>
                    <a:pt x="42" y="188"/>
                  </a:lnTo>
                  <a:close/>
                  <a:moveTo>
                    <a:pt x="40" y="200"/>
                  </a:moveTo>
                  <a:lnTo>
                    <a:pt x="36" y="204"/>
                  </a:lnTo>
                  <a:lnTo>
                    <a:pt x="40" y="194"/>
                  </a:lnTo>
                  <a:lnTo>
                    <a:pt x="44" y="194"/>
                  </a:lnTo>
                  <a:lnTo>
                    <a:pt x="40" y="200"/>
                  </a:lnTo>
                  <a:close/>
                  <a:moveTo>
                    <a:pt x="30" y="226"/>
                  </a:moveTo>
                  <a:lnTo>
                    <a:pt x="30" y="222"/>
                  </a:lnTo>
                  <a:lnTo>
                    <a:pt x="36" y="208"/>
                  </a:lnTo>
                  <a:lnTo>
                    <a:pt x="34" y="220"/>
                  </a:lnTo>
                  <a:lnTo>
                    <a:pt x="30" y="226"/>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44" name="Freeform 250"/>
            <p:cNvSpPr>
              <a:spLocks noEditPoints="1"/>
            </p:cNvSpPr>
            <p:nvPr userDrawn="1"/>
          </p:nvSpPr>
          <p:spPr bwMode="auto">
            <a:xfrm>
              <a:off x="6384925" y="4572000"/>
              <a:ext cx="276225" cy="390525"/>
            </a:xfrm>
            <a:custGeom>
              <a:avLst/>
              <a:gdLst>
                <a:gd name="T0" fmla="*/ 2147483647 w 174"/>
                <a:gd name="T1" fmla="*/ 2147483647 h 246"/>
                <a:gd name="T2" fmla="*/ 2147483647 w 174"/>
                <a:gd name="T3" fmla="*/ 2147483647 h 246"/>
                <a:gd name="T4" fmla="*/ 2147483647 w 174"/>
                <a:gd name="T5" fmla="*/ 2147483647 h 246"/>
                <a:gd name="T6" fmla="*/ 2147483647 w 174"/>
                <a:gd name="T7" fmla="*/ 2147483647 h 246"/>
                <a:gd name="T8" fmla="*/ 2147483647 w 174"/>
                <a:gd name="T9" fmla="*/ 2147483647 h 246"/>
                <a:gd name="T10" fmla="*/ 2147483647 w 174"/>
                <a:gd name="T11" fmla="*/ 0 h 246"/>
                <a:gd name="T12" fmla="*/ 2147483647 w 174"/>
                <a:gd name="T13" fmla="*/ 2147483647 h 246"/>
                <a:gd name="T14" fmla="*/ 2147483647 w 174"/>
                <a:gd name="T15" fmla="*/ 2147483647 h 246"/>
                <a:gd name="T16" fmla="*/ 2147483647 w 174"/>
                <a:gd name="T17" fmla="*/ 2147483647 h 246"/>
                <a:gd name="T18" fmla="*/ 2147483647 w 174"/>
                <a:gd name="T19" fmla="*/ 2147483647 h 246"/>
                <a:gd name="T20" fmla="*/ 0 w 174"/>
                <a:gd name="T21" fmla="*/ 2147483647 h 246"/>
                <a:gd name="T22" fmla="*/ 2147483647 w 174"/>
                <a:gd name="T23" fmla="*/ 2147483647 h 246"/>
                <a:gd name="T24" fmla="*/ 2147483647 w 174"/>
                <a:gd name="T25" fmla="*/ 2147483647 h 246"/>
                <a:gd name="T26" fmla="*/ 2147483647 w 174"/>
                <a:gd name="T27" fmla="*/ 2147483647 h 246"/>
                <a:gd name="T28" fmla="*/ 2147483647 w 174"/>
                <a:gd name="T29" fmla="*/ 2147483647 h 246"/>
                <a:gd name="T30" fmla="*/ 2147483647 w 174"/>
                <a:gd name="T31" fmla="*/ 2147483647 h 246"/>
                <a:gd name="T32" fmla="*/ 2147483647 w 174"/>
                <a:gd name="T33" fmla="*/ 2147483647 h 246"/>
                <a:gd name="T34" fmla="*/ 2147483647 w 174"/>
                <a:gd name="T35" fmla="*/ 2147483647 h 246"/>
                <a:gd name="T36" fmla="*/ 2147483647 w 174"/>
                <a:gd name="T37" fmla="*/ 2147483647 h 246"/>
                <a:gd name="T38" fmla="*/ 2147483647 w 174"/>
                <a:gd name="T39" fmla="*/ 2147483647 h 246"/>
                <a:gd name="T40" fmla="*/ 2147483647 w 174"/>
                <a:gd name="T41" fmla="*/ 2147483647 h 246"/>
                <a:gd name="T42" fmla="*/ 2147483647 w 174"/>
                <a:gd name="T43" fmla="*/ 2147483647 h 246"/>
                <a:gd name="T44" fmla="*/ 2147483647 w 174"/>
                <a:gd name="T45" fmla="*/ 2147483647 h 246"/>
                <a:gd name="T46" fmla="*/ 2147483647 w 174"/>
                <a:gd name="T47" fmla="*/ 2147483647 h 246"/>
                <a:gd name="T48" fmla="*/ 2147483647 w 174"/>
                <a:gd name="T49" fmla="*/ 2147483647 h 246"/>
                <a:gd name="T50" fmla="*/ 2147483647 w 174"/>
                <a:gd name="T51" fmla="*/ 2147483647 h 246"/>
                <a:gd name="T52" fmla="*/ 2147483647 w 174"/>
                <a:gd name="T53" fmla="*/ 2147483647 h 246"/>
                <a:gd name="T54" fmla="*/ 2147483647 w 174"/>
                <a:gd name="T55" fmla="*/ 2147483647 h 246"/>
                <a:gd name="T56" fmla="*/ 2147483647 w 174"/>
                <a:gd name="T57" fmla="*/ 2147483647 h 246"/>
                <a:gd name="T58" fmla="*/ 2147483647 w 174"/>
                <a:gd name="T59" fmla="*/ 2147483647 h 246"/>
                <a:gd name="T60" fmla="*/ 2147483647 w 174"/>
                <a:gd name="T61" fmla="*/ 2147483647 h 246"/>
                <a:gd name="T62" fmla="*/ 2147483647 w 174"/>
                <a:gd name="T63" fmla="*/ 2147483647 h 246"/>
                <a:gd name="T64" fmla="*/ 2147483647 w 174"/>
                <a:gd name="T65" fmla="*/ 2147483647 h 246"/>
                <a:gd name="T66" fmla="*/ 2147483647 w 174"/>
                <a:gd name="T67" fmla="*/ 2147483647 h 246"/>
                <a:gd name="T68" fmla="*/ 2147483647 w 174"/>
                <a:gd name="T69" fmla="*/ 2147483647 h 246"/>
                <a:gd name="T70" fmla="*/ 2147483647 w 174"/>
                <a:gd name="T71" fmla="*/ 2147483647 h 246"/>
                <a:gd name="T72" fmla="*/ 2147483647 w 174"/>
                <a:gd name="T73" fmla="*/ 2147483647 h 246"/>
                <a:gd name="T74" fmla="*/ 2147483647 w 174"/>
                <a:gd name="T75" fmla="*/ 2147483647 h 246"/>
                <a:gd name="T76" fmla="*/ 2147483647 w 174"/>
                <a:gd name="T77" fmla="*/ 2147483647 h 246"/>
                <a:gd name="T78" fmla="*/ 2147483647 w 174"/>
                <a:gd name="T79" fmla="*/ 2147483647 h 246"/>
                <a:gd name="T80" fmla="*/ 2147483647 w 174"/>
                <a:gd name="T81" fmla="*/ 2147483647 h 246"/>
                <a:gd name="T82" fmla="*/ 2147483647 w 174"/>
                <a:gd name="T83" fmla="*/ 2147483647 h 246"/>
                <a:gd name="T84" fmla="*/ 2147483647 w 174"/>
                <a:gd name="T85" fmla="*/ 2147483647 h 246"/>
                <a:gd name="T86" fmla="*/ 2147483647 w 174"/>
                <a:gd name="T87" fmla="*/ 2147483647 h 246"/>
                <a:gd name="T88" fmla="*/ 2147483647 w 174"/>
                <a:gd name="T89" fmla="*/ 2147483647 h 246"/>
                <a:gd name="T90" fmla="*/ 2147483647 w 174"/>
                <a:gd name="T91" fmla="*/ 2147483647 h 246"/>
                <a:gd name="T92" fmla="*/ 2147483647 w 174"/>
                <a:gd name="T93" fmla="*/ 2147483647 h 246"/>
                <a:gd name="T94" fmla="*/ 2147483647 w 174"/>
                <a:gd name="T95" fmla="*/ 2147483647 h 246"/>
                <a:gd name="T96" fmla="*/ 2147483647 w 174"/>
                <a:gd name="T97" fmla="*/ 2147483647 h 246"/>
                <a:gd name="T98" fmla="*/ 2147483647 w 174"/>
                <a:gd name="T99" fmla="*/ 2147483647 h 246"/>
                <a:gd name="T100" fmla="*/ 2147483647 w 174"/>
                <a:gd name="T101" fmla="*/ 2147483647 h 246"/>
                <a:gd name="T102" fmla="*/ 2147483647 w 174"/>
                <a:gd name="T103" fmla="*/ 2147483647 h 246"/>
                <a:gd name="T104" fmla="*/ 2147483647 w 174"/>
                <a:gd name="T105" fmla="*/ 2147483647 h 246"/>
                <a:gd name="T106" fmla="*/ 2147483647 w 174"/>
                <a:gd name="T107" fmla="*/ 2147483647 h 246"/>
                <a:gd name="T108" fmla="*/ 2147483647 w 174"/>
                <a:gd name="T109" fmla="*/ 2147483647 h 246"/>
                <a:gd name="T110" fmla="*/ 2147483647 w 174"/>
                <a:gd name="T111" fmla="*/ 2147483647 h 246"/>
                <a:gd name="T112" fmla="*/ 2147483647 w 174"/>
                <a:gd name="T113" fmla="*/ 2147483647 h 246"/>
                <a:gd name="T114" fmla="*/ 2147483647 w 174"/>
                <a:gd name="T115" fmla="*/ 2147483647 h 246"/>
                <a:gd name="T116" fmla="*/ 2147483647 w 174"/>
                <a:gd name="T117" fmla="*/ 2147483647 h 246"/>
                <a:gd name="T118" fmla="*/ 2147483647 w 174"/>
                <a:gd name="T119" fmla="*/ 2147483647 h 2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4" h="246">
                  <a:moveTo>
                    <a:pt x="168" y="58"/>
                  </a:moveTo>
                  <a:lnTo>
                    <a:pt x="168" y="58"/>
                  </a:lnTo>
                  <a:lnTo>
                    <a:pt x="174" y="30"/>
                  </a:lnTo>
                  <a:lnTo>
                    <a:pt x="172" y="26"/>
                  </a:lnTo>
                  <a:lnTo>
                    <a:pt x="162" y="22"/>
                  </a:lnTo>
                  <a:lnTo>
                    <a:pt x="154" y="18"/>
                  </a:lnTo>
                  <a:lnTo>
                    <a:pt x="148" y="18"/>
                  </a:lnTo>
                  <a:lnTo>
                    <a:pt x="142" y="18"/>
                  </a:lnTo>
                  <a:lnTo>
                    <a:pt x="138" y="16"/>
                  </a:lnTo>
                  <a:lnTo>
                    <a:pt x="132" y="12"/>
                  </a:lnTo>
                  <a:lnTo>
                    <a:pt x="118" y="12"/>
                  </a:lnTo>
                  <a:lnTo>
                    <a:pt x="108" y="12"/>
                  </a:lnTo>
                  <a:lnTo>
                    <a:pt x="94" y="6"/>
                  </a:lnTo>
                  <a:lnTo>
                    <a:pt x="80" y="2"/>
                  </a:lnTo>
                  <a:lnTo>
                    <a:pt x="68" y="0"/>
                  </a:lnTo>
                  <a:lnTo>
                    <a:pt x="60" y="0"/>
                  </a:lnTo>
                  <a:lnTo>
                    <a:pt x="54" y="2"/>
                  </a:lnTo>
                  <a:lnTo>
                    <a:pt x="50" y="6"/>
                  </a:lnTo>
                  <a:lnTo>
                    <a:pt x="44" y="36"/>
                  </a:lnTo>
                  <a:lnTo>
                    <a:pt x="38" y="64"/>
                  </a:lnTo>
                  <a:lnTo>
                    <a:pt x="28" y="106"/>
                  </a:lnTo>
                  <a:lnTo>
                    <a:pt x="18" y="148"/>
                  </a:lnTo>
                  <a:lnTo>
                    <a:pt x="10" y="180"/>
                  </a:lnTo>
                  <a:lnTo>
                    <a:pt x="4" y="210"/>
                  </a:lnTo>
                  <a:lnTo>
                    <a:pt x="2" y="222"/>
                  </a:lnTo>
                  <a:lnTo>
                    <a:pt x="0" y="232"/>
                  </a:lnTo>
                  <a:lnTo>
                    <a:pt x="0" y="234"/>
                  </a:lnTo>
                  <a:lnTo>
                    <a:pt x="0" y="236"/>
                  </a:lnTo>
                  <a:lnTo>
                    <a:pt x="6" y="240"/>
                  </a:lnTo>
                  <a:lnTo>
                    <a:pt x="26" y="242"/>
                  </a:lnTo>
                  <a:lnTo>
                    <a:pt x="36" y="246"/>
                  </a:lnTo>
                  <a:lnTo>
                    <a:pt x="42" y="246"/>
                  </a:lnTo>
                  <a:lnTo>
                    <a:pt x="44" y="244"/>
                  </a:lnTo>
                  <a:lnTo>
                    <a:pt x="46" y="242"/>
                  </a:lnTo>
                  <a:lnTo>
                    <a:pt x="48" y="232"/>
                  </a:lnTo>
                  <a:lnTo>
                    <a:pt x="54" y="204"/>
                  </a:lnTo>
                  <a:lnTo>
                    <a:pt x="60" y="176"/>
                  </a:lnTo>
                  <a:lnTo>
                    <a:pt x="64" y="166"/>
                  </a:lnTo>
                  <a:lnTo>
                    <a:pt x="66" y="158"/>
                  </a:lnTo>
                  <a:lnTo>
                    <a:pt x="62" y="152"/>
                  </a:lnTo>
                  <a:lnTo>
                    <a:pt x="66" y="150"/>
                  </a:lnTo>
                  <a:lnTo>
                    <a:pt x="68" y="146"/>
                  </a:lnTo>
                  <a:lnTo>
                    <a:pt x="118" y="156"/>
                  </a:lnTo>
                  <a:lnTo>
                    <a:pt x="122" y="146"/>
                  </a:lnTo>
                  <a:lnTo>
                    <a:pt x="126" y="132"/>
                  </a:lnTo>
                  <a:lnTo>
                    <a:pt x="128" y="126"/>
                  </a:lnTo>
                  <a:lnTo>
                    <a:pt x="126" y="122"/>
                  </a:lnTo>
                  <a:lnTo>
                    <a:pt x="124" y="118"/>
                  </a:lnTo>
                  <a:lnTo>
                    <a:pt x="118" y="116"/>
                  </a:lnTo>
                  <a:lnTo>
                    <a:pt x="100" y="112"/>
                  </a:lnTo>
                  <a:lnTo>
                    <a:pt x="82" y="108"/>
                  </a:lnTo>
                  <a:lnTo>
                    <a:pt x="78" y="108"/>
                  </a:lnTo>
                  <a:lnTo>
                    <a:pt x="78" y="106"/>
                  </a:lnTo>
                  <a:lnTo>
                    <a:pt x="78" y="98"/>
                  </a:lnTo>
                  <a:lnTo>
                    <a:pt x="82" y="78"/>
                  </a:lnTo>
                  <a:lnTo>
                    <a:pt x="88" y="58"/>
                  </a:lnTo>
                  <a:lnTo>
                    <a:pt x="90" y="52"/>
                  </a:lnTo>
                  <a:lnTo>
                    <a:pt x="96" y="52"/>
                  </a:lnTo>
                  <a:lnTo>
                    <a:pt x="104" y="52"/>
                  </a:lnTo>
                  <a:lnTo>
                    <a:pt x="116" y="58"/>
                  </a:lnTo>
                  <a:lnTo>
                    <a:pt x="130" y="60"/>
                  </a:lnTo>
                  <a:lnTo>
                    <a:pt x="148" y="62"/>
                  </a:lnTo>
                  <a:lnTo>
                    <a:pt x="164" y="66"/>
                  </a:lnTo>
                  <a:lnTo>
                    <a:pt x="166" y="62"/>
                  </a:lnTo>
                  <a:lnTo>
                    <a:pt x="168" y="58"/>
                  </a:lnTo>
                  <a:close/>
                  <a:moveTo>
                    <a:pt x="164" y="44"/>
                  </a:moveTo>
                  <a:lnTo>
                    <a:pt x="164" y="44"/>
                  </a:lnTo>
                  <a:lnTo>
                    <a:pt x="156" y="48"/>
                  </a:lnTo>
                  <a:lnTo>
                    <a:pt x="156" y="42"/>
                  </a:lnTo>
                  <a:lnTo>
                    <a:pt x="158" y="40"/>
                  </a:lnTo>
                  <a:lnTo>
                    <a:pt x="164" y="36"/>
                  </a:lnTo>
                  <a:lnTo>
                    <a:pt x="164" y="44"/>
                  </a:lnTo>
                  <a:close/>
                  <a:moveTo>
                    <a:pt x="148" y="44"/>
                  </a:moveTo>
                  <a:lnTo>
                    <a:pt x="144" y="38"/>
                  </a:lnTo>
                  <a:lnTo>
                    <a:pt x="150" y="38"/>
                  </a:lnTo>
                  <a:lnTo>
                    <a:pt x="154" y="42"/>
                  </a:lnTo>
                  <a:lnTo>
                    <a:pt x="148" y="44"/>
                  </a:lnTo>
                  <a:close/>
                  <a:moveTo>
                    <a:pt x="134" y="42"/>
                  </a:moveTo>
                  <a:lnTo>
                    <a:pt x="132" y="38"/>
                  </a:lnTo>
                  <a:lnTo>
                    <a:pt x="138" y="34"/>
                  </a:lnTo>
                  <a:lnTo>
                    <a:pt x="140" y="38"/>
                  </a:lnTo>
                  <a:lnTo>
                    <a:pt x="134" y="42"/>
                  </a:lnTo>
                  <a:close/>
                  <a:moveTo>
                    <a:pt x="114" y="32"/>
                  </a:moveTo>
                  <a:lnTo>
                    <a:pt x="114" y="32"/>
                  </a:lnTo>
                  <a:lnTo>
                    <a:pt x="102" y="30"/>
                  </a:lnTo>
                  <a:lnTo>
                    <a:pt x="96" y="30"/>
                  </a:lnTo>
                  <a:lnTo>
                    <a:pt x="94" y="30"/>
                  </a:lnTo>
                  <a:lnTo>
                    <a:pt x="96" y="28"/>
                  </a:lnTo>
                  <a:lnTo>
                    <a:pt x="100" y="26"/>
                  </a:lnTo>
                  <a:lnTo>
                    <a:pt x="98" y="24"/>
                  </a:lnTo>
                  <a:lnTo>
                    <a:pt x="106" y="28"/>
                  </a:lnTo>
                  <a:lnTo>
                    <a:pt x="110" y="28"/>
                  </a:lnTo>
                  <a:lnTo>
                    <a:pt x="112" y="32"/>
                  </a:lnTo>
                  <a:lnTo>
                    <a:pt x="114" y="32"/>
                  </a:lnTo>
                  <a:close/>
                  <a:moveTo>
                    <a:pt x="60" y="18"/>
                  </a:moveTo>
                  <a:lnTo>
                    <a:pt x="60" y="18"/>
                  </a:lnTo>
                  <a:lnTo>
                    <a:pt x="56" y="20"/>
                  </a:lnTo>
                  <a:lnTo>
                    <a:pt x="54" y="18"/>
                  </a:lnTo>
                  <a:lnTo>
                    <a:pt x="54" y="14"/>
                  </a:lnTo>
                  <a:lnTo>
                    <a:pt x="56" y="10"/>
                  </a:lnTo>
                  <a:lnTo>
                    <a:pt x="60" y="8"/>
                  </a:lnTo>
                  <a:lnTo>
                    <a:pt x="60" y="18"/>
                  </a:lnTo>
                  <a:close/>
                  <a:moveTo>
                    <a:pt x="56" y="30"/>
                  </a:moveTo>
                  <a:lnTo>
                    <a:pt x="56" y="30"/>
                  </a:lnTo>
                  <a:lnTo>
                    <a:pt x="54" y="32"/>
                  </a:lnTo>
                  <a:lnTo>
                    <a:pt x="54" y="34"/>
                  </a:lnTo>
                  <a:lnTo>
                    <a:pt x="50" y="32"/>
                  </a:lnTo>
                  <a:lnTo>
                    <a:pt x="56" y="24"/>
                  </a:lnTo>
                  <a:lnTo>
                    <a:pt x="56" y="26"/>
                  </a:lnTo>
                  <a:lnTo>
                    <a:pt x="56" y="28"/>
                  </a:lnTo>
                  <a:lnTo>
                    <a:pt x="56" y="30"/>
                  </a:lnTo>
                  <a:close/>
                  <a:moveTo>
                    <a:pt x="72" y="120"/>
                  </a:moveTo>
                  <a:lnTo>
                    <a:pt x="72" y="120"/>
                  </a:lnTo>
                  <a:lnTo>
                    <a:pt x="66" y="124"/>
                  </a:lnTo>
                  <a:lnTo>
                    <a:pt x="66" y="122"/>
                  </a:lnTo>
                  <a:lnTo>
                    <a:pt x="64" y="120"/>
                  </a:lnTo>
                  <a:lnTo>
                    <a:pt x="74" y="114"/>
                  </a:lnTo>
                  <a:lnTo>
                    <a:pt x="72" y="120"/>
                  </a:lnTo>
                  <a:close/>
                  <a:moveTo>
                    <a:pt x="46" y="116"/>
                  </a:moveTo>
                  <a:lnTo>
                    <a:pt x="46" y="116"/>
                  </a:lnTo>
                  <a:lnTo>
                    <a:pt x="42" y="112"/>
                  </a:lnTo>
                  <a:lnTo>
                    <a:pt x="46" y="110"/>
                  </a:lnTo>
                  <a:lnTo>
                    <a:pt x="46" y="112"/>
                  </a:lnTo>
                  <a:lnTo>
                    <a:pt x="46" y="116"/>
                  </a:lnTo>
                  <a:close/>
                  <a:moveTo>
                    <a:pt x="40" y="148"/>
                  </a:moveTo>
                  <a:lnTo>
                    <a:pt x="40" y="148"/>
                  </a:lnTo>
                  <a:lnTo>
                    <a:pt x="36" y="156"/>
                  </a:lnTo>
                  <a:lnTo>
                    <a:pt x="34" y="150"/>
                  </a:lnTo>
                  <a:lnTo>
                    <a:pt x="36" y="148"/>
                  </a:lnTo>
                  <a:lnTo>
                    <a:pt x="34" y="144"/>
                  </a:lnTo>
                  <a:lnTo>
                    <a:pt x="30" y="154"/>
                  </a:lnTo>
                  <a:lnTo>
                    <a:pt x="34" y="160"/>
                  </a:lnTo>
                  <a:lnTo>
                    <a:pt x="36" y="164"/>
                  </a:lnTo>
                  <a:lnTo>
                    <a:pt x="34" y="166"/>
                  </a:lnTo>
                  <a:lnTo>
                    <a:pt x="32" y="164"/>
                  </a:lnTo>
                  <a:lnTo>
                    <a:pt x="30" y="166"/>
                  </a:lnTo>
                  <a:lnTo>
                    <a:pt x="28" y="170"/>
                  </a:lnTo>
                  <a:lnTo>
                    <a:pt x="26" y="174"/>
                  </a:lnTo>
                  <a:lnTo>
                    <a:pt x="24" y="176"/>
                  </a:lnTo>
                  <a:lnTo>
                    <a:pt x="24" y="170"/>
                  </a:lnTo>
                  <a:lnTo>
                    <a:pt x="24" y="164"/>
                  </a:lnTo>
                  <a:lnTo>
                    <a:pt x="28" y="158"/>
                  </a:lnTo>
                  <a:lnTo>
                    <a:pt x="24" y="156"/>
                  </a:lnTo>
                  <a:lnTo>
                    <a:pt x="22" y="154"/>
                  </a:lnTo>
                  <a:lnTo>
                    <a:pt x="24" y="156"/>
                  </a:lnTo>
                  <a:lnTo>
                    <a:pt x="28" y="154"/>
                  </a:lnTo>
                  <a:lnTo>
                    <a:pt x="28" y="150"/>
                  </a:lnTo>
                  <a:lnTo>
                    <a:pt x="30" y="150"/>
                  </a:lnTo>
                  <a:lnTo>
                    <a:pt x="28" y="142"/>
                  </a:lnTo>
                  <a:lnTo>
                    <a:pt x="30" y="142"/>
                  </a:lnTo>
                  <a:lnTo>
                    <a:pt x="30" y="138"/>
                  </a:lnTo>
                  <a:lnTo>
                    <a:pt x="34" y="134"/>
                  </a:lnTo>
                  <a:lnTo>
                    <a:pt x="38" y="128"/>
                  </a:lnTo>
                  <a:lnTo>
                    <a:pt x="34" y="130"/>
                  </a:lnTo>
                  <a:lnTo>
                    <a:pt x="30" y="130"/>
                  </a:lnTo>
                  <a:lnTo>
                    <a:pt x="40" y="124"/>
                  </a:lnTo>
                  <a:lnTo>
                    <a:pt x="42" y="126"/>
                  </a:lnTo>
                  <a:lnTo>
                    <a:pt x="42" y="120"/>
                  </a:lnTo>
                  <a:lnTo>
                    <a:pt x="44" y="124"/>
                  </a:lnTo>
                  <a:lnTo>
                    <a:pt x="42" y="134"/>
                  </a:lnTo>
                  <a:lnTo>
                    <a:pt x="38" y="142"/>
                  </a:lnTo>
                  <a:lnTo>
                    <a:pt x="40" y="146"/>
                  </a:lnTo>
                  <a:lnTo>
                    <a:pt x="40" y="148"/>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45" name="Freeform 251"/>
            <p:cNvSpPr>
              <a:spLocks noEditPoints="1"/>
            </p:cNvSpPr>
            <p:nvPr userDrawn="1"/>
          </p:nvSpPr>
          <p:spPr bwMode="auto">
            <a:xfrm>
              <a:off x="6613525" y="4619625"/>
              <a:ext cx="161925" cy="396875"/>
            </a:xfrm>
            <a:custGeom>
              <a:avLst/>
              <a:gdLst>
                <a:gd name="T0" fmla="*/ 2147483647 w 102"/>
                <a:gd name="T1" fmla="*/ 2147483647 h 250"/>
                <a:gd name="T2" fmla="*/ 2147483647 w 102"/>
                <a:gd name="T3" fmla="*/ 2147483647 h 250"/>
                <a:gd name="T4" fmla="*/ 2147483647 w 102"/>
                <a:gd name="T5" fmla="*/ 2147483647 h 250"/>
                <a:gd name="T6" fmla="*/ 2147483647 w 102"/>
                <a:gd name="T7" fmla="*/ 2147483647 h 250"/>
                <a:gd name="T8" fmla="*/ 2147483647 w 102"/>
                <a:gd name="T9" fmla="*/ 2147483647 h 250"/>
                <a:gd name="T10" fmla="*/ 2147483647 w 102"/>
                <a:gd name="T11" fmla="*/ 2147483647 h 250"/>
                <a:gd name="T12" fmla="*/ 2147483647 w 102"/>
                <a:gd name="T13" fmla="*/ 2147483647 h 250"/>
                <a:gd name="T14" fmla="*/ 2147483647 w 102"/>
                <a:gd name="T15" fmla="*/ 2147483647 h 250"/>
                <a:gd name="T16" fmla="*/ 2147483647 w 102"/>
                <a:gd name="T17" fmla="*/ 2147483647 h 250"/>
                <a:gd name="T18" fmla="*/ 2147483647 w 102"/>
                <a:gd name="T19" fmla="*/ 2147483647 h 250"/>
                <a:gd name="T20" fmla="*/ 2147483647 w 102"/>
                <a:gd name="T21" fmla="*/ 2147483647 h 250"/>
                <a:gd name="T22" fmla="*/ 2147483647 w 102"/>
                <a:gd name="T23" fmla="*/ 2147483647 h 250"/>
                <a:gd name="T24" fmla="*/ 2147483647 w 102"/>
                <a:gd name="T25" fmla="*/ 2147483647 h 250"/>
                <a:gd name="T26" fmla="*/ 2147483647 w 102"/>
                <a:gd name="T27" fmla="*/ 2147483647 h 250"/>
                <a:gd name="T28" fmla="*/ 2147483647 w 102"/>
                <a:gd name="T29" fmla="*/ 2147483647 h 250"/>
                <a:gd name="T30" fmla="*/ 2147483647 w 102"/>
                <a:gd name="T31" fmla="*/ 2147483647 h 250"/>
                <a:gd name="T32" fmla="*/ 2147483647 w 102"/>
                <a:gd name="T33" fmla="*/ 2147483647 h 250"/>
                <a:gd name="T34" fmla="*/ 2147483647 w 102"/>
                <a:gd name="T35" fmla="*/ 2147483647 h 250"/>
                <a:gd name="T36" fmla="*/ 2147483647 w 102"/>
                <a:gd name="T37" fmla="*/ 2147483647 h 250"/>
                <a:gd name="T38" fmla="*/ 2147483647 w 102"/>
                <a:gd name="T39" fmla="*/ 2147483647 h 250"/>
                <a:gd name="T40" fmla="*/ 2147483647 w 102"/>
                <a:gd name="T41" fmla="*/ 2147483647 h 250"/>
                <a:gd name="T42" fmla="*/ 2147483647 w 102"/>
                <a:gd name="T43" fmla="*/ 2147483647 h 250"/>
                <a:gd name="T44" fmla="*/ 2147483647 w 102"/>
                <a:gd name="T45" fmla="*/ 2147483647 h 250"/>
                <a:gd name="T46" fmla="*/ 2147483647 w 102"/>
                <a:gd name="T47" fmla="*/ 2147483647 h 250"/>
                <a:gd name="T48" fmla="*/ 2147483647 w 102"/>
                <a:gd name="T49" fmla="*/ 2147483647 h 250"/>
                <a:gd name="T50" fmla="*/ 2147483647 w 102"/>
                <a:gd name="T51" fmla="*/ 2147483647 h 250"/>
                <a:gd name="T52" fmla="*/ 2147483647 w 102"/>
                <a:gd name="T53" fmla="*/ 2147483647 h 250"/>
                <a:gd name="T54" fmla="*/ 2147483647 w 102"/>
                <a:gd name="T55" fmla="*/ 2147483647 h 250"/>
                <a:gd name="T56" fmla="*/ 2147483647 w 102"/>
                <a:gd name="T57" fmla="*/ 2147483647 h 250"/>
                <a:gd name="T58" fmla="*/ 2147483647 w 102"/>
                <a:gd name="T59" fmla="*/ 2147483647 h 250"/>
                <a:gd name="T60" fmla="*/ 2147483647 w 102"/>
                <a:gd name="T61" fmla="*/ 2147483647 h 250"/>
                <a:gd name="T62" fmla="*/ 2147483647 w 102"/>
                <a:gd name="T63" fmla="*/ 2147483647 h 250"/>
                <a:gd name="T64" fmla="*/ 2147483647 w 102"/>
                <a:gd name="T65" fmla="*/ 2147483647 h 250"/>
                <a:gd name="T66" fmla="*/ 2147483647 w 102"/>
                <a:gd name="T67" fmla="*/ 2147483647 h 250"/>
                <a:gd name="T68" fmla="*/ 2147483647 w 102"/>
                <a:gd name="T69" fmla="*/ 2147483647 h 250"/>
                <a:gd name="T70" fmla="*/ 2147483647 w 102"/>
                <a:gd name="T71" fmla="*/ 2147483647 h 250"/>
                <a:gd name="T72" fmla="*/ 2147483647 w 102"/>
                <a:gd name="T73" fmla="*/ 2147483647 h 250"/>
                <a:gd name="T74" fmla="*/ 2147483647 w 102"/>
                <a:gd name="T75" fmla="*/ 2147483647 h 250"/>
                <a:gd name="T76" fmla="*/ 2147483647 w 102"/>
                <a:gd name="T77" fmla="*/ 2147483647 h 250"/>
                <a:gd name="T78" fmla="*/ 2147483647 w 102"/>
                <a:gd name="T79" fmla="*/ 2147483647 h 250"/>
                <a:gd name="T80" fmla="*/ 2147483647 w 102"/>
                <a:gd name="T81" fmla="*/ 2147483647 h 250"/>
                <a:gd name="T82" fmla="*/ 2147483647 w 102"/>
                <a:gd name="T83" fmla="*/ 2147483647 h 250"/>
                <a:gd name="T84" fmla="*/ 2147483647 w 102"/>
                <a:gd name="T85" fmla="*/ 2147483647 h 250"/>
                <a:gd name="T86" fmla="*/ 2147483647 w 102"/>
                <a:gd name="T87" fmla="*/ 2147483647 h 250"/>
                <a:gd name="T88" fmla="*/ 2147483647 w 102"/>
                <a:gd name="T89" fmla="*/ 2147483647 h 250"/>
                <a:gd name="T90" fmla="*/ 2147483647 w 102"/>
                <a:gd name="T91" fmla="*/ 2147483647 h 250"/>
                <a:gd name="T92" fmla="*/ 2147483647 w 102"/>
                <a:gd name="T93" fmla="*/ 2147483647 h 250"/>
                <a:gd name="T94" fmla="*/ 2147483647 w 102"/>
                <a:gd name="T95" fmla="*/ 2147483647 h 250"/>
                <a:gd name="T96" fmla="*/ 2147483647 w 102"/>
                <a:gd name="T97" fmla="*/ 2147483647 h 250"/>
                <a:gd name="T98" fmla="*/ 2147483647 w 102"/>
                <a:gd name="T99" fmla="*/ 2147483647 h 250"/>
                <a:gd name="T100" fmla="*/ 2147483647 w 102"/>
                <a:gd name="T101" fmla="*/ 2147483647 h 250"/>
                <a:gd name="T102" fmla="*/ 2147483647 w 102"/>
                <a:gd name="T103" fmla="*/ 2147483647 h 250"/>
                <a:gd name="T104" fmla="*/ 2147483647 w 102"/>
                <a:gd name="T105" fmla="*/ 2147483647 h 250"/>
                <a:gd name="T106" fmla="*/ 2147483647 w 102"/>
                <a:gd name="T107" fmla="*/ 2147483647 h 250"/>
                <a:gd name="T108" fmla="*/ 2147483647 w 102"/>
                <a:gd name="T109" fmla="*/ 2147483647 h 250"/>
                <a:gd name="T110" fmla="*/ 2147483647 w 102"/>
                <a:gd name="T111" fmla="*/ 2147483647 h 250"/>
                <a:gd name="T112" fmla="*/ 2147483647 w 102"/>
                <a:gd name="T113" fmla="*/ 2147483647 h 250"/>
                <a:gd name="T114" fmla="*/ 2147483647 w 102"/>
                <a:gd name="T115" fmla="*/ 2147483647 h 2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2" h="250">
                  <a:moveTo>
                    <a:pt x="54" y="244"/>
                  </a:moveTo>
                  <a:lnTo>
                    <a:pt x="54" y="244"/>
                  </a:lnTo>
                  <a:lnTo>
                    <a:pt x="58" y="222"/>
                  </a:lnTo>
                  <a:lnTo>
                    <a:pt x="68" y="170"/>
                  </a:lnTo>
                  <a:lnTo>
                    <a:pt x="64" y="170"/>
                  </a:lnTo>
                  <a:lnTo>
                    <a:pt x="64" y="166"/>
                  </a:lnTo>
                  <a:lnTo>
                    <a:pt x="68" y="168"/>
                  </a:lnTo>
                  <a:lnTo>
                    <a:pt x="70" y="166"/>
                  </a:lnTo>
                  <a:lnTo>
                    <a:pt x="68" y="164"/>
                  </a:lnTo>
                  <a:lnTo>
                    <a:pt x="66" y="164"/>
                  </a:lnTo>
                  <a:lnTo>
                    <a:pt x="70" y="162"/>
                  </a:lnTo>
                  <a:lnTo>
                    <a:pt x="70" y="158"/>
                  </a:lnTo>
                  <a:lnTo>
                    <a:pt x="72" y="156"/>
                  </a:lnTo>
                  <a:lnTo>
                    <a:pt x="74" y="138"/>
                  </a:lnTo>
                  <a:lnTo>
                    <a:pt x="76" y="138"/>
                  </a:lnTo>
                  <a:lnTo>
                    <a:pt x="88" y="86"/>
                  </a:lnTo>
                  <a:lnTo>
                    <a:pt x="90" y="74"/>
                  </a:lnTo>
                  <a:lnTo>
                    <a:pt x="92" y="62"/>
                  </a:lnTo>
                  <a:lnTo>
                    <a:pt x="98" y="44"/>
                  </a:lnTo>
                  <a:lnTo>
                    <a:pt x="100" y="32"/>
                  </a:lnTo>
                  <a:lnTo>
                    <a:pt x="102" y="20"/>
                  </a:lnTo>
                  <a:lnTo>
                    <a:pt x="102" y="16"/>
                  </a:lnTo>
                  <a:lnTo>
                    <a:pt x="100" y="12"/>
                  </a:lnTo>
                  <a:lnTo>
                    <a:pt x="98" y="10"/>
                  </a:lnTo>
                  <a:lnTo>
                    <a:pt x="92" y="8"/>
                  </a:lnTo>
                  <a:lnTo>
                    <a:pt x="70" y="4"/>
                  </a:lnTo>
                  <a:lnTo>
                    <a:pt x="60" y="0"/>
                  </a:lnTo>
                  <a:lnTo>
                    <a:pt x="58" y="0"/>
                  </a:lnTo>
                  <a:lnTo>
                    <a:pt x="54" y="2"/>
                  </a:lnTo>
                  <a:lnTo>
                    <a:pt x="52" y="12"/>
                  </a:lnTo>
                  <a:lnTo>
                    <a:pt x="48" y="32"/>
                  </a:lnTo>
                  <a:lnTo>
                    <a:pt x="36" y="84"/>
                  </a:lnTo>
                  <a:lnTo>
                    <a:pt x="24" y="134"/>
                  </a:lnTo>
                  <a:lnTo>
                    <a:pt x="18" y="160"/>
                  </a:lnTo>
                  <a:lnTo>
                    <a:pt x="14" y="184"/>
                  </a:lnTo>
                  <a:lnTo>
                    <a:pt x="0" y="238"/>
                  </a:lnTo>
                  <a:lnTo>
                    <a:pt x="4" y="240"/>
                  </a:lnTo>
                  <a:lnTo>
                    <a:pt x="8" y="240"/>
                  </a:lnTo>
                  <a:lnTo>
                    <a:pt x="10" y="238"/>
                  </a:lnTo>
                  <a:lnTo>
                    <a:pt x="14" y="238"/>
                  </a:lnTo>
                  <a:lnTo>
                    <a:pt x="20" y="246"/>
                  </a:lnTo>
                  <a:lnTo>
                    <a:pt x="26" y="246"/>
                  </a:lnTo>
                  <a:lnTo>
                    <a:pt x="48" y="250"/>
                  </a:lnTo>
                  <a:lnTo>
                    <a:pt x="52" y="248"/>
                  </a:lnTo>
                  <a:lnTo>
                    <a:pt x="54" y="244"/>
                  </a:lnTo>
                  <a:close/>
                  <a:moveTo>
                    <a:pt x="76" y="36"/>
                  </a:moveTo>
                  <a:lnTo>
                    <a:pt x="72" y="34"/>
                  </a:lnTo>
                  <a:lnTo>
                    <a:pt x="76" y="36"/>
                  </a:lnTo>
                  <a:close/>
                  <a:moveTo>
                    <a:pt x="78" y="44"/>
                  </a:moveTo>
                  <a:lnTo>
                    <a:pt x="78" y="44"/>
                  </a:lnTo>
                  <a:lnTo>
                    <a:pt x="76" y="48"/>
                  </a:lnTo>
                  <a:lnTo>
                    <a:pt x="72" y="48"/>
                  </a:lnTo>
                  <a:lnTo>
                    <a:pt x="74" y="46"/>
                  </a:lnTo>
                  <a:lnTo>
                    <a:pt x="78" y="44"/>
                  </a:lnTo>
                  <a:close/>
                  <a:moveTo>
                    <a:pt x="84" y="46"/>
                  </a:moveTo>
                  <a:lnTo>
                    <a:pt x="84" y="46"/>
                  </a:lnTo>
                  <a:lnTo>
                    <a:pt x="80" y="50"/>
                  </a:lnTo>
                  <a:lnTo>
                    <a:pt x="76" y="52"/>
                  </a:lnTo>
                  <a:lnTo>
                    <a:pt x="74" y="52"/>
                  </a:lnTo>
                  <a:lnTo>
                    <a:pt x="72" y="56"/>
                  </a:lnTo>
                  <a:lnTo>
                    <a:pt x="78" y="60"/>
                  </a:lnTo>
                  <a:lnTo>
                    <a:pt x="78" y="74"/>
                  </a:lnTo>
                  <a:lnTo>
                    <a:pt x="74" y="76"/>
                  </a:lnTo>
                  <a:lnTo>
                    <a:pt x="72" y="74"/>
                  </a:lnTo>
                  <a:lnTo>
                    <a:pt x="70" y="72"/>
                  </a:lnTo>
                  <a:lnTo>
                    <a:pt x="72" y="68"/>
                  </a:lnTo>
                  <a:lnTo>
                    <a:pt x="68" y="68"/>
                  </a:lnTo>
                  <a:lnTo>
                    <a:pt x="74" y="50"/>
                  </a:lnTo>
                  <a:lnTo>
                    <a:pt x="78" y="46"/>
                  </a:lnTo>
                  <a:lnTo>
                    <a:pt x="80" y="42"/>
                  </a:lnTo>
                  <a:lnTo>
                    <a:pt x="80" y="44"/>
                  </a:lnTo>
                  <a:lnTo>
                    <a:pt x="84" y="46"/>
                  </a:lnTo>
                  <a:close/>
                  <a:moveTo>
                    <a:pt x="74" y="84"/>
                  </a:moveTo>
                  <a:lnTo>
                    <a:pt x="74" y="84"/>
                  </a:lnTo>
                  <a:lnTo>
                    <a:pt x="72" y="82"/>
                  </a:lnTo>
                  <a:lnTo>
                    <a:pt x="70" y="84"/>
                  </a:lnTo>
                  <a:lnTo>
                    <a:pt x="70" y="78"/>
                  </a:lnTo>
                  <a:lnTo>
                    <a:pt x="72" y="76"/>
                  </a:lnTo>
                  <a:lnTo>
                    <a:pt x="74" y="76"/>
                  </a:lnTo>
                  <a:lnTo>
                    <a:pt x="74" y="84"/>
                  </a:lnTo>
                  <a:close/>
                  <a:moveTo>
                    <a:pt x="66" y="78"/>
                  </a:moveTo>
                  <a:lnTo>
                    <a:pt x="64" y="78"/>
                  </a:lnTo>
                  <a:lnTo>
                    <a:pt x="66" y="76"/>
                  </a:lnTo>
                  <a:lnTo>
                    <a:pt x="68" y="76"/>
                  </a:lnTo>
                  <a:lnTo>
                    <a:pt x="66" y="78"/>
                  </a:lnTo>
                  <a:close/>
                  <a:moveTo>
                    <a:pt x="66" y="84"/>
                  </a:moveTo>
                  <a:lnTo>
                    <a:pt x="64" y="84"/>
                  </a:lnTo>
                  <a:lnTo>
                    <a:pt x="64" y="82"/>
                  </a:lnTo>
                  <a:lnTo>
                    <a:pt x="68" y="82"/>
                  </a:lnTo>
                  <a:lnTo>
                    <a:pt x="66" y="84"/>
                  </a:lnTo>
                  <a:close/>
                  <a:moveTo>
                    <a:pt x="68" y="94"/>
                  </a:moveTo>
                  <a:lnTo>
                    <a:pt x="68" y="94"/>
                  </a:lnTo>
                  <a:lnTo>
                    <a:pt x="70" y="90"/>
                  </a:lnTo>
                  <a:lnTo>
                    <a:pt x="72" y="92"/>
                  </a:lnTo>
                  <a:lnTo>
                    <a:pt x="68" y="94"/>
                  </a:lnTo>
                  <a:close/>
                  <a:moveTo>
                    <a:pt x="62" y="102"/>
                  </a:moveTo>
                  <a:lnTo>
                    <a:pt x="58" y="100"/>
                  </a:lnTo>
                  <a:lnTo>
                    <a:pt x="64" y="92"/>
                  </a:lnTo>
                  <a:lnTo>
                    <a:pt x="64" y="100"/>
                  </a:lnTo>
                  <a:lnTo>
                    <a:pt x="62" y="102"/>
                  </a:lnTo>
                  <a:close/>
                  <a:moveTo>
                    <a:pt x="70" y="106"/>
                  </a:moveTo>
                  <a:lnTo>
                    <a:pt x="70" y="106"/>
                  </a:lnTo>
                  <a:lnTo>
                    <a:pt x="68" y="108"/>
                  </a:lnTo>
                  <a:lnTo>
                    <a:pt x="64" y="106"/>
                  </a:lnTo>
                  <a:lnTo>
                    <a:pt x="68" y="104"/>
                  </a:lnTo>
                  <a:lnTo>
                    <a:pt x="70" y="106"/>
                  </a:lnTo>
                  <a:close/>
                  <a:moveTo>
                    <a:pt x="70" y="112"/>
                  </a:moveTo>
                  <a:lnTo>
                    <a:pt x="70" y="112"/>
                  </a:lnTo>
                  <a:lnTo>
                    <a:pt x="64" y="114"/>
                  </a:lnTo>
                  <a:lnTo>
                    <a:pt x="62" y="110"/>
                  </a:lnTo>
                  <a:lnTo>
                    <a:pt x="70" y="112"/>
                  </a:lnTo>
                  <a:close/>
                  <a:moveTo>
                    <a:pt x="66" y="126"/>
                  </a:moveTo>
                  <a:lnTo>
                    <a:pt x="66" y="124"/>
                  </a:lnTo>
                  <a:lnTo>
                    <a:pt x="68" y="124"/>
                  </a:lnTo>
                  <a:lnTo>
                    <a:pt x="68" y="126"/>
                  </a:lnTo>
                  <a:lnTo>
                    <a:pt x="66" y="126"/>
                  </a:lnTo>
                  <a:close/>
                  <a:moveTo>
                    <a:pt x="64" y="144"/>
                  </a:moveTo>
                  <a:lnTo>
                    <a:pt x="62" y="144"/>
                  </a:lnTo>
                  <a:lnTo>
                    <a:pt x="62" y="140"/>
                  </a:lnTo>
                  <a:lnTo>
                    <a:pt x="64" y="140"/>
                  </a:lnTo>
                  <a:lnTo>
                    <a:pt x="64" y="144"/>
                  </a:lnTo>
                  <a:close/>
                  <a:moveTo>
                    <a:pt x="62" y="134"/>
                  </a:moveTo>
                  <a:lnTo>
                    <a:pt x="60" y="136"/>
                  </a:lnTo>
                  <a:lnTo>
                    <a:pt x="60" y="138"/>
                  </a:lnTo>
                  <a:lnTo>
                    <a:pt x="58" y="140"/>
                  </a:lnTo>
                  <a:lnTo>
                    <a:pt x="56" y="144"/>
                  </a:lnTo>
                  <a:lnTo>
                    <a:pt x="54" y="146"/>
                  </a:lnTo>
                  <a:lnTo>
                    <a:pt x="56" y="146"/>
                  </a:lnTo>
                  <a:lnTo>
                    <a:pt x="58" y="146"/>
                  </a:lnTo>
                  <a:lnTo>
                    <a:pt x="52" y="162"/>
                  </a:lnTo>
                  <a:lnTo>
                    <a:pt x="52" y="168"/>
                  </a:lnTo>
                  <a:lnTo>
                    <a:pt x="50" y="172"/>
                  </a:lnTo>
                  <a:lnTo>
                    <a:pt x="52" y="172"/>
                  </a:lnTo>
                  <a:lnTo>
                    <a:pt x="48" y="178"/>
                  </a:lnTo>
                  <a:lnTo>
                    <a:pt x="46" y="176"/>
                  </a:lnTo>
                  <a:lnTo>
                    <a:pt x="44" y="178"/>
                  </a:lnTo>
                  <a:lnTo>
                    <a:pt x="46" y="178"/>
                  </a:lnTo>
                  <a:lnTo>
                    <a:pt x="46" y="184"/>
                  </a:lnTo>
                  <a:lnTo>
                    <a:pt x="42" y="184"/>
                  </a:lnTo>
                  <a:lnTo>
                    <a:pt x="44" y="178"/>
                  </a:lnTo>
                  <a:lnTo>
                    <a:pt x="42" y="176"/>
                  </a:lnTo>
                  <a:lnTo>
                    <a:pt x="42" y="174"/>
                  </a:lnTo>
                  <a:lnTo>
                    <a:pt x="40" y="174"/>
                  </a:lnTo>
                  <a:lnTo>
                    <a:pt x="36" y="184"/>
                  </a:lnTo>
                  <a:lnTo>
                    <a:pt x="42" y="164"/>
                  </a:lnTo>
                  <a:lnTo>
                    <a:pt x="44" y="150"/>
                  </a:lnTo>
                  <a:lnTo>
                    <a:pt x="48" y="144"/>
                  </a:lnTo>
                  <a:lnTo>
                    <a:pt x="48" y="140"/>
                  </a:lnTo>
                  <a:lnTo>
                    <a:pt x="52" y="136"/>
                  </a:lnTo>
                  <a:lnTo>
                    <a:pt x="52" y="130"/>
                  </a:lnTo>
                  <a:lnTo>
                    <a:pt x="54" y="126"/>
                  </a:lnTo>
                  <a:lnTo>
                    <a:pt x="58" y="126"/>
                  </a:lnTo>
                  <a:lnTo>
                    <a:pt x="54" y="122"/>
                  </a:lnTo>
                  <a:lnTo>
                    <a:pt x="58" y="120"/>
                  </a:lnTo>
                  <a:lnTo>
                    <a:pt x="62" y="118"/>
                  </a:lnTo>
                  <a:lnTo>
                    <a:pt x="60" y="118"/>
                  </a:lnTo>
                  <a:lnTo>
                    <a:pt x="56" y="118"/>
                  </a:lnTo>
                  <a:lnTo>
                    <a:pt x="56" y="106"/>
                  </a:lnTo>
                  <a:lnTo>
                    <a:pt x="64" y="118"/>
                  </a:lnTo>
                  <a:lnTo>
                    <a:pt x="60" y="126"/>
                  </a:lnTo>
                  <a:lnTo>
                    <a:pt x="62" y="130"/>
                  </a:lnTo>
                  <a:lnTo>
                    <a:pt x="62" y="134"/>
                  </a:lnTo>
                  <a:close/>
                  <a:moveTo>
                    <a:pt x="62" y="166"/>
                  </a:moveTo>
                  <a:lnTo>
                    <a:pt x="58" y="166"/>
                  </a:lnTo>
                  <a:lnTo>
                    <a:pt x="60" y="162"/>
                  </a:lnTo>
                  <a:lnTo>
                    <a:pt x="62" y="166"/>
                  </a:lnTo>
                  <a:close/>
                  <a:moveTo>
                    <a:pt x="58" y="174"/>
                  </a:moveTo>
                  <a:lnTo>
                    <a:pt x="56" y="172"/>
                  </a:lnTo>
                  <a:lnTo>
                    <a:pt x="60" y="170"/>
                  </a:lnTo>
                  <a:lnTo>
                    <a:pt x="60" y="172"/>
                  </a:lnTo>
                  <a:lnTo>
                    <a:pt x="58" y="174"/>
                  </a:lnTo>
                  <a:close/>
                  <a:moveTo>
                    <a:pt x="54" y="176"/>
                  </a:moveTo>
                  <a:lnTo>
                    <a:pt x="52" y="174"/>
                  </a:lnTo>
                  <a:lnTo>
                    <a:pt x="54" y="174"/>
                  </a:lnTo>
                  <a:lnTo>
                    <a:pt x="54" y="176"/>
                  </a:lnTo>
                  <a:close/>
                  <a:moveTo>
                    <a:pt x="36" y="208"/>
                  </a:moveTo>
                  <a:lnTo>
                    <a:pt x="36" y="202"/>
                  </a:lnTo>
                  <a:lnTo>
                    <a:pt x="42" y="190"/>
                  </a:lnTo>
                  <a:lnTo>
                    <a:pt x="40" y="200"/>
                  </a:lnTo>
                  <a:lnTo>
                    <a:pt x="36" y="208"/>
                  </a:lnTo>
                  <a:close/>
                  <a:moveTo>
                    <a:pt x="74" y="60"/>
                  </a:moveTo>
                  <a:lnTo>
                    <a:pt x="74" y="60"/>
                  </a:lnTo>
                  <a:lnTo>
                    <a:pt x="72" y="62"/>
                  </a:lnTo>
                  <a:lnTo>
                    <a:pt x="76" y="64"/>
                  </a:lnTo>
                  <a:lnTo>
                    <a:pt x="74" y="60"/>
                  </a:lnTo>
                  <a:close/>
                  <a:moveTo>
                    <a:pt x="52" y="148"/>
                  </a:moveTo>
                  <a:lnTo>
                    <a:pt x="52" y="148"/>
                  </a:lnTo>
                  <a:lnTo>
                    <a:pt x="50" y="144"/>
                  </a:lnTo>
                  <a:lnTo>
                    <a:pt x="48" y="148"/>
                  </a:lnTo>
                  <a:lnTo>
                    <a:pt x="52" y="148"/>
                  </a:lnTo>
                  <a:close/>
                  <a:moveTo>
                    <a:pt x="50" y="154"/>
                  </a:moveTo>
                  <a:lnTo>
                    <a:pt x="46" y="156"/>
                  </a:lnTo>
                  <a:lnTo>
                    <a:pt x="50" y="156"/>
                  </a:lnTo>
                  <a:lnTo>
                    <a:pt x="50" y="154"/>
                  </a:lnTo>
                  <a:close/>
                  <a:moveTo>
                    <a:pt x="46" y="160"/>
                  </a:moveTo>
                  <a:lnTo>
                    <a:pt x="44" y="164"/>
                  </a:lnTo>
                  <a:lnTo>
                    <a:pt x="46" y="164"/>
                  </a:lnTo>
                  <a:lnTo>
                    <a:pt x="48" y="162"/>
                  </a:lnTo>
                  <a:lnTo>
                    <a:pt x="46" y="160"/>
                  </a:lnTo>
                  <a:close/>
                  <a:moveTo>
                    <a:pt x="44" y="170"/>
                  </a:moveTo>
                  <a:lnTo>
                    <a:pt x="44" y="172"/>
                  </a:lnTo>
                  <a:lnTo>
                    <a:pt x="46" y="172"/>
                  </a:lnTo>
                  <a:lnTo>
                    <a:pt x="46" y="170"/>
                  </a:lnTo>
                  <a:lnTo>
                    <a:pt x="44" y="170"/>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46" name="Freeform 252"/>
            <p:cNvSpPr>
              <a:spLocks noEditPoints="1"/>
            </p:cNvSpPr>
            <p:nvPr userDrawn="1"/>
          </p:nvSpPr>
          <p:spPr bwMode="auto">
            <a:xfrm>
              <a:off x="6753225" y="4654550"/>
              <a:ext cx="298450" cy="406400"/>
            </a:xfrm>
            <a:custGeom>
              <a:avLst/>
              <a:gdLst>
                <a:gd name="T0" fmla="*/ 2147483647 w 188"/>
                <a:gd name="T1" fmla="*/ 2147483647 h 256"/>
                <a:gd name="T2" fmla="*/ 2147483647 w 188"/>
                <a:gd name="T3" fmla="*/ 2147483647 h 256"/>
                <a:gd name="T4" fmla="*/ 2147483647 w 188"/>
                <a:gd name="T5" fmla="*/ 2147483647 h 256"/>
                <a:gd name="T6" fmla="*/ 2147483647 w 188"/>
                <a:gd name="T7" fmla="*/ 2147483647 h 256"/>
                <a:gd name="T8" fmla="*/ 2147483647 w 188"/>
                <a:gd name="T9" fmla="*/ 2147483647 h 256"/>
                <a:gd name="T10" fmla="*/ 2147483647 w 188"/>
                <a:gd name="T11" fmla="*/ 2147483647 h 256"/>
                <a:gd name="T12" fmla="*/ 2147483647 w 188"/>
                <a:gd name="T13" fmla="*/ 2147483647 h 256"/>
                <a:gd name="T14" fmla="*/ 2147483647 w 188"/>
                <a:gd name="T15" fmla="*/ 2147483647 h 256"/>
                <a:gd name="T16" fmla="*/ 2147483647 w 188"/>
                <a:gd name="T17" fmla="*/ 2147483647 h 256"/>
                <a:gd name="T18" fmla="*/ 2147483647 w 188"/>
                <a:gd name="T19" fmla="*/ 2147483647 h 256"/>
                <a:gd name="T20" fmla="*/ 2147483647 w 188"/>
                <a:gd name="T21" fmla="*/ 2147483647 h 256"/>
                <a:gd name="T22" fmla="*/ 2147483647 w 188"/>
                <a:gd name="T23" fmla="*/ 2147483647 h 256"/>
                <a:gd name="T24" fmla="*/ 2147483647 w 188"/>
                <a:gd name="T25" fmla="*/ 2147483647 h 256"/>
                <a:gd name="T26" fmla="*/ 2147483647 w 188"/>
                <a:gd name="T27" fmla="*/ 2147483647 h 256"/>
                <a:gd name="T28" fmla="*/ 2147483647 w 188"/>
                <a:gd name="T29" fmla="*/ 2147483647 h 256"/>
                <a:gd name="T30" fmla="*/ 2147483647 w 188"/>
                <a:gd name="T31" fmla="*/ 2147483647 h 256"/>
                <a:gd name="T32" fmla="*/ 2147483647 w 188"/>
                <a:gd name="T33" fmla="*/ 2147483647 h 256"/>
                <a:gd name="T34" fmla="*/ 2147483647 w 188"/>
                <a:gd name="T35" fmla="*/ 2147483647 h 256"/>
                <a:gd name="T36" fmla="*/ 2147483647 w 188"/>
                <a:gd name="T37" fmla="*/ 2147483647 h 256"/>
                <a:gd name="T38" fmla="*/ 2147483647 w 188"/>
                <a:gd name="T39" fmla="*/ 2147483647 h 256"/>
                <a:gd name="T40" fmla="*/ 2147483647 w 188"/>
                <a:gd name="T41" fmla="*/ 2147483647 h 256"/>
                <a:gd name="T42" fmla="*/ 2147483647 w 188"/>
                <a:gd name="T43" fmla="*/ 2147483647 h 256"/>
                <a:gd name="T44" fmla="*/ 2147483647 w 188"/>
                <a:gd name="T45" fmla="*/ 2147483647 h 256"/>
                <a:gd name="T46" fmla="*/ 2147483647 w 188"/>
                <a:gd name="T47" fmla="*/ 2147483647 h 256"/>
                <a:gd name="T48" fmla="*/ 2147483647 w 188"/>
                <a:gd name="T49" fmla="*/ 2147483647 h 256"/>
                <a:gd name="T50" fmla="*/ 2147483647 w 188"/>
                <a:gd name="T51" fmla="*/ 2147483647 h 256"/>
                <a:gd name="T52" fmla="*/ 2147483647 w 188"/>
                <a:gd name="T53" fmla="*/ 2147483647 h 256"/>
                <a:gd name="T54" fmla="*/ 2147483647 w 188"/>
                <a:gd name="T55" fmla="*/ 2147483647 h 256"/>
                <a:gd name="T56" fmla="*/ 2147483647 w 188"/>
                <a:gd name="T57" fmla="*/ 2147483647 h 256"/>
                <a:gd name="T58" fmla="*/ 2147483647 w 188"/>
                <a:gd name="T59" fmla="*/ 2147483647 h 256"/>
                <a:gd name="T60" fmla="*/ 2147483647 w 188"/>
                <a:gd name="T61" fmla="*/ 2147483647 h 256"/>
                <a:gd name="T62" fmla="*/ 2147483647 w 188"/>
                <a:gd name="T63" fmla="*/ 2147483647 h 256"/>
                <a:gd name="T64" fmla="*/ 2147483647 w 188"/>
                <a:gd name="T65" fmla="*/ 2147483647 h 256"/>
                <a:gd name="T66" fmla="*/ 2147483647 w 188"/>
                <a:gd name="T67" fmla="*/ 2147483647 h 256"/>
                <a:gd name="T68" fmla="*/ 2147483647 w 188"/>
                <a:gd name="T69" fmla="*/ 2147483647 h 256"/>
                <a:gd name="T70" fmla="*/ 2147483647 w 188"/>
                <a:gd name="T71" fmla="*/ 2147483647 h 256"/>
                <a:gd name="T72" fmla="*/ 2147483647 w 188"/>
                <a:gd name="T73" fmla="*/ 2147483647 h 256"/>
                <a:gd name="T74" fmla="*/ 2147483647 w 188"/>
                <a:gd name="T75" fmla="*/ 2147483647 h 256"/>
                <a:gd name="T76" fmla="*/ 2147483647 w 188"/>
                <a:gd name="T77" fmla="*/ 2147483647 h 256"/>
                <a:gd name="T78" fmla="*/ 2147483647 w 188"/>
                <a:gd name="T79" fmla="*/ 2147483647 h 256"/>
                <a:gd name="T80" fmla="*/ 2147483647 w 188"/>
                <a:gd name="T81" fmla="*/ 2147483647 h 256"/>
                <a:gd name="T82" fmla="*/ 2147483647 w 188"/>
                <a:gd name="T83" fmla="*/ 2147483647 h 256"/>
                <a:gd name="T84" fmla="*/ 2147483647 w 188"/>
                <a:gd name="T85" fmla="*/ 2147483647 h 256"/>
                <a:gd name="T86" fmla="*/ 2147483647 w 188"/>
                <a:gd name="T87" fmla="*/ 2147483647 h 256"/>
                <a:gd name="T88" fmla="*/ 2147483647 w 188"/>
                <a:gd name="T89" fmla="*/ 2147483647 h 256"/>
                <a:gd name="T90" fmla="*/ 2147483647 w 188"/>
                <a:gd name="T91" fmla="*/ 2147483647 h 256"/>
                <a:gd name="T92" fmla="*/ 2147483647 w 188"/>
                <a:gd name="T93" fmla="*/ 2147483647 h 256"/>
                <a:gd name="T94" fmla="*/ 2147483647 w 188"/>
                <a:gd name="T95" fmla="*/ 2147483647 h 256"/>
                <a:gd name="T96" fmla="*/ 2147483647 w 188"/>
                <a:gd name="T97" fmla="*/ 2147483647 h 256"/>
                <a:gd name="T98" fmla="*/ 2147483647 w 188"/>
                <a:gd name="T99" fmla="*/ 2147483647 h 256"/>
                <a:gd name="T100" fmla="*/ 2147483647 w 188"/>
                <a:gd name="T101" fmla="*/ 2147483647 h 256"/>
                <a:gd name="T102" fmla="*/ 2147483647 w 188"/>
                <a:gd name="T103" fmla="*/ 2147483647 h 256"/>
                <a:gd name="T104" fmla="*/ 2147483647 w 188"/>
                <a:gd name="T105" fmla="*/ 2147483647 h 256"/>
                <a:gd name="T106" fmla="*/ 2147483647 w 188"/>
                <a:gd name="T107" fmla="*/ 2147483647 h 256"/>
                <a:gd name="T108" fmla="*/ 2147483647 w 188"/>
                <a:gd name="T109" fmla="*/ 2147483647 h 256"/>
                <a:gd name="T110" fmla="*/ 2147483647 w 188"/>
                <a:gd name="T111" fmla="*/ 2147483647 h 256"/>
                <a:gd name="T112" fmla="*/ 2147483647 w 188"/>
                <a:gd name="T113" fmla="*/ 2147483647 h 256"/>
                <a:gd name="T114" fmla="*/ 2147483647 w 188"/>
                <a:gd name="T115" fmla="*/ 2147483647 h 256"/>
                <a:gd name="T116" fmla="*/ 2147483647 w 188"/>
                <a:gd name="T117" fmla="*/ 2147483647 h 256"/>
                <a:gd name="T118" fmla="*/ 2147483647 w 188"/>
                <a:gd name="T119" fmla="*/ 2147483647 h 256"/>
                <a:gd name="T120" fmla="*/ 2147483647 w 188"/>
                <a:gd name="T121" fmla="*/ 2147483647 h 2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8" h="256">
                  <a:moveTo>
                    <a:pt x="184" y="108"/>
                  </a:moveTo>
                  <a:lnTo>
                    <a:pt x="184" y="108"/>
                  </a:lnTo>
                  <a:lnTo>
                    <a:pt x="188" y="90"/>
                  </a:lnTo>
                  <a:lnTo>
                    <a:pt x="188" y="76"/>
                  </a:lnTo>
                  <a:lnTo>
                    <a:pt x="186" y="62"/>
                  </a:lnTo>
                  <a:lnTo>
                    <a:pt x="184" y="52"/>
                  </a:lnTo>
                  <a:lnTo>
                    <a:pt x="178" y="42"/>
                  </a:lnTo>
                  <a:lnTo>
                    <a:pt x="172" y="34"/>
                  </a:lnTo>
                  <a:lnTo>
                    <a:pt x="162" y="28"/>
                  </a:lnTo>
                  <a:lnTo>
                    <a:pt x="152" y="22"/>
                  </a:lnTo>
                  <a:lnTo>
                    <a:pt x="120" y="12"/>
                  </a:lnTo>
                  <a:lnTo>
                    <a:pt x="86" y="4"/>
                  </a:lnTo>
                  <a:lnTo>
                    <a:pt x="66" y="2"/>
                  </a:lnTo>
                  <a:lnTo>
                    <a:pt x="58" y="0"/>
                  </a:lnTo>
                  <a:lnTo>
                    <a:pt x="54" y="0"/>
                  </a:lnTo>
                  <a:lnTo>
                    <a:pt x="52" y="2"/>
                  </a:lnTo>
                  <a:lnTo>
                    <a:pt x="48" y="10"/>
                  </a:lnTo>
                  <a:lnTo>
                    <a:pt x="44" y="30"/>
                  </a:lnTo>
                  <a:lnTo>
                    <a:pt x="40" y="50"/>
                  </a:lnTo>
                  <a:lnTo>
                    <a:pt x="40" y="60"/>
                  </a:lnTo>
                  <a:lnTo>
                    <a:pt x="34" y="74"/>
                  </a:lnTo>
                  <a:lnTo>
                    <a:pt x="30" y="88"/>
                  </a:lnTo>
                  <a:lnTo>
                    <a:pt x="2" y="214"/>
                  </a:lnTo>
                  <a:lnTo>
                    <a:pt x="0" y="222"/>
                  </a:lnTo>
                  <a:lnTo>
                    <a:pt x="0" y="230"/>
                  </a:lnTo>
                  <a:lnTo>
                    <a:pt x="4" y="238"/>
                  </a:lnTo>
                  <a:lnTo>
                    <a:pt x="6" y="240"/>
                  </a:lnTo>
                  <a:lnTo>
                    <a:pt x="10" y="242"/>
                  </a:lnTo>
                  <a:lnTo>
                    <a:pt x="16" y="242"/>
                  </a:lnTo>
                  <a:lnTo>
                    <a:pt x="26" y="242"/>
                  </a:lnTo>
                  <a:lnTo>
                    <a:pt x="32" y="244"/>
                  </a:lnTo>
                  <a:lnTo>
                    <a:pt x="36" y="248"/>
                  </a:lnTo>
                  <a:lnTo>
                    <a:pt x="44" y="250"/>
                  </a:lnTo>
                  <a:lnTo>
                    <a:pt x="48" y="250"/>
                  </a:lnTo>
                  <a:lnTo>
                    <a:pt x="76" y="256"/>
                  </a:lnTo>
                  <a:lnTo>
                    <a:pt x="96" y="256"/>
                  </a:lnTo>
                  <a:lnTo>
                    <a:pt x="106" y="256"/>
                  </a:lnTo>
                  <a:lnTo>
                    <a:pt x="116" y="252"/>
                  </a:lnTo>
                  <a:lnTo>
                    <a:pt x="128" y="248"/>
                  </a:lnTo>
                  <a:lnTo>
                    <a:pt x="138" y="240"/>
                  </a:lnTo>
                  <a:lnTo>
                    <a:pt x="146" y="236"/>
                  </a:lnTo>
                  <a:lnTo>
                    <a:pt x="150" y="226"/>
                  </a:lnTo>
                  <a:lnTo>
                    <a:pt x="156" y="216"/>
                  </a:lnTo>
                  <a:lnTo>
                    <a:pt x="162" y="202"/>
                  </a:lnTo>
                  <a:lnTo>
                    <a:pt x="174" y="156"/>
                  </a:lnTo>
                  <a:lnTo>
                    <a:pt x="184" y="108"/>
                  </a:lnTo>
                  <a:close/>
                  <a:moveTo>
                    <a:pt x="168" y="60"/>
                  </a:moveTo>
                  <a:lnTo>
                    <a:pt x="168" y="60"/>
                  </a:lnTo>
                  <a:lnTo>
                    <a:pt x="162" y="60"/>
                  </a:lnTo>
                  <a:lnTo>
                    <a:pt x="164" y="54"/>
                  </a:lnTo>
                  <a:lnTo>
                    <a:pt x="168" y="60"/>
                  </a:lnTo>
                  <a:close/>
                  <a:moveTo>
                    <a:pt x="174" y="68"/>
                  </a:moveTo>
                  <a:lnTo>
                    <a:pt x="174" y="68"/>
                  </a:lnTo>
                  <a:lnTo>
                    <a:pt x="172" y="70"/>
                  </a:lnTo>
                  <a:lnTo>
                    <a:pt x="172" y="72"/>
                  </a:lnTo>
                  <a:lnTo>
                    <a:pt x="172" y="74"/>
                  </a:lnTo>
                  <a:lnTo>
                    <a:pt x="168" y="76"/>
                  </a:lnTo>
                  <a:lnTo>
                    <a:pt x="168" y="80"/>
                  </a:lnTo>
                  <a:lnTo>
                    <a:pt x="168" y="84"/>
                  </a:lnTo>
                  <a:lnTo>
                    <a:pt x="166" y="84"/>
                  </a:lnTo>
                  <a:lnTo>
                    <a:pt x="168" y="78"/>
                  </a:lnTo>
                  <a:lnTo>
                    <a:pt x="164" y="76"/>
                  </a:lnTo>
                  <a:lnTo>
                    <a:pt x="166" y="76"/>
                  </a:lnTo>
                  <a:lnTo>
                    <a:pt x="170" y="70"/>
                  </a:lnTo>
                  <a:lnTo>
                    <a:pt x="172" y="62"/>
                  </a:lnTo>
                  <a:lnTo>
                    <a:pt x="172" y="56"/>
                  </a:lnTo>
                  <a:lnTo>
                    <a:pt x="170" y="54"/>
                  </a:lnTo>
                  <a:lnTo>
                    <a:pt x="176" y="56"/>
                  </a:lnTo>
                  <a:lnTo>
                    <a:pt x="174" y="58"/>
                  </a:lnTo>
                  <a:lnTo>
                    <a:pt x="176" y="62"/>
                  </a:lnTo>
                  <a:lnTo>
                    <a:pt x="172" y="66"/>
                  </a:lnTo>
                  <a:lnTo>
                    <a:pt x="174" y="68"/>
                  </a:lnTo>
                  <a:close/>
                  <a:moveTo>
                    <a:pt x="174" y="82"/>
                  </a:moveTo>
                  <a:lnTo>
                    <a:pt x="174" y="80"/>
                  </a:lnTo>
                  <a:lnTo>
                    <a:pt x="176" y="82"/>
                  </a:lnTo>
                  <a:lnTo>
                    <a:pt x="174" y="82"/>
                  </a:lnTo>
                  <a:close/>
                  <a:moveTo>
                    <a:pt x="164" y="68"/>
                  </a:moveTo>
                  <a:lnTo>
                    <a:pt x="160" y="68"/>
                  </a:lnTo>
                  <a:lnTo>
                    <a:pt x="162" y="64"/>
                  </a:lnTo>
                  <a:lnTo>
                    <a:pt x="164" y="64"/>
                  </a:lnTo>
                  <a:lnTo>
                    <a:pt x="164" y="68"/>
                  </a:lnTo>
                  <a:close/>
                  <a:moveTo>
                    <a:pt x="150" y="46"/>
                  </a:moveTo>
                  <a:lnTo>
                    <a:pt x="150" y="46"/>
                  </a:lnTo>
                  <a:lnTo>
                    <a:pt x="148" y="38"/>
                  </a:lnTo>
                  <a:lnTo>
                    <a:pt x="148" y="40"/>
                  </a:lnTo>
                  <a:lnTo>
                    <a:pt x="146" y="40"/>
                  </a:lnTo>
                  <a:lnTo>
                    <a:pt x="144" y="40"/>
                  </a:lnTo>
                  <a:lnTo>
                    <a:pt x="142" y="40"/>
                  </a:lnTo>
                  <a:lnTo>
                    <a:pt x="142" y="44"/>
                  </a:lnTo>
                  <a:lnTo>
                    <a:pt x="136" y="52"/>
                  </a:lnTo>
                  <a:lnTo>
                    <a:pt x="136" y="50"/>
                  </a:lnTo>
                  <a:lnTo>
                    <a:pt x="136" y="44"/>
                  </a:lnTo>
                  <a:lnTo>
                    <a:pt x="136" y="40"/>
                  </a:lnTo>
                  <a:lnTo>
                    <a:pt x="138" y="40"/>
                  </a:lnTo>
                  <a:lnTo>
                    <a:pt x="140" y="36"/>
                  </a:lnTo>
                  <a:lnTo>
                    <a:pt x="142" y="32"/>
                  </a:lnTo>
                  <a:lnTo>
                    <a:pt x="148" y="36"/>
                  </a:lnTo>
                  <a:lnTo>
                    <a:pt x="154" y="38"/>
                  </a:lnTo>
                  <a:lnTo>
                    <a:pt x="150" y="46"/>
                  </a:lnTo>
                  <a:close/>
                  <a:moveTo>
                    <a:pt x="128" y="34"/>
                  </a:moveTo>
                  <a:lnTo>
                    <a:pt x="128" y="34"/>
                  </a:lnTo>
                  <a:lnTo>
                    <a:pt x="126" y="34"/>
                  </a:lnTo>
                  <a:lnTo>
                    <a:pt x="122" y="38"/>
                  </a:lnTo>
                  <a:lnTo>
                    <a:pt x="122" y="32"/>
                  </a:lnTo>
                  <a:lnTo>
                    <a:pt x="124" y="28"/>
                  </a:lnTo>
                  <a:lnTo>
                    <a:pt x="130" y="28"/>
                  </a:lnTo>
                  <a:lnTo>
                    <a:pt x="128" y="34"/>
                  </a:lnTo>
                  <a:close/>
                  <a:moveTo>
                    <a:pt x="142" y="64"/>
                  </a:moveTo>
                  <a:lnTo>
                    <a:pt x="142" y="62"/>
                  </a:lnTo>
                  <a:lnTo>
                    <a:pt x="146" y="58"/>
                  </a:lnTo>
                  <a:lnTo>
                    <a:pt x="148" y="58"/>
                  </a:lnTo>
                  <a:lnTo>
                    <a:pt x="142" y="64"/>
                  </a:lnTo>
                  <a:close/>
                  <a:moveTo>
                    <a:pt x="140" y="62"/>
                  </a:moveTo>
                  <a:lnTo>
                    <a:pt x="140" y="60"/>
                  </a:lnTo>
                  <a:lnTo>
                    <a:pt x="142" y="58"/>
                  </a:lnTo>
                  <a:lnTo>
                    <a:pt x="142" y="60"/>
                  </a:lnTo>
                  <a:lnTo>
                    <a:pt x="140" y="62"/>
                  </a:lnTo>
                  <a:close/>
                  <a:moveTo>
                    <a:pt x="162" y="88"/>
                  </a:moveTo>
                  <a:lnTo>
                    <a:pt x="162" y="88"/>
                  </a:lnTo>
                  <a:lnTo>
                    <a:pt x="156" y="90"/>
                  </a:lnTo>
                  <a:lnTo>
                    <a:pt x="156" y="88"/>
                  </a:lnTo>
                  <a:lnTo>
                    <a:pt x="156" y="82"/>
                  </a:lnTo>
                  <a:lnTo>
                    <a:pt x="160" y="84"/>
                  </a:lnTo>
                  <a:lnTo>
                    <a:pt x="162" y="88"/>
                  </a:lnTo>
                  <a:close/>
                  <a:moveTo>
                    <a:pt x="118" y="30"/>
                  </a:moveTo>
                  <a:lnTo>
                    <a:pt x="118" y="30"/>
                  </a:lnTo>
                  <a:lnTo>
                    <a:pt x="110" y="34"/>
                  </a:lnTo>
                  <a:lnTo>
                    <a:pt x="110" y="28"/>
                  </a:lnTo>
                  <a:lnTo>
                    <a:pt x="112" y="24"/>
                  </a:lnTo>
                  <a:lnTo>
                    <a:pt x="120" y="26"/>
                  </a:lnTo>
                  <a:lnTo>
                    <a:pt x="118" y="30"/>
                  </a:lnTo>
                  <a:close/>
                  <a:moveTo>
                    <a:pt x="152" y="106"/>
                  </a:moveTo>
                  <a:lnTo>
                    <a:pt x="152" y="104"/>
                  </a:lnTo>
                  <a:lnTo>
                    <a:pt x="154" y="100"/>
                  </a:lnTo>
                  <a:lnTo>
                    <a:pt x="156" y="102"/>
                  </a:lnTo>
                  <a:lnTo>
                    <a:pt x="152" y="106"/>
                  </a:lnTo>
                  <a:close/>
                  <a:moveTo>
                    <a:pt x="102" y="32"/>
                  </a:moveTo>
                  <a:lnTo>
                    <a:pt x="92" y="28"/>
                  </a:lnTo>
                  <a:lnTo>
                    <a:pt x="90" y="30"/>
                  </a:lnTo>
                  <a:lnTo>
                    <a:pt x="84" y="28"/>
                  </a:lnTo>
                  <a:lnTo>
                    <a:pt x="84" y="22"/>
                  </a:lnTo>
                  <a:lnTo>
                    <a:pt x="86" y="18"/>
                  </a:lnTo>
                  <a:lnTo>
                    <a:pt x="92" y="18"/>
                  </a:lnTo>
                  <a:lnTo>
                    <a:pt x="98" y="22"/>
                  </a:lnTo>
                  <a:lnTo>
                    <a:pt x="100" y="22"/>
                  </a:lnTo>
                  <a:lnTo>
                    <a:pt x="104" y="26"/>
                  </a:lnTo>
                  <a:lnTo>
                    <a:pt x="102" y="32"/>
                  </a:lnTo>
                  <a:close/>
                  <a:moveTo>
                    <a:pt x="150" y="118"/>
                  </a:moveTo>
                  <a:lnTo>
                    <a:pt x="148" y="118"/>
                  </a:lnTo>
                  <a:lnTo>
                    <a:pt x="152" y="114"/>
                  </a:lnTo>
                  <a:lnTo>
                    <a:pt x="152" y="116"/>
                  </a:lnTo>
                  <a:lnTo>
                    <a:pt x="150" y="118"/>
                  </a:lnTo>
                  <a:close/>
                  <a:moveTo>
                    <a:pt x="152" y="142"/>
                  </a:moveTo>
                  <a:lnTo>
                    <a:pt x="152" y="142"/>
                  </a:lnTo>
                  <a:lnTo>
                    <a:pt x="148" y="144"/>
                  </a:lnTo>
                  <a:lnTo>
                    <a:pt x="144" y="144"/>
                  </a:lnTo>
                  <a:lnTo>
                    <a:pt x="148" y="134"/>
                  </a:lnTo>
                  <a:lnTo>
                    <a:pt x="148" y="132"/>
                  </a:lnTo>
                  <a:lnTo>
                    <a:pt x="150" y="134"/>
                  </a:lnTo>
                  <a:lnTo>
                    <a:pt x="152" y="142"/>
                  </a:lnTo>
                  <a:close/>
                  <a:moveTo>
                    <a:pt x="68" y="18"/>
                  </a:moveTo>
                  <a:lnTo>
                    <a:pt x="68" y="18"/>
                  </a:lnTo>
                  <a:lnTo>
                    <a:pt x="66" y="20"/>
                  </a:lnTo>
                  <a:lnTo>
                    <a:pt x="62" y="22"/>
                  </a:lnTo>
                  <a:lnTo>
                    <a:pt x="64" y="16"/>
                  </a:lnTo>
                  <a:lnTo>
                    <a:pt x="68" y="16"/>
                  </a:lnTo>
                  <a:lnTo>
                    <a:pt x="68" y="18"/>
                  </a:lnTo>
                  <a:close/>
                  <a:moveTo>
                    <a:pt x="146" y="130"/>
                  </a:moveTo>
                  <a:lnTo>
                    <a:pt x="146" y="130"/>
                  </a:lnTo>
                  <a:lnTo>
                    <a:pt x="144" y="138"/>
                  </a:lnTo>
                  <a:lnTo>
                    <a:pt x="144" y="140"/>
                  </a:lnTo>
                  <a:lnTo>
                    <a:pt x="140" y="140"/>
                  </a:lnTo>
                  <a:lnTo>
                    <a:pt x="138" y="140"/>
                  </a:lnTo>
                  <a:lnTo>
                    <a:pt x="136" y="140"/>
                  </a:lnTo>
                  <a:lnTo>
                    <a:pt x="134" y="136"/>
                  </a:lnTo>
                  <a:lnTo>
                    <a:pt x="138" y="134"/>
                  </a:lnTo>
                  <a:lnTo>
                    <a:pt x="140" y="132"/>
                  </a:lnTo>
                  <a:lnTo>
                    <a:pt x="146" y="130"/>
                  </a:lnTo>
                  <a:close/>
                  <a:moveTo>
                    <a:pt x="140" y="150"/>
                  </a:moveTo>
                  <a:lnTo>
                    <a:pt x="136" y="152"/>
                  </a:lnTo>
                  <a:lnTo>
                    <a:pt x="138" y="146"/>
                  </a:lnTo>
                  <a:lnTo>
                    <a:pt x="142" y="144"/>
                  </a:lnTo>
                  <a:lnTo>
                    <a:pt x="140" y="150"/>
                  </a:lnTo>
                  <a:close/>
                  <a:moveTo>
                    <a:pt x="136" y="146"/>
                  </a:moveTo>
                  <a:lnTo>
                    <a:pt x="134" y="146"/>
                  </a:lnTo>
                  <a:lnTo>
                    <a:pt x="136" y="142"/>
                  </a:lnTo>
                  <a:lnTo>
                    <a:pt x="138" y="144"/>
                  </a:lnTo>
                  <a:lnTo>
                    <a:pt x="136" y="146"/>
                  </a:lnTo>
                  <a:close/>
                  <a:moveTo>
                    <a:pt x="80" y="50"/>
                  </a:moveTo>
                  <a:lnTo>
                    <a:pt x="80" y="50"/>
                  </a:lnTo>
                  <a:lnTo>
                    <a:pt x="76" y="64"/>
                  </a:lnTo>
                  <a:lnTo>
                    <a:pt x="74" y="66"/>
                  </a:lnTo>
                  <a:lnTo>
                    <a:pt x="72" y="62"/>
                  </a:lnTo>
                  <a:lnTo>
                    <a:pt x="76" y="60"/>
                  </a:lnTo>
                  <a:lnTo>
                    <a:pt x="70" y="56"/>
                  </a:lnTo>
                  <a:lnTo>
                    <a:pt x="74" y="54"/>
                  </a:lnTo>
                  <a:lnTo>
                    <a:pt x="80" y="44"/>
                  </a:lnTo>
                  <a:lnTo>
                    <a:pt x="80" y="50"/>
                  </a:lnTo>
                  <a:close/>
                  <a:moveTo>
                    <a:pt x="72" y="88"/>
                  </a:moveTo>
                  <a:lnTo>
                    <a:pt x="72" y="88"/>
                  </a:lnTo>
                  <a:lnTo>
                    <a:pt x="66" y="90"/>
                  </a:lnTo>
                  <a:lnTo>
                    <a:pt x="68" y="84"/>
                  </a:lnTo>
                  <a:lnTo>
                    <a:pt x="66" y="80"/>
                  </a:lnTo>
                  <a:lnTo>
                    <a:pt x="64" y="78"/>
                  </a:lnTo>
                  <a:lnTo>
                    <a:pt x="70" y="74"/>
                  </a:lnTo>
                  <a:lnTo>
                    <a:pt x="72" y="66"/>
                  </a:lnTo>
                  <a:lnTo>
                    <a:pt x="76" y="70"/>
                  </a:lnTo>
                  <a:lnTo>
                    <a:pt x="72" y="88"/>
                  </a:lnTo>
                  <a:close/>
                  <a:moveTo>
                    <a:pt x="148" y="196"/>
                  </a:moveTo>
                  <a:lnTo>
                    <a:pt x="148" y="196"/>
                  </a:lnTo>
                  <a:lnTo>
                    <a:pt x="144" y="204"/>
                  </a:lnTo>
                  <a:lnTo>
                    <a:pt x="140" y="206"/>
                  </a:lnTo>
                  <a:lnTo>
                    <a:pt x="144" y="202"/>
                  </a:lnTo>
                  <a:lnTo>
                    <a:pt x="142" y="198"/>
                  </a:lnTo>
                  <a:lnTo>
                    <a:pt x="138" y="200"/>
                  </a:lnTo>
                  <a:lnTo>
                    <a:pt x="140" y="198"/>
                  </a:lnTo>
                  <a:lnTo>
                    <a:pt x="136" y="196"/>
                  </a:lnTo>
                  <a:lnTo>
                    <a:pt x="138" y="190"/>
                  </a:lnTo>
                  <a:lnTo>
                    <a:pt x="148" y="186"/>
                  </a:lnTo>
                  <a:lnTo>
                    <a:pt x="148" y="190"/>
                  </a:lnTo>
                  <a:lnTo>
                    <a:pt x="146" y="194"/>
                  </a:lnTo>
                  <a:lnTo>
                    <a:pt x="148" y="196"/>
                  </a:lnTo>
                  <a:close/>
                  <a:moveTo>
                    <a:pt x="140" y="98"/>
                  </a:moveTo>
                  <a:lnTo>
                    <a:pt x="140" y="98"/>
                  </a:lnTo>
                  <a:lnTo>
                    <a:pt x="130" y="136"/>
                  </a:lnTo>
                  <a:lnTo>
                    <a:pt x="118" y="174"/>
                  </a:lnTo>
                  <a:lnTo>
                    <a:pt x="114" y="194"/>
                  </a:lnTo>
                  <a:lnTo>
                    <a:pt x="110" y="204"/>
                  </a:lnTo>
                  <a:lnTo>
                    <a:pt x="106" y="212"/>
                  </a:lnTo>
                  <a:lnTo>
                    <a:pt x="98" y="216"/>
                  </a:lnTo>
                  <a:lnTo>
                    <a:pt x="92" y="218"/>
                  </a:lnTo>
                  <a:lnTo>
                    <a:pt x="82" y="216"/>
                  </a:lnTo>
                  <a:lnTo>
                    <a:pt x="78" y="218"/>
                  </a:lnTo>
                  <a:lnTo>
                    <a:pt x="66" y="214"/>
                  </a:lnTo>
                  <a:lnTo>
                    <a:pt x="54" y="210"/>
                  </a:lnTo>
                  <a:lnTo>
                    <a:pt x="78" y="112"/>
                  </a:lnTo>
                  <a:lnTo>
                    <a:pt x="78" y="110"/>
                  </a:lnTo>
                  <a:lnTo>
                    <a:pt x="78" y="108"/>
                  </a:lnTo>
                  <a:lnTo>
                    <a:pt x="82" y="90"/>
                  </a:lnTo>
                  <a:lnTo>
                    <a:pt x="92" y="50"/>
                  </a:lnTo>
                  <a:lnTo>
                    <a:pt x="112" y="54"/>
                  </a:lnTo>
                  <a:lnTo>
                    <a:pt x="116" y="54"/>
                  </a:lnTo>
                  <a:lnTo>
                    <a:pt x="124" y="56"/>
                  </a:lnTo>
                  <a:lnTo>
                    <a:pt x="132" y="60"/>
                  </a:lnTo>
                  <a:lnTo>
                    <a:pt x="136" y="64"/>
                  </a:lnTo>
                  <a:lnTo>
                    <a:pt x="140" y="70"/>
                  </a:lnTo>
                  <a:lnTo>
                    <a:pt x="142" y="76"/>
                  </a:lnTo>
                  <a:lnTo>
                    <a:pt x="142" y="82"/>
                  </a:lnTo>
                  <a:lnTo>
                    <a:pt x="140" y="98"/>
                  </a:lnTo>
                  <a:close/>
                  <a:moveTo>
                    <a:pt x="138" y="206"/>
                  </a:moveTo>
                  <a:lnTo>
                    <a:pt x="138" y="206"/>
                  </a:lnTo>
                  <a:lnTo>
                    <a:pt x="132" y="206"/>
                  </a:lnTo>
                  <a:lnTo>
                    <a:pt x="134" y="196"/>
                  </a:lnTo>
                  <a:lnTo>
                    <a:pt x="136" y="202"/>
                  </a:lnTo>
                  <a:lnTo>
                    <a:pt x="138" y="206"/>
                  </a:lnTo>
                  <a:close/>
                  <a:moveTo>
                    <a:pt x="70" y="98"/>
                  </a:moveTo>
                  <a:lnTo>
                    <a:pt x="70" y="98"/>
                  </a:lnTo>
                  <a:lnTo>
                    <a:pt x="62" y="106"/>
                  </a:lnTo>
                  <a:lnTo>
                    <a:pt x="66" y="100"/>
                  </a:lnTo>
                  <a:lnTo>
                    <a:pt x="70" y="98"/>
                  </a:lnTo>
                  <a:close/>
                  <a:moveTo>
                    <a:pt x="122" y="216"/>
                  </a:moveTo>
                  <a:lnTo>
                    <a:pt x="122" y="214"/>
                  </a:lnTo>
                  <a:lnTo>
                    <a:pt x="124" y="212"/>
                  </a:lnTo>
                  <a:lnTo>
                    <a:pt x="126" y="214"/>
                  </a:lnTo>
                  <a:lnTo>
                    <a:pt x="122" y="216"/>
                  </a:lnTo>
                  <a:close/>
                  <a:moveTo>
                    <a:pt x="120" y="230"/>
                  </a:moveTo>
                  <a:lnTo>
                    <a:pt x="118" y="228"/>
                  </a:lnTo>
                  <a:lnTo>
                    <a:pt x="122" y="226"/>
                  </a:lnTo>
                  <a:lnTo>
                    <a:pt x="120" y="230"/>
                  </a:lnTo>
                  <a:close/>
                  <a:moveTo>
                    <a:pt x="66" y="126"/>
                  </a:moveTo>
                  <a:lnTo>
                    <a:pt x="66" y="126"/>
                  </a:lnTo>
                  <a:lnTo>
                    <a:pt x="64" y="130"/>
                  </a:lnTo>
                  <a:lnTo>
                    <a:pt x="62" y="138"/>
                  </a:lnTo>
                  <a:lnTo>
                    <a:pt x="62" y="140"/>
                  </a:lnTo>
                  <a:lnTo>
                    <a:pt x="62" y="142"/>
                  </a:lnTo>
                  <a:lnTo>
                    <a:pt x="58" y="148"/>
                  </a:lnTo>
                  <a:lnTo>
                    <a:pt x="56" y="156"/>
                  </a:lnTo>
                  <a:lnTo>
                    <a:pt x="54" y="168"/>
                  </a:lnTo>
                  <a:lnTo>
                    <a:pt x="54" y="174"/>
                  </a:lnTo>
                  <a:lnTo>
                    <a:pt x="50" y="178"/>
                  </a:lnTo>
                  <a:lnTo>
                    <a:pt x="50" y="182"/>
                  </a:lnTo>
                  <a:lnTo>
                    <a:pt x="48" y="186"/>
                  </a:lnTo>
                  <a:lnTo>
                    <a:pt x="44" y="184"/>
                  </a:lnTo>
                  <a:lnTo>
                    <a:pt x="42" y="184"/>
                  </a:lnTo>
                  <a:lnTo>
                    <a:pt x="44" y="186"/>
                  </a:lnTo>
                  <a:lnTo>
                    <a:pt x="46" y="188"/>
                  </a:lnTo>
                  <a:lnTo>
                    <a:pt x="48" y="188"/>
                  </a:lnTo>
                  <a:lnTo>
                    <a:pt x="46" y="196"/>
                  </a:lnTo>
                  <a:lnTo>
                    <a:pt x="46" y="198"/>
                  </a:lnTo>
                  <a:lnTo>
                    <a:pt x="44" y="196"/>
                  </a:lnTo>
                  <a:lnTo>
                    <a:pt x="40" y="196"/>
                  </a:lnTo>
                  <a:lnTo>
                    <a:pt x="42" y="188"/>
                  </a:lnTo>
                  <a:lnTo>
                    <a:pt x="42" y="186"/>
                  </a:lnTo>
                  <a:lnTo>
                    <a:pt x="36" y="184"/>
                  </a:lnTo>
                  <a:lnTo>
                    <a:pt x="38" y="184"/>
                  </a:lnTo>
                  <a:lnTo>
                    <a:pt x="40" y="180"/>
                  </a:lnTo>
                  <a:lnTo>
                    <a:pt x="38" y="174"/>
                  </a:lnTo>
                  <a:lnTo>
                    <a:pt x="42" y="170"/>
                  </a:lnTo>
                  <a:lnTo>
                    <a:pt x="44" y="166"/>
                  </a:lnTo>
                  <a:lnTo>
                    <a:pt x="56" y="140"/>
                  </a:lnTo>
                  <a:lnTo>
                    <a:pt x="52" y="138"/>
                  </a:lnTo>
                  <a:lnTo>
                    <a:pt x="52" y="136"/>
                  </a:lnTo>
                  <a:lnTo>
                    <a:pt x="56" y="134"/>
                  </a:lnTo>
                  <a:lnTo>
                    <a:pt x="56" y="132"/>
                  </a:lnTo>
                  <a:lnTo>
                    <a:pt x="58" y="130"/>
                  </a:lnTo>
                  <a:lnTo>
                    <a:pt x="54" y="126"/>
                  </a:lnTo>
                  <a:lnTo>
                    <a:pt x="62" y="122"/>
                  </a:lnTo>
                  <a:lnTo>
                    <a:pt x="62" y="116"/>
                  </a:lnTo>
                  <a:lnTo>
                    <a:pt x="60" y="108"/>
                  </a:lnTo>
                  <a:lnTo>
                    <a:pt x="66" y="108"/>
                  </a:lnTo>
                  <a:lnTo>
                    <a:pt x="64" y="118"/>
                  </a:lnTo>
                  <a:lnTo>
                    <a:pt x="66" y="126"/>
                  </a:lnTo>
                  <a:close/>
                  <a:moveTo>
                    <a:pt x="98" y="230"/>
                  </a:moveTo>
                  <a:lnTo>
                    <a:pt x="98" y="230"/>
                  </a:lnTo>
                  <a:lnTo>
                    <a:pt x="92" y="246"/>
                  </a:lnTo>
                  <a:lnTo>
                    <a:pt x="88" y="248"/>
                  </a:lnTo>
                  <a:lnTo>
                    <a:pt x="86" y="248"/>
                  </a:lnTo>
                  <a:lnTo>
                    <a:pt x="84" y="244"/>
                  </a:lnTo>
                  <a:lnTo>
                    <a:pt x="80" y="244"/>
                  </a:lnTo>
                  <a:lnTo>
                    <a:pt x="78" y="246"/>
                  </a:lnTo>
                  <a:lnTo>
                    <a:pt x="78" y="234"/>
                  </a:lnTo>
                  <a:lnTo>
                    <a:pt x="70" y="232"/>
                  </a:lnTo>
                  <a:lnTo>
                    <a:pt x="88" y="230"/>
                  </a:lnTo>
                  <a:lnTo>
                    <a:pt x="98" y="230"/>
                  </a:lnTo>
                  <a:close/>
                  <a:moveTo>
                    <a:pt x="44" y="216"/>
                  </a:moveTo>
                  <a:lnTo>
                    <a:pt x="44" y="216"/>
                  </a:lnTo>
                  <a:lnTo>
                    <a:pt x="42" y="218"/>
                  </a:lnTo>
                  <a:lnTo>
                    <a:pt x="40" y="220"/>
                  </a:lnTo>
                  <a:lnTo>
                    <a:pt x="40" y="226"/>
                  </a:lnTo>
                  <a:lnTo>
                    <a:pt x="38" y="230"/>
                  </a:lnTo>
                  <a:lnTo>
                    <a:pt x="38" y="216"/>
                  </a:lnTo>
                  <a:lnTo>
                    <a:pt x="32" y="226"/>
                  </a:lnTo>
                  <a:lnTo>
                    <a:pt x="30" y="226"/>
                  </a:lnTo>
                  <a:lnTo>
                    <a:pt x="34" y="212"/>
                  </a:lnTo>
                  <a:lnTo>
                    <a:pt x="38" y="204"/>
                  </a:lnTo>
                  <a:lnTo>
                    <a:pt x="42" y="204"/>
                  </a:lnTo>
                  <a:lnTo>
                    <a:pt x="36" y="206"/>
                  </a:lnTo>
                  <a:lnTo>
                    <a:pt x="36" y="210"/>
                  </a:lnTo>
                  <a:lnTo>
                    <a:pt x="42" y="210"/>
                  </a:lnTo>
                  <a:lnTo>
                    <a:pt x="42" y="214"/>
                  </a:lnTo>
                  <a:lnTo>
                    <a:pt x="44" y="216"/>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47" name="Freeform 253"/>
            <p:cNvSpPr>
              <a:spLocks noEditPoints="1"/>
            </p:cNvSpPr>
            <p:nvPr userDrawn="1"/>
          </p:nvSpPr>
          <p:spPr bwMode="auto">
            <a:xfrm>
              <a:off x="7032625" y="4718050"/>
              <a:ext cx="279400" cy="422275"/>
            </a:xfrm>
            <a:custGeom>
              <a:avLst/>
              <a:gdLst>
                <a:gd name="T0" fmla="*/ 2147483647 w 176"/>
                <a:gd name="T1" fmla="*/ 2147483647 h 266"/>
                <a:gd name="T2" fmla="*/ 2147483647 w 176"/>
                <a:gd name="T3" fmla="*/ 2147483647 h 266"/>
                <a:gd name="T4" fmla="*/ 2147483647 w 176"/>
                <a:gd name="T5" fmla="*/ 2147483647 h 266"/>
                <a:gd name="T6" fmla="*/ 2147483647 w 176"/>
                <a:gd name="T7" fmla="*/ 2147483647 h 266"/>
                <a:gd name="T8" fmla="*/ 2147483647 w 176"/>
                <a:gd name="T9" fmla="*/ 2147483647 h 266"/>
                <a:gd name="T10" fmla="*/ 2147483647 w 176"/>
                <a:gd name="T11" fmla="*/ 2147483647 h 266"/>
                <a:gd name="T12" fmla="*/ 2147483647 w 176"/>
                <a:gd name="T13" fmla="*/ 2147483647 h 266"/>
                <a:gd name="T14" fmla="*/ 2147483647 w 176"/>
                <a:gd name="T15" fmla="*/ 2147483647 h 266"/>
                <a:gd name="T16" fmla="*/ 2147483647 w 176"/>
                <a:gd name="T17" fmla="*/ 2147483647 h 266"/>
                <a:gd name="T18" fmla="*/ 2147483647 w 176"/>
                <a:gd name="T19" fmla="*/ 2147483647 h 266"/>
                <a:gd name="T20" fmla="*/ 2147483647 w 176"/>
                <a:gd name="T21" fmla="*/ 2147483647 h 266"/>
                <a:gd name="T22" fmla="*/ 2147483647 w 176"/>
                <a:gd name="T23" fmla="*/ 2147483647 h 266"/>
                <a:gd name="T24" fmla="*/ 2147483647 w 176"/>
                <a:gd name="T25" fmla="*/ 2147483647 h 266"/>
                <a:gd name="T26" fmla="*/ 2147483647 w 176"/>
                <a:gd name="T27" fmla="*/ 2147483647 h 266"/>
                <a:gd name="T28" fmla="*/ 2147483647 w 176"/>
                <a:gd name="T29" fmla="*/ 2147483647 h 266"/>
                <a:gd name="T30" fmla="*/ 2147483647 w 176"/>
                <a:gd name="T31" fmla="*/ 2147483647 h 266"/>
                <a:gd name="T32" fmla="*/ 2147483647 w 176"/>
                <a:gd name="T33" fmla="*/ 2147483647 h 266"/>
                <a:gd name="T34" fmla="*/ 2147483647 w 176"/>
                <a:gd name="T35" fmla="*/ 2147483647 h 266"/>
                <a:gd name="T36" fmla="*/ 2147483647 w 176"/>
                <a:gd name="T37" fmla="*/ 2147483647 h 266"/>
                <a:gd name="T38" fmla="*/ 2147483647 w 176"/>
                <a:gd name="T39" fmla="*/ 2147483647 h 266"/>
                <a:gd name="T40" fmla="*/ 2147483647 w 176"/>
                <a:gd name="T41" fmla="*/ 2147483647 h 266"/>
                <a:gd name="T42" fmla="*/ 2147483647 w 176"/>
                <a:gd name="T43" fmla="*/ 2147483647 h 266"/>
                <a:gd name="T44" fmla="*/ 2147483647 w 176"/>
                <a:gd name="T45" fmla="*/ 2147483647 h 266"/>
                <a:gd name="T46" fmla="*/ 2147483647 w 176"/>
                <a:gd name="T47" fmla="*/ 2147483647 h 266"/>
                <a:gd name="T48" fmla="*/ 2147483647 w 176"/>
                <a:gd name="T49" fmla="*/ 2147483647 h 266"/>
                <a:gd name="T50" fmla="*/ 2147483647 w 176"/>
                <a:gd name="T51" fmla="*/ 2147483647 h 266"/>
                <a:gd name="T52" fmla="*/ 2147483647 w 176"/>
                <a:gd name="T53" fmla="*/ 2147483647 h 266"/>
                <a:gd name="T54" fmla="*/ 2147483647 w 176"/>
                <a:gd name="T55" fmla="*/ 2147483647 h 266"/>
                <a:gd name="T56" fmla="*/ 2147483647 w 176"/>
                <a:gd name="T57" fmla="*/ 2147483647 h 266"/>
                <a:gd name="T58" fmla="*/ 2147483647 w 176"/>
                <a:gd name="T59" fmla="*/ 2147483647 h 266"/>
                <a:gd name="T60" fmla="*/ 2147483647 w 176"/>
                <a:gd name="T61" fmla="*/ 2147483647 h 266"/>
                <a:gd name="T62" fmla="*/ 2147483647 w 176"/>
                <a:gd name="T63" fmla="*/ 2147483647 h 266"/>
                <a:gd name="T64" fmla="*/ 0 w 176"/>
                <a:gd name="T65" fmla="*/ 2147483647 h 266"/>
                <a:gd name="T66" fmla="*/ 2147483647 w 176"/>
                <a:gd name="T67" fmla="*/ 2147483647 h 266"/>
                <a:gd name="T68" fmla="*/ 2147483647 w 176"/>
                <a:gd name="T69" fmla="*/ 2147483647 h 266"/>
                <a:gd name="T70" fmla="*/ 2147483647 w 176"/>
                <a:gd name="T71" fmla="*/ 2147483647 h 266"/>
                <a:gd name="T72" fmla="*/ 2147483647 w 176"/>
                <a:gd name="T73" fmla="*/ 2147483647 h 266"/>
                <a:gd name="T74" fmla="*/ 2147483647 w 176"/>
                <a:gd name="T75" fmla="*/ 2147483647 h 266"/>
                <a:gd name="T76" fmla="*/ 2147483647 w 176"/>
                <a:gd name="T77" fmla="*/ 2147483647 h 266"/>
                <a:gd name="T78" fmla="*/ 2147483647 w 176"/>
                <a:gd name="T79" fmla="*/ 2147483647 h 266"/>
                <a:gd name="T80" fmla="*/ 2147483647 w 176"/>
                <a:gd name="T81" fmla="*/ 2147483647 h 266"/>
                <a:gd name="T82" fmla="*/ 2147483647 w 176"/>
                <a:gd name="T83" fmla="*/ 2147483647 h 266"/>
                <a:gd name="T84" fmla="*/ 2147483647 w 176"/>
                <a:gd name="T85" fmla="*/ 2147483647 h 266"/>
                <a:gd name="T86" fmla="*/ 2147483647 w 176"/>
                <a:gd name="T87" fmla="*/ 2147483647 h 266"/>
                <a:gd name="T88" fmla="*/ 2147483647 w 176"/>
                <a:gd name="T89" fmla="*/ 2147483647 h 266"/>
                <a:gd name="T90" fmla="*/ 2147483647 w 176"/>
                <a:gd name="T91" fmla="*/ 2147483647 h 266"/>
                <a:gd name="T92" fmla="*/ 2147483647 w 176"/>
                <a:gd name="T93" fmla="*/ 2147483647 h 266"/>
                <a:gd name="T94" fmla="*/ 2147483647 w 176"/>
                <a:gd name="T95" fmla="*/ 2147483647 h 266"/>
                <a:gd name="T96" fmla="*/ 2147483647 w 176"/>
                <a:gd name="T97" fmla="*/ 2147483647 h 266"/>
                <a:gd name="T98" fmla="*/ 2147483647 w 176"/>
                <a:gd name="T99" fmla="*/ 2147483647 h 266"/>
                <a:gd name="T100" fmla="*/ 2147483647 w 176"/>
                <a:gd name="T101" fmla="*/ 2147483647 h 266"/>
                <a:gd name="T102" fmla="*/ 2147483647 w 176"/>
                <a:gd name="T103" fmla="*/ 2147483647 h 266"/>
                <a:gd name="T104" fmla="*/ 2147483647 w 176"/>
                <a:gd name="T105" fmla="*/ 2147483647 h 2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6" h="266">
                  <a:moveTo>
                    <a:pt x="132" y="238"/>
                  </a:moveTo>
                  <a:lnTo>
                    <a:pt x="132" y="238"/>
                  </a:lnTo>
                  <a:lnTo>
                    <a:pt x="134" y="226"/>
                  </a:lnTo>
                  <a:lnTo>
                    <a:pt x="132" y="222"/>
                  </a:lnTo>
                  <a:lnTo>
                    <a:pt x="126" y="220"/>
                  </a:lnTo>
                  <a:lnTo>
                    <a:pt x="58" y="206"/>
                  </a:lnTo>
                  <a:lnTo>
                    <a:pt x="62" y="202"/>
                  </a:lnTo>
                  <a:lnTo>
                    <a:pt x="64" y="196"/>
                  </a:lnTo>
                  <a:lnTo>
                    <a:pt x="68" y="176"/>
                  </a:lnTo>
                  <a:lnTo>
                    <a:pt x="72" y="158"/>
                  </a:lnTo>
                  <a:lnTo>
                    <a:pt x="74" y="148"/>
                  </a:lnTo>
                  <a:lnTo>
                    <a:pt x="62" y="146"/>
                  </a:lnTo>
                  <a:lnTo>
                    <a:pt x="62" y="148"/>
                  </a:lnTo>
                  <a:lnTo>
                    <a:pt x="62" y="146"/>
                  </a:lnTo>
                  <a:lnTo>
                    <a:pt x="64" y="146"/>
                  </a:lnTo>
                  <a:lnTo>
                    <a:pt x="68" y="142"/>
                  </a:lnTo>
                  <a:lnTo>
                    <a:pt x="64" y="140"/>
                  </a:lnTo>
                  <a:lnTo>
                    <a:pt x="66" y="134"/>
                  </a:lnTo>
                  <a:lnTo>
                    <a:pt x="80" y="132"/>
                  </a:lnTo>
                  <a:lnTo>
                    <a:pt x="80" y="128"/>
                  </a:lnTo>
                  <a:lnTo>
                    <a:pt x="76" y="130"/>
                  </a:lnTo>
                  <a:lnTo>
                    <a:pt x="76" y="126"/>
                  </a:lnTo>
                  <a:lnTo>
                    <a:pt x="72" y="122"/>
                  </a:lnTo>
                  <a:lnTo>
                    <a:pt x="84" y="124"/>
                  </a:lnTo>
                  <a:lnTo>
                    <a:pt x="80" y="136"/>
                  </a:lnTo>
                  <a:lnTo>
                    <a:pt x="74" y="140"/>
                  </a:lnTo>
                  <a:lnTo>
                    <a:pt x="82" y="142"/>
                  </a:lnTo>
                  <a:lnTo>
                    <a:pt x="84" y="144"/>
                  </a:lnTo>
                  <a:lnTo>
                    <a:pt x="86" y="148"/>
                  </a:lnTo>
                  <a:lnTo>
                    <a:pt x="94" y="152"/>
                  </a:lnTo>
                  <a:lnTo>
                    <a:pt x="114" y="156"/>
                  </a:lnTo>
                  <a:lnTo>
                    <a:pt x="130" y="160"/>
                  </a:lnTo>
                  <a:lnTo>
                    <a:pt x="134" y="154"/>
                  </a:lnTo>
                  <a:lnTo>
                    <a:pt x="138" y="140"/>
                  </a:lnTo>
                  <a:lnTo>
                    <a:pt x="140" y="134"/>
                  </a:lnTo>
                  <a:lnTo>
                    <a:pt x="142" y="126"/>
                  </a:lnTo>
                  <a:lnTo>
                    <a:pt x="140" y="122"/>
                  </a:lnTo>
                  <a:lnTo>
                    <a:pt x="136" y="118"/>
                  </a:lnTo>
                  <a:lnTo>
                    <a:pt x="128" y="114"/>
                  </a:lnTo>
                  <a:lnTo>
                    <a:pt x="118" y="110"/>
                  </a:lnTo>
                  <a:lnTo>
                    <a:pt x="102" y="108"/>
                  </a:lnTo>
                  <a:lnTo>
                    <a:pt x="88" y="106"/>
                  </a:lnTo>
                  <a:lnTo>
                    <a:pt x="86" y="106"/>
                  </a:lnTo>
                  <a:lnTo>
                    <a:pt x="84" y="104"/>
                  </a:lnTo>
                  <a:lnTo>
                    <a:pt x="84" y="96"/>
                  </a:lnTo>
                  <a:lnTo>
                    <a:pt x="88" y="80"/>
                  </a:lnTo>
                  <a:lnTo>
                    <a:pt x="92" y="64"/>
                  </a:lnTo>
                  <a:lnTo>
                    <a:pt x="94" y="52"/>
                  </a:lnTo>
                  <a:lnTo>
                    <a:pt x="100" y="52"/>
                  </a:lnTo>
                  <a:lnTo>
                    <a:pt x="106" y="52"/>
                  </a:lnTo>
                  <a:lnTo>
                    <a:pt x="122" y="60"/>
                  </a:lnTo>
                  <a:lnTo>
                    <a:pt x="132" y="60"/>
                  </a:lnTo>
                  <a:lnTo>
                    <a:pt x="150" y="62"/>
                  </a:lnTo>
                  <a:lnTo>
                    <a:pt x="166" y="66"/>
                  </a:lnTo>
                  <a:lnTo>
                    <a:pt x="170" y="62"/>
                  </a:lnTo>
                  <a:lnTo>
                    <a:pt x="172" y="54"/>
                  </a:lnTo>
                  <a:lnTo>
                    <a:pt x="176" y="30"/>
                  </a:lnTo>
                  <a:lnTo>
                    <a:pt x="174" y="28"/>
                  </a:lnTo>
                  <a:lnTo>
                    <a:pt x="170" y="26"/>
                  </a:lnTo>
                  <a:lnTo>
                    <a:pt x="168" y="26"/>
                  </a:lnTo>
                  <a:lnTo>
                    <a:pt x="168" y="28"/>
                  </a:lnTo>
                  <a:lnTo>
                    <a:pt x="164" y="28"/>
                  </a:lnTo>
                  <a:lnTo>
                    <a:pt x="164" y="30"/>
                  </a:lnTo>
                  <a:lnTo>
                    <a:pt x="164" y="32"/>
                  </a:lnTo>
                  <a:lnTo>
                    <a:pt x="168" y="34"/>
                  </a:lnTo>
                  <a:lnTo>
                    <a:pt x="164" y="36"/>
                  </a:lnTo>
                  <a:lnTo>
                    <a:pt x="162" y="38"/>
                  </a:lnTo>
                  <a:lnTo>
                    <a:pt x="160" y="40"/>
                  </a:lnTo>
                  <a:lnTo>
                    <a:pt x="164" y="40"/>
                  </a:lnTo>
                  <a:lnTo>
                    <a:pt x="166" y="46"/>
                  </a:lnTo>
                  <a:lnTo>
                    <a:pt x="158" y="50"/>
                  </a:lnTo>
                  <a:lnTo>
                    <a:pt x="158" y="44"/>
                  </a:lnTo>
                  <a:lnTo>
                    <a:pt x="160" y="44"/>
                  </a:lnTo>
                  <a:lnTo>
                    <a:pt x="160" y="42"/>
                  </a:lnTo>
                  <a:lnTo>
                    <a:pt x="154" y="42"/>
                  </a:lnTo>
                  <a:lnTo>
                    <a:pt x="154" y="34"/>
                  </a:lnTo>
                  <a:lnTo>
                    <a:pt x="152" y="34"/>
                  </a:lnTo>
                  <a:lnTo>
                    <a:pt x="158" y="30"/>
                  </a:lnTo>
                  <a:lnTo>
                    <a:pt x="154" y="26"/>
                  </a:lnTo>
                  <a:lnTo>
                    <a:pt x="162" y="22"/>
                  </a:lnTo>
                  <a:lnTo>
                    <a:pt x="158" y="22"/>
                  </a:lnTo>
                  <a:lnTo>
                    <a:pt x="156" y="22"/>
                  </a:lnTo>
                  <a:lnTo>
                    <a:pt x="156" y="20"/>
                  </a:lnTo>
                  <a:lnTo>
                    <a:pt x="148" y="18"/>
                  </a:lnTo>
                  <a:lnTo>
                    <a:pt x="128" y="14"/>
                  </a:lnTo>
                  <a:lnTo>
                    <a:pt x="110" y="12"/>
                  </a:lnTo>
                  <a:lnTo>
                    <a:pt x="94" y="8"/>
                  </a:lnTo>
                  <a:lnTo>
                    <a:pt x="78" y="2"/>
                  </a:lnTo>
                  <a:lnTo>
                    <a:pt x="66" y="0"/>
                  </a:lnTo>
                  <a:lnTo>
                    <a:pt x="60" y="2"/>
                  </a:lnTo>
                  <a:lnTo>
                    <a:pt x="58" y="4"/>
                  </a:lnTo>
                  <a:lnTo>
                    <a:pt x="54" y="6"/>
                  </a:lnTo>
                  <a:lnTo>
                    <a:pt x="54" y="4"/>
                  </a:lnTo>
                  <a:lnTo>
                    <a:pt x="54" y="6"/>
                  </a:lnTo>
                  <a:lnTo>
                    <a:pt x="36" y="86"/>
                  </a:lnTo>
                  <a:lnTo>
                    <a:pt x="18" y="164"/>
                  </a:lnTo>
                  <a:lnTo>
                    <a:pt x="18" y="170"/>
                  </a:lnTo>
                  <a:lnTo>
                    <a:pt x="16" y="176"/>
                  </a:lnTo>
                  <a:lnTo>
                    <a:pt x="16" y="180"/>
                  </a:lnTo>
                  <a:lnTo>
                    <a:pt x="18" y="182"/>
                  </a:lnTo>
                  <a:lnTo>
                    <a:pt x="20" y="186"/>
                  </a:lnTo>
                  <a:lnTo>
                    <a:pt x="14" y="188"/>
                  </a:lnTo>
                  <a:lnTo>
                    <a:pt x="0" y="236"/>
                  </a:lnTo>
                  <a:lnTo>
                    <a:pt x="2" y="238"/>
                  </a:lnTo>
                  <a:lnTo>
                    <a:pt x="4" y="240"/>
                  </a:lnTo>
                  <a:lnTo>
                    <a:pt x="12" y="242"/>
                  </a:lnTo>
                  <a:lnTo>
                    <a:pt x="32" y="246"/>
                  </a:lnTo>
                  <a:lnTo>
                    <a:pt x="52" y="250"/>
                  </a:lnTo>
                  <a:lnTo>
                    <a:pt x="84" y="258"/>
                  </a:lnTo>
                  <a:lnTo>
                    <a:pt x="116" y="266"/>
                  </a:lnTo>
                  <a:lnTo>
                    <a:pt x="122" y="264"/>
                  </a:lnTo>
                  <a:lnTo>
                    <a:pt x="126" y="260"/>
                  </a:lnTo>
                  <a:lnTo>
                    <a:pt x="130" y="250"/>
                  </a:lnTo>
                  <a:lnTo>
                    <a:pt x="132" y="238"/>
                  </a:lnTo>
                  <a:close/>
                  <a:moveTo>
                    <a:pt x="156" y="58"/>
                  </a:moveTo>
                  <a:lnTo>
                    <a:pt x="156" y="54"/>
                  </a:lnTo>
                  <a:lnTo>
                    <a:pt x="154" y="54"/>
                  </a:lnTo>
                  <a:lnTo>
                    <a:pt x="164" y="50"/>
                  </a:lnTo>
                  <a:lnTo>
                    <a:pt x="156" y="58"/>
                  </a:lnTo>
                  <a:close/>
                  <a:moveTo>
                    <a:pt x="62" y="20"/>
                  </a:moveTo>
                  <a:lnTo>
                    <a:pt x="62" y="20"/>
                  </a:lnTo>
                  <a:lnTo>
                    <a:pt x="60" y="22"/>
                  </a:lnTo>
                  <a:lnTo>
                    <a:pt x="58" y="22"/>
                  </a:lnTo>
                  <a:lnTo>
                    <a:pt x="58" y="18"/>
                  </a:lnTo>
                  <a:lnTo>
                    <a:pt x="60" y="12"/>
                  </a:lnTo>
                  <a:lnTo>
                    <a:pt x="62" y="10"/>
                  </a:lnTo>
                  <a:lnTo>
                    <a:pt x="62" y="20"/>
                  </a:lnTo>
                  <a:close/>
                  <a:moveTo>
                    <a:pt x="58" y="34"/>
                  </a:moveTo>
                  <a:lnTo>
                    <a:pt x="56" y="30"/>
                  </a:lnTo>
                  <a:lnTo>
                    <a:pt x="60" y="26"/>
                  </a:lnTo>
                  <a:lnTo>
                    <a:pt x="58" y="34"/>
                  </a:lnTo>
                  <a:close/>
                  <a:moveTo>
                    <a:pt x="52" y="38"/>
                  </a:moveTo>
                  <a:lnTo>
                    <a:pt x="54" y="34"/>
                  </a:lnTo>
                  <a:lnTo>
                    <a:pt x="56" y="40"/>
                  </a:lnTo>
                  <a:lnTo>
                    <a:pt x="52" y="38"/>
                  </a:lnTo>
                  <a:close/>
                  <a:moveTo>
                    <a:pt x="60" y="50"/>
                  </a:moveTo>
                  <a:lnTo>
                    <a:pt x="60" y="50"/>
                  </a:lnTo>
                  <a:lnTo>
                    <a:pt x="56" y="52"/>
                  </a:lnTo>
                  <a:lnTo>
                    <a:pt x="52" y="56"/>
                  </a:lnTo>
                  <a:lnTo>
                    <a:pt x="52" y="50"/>
                  </a:lnTo>
                  <a:lnTo>
                    <a:pt x="52" y="42"/>
                  </a:lnTo>
                  <a:lnTo>
                    <a:pt x="56" y="44"/>
                  </a:lnTo>
                  <a:lnTo>
                    <a:pt x="56" y="46"/>
                  </a:lnTo>
                  <a:lnTo>
                    <a:pt x="56" y="48"/>
                  </a:lnTo>
                  <a:lnTo>
                    <a:pt x="58" y="50"/>
                  </a:lnTo>
                  <a:lnTo>
                    <a:pt x="60" y="50"/>
                  </a:lnTo>
                  <a:close/>
                  <a:moveTo>
                    <a:pt x="86" y="116"/>
                  </a:moveTo>
                  <a:lnTo>
                    <a:pt x="86" y="116"/>
                  </a:lnTo>
                  <a:lnTo>
                    <a:pt x="84" y="118"/>
                  </a:lnTo>
                  <a:lnTo>
                    <a:pt x="82" y="122"/>
                  </a:lnTo>
                  <a:lnTo>
                    <a:pt x="82" y="118"/>
                  </a:lnTo>
                  <a:lnTo>
                    <a:pt x="78" y="112"/>
                  </a:lnTo>
                  <a:lnTo>
                    <a:pt x="86" y="116"/>
                  </a:lnTo>
                  <a:close/>
                  <a:moveTo>
                    <a:pt x="106" y="230"/>
                  </a:moveTo>
                  <a:lnTo>
                    <a:pt x="106" y="230"/>
                  </a:lnTo>
                  <a:lnTo>
                    <a:pt x="100" y="234"/>
                  </a:lnTo>
                  <a:lnTo>
                    <a:pt x="98" y="234"/>
                  </a:lnTo>
                  <a:lnTo>
                    <a:pt x="96" y="232"/>
                  </a:lnTo>
                  <a:lnTo>
                    <a:pt x="102" y="230"/>
                  </a:lnTo>
                  <a:lnTo>
                    <a:pt x="106" y="230"/>
                  </a:lnTo>
                  <a:close/>
                  <a:moveTo>
                    <a:pt x="50" y="228"/>
                  </a:moveTo>
                  <a:lnTo>
                    <a:pt x="50" y="228"/>
                  </a:lnTo>
                  <a:lnTo>
                    <a:pt x="44" y="232"/>
                  </a:lnTo>
                  <a:lnTo>
                    <a:pt x="40" y="232"/>
                  </a:lnTo>
                  <a:lnTo>
                    <a:pt x="34" y="230"/>
                  </a:lnTo>
                  <a:lnTo>
                    <a:pt x="40" y="216"/>
                  </a:lnTo>
                  <a:lnTo>
                    <a:pt x="42" y="222"/>
                  </a:lnTo>
                  <a:lnTo>
                    <a:pt x="44" y="218"/>
                  </a:lnTo>
                  <a:lnTo>
                    <a:pt x="52" y="220"/>
                  </a:lnTo>
                  <a:lnTo>
                    <a:pt x="50" y="228"/>
                  </a:lnTo>
                  <a:close/>
                  <a:moveTo>
                    <a:pt x="42" y="240"/>
                  </a:moveTo>
                  <a:lnTo>
                    <a:pt x="42" y="238"/>
                  </a:lnTo>
                  <a:lnTo>
                    <a:pt x="40" y="236"/>
                  </a:lnTo>
                  <a:lnTo>
                    <a:pt x="52" y="232"/>
                  </a:lnTo>
                  <a:lnTo>
                    <a:pt x="42" y="240"/>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48" name="Freeform 254"/>
            <p:cNvSpPr>
              <a:spLocks noEditPoints="1"/>
            </p:cNvSpPr>
            <p:nvPr userDrawn="1"/>
          </p:nvSpPr>
          <p:spPr bwMode="auto">
            <a:xfrm>
              <a:off x="7273925" y="4772025"/>
              <a:ext cx="327025" cy="431800"/>
            </a:xfrm>
            <a:custGeom>
              <a:avLst/>
              <a:gdLst>
                <a:gd name="T0" fmla="*/ 2147483647 w 206"/>
                <a:gd name="T1" fmla="*/ 2147483647 h 272"/>
                <a:gd name="T2" fmla="*/ 2147483647 w 206"/>
                <a:gd name="T3" fmla="*/ 2147483647 h 272"/>
                <a:gd name="T4" fmla="*/ 2147483647 w 206"/>
                <a:gd name="T5" fmla="*/ 2147483647 h 272"/>
                <a:gd name="T6" fmla="*/ 2147483647 w 206"/>
                <a:gd name="T7" fmla="*/ 2147483647 h 272"/>
                <a:gd name="T8" fmla="*/ 2147483647 w 206"/>
                <a:gd name="T9" fmla="*/ 2147483647 h 272"/>
                <a:gd name="T10" fmla="*/ 2147483647 w 206"/>
                <a:gd name="T11" fmla="*/ 2147483647 h 272"/>
                <a:gd name="T12" fmla="*/ 2147483647 w 206"/>
                <a:gd name="T13" fmla="*/ 2147483647 h 272"/>
                <a:gd name="T14" fmla="*/ 2147483647 w 206"/>
                <a:gd name="T15" fmla="*/ 2147483647 h 272"/>
                <a:gd name="T16" fmla="*/ 2147483647 w 206"/>
                <a:gd name="T17" fmla="*/ 2147483647 h 272"/>
                <a:gd name="T18" fmla="*/ 2147483647 w 206"/>
                <a:gd name="T19" fmla="*/ 2147483647 h 272"/>
                <a:gd name="T20" fmla="*/ 2147483647 w 206"/>
                <a:gd name="T21" fmla="*/ 2147483647 h 272"/>
                <a:gd name="T22" fmla="*/ 2147483647 w 206"/>
                <a:gd name="T23" fmla="*/ 2147483647 h 272"/>
                <a:gd name="T24" fmla="*/ 2147483647 w 206"/>
                <a:gd name="T25" fmla="*/ 2147483647 h 272"/>
                <a:gd name="T26" fmla="*/ 2147483647 w 206"/>
                <a:gd name="T27" fmla="*/ 2147483647 h 272"/>
                <a:gd name="T28" fmla="*/ 2147483647 w 206"/>
                <a:gd name="T29" fmla="*/ 2147483647 h 272"/>
                <a:gd name="T30" fmla="*/ 2147483647 w 206"/>
                <a:gd name="T31" fmla="*/ 2147483647 h 272"/>
                <a:gd name="T32" fmla="*/ 2147483647 w 206"/>
                <a:gd name="T33" fmla="*/ 2147483647 h 272"/>
                <a:gd name="T34" fmla="*/ 2147483647 w 206"/>
                <a:gd name="T35" fmla="*/ 2147483647 h 272"/>
                <a:gd name="T36" fmla="*/ 2147483647 w 206"/>
                <a:gd name="T37" fmla="*/ 2147483647 h 272"/>
                <a:gd name="T38" fmla="*/ 2147483647 w 206"/>
                <a:gd name="T39" fmla="*/ 2147483647 h 272"/>
                <a:gd name="T40" fmla="*/ 2147483647 w 206"/>
                <a:gd name="T41" fmla="*/ 2147483647 h 272"/>
                <a:gd name="T42" fmla="*/ 2147483647 w 206"/>
                <a:gd name="T43" fmla="*/ 2147483647 h 272"/>
                <a:gd name="T44" fmla="*/ 2147483647 w 206"/>
                <a:gd name="T45" fmla="*/ 2147483647 h 272"/>
                <a:gd name="T46" fmla="*/ 2147483647 w 206"/>
                <a:gd name="T47" fmla="*/ 2147483647 h 272"/>
                <a:gd name="T48" fmla="*/ 2147483647 w 206"/>
                <a:gd name="T49" fmla="*/ 2147483647 h 272"/>
                <a:gd name="T50" fmla="*/ 2147483647 w 206"/>
                <a:gd name="T51" fmla="*/ 2147483647 h 272"/>
                <a:gd name="T52" fmla="*/ 2147483647 w 206"/>
                <a:gd name="T53" fmla="*/ 2147483647 h 272"/>
                <a:gd name="T54" fmla="*/ 2147483647 w 206"/>
                <a:gd name="T55" fmla="*/ 2147483647 h 272"/>
                <a:gd name="T56" fmla="*/ 2147483647 w 206"/>
                <a:gd name="T57" fmla="*/ 2147483647 h 272"/>
                <a:gd name="T58" fmla="*/ 2147483647 w 206"/>
                <a:gd name="T59" fmla="*/ 2147483647 h 272"/>
                <a:gd name="T60" fmla="*/ 2147483647 w 206"/>
                <a:gd name="T61" fmla="*/ 2147483647 h 272"/>
                <a:gd name="T62" fmla="*/ 2147483647 w 206"/>
                <a:gd name="T63" fmla="*/ 2147483647 h 272"/>
                <a:gd name="T64" fmla="*/ 2147483647 w 206"/>
                <a:gd name="T65" fmla="*/ 2147483647 h 272"/>
                <a:gd name="T66" fmla="*/ 2147483647 w 206"/>
                <a:gd name="T67" fmla="*/ 2147483647 h 272"/>
                <a:gd name="T68" fmla="*/ 2147483647 w 206"/>
                <a:gd name="T69" fmla="*/ 2147483647 h 272"/>
                <a:gd name="T70" fmla="*/ 2147483647 w 206"/>
                <a:gd name="T71" fmla="*/ 2147483647 h 272"/>
                <a:gd name="T72" fmla="*/ 2147483647 w 206"/>
                <a:gd name="T73" fmla="*/ 2147483647 h 272"/>
                <a:gd name="T74" fmla="*/ 2147483647 w 206"/>
                <a:gd name="T75" fmla="*/ 2147483647 h 272"/>
                <a:gd name="T76" fmla="*/ 2147483647 w 206"/>
                <a:gd name="T77" fmla="*/ 2147483647 h 272"/>
                <a:gd name="T78" fmla="*/ 2147483647 w 206"/>
                <a:gd name="T79" fmla="*/ 2147483647 h 272"/>
                <a:gd name="T80" fmla="*/ 2147483647 w 206"/>
                <a:gd name="T81" fmla="*/ 2147483647 h 272"/>
                <a:gd name="T82" fmla="*/ 2147483647 w 206"/>
                <a:gd name="T83" fmla="*/ 2147483647 h 272"/>
                <a:gd name="T84" fmla="*/ 2147483647 w 206"/>
                <a:gd name="T85" fmla="*/ 2147483647 h 272"/>
                <a:gd name="T86" fmla="*/ 2147483647 w 206"/>
                <a:gd name="T87" fmla="*/ 2147483647 h 272"/>
                <a:gd name="T88" fmla="*/ 2147483647 w 206"/>
                <a:gd name="T89" fmla="*/ 2147483647 h 272"/>
                <a:gd name="T90" fmla="*/ 2147483647 w 206"/>
                <a:gd name="T91" fmla="*/ 2147483647 h 272"/>
                <a:gd name="T92" fmla="*/ 2147483647 w 206"/>
                <a:gd name="T93" fmla="*/ 2147483647 h 272"/>
                <a:gd name="T94" fmla="*/ 2147483647 w 206"/>
                <a:gd name="T95" fmla="*/ 2147483647 h 272"/>
                <a:gd name="T96" fmla="*/ 2147483647 w 206"/>
                <a:gd name="T97" fmla="*/ 2147483647 h 272"/>
                <a:gd name="T98" fmla="*/ 2147483647 w 206"/>
                <a:gd name="T99" fmla="*/ 2147483647 h 272"/>
                <a:gd name="T100" fmla="*/ 2147483647 w 206"/>
                <a:gd name="T101" fmla="*/ 2147483647 h 272"/>
                <a:gd name="T102" fmla="*/ 2147483647 w 206"/>
                <a:gd name="T103" fmla="*/ 2147483647 h 272"/>
                <a:gd name="T104" fmla="*/ 2147483647 w 206"/>
                <a:gd name="T105" fmla="*/ 2147483647 h 272"/>
                <a:gd name="T106" fmla="*/ 2147483647 w 206"/>
                <a:gd name="T107" fmla="*/ 2147483647 h 272"/>
                <a:gd name="T108" fmla="*/ 2147483647 w 206"/>
                <a:gd name="T109" fmla="*/ 2147483647 h 272"/>
                <a:gd name="T110" fmla="*/ 2147483647 w 206"/>
                <a:gd name="T111" fmla="*/ 2147483647 h 272"/>
                <a:gd name="T112" fmla="*/ 2147483647 w 206"/>
                <a:gd name="T113" fmla="*/ 2147483647 h 272"/>
                <a:gd name="T114" fmla="*/ 2147483647 w 206"/>
                <a:gd name="T115" fmla="*/ 2147483647 h 272"/>
                <a:gd name="T116" fmla="*/ 2147483647 w 206"/>
                <a:gd name="T117" fmla="*/ 2147483647 h 272"/>
                <a:gd name="T118" fmla="*/ 2147483647 w 206"/>
                <a:gd name="T119" fmla="*/ 2147483647 h 272"/>
                <a:gd name="T120" fmla="*/ 2147483647 w 206"/>
                <a:gd name="T121" fmla="*/ 2147483647 h 2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 h="272">
                  <a:moveTo>
                    <a:pt x="206" y="42"/>
                  </a:moveTo>
                  <a:lnTo>
                    <a:pt x="206" y="42"/>
                  </a:lnTo>
                  <a:lnTo>
                    <a:pt x="206" y="38"/>
                  </a:lnTo>
                  <a:lnTo>
                    <a:pt x="206" y="34"/>
                  </a:lnTo>
                  <a:lnTo>
                    <a:pt x="204" y="32"/>
                  </a:lnTo>
                  <a:lnTo>
                    <a:pt x="190" y="30"/>
                  </a:lnTo>
                  <a:lnTo>
                    <a:pt x="176" y="26"/>
                  </a:lnTo>
                  <a:lnTo>
                    <a:pt x="166" y="24"/>
                  </a:lnTo>
                  <a:lnTo>
                    <a:pt x="160" y="26"/>
                  </a:lnTo>
                  <a:lnTo>
                    <a:pt x="156" y="30"/>
                  </a:lnTo>
                  <a:lnTo>
                    <a:pt x="132" y="124"/>
                  </a:lnTo>
                  <a:lnTo>
                    <a:pt x="130" y="126"/>
                  </a:lnTo>
                  <a:lnTo>
                    <a:pt x="128" y="126"/>
                  </a:lnTo>
                  <a:lnTo>
                    <a:pt x="118" y="80"/>
                  </a:lnTo>
                  <a:lnTo>
                    <a:pt x="112" y="56"/>
                  </a:lnTo>
                  <a:lnTo>
                    <a:pt x="108" y="32"/>
                  </a:lnTo>
                  <a:lnTo>
                    <a:pt x="106" y="18"/>
                  </a:lnTo>
                  <a:lnTo>
                    <a:pt x="102" y="10"/>
                  </a:lnTo>
                  <a:lnTo>
                    <a:pt x="98" y="8"/>
                  </a:lnTo>
                  <a:lnTo>
                    <a:pt x="92" y="6"/>
                  </a:lnTo>
                  <a:lnTo>
                    <a:pt x="88" y="6"/>
                  </a:lnTo>
                  <a:lnTo>
                    <a:pt x="84" y="10"/>
                  </a:lnTo>
                  <a:lnTo>
                    <a:pt x="84" y="6"/>
                  </a:lnTo>
                  <a:lnTo>
                    <a:pt x="84" y="4"/>
                  </a:lnTo>
                  <a:lnTo>
                    <a:pt x="58" y="0"/>
                  </a:lnTo>
                  <a:lnTo>
                    <a:pt x="54" y="6"/>
                  </a:lnTo>
                  <a:lnTo>
                    <a:pt x="52" y="12"/>
                  </a:lnTo>
                  <a:lnTo>
                    <a:pt x="48" y="24"/>
                  </a:lnTo>
                  <a:lnTo>
                    <a:pt x="52" y="20"/>
                  </a:lnTo>
                  <a:lnTo>
                    <a:pt x="52" y="26"/>
                  </a:lnTo>
                  <a:lnTo>
                    <a:pt x="48" y="26"/>
                  </a:lnTo>
                  <a:lnTo>
                    <a:pt x="48" y="32"/>
                  </a:lnTo>
                  <a:lnTo>
                    <a:pt x="44" y="40"/>
                  </a:lnTo>
                  <a:lnTo>
                    <a:pt x="46" y="50"/>
                  </a:lnTo>
                  <a:lnTo>
                    <a:pt x="44" y="48"/>
                  </a:lnTo>
                  <a:lnTo>
                    <a:pt x="42" y="58"/>
                  </a:lnTo>
                  <a:lnTo>
                    <a:pt x="44" y="62"/>
                  </a:lnTo>
                  <a:lnTo>
                    <a:pt x="46" y="68"/>
                  </a:lnTo>
                  <a:lnTo>
                    <a:pt x="44" y="74"/>
                  </a:lnTo>
                  <a:lnTo>
                    <a:pt x="40" y="82"/>
                  </a:lnTo>
                  <a:lnTo>
                    <a:pt x="38" y="86"/>
                  </a:lnTo>
                  <a:lnTo>
                    <a:pt x="36" y="90"/>
                  </a:lnTo>
                  <a:lnTo>
                    <a:pt x="34" y="98"/>
                  </a:lnTo>
                  <a:lnTo>
                    <a:pt x="34" y="102"/>
                  </a:lnTo>
                  <a:lnTo>
                    <a:pt x="36" y="108"/>
                  </a:lnTo>
                  <a:lnTo>
                    <a:pt x="34" y="114"/>
                  </a:lnTo>
                  <a:lnTo>
                    <a:pt x="34" y="112"/>
                  </a:lnTo>
                  <a:lnTo>
                    <a:pt x="32" y="110"/>
                  </a:lnTo>
                  <a:lnTo>
                    <a:pt x="30" y="110"/>
                  </a:lnTo>
                  <a:lnTo>
                    <a:pt x="30" y="118"/>
                  </a:lnTo>
                  <a:lnTo>
                    <a:pt x="30" y="122"/>
                  </a:lnTo>
                  <a:lnTo>
                    <a:pt x="26" y="120"/>
                  </a:lnTo>
                  <a:lnTo>
                    <a:pt x="24" y="128"/>
                  </a:lnTo>
                  <a:lnTo>
                    <a:pt x="28" y="126"/>
                  </a:lnTo>
                  <a:lnTo>
                    <a:pt x="28" y="130"/>
                  </a:lnTo>
                  <a:lnTo>
                    <a:pt x="30" y="132"/>
                  </a:lnTo>
                  <a:lnTo>
                    <a:pt x="28" y="134"/>
                  </a:lnTo>
                  <a:lnTo>
                    <a:pt x="26" y="136"/>
                  </a:lnTo>
                  <a:lnTo>
                    <a:pt x="22" y="146"/>
                  </a:lnTo>
                  <a:lnTo>
                    <a:pt x="12" y="186"/>
                  </a:lnTo>
                  <a:lnTo>
                    <a:pt x="2" y="226"/>
                  </a:lnTo>
                  <a:lnTo>
                    <a:pt x="0" y="234"/>
                  </a:lnTo>
                  <a:lnTo>
                    <a:pt x="2" y="236"/>
                  </a:lnTo>
                  <a:lnTo>
                    <a:pt x="6" y="240"/>
                  </a:lnTo>
                  <a:lnTo>
                    <a:pt x="18" y="244"/>
                  </a:lnTo>
                  <a:lnTo>
                    <a:pt x="40" y="248"/>
                  </a:lnTo>
                  <a:lnTo>
                    <a:pt x="44" y="248"/>
                  </a:lnTo>
                  <a:lnTo>
                    <a:pt x="46" y="244"/>
                  </a:lnTo>
                  <a:lnTo>
                    <a:pt x="50" y="238"/>
                  </a:lnTo>
                  <a:lnTo>
                    <a:pt x="50" y="228"/>
                  </a:lnTo>
                  <a:lnTo>
                    <a:pt x="50" y="220"/>
                  </a:lnTo>
                  <a:lnTo>
                    <a:pt x="54" y="208"/>
                  </a:lnTo>
                  <a:lnTo>
                    <a:pt x="58" y="196"/>
                  </a:lnTo>
                  <a:lnTo>
                    <a:pt x="64" y="170"/>
                  </a:lnTo>
                  <a:lnTo>
                    <a:pt x="68" y="144"/>
                  </a:lnTo>
                  <a:lnTo>
                    <a:pt x="72" y="130"/>
                  </a:lnTo>
                  <a:lnTo>
                    <a:pt x="78" y="116"/>
                  </a:lnTo>
                  <a:lnTo>
                    <a:pt x="78" y="114"/>
                  </a:lnTo>
                  <a:lnTo>
                    <a:pt x="82" y="112"/>
                  </a:lnTo>
                  <a:lnTo>
                    <a:pt x="92" y="166"/>
                  </a:lnTo>
                  <a:lnTo>
                    <a:pt x="96" y="166"/>
                  </a:lnTo>
                  <a:lnTo>
                    <a:pt x="98" y="168"/>
                  </a:lnTo>
                  <a:lnTo>
                    <a:pt x="98" y="170"/>
                  </a:lnTo>
                  <a:lnTo>
                    <a:pt x="100" y="176"/>
                  </a:lnTo>
                  <a:lnTo>
                    <a:pt x="96" y="182"/>
                  </a:lnTo>
                  <a:lnTo>
                    <a:pt x="100" y="202"/>
                  </a:lnTo>
                  <a:lnTo>
                    <a:pt x="112" y="254"/>
                  </a:lnTo>
                  <a:lnTo>
                    <a:pt x="114" y="262"/>
                  </a:lnTo>
                  <a:lnTo>
                    <a:pt x="116" y="266"/>
                  </a:lnTo>
                  <a:lnTo>
                    <a:pt x="120" y="268"/>
                  </a:lnTo>
                  <a:lnTo>
                    <a:pt x="134" y="270"/>
                  </a:lnTo>
                  <a:lnTo>
                    <a:pt x="144" y="272"/>
                  </a:lnTo>
                  <a:lnTo>
                    <a:pt x="148" y="272"/>
                  </a:lnTo>
                  <a:lnTo>
                    <a:pt x="150" y="272"/>
                  </a:lnTo>
                  <a:lnTo>
                    <a:pt x="152" y="268"/>
                  </a:lnTo>
                  <a:lnTo>
                    <a:pt x="156" y="260"/>
                  </a:lnTo>
                  <a:lnTo>
                    <a:pt x="164" y="216"/>
                  </a:lnTo>
                  <a:lnTo>
                    <a:pt x="166" y="200"/>
                  </a:lnTo>
                  <a:lnTo>
                    <a:pt x="172" y="176"/>
                  </a:lnTo>
                  <a:lnTo>
                    <a:pt x="178" y="152"/>
                  </a:lnTo>
                  <a:lnTo>
                    <a:pt x="186" y="118"/>
                  </a:lnTo>
                  <a:lnTo>
                    <a:pt x="194" y="78"/>
                  </a:lnTo>
                  <a:lnTo>
                    <a:pt x="200" y="58"/>
                  </a:lnTo>
                  <a:lnTo>
                    <a:pt x="206" y="42"/>
                  </a:lnTo>
                  <a:close/>
                  <a:moveTo>
                    <a:pt x="44" y="68"/>
                  </a:moveTo>
                  <a:lnTo>
                    <a:pt x="44" y="68"/>
                  </a:lnTo>
                  <a:lnTo>
                    <a:pt x="40" y="62"/>
                  </a:lnTo>
                  <a:lnTo>
                    <a:pt x="38" y="66"/>
                  </a:lnTo>
                  <a:lnTo>
                    <a:pt x="36" y="76"/>
                  </a:lnTo>
                  <a:lnTo>
                    <a:pt x="36" y="80"/>
                  </a:lnTo>
                  <a:lnTo>
                    <a:pt x="38" y="78"/>
                  </a:lnTo>
                  <a:lnTo>
                    <a:pt x="40" y="72"/>
                  </a:lnTo>
                  <a:lnTo>
                    <a:pt x="44" y="68"/>
                  </a:lnTo>
                  <a:close/>
                  <a:moveTo>
                    <a:pt x="194" y="52"/>
                  </a:moveTo>
                  <a:lnTo>
                    <a:pt x="194" y="52"/>
                  </a:lnTo>
                  <a:lnTo>
                    <a:pt x="188" y="66"/>
                  </a:lnTo>
                  <a:lnTo>
                    <a:pt x="186" y="62"/>
                  </a:lnTo>
                  <a:lnTo>
                    <a:pt x="184" y="60"/>
                  </a:lnTo>
                  <a:lnTo>
                    <a:pt x="194" y="52"/>
                  </a:lnTo>
                  <a:close/>
                  <a:moveTo>
                    <a:pt x="176" y="46"/>
                  </a:moveTo>
                  <a:lnTo>
                    <a:pt x="174" y="42"/>
                  </a:lnTo>
                  <a:lnTo>
                    <a:pt x="176" y="42"/>
                  </a:lnTo>
                  <a:lnTo>
                    <a:pt x="178" y="44"/>
                  </a:lnTo>
                  <a:lnTo>
                    <a:pt x="176" y="46"/>
                  </a:lnTo>
                  <a:close/>
                  <a:moveTo>
                    <a:pt x="184" y="98"/>
                  </a:moveTo>
                  <a:lnTo>
                    <a:pt x="184" y="98"/>
                  </a:lnTo>
                  <a:lnTo>
                    <a:pt x="180" y="104"/>
                  </a:lnTo>
                  <a:lnTo>
                    <a:pt x="178" y="98"/>
                  </a:lnTo>
                  <a:lnTo>
                    <a:pt x="180" y="96"/>
                  </a:lnTo>
                  <a:lnTo>
                    <a:pt x="178" y="92"/>
                  </a:lnTo>
                  <a:lnTo>
                    <a:pt x="174" y="104"/>
                  </a:lnTo>
                  <a:lnTo>
                    <a:pt x="178" y="108"/>
                  </a:lnTo>
                  <a:lnTo>
                    <a:pt x="178" y="112"/>
                  </a:lnTo>
                  <a:lnTo>
                    <a:pt x="178" y="114"/>
                  </a:lnTo>
                  <a:lnTo>
                    <a:pt x="176" y="112"/>
                  </a:lnTo>
                  <a:lnTo>
                    <a:pt x="168" y="114"/>
                  </a:lnTo>
                  <a:lnTo>
                    <a:pt x="168" y="112"/>
                  </a:lnTo>
                  <a:lnTo>
                    <a:pt x="170" y="108"/>
                  </a:lnTo>
                  <a:lnTo>
                    <a:pt x="168" y="106"/>
                  </a:lnTo>
                  <a:lnTo>
                    <a:pt x="166" y="102"/>
                  </a:lnTo>
                  <a:lnTo>
                    <a:pt x="168" y="104"/>
                  </a:lnTo>
                  <a:lnTo>
                    <a:pt x="172" y="102"/>
                  </a:lnTo>
                  <a:lnTo>
                    <a:pt x="172" y="100"/>
                  </a:lnTo>
                  <a:lnTo>
                    <a:pt x="174" y="98"/>
                  </a:lnTo>
                  <a:lnTo>
                    <a:pt x="172" y="92"/>
                  </a:lnTo>
                  <a:lnTo>
                    <a:pt x="174" y="90"/>
                  </a:lnTo>
                  <a:lnTo>
                    <a:pt x="174" y="88"/>
                  </a:lnTo>
                  <a:lnTo>
                    <a:pt x="178" y="82"/>
                  </a:lnTo>
                  <a:lnTo>
                    <a:pt x="182" y="76"/>
                  </a:lnTo>
                  <a:lnTo>
                    <a:pt x="178" y="78"/>
                  </a:lnTo>
                  <a:lnTo>
                    <a:pt x="174" y="78"/>
                  </a:lnTo>
                  <a:lnTo>
                    <a:pt x="182" y="72"/>
                  </a:lnTo>
                  <a:lnTo>
                    <a:pt x="184" y="74"/>
                  </a:lnTo>
                  <a:lnTo>
                    <a:pt x="186" y="68"/>
                  </a:lnTo>
                  <a:lnTo>
                    <a:pt x="188" y="74"/>
                  </a:lnTo>
                  <a:lnTo>
                    <a:pt x="186" y="82"/>
                  </a:lnTo>
                  <a:lnTo>
                    <a:pt x="182" y="92"/>
                  </a:lnTo>
                  <a:lnTo>
                    <a:pt x="184" y="94"/>
                  </a:lnTo>
                  <a:lnTo>
                    <a:pt x="184" y="98"/>
                  </a:lnTo>
                  <a:close/>
                  <a:moveTo>
                    <a:pt x="170" y="118"/>
                  </a:moveTo>
                  <a:lnTo>
                    <a:pt x="170" y="116"/>
                  </a:lnTo>
                  <a:lnTo>
                    <a:pt x="174" y="116"/>
                  </a:lnTo>
                  <a:lnTo>
                    <a:pt x="174" y="118"/>
                  </a:lnTo>
                  <a:lnTo>
                    <a:pt x="170" y="118"/>
                  </a:lnTo>
                  <a:close/>
                  <a:moveTo>
                    <a:pt x="170" y="140"/>
                  </a:moveTo>
                  <a:lnTo>
                    <a:pt x="170" y="140"/>
                  </a:lnTo>
                  <a:lnTo>
                    <a:pt x="170" y="142"/>
                  </a:lnTo>
                  <a:lnTo>
                    <a:pt x="168" y="146"/>
                  </a:lnTo>
                  <a:lnTo>
                    <a:pt x="166" y="144"/>
                  </a:lnTo>
                  <a:lnTo>
                    <a:pt x="168" y="142"/>
                  </a:lnTo>
                  <a:lnTo>
                    <a:pt x="162" y="138"/>
                  </a:lnTo>
                  <a:lnTo>
                    <a:pt x="172" y="130"/>
                  </a:lnTo>
                  <a:lnTo>
                    <a:pt x="170" y="130"/>
                  </a:lnTo>
                  <a:lnTo>
                    <a:pt x="166" y="130"/>
                  </a:lnTo>
                  <a:lnTo>
                    <a:pt x="168" y="126"/>
                  </a:lnTo>
                  <a:lnTo>
                    <a:pt x="166" y="124"/>
                  </a:lnTo>
                  <a:lnTo>
                    <a:pt x="172" y="122"/>
                  </a:lnTo>
                  <a:lnTo>
                    <a:pt x="170" y="128"/>
                  </a:lnTo>
                  <a:lnTo>
                    <a:pt x="176" y="132"/>
                  </a:lnTo>
                  <a:lnTo>
                    <a:pt x="172" y="136"/>
                  </a:lnTo>
                  <a:lnTo>
                    <a:pt x="176" y="136"/>
                  </a:lnTo>
                  <a:lnTo>
                    <a:pt x="174" y="138"/>
                  </a:lnTo>
                  <a:lnTo>
                    <a:pt x="176" y="140"/>
                  </a:lnTo>
                  <a:lnTo>
                    <a:pt x="170" y="140"/>
                  </a:lnTo>
                  <a:close/>
                  <a:moveTo>
                    <a:pt x="84" y="14"/>
                  </a:moveTo>
                  <a:lnTo>
                    <a:pt x="84" y="14"/>
                  </a:lnTo>
                  <a:lnTo>
                    <a:pt x="80" y="22"/>
                  </a:lnTo>
                  <a:lnTo>
                    <a:pt x="78" y="14"/>
                  </a:lnTo>
                  <a:lnTo>
                    <a:pt x="84" y="14"/>
                  </a:lnTo>
                  <a:close/>
                  <a:moveTo>
                    <a:pt x="106" y="76"/>
                  </a:moveTo>
                  <a:lnTo>
                    <a:pt x="106" y="76"/>
                  </a:lnTo>
                  <a:lnTo>
                    <a:pt x="100" y="66"/>
                  </a:lnTo>
                  <a:lnTo>
                    <a:pt x="98" y="62"/>
                  </a:lnTo>
                  <a:lnTo>
                    <a:pt x="98" y="56"/>
                  </a:lnTo>
                  <a:lnTo>
                    <a:pt x="102" y="52"/>
                  </a:lnTo>
                  <a:lnTo>
                    <a:pt x="106" y="76"/>
                  </a:lnTo>
                  <a:close/>
                  <a:moveTo>
                    <a:pt x="74" y="34"/>
                  </a:moveTo>
                  <a:lnTo>
                    <a:pt x="78" y="24"/>
                  </a:lnTo>
                  <a:lnTo>
                    <a:pt x="78" y="28"/>
                  </a:lnTo>
                  <a:lnTo>
                    <a:pt x="76" y="44"/>
                  </a:lnTo>
                  <a:lnTo>
                    <a:pt x="74" y="34"/>
                  </a:lnTo>
                  <a:close/>
                  <a:moveTo>
                    <a:pt x="158" y="178"/>
                  </a:moveTo>
                  <a:lnTo>
                    <a:pt x="158" y="178"/>
                  </a:lnTo>
                  <a:lnTo>
                    <a:pt x="156" y="170"/>
                  </a:lnTo>
                  <a:lnTo>
                    <a:pt x="160" y="166"/>
                  </a:lnTo>
                  <a:lnTo>
                    <a:pt x="166" y="152"/>
                  </a:lnTo>
                  <a:lnTo>
                    <a:pt x="158" y="178"/>
                  </a:lnTo>
                  <a:close/>
                  <a:moveTo>
                    <a:pt x="134" y="248"/>
                  </a:moveTo>
                  <a:lnTo>
                    <a:pt x="134" y="248"/>
                  </a:lnTo>
                  <a:lnTo>
                    <a:pt x="128" y="250"/>
                  </a:lnTo>
                  <a:lnTo>
                    <a:pt x="124" y="252"/>
                  </a:lnTo>
                  <a:lnTo>
                    <a:pt x="126" y="246"/>
                  </a:lnTo>
                  <a:lnTo>
                    <a:pt x="128" y="244"/>
                  </a:lnTo>
                  <a:lnTo>
                    <a:pt x="128" y="246"/>
                  </a:lnTo>
                  <a:lnTo>
                    <a:pt x="130" y="238"/>
                  </a:lnTo>
                  <a:lnTo>
                    <a:pt x="132" y="236"/>
                  </a:lnTo>
                  <a:lnTo>
                    <a:pt x="134" y="236"/>
                  </a:lnTo>
                  <a:lnTo>
                    <a:pt x="136" y="238"/>
                  </a:lnTo>
                  <a:lnTo>
                    <a:pt x="136" y="240"/>
                  </a:lnTo>
                  <a:lnTo>
                    <a:pt x="138" y="240"/>
                  </a:lnTo>
                  <a:lnTo>
                    <a:pt x="134" y="248"/>
                  </a:lnTo>
                  <a:close/>
                  <a:moveTo>
                    <a:pt x="122" y="240"/>
                  </a:moveTo>
                  <a:lnTo>
                    <a:pt x="122" y="240"/>
                  </a:lnTo>
                  <a:lnTo>
                    <a:pt x="120" y="242"/>
                  </a:lnTo>
                  <a:lnTo>
                    <a:pt x="120" y="238"/>
                  </a:lnTo>
                  <a:lnTo>
                    <a:pt x="118" y="236"/>
                  </a:lnTo>
                  <a:lnTo>
                    <a:pt x="124" y="220"/>
                  </a:lnTo>
                  <a:lnTo>
                    <a:pt x="124" y="224"/>
                  </a:lnTo>
                  <a:lnTo>
                    <a:pt x="124" y="230"/>
                  </a:lnTo>
                  <a:lnTo>
                    <a:pt x="122" y="236"/>
                  </a:lnTo>
                  <a:lnTo>
                    <a:pt x="122" y="240"/>
                  </a:lnTo>
                  <a:close/>
                  <a:moveTo>
                    <a:pt x="44" y="172"/>
                  </a:moveTo>
                  <a:lnTo>
                    <a:pt x="44" y="168"/>
                  </a:lnTo>
                  <a:lnTo>
                    <a:pt x="48" y="160"/>
                  </a:lnTo>
                  <a:lnTo>
                    <a:pt x="48" y="166"/>
                  </a:lnTo>
                  <a:lnTo>
                    <a:pt x="44" y="172"/>
                  </a:lnTo>
                  <a:close/>
                  <a:moveTo>
                    <a:pt x="44" y="190"/>
                  </a:moveTo>
                  <a:lnTo>
                    <a:pt x="38" y="192"/>
                  </a:lnTo>
                  <a:lnTo>
                    <a:pt x="44" y="180"/>
                  </a:lnTo>
                  <a:lnTo>
                    <a:pt x="44" y="188"/>
                  </a:lnTo>
                  <a:lnTo>
                    <a:pt x="44" y="190"/>
                  </a:lnTo>
                  <a:close/>
                  <a:moveTo>
                    <a:pt x="40" y="200"/>
                  </a:moveTo>
                  <a:lnTo>
                    <a:pt x="36" y="204"/>
                  </a:lnTo>
                  <a:lnTo>
                    <a:pt x="40" y="194"/>
                  </a:lnTo>
                  <a:lnTo>
                    <a:pt x="44" y="196"/>
                  </a:lnTo>
                  <a:lnTo>
                    <a:pt x="40" y="200"/>
                  </a:lnTo>
                  <a:close/>
                  <a:moveTo>
                    <a:pt x="30" y="226"/>
                  </a:moveTo>
                  <a:lnTo>
                    <a:pt x="30" y="222"/>
                  </a:lnTo>
                  <a:lnTo>
                    <a:pt x="36" y="210"/>
                  </a:lnTo>
                  <a:lnTo>
                    <a:pt x="34" y="222"/>
                  </a:lnTo>
                  <a:lnTo>
                    <a:pt x="30" y="226"/>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49" name="Freeform 255"/>
            <p:cNvSpPr>
              <a:spLocks noEditPoints="1"/>
            </p:cNvSpPr>
            <p:nvPr userDrawn="1"/>
          </p:nvSpPr>
          <p:spPr bwMode="auto">
            <a:xfrm>
              <a:off x="7623175" y="4832350"/>
              <a:ext cx="254000" cy="419100"/>
            </a:xfrm>
            <a:custGeom>
              <a:avLst/>
              <a:gdLst>
                <a:gd name="T0" fmla="*/ 2147483647 w 160"/>
                <a:gd name="T1" fmla="*/ 2147483647 h 264"/>
                <a:gd name="T2" fmla="*/ 2147483647 w 160"/>
                <a:gd name="T3" fmla="*/ 2147483647 h 264"/>
                <a:gd name="T4" fmla="*/ 2147483647 w 160"/>
                <a:gd name="T5" fmla="*/ 2147483647 h 264"/>
                <a:gd name="T6" fmla="*/ 2147483647 w 160"/>
                <a:gd name="T7" fmla="*/ 2147483647 h 264"/>
                <a:gd name="T8" fmla="*/ 2147483647 w 160"/>
                <a:gd name="T9" fmla="*/ 2147483647 h 264"/>
                <a:gd name="T10" fmla="*/ 2147483647 w 160"/>
                <a:gd name="T11" fmla="*/ 2147483647 h 264"/>
                <a:gd name="T12" fmla="*/ 2147483647 w 160"/>
                <a:gd name="T13" fmla="*/ 2147483647 h 264"/>
                <a:gd name="T14" fmla="*/ 2147483647 w 160"/>
                <a:gd name="T15" fmla="*/ 2147483647 h 264"/>
                <a:gd name="T16" fmla="*/ 2147483647 w 160"/>
                <a:gd name="T17" fmla="*/ 2147483647 h 264"/>
                <a:gd name="T18" fmla="*/ 2147483647 w 160"/>
                <a:gd name="T19" fmla="*/ 2147483647 h 264"/>
                <a:gd name="T20" fmla="*/ 2147483647 w 160"/>
                <a:gd name="T21" fmla="*/ 2147483647 h 264"/>
                <a:gd name="T22" fmla="*/ 2147483647 w 160"/>
                <a:gd name="T23" fmla="*/ 2147483647 h 264"/>
                <a:gd name="T24" fmla="*/ 2147483647 w 160"/>
                <a:gd name="T25" fmla="*/ 2147483647 h 264"/>
                <a:gd name="T26" fmla="*/ 2147483647 w 160"/>
                <a:gd name="T27" fmla="*/ 2147483647 h 264"/>
                <a:gd name="T28" fmla="*/ 2147483647 w 160"/>
                <a:gd name="T29" fmla="*/ 2147483647 h 264"/>
                <a:gd name="T30" fmla="*/ 2147483647 w 160"/>
                <a:gd name="T31" fmla="*/ 2147483647 h 264"/>
                <a:gd name="T32" fmla="*/ 2147483647 w 160"/>
                <a:gd name="T33" fmla="*/ 2147483647 h 264"/>
                <a:gd name="T34" fmla="*/ 2147483647 w 160"/>
                <a:gd name="T35" fmla="*/ 2147483647 h 264"/>
                <a:gd name="T36" fmla="*/ 2147483647 w 160"/>
                <a:gd name="T37" fmla="*/ 2147483647 h 264"/>
                <a:gd name="T38" fmla="*/ 2147483647 w 160"/>
                <a:gd name="T39" fmla="*/ 2147483647 h 264"/>
                <a:gd name="T40" fmla="*/ 2147483647 w 160"/>
                <a:gd name="T41" fmla="*/ 2147483647 h 264"/>
                <a:gd name="T42" fmla="*/ 2147483647 w 160"/>
                <a:gd name="T43" fmla="*/ 2147483647 h 264"/>
                <a:gd name="T44" fmla="*/ 2147483647 w 160"/>
                <a:gd name="T45" fmla="*/ 2147483647 h 264"/>
                <a:gd name="T46" fmla="*/ 2147483647 w 160"/>
                <a:gd name="T47" fmla="*/ 2147483647 h 264"/>
                <a:gd name="T48" fmla="*/ 2147483647 w 160"/>
                <a:gd name="T49" fmla="*/ 2147483647 h 264"/>
                <a:gd name="T50" fmla="*/ 2147483647 w 160"/>
                <a:gd name="T51" fmla="*/ 2147483647 h 264"/>
                <a:gd name="T52" fmla="*/ 2147483647 w 160"/>
                <a:gd name="T53" fmla="*/ 2147483647 h 264"/>
                <a:gd name="T54" fmla="*/ 2147483647 w 160"/>
                <a:gd name="T55" fmla="*/ 2147483647 h 264"/>
                <a:gd name="T56" fmla="*/ 2147483647 w 160"/>
                <a:gd name="T57" fmla="*/ 2147483647 h 264"/>
                <a:gd name="T58" fmla="*/ 2147483647 w 160"/>
                <a:gd name="T59" fmla="*/ 2147483647 h 264"/>
                <a:gd name="T60" fmla="*/ 2147483647 w 160"/>
                <a:gd name="T61" fmla="*/ 2147483647 h 264"/>
                <a:gd name="T62" fmla="*/ 2147483647 w 160"/>
                <a:gd name="T63" fmla="*/ 2147483647 h 264"/>
                <a:gd name="T64" fmla="*/ 2147483647 w 160"/>
                <a:gd name="T65" fmla="*/ 2147483647 h 264"/>
                <a:gd name="T66" fmla="*/ 2147483647 w 160"/>
                <a:gd name="T67" fmla="*/ 2147483647 h 264"/>
                <a:gd name="T68" fmla="*/ 2147483647 w 160"/>
                <a:gd name="T69" fmla="*/ 2147483647 h 264"/>
                <a:gd name="T70" fmla="*/ 2147483647 w 160"/>
                <a:gd name="T71" fmla="*/ 2147483647 h 264"/>
                <a:gd name="T72" fmla="*/ 2147483647 w 160"/>
                <a:gd name="T73" fmla="*/ 2147483647 h 264"/>
                <a:gd name="T74" fmla="*/ 2147483647 w 160"/>
                <a:gd name="T75" fmla="*/ 2147483647 h 264"/>
                <a:gd name="T76" fmla="*/ 2147483647 w 160"/>
                <a:gd name="T77" fmla="*/ 2147483647 h 264"/>
                <a:gd name="T78" fmla="*/ 2147483647 w 160"/>
                <a:gd name="T79" fmla="*/ 2147483647 h 264"/>
                <a:gd name="T80" fmla="*/ 2147483647 w 160"/>
                <a:gd name="T81" fmla="*/ 2147483647 h 264"/>
                <a:gd name="T82" fmla="*/ 2147483647 w 160"/>
                <a:gd name="T83" fmla="*/ 2147483647 h 264"/>
                <a:gd name="T84" fmla="*/ 2147483647 w 160"/>
                <a:gd name="T85" fmla="*/ 2147483647 h 264"/>
                <a:gd name="T86" fmla="*/ 2147483647 w 160"/>
                <a:gd name="T87" fmla="*/ 2147483647 h 264"/>
                <a:gd name="T88" fmla="*/ 2147483647 w 160"/>
                <a:gd name="T89" fmla="*/ 2147483647 h 264"/>
                <a:gd name="T90" fmla="*/ 2147483647 w 160"/>
                <a:gd name="T91" fmla="*/ 2147483647 h 264"/>
                <a:gd name="T92" fmla="*/ 2147483647 w 160"/>
                <a:gd name="T93" fmla="*/ 2147483647 h 264"/>
                <a:gd name="T94" fmla="*/ 2147483647 w 160"/>
                <a:gd name="T95" fmla="*/ 2147483647 h 264"/>
                <a:gd name="T96" fmla="*/ 2147483647 w 160"/>
                <a:gd name="T97" fmla="*/ 2147483647 h 264"/>
                <a:gd name="T98" fmla="*/ 2147483647 w 160"/>
                <a:gd name="T99" fmla="*/ 2147483647 h 264"/>
                <a:gd name="T100" fmla="*/ 2147483647 w 160"/>
                <a:gd name="T101" fmla="*/ 2147483647 h 264"/>
                <a:gd name="T102" fmla="*/ 2147483647 w 160"/>
                <a:gd name="T103" fmla="*/ 2147483647 h 264"/>
                <a:gd name="T104" fmla="*/ 2147483647 w 160"/>
                <a:gd name="T105" fmla="*/ 2147483647 h 2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0" h="264">
                  <a:moveTo>
                    <a:pt x="160" y="40"/>
                  </a:moveTo>
                  <a:lnTo>
                    <a:pt x="160" y="40"/>
                  </a:lnTo>
                  <a:lnTo>
                    <a:pt x="160" y="36"/>
                  </a:lnTo>
                  <a:lnTo>
                    <a:pt x="158" y="34"/>
                  </a:lnTo>
                  <a:lnTo>
                    <a:pt x="150" y="32"/>
                  </a:lnTo>
                  <a:lnTo>
                    <a:pt x="138" y="28"/>
                  </a:lnTo>
                  <a:lnTo>
                    <a:pt x="128" y="28"/>
                  </a:lnTo>
                  <a:lnTo>
                    <a:pt x="118" y="28"/>
                  </a:lnTo>
                  <a:lnTo>
                    <a:pt x="112" y="26"/>
                  </a:lnTo>
                  <a:lnTo>
                    <a:pt x="106" y="22"/>
                  </a:lnTo>
                  <a:lnTo>
                    <a:pt x="104" y="22"/>
                  </a:lnTo>
                  <a:lnTo>
                    <a:pt x="102" y="26"/>
                  </a:lnTo>
                  <a:lnTo>
                    <a:pt x="100" y="20"/>
                  </a:lnTo>
                  <a:lnTo>
                    <a:pt x="96" y="20"/>
                  </a:lnTo>
                  <a:lnTo>
                    <a:pt x="76" y="16"/>
                  </a:lnTo>
                  <a:lnTo>
                    <a:pt x="62" y="12"/>
                  </a:lnTo>
                  <a:lnTo>
                    <a:pt x="48" y="8"/>
                  </a:lnTo>
                  <a:lnTo>
                    <a:pt x="44" y="8"/>
                  </a:lnTo>
                  <a:lnTo>
                    <a:pt x="42" y="12"/>
                  </a:lnTo>
                  <a:lnTo>
                    <a:pt x="40" y="8"/>
                  </a:lnTo>
                  <a:lnTo>
                    <a:pt x="36" y="6"/>
                  </a:lnTo>
                  <a:lnTo>
                    <a:pt x="26" y="2"/>
                  </a:lnTo>
                  <a:lnTo>
                    <a:pt x="16" y="0"/>
                  </a:lnTo>
                  <a:lnTo>
                    <a:pt x="10" y="2"/>
                  </a:lnTo>
                  <a:lnTo>
                    <a:pt x="8" y="6"/>
                  </a:lnTo>
                  <a:lnTo>
                    <a:pt x="4" y="18"/>
                  </a:lnTo>
                  <a:lnTo>
                    <a:pt x="4" y="28"/>
                  </a:lnTo>
                  <a:lnTo>
                    <a:pt x="4" y="30"/>
                  </a:lnTo>
                  <a:lnTo>
                    <a:pt x="6" y="32"/>
                  </a:lnTo>
                  <a:lnTo>
                    <a:pt x="10" y="32"/>
                  </a:lnTo>
                  <a:lnTo>
                    <a:pt x="8" y="38"/>
                  </a:lnTo>
                  <a:lnTo>
                    <a:pt x="6" y="36"/>
                  </a:lnTo>
                  <a:lnTo>
                    <a:pt x="4" y="36"/>
                  </a:lnTo>
                  <a:lnTo>
                    <a:pt x="2" y="38"/>
                  </a:lnTo>
                  <a:lnTo>
                    <a:pt x="0" y="42"/>
                  </a:lnTo>
                  <a:lnTo>
                    <a:pt x="2" y="46"/>
                  </a:lnTo>
                  <a:lnTo>
                    <a:pt x="4" y="46"/>
                  </a:lnTo>
                  <a:lnTo>
                    <a:pt x="18" y="50"/>
                  </a:lnTo>
                  <a:lnTo>
                    <a:pt x="30" y="52"/>
                  </a:lnTo>
                  <a:lnTo>
                    <a:pt x="42" y="54"/>
                  </a:lnTo>
                  <a:lnTo>
                    <a:pt x="48" y="58"/>
                  </a:lnTo>
                  <a:lnTo>
                    <a:pt x="50" y="60"/>
                  </a:lnTo>
                  <a:lnTo>
                    <a:pt x="50" y="62"/>
                  </a:lnTo>
                  <a:lnTo>
                    <a:pt x="44" y="80"/>
                  </a:lnTo>
                  <a:lnTo>
                    <a:pt x="40" y="98"/>
                  </a:lnTo>
                  <a:lnTo>
                    <a:pt x="40" y="104"/>
                  </a:lnTo>
                  <a:lnTo>
                    <a:pt x="28" y="152"/>
                  </a:lnTo>
                  <a:lnTo>
                    <a:pt x="16" y="198"/>
                  </a:lnTo>
                  <a:lnTo>
                    <a:pt x="12" y="216"/>
                  </a:lnTo>
                  <a:lnTo>
                    <a:pt x="14" y="218"/>
                  </a:lnTo>
                  <a:lnTo>
                    <a:pt x="16" y="218"/>
                  </a:lnTo>
                  <a:lnTo>
                    <a:pt x="12" y="220"/>
                  </a:lnTo>
                  <a:lnTo>
                    <a:pt x="10" y="228"/>
                  </a:lnTo>
                  <a:lnTo>
                    <a:pt x="10" y="232"/>
                  </a:lnTo>
                  <a:lnTo>
                    <a:pt x="10" y="234"/>
                  </a:lnTo>
                  <a:lnTo>
                    <a:pt x="16" y="236"/>
                  </a:lnTo>
                  <a:lnTo>
                    <a:pt x="10" y="236"/>
                  </a:lnTo>
                  <a:lnTo>
                    <a:pt x="4" y="248"/>
                  </a:lnTo>
                  <a:lnTo>
                    <a:pt x="4" y="252"/>
                  </a:lnTo>
                  <a:lnTo>
                    <a:pt x="6" y="254"/>
                  </a:lnTo>
                  <a:lnTo>
                    <a:pt x="18" y="254"/>
                  </a:lnTo>
                  <a:lnTo>
                    <a:pt x="20" y="256"/>
                  </a:lnTo>
                  <a:lnTo>
                    <a:pt x="26" y="258"/>
                  </a:lnTo>
                  <a:lnTo>
                    <a:pt x="30" y="252"/>
                  </a:lnTo>
                  <a:lnTo>
                    <a:pt x="30" y="258"/>
                  </a:lnTo>
                  <a:lnTo>
                    <a:pt x="32" y="258"/>
                  </a:lnTo>
                  <a:lnTo>
                    <a:pt x="46" y="264"/>
                  </a:lnTo>
                  <a:lnTo>
                    <a:pt x="50" y="264"/>
                  </a:lnTo>
                  <a:lnTo>
                    <a:pt x="54" y="264"/>
                  </a:lnTo>
                  <a:lnTo>
                    <a:pt x="56" y="262"/>
                  </a:lnTo>
                  <a:lnTo>
                    <a:pt x="58" y="256"/>
                  </a:lnTo>
                  <a:lnTo>
                    <a:pt x="58" y="252"/>
                  </a:lnTo>
                  <a:lnTo>
                    <a:pt x="58" y="240"/>
                  </a:lnTo>
                  <a:lnTo>
                    <a:pt x="62" y="222"/>
                  </a:lnTo>
                  <a:lnTo>
                    <a:pt x="64" y="214"/>
                  </a:lnTo>
                  <a:lnTo>
                    <a:pt x="64" y="210"/>
                  </a:lnTo>
                  <a:lnTo>
                    <a:pt x="66" y="210"/>
                  </a:lnTo>
                  <a:lnTo>
                    <a:pt x="64" y="208"/>
                  </a:lnTo>
                  <a:lnTo>
                    <a:pt x="66" y="208"/>
                  </a:lnTo>
                  <a:lnTo>
                    <a:pt x="66" y="204"/>
                  </a:lnTo>
                  <a:lnTo>
                    <a:pt x="64" y="200"/>
                  </a:lnTo>
                  <a:lnTo>
                    <a:pt x="68" y="190"/>
                  </a:lnTo>
                  <a:lnTo>
                    <a:pt x="68" y="182"/>
                  </a:lnTo>
                  <a:lnTo>
                    <a:pt x="70" y="182"/>
                  </a:lnTo>
                  <a:lnTo>
                    <a:pt x="72" y="182"/>
                  </a:lnTo>
                  <a:lnTo>
                    <a:pt x="78" y="162"/>
                  </a:lnTo>
                  <a:lnTo>
                    <a:pt x="74" y="164"/>
                  </a:lnTo>
                  <a:lnTo>
                    <a:pt x="72" y="170"/>
                  </a:lnTo>
                  <a:lnTo>
                    <a:pt x="70" y="176"/>
                  </a:lnTo>
                  <a:lnTo>
                    <a:pt x="68" y="176"/>
                  </a:lnTo>
                  <a:lnTo>
                    <a:pt x="68" y="172"/>
                  </a:lnTo>
                  <a:lnTo>
                    <a:pt x="70" y="168"/>
                  </a:lnTo>
                  <a:lnTo>
                    <a:pt x="70" y="164"/>
                  </a:lnTo>
                  <a:lnTo>
                    <a:pt x="74" y="160"/>
                  </a:lnTo>
                  <a:lnTo>
                    <a:pt x="74" y="158"/>
                  </a:lnTo>
                  <a:lnTo>
                    <a:pt x="76" y="158"/>
                  </a:lnTo>
                  <a:lnTo>
                    <a:pt x="76" y="156"/>
                  </a:lnTo>
                  <a:lnTo>
                    <a:pt x="74" y="156"/>
                  </a:lnTo>
                  <a:lnTo>
                    <a:pt x="76" y="144"/>
                  </a:lnTo>
                  <a:lnTo>
                    <a:pt x="80" y="146"/>
                  </a:lnTo>
                  <a:lnTo>
                    <a:pt x="80" y="144"/>
                  </a:lnTo>
                  <a:lnTo>
                    <a:pt x="76" y="142"/>
                  </a:lnTo>
                  <a:lnTo>
                    <a:pt x="84" y="138"/>
                  </a:lnTo>
                  <a:lnTo>
                    <a:pt x="78" y="136"/>
                  </a:lnTo>
                  <a:lnTo>
                    <a:pt x="84" y="134"/>
                  </a:lnTo>
                  <a:lnTo>
                    <a:pt x="82" y="128"/>
                  </a:lnTo>
                  <a:lnTo>
                    <a:pt x="84" y="118"/>
                  </a:lnTo>
                  <a:lnTo>
                    <a:pt x="88" y="112"/>
                  </a:lnTo>
                  <a:lnTo>
                    <a:pt x="84" y="110"/>
                  </a:lnTo>
                  <a:lnTo>
                    <a:pt x="84" y="108"/>
                  </a:lnTo>
                  <a:lnTo>
                    <a:pt x="86" y="106"/>
                  </a:lnTo>
                  <a:lnTo>
                    <a:pt x="88" y="104"/>
                  </a:lnTo>
                  <a:lnTo>
                    <a:pt x="88" y="102"/>
                  </a:lnTo>
                  <a:lnTo>
                    <a:pt x="90" y="98"/>
                  </a:lnTo>
                  <a:lnTo>
                    <a:pt x="94" y="94"/>
                  </a:lnTo>
                  <a:lnTo>
                    <a:pt x="90" y="92"/>
                  </a:lnTo>
                  <a:lnTo>
                    <a:pt x="94" y="88"/>
                  </a:lnTo>
                  <a:lnTo>
                    <a:pt x="94" y="86"/>
                  </a:lnTo>
                  <a:lnTo>
                    <a:pt x="94" y="78"/>
                  </a:lnTo>
                  <a:lnTo>
                    <a:pt x="96" y="74"/>
                  </a:lnTo>
                  <a:lnTo>
                    <a:pt x="96" y="68"/>
                  </a:lnTo>
                  <a:lnTo>
                    <a:pt x="100" y="66"/>
                  </a:lnTo>
                  <a:lnTo>
                    <a:pt x="120" y="74"/>
                  </a:lnTo>
                  <a:lnTo>
                    <a:pt x="128" y="74"/>
                  </a:lnTo>
                  <a:lnTo>
                    <a:pt x="142" y="78"/>
                  </a:lnTo>
                  <a:lnTo>
                    <a:pt x="148" y="78"/>
                  </a:lnTo>
                  <a:lnTo>
                    <a:pt x="150" y="74"/>
                  </a:lnTo>
                  <a:lnTo>
                    <a:pt x="154" y="64"/>
                  </a:lnTo>
                  <a:lnTo>
                    <a:pt x="156" y="56"/>
                  </a:lnTo>
                  <a:lnTo>
                    <a:pt x="154" y="50"/>
                  </a:lnTo>
                  <a:lnTo>
                    <a:pt x="160" y="40"/>
                  </a:lnTo>
                  <a:close/>
                  <a:moveTo>
                    <a:pt x="124" y="38"/>
                  </a:moveTo>
                  <a:lnTo>
                    <a:pt x="120" y="40"/>
                  </a:lnTo>
                  <a:lnTo>
                    <a:pt x="126" y="32"/>
                  </a:lnTo>
                  <a:lnTo>
                    <a:pt x="130" y="32"/>
                  </a:lnTo>
                  <a:lnTo>
                    <a:pt x="124" y="38"/>
                  </a:lnTo>
                  <a:close/>
                  <a:moveTo>
                    <a:pt x="128" y="48"/>
                  </a:moveTo>
                  <a:lnTo>
                    <a:pt x="128" y="48"/>
                  </a:lnTo>
                  <a:lnTo>
                    <a:pt x="124" y="54"/>
                  </a:lnTo>
                  <a:lnTo>
                    <a:pt x="124" y="46"/>
                  </a:lnTo>
                  <a:lnTo>
                    <a:pt x="122" y="42"/>
                  </a:lnTo>
                  <a:lnTo>
                    <a:pt x="124" y="40"/>
                  </a:lnTo>
                  <a:lnTo>
                    <a:pt x="126" y="34"/>
                  </a:lnTo>
                  <a:lnTo>
                    <a:pt x="128" y="42"/>
                  </a:lnTo>
                  <a:lnTo>
                    <a:pt x="128" y="48"/>
                  </a:lnTo>
                  <a:close/>
                  <a:moveTo>
                    <a:pt x="124" y="58"/>
                  </a:moveTo>
                  <a:lnTo>
                    <a:pt x="124" y="58"/>
                  </a:lnTo>
                  <a:lnTo>
                    <a:pt x="124" y="56"/>
                  </a:lnTo>
                  <a:lnTo>
                    <a:pt x="122" y="54"/>
                  </a:lnTo>
                  <a:lnTo>
                    <a:pt x="126" y="52"/>
                  </a:lnTo>
                  <a:lnTo>
                    <a:pt x="124" y="58"/>
                  </a:lnTo>
                  <a:close/>
                  <a:moveTo>
                    <a:pt x="48" y="42"/>
                  </a:moveTo>
                  <a:lnTo>
                    <a:pt x="42" y="44"/>
                  </a:lnTo>
                  <a:lnTo>
                    <a:pt x="46" y="40"/>
                  </a:lnTo>
                  <a:lnTo>
                    <a:pt x="50" y="34"/>
                  </a:lnTo>
                  <a:lnTo>
                    <a:pt x="48" y="42"/>
                  </a:lnTo>
                  <a:close/>
                  <a:moveTo>
                    <a:pt x="20" y="28"/>
                  </a:moveTo>
                  <a:lnTo>
                    <a:pt x="20" y="28"/>
                  </a:lnTo>
                  <a:lnTo>
                    <a:pt x="18" y="28"/>
                  </a:lnTo>
                  <a:lnTo>
                    <a:pt x="20" y="28"/>
                  </a:lnTo>
                  <a:lnTo>
                    <a:pt x="18" y="38"/>
                  </a:lnTo>
                  <a:lnTo>
                    <a:pt x="14" y="38"/>
                  </a:lnTo>
                  <a:lnTo>
                    <a:pt x="12" y="40"/>
                  </a:lnTo>
                  <a:lnTo>
                    <a:pt x="10" y="44"/>
                  </a:lnTo>
                  <a:lnTo>
                    <a:pt x="10" y="38"/>
                  </a:lnTo>
                  <a:lnTo>
                    <a:pt x="12" y="32"/>
                  </a:lnTo>
                  <a:lnTo>
                    <a:pt x="12" y="28"/>
                  </a:lnTo>
                  <a:lnTo>
                    <a:pt x="16" y="30"/>
                  </a:lnTo>
                  <a:lnTo>
                    <a:pt x="14" y="16"/>
                  </a:lnTo>
                  <a:lnTo>
                    <a:pt x="12" y="18"/>
                  </a:lnTo>
                  <a:lnTo>
                    <a:pt x="12" y="26"/>
                  </a:lnTo>
                  <a:lnTo>
                    <a:pt x="6" y="28"/>
                  </a:lnTo>
                  <a:lnTo>
                    <a:pt x="10" y="20"/>
                  </a:lnTo>
                  <a:lnTo>
                    <a:pt x="10" y="10"/>
                  </a:lnTo>
                  <a:lnTo>
                    <a:pt x="12" y="12"/>
                  </a:lnTo>
                  <a:lnTo>
                    <a:pt x="14" y="12"/>
                  </a:lnTo>
                  <a:lnTo>
                    <a:pt x="16" y="12"/>
                  </a:lnTo>
                  <a:lnTo>
                    <a:pt x="20" y="14"/>
                  </a:lnTo>
                  <a:lnTo>
                    <a:pt x="18" y="20"/>
                  </a:lnTo>
                  <a:lnTo>
                    <a:pt x="20" y="24"/>
                  </a:lnTo>
                  <a:lnTo>
                    <a:pt x="20" y="28"/>
                  </a:lnTo>
                  <a:close/>
                  <a:moveTo>
                    <a:pt x="40" y="146"/>
                  </a:moveTo>
                  <a:lnTo>
                    <a:pt x="40" y="146"/>
                  </a:lnTo>
                  <a:lnTo>
                    <a:pt x="42" y="138"/>
                  </a:lnTo>
                  <a:lnTo>
                    <a:pt x="46" y="134"/>
                  </a:lnTo>
                  <a:lnTo>
                    <a:pt x="44" y="146"/>
                  </a:lnTo>
                  <a:lnTo>
                    <a:pt x="40" y="146"/>
                  </a:lnTo>
                  <a:close/>
                  <a:moveTo>
                    <a:pt x="44" y="160"/>
                  </a:moveTo>
                  <a:lnTo>
                    <a:pt x="44" y="160"/>
                  </a:lnTo>
                  <a:lnTo>
                    <a:pt x="40" y="164"/>
                  </a:lnTo>
                  <a:lnTo>
                    <a:pt x="36" y="160"/>
                  </a:lnTo>
                  <a:lnTo>
                    <a:pt x="36" y="158"/>
                  </a:lnTo>
                  <a:lnTo>
                    <a:pt x="38" y="150"/>
                  </a:lnTo>
                  <a:lnTo>
                    <a:pt x="42" y="148"/>
                  </a:lnTo>
                  <a:lnTo>
                    <a:pt x="44" y="148"/>
                  </a:lnTo>
                  <a:lnTo>
                    <a:pt x="44" y="160"/>
                  </a:lnTo>
                  <a:close/>
                  <a:moveTo>
                    <a:pt x="38" y="184"/>
                  </a:moveTo>
                  <a:lnTo>
                    <a:pt x="38" y="184"/>
                  </a:lnTo>
                  <a:lnTo>
                    <a:pt x="36" y="184"/>
                  </a:lnTo>
                  <a:lnTo>
                    <a:pt x="36" y="186"/>
                  </a:lnTo>
                  <a:lnTo>
                    <a:pt x="36" y="192"/>
                  </a:lnTo>
                  <a:lnTo>
                    <a:pt x="30" y="202"/>
                  </a:lnTo>
                  <a:lnTo>
                    <a:pt x="32" y="206"/>
                  </a:lnTo>
                  <a:lnTo>
                    <a:pt x="30" y="212"/>
                  </a:lnTo>
                  <a:lnTo>
                    <a:pt x="26" y="212"/>
                  </a:lnTo>
                  <a:lnTo>
                    <a:pt x="22" y="216"/>
                  </a:lnTo>
                  <a:lnTo>
                    <a:pt x="26" y="202"/>
                  </a:lnTo>
                  <a:lnTo>
                    <a:pt x="32" y="192"/>
                  </a:lnTo>
                  <a:lnTo>
                    <a:pt x="32" y="184"/>
                  </a:lnTo>
                  <a:lnTo>
                    <a:pt x="28" y="182"/>
                  </a:lnTo>
                  <a:lnTo>
                    <a:pt x="28" y="180"/>
                  </a:lnTo>
                  <a:lnTo>
                    <a:pt x="28" y="178"/>
                  </a:lnTo>
                  <a:lnTo>
                    <a:pt x="32" y="176"/>
                  </a:lnTo>
                  <a:lnTo>
                    <a:pt x="34" y="178"/>
                  </a:lnTo>
                  <a:lnTo>
                    <a:pt x="32" y="174"/>
                  </a:lnTo>
                  <a:lnTo>
                    <a:pt x="34" y="170"/>
                  </a:lnTo>
                  <a:lnTo>
                    <a:pt x="32" y="168"/>
                  </a:lnTo>
                  <a:lnTo>
                    <a:pt x="34" y="160"/>
                  </a:lnTo>
                  <a:lnTo>
                    <a:pt x="38" y="166"/>
                  </a:lnTo>
                  <a:lnTo>
                    <a:pt x="40" y="170"/>
                  </a:lnTo>
                  <a:lnTo>
                    <a:pt x="38" y="170"/>
                  </a:lnTo>
                  <a:lnTo>
                    <a:pt x="40" y="172"/>
                  </a:lnTo>
                  <a:lnTo>
                    <a:pt x="36" y="180"/>
                  </a:lnTo>
                  <a:lnTo>
                    <a:pt x="38" y="184"/>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50" name="Freeform 256"/>
            <p:cNvSpPr>
              <a:spLocks noEditPoints="1"/>
            </p:cNvSpPr>
            <p:nvPr userDrawn="1"/>
          </p:nvSpPr>
          <p:spPr bwMode="auto">
            <a:xfrm>
              <a:off x="7829550" y="4899025"/>
              <a:ext cx="161925" cy="396875"/>
            </a:xfrm>
            <a:custGeom>
              <a:avLst/>
              <a:gdLst>
                <a:gd name="T0" fmla="*/ 2147483647 w 102"/>
                <a:gd name="T1" fmla="*/ 2147483647 h 250"/>
                <a:gd name="T2" fmla="*/ 2147483647 w 102"/>
                <a:gd name="T3" fmla="*/ 2147483647 h 250"/>
                <a:gd name="T4" fmla="*/ 2147483647 w 102"/>
                <a:gd name="T5" fmla="*/ 2147483647 h 250"/>
                <a:gd name="T6" fmla="*/ 2147483647 w 102"/>
                <a:gd name="T7" fmla="*/ 2147483647 h 250"/>
                <a:gd name="T8" fmla="*/ 2147483647 w 102"/>
                <a:gd name="T9" fmla="*/ 2147483647 h 250"/>
                <a:gd name="T10" fmla="*/ 2147483647 w 102"/>
                <a:gd name="T11" fmla="*/ 2147483647 h 250"/>
                <a:gd name="T12" fmla="*/ 2147483647 w 102"/>
                <a:gd name="T13" fmla="*/ 2147483647 h 250"/>
                <a:gd name="T14" fmla="*/ 2147483647 w 102"/>
                <a:gd name="T15" fmla="*/ 2147483647 h 250"/>
                <a:gd name="T16" fmla="*/ 2147483647 w 102"/>
                <a:gd name="T17" fmla="*/ 2147483647 h 250"/>
                <a:gd name="T18" fmla="*/ 2147483647 w 102"/>
                <a:gd name="T19" fmla="*/ 2147483647 h 250"/>
                <a:gd name="T20" fmla="*/ 2147483647 w 102"/>
                <a:gd name="T21" fmla="*/ 2147483647 h 250"/>
                <a:gd name="T22" fmla="*/ 2147483647 w 102"/>
                <a:gd name="T23" fmla="*/ 2147483647 h 250"/>
                <a:gd name="T24" fmla="*/ 2147483647 w 102"/>
                <a:gd name="T25" fmla="*/ 2147483647 h 250"/>
                <a:gd name="T26" fmla="*/ 2147483647 w 102"/>
                <a:gd name="T27" fmla="*/ 2147483647 h 250"/>
                <a:gd name="T28" fmla="*/ 2147483647 w 102"/>
                <a:gd name="T29" fmla="*/ 2147483647 h 250"/>
                <a:gd name="T30" fmla="*/ 2147483647 w 102"/>
                <a:gd name="T31" fmla="*/ 2147483647 h 250"/>
                <a:gd name="T32" fmla="*/ 2147483647 w 102"/>
                <a:gd name="T33" fmla="*/ 2147483647 h 250"/>
                <a:gd name="T34" fmla="*/ 2147483647 w 102"/>
                <a:gd name="T35" fmla="*/ 2147483647 h 250"/>
                <a:gd name="T36" fmla="*/ 2147483647 w 102"/>
                <a:gd name="T37" fmla="*/ 2147483647 h 250"/>
                <a:gd name="T38" fmla="*/ 2147483647 w 102"/>
                <a:gd name="T39" fmla="*/ 2147483647 h 250"/>
                <a:gd name="T40" fmla="*/ 2147483647 w 102"/>
                <a:gd name="T41" fmla="*/ 2147483647 h 250"/>
                <a:gd name="T42" fmla="*/ 2147483647 w 102"/>
                <a:gd name="T43" fmla="*/ 2147483647 h 250"/>
                <a:gd name="T44" fmla="*/ 2147483647 w 102"/>
                <a:gd name="T45" fmla="*/ 2147483647 h 250"/>
                <a:gd name="T46" fmla="*/ 2147483647 w 102"/>
                <a:gd name="T47" fmla="*/ 2147483647 h 250"/>
                <a:gd name="T48" fmla="*/ 2147483647 w 102"/>
                <a:gd name="T49" fmla="*/ 2147483647 h 250"/>
                <a:gd name="T50" fmla="*/ 2147483647 w 102"/>
                <a:gd name="T51" fmla="*/ 2147483647 h 250"/>
                <a:gd name="T52" fmla="*/ 2147483647 w 102"/>
                <a:gd name="T53" fmla="*/ 2147483647 h 250"/>
                <a:gd name="T54" fmla="*/ 2147483647 w 102"/>
                <a:gd name="T55" fmla="*/ 2147483647 h 250"/>
                <a:gd name="T56" fmla="*/ 2147483647 w 102"/>
                <a:gd name="T57" fmla="*/ 2147483647 h 250"/>
                <a:gd name="T58" fmla="*/ 2147483647 w 102"/>
                <a:gd name="T59" fmla="*/ 2147483647 h 250"/>
                <a:gd name="T60" fmla="*/ 2147483647 w 102"/>
                <a:gd name="T61" fmla="*/ 2147483647 h 250"/>
                <a:gd name="T62" fmla="*/ 2147483647 w 102"/>
                <a:gd name="T63" fmla="*/ 2147483647 h 250"/>
                <a:gd name="T64" fmla="*/ 2147483647 w 102"/>
                <a:gd name="T65" fmla="*/ 2147483647 h 250"/>
                <a:gd name="T66" fmla="*/ 2147483647 w 102"/>
                <a:gd name="T67" fmla="*/ 2147483647 h 250"/>
                <a:gd name="T68" fmla="*/ 2147483647 w 102"/>
                <a:gd name="T69" fmla="*/ 2147483647 h 250"/>
                <a:gd name="T70" fmla="*/ 2147483647 w 102"/>
                <a:gd name="T71" fmla="*/ 2147483647 h 250"/>
                <a:gd name="T72" fmla="*/ 2147483647 w 102"/>
                <a:gd name="T73" fmla="*/ 2147483647 h 250"/>
                <a:gd name="T74" fmla="*/ 2147483647 w 102"/>
                <a:gd name="T75" fmla="*/ 2147483647 h 250"/>
                <a:gd name="T76" fmla="*/ 2147483647 w 102"/>
                <a:gd name="T77" fmla="*/ 2147483647 h 250"/>
                <a:gd name="T78" fmla="*/ 2147483647 w 102"/>
                <a:gd name="T79" fmla="*/ 2147483647 h 250"/>
                <a:gd name="T80" fmla="*/ 2147483647 w 102"/>
                <a:gd name="T81" fmla="*/ 2147483647 h 250"/>
                <a:gd name="T82" fmla="*/ 2147483647 w 102"/>
                <a:gd name="T83" fmla="*/ 2147483647 h 250"/>
                <a:gd name="T84" fmla="*/ 2147483647 w 102"/>
                <a:gd name="T85" fmla="*/ 2147483647 h 250"/>
                <a:gd name="T86" fmla="*/ 2147483647 w 102"/>
                <a:gd name="T87" fmla="*/ 2147483647 h 250"/>
                <a:gd name="T88" fmla="*/ 2147483647 w 102"/>
                <a:gd name="T89" fmla="*/ 2147483647 h 250"/>
                <a:gd name="T90" fmla="*/ 2147483647 w 102"/>
                <a:gd name="T91" fmla="*/ 2147483647 h 250"/>
                <a:gd name="T92" fmla="*/ 2147483647 w 102"/>
                <a:gd name="T93" fmla="*/ 2147483647 h 250"/>
                <a:gd name="T94" fmla="*/ 2147483647 w 102"/>
                <a:gd name="T95" fmla="*/ 2147483647 h 250"/>
                <a:gd name="T96" fmla="*/ 2147483647 w 102"/>
                <a:gd name="T97" fmla="*/ 2147483647 h 250"/>
                <a:gd name="T98" fmla="*/ 2147483647 w 102"/>
                <a:gd name="T99" fmla="*/ 2147483647 h 250"/>
                <a:gd name="T100" fmla="*/ 2147483647 w 102"/>
                <a:gd name="T101" fmla="*/ 2147483647 h 250"/>
                <a:gd name="T102" fmla="*/ 2147483647 w 102"/>
                <a:gd name="T103" fmla="*/ 2147483647 h 250"/>
                <a:gd name="T104" fmla="*/ 2147483647 w 102"/>
                <a:gd name="T105" fmla="*/ 2147483647 h 250"/>
                <a:gd name="T106" fmla="*/ 2147483647 w 102"/>
                <a:gd name="T107" fmla="*/ 2147483647 h 250"/>
                <a:gd name="T108" fmla="*/ 2147483647 w 102"/>
                <a:gd name="T109" fmla="*/ 2147483647 h 250"/>
                <a:gd name="T110" fmla="*/ 2147483647 w 102"/>
                <a:gd name="T111" fmla="*/ 2147483647 h 250"/>
                <a:gd name="T112" fmla="*/ 2147483647 w 102"/>
                <a:gd name="T113" fmla="*/ 2147483647 h 250"/>
                <a:gd name="T114" fmla="*/ 2147483647 w 102"/>
                <a:gd name="T115" fmla="*/ 2147483647 h 2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2" h="250">
                  <a:moveTo>
                    <a:pt x="54" y="242"/>
                  </a:moveTo>
                  <a:lnTo>
                    <a:pt x="54" y="242"/>
                  </a:lnTo>
                  <a:lnTo>
                    <a:pt x="58" y="222"/>
                  </a:lnTo>
                  <a:lnTo>
                    <a:pt x="68" y="170"/>
                  </a:lnTo>
                  <a:lnTo>
                    <a:pt x="64" y="170"/>
                  </a:lnTo>
                  <a:lnTo>
                    <a:pt x="64" y="166"/>
                  </a:lnTo>
                  <a:lnTo>
                    <a:pt x="68" y="166"/>
                  </a:lnTo>
                  <a:lnTo>
                    <a:pt x="68" y="168"/>
                  </a:lnTo>
                  <a:lnTo>
                    <a:pt x="70" y="166"/>
                  </a:lnTo>
                  <a:lnTo>
                    <a:pt x="68" y="164"/>
                  </a:lnTo>
                  <a:lnTo>
                    <a:pt x="66" y="164"/>
                  </a:lnTo>
                  <a:lnTo>
                    <a:pt x="70" y="162"/>
                  </a:lnTo>
                  <a:lnTo>
                    <a:pt x="70" y="158"/>
                  </a:lnTo>
                  <a:lnTo>
                    <a:pt x="72" y="156"/>
                  </a:lnTo>
                  <a:lnTo>
                    <a:pt x="74" y="138"/>
                  </a:lnTo>
                  <a:lnTo>
                    <a:pt x="74" y="136"/>
                  </a:lnTo>
                  <a:lnTo>
                    <a:pt x="88" y="86"/>
                  </a:lnTo>
                  <a:lnTo>
                    <a:pt x="90" y="74"/>
                  </a:lnTo>
                  <a:lnTo>
                    <a:pt x="92" y="62"/>
                  </a:lnTo>
                  <a:lnTo>
                    <a:pt x="98" y="44"/>
                  </a:lnTo>
                  <a:lnTo>
                    <a:pt x="100" y="32"/>
                  </a:lnTo>
                  <a:lnTo>
                    <a:pt x="102" y="18"/>
                  </a:lnTo>
                  <a:lnTo>
                    <a:pt x="102" y="14"/>
                  </a:lnTo>
                  <a:lnTo>
                    <a:pt x="100" y="12"/>
                  </a:lnTo>
                  <a:lnTo>
                    <a:pt x="98" y="8"/>
                  </a:lnTo>
                  <a:lnTo>
                    <a:pt x="92" y="6"/>
                  </a:lnTo>
                  <a:lnTo>
                    <a:pt x="70" y="2"/>
                  </a:lnTo>
                  <a:lnTo>
                    <a:pt x="60" y="0"/>
                  </a:lnTo>
                  <a:lnTo>
                    <a:pt x="58" y="0"/>
                  </a:lnTo>
                  <a:lnTo>
                    <a:pt x="54" y="2"/>
                  </a:lnTo>
                  <a:lnTo>
                    <a:pt x="50" y="12"/>
                  </a:lnTo>
                  <a:lnTo>
                    <a:pt x="48" y="32"/>
                  </a:lnTo>
                  <a:lnTo>
                    <a:pt x="36" y="84"/>
                  </a:lnTo>
                  <a:lnTo>
                    <a:pt x="24" y="134"/>
                  </a:lnTo>
                  <a:lnTo>
                    <a:pt x="18" y="158"/>
                  </a:lnTo>
                  <a:lnTo>
                    <a:pt x="14" y="184"/>
                  </a:lnTo>
                  <a:lnTo>
                    <a:pt x="0" y="236"/>
                  </a:lnTo>
                  <a:lnTo>
                    <a:pt x="4" y="240"/>
                  </a:lnTo>
                  <a:lnTo>
                    <a:pt x="8" y="240"/>
                  </a:lnTo>
                  <a:lnTo>
                    <a:pt x="10" y="238"/>
                  </a:lnTo>
                  <a:lnTo>
                    <a:pt x="14" y="238"/>
                  </a:lnTo>
                  <a:lnTo>
                    <a:pt x="20" y="244"/>
                  </a:lnTo>
                  <a:lnTo>
                    <a:pt x="26" y="246"/>
                  </a:lnTo>
                  <a:lnTo>
                    <a:pt x="48" y="250"/>
                  </a:lnTo>
                  <a:lnTo>
                    <a:pt x="52" y="248"/>
                  </a:lnTo>
                  <a:lnTo>
                    <a:pt x="54" y="242"/>
                  </a:lnTo>
                  <a:close/>
                  <a:moveTo>
                    <a:pt x="76" y="36"/>
                  </a:moveTo>
                  <a:lnTo>
                    <a:pt x="72" y="34"/>
                  </a:lnTo>
                  <a:lnTo>
                    <a:pt x="72" y="32"/>
                  </a:lnTo>
                  <a:lnTo>
                    <a:pt x="76" y="36"/>
                  </a:lnTo>
                  <a:close/>
                  <a:moveTo>
                    <a:pt x="76" y="44"/>
                  </a:moveTo>
                  <a:lnTo>
                    <a:pt x="76" y="44"/>
                  </a:lnTo>
                  <a:lnTo>
                    <a:pt x="76" y="46"/>
                  </a:lnTo>
                  <a:lnTo>
                    <a:pt x="72" y="48"/>
                  </a:lnTo>
                  <a:lnTo>
                    <a:pt x="74" y="46"/>
                  </a:lnTo>
                  <a:lnTo>
                    <a:pt x="76" y="44"/>
                  </a:lnTo>
                  <a:close/>
                  <a:moveTo>
                    <a:pt x="84" y="46"/>
                  </a:moveTo>
                  <a:lnTo>
                    <a:pt x="84" y="46"/>
                  </a:lnTo>
                  <a:lnTo>
                    <a:pt x="80" y="50"/>
                  </a:lnTo>
                  <a:lnTo>
                    <a:pt x="76" y="52"/>
                  </a:lnTo>
                  <a:lnTo>
                    <a:pt x="74" y="52"/>
                  </a:lnTo>
                  <a:lnTo>
                    <a:pt x="72" y="56"/>
                  </a:lnTo>
                  <a:lnTo>
                    <a:pt x="78" y="60"/>
                  </a:lnTo>
                  <a:lnTo>
                    <a:pt x="78" y="74"/>
                  </a:lnTo>
                  <a:lnTo>
                    <a:pt x="74" y="74"/>
                  </a:lnTo>
                  <a:lnTo>
                    <a:pt x="72" y="72"/>
                  </a:lnTo>
                  <a:lnTo>
                    <a:pt x="68" y="72"/>
                  </a:lnTo>
                  <a:lnTo>
                    <a:pt x="72" y="68"/>
                  </a:lnTo>
                  <a:lnTo>
                    <a:pt x="72" y="66"/>
                  </a:lnTo>
                  <a:lnTo>
                    <a:pt x="68" y="66"/>
                  </a:lnTo>
                  <a:lnTo>
                    <a:pt x="74" y="50"/>
                  </a:lnTo>
                  <a:lnTo>
                    <a:pt x="78" y="46"/>
                  </a:lnTo>
                  <a:lnTo>
                    <a:pt x="80" y="42"/>
                  </a:lnTo>
                  <a:lnTo>
                    <a:pt x="80" y="44"/>
                  </a:lnTo>
                  <a:lnTo>
                    <a:pt x="84" y="46"/>
                  </a:lnTo>
                  <a:close/>
                  <a:moveTo>
                    <a:pt x="74" y="84"/>
                  </a:moveTo>
                  <a:lnTo>
                    <a:pt x="74" y="84"/>
                  </a:lnTo>
                  <a:lnTo>
                    <a:pt x="72" y="82"/>
                  </a:lnTo>
                  <a:lnTo>
                    <a:pt x="70" y="82"/>
                  </a:lnTo>
                  <a:lnTo>
                    <a:pt x="70" y="78"/>
                  </a:lnTo>
                  <a:lnTo>
                    <a:pt x="72" y="76"/>
                  </a:lnTo>
                  <a:lnTo>
                    <a:pt x="74" y="76"/>
                  </a:lnTo>
                  <a:lnTo>
                    <a:pt x="74" y="84"/>
                  </a:lnTo>
                  <a:close/>
                  <a:moveTo>
                    <a:pt x="66" y="78"/>
                  </a:moveTo>
                  <a:lnTo>
                    <a:pt x="64" y="78"/>
                  </a:lnTo>
                  <a:lnTo>
                    <a:pt x="66" y="74"/>
                  </a:lnTo>
                  <a:lnTo>
                    <a:pt x="68" y="76"/>
                  </a:lnTo>
                  <a:lnTo>
                    <a:pt x="66" y="78"/>
                  </a:lnTo>
                  <a:close/>
                  <a:moveTo>
                    <a:pt x="66" y="84"/>
                  </a:moveTo>
                  <a:lnTo>
                    <a:pt x="64" y="82"/>
                  </a:lnTo>
                  <a:lnTo>
                    <a:pt x="64" y="80"/>
                  </a:lnTo>
                  <a:lnTo>
                    <a:pt x="66" y="82"/>
                  </a:lnTo>
                  <a:lnTo>
                    <a:pt x="66" y="84"/>
                  </a:lnTo>
                  <a:close/>
                  <a:moveTo>
                    <a:pt x="68" y="92"/>
                  </a:moveTo>
                  <a:lnTo>
                    <a:pt x="68" y="92"/>
                  </a:lnTo>
                  <a:lnTo>
                    <a:pt x="70" y="90"/>
                  </a:lnTo>
                  <a:lnTo>
                    <a:pt x="70" y="92"/>
                  </a:lnTo>
                  <a:lnTo>
                    <a:pt x="68" y="92"/>
                  </a:lnTo>
                  <a:close/>
                  <a:moveTo>
                    <a:pt x="62" y="102"/>
                  </a:moveTo>
                  <a:lnTo>
                    <a:pt x="58" y="100"/>
                  </a:lnTo>
                  <a:lnTo>
                    <a:pt x="64" y="92"/>
                  </a:lnTo>
                  <a:lnTo>
                    <a:pt x="62" y="100"/>
                  </a:lnTo>
                  <a:lnTo>
                    <a:pt x="62" y="102"/>
                  </a:lnTo>
                  <a:close/>
                  <a:moveTo>
                    <a:pt x="70" y="106"/>
                  </a:moveTo>
                  <a:lnTo>
                    <a:pt x="70" y="106"/>
                  </a:lnTo>
                  <a:lnTo>
                    <a:pt x="68" y="108"/>
                  </a:lnTo>
                  <a:lnTo>
                    <a:pt x="62" y="106"/>
                  </a:lnTo>
                  <a:lnTo>
                    <a:pt x="68" y="104"/>
                  </a:lnTo>
                  <a:lnTo>
                    <a:pt x="70" y="106"/>
                  </a:lnTo>
                  <a:close/>
                  <a:moveTo>
                    <a:pt x="70" y="112"/>
                  </a:moveTo>
                  <a:lnTo>
                    <a:pt x="70" y="112"/>
                  </a:lnTo>
                  <a:lnTo>
                    <a:pt x="64" y="114"/>
                  </a:lnTo>
                  <a:lnTo>
                    <a:pt x="62" y="110"/>
                  </a:lnTo>
                  <a:lnTo>
                    <a:pt x="70" y="112"/>
                  </a:lnTo>
                  <a:close/>
                  <a:moveTo>
                    <a:pt x="66" y="126"/>
                  </a:moveTo>
                  <a:lnTo>
                    <a:pt x="66" y="124"/>
                  </a:lnTo>
                  <a:lnTo>
                    <a:pt x="68" y="124"/>
                  </a:lnTo>
                  <a:lnTo>
                    <a:pt x="68" y="126"/>
                  </a:lnTo>
                  <a:lnTo>
                    <a:pt x="66" y="126"/>
                  </a:lnTo>
                  <a:close/>
                  <a:moveTo>
                    <a:pt x="64" y="144"/>
                  </a:moveTo>
                  <a:lnTo>
                    <a:pt x="62" y="144"/>
                  </a:lnTo>
                  <a:lnTo>
                    <a:pt x="62" y="140"/>
                  </a:lnTo>
                  <a:lnTo>
                    <a:pt x="64" y="140"/>
                  </a:lnTo>
                  <a:lnTo>
                    <a:pt x="64" y="144"/>
                  </a:lnTo>
                  <a:close/>
                  <a:moveTo>
                    <a:pt x="62" y="134"/>
                  </a:moveTo>
                  <a:lnTo>
                    <a:pt x="60" y="136"/>
                  </a:lnTo>
                  <a:lnTo>
                    <a:pt x="60" y="138"/>
                  </a:lnTo>
                  <a:lnTo>
                    <a:pt x="58" y="140"/>
                  </a:lnTo>
                  <a:lnTo>
                    <a:pt x="56" y="144"/>
                  </a:lnTo>
                  <a:lnTo>
                    <a:pt x="54" y="146"/>
                  </a:lnTo>
                  <a:lnTo>
                    <a:pt x="58" y="146"/>
                  </a:lnTo>
                  <a:lnTo>
                    <a:pt x="52" y="162"/>
                  </a:lnTo>
                  <a:lnTo>
                    <a:pt x="52" y="168"/>
                  </a:lnTo>
                  <a:lnTo>
                    <a:pt x="50" y="170"/>
                  </a:lnTo>
                  <a:lnTo>
                    <a:pt x="50" y="172"/>
                  </a:lnTo>
                  <a:lnTo>
                    <a:pt x="52" y="170"/>
                  </a:lnTo>
                  <a:lnTo>
                    <a:pt x="48" y="178"/>
                  </a:lnTo>
                  <a:lnTo>
                    <a:pt x="46" y="176"/>
                  </a:lnTo>
                  <a:lnTo>
                    <a:pt x="44" y="178"/>
                  </a:lnTo>
                  <a:lnTo>
                    <a:pt x="46" y="178"/>
                  </a:lnTo>
                  <a:lnTo>
                    <a:pt x="46" y="182"/>
                  </a:lnTo>
                  <a:lnTo>
                    <a:pt x="42" y="184"/>
                  </a:lnTo>
                  <a:lnTo>
                    <a:pt x="42" y="178"/>
                  </a:lnTo>
                  <a:lnTo>
                    <a:pt x="42" y="174"/>
                  </a:lnTo>
                  <a:lnTo>
                    <a:pt x="40" y="174"/>
                  </a:lnTo>
                  <a:lnTo>
                    <a:pt x="36" y="184"/>
                  </a:lnTo>
                  <a:lnTo>
                    <a:pt x="42" y="162"/>
                  </a:lnTo>
                  <a:lnTo>
                    <a:pt x="44" y="150"/>
                  </a:lnTo>
                  <a:lnTo>
                    <a:pt x="48" y="144"/>
                  </a:lnTo>
                  <a:lnTo>
                    <a:pt x="48" y="140"/>
                  </a:lnTo>
                  <a:lnTo>
                    <a:pt x="52" y="134"/>
                  </a:lnTo>
                  <a:lnTo>
                    <a:pt x="52" y="130"/>
                  </a:lnTo>
                  <a:lnTo>
                    <a:pt x="54" y="126"/>
                  </a:lnTo>
                  <a:lnTo>
                    <a:pt x="58" y="126"/>
                  </a:lnTo>
                  <a:lnTo>
                    <a:pt x="54" y="122"/>
                  </a:lnTo>
                  <a:lnTo>
                    <a:pt x="58" y="120"/>
                  </a:lnTo>
                  <a:lnTo>
                    <a:pt x="62" y="118"/>
                  </a:lnTo>
                  <a:lnTo>
                    <a:pt x="60" y="118"/>
                  </a:lnTo>
                  <a:lnTo>
                    <a:pt x="56" y="118"/>
                  </a:lnTo>
                  <a:lnTo>
                    <a:pt x="56" y="106"/>
                  </a:lnTo>
                  <a:lnTo>
                    <a:pt x="64" y="118"/>
                  </a:lnTo>
                  <a:lnTo>
                    <a:pt x="60" y="126"/>
                  </a:lnTo>
                  <a:lnTo>
                    <a:pt x="62" y="130"/>
                  </a:lnTo>
                  <a:lnTo>
                    <a:pt x="62" y="132"/>
                  </a:lnTo>
                  <a:lnTo>
                    <a:pt x="62" y="134"/>
                  </a:lnTo>
                  <a:close/>
                  <a:moveTo>
                    <a:pt x="62" y="166"/>
                  </a:moveTo>
                  <a:lnTo>
                    <a:pt x="58" y="166"/>
                  </a:lnTo>
                  <a:lnTo>
                    <a:pt x="60" y="162"/>
                  </a:lnTo>
                  <a:lnTo>
                    <a:pt x="62" y="166"/>
                  </a:lnTo>
                  <a:close/>
                  <a:moveTo>
                    <a:pt x="58" y="174"/>
                  </a:moveTo>
                  <a:lnTo>
                    <a:pt x="56" y="172"/>
                  </a:lnTo>
                  <a:lnTo>
                    <a:pt x="60" y="170"/>
                  </a:lnTo>
                  <a:lnTo>
                    <a:pt x="58" y="174"/>
                  </a:lnTo>
                  <a:close/>
                  <a:moveTo>
                    <a:pt x="54" y="176"/>
                  </a:moveTo>
                  <a:lnTo>
                    <a:pt x="52" y="174"/>
                  </a:lnTo>
                  <a:lnTo>
                    <a:pt x="54" y="172"/>
                  </a:lnTo>
                  <a:lnTo>
                    <a:pt x="54" y="174"/>
                  </a:lnTo>
                  <a:lnTo>
                    <a:pt x="54" y="176"/>
                  </a:lnTo>
                  <a:close/>
                  <a:moveTo>
                    <a:pt x="36" y="208"/>
                  </a:moveTo>
                  <a:lnTo>
                    <a:pt x="36" y="202"/>
                  </a:lnTo>
                  <a:lnTo>
                    <a:pt x="40" y="190"/>
                  </a:lnTo>
                  <a:lnTo>
                    <a:pt x="40" y="200"/>
                  </a:lnTo>
                  <a:lnTo>
                    <a:pt x="36" y="208"/>
                  </a:lnTo>
                  <a:close/>
                  <a:moveTo>
                    <a:pt x="74" y="60"/>
                  </a:moveTo>
                  <a:lnTo>
                    <a:pt x="74" y="60"/>
                  </a:lnTo>
                  <a:lnTo>
                    <a:pt x="72" y="62"/>
                  </a:lnTo>
                  <a:lnTo>
                    <a:pt x="76" y="64"/>
                  </a:lnTo>
                  <a:lnTo>
                    <a:pt x="74" y="60"/>
                  </a:lnTo>
                  <a:close/>
                  <a:moveTo>
                    <a:pt x="52" y="148"/>
                  </a:moveTo>
                  <a:lnTo>
                    <a:pt x="52" y="148"/>
                  </a:lnTo>
                  <a:lnTo>
                    <a:pt x="50" y="144"/>
                  </a:lnTo>
                  <a:lnTo>
                    <a:pt x="48" y="146"/>
                  </a:lnTo>
                  <a:lnTo>
                    <a:pt x="50" y="148"/>
                  </a:lnTo>
                  <a:lnTo>
                    <a:pt x="52" y="148"/>
                  </a:lnTo>
                  <a:close/>
                  <a:moveTo>
                    <a:pt x="48" y="154"/>
                  </a:moveTo>
                  <a:lnTo>
                    <a:pt x="46" y="154"/>
                  </a:lnTo>
                  <a:lnTo>
                    <a:pt x="46" y="156"/>
                  </a:lnTo>
                  <a:lnTo>
                    <a:pt x="50" y="156"/>
                  </a:lnTo>
                  <a:lnTo>
                    <a:pt x="48" y="154"/>
                  </a:lnTo>
                  <a:close/>
                  <a:moveTo>
                    <a:pt x="46" y="160"/>
                  </a:moveTo>
                  <a:lnTo>
                    <a:pt x="44" y="164"/>
                  </a:lnTo>
                  <a:lnTo>
                    <a:pt x="46" y="164"/>
                  </a:lnTo>
                  <a:lnTo>
                    <a:pt x="48" y="160"/>
                  </a:lnTo>
                  <a:lnTo>
                    <a:pt x="46" y="160"/>
                  </a:lnTo>
                  <a:close/>
                  <a:moveTo>
                    <a:pt x="44" y="168"/>
                  </a:moveTo>
                  <a:lnTo>
                    <a:pt x="44" y="172"/>
                  </a:lnTo>
                  <a:lnTo>
                    <a:pt x="46" y="172"/>
                  </a:lnTo>
                  <a:lnTo>
                    <a:pt x="46" y="170"/>
                  </a:lnTo>
                  <a:lnTo>
                    <a:pt x="44" y="168"/>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51" name="Freeform 257"/>
            <p:cNvSpPr>
              <a:spLocks noEditPoints="1"/>
            </p:cNvSpPr>
            <p:nvPr userDrawn="1"/>
          </p:nvSpPr>
          <p:spPr bwMode="auto">
            <a:xfrm>
              <a:off x="7950200" y="4946650"/>
              <a:ext cx="257175" cy="409575"/>
            </a:xfrm>
            <a:custGeom>
              <a:avLst/>
              <a:gdLst>
                <a:gd name="T0" fmla="*/ 2147483647 w 162"/>
                <a:gd name="T1" fmla="*/ 2147483647 h 258"/>
                <a:gd name="T2" fmla="*/ 2147483647 w 162"/>
                <a:gd name="T3" fmla="*/ 2147483647 h 258"/>
                <a:gd name="T4" fmla="*/ 2147483647 w 162"/>
                <a:gd name="T5" fmla="*/ 2147483647 h 258"/>
                <a:gd name="T6" fmla="*/ 2147483647 w 162"/>
                <a:gd name="T7" fmla="*/ 2147483647 h 258"/>
                <a:gd name="T8" fmla="*/ 2147483647 w 162"/>
                <a:gd name="T9" fmla="*/ 2147483647 h 258"/>
                <a:gd name="T10" fmla="*/ 2147483647 w 162"/>
                <a:gd name="T11" fmla="*/ 2147483647 h 258"/>
                <a:gd name="T12" fmla="*/ 2147483647 w 162"/>
                <a:gd name="T13" fmla="*/ 2147483647 h 258"/>
                <a:gd name="T14" fmla="*/ 2147483647 w 162"/>
                <a:gd name="T15" fmla="*/ 2147483647 h 258"/>
                <a:gd name="T16" fmla="*/ 2147483647 w 162"/>
                <a:gd name="T17" fmla="*/ 2147483647 h 258"/>
                <a:gd name="T18" fmla="*/ 2147483647 w 162"/>
                <a:gd name="T19" fmla="*/ 2147483647 h 258"/>
                <a:gd name="T20" fmla="*/ 2147483647 w 162"/>
                <a:gd name="T21" fmla="*/ 2147483647 h 258"/>
                <a:gd name="T22" fmla="*/ 2147483647 w 162"/>
                <a:gd name="T23" fmla="*/ 2147483647 h 258"/>
                <a:gd name="T24" fmla="*/ 2147483647 w 162"/>
                <a:gd name="T25" fmla="*/ 2147483647 h 258"/>
                <a:gd name="T26" fmla="*/ 2147483647 w 162"/>
                <a:gd name="T27" fmla="*/ 2147483647 h 258"/>
                <a:gd name="T28" fmla="*/ 2147483647 w 162"/>
                <a:gd name="T29" fmla="*/ 2147483647 h 258"/>
                <a:gd name="T30" fmla="*/ 2147483647 w 162"/>
                <a:gd name="T31" fmla="*/ 2147483647 h 258"/>
                <a:gd name="T32" fmla="*/ 2147483647 w 162"/>
                <a:gd name="T33" fmla="*/ 2147483647 h 258"/>
                <a:gd name="T34" fmla="*/ 2147483647 w 162"/>
                <a:gd name="T35" fmla="*/ 2147483647 h 258"/>
                <a:gd name="T36" fmla="*/ 2147483647 w 162"/>
                <a:gd name="T37" fmla="*/ 2147483647 h 258"/>
                <a:gd name="T38" fmla="*/ 2147483647 w 162"/>
                <a:gd name="T39" fmla="*/ 2147483647 h 258"/>
                <a:gd name="T40" fmla="*/ 2147483647 w 162"/>
                <a:gd name="T41" fmla="*/ 2147483647 h 258"/>
                <a:gd name="T42" fmla="*/ 2147483647 w 162"/>
                <a:gd name="T43" fmla="*/ 2147483647 h 258"/>
                <a:gd name="T44" fmla="*/ 2147483647 w 162"/>
                <a:gd name="T45" fmla="*/ 2147483647 h 258"/>
                <a:gd name="T46" fmla="*/ 2147483647 w 162"/>
                <a:gd name="T47" fmla="*/ 2147483647 h 258"/>
                <a:gd name="T48" fmla="*/ 2147483647 w 162"/>
                <a:gd name="T49" fmla="*/ 2147483647 h 258"/>
                <a:gd name="T50" fmla="*/ 2147483647 w 162"/>
                <a:gd name="T51" fmla="*/ 2147483647 h 258"/>
                <a:gd name="T52" fmla="*/ 2147483647 w 162"/>
                <a:gd name="T53" fmla="*/ 2147483647 h 258"/>
                <a:gd name="T54" fmla="*/ 2147483647 w 162"/>
                <a:gd name="T55" fmla="*/ 2147483647 h 258"/>
                <a:gd name="T56" fmla="*/ 2147483647 w 162"/>
                <a:gd name="T57" fmla="*/ 2147483647 h 258"/>
                <a:gd name="T58" fmla="*/ 2147483647 w 162"/>
                <a:gd name="T59" fmla="*/ 2147483647 h 258"/>
                <a:gd name="T60" fmla="*/ 2147483647 w 162"/>
                <a:gd name="T61" fmla="*/ 2147483647 h 258"/>
                <a:gd name="T62" fmla="*/ 2147483647 w 162"/>
                <a:gd name="T63" fmla="*/ 2147483647 h 258"/>
                <a:gd name="T64" fmla="*/ 2147483647 w 162"/>
                <a:gd name="T65" fmla="*/ 2147483647 h 258"/>
                <a:gd name="T66" fmla="*/ 2147483647 w 162"/>
                <a:gd name="T67" fmla="*/ 2147483647 h 258"/>
                <a:gd name="T68" fmla="*/ 2147483647 w 162"/>
                <a:gd name="T69" fmla="*/ 2147483647 h 258"/>
                <a:gd name="T70" fmla="*/ 2147483647 w 162"/>
                <a:gd name="T71" fmla="*/ 2147483647 h 258"/>
                <a:gd name="T72" fmla="*/ 2147483647 w 162"/>
                <a:gd name="T73" fmla="*/ 2147483647 h 258"/>
                <a:gd name="T74" fmla="*/ 2147483647 w 162"/>
                <a:gd name="T75" fmla="*/ 2147483647 h 258"/>
                <a:gd name="T76" fmla="*/ 2147483647 w 162"/>
                <a:gd name="T77" fmla="*/ 2147483647 h 258"/>
                <a:gd name="T78" fmla="*/ 2147483647 w 162"/>
                <a:gd name="T79" fmla="*/ 2147483647 h 258"/>
                <a:gd name="T80" fmla="*/ 2147483647 w 162"/>
                <a:gd name="T81" fmla="*/ 2147483647 h 258"/>
                <a:gd name="T82" fmla="*/ 2147483647 w 162"/>
                <a:gd name="T83" fmla="*/ 2147483647 h 258"/>
                <a:gd name="T84" fmla="*/ 2147483647 w 162"/>
                <a:gd name="T85" fmla="*/ 2147483647 h 258"/>
                <a:gd name="T86" fmla="*/ 2147483647 w 162"/>
                <a:gd name="T87" fmla="*/ 2147483647 h 258"/>
                <a:gd name="T88" fmla="*/ 2147483647 w 162"/>
                <a:gd name="T89" fmla="*/ 2147483647 h 258"/>
                <a:gd name="T90" fmla="*/ 2147483647 w 162"/>
                <a:gd name="T91" fmla="*/ 2147483647 h 258"/>
                <a:gd name="T92" fmla="*/ 2147483647 w 162"/>
                <a:gd name="T93" fmla="*/ 2147483647 h 258"/>
                <a:gd name="T94" fmla="*/ 2147483647 w 162"/>
                <a:gd name="T95" fmla="*/ 2147483647 h 258"/>
                <a:gd name="T96" fmla="*/ 2147483647 w 162"/>
                <a:gd name="T97" fmla="*/ 2147483647 h 258"/>
                <a:gd name="T98" fmla="*/ 2147483647 w 162"/>
                <a:gd name="T99" fmla="*/ 2147483647 h 258"/>
                <a:gd name="T100" fmla="*/ 2147483647 w 162"/>
                <a:gd name="T101" fmla="*/ 2147483647 h 258"/>
                <a:gd name="T102" fmla="*/ 2147483647 w 162"/>
                <a:gd name="T103" fmla="*/ 2147483647 h 258"/>
                <a:gd name="T104" fmla="*/ 2147483647 w 162"/>
                <a:gd name="T105" fmla="*/ 2147483647 h 2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2" h="258">
                  <a:moveTo>
                    <a:pt x="152" y="256"/>
                  </a:moveTo>
                  <a:lnTo>
                    <a:pt x="152" y="256"/>
                  </a:lnTo>
                  <a:lnTo>
                    <a:pt x="154" y="240"/>
                  </a:lnTo>
                  <a:lnTo>
                    <a:pt x="154" y="202"/>
                  </a:lnTo>
                  <a:lnTo>
                    <a:pt x="160" y="66"/>
                  </a:lnTo>
                  <a:lnTo>
                    <a:pt x="162" y="24"/>
                  </a:lnTo>
                  <a:lnTo>
                    <a:pt x="162" y="16"/>
                  </a:lnTo>
                  <a:lnTo>
                    <a:pt x="162" y="14"/>
                  </a:lnTo>
                  <a:lnTo>
                    <a:pt x="160" y="12"/>
                  </a:lnTo>
                  <a:lnTo>
                    <a:pt x="144" y="6"/>
                  </a:lnTo>
                  <a:lnTo>
                    <a:pt x="124" y="4"/>
                  </a:lnTo>
                  <a:lnTo>
                    <a:pt x="112" y="0"/>
                  </a:lnTo>
                  <a:lnTo>
                    <a:pt x="104" y="0"/>
                  </a:lnTo>
                  <a:lnTo>
                    <a:pt x="98" y="2"/>
                  </a:lnTo>
                  <a:lnTo>
                    <a:pt x="88" y="18"/>
                  </a:lnTo>
                  <a:lnTo>
                    <a:pt x="78" y="42"/>
                  </a:lnTo>
                  <a:lnTo>
                    <a:pt x="60" y="84"/>
                  </a:lnTo>
                  <a:lnTo>
                    <a:pt x="44" y="118"/>
                  </a:lnTo>
                  <a:lnTo>
                    <a:pt x="14" y="184"/>
                  </a:lnTo>
                  <a:lnTo>
                    <a:pt x="6" y="206"/>
                  </a:lnTo>
                  <a:lnTo>
                    <a:pt x="0" y="220"/>
                  </a:lnTo>
                  <a:lnTo>
                    <a:pt x="0" y="222"/>
                  </a:lnTo>
                  <a:lnTo>
                    <a:pt x="0" y="226"/>
                  </a:lnTo>
                  <a:lnTo>
                    <a:pt x="2" y="228"/>
                  </a:lnTo>
                  <a:lnTo>
                    <a:pt x="42" y="236"/>
                  </a:lnTo>
                  <a:lnTo>
                    <a:pt x="44" y="224"/>
                  </a:lnTo>
                  <a:lnTo>
                    <a:pt x="52" y="208"/>
                  </a:lnTo>
                  <a:lnTo>
                    <a:pt x="62" y="190"/>
                  </a:lnTo>
                  <a:lnTo>
                    <a:pt x="64" y="186"/>
                  </a:lnTo>
                  <a:lnTo>
                    <a:pt x="68" y="186"/>
                  </a:lnTo>
                  <a:lnTo>
                    <a:pt x="76" y="186"/>
                  </a:lnTo>
                  <a:lnTo>
                    <a:pt x="80" y="188"/>
                  </a:lnTo>
                  <a:lnTo>
                    <a:pt x="82" y="188"/>
                  </a:lnTo>
                  <a:lnTo>
                    <a:pt x="84" y="186"/>
                  </a:lnTo>
                  <a:lnTo>
                    <a:pt x="84" y="182"/>
                  </a:lnTo>
                  <a:lnTo>
                    <a:pt x="86" y="182"/>
                  </a:lnTo>
                  <a:lnTo>
                    <a:pt x="86" y="178"/>
                  </a:lnTo>
                  <a:lnTo>
                    <a:pt x="82" y="176"/>
                  </a:lnTo>
                  <a:lnTo>
                    <a:pt x="80" y="174"/>
                  </a:lnTo>
                  <a:lnTo>
                    <a:pt x="78" y="166"/>
                  </a:lnTo>
                  <a:lnTo>
                    <a:pt x="82" y="168"/>
                  </a:lnTo>
                  <a:lnTo>
                    <a:pt x="84" y="168"/>
                  </a:lnTo>
                  <a:lnTo>
                    <a:pt x="80" y="164"/>
                  </a:lnTo>
                  <a:lnTo>
                    <a:pt x="80" y="160"/>
                  </a:lnTo>
                  <a:lnTo>
                    <a:pt x="82" y="160"/>
                  </a:lnTo>
                  <a:lnTo>
                    <a:pt x="88" y="158"/>
                  </a:lnTo>
                  <a:lnTo>
                    <a:pt x="90" y="160"/>
                  </a:lnTo>
                  <a:lnTo>
                    <a:pt x="84" y="162"/>
                  </a:lnTo>
                  <a:lnTo>
                    <a:pt x="88" y="166"/>
                  </a:lnTo>
                  <a:lnTo>
                    <a:pt x="84" y="170"/>
                  </a:lnTo>
                  <a:lnTo>
                    <a:pt x="88" y="172"/>
                  </a:lnTo>
                  <a:lnTo>
                    <a:pt x="92" y="168"/>
                  </a:lnTo>
                  <a:lnTo>
                    <a:pt x="92" y="166"/>
                  </a:lnTo>
                  <a:lnTo>
                    <a:pt x="94" y="164"/>
                  </a:lnTo>
                  <a:lnTo>
                    <a:pt x="96" y="164"/>
                  </a:lnTo>
                  <a:lnTo>
                    <a:pt x="96" y="166"/>
                  </a:lnTo>
                  <a:lnTo>
                    <a:pt x="92" y="172"/>
                  </a:lnTo>
                  <a:lnTo>
                    <a:pt x="92" y="174"/>
                  </a:lnTo>
                  <a:lnTo>
                    <a:pt x="94" y="176"/>
                  </a:lnTo>
                  <a:lnTo>
                    <a:pt x="94" y="182"/>
                  </a:lnTo>
                  <a:lnTo>
                    <a:pt x="92" y="184"/>
                  </a:lnTo>
                  <a:lnTo>
                    <a:pt x="90" y="182"/>
                  </a:lnTo>
                  <a:lnTo>
                    <a:pt x="88" y="186"/>
                  </a:lnTo>
                  <a:lnTo>
                    <a:pt x="90" y="190"/>
                  </a:lnTo>
                  <a:lnTo>
                    <a:pt x="98" y="192"/>
                  </a:lnTo>
                  <a:lnTo>
                    <a:pt x="106" y="194"/>
                  </a:lnTo>
                  <a:lnTo>
                    <a:pt x="108" y="196"/>
                  </a:lnTo>
                  <a:lnTo>
                    <a:pt x="110" y="198"/>
                  </a:lnTo>
                  <a:lnTo>
                    <a:pt x="110" y="208"/>
                  </a:lnTo>
                  <a:lnTo>
                    <a:pt x="108" y="224"/>
                  </a:lnTo>
                  <a:lnTo>
                    <a:pt x="106" y="238"/>
                  </a:lnTo>
                  <a:lnTo>
                    <a:pt x="108" y="248"/>
                  </a:lnTo>
                  <a:lnTo>
                    <a:pt x="112" y="252"/>
                  </a:lnTo>
                  <a:lnTo>
                    <a:pt x="122" y="254"/>
                  </a:lnTo>
                  <a:lnTo>
                    <a:pt x="144" y="258"/>
                  </a:lnTo>
                  <a:lnTo>
                    <a:pt x="150" y="258"/>
                  </a:lnTo>
                  <a:lnTo>
                    <a:pt x="152" y="256"/>
                  </a:lnTo>
                  <a:close/>
                  <a:moveTo>
                    <a:pt x="114" y="152"/>
                  </a:moveTo>
                  <a:lnTo>
                    <a:pt x="114" y="152"/>
                  </a:lnTo>
                  <a:lnTo>
                    <a:pt x="112" y="156"/>
                  </a:lnTo>
                  <a:lnTo>
                    <a:pt x="108" y="156"/>
                  </a:lnTo>
                  <a:lnTo>
                    <a:pt x="106" y="156"/>
                  </a:lnTo>
                  <a:lnTo>
                    <a:pt x="92" y="152"/>
                  </a:lnTo>
                  <a:lnTo>
                    <a:pt x="92" y="156"/>
                  </a:lnTo>
                  <a:lnTo>
                    <a:pt x="88" y="154"/>
                  </a:lnTo>
                  <a:lnTo>
                    <a:pt x="88" y="152"/>
                  </a:lnTo>
                  <a:lnTo>
                    <a:pt x="88" y="150"/>
                  </a:lnTo>
                  <a:lnTo>
                    <a:pt x="82" y="150"/>
                  </a:lnTo>
                  <a:lnTo>
                    <a:pt x="78" y="150"/>
                  </a:lnTo>
                  <a:lnTo>
                    <a:pt x="80" y="148"/>
                  </a:lnTo>
                  <a:lnTo>
                    <a:pt x="80" y="146"/>
                  </a:lnTo>
                  <a:lnTo>
                    <a:pt x="84" y="138"/>
                  </a:lnTo>
                  <a:lnTo>
                    <a:pt x="88" y="128"/>
                  </a:lnTo>
                  <a:lnTo>
                    <a:pt x="90" y="126"/>
                  </a:lnTo>
                  <a:lnTo>
                    <a:pt x="90" y="122"/>
                  </a:lnTo>
                  <a:lnTo>
                    <a:pt x="92" y="118"/>
                  </a:lnTo>
                  <a:lnTo>
                    <a:pt x="96" y="114"/>
                  </a:lnTo>
                  <a:lnTo>
                    <a:pt x="98" y="110"/>
                  </a:lnTo>
                  <a:lnTo>
                    <a:pt x="96" y="108"/>
                  </a:lnTo>
                  <a:lnTo>
                    <a:pt x="96" y="106"/>
                  </a:lnTo>
                  <a:lnTo>
                    <a:pt x="96" y="104"/>
                  </a:lnTo>
                  <a:lnTo>
                    <a:pt x="98" y="102"/>
                  </a:lnTo>
                  <a:lnTo>
                    <a:pt x="104" y="98"/>
                  </a:lnTo>
                  <a:lnTo>
                    <a:pt x="106" y="94"/>
                  </a:lnTo>
                  <a:lnTo>
                    <a:pt x="104" y="96"/>
                  </a:lnTo>
                  <a:lnTo>
                    <a:pt x="98" y="98"/>
                  </a:lnTo>
                  <a:lnTo>
                    <a:pt x="98" y="96"/>
                  </a:lnTo>
                  <a:lnTo>
                    <a:pt x="110" y="88"/>
                  </a:lnTo>
                  <a:lnTo>
                    <a:pt x="106" y="80"/>
                  </a:lnTo>
                  <a:lnTo>
                    <a:pt x="112" y="76"/>
                  </a:lnTo>
                  <a:lnTo>
                    <a:pt x="112" y="72"/>
                  </a:lnTo>
                  <a:lnTo>
                    <a:pt x="110" y="68"/>
                  </a:lnTo>
                  <a:lnTo>
                    <a:pt x="118" y="66"/>
                  </a:lnTo>
                  <a:lnTo>
                    <a:pt x="118" y="62"/>
                  </a:lnTo>
                  <a:lnTo>
                    <a:pt x="116" y="62"/>
                  </a:lnTo>
                  <a:lnTo>
                    <a:pt x="118" y="54"/>
                  </a:lnTo>
                  <a:lnTo>
                    <a:pt x="124" y="48"/>
                  </a:lnTo>
                  <a:lnTo>
                    <a:pt x="124" y="56"/>
                  </a:lnTo>
                  <a:lnTo>
                    <a:pt x="124" y="62"/>
                  </a:lnTo>
                  <a:lnTo>
                    <a:pt x="120" y="66"/>
                  </a:lnTo>
                  <a:lnTo>
                    <a:pt x="122" y="68"/>
                  </a:lnTo>
                  <a:lnTo>
                    <a:pt x="124" y="70"/>
                  </a:lnTo>
                  <a:lnTo>
                    <a:pt x="124" y="74"/>
                  </a:lnTo>
                  <a:lnTo>
                    <a:pt x="120" y="76"/>
                  </a:lnTo>
                  <a:lnTo>
                    <a:pt x="116" y="78"/>
                  </a:lnTo>
                  <a:lnTo>
                    <a:pt x="122" y="82"/>
                  </a:lnTo>
                  <a:lnTo>
                    <a:pt x="120" y="84"/>
                  </a:lnTo>
                  <a:lnTo>
                    <a:pt x="122" y="86"/>
                  </a:lnTo>
                  <a:lnTo>
                    <a:pt x="120" y="88"/>
                  </a:lnTo>
                  <a:lnTo>
                    <a:pt x="118" y="88"/>
                  </a:lnTo>
                  <a:lnTo>
                    <a:pt x="118" y="92"/>
                  </a:lnTo>
                  <a:lnTo>
                    <a:pt x="114" y="94"/>
                  </a:lnTo>
                  <a:lnTo>
                    <a:pt x="120" y="98"/>
                  </a:lnTo>
                  <a:lnTo>
                    <a:pt x="118" y="108"/>
                  </a:lnTo>
                  <a:lnTo>
                    <a:pt x="116" y="108"/>
                  </a:lnTo>
                  <a:lnTo>
                    <a:pt x="114" y="110"/>
                  </a:lnTo>
                  <a:lnTo>
                    <a:pt x="116" y="114"/>
                  </a:lnTo>
                  <a:lnTo>
                    <a:pt x="116" y="118"/>
                  </a:lnTo>
                  <a:lnTo>
                    <a:pt x="116" y="136"/>
                  </a:lnTo>
                  <a:lnTo>
                    <a:pt x="114" y="152"/>
                  </a:lnTo>
                  <a:close/>
                  <a:moveTo>
                    <a:pt x="72" y="98"/>
                  </a:moveTo>
                  <a:lnTo>
                    <a:pt x="70" y="96"/>
                  </a:lnTo>
                  <a:lnTo>
                    <a:pt x="70" y="92"/>
                  </a:lnTo>
                  <a:lnTo>
                    <a:pt x="74" y="86"/>
                  </a:lnTo>
                  <a:lnTo>
                    <a:pt x="74" y="92"/>
                  </a:lnTo>
                  <a:lnTo>
                    <a:pt x="74" y="96"/>
                  </a:lnTo>
                  <a:lnTo>
                    <a:pt x="72" y="98"/>
                  </a:lnTo>
                  <a:close/>
                  <a:moveTo>
                    <a:pt x="68" y="102"/>
                  </a:moveTo>
                  <a:lnTo>
                    <a:pt x="66" y="106"/>
                  </a:lnTo>
                  <a:lnTo>
                    <a:pt x="66" y="100"/>
                  </a:lnTo>
                  <a:lnTo>
                    <a:pt x="68" y="100"/>
                  </a:lnTo>
                  <a:lnTo>
                    <a:pt x="70" y="100"/>
                  </a:lnTo>
                  <a:lnTo>
                    <a:pt x="68" y="102"/>
                  </a:lnTo>
                  <a:close/>
                  <a:moveTo>
                    <a:pt x="72" y="100"/>
                  </a:moveTo>
                  <a:lnTo>
                    <a:pt x="72" y="100"/>
                  </a:lnTo>
                  <a:lnTo>
                    <a:pt x="70" y="108"/>
                  </a:lnTo>
                  <a:lnTo>
                    <a:pt x="68" y="118"/>
                  </a:lnTo>
                  <a:lnTo>
                    <a:pt x="68" y="120"/>
                  </a:lnTo>
                  <a:lnTo>
                    <a:pt x="66" y="118"/>
                  </a:lnTo>
                  <a:lnTo>
                    <a:pt x="64" y="116"/>
                  </a:lnTo>
                  <a:lnTo>
                    <a:pt x="66" y="112"/>
                  </a:lnTo>
                  <a:lnTo>
                    <a:pt x="68" y="104"/>
                  </a:lnTo>
                  <a:lnTo>
                    <a:pt x="72" y="100"/>
                  </a:lnTo>
                  <a:close/>
                  <a:moveTo>
                    <a:pt x="66" y="122"/>
                  </a:moveTo>
                  <a:lnTo>
                    <a:pt x="64" y="126"/>
                  </a:lnTo>
                  <a:lnTo>
                    <a:pt x="62" y="118"/>
                  </a:lnTo>
                  <a:lnTo>
                    <a:pt x="68" y="120"/>
                  </a:lnTo>
                  <a:lnTo>
                    <a:pt x="66" y="122"/>
                  </a:lnTo>
                  <a:close/>
                  <a:moveTo>
                    <a:pt x="64" y="132"/>
                  </a:moveTo>
                  <a:lnTo>
                    <a:pt x="64" y="132"/>
                  </a:lnTo>
                  <a:lnTo>
                    <a:pt x="62" y="136"/>
                  </a:lnTo>
                  <a:lnTo>
                    <a:pt x="62" y="124"/>
                  </a:lnTo>
                  <a:lnTo>
                    <a:pt x="64" y="132"/>
                  </a:lnTo>
                  <a:close/>
                  <a:moveTo>
                    <a:pt x="76" y="182"/>
                  </a:moveTo>
                  <a:lnTo>
                    <a:pt x="76" y="182"/>
                  </a:lnTo>
                  <a:lnTo>
                    <a:pt x="76" y="178"/>
                  </a:lnTo>
                  <a:lnTo>
                    <a:pt x="78" y="176"/>
                  </a:lnTo>
                  <a:lnTo>
                    <a:pt x="80" y="180"/>
                  </a:lnTo>
                  <a:lnTo>
                    <a:pt x="76" y="182"/>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52" name="Freeform 258"/>
            <p:cNvSpPr>
              <a:spLocks noEditPoints="1"/>
            </p:cNvSpPr>
            <p:nvPr userDrawn="1"/>
          </p:nvSpPr>
          <p:spPr bwMode="auto">
            <a:xfrm>
              <a:off x="8229600" y="4991100"/>
              <a:ext cx="196850" cy="422275"/>
            </a:xfrm>
            <a:custGeom>
              <a:avLst/>
              <a:gdLst>
                <a:gd name="T0" fmla="*/ 2147483647 w 124"/>
                <a:gd name="T1" fmla="*/ 2147483647 h 266"/>
                <a:gd name="T2" fmla="*/ 2147483647 w 124"/>
                <a:gd name="T3" fmla="*/ 2147483647 h 266"/>
                <a:gd name="T4" fmla="*/ 2147483647 w 124"/>
                <a:gd name="T5" fmla="*/ 2147483647 h 266"/>
                <a:gd name="T6" fmla="*/ 2147483647 w 124"/>
                <a:gd name="T7" fmla="*/ 2147483647 h 266"/>
                <a:gd name="T8" fmla="*/ 2147483647 w 124"/>
                <a:gd name="T9" fmla="*/ 2147483647 h 266"/>
                <a:gd name="T10" fmla="*/ 2147483647 w 124"/>
                <a:gd name="T11" fmla="*/ 2147483647 h 266"/>
                <a:gd name="T12" fmla="*/ 2147483647 w 124"/>
                <a:gd name="T13" fmla="*/ 2147483647 h 266"/>
                <a:gd name="T14" fmla="*/ 2147483647 w 124"/>
                <a:gd name="T15" fmla="*/ 2147483647 h 266"/>
                <a:gd name="T16" fmla="*/ 2147483647 w 124"/>
                <a:gd name="T17" fmla="*/ 2147483647 h 266"/>
                <a:gd name="T18" fmla="*/ 2147483647 w 124"/>
                <a:gd name="T19" fmla="*/ 2147483647 h 266"/>
                <a:gd name="T20" fmla="*/ 2147483647 w 124"/>
                <a:gd name="T21" fmla="*/ 2147483647 h 266"/>
                <a:gd name="T22" fmla="*/ 2147483647 w 124"/>
                <a:gd name="T23" fmla="*/ 2147483647 h 266"/>
                <a:gd name="T24" fmla="*/ 2147483647 w 124"/>
                <a:gd name="T25" fmla="*/ 0 h 266"/>
                <a:gd name="T26" fmla="*/ 2147483647 w 124"/>
                <a:gd name="T27" fmla="*/ 2147483647 h 266"/>
                <a:gd name="T28" fmla="*/ 2147483647 w 124"/>
                <a:gd name="T29" fmla="*/ 2147483647 h 266"/>
                <a:gd name="T30" fmla="*/ 2147483647 w 124"/>
                <a:gd name="T31" fmla="*/ 2147483647 h 266"/>
                <a:gd name="T32" fmla="*/ 2147483647 w 124"/>
                <a:gd name="T33" fmla="*/ 2147483647 h 266"/>
                <a:gd name="T34" fmla="*/ 2147483647 w 124"/>
                <a:gd name="T35" fmla="*/ 2147483647 h 266"/>
                <a:gd name="T36" fmla="*/ 2147483647 w 124"/>
                <a:gd name="T37" fmla="*/ 2147483647 h 266"/>
                <a:gd name="T38" fmla="*/ 2147483647 w 124"/>
                <a:gd name="T39" fmla="*/ 2147483647 h 266"/>
                <a:gd name="T40" fmla="*/ 2147483647 w 124"/>
                <a:gd name="T41" fmla="*/ 2147483647 h 266"/>
                <a:gd name="T42" fmla="*/ 2147483647 w 124"/>
                <a:gd name="T43" fmla="*/ 2147483647 h 266"/>
                <a:gd name="T44" fmla="*/ 2147483647 w 124"/>
                <a:gd name="T45" fmla="*/ 2147483647 h 266"/>
                <a:gd name="T46" fmla="*/ 2147483647 w 124"/>
                <a:gd name="T47" fmla="*/ 2147483647 h 266"/>
                <a:gd name="T48" fmla="*/ 2147483647 w 124"/>
                <a:gd name="T49" fmla="*/ 2147483647 h 266"/>
                <a:gd name="T50" fmla="*/ 2147483647 w 124"/>
                <a:gd name="T51" fmla="*/ 2147483647 h 266"/>
                <a:gd name="T52" fmla="*/ 2147483647 w 124"/>
                <a:gd name="T53" fmla="*/ 2147483647 h 266"/>
                <a:gd name="T54" fmla="*/ 2147483647 w 124"/>
                <a:gd name="T55" fmla="*/ 2147483647 h 266"/>
                <a:gd name="T56" fmla="*/ 2147483647 w 124"/>
                <a:gd name="T57" fmla="*/ 2147483647 h 266"/>
                <a:gd name="T58" fmla="*/ 2147483647 w 124"/>
                <a:gd name="T59" fmla="*/ 2147483647 h 266"/>
                <a:gd name="T60" fmla="*/ 2147483647 w 124"/>
                <a:gd name="T61" fmla="*/ 2147483647 h 266"/>
                <a:gd name="T62" fmla="*/ 2147483647 w 124"/>
                <a:gd name="T63" fmla="*/ 2147483647 h 266"/>
                <a:gd name="T64" fmla="*/ 2147483647 w 124"/>
                <a:gd name="T65" fmla="*/ 2147483647 h 266"/>
                <a:gd name="T66" fmla="*/ 2147483647 w 124"/>
                <a:gd name="T67" fmla="*/ 2147483647 h 266"/>
                <a:gd name="T68" fmla="*/ 2147483647 w 124"/>
                <a:gd name="T69" fmla="*/ 2147483647 h 266"/>
                <a:gd name="T70" fmla="*/ 2147483647 w 124"/>
                <a:gd name="T71" fmla="*/ 2147483647 h 266"/>
                <a:gd name="T72" fmla="*/ 2147483647 w 124"/>
                <a:gd name="T73" fmla="*/ 2147483647 h 266"/>
                <a:gd name="T74" fmla="*/ 2147483647 w 124"/>
                <a:gd name="T75" fmla="*/ 2147483647 h 266"/>
                <a:gd name="T76" fmla="*/ 2147483647 w 124"/>
                <a:gd name="T77" fmla="*/ 2147483647 h 266"/>
                <a:gd name="T78" fmla="*/ 2147483647 w 124"/>
                <a:gd name="T79" fmla="*/ 2147483647 h 266"/>
                <a:gd name="T80" fmla="*/ 2147483647 w 124"/>
                <a:gd name="T81" fmla="*/ 2147483647 h 266"/>
                <a:gd name="T82" fmla="*/ 2147483647 w 124"/>
                <a:gd name="T83" fmla="*/ 2147483647 h 266"/>
                <a:gd name="T84" fmla="*/ 2147483647 w 124"/>
                <a:gd name="T85" fmla="*/ 2147483647 h 266"/>
                <a:gd name="T86" fmla="*/ 2147483647 w 124"/>
                <a:gd name="T87" fmla="*/ 2147483647 h 266"/>
                <a:gd name="T88" fmla="*/ 2147483647 w 124"/>
                <a:gd name="T89" fmla="*/ 2147483647 h 266"/>
                <a:gd name="T90" fmla="*/ 2147483647 w 124"/>
                <a:gd name="T91" fmla="*/ 2147483647 h 266"/>
                <a:gd name="T92" fmla="*/ 2147483647 w 124"/>
                <a:gd name="T93" fmla="*/ 2147483647 h 266"/>
                <a:gd name="T94" fmla="*/ 2147483647 w 124"/>
                <a:gd name="T95" fmla="*/ 2147483647 h 266"/>
                <a:gd name="T96" fmla="*/ 2147483647 w 124"/>
                <a:gd name="T97" fmla="*/ 2147483647 h 266"/>
                <a:gd name="T98" fmla="*/ 2147483647 w 124"/>
                <a:gd name="T99" fmla="*/ 2147483647 h 266"/>
                <a:gd name="T100" fmla="*/ 2147483647 w 124"/>
                <a:gd name="T101" fmla="*/ 2147483647 h 266"/>
                <a:gd name="T102" fmla="*/ 2147483647 w 124"/>
                <a:gd name="T103" fmla="*/ 2147483647 h 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4" h="266">
                  <a:moveTo>
                    <a:pt x="120" y="258"/>
                  </a:moveTo>
                  <a:lnTo>
                    <a:pt x="120" y="258"/>
                  </a:lnTo>
                  <a:lnTo>
                    <a:pt x="124" y="232"/>
                  </a:lnTo>
                  <a:lnTo>
                    <a:pt x="124" y="228"/>
                  </a:lnTo>
                  <a:lnTo>
                    <a:pt x="122" y="224"/>
                  </a:lnTo>
                  <a:lnTo>
                    <a:pt x="116" y="224"/>
                  </a:lnTo>
                  <a:lnTo>
                    <a:pt x="98" y="220"/>
                  </a:lnTo>
                  <a:lnTo>
                    <a:pt x="78" y="216"/>
                  </a:lnTo>
                  <a:lnTo>
                    <a:pt x="66" y="212"/>
                  </a:lnTo>
                  <a:lnTo>
                    <a:pt x="62" y="212"/>
                  </a:lnTo>
                  <a:lnTo>
                    <a:pt x="58" y="206"/>
                  </a:lnTo>
                  <a:lnTo>
                    <a:pt x="60" y="198"/>
                  </a:lnTo>
                  <a:lnTo>
                    <a:pt x="60" y="192"/>
                  </a:lnTo>
                  <a:lnTo>
                    <a:pt x="62" y="190"/>
                  </a:lnTo>
                  <a:lnTo>
                    <a:pt x="58" y="194"/>
                  </a:lnTo>
                  <a:lnTo>
                    <a:pt x="56" y="190"/>
                  </a:lnTo>
                  <a:lnTo>
                    <a:pt x="54" y="194"/>
                  </a:lnTo>
                  <a:lnTo>
                    <a:pt x="52" y="192"/>
                  </a:lnTo>
                  <a:lnTo>
                    <a:pt x="56" y="190"/>
                  </a:lnTo>
                  <a:lnTo>
                    <a:pt x="58" y="188"/>
                  </a:lnTo>
                  <a:lnTo>
                    <a:pt x="58" y="186"/>
                  </a:lnTo>
                  <a:lnTo>
                    <a:pt x="60" y="180"/>
                  </a:lnTo>
                  <a:lnTo>
                    <a:pt x="58" y="178"/>
                  </a:lnTo>
                  <a:lnTo>
                    <a:pt x="60" y="178"/>
                  </a:lnTo>
                  <a:lnTo>
                    <a:pt x="62" y="178"/>
                  </a:lnTo>
                  <a:lnTo>
                    <a:pt x="64" y="176"/>
                  </a:lnTo>
                  <a:lnTo>
                    <a:pt x="80" y="114"/>
                  </a:lnTo>
                  <a:lnTo>
                    <a:pt x="88" y="76"/>
                  </a:lnTo>
                  <a:lnTo>
                    <a:pt x="98" y="38"/>
                  </a:lnTo>
                  <a:lnTo>
                    <a:pt x="98" y="32"/>
                  </a:lnTo>
                  <a:lnTo>
                    <a:pt x="100" y="28"/>
                  </a:lnTo>
                  <a:lnTo>
                    <a:pt x="100" y="20"/>
                  </a:lnTo>
                  <a:lnTo>
                    <a:pt x="100" y="14"/>
                  </a:lnTo>
                  <a:lnTo>
                    <a:pt x="96" y="10"/>
                  </a:lnTo>
                  <a:lnTo>
                    <a:pt x="92" y="8"/>
                  </a:lnTo>
                  <a:lnTo>
                    <a:pt x="82" y="4"/>
                  </a:lnTo>
                  <a:lnTo>
                    <a:pt x="72" y="2"/>
                  </a:lnTo>
                  <a:lnTo>
                    <a:pt x="58" y="0"/>
                  </a:lnTo>
                  <a:lnTo>
                    <a:pt x="54" y="0"/>
                  </a:lnTo>
                  <a:lnTo>
                    <a:pt x="54" y="2"/>
                  </a:lnTo>
                  <a:lnTo>
                    <a:pt x="54" y="4"/>
                  </a:lnTo>
                  <a:lnTo>
                    <a:pt x="48" y="22"/>
                  </a:lnTo>
                  <a:lnTo>
                    <a:pt x="50" y="24"/>
                  </a:lnTo>
                  <a:lnTo>
                    <a:pt x="52" y="20"/>
                  </a:lnTo>
                  <a:lnTo>
                    <a:pt x="52" y="26"/>
                  </a:lnTo>
                  <a:lnTo>
                    <a:pt x="50" y="28"/>
                  </a:lnTo>
                  <a:lnTo>
                    <a:pt x="52" y="30"/>
                  </a:lnTo>
                  <a:lnTo>
                    <a:pt x="52" y="42"/>
                  </a:lnTo>
                  <a:lnTo>
                    <a:pt x="48" y="50"/>
                  </a:lnTo>
                  <a:lnTo>
                    <a:pt x="46" y="48"/>
                  </a:lnTo>
                  <a:lnTo>
                    <a:pt x="44" y="48"/>
                  </a:lnTo>
                  <a:lnTo>
                    <a:pt x="46" y="50"/>
                  </a:lnTo>
                  <a:lnTo>
                    <a:pt x="46" y="56"/>
                  </a:lnTo>
                  <a:lnTo>
                    <a:pt x="46" y="62"/>
                  </a:lnTo>
                  <a:lnTo>
                    <a:pt x="40" y="80"/>
                  </a:lnTo>
                  <a:lnTo>
                    <a:pt x="38" y="92"/>
                  </a:lnTo>
                  <a:lnTo>
                    <a:pt x="36" y="98"/>
                  </a:lnTo>
                  <a:lnTo>
                    <a:pt x="34" y="102"/>
                  </a:lnTo>
                  <a:lnTo>
                    <a:pt x="38" y="108"/>
                  </a:lnTo>
                  <a:lnTo>
                    <a:pt x="36" y="114"/>
                  </a:lnTo>
                  <a:lnTo>
                    <a:pt x="36" y="112"/>
                  </a:lnTo>
                  <a:lnTo>
                    <a:pt x="34" y="110"/>
                  </a:lnTo>
                  <a:lnTo>
                    <a:pt x="32" y="110"/>
                  </a:lnTo>
                  <a:lnTo>
                    <a:pt x="32" y="118"/>
                  </a:lnTo>
                  <a:lnTo>
                    <a:pt x="30" y="118"/>
                  </a:lnTo>
                  <a:lnTo>
                    <a:pt x="30" y="120"/>
                  </a:lnTo>
                  <a:lnTo>
                    <a:pt x="30" y="122"/>
                  </a:lnTo>
                  <a:lnTo>
                    <a:pt x="26" y="120"/>
                  </a:lnTo>
                  <a:lnTo>
                    <a:pt x="24" y="128"/>
                  </a:lnTo>
                  <a:lnTo>
                    <a:pt x="26" y="126"/>
                  </a:lnTo>
                  <a:lnTo>
                    <a:pt x="26" y="130"/>
                  </a:lnTo>
                  <a:lnTo>
                    <a:pt x="28" y="130"/>
                  </a:lnTo>
                  <a:lnTo>
                    <a:pt x="28" y="132"/>
                  </a:lnTo>
                  <a:lnTo>
                    <a:pt x="26" y="134"/>
                  </a:lnTo>
                  <a:lnTo>
                    <a:pt x="24" y="136"/>
                  </a:lnTo>
                  <a:lnTo>
                    <a:pt x="20" y="140"/>
                  </a:lnTo>
                  <a:lnTo>
                    <a:pt x="14" y="170"/>
                  </a:lnTo>
                  <a:lnTo>
                    <a:pt x="12" y="184"/>
                  </a:lnTo>
                  <a:lnTo>
                    <a:pt x="8" y="198"/>
                  </a:lnTo>
                  <a:lnTo>
                    <a:pt x="4" y="214"/>
                  </a:lnTo>
                  <a:lnTo>
                    <a:pt x="0" y="232"/>
                  </a:lnTo>
                  <a:lnTo>
                    <a:pt x="0" y="236"/>
                  </a:lnTo>
                  <a:lnTo>
                    <a:pt x="2" y="240"/>
                  </a:lnTo>
                  <a:lnTo>
                    <a:pt x="116" y="266"/>
                  </a:lnTo>
                  <a:lnTo>
                    <a:pt x="118" y="262"/>
                  </a:lnTo>
                  <a:lnTo>
                    <a:pt x="120" y="258"/>
                  </a:lnTo>
                  <a:close/>
                  <a:moveTo>
                    <a:pt x="42" y="68"/>
                  </a:moveTo>
                  <a:lnTo>
                    <a:pt x="42" y="68"/>
                  </a:lnTo>
                  <a:lnTo>
                    <a:pt x="40" y="64"/>
                  </a:lnTo>
                  <a:lnTo>
                    <a:pt x="36" y="74"/>
                  </a:lnTo>
                  <a:lnTo>
                    <a:pt x="38" y="72"/>
                  </a:lnTo>
                  <a:lnTo>
                    <a:pt x="40" y="72"/>
                  </a:lnTo>
                  <a:lnTo>
                    <a:pt x="40" y="70"/>
                  </a:lnTo>
                  <a:lnTo>
                    <a:pt x="42" y="68"/>
                  </a:lnTo>
                  <a:close/>
                  <a:moveTo>
                    <a:pt x="52" y="152"/>
                  </a:moveTo>
                  <a:lnTo>
                    <a:pt x="52" y="152"/>
                  </a:lnTo>
                  <a:lnTo>
                    <a:pt x="50" y="148"/>
                  </a:lnTo>
                  <a:lnTo>
                    <a:pt x="56" y="144"/>
                  </a:lnTo>
                  <a:lnTo>
                    <a:pt x="52" y="152"/>
                  </a:lnTo>
                  <a:close/>
                  <a:moveTo>
                    <a:pt x="108" y="250"/>
                  </a:moveTo>
                  <a:lnTo>
                    <a:pt x="104" y="246"/>
                  </a:lnTo>
                  <a:lnTo>
                    <a:pt x="106" y="244"/>
                  </a:lnTo>
                  <a:lnTo>
                    <a:pt x="110" y="248"/>
                  </a:lnTo>
                  <a:lnTo>
                    <a:pt x="108" y="250"/>
                  </a:lnTo>
                  <a:close/>
                  <a:moveTo>
                    <a:pt x="52" y="174"/>
                  </a:moveTo>
                  <a:lnTo>
                    <a:pt x="52" y="174"/>
                  </a:lnTo>
                  <a:lnTo>
                    <a:pt x="50" y="176"/>
                  </a:lnTo>
                  <a:lnTo>
                    <a:pt x="48" y="180"/>
                  </a:lnTo>
                  <a:lnTo>
                    <a:pt x="48" y="178"/>
                  </a:lnTo>
                  <a:lnTo>
                    <a:pt x="48" y="176"/>
                  </a:lnTo>
                  <a:lnTo>
                    <a:pt x="42" y="172"/>
                  </a:lnTo>
                  <a:lnTo>
                    <a:pt x="52" y="164"/>
                  </a:lnTo>
                  <a:lnTo>
                    <a:pt x="48" y="164"/>
                  </a:lnTo>
                  <a:lnTo>
                    <a:pt x="48" y="160"/>
                  </a:lnTo>
                  <a:lnTo>
                    <a:pt x="46" y="156"/>
                  </a:lnTo>
                  <a:lnTo>
                    <a:pt x="52" y="156"/>
                  </a:lnTo>
                  <a:lnTo>
                    <a:pt x="50" y="162"/>
                  </a:lnTo>
                  <a:lnTo>
                    <a:pt x="58" y="166"/>
                  </a:lnTo>
                  <a:lnTo>
                    <a:pt x="52" y="170"/>
                  </a:lnTo>
                  <a:lnTo>
                    <a:pt x="54" y="170"/>
                  </a:lnTo>
                  <a:lnTo>
                    <a:pt x="56" y="170"/>
                  </a:lnTo>
                  <a:lnTo>
                    <a:pt x="56" y="172"/>
                  </a:lnTo>
                  <a:lnTo>
                    <a:pt x="58" y="174"/>
                  </a:lnTo>
                  <a:lnTo>
                    <a:pt x="52" y="174"/>
                  </a:lnTo>
                  <a:close/>
                  <a:moveTo>
                    <a:pt x="50" y="180"/>
                  </a:moveTo>
                  <a:lnTo>
                    <a:pt x="50" y="180"/>
                  </a:lnTo>
                  <a:lnTo>
                    <a:pt x="48" y="186"/>
                  </a:lnTo>
                  <a:lnTo>
                    <a:pt x="48" y="182"/>
                  </a:lnTo>
                  <a:lnTo>
                    <a:pt x="50" y="180"/>
                  </a:lnTo>
                  <a:close/>
                  <a:moveTo>
                    <a:pt x="58" y="206"/>
                  </a:moveTo>
                  <a:lnTo>
                    <a:pt x="56" y="202"/>
                  </a:lnTo>
                  <a:lnTo>
                    <a:pt x="58" y="198"/>
                  </a:lnTo>
                  <a:lnTo>
                    <a:pt x="58" y="202"/>
                  </a:lnTo>
                  <a:lnTo>
                    <a:pt x="58" y="206"/>
                  </a:lnTo>
                  <a:close/>
                  <a:moveTo>
                    <a:pt x="44" y="190"/>
                  </a:moveTo>
                  <a:lnTo>
                    <a:pt x="42" y="186"/>
                  </a:lnTo>
                  <a:lnTo>
                    <a:pt x="44" y="186"/>
                  </a:lnTo>
                  <a:lnTo>
                    <a:pt x="46" y="188"/>
                  </a:lnTo>
                  <a:lnTo>
                    <a:pt x="44" y="190"/>
                  </a:lnTo>
                  <a:close/>
                  <a:moveTo>
                    <a:pt x="34" y="192"/>
                  </a:moveTo>
                  <a:lnTo>
                    <a:pt x="34" y="186"/>
                  </a:lnTo>
                  <a:lnTo>
                    <a:pt x="40" y="188"/>
                  </a:lnTo>
                  <a:lnTo>
                    <a:pt x="40" y="192"/>
                  </a:lnTo>
                  <a:lnTo>
                    <a:pt x="42" y="192"/>
                  </a:lnTo>
                  <a:lnTo>
                    <a:pt x="34" y="192"/>
                  </a:lnTo>
                  <a:close/>
                  <a:moveTo>
                    <a:pt x="58" y="230"/>
                  </a:moveTo>
                  <a:lnTo>
                    <a:pt x="56" y="230"/>
                  </a:lnTo>
                  <a:lnTo>
                    <a:pt x="56" y="224"/>
                  </a:lnTo>
                  <a:lnTo>
                    <a:pt x="60" y="224"/>
                  </a:lnTo>
                  <a:lnTo>
                    <a:pt x="58" y="230"/>
                  </a:lnTo>
                  <a:close/>
                  <a:moveTo>
                    <a:pt x="54" y="236"/>
                  </a:moveTo>
                  <a:lnTo>
                    <a:pt x="54" y="236"/>
                  </a:lnTo>
                  <a:lnTo>
                    <a:pt x="64" y="232"/>
                  </a:lnTo>
                  <a:lnTo>
                    <a:pt x="64" y="236"/>
                  </a:lnTo>
                  <a:lnTo>
                    <a:pt x="54" y="236"/>
                  </a:lnTo>
                  <a:close/>
                  <a:moveTo>
                    <a:pt x="32" y="202"/>
                  </a:moveTo>
                  <a:lnTo>
                    <a:pt x="32" y="202"/>
                  </a:lnTo>
                  <a:lnTo>
                    <a:pt x="30" y="208"/>
                  </a:lnTo>
                  <a:lnTo>
                    <a:pt x="26" y="214"/>
                  </a:lnTo>
                  <a:lnTo>
                    <a:pt x="28" y="204"/>
                  </a:lnTo>
                  <a:lnTo>
                    <a:pt x="32" y="202"/>
                  </a:lnTo>
                  <a:close/>
                  <a:moveTo>
                    <a:pt x="70" y="80"/>
                  </a:moveTo>
                  <a:lnTo>
                    <a:pt x="70" y="76"/>
                  </a:lnTo>
                  <a:lnTo>
                    <a:pt x="72" y="66"/>
                  </a:lnTo>
                  <a:lnTo>
                    <a:pt x="74" y="74"/>
                  </a:lnTo>
                  <a:lnTo>
                    <a:pt x="70" y="80"/>
                  </a:lnTo>
                  <a:close/>
                  <a:moveTo>
                    <a:pt x="68" y="98"/>
                  </a:moveTo>
                  <a:lnTo>
                    <a:pt x="64" y="100"/>
                  </a:lnTo>
                  <a:lnTo>
                    <a:pt x="64" y="98"/>
                  </a:lnTo>
                  <a:lnTo>
                    <a:pt x="68" y="86"/>
                  </a:lnTo>
                  <a:lnTo>
                    <a:pt x="70" y="96"/>
                  </a:lnTo>
                  <a:lnTo>
                    <a:pt x="68" y="98"/>
                  </a:lnTo>
                  <a:close/>
                  <a:moveTo>
                    <a:pt x="66" y="108"/>
                  </a:moveTo>
                  <a:lnTo>
                    <a:pt x="62" y="112"/>
                  </a:lnTo>
                  <a:lnTo>
                    <a:pt x="66" y="102"/>
                  </a:lnTo>
                  <a:lnTo>
                    <a:pt x="70" y="102"/>
                  </a:lnTo>
                  <a:lnTo>
                    <a:pt x="66" y="108"/>
                  </a:lnTo>
                  <a:close/>
                  <a:moveTo>
                    <a:pt x="56" y="134"/>
                  </a:moveTo>
                  <a:lnTo>
                    <a:pt x="56" y="130"/>
                  </a:lnTo>
                  <a:lnTo>
                    <a:pt x="60" y="116"/>
                  </a:lnTo>
                  <a:lnTo>
                    <a:pt x="60" y="128"/>
                  </a:lnTo>
                  <a:lnTo>
                    <a:pt x="56" y="134"/>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53" name="Freeform 259"/>
            <p:cNvSpPr>
              <a:spLocks/>
            </p:cNvSpPr>
            <p:nvPr userDrawn="1"/>
          </p:nvSpPr>
          <p:spPr bwMode="auto">
            <a:xfrm>
              <a:off x="5867400" y="4273550"/>
              <a:ext cx="9525" cy="3175"/>
            </a:xfrm>
            <a:custGeom>
              <a:avLst/>
              <a:gdLst>
                <a:gd name="T0" fmla="*/ 2147483647 w 6"/>
                <a:gd name="T1" fmla="*/ 2147483647 h 2"/>
                <a:gd name="T2" fmla="*/ 2147483647 w 6"/>
                <a:gd name="T3" fmla="*/ 2147483647 h 2"/>
                <a:gd name="T4" fmla="*/ 0 w 6"/>
                <a:gd name="T5" fmla="*/ 0 h 2"/>
                <a:gd name="T6" fmla="*/ 0 w 6"/>
                <a:gd name="T7" fmla="*/ 0 h 2"/>
                <a:gd name="T8" fmla="*/ 2147483647 w 6"/>
                <a:gd name="T9" fmla="*/ 2147483647 h 2"/>
                <a:gd name="T10" fmla="*/ 2147483647 w 6"/>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2">
                  <a:moveTo>
                    <a:pt x="6" y="2"/>
                  </a:moveTo>
                  <a:lnTo>
                    <a:pt x="6" y="2"/>
                  </a:lnTo>
                  <a:lnTo>
                    <a:pt x="0" y="0"/>
                  </a:lnTo>
                  <a:lnTo>
                    <a:pt x="6" y="2"/>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54" name="Freeform 260"/>
            <p:cNvSpPr>
              <a:spLocks/>
            </p:cNvSpPr>
            <p:nvPr userDrawn="1"/>
          </p:nvSpPr>
          <p:spPr bwMode="auto">
            <a:xfrm>
              <a:off x="5880100" y="4267200"/>
              <a:ext cx="1146175" cy="311150"/>
            </a:xfrm>
            <a:custGeom>
              <a:avLst/>
              <a:gdLst>
                <a:gd name="T0" fmla="*/ 2147483647 w 722"/>
                <a:gd name="T1" fmla="*/ 2147483647 h 196"/>
                <a:gd name="T2" fmla="*/ 2147483647 w 722"/>
                <a:gd name="T3" fmla="*/ 2147483647 h 196"/>
                <a:gd name="T4" fmla="*/ 2147483647 w 722"/>
                <a:gd name="T5" fmla="*/ 2147483647 h 196"/>
                <a:gd name="T6" fmla="*/ 2147483647 w 722"/>
                <a:gd name="T7" fmla="*/ 2147483647 h 196"/>
                <a:gd name="T8" fmla="*/ 2147483647 w 722"/>
                <a:gd name="T9" fmla="*/ 2147483647 h 196"/>
                <a:gd name="T10" fmla="*/ 2147483647 w 722"/>
                <a:gd name="T11" fmla="*/ 2147483647 h 196"/>
                <a:gd name="T12" fmla="*/ 2147483647 w 722"/>
                <a:gd name="T13" fmla="*/ 2147483647 h 196"/>
                <a:gd name="T14" fmla="*/ 2147483647 w 722"/>
                <a:gd name="T15" fmla="*/ 2147483647 h 196"/>
                <a:gd name="T16" fmla="*/ 2147483647 w 722"/>
                <a:gd name="T17" fmla="*/ 2147483647 h 196"/>
                <a:gd name="T18" fmla="*/ 2147483647 w 722"/>
                <a:gd name="T19" fmla="*/ 2147483647 h 196"/>
                <a:gd name="T20" fmla="*/ 2147483647 w 722"/>
                <a:gd name="T21" fmla="*/ 2147483647 h 196"/>
                <a:gd name="T22" fmla="*/ 2147483647 w 722"/>
                <a:gd name="T23" fmla="*/ 2147483647 h 196"/>
                <a:gd name="T24" fmla="*/ 2147483647 w 722"/>
                <a:gd name="T25" fmla="*/ 2147483647 h 196"/>
                <a:gd name="T26" fmla="*/ 2147483647 w 722"/>
                <a:gd name="T27" fmla="*/ 2147483647 h 196"/>
                <a:gd name="T28" fmla="*/ 2147483647 w 722"/>
                <a:gd name="T29" fmla="*/ 2147483647 h 196"/>
                <a:gd name="T30" fmla="*/ 2147483647 w 722"/>
                <a:gd name="T31" fmla="*/ 2147483647 h 196"/>
                <a:gd name="T32" fmla="*/ 2147483647 w 722"/>
                <a:gd name="T33" fmla="*/ 2147483647 h 196"/>
                <a:gd name="T34" fmla="*/ 2147483647 w 722"/>
                <a:gd name="T35" fmla="*/ 2147483647 h 196"/>
                <a:gd name="T36" fmla="*/ 2147483647 w 722"/>
                <a:gd name="T37" fmla="*/ 2147483647 h 196"/>
                <a:gd name="T38" fmla="*/ 2147483647 w 722"/>
                <a:gd name="T39" fmla="*/ 2147483647 h 196"/>
                <a:gd name="T40" fmla="*/ 2147483647 w 722"/>
                <a:gd name="T41" fmla="*/ 2147483647 h 196"/>
                <a:gd name="T42" fmla="*/ 2147483647 w 722"/>
                <a:gd name="T43" fmla="*/ 2147483647 h 196"/>
                <a:gd name="T44" fmla="*/ 2147483647 w 722"/>
                <a:gd name="T45" fmla="*/ 2147483647 h 196"/>
                <a:gd name="T46" fmla="*/ 2147483647 w 722"/>
                <a:gd name="T47" fmla="*/ 2147483647 h 196"/>
                <a:gd name="T48" fmla="*/ 2147483647 w 722"/>
                <a:gd name="T49" fmla="*/ 2147483647 h 196"/>
                <a:gd name="T50" fmla="*/ 2147483647 w 722"/>
                <a:gd name="T51" fmla="*/ 2147483647 h 196"/>
                <a:gd name="T52" fmla="*/ 2147483647 w 722"/>
                <a:gd name="T53" fmla="*/ 2147483647 h 196"/>
                <a:gd name="T54" fmla="*/ 2147483647 w 722"/>
                <a:gd name="T55" fmla="*/ 2147483647 h 196"/>
                <a:gd name="T56" fmla="*/ 2147483647 w 722"/>
                <a:gd name="T57" fmla="*/ 2147483647 h 196"/>
                <a:gd name="T58" fmla="*/ 2147483647 w 722"/>
                <a:gd name="T59" fmla="*/ 2147483647 h 196"/>
                <a:gd name="T60" fmla="*/ 2147483647 w 722"/>
                <a:gd name="T61" fmla="*/ 2147483647 h 196"/>
                <a:gd name="T62" fmla="*/ 2147483647 w 722"/>
                <a:gd name="T63" fmla="*/ 2147483647 h 196"/>
                <a:gd name="T64" fmla="*/ 2147483647 w 722"/>
                <a:gd name="T65" fmla="*/ 2147483647 h 196"/>
                <a:gd name="T66" fmla="*/ 2147483647 w 722"/>
                <a:gd name="T67" fmla="*/ 2147483647 h 196"/>
                <a:gd name="T68" fmla="*/ 2147483647 w 722"/>
                <a:gd name="T69" fmla="*/ 2147483647 h 196"/>
                <a:gd name="T70" fmla="*/ 2147483647 w 722"/>
                <a:gd name="T71" fmla="*/ 2147483647 h 196"/>
                <a:gd name="T72" fmla="*/ 2147483647 w 722"/>
                <a:gd name="T73" fmla="*/ 2147483647 h 196"/>
                <a:gd name="T74" fmla="*/ 2147483647 w 722"/>
                <a:gd name="T75" fmla="*/ 2147483647 h 196"/>
                <a:gd name="T76" fmla="*/ 2147483647 w 722"/>
                <a:gd name="T77" fmla="*/ 2147483647 h 196"/>
                <a:gd name="T78" fmla="*/ 2147483647 w 722"/>
                <a:gd name="T79" fmla="*/ 2147483647 h 196"/>
                <a:gd name="T80" fmla="*/ 2147483647 w 722"/>
                <a:gd name="T81" fmla="*/ 2147483647 h 196"/>
                <a:gd name="T82" fmla="*/ 2147483647 w 722"/>
                <a:gd name="T83" fmla="*/ 2147483647 h 196"/>
                <a:gd name="T84" fmla="*/ 2147483647 w 722"/>
                <a:gd name="T85" fmla="*/ 2147483647 h 196"/>
                <a:gd name="T86" fmla="*/ 2147483647 w 722"/>
                <a:gd name="T87" fmla="*/ 2147483647 h 196"/>
                <a:gd name="T88" fmla="*/ 2147483647 w 722"/>
                <a:gd name="T89" fmla="*/ 2147483647 h 196"/>
                <a:gd name="T90" fmla="*/ 2147483647 w 722"/>
                <a:gd name="T91" fmla="*/ 2147483647 h 196"/>
                <a:gd name="T92" fmla="*/ 2147483647 w 722"/>
                <a:gd name="T93" fmla="*/ 2147483647 h 196"/>
                <a:gd name="T94" fmla="*/ 2147483647 w 722"/>
                <a:gd name="T95" fmla="*/ 2147483647 h 196"/>
                <a:gd name="T96" fmla="*/ 2147483647 w 722"/>
                <a:gd name="T97" fmla="*/ 2147483647 h 196"/>
                <a:gd name="T98" fmla="*/ 2147483647 w 722"/>
                <a:gd name="T99" fmla="*/ 2147483647 h 196"/>
                <a:gd name="T100" fmla="*/ 2147483647 w 722"/>
                <a:gd name="T101" fmla="*/ 2147483647 h 196"/>
                <a:gd name="T102" fmla="*/ 2147483647 w 722"/>
                <a:gd name="T103" fmla="*/ 2147483647 h 196"/>
                <a:gd name="T104" fmla="*/ 0 w 722"/>
                <a:gd name="T105" fmla="*/ 0 h 196"/>
                <a:gd name="T106" fmla="*/ 0 w 722"/>
                <a:gd name="T107" fmla="*/ 0 h 196"/>
                <a:gd name="T108" fmla="*/ 2147483647 w 722"/>
                <a:gd name="T109" fmla="*/ 2147483647 h 196"/>
                <a:gd name="T110" fmla="*/ 2147483647 w 722"/>
                <a:gd name="T111" fmla="*/ 2147483647 h 1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2" h="196">
                  <a:moveTo>
                    <a:pt x="6" y="2"/>
                  </a:moveTo>
                  <a:lnTo>
                    <a:pt x="6" y="2"/>
                  </a:lnTo>
                  <a:lnTo>
                    <a:pt x="12" y="2"/>
                  </a:lnTo>
                  <a:lnTo>
                    <a:pt x="10" y="6"/>
                  </a:lnTo>
                  <a:lnTo>
                    <a:pt x="26" y="8"/>
                  </a:lnTo>
                  <a:lnTo>
                    <a:pt x="24" y="8"/>
                  </a:lnTo>
                  <a:lnTo>
                    <a:pt x="30" y="10"/>
                  </a:lnTo>
                  <a:lnTo>
                    <a:pt x="30" y="12"/>
                  </a:lnTo>
                  <a:lnTo>
                    <a:pt x="38" y="12"/>
                  </a:lnTo>
                  <a:lnTo>
                    <a:pt x="38" y="16"/>
                  </a:lnTo>
                  <a:lnTo>
                    <a:pt x="40" y="16"/>
                  </a:lnTo>
                  <a:lnTo>
                    <a:pt x="42" y="14"/>
                  </a:lnTo>
                  <a:lnTo>
                    <a:pt x="50" y="18"/>
                  </a:lnTo>
                  <a:lnTo>
                    <a:pt x="50" y="20"/>
                  </a:lnTo>
                  <a:lnTo>
                    <a:pt x="64" y="22"/>
                  </a:lnTo>
                  <a:lnTo>
                    <a:pt x="78" y="28"/>
                  </a:lnTo>
                  <a:lnTo>
                    <a:pt x="106" y="38"/>
                  </a:lnTo>
                  <a:lnTo>
                    <a:pt x="110" y="38"/>
                  </a:lnTo>
                  <a:lnTo>
                    <a:pt x="112" y="40"/>
                  </a:lnTo>
                  <a:lnTo>
                    <a:pt x="124" y="44"/>
                  </a:lnTo>
                  <a:lnTo>
                    <a:pt x="124" y="46"/>
                  </a:lnTo>
                  <a:lnTo>
                    <a:pt x="134" y="48"/>
                  </a:lnTo>
                  <a:lnTo>
                    <a:pt x="136" y="50"/>
                  </a:lnTo>
                  <a:lnTo>
                    <a:pt x="136" y="48"/>
                  </a:lnTo>
                  <a:lnTo>
                    <a:pt x="146" y="52"/>
                  </a:lnTo>
                  <a:lnTo>
                    <a:pt x="158" y="56"/>
                  </a:lnTo>
                  <a:lnTo>
                    <a:pt x="162" y="56"/>
                  </a:lnTo>
                  <a:lnTo>
                    <a:pt x="164" y="60"/>
                  </a:lnTo>
                  <a:lnTo>
                    <a:pt x="180" y="64"/>
                  </a:lnTo>
                  <a:lnTo>
                    <a:pt x="188" y="66"/>
                  </a:lnTo>
                  <a:lnTo>
                    <a:pt x="188" y="68"/>
                  </a:lnTo>
                  <a:lnTo>
                    <a:pt x="204" y="72"/>
                  </a:lnTo>
                  <a:lnTo>
                    <a:pt x="206" y="72"/>
                  </a:lnTo>
                  <a:lnTo>
                    <a:pt x="720" y="196"/>
                  </a:lnTo>
                  <a:lnTo>
                    <a:pt x="722" y="174"/>
                  </a:lnTo>
                  <a:lnTo>
                    <a:pt x="0" y="0"/>
                  </a:lnTo>
                  <a:lnTo>
                    <a:pt x="6" y="2"/>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55" name="Freeform 261"/>
            <p:cNvSpPr>
              <a:spLocks/>
            </p:cNvSpPr>
            <p:nvPr userDrawn="1"/>
          </p:nvSpPr>
          <p:spPr bwMode="auto">
            <a:xfrm>
              <a:off x="6794500" y="4492625"/>
              <a:ext cx="6350" cy="9525"/>
            </a:xfrm>
            <a:custGeom>
              <a:avLst/>
              <a:gdLst>
                <a:gd name="T0" fmla="*/ 2147483647 w 4"/>
                <a:gd name="T1" fmla="*/ 0 h 6"/>
                <a:gd name="T2" fmla="*/ 2147483647 w 4"/>
                <a:gd name="T3" fmla="*/ 2147483647 h 6"/>
                <a:gd name="T4" fmla="*/ 2147483647 w 4"/>
                <a:gd name="T5" fmla="*/ 2147483647 h 6"/>
                <a:gd name="T6" fmla="*/ 0 w 4"/>
                <a:gd name="T7" fmla="*/ 2147483647 h 6"/>
                <a:gd name="T8" fmla="*/ 2147483647 w 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6">
                  <a:moveTo>
                    <a:pt x="2" y="0"/>
                  </a:moveTo>
                  <a:lnTo>
                    <a:pt x="4" y="2"/>
                  </a:lnTo>
                  <a:lnTo>
                    <a:pt x="2" y="6"/>
                  </a:lnTo>
                  <a:lnTo>
                    <a:pt x="0" y="6"/>
                  </a:lnTo>
                  <a:lnTo>
                    <a:pt x="2" y="0"/>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56" name="Freeform 262"/>
            <p:cNvSpPr>
              <a:spLocks/>
            </p:cNvSpPr>
            <p:nvPr userDrawn="1"/>
          </p:nvSpPr>
          <p:spPr bwMode="auto">
            <a:xfrm>
              <a:off x="5927725" y="4289425"/>
              <a:ext cx="9525" cy="6350"/>
            </a:xfrm>
            <a:custGeom>
              <a:avLst/>
              <a:gdLst>
                <a:gd name="T0" fmla="*/ 2147483647 w 6"/>
                <a:gd name="T1" fmla="*/ 0 h 4"/>
                <a:gd name="T2" fmla="*/ 0 w 6"/>
                <a:gd name="T3" fmla="*/ 2147483647 h 4"/>
                <a:gd name="T4" fmla="*/ 2147483647 w 6"/>
                <a:gd name="T5" fmla="*/ 2147483647 h 4"/>
                <a:gd name="T6" fmla="*/ 2147483647 w 6"/>
                <a:gd name="T7" fmla="*/ 2147483647 h 4"/>
                <a:gd name="T8" fmla="*/ 2147483647 w 6"/>
                <a:gd name="T9" fmla="*/ 2147483647 h 4"/>
                <a:gd name="T10" fmla="*/ 2147483647 w 6"/>
                <a:gd name="T11" fmla="*/ 0 h 4"/>
                <a:gd name="T12" fmla="*/ 2147483647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2" y="0"/>
                  </a:moveTo>
                  <a:lnTo>
                    <a:pt x="0" y="2"/>
                  </a:lnTo>
                  <a:lnTo>
                    <a:pt x="6" y="4"/>
                  </a:lnTo>
                  <a:lnTo>
                    <a:pt x="6" y="2"/>
                  </a:lnTo>
                  <a:lnTo>
                    <a:pt x="4" y="2"/>
                  </a:lnTo>
                  <a:lnTo>
                    <a:pt x="4" y="0"/>
                  </a:lnTo>
                  <a:lnTo>
                    <a:pt x="2" y="0"/>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57" name="Freeform 263"/>
            <p:cNvSpPr>
              <a:spLocks/>
            </p:cNvSpPr>
            <p:nvPr userDrawn="1"/>
          </p:nvSpPr>
          <p:spPr bwMode="auto">
            <a:xfrm>
              <a:off x="5918200" y="4289425"/>
              <a:ext cx="6350" cy="3175"/>
            </a:xfrm>
            <a:custGeom>
              <a:avLst/>
              <a:gdLst>
                <a:gd name="T0" fmla="*/ 2147483647 w 4"/>
                <a:gd name="T1" fmla="*/ 0 h 2"/>
                <a:gd name="T2" fmla="*/ 0 w 4"/>
                <a:gd name="T3" fmla="*/ 2147483647 h 2"/>
                <a:gd name="T4" fmla="*/ 0 w 4"/>
                <a:gd name="T5" fmla="*/ 2147483647 h 2"/>
                <a:gd name="T6" fmla="*/ 2147483647 w 4"/>
                <a:gd name="T7" fmla="*/ 2147483647 h 2"/>
                <a:gd name="T8" fmla="*/ 2147483647 w 4"/>
                <a:gd name="T9" fmla="*/ 2147483647 h 2"/>
                <a:gd name="T10" fmla="*/ 2147483647 w 4"/>
                <a:gd name="T11" fmla="*/ 2147483647 h 2"/>
                <a:gd name="T12" fmla="*/ 2147483647 w 4"/>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
                  <a:moveTo>
                    <a:pt x="2" y="0"/>
                  </a:moveTo>
                  <a:lnTo>
                    <a:pt x="0" y="2"/>
                  </a:lnTo>
                  <a:lnTo>
                    <a:pt x="2" y="2"/>
                  </a:lnTo>
                  <a:lnTo>
                    <a:pt x="4" y="2"/>
                  </a:lnTo>
                  <a:lnTo>
                    <a:pt x="2" y="0"/>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58" name="Freeform 264"/>
            <p:cNvSpPr>
              <a:spLocks/>
            </p:cNvSpPr>
            <p:nvPr userDrawn="1"/>
          </p:nvSpPr>
          <p:spPr bwMode="auto">
            <a:xfrm>
              <a:off x="6048375" y="4343400"/>
              <a:ext cx="3175" cy="0"/>
            </a:xfrm>
            <a:custGeom>
              <a:avLst/>
              <a:gdLst>
                <a:gd name="T0" fmla="*/ 2147483647 w 2"/>
                <a:gd name="T1" fmla="*/ 2147483647 w 2"/>
                <a:gd name="T2" fmla="*/ 0 w 2"/>
                <a:gd name="T3" fmla="*/ 2147483647 w 2"/>
                <a:gd name="T4" fmla="*/ 2147483647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2" y="0"/>
                  </a:lnTo>
                  <a:lnTo>
                    <a:pt x="0" y="0"/>
                  </a:lnTo>
                  <a:lnTo>
                    <a:pt x="2" y="0"/>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59" name="Freeform 265"/>
            <p:cNvSpPr>
              <a:spLocks/>
            </p:cNvSpPr>
            <p:nvPr userDrawn="1"/>
          </p:nvSpPr>
          <p:spPr bwMode="auto">
            <a:xfrm>
              <a:off x="7023100" y="4543425"/>
              <a:ext cx="339725" cy="117475"/>
            </a:xfrm>
            <a:custGeom>
              <a:avLst/>
              <a:gdLst>
                <a:gd name="T0" fmla="*/ 2147483647 w 214"/>
                <a:gd name="T1" fmla="*/ 2147483647 h 74"/>
                <a:gd name="T2" fmla="*/ 2147483647 w 214"/>
                <a:gd name="T3" fmla="*/ 2147483647 h 74"/>
                <a:gd name="T4" fmla="*/ 2147483647 w 214"/>
                <a:gd name="T5" fmla="*/ 2147483647 h 74"/>
                <a:gd name="T6" fmla="*/ 2147483647 w 214"/>
                <a:gd name="T7" fmla="*/ 2147483647 h 74"/>
                <a:gd name="T8" fmla="*/ 2147483647 w 214"/>
                <a:gd name="T9" fmla="*/ 2147483647 h 74"/>
                <a:gd name="T10" fmla="*/ 2147483647 w 214"/>
                <a:gd name="T11" fmla="*/ 2147483647 h 74"/>
                <a:gd name="T12" fmla="*/ 0 w 214"/>
                <a:gd name="T13" fmla="*/ 2147483647 h 74"/>
                <a:gd name="T14" fmla="*/ 2147483647 w 214"/>
                <a:gd name="T15" fmla="*/ 2147483647 h 74"/>
                <a:gd name="T16" fmla="*/ 2147483647 w 214"/>
                <a:gd name="T17" fmla="*/ 2147483647 h 74"/>
                <a:gd name="T18" fmla="*/ 2147483647 w 214"/>
                <a:gd name="T19" fmla="*/ 2147483647 h 74"/>
                <a:gd name="T20" fmla="*/ 2147483647 w 214"/>
                <a:gd name="T21" fmla="*/ 2147483647 h 74"/>
                <a:gd name="T22" fmla="*/ 2147483647 w 214"/>
                <a:gd name="T23" fmla="*/ 2147483647 h 74"/>
                <a:gd name="T24" fmla="*/ 2147483647 w 214"/>
                <a:gd name="T25" fmla="*/ 2147483647 h 74"/>
                <a:gd name="T26" fmla="*/ 2147483647 w 214"/>
                <a:gd name="T27" fmla="*/ 2147483647 h 74"/>
                <a:gd name="T28" fmla="*/ 2147483647 w 214"/>
                <a:gd name="T29" fmla="*/ 2147483647 h 74"/>
                <a:gd name="T30" fmla="*/ 2147483647 w 214"/>
                <a:gd name="T31" fmla="*/ 2147483647 h 74"/>
                <a:gd name="T32" fmla="*/ 2147483647 w 214"/>
                <a:gd name="T33" fmla="*/ 2147483647 h 74"/>
                <a:gd name="T34" fmla="*/ 2147483647 w 214"/>
                <a:gd name="T35" fmla="*/ 2147483647 h 74"/>
                <a:gd name="T36" fmla="*/ 2147483647 w 214"/>
                <a:gd name="T37" fmla="*/ 2147483647 h 74"/>
                <a:gd name="T38" fmla="*/ 2147483647 w 214"/>
                <a:gd name="T39" fmla="*/ 2147483647 h 74"/>
                <a:gd name="T40" fmla="*/ 2147483647 w 214"/>
                <a:gd name="T41" fmla="*/ 0 h 74"/>
                <a:gd name="T42" fmla="*/ 2147483647 w 214"/>
                <a:gd name="T43" fmla="*/ 0 h 74"/>
                <a:gd name="T44" fmla="*/ 2147483647 w 214"/>
                <a:gd name="T45" fmla="*/ 2147483647 h 74"/>
                <a:gd name="T46" fmla="*/ 2147483647 w 214"/>
                <a:gd name="T47" fmla="*/ 2147483647 h 74"/>
                <a:gd name="T48" fmla="*/ 2147483647 w 214"/>
                <a:gd name="T49" fmla="*/ 2147483647 h 74"/>
                <a:gd name="T50" fmla="*/ 2147483647 w 214"/>
                <a:gd name="T51" fmla="*/ 2147483647 h 74"/>
                <a:gd name="T52" fmla="*/ 2147483647 w 214"/>
                <a:gd name="T53" fmla="*/ 2147483647 h 74"/>
                <a:gd name="T54" fmla="*/ 2147483647 w 214"/>
                <a:gd name="T55" fmla="*/ 2147483647 h 7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4" h="74">
                  <a:moveTo>
                    <a:pt x="6" y="10"/>
                  </a:moveTo>
                  <a:lnTo>
                    <a:pt x="4" y="10"/>
                  </a:lnTo>
                  <a:lnTo>
                    <a:pt x="4" y="12"/>
                  </a:lnTo>
                  <a:lnTo>
                    <a:pt x="4" y="16"/>
                  </a:lnTo>
                  <a:lnTo>
                    <a:pt x="4" y="20"/>
                  </a:lnTo>
                  <a:lnTo>
                    <a:pt x="0" y="22"/>
                  </a:lnTo>
                  <a:lnTo>
                    <a:pt x="118" y="50"/>
                  </a:lnTo>
                  <a:lnTo>
                    <a:pt x="120" y="48"/>
                  </a:lnTo>
                  <a:lnTo>
                    <a:pt x="122" y="48"/>
                  </a:lnTo>
                  <a:lnTo>
                    <a:pt x="122" y="52"/>
                  </a:lnTo>
                  <a:lnTo>
                    <a:pt x="212" y="74"/>
                  </a:lnTo>
                  <a:lnTo>
                    <a:pt x="214" y="50"/>
                  </a:lnTo>
                  <a:lnTo>
                    <a:pt x="66" y="14"/>
                  </a:lnTo>
                  <a:lnTo>
                    <a:pt x="66" y="18"/>
                  </a:lnTo>
                  <a:lnTo>
                    <a:pt x="62" y="16"/>
                  </a:lnTo>
                  <a:lnTo>
                    <a:pt x="62" y="14"/>
                  </a:lnTo>
                  <a:lnTo>
                    <a:pt x="6" y="0"/>
                  </a:lnTo>
                  <a:lnTo>
                    <a:pt x="4" y="8"/>
                  </a:lnTo>
                  <a:lnTo>
                    <a:pt x="6" y="8"/>
                  </a:lnTo>
                  <a:lnTo>
                    <a:pt x="6" y="10"/>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60" name="Freeform 266"/>
            <p:cNvSpPr>
              <a:spLocks/>
            </p:cNvSpPr>
            <p:nvPr userDrawn="1"/>
          </p:nvSpPr>
          <p:spPr bwMode="auto">
            <a:xfrm>
              <a:off x="7254875" y="4616450"/>
              <a:ext cx="3175" cy="6350"/>
            </a:xfrm>
            <a:custGeom>
              <a:avLst/>
              <a:gdLst>
                <a:gd name="T0" fmla="*/ 0 w 2"/>
                <a:gd name="T1" fmla="*/ 0 h 4"/>
                <a:gd name="T2" fmla="*/ 0 w 2"/>
                <a:gd name="T3" fmla="*/ 0 h 4"/>
                <a:gd name="T4" fmla="*/ 2147483647 w 2"/>
                <a:gd name="T5" fmla="*/ 2147483647 h 4"/>
                <a:gd name="T6" fmla="*/ 2147483647 w 2"/>
                <a:gd name="T7" fmla="*/ 2147483647 h 4"/>
                <a:gd name="T8" fmla="*/ 0 w 2"/>
                <a:gd name="T9" fmla="*/ 2147483647 h 4"/>
                <a:gd name="T10" fmla="*/ 0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0" y="0"/>
                  </a:moveTo>
                  <a:lnTo>
                    <a:pt x="0" y="0"/>
                  </a:lnTo>
                  <a:lnTo>
                    <a:pt x="2" y="2"/>
                  </a:lnTo>
                  <a:lnTo>
                    <a:pt x="2" y="4"/>
                  </a:lnTo>
                  <a:lnTo>
                    <a:pt x="0" y="2"/>
                  </a:lnTo>
                  <a:lnTo>
                    <a:pt x="0" y="0"/>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61" name="Freeform 267"/>
            <p:cNvSpPr>
              <a:spLocks/>
            </p:cNvSpPr>
            <p:nvPr userDrawn="1"/>
          </p:nvSpPr>
          <p:spPr bwMode="auto">
            <a:xfrm>
              <a:off x="7207250" y="4613275"/>
              <a:ext cx="3175" cy="3175"/>
            </a:xfrm>
            <a:custGeom>
              <a:avLst/>
              <a:gdLst>
                <a:gd name="T0" fmla="*/ 2147483647 w 2"/>
                <a:gd name="T1" fmla="*/ 2147483647 h 2"/>
                <a:gd name="T2" fmla="*/ 0 w 2"/>
                <a:gd name="T3" fmla="*/ 2147483647 h 2"/>
                <a:gd name="T4" fmla="*/ 0 w 2"/>
                <a:gd name="T5" fmla="*/ 0 h 2"/>
                <a:gd name="T6" fmla="*/ 0 w 2"/>
                <a:gd name="T7" fmla="*/ 0 h 2"/>
                <a:gd name="T8" fmla="*/ 2147483647 w 2"/>
                <a:gd name="T9" fmla="*/ 0 h 2"/>
                <a:gd name="T10" fmla="*/ 2147483647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0" y="2"/>
                  </a:lnTo>
                  <a:lnTo>
                    <a:pt x="0" y="0"/>
                  </a:lnTo>
                  <a:lnTo>
                    <a:pt x="2" y="0"/>
                  </a:lnTo>
                  <a:lnTo>
                    <a:pt x="2" y="2"/>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62" name="Freeform 268"/>
            <p:cNvSpPr>
              <a:spLocks/>
            </p:cNvSpPr>
            <p:nvPr userDrawn="1"/>
          </p:nvSpPr>
          <p:spPr bwMode="auto">
            <a:xfrm>
              <a:off x="7204075" y="4594225"/>
              <a:ext cx="6350" cy="9525"/>
            </a:xfrm>
            <a:custGeom>
              <a:avLst/>
              <a:gdLst>
                <a:gd name="T0" fmla="*/ 2147483647 w 4"/>
                <a:gd name="T1" fmla="*/ 0 h 6"/>
                <a:gd name="T2" fmla="*/ 2147483647 w 4"/>
                <a:gd name="T3" fmla="*/ 0 h 6"/>
                <a:gd name="T4" fmla="*/ 2147483647 w 4"/>
                <a:gd name="T5" fmla="*/ 2147483647 h 6"/>
                <a:gd name="T6" fmla="*/ 0 w 4"/>
                <a:gd name="T7" fmla="*/ 2147483647 h 6"/>
                <a:gd name="T8" fmla="*/ 2147483647 w 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6">
                  <a:moveTo>
                    <a:pt x="2" y="0"/>
                  </a:moveTo>
                  <a:lnTo>
                    <a:pt x="4" y="0"/>
                  </a:lnTo>
                  <a:lnTo>
                    <a:pt x="4" y="6"/>
                  </a:lnTo>
                  <a:lnTo>
                    <a:pt x="0" y="6"/>
                  </a:lnTo>
                  <a:lnTo>
                    <a:pt x="2" y="0"/>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63" name="Freeform 269"/>
            <p:cNvSpPr>
              <a:spLocks/>
            </p:cNvSpPr>
            <p:nvPr userDrawn="1"/>
          </p:nvSpPr>
          <p:spPr bwMode="auto">
            <a:xfrm>
              <a:off x="7131050" y="4587875"/>
              <a:ext cx="9525" cy="6350"/>
            </a:xfrm>
            <a:custGeom>
              <a:avLst/>
              <a:gdLst>
                <a:gd name="T0" fmla="*/ 0 w 6"/>
                <a:gd name="T1" fmla="*/ 0 h 4"/>
                <a:gd name="T2" fmla="*/ 2147483647 w 6"/>
                <a:gd name="T3" fmla="*/ 0 h 4"/>
                <a:gd name="T4" fmla="*/ 2147483647 w 6"/>
                <a:gd name="T5" fmla="*/ 2147483647 h 4"/>
                <a:gd name="T6" fmla="*/ 0 w 6"/>
                <a:gd name="T7" fmla="*/ 2147483647 h 4"/>
                <a:gd name="T8" fmla="*/ 0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0" y="0"/>
                  </a:moveTo>
                  <a:lnTo>
                    <a:pt x="6" y="0"/>
                  </a:lnTo>
                  <a:lnTo>
                    <a:pt x="4" y="4"/>
                  </a:lnTo>
                  <a:lnTo>
                    <a:pt x="0" y="2"/>
                  </a:lnTo>
                  <a:lnTo>
                    <a:pt x="0" y="0"/>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64" name="Freeform 270"/>
            <p:cNvSpPr>
              <a:spLocks/>
            </p:cNvSpPr>
            <p:nvPr userDrawn="1"/>
          </p:nvSpPr>
          <p:spPr bwMode="auto">
            <a:xfrm>
              <a:off x="7832725" y="5400675"/>
              <a:ext cx="9525" cy="6350"/>
            </a:xfrm>
            <a:custGeom>
              <a:avLst/>
              <a:gdLst>
                <a:gd name="T0" fmla="*/ 0 w 6"/>
                <a:gd name="T1" fmla="*/ 2147483647 h 4"/>
                <a:gd name="T2" fmla="*/ 2147483647 w 6"/>
                <a:gd name="T3" fmla="*/ 2147483647 h 4"/>
                <a:gd name="T4" fmla="*/ 2147483647 w 6"/>
                <a:gd name="T5" fmla="*/ 2147483647 h 4"/>
                <a:gd name="T6" fmla="*/ 2147483647 w 6"/>
                <a:gd name="T7" fmla="*/ 0 h 4"/>
                <a:gd name="T8" fmla="*/ 0 w 6"/>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0" y="2"/>
                  </a:moveTo>
                  <a:lnTo>
                    <a:pt x="6" y="4"/>
                  </a:lnTo>
                  <a:lnTo>
                    <a:pt x="6" y="2"/>
                  </a:lnTo>
                  <a:lnTo>
                    <a:pt x="2" y="0"/>
                  </a:lnTo>
                  <a:lnTo>
                    <a:pt x="0" y="2"/>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65" name="Freeform 271"/>
            <p:cNvSpPr>
              <a:spLocks/>
            </p:cNvSpPr>
            <p:nvPr userDrawn="1"/>
          </p:nvSpPr>
          <p:spPr bwMode="auto">
            <a:xfrm>
              <a:off x="7835900" y="5410200"/>
              <a:ext cx="6350" cy="3175"/>
            </a:xfrm>
            <a:custGeom>
              <a:avLst/>
              <a:gdLst>
                <a:gd name="T0" fmla="*/ 2147483647 w 4"/>
                <a:gd name="T1" fmla="*/ 2147483647 h 2"/>
                <a:gd name="T2" fmla="*/ 2147483647 w 4"/>
                <a:gd name="T3" fmla="*/ 2147483647 h 2"/>
                <a:gd name="T4" fmla="*/ 0 w 4"/>
                <a:gd name="T5" fmla="*/ 0 h 2"/>
                <a:gd name="T6" fmla="*/ 0 w 4"/>
                <a:gd name="T7" fmla="*/ 0 h 2"/>
                <a:gd name="T8" fmla="*/ 2147483647 w 4"/>
                <a:gd name="T9" fmla="*/ 2147483647 h 2"/>
                <a:gd name="T10" fmla="*/ 2147483647 w 4"/>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
                  <a:moveTo>
                    <a:pt x="4" y="2"/>
                  </a:moveTo>
                  <a:lnTo>
                    <a:pt x="4" y="2"/>
                  </a:lnTo>
                  <a:lnTo>
                    <a:pt x="0" y="0"/>
                  </a:lnTo>
                  <a:lnTo>
                    <a:pt x="4" y="2"/>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66" name="Freeform 272"/>
            <p:cNvSpPr>
              <a:spLocks/>
            </p:cNvSpPr>
            <p:nvPr userDrawn="1"/>
          </p:nvSpPr>
          <p:spPr bwMode="auto">
            <a:xfrm>
              <a:off x="5356225" y="4200525"/>
              <a:ext cx="3251200" cy="1346200"/>
            </a:xfrm>
            <a:custGeom>
              <a:avLst/>
              <a:gdLst>
                <a:gd name="T0" fmla="*/ 2147483647 w 2048"/>
                <a:gd name="T1" fmla="*/ 2147483647 h 848"/>
                <a:gd name="T2" fmla="*/ 2147483647 w 2048"/>
                <a:gd name="T3" fmla="*/ 2147483647 h 848"/>
                <a:gd name="T4" fmla="*/ 2147483647 w 2048"/>
                <a:gd name="T5" fmla="*/ 2147483647 h 848"/>
                <a:gd name="T6" fmla="*/ 2147483647 w 2048"/>
                <a:gd name="T7" fmla="*/ 2147483647 h 848"/>
                <a:gd name="T8" fmla="*/ 2147483647 w 2048"/>
                <a:gd name="T9" fmla="*/ 2147483647 h 848"/>
                <a:gd name="T10" fmla="*/ 2147483647 w 2048"/>
                <a:gd name="T11" fmla="*/ 2147483647 h 848"/>
                <a:gd name="T12" fmla="*/ 2147483647 w 2048"/>
                <a:gd name="T13" fmla="*/ 2147483647 h 848"/>
                <a:gd name="T14" fmla="*/ 2147483647 w 2048"/>
                <a:gd name="T15" fmla="*/ 2147483647 h 848"/>
                <a:gd name="T16" fmla="*/ 2147483647 w 2048"/>
                <a:gd name="T17" fmla="*/ 2147483647 h 848"/>
                <a:gd name="T18" fmla="*/ 2147483647 w 2048"/>
                <a:gd name="T19" fmla="*/ 2147483647 h 848"/>
                <a:gd name="T20" fmla="*/ 2147483647 w 2048"/>
                <a:gd name="T21" fmla="*/ 2147483647 h 848"/>
                <a:gd name="T22" fmla="*/ 2147483647 w 2048"/>
                <a:gd name="T23" fmla="*/ 2147483647 h 848"/>
                <a:gd name="T24" fmla="*/ 2147483647 w 2048"/>
                <a:gd name="T25" fmla="*/ 2147483647 h 848"/>
                <a:gd name="T26" fmla="*/ 2147483647 w 2048"/>
                <a:gd name="T27" fmla="*/ 2147483647 h 848"/>
                <a:gd name="T28" fmla="*/ 2147483647 w 2048"/>
                <a:gd name="T29" fmla="*/ 2147483647 h 848"/>
                <a:gd name="T30" fmla="*/ 2147483647 w 2048"/>
                <a:gd name="T31" fmla="*/ 2147483647 h 848"/>
                <a:gd name="T32" fmla="*/ 2147483647 w 2048"/>
                <a:gd name="T33" fmla="*/ 2147483647 h 848"/>
                <a:gd name="T34" fmla="*/ 2147483647 w 2048"/>
                <a:gd name="T35" fmla="*/ 2147483647 h 848"/>
                <a:gd name="T36" fmla="*/ 2147483647 w 2048"/>
                <a:gd name="T37" fmla="*/ 2147483647 h 848"/>
                <a:gd name="T38" fmla="*/ 2147483647 w 2048"/>
                <a:gd name="T39" fmla="*/ 2147483647 h 848"/>
                <a:gd name="T40" fmla="*/ 2147483647 w 2048"/>
                <a:gd name="T41" fmla="*/ 2147483647 h 848"/>
                <a:gd name="T42" fmla="*/ 2147483647 w 2048"/>
                <a:gd name="T43" fmla="*/ 2147483647 h 848"/>
                <a:gd name="T44" fmla="*/ 2147483647 w 2048"/>
                <a:gd name="T45" fmla="*/ 2147483647 h 848"/>
                <a:gd name="T46" fmla="*/ 2147483647 w 2048"/>
                <a:gd name="T47" fmla="*/ 2147483647 h 848"/>
                <a:gd name="T48" fmla="*/ 2147483647 w 2048"/>
                <a:gd name="T49" fmla="*/ 2147483647 h 848"/>
                <a:gd name="T50" fmla="*/ 2147483647 w 2048"/>
                <a:gd name="T51" fmla="*/ 2147483647 h 848"/>
                <a:gd name="T52" fmla="*/ 2147483647 w 2048"/>
                <a:gd name="T53" fmla="*/ 2147483647 h 848"/>
                <a:gd name="T54" fmla="*/ 2147483647 w 2048"/>
                <a:gd name="T55" fmla="*/ 2147483647 h 848"/>
                <a:gd name="T56" fmla="*/ 2147483647 w 2048"/>
                <a:gd name="T57" fmla="*/ 2147483647 h 848"/>
                <a:gd name="T58" fmla="*/ 2147483647 w 2048"/>
                <a:gd name="T59" fmla="*/ 2147483647 h 848"/>
                <a:gd name="T60" fmla="*/ 2147483647 w 2048"/>
                <a:gd name="T61" fmla="*/ 2147483647 h 848"/>
                <a:gd name="T62" fmla="*/ 2147483647 w 2048"/>
                <a:gd name="T63" fmla="*/ 2147483647 h 848"/>
                <a:gd name="T64" fmla="*/ 2147483647 w 2048"/>
                <a:gd name="T65" fmla="*/ 2147483647 h 848"/>
                <a:gd name="T66" fmla="*/ 2147483647 w 2048"/>
                <a:gd name="T67" fmla="*/ 2147483647 h 848"/>
                <a:gd name="T68" fmla="*/ 2147483647 w 2048"/>
                <a:gd name="T69" fmla="*/ 2147483647 h 848"/>
                <a:gd name="T70" fmla="*/ 2147483647 w 2048"/>
                <a:gd name="T71" fmla="*/ 2147483647 h 848"/>
                <a:gd name="T72" fmla="*/ 2147483647 w 2048"/>
                <a:gd name="T73" fmla="*/ 2147483647 h 848"/>
                <a:gd name="T74" fmla="*/ 2147483647 w 2048"/>
                <a:gd name="T75" fmla="*/ 2147483647 h 848"/>
                <a:gd name="T76" fmla="*/ 2147483647 w 2048"/>
                <a:gd name="T77" fmla="*/ 2147483647 h 848"/>
                <a:gd name="T78" fmla="*/ 2147483647 w 2048"/>
                <a:gd name="T79" fmla="*/ 2147483647 h 848"/>
                <a:gd name="T80" fmla="*/ 2147483647 w 2048"/>
                <a:gd name="T81" fmla="*/ 2147483647 h 848"/>
                <a:gd name="T82" fmla="*/ 2147483647 w 2048"/>
                <a:gd name="T83" fmla="*/ 2147483647 h 848"/>
                <a:gd name="T84" fmla="*/ 2147483647 w 2048"/>
                <a:gd name="T85" fmla="*/ 2147483647 h 848"/>
                <a:gd name="T86" fmla="*/ 2147483647 w 2048"/>
                <a:gd name="T87" fmla="*/ 2147483647 h 848"/>
                <a:gd name="T88" fmla="*/ 2147483647 w 2048"/>
                <a:gd name="T89" fmla="*/ 2147483647 h 848"/>
                <a:gd name="T90" fmla="*/ 2147483647 w 2048"/>
                <a:gd name="T91" fmla="*/ 2147483647 h 848"/>
                <a:gd name="T92" fmla="*/ 2147483647 w 2048"/>
                <a:gd name="T93" fmla="*/ 2147483647 h 848"/>
                <a:gd name="T94" fmla="*/ 2147483647 w 2048"/>
                <a:gd name="T95" fmla="*/ 2147483647 h 848"/>
                <a:gd name="T96" fmla="*/ 2147483647 w 2048"/>
                <a:gd name="T97" fmla="*/ 2147483647 h 848"/>
                <a:gd name="T98" fmla="*/ 2147483647 w 2048"/>
                <a:gd name="T99" fmla="*/ 2147483647 h 848"/>
                <a:gd name="T100" fmla="*/ 2147483647 w 2048"/>
                <a:gd name="T101" fmla="*/ 2147483647 h 8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48" h="848">
                  <a:moveTo>
                    <a:pt x="1960" y="434"/>
                  </a:moveTo>
                  <a:lnTo>
                    <a:pt x="1710" y="374"/>
                  </a:lnTo>
                  <a:lnTo>
                    <a:pt x="1708" y="376"/>
                  </a:lnTo>
                  <a:lnTo>
                    <a:pt x="1712" y="376"/>
                  </a:lnTo>
                  <a:lnTo>
                    <a:pt x="1712" y="380"/>
                  </a:lnTo>
                  <a:lnTo>
                    <a:pt x="1712" y="382"/>
                  </a:lnTo>
                  <a:lnTo>
                    <a:pt x="1708" y="380"/>
                  </a:lnTo>
                  <a:lnTo>
                    <a:pt x="1708" y="382"/>
                  </a:lnTo>
                  <a:lnTo>
                    <a:pt x="1700" y="380"/>
                  </a:lnTo>
                  <a:lnTo>
                    <a:pt x="1698" y="372"/>
                  </a:lnTo>
                  <a:lnTo>
                    <a:pt x="1596" y="346"/>
                  </a:lnTo>
                  <a:lnTo>
                    <a:pt x="1598" y="348"/>
                  </a:lnTo>
                  <a:lnTo>
                    <a:pt x="1598" y="350"/>
                  </a:lnTo>
                  <a:lnTo>
                    <a:pt x="1596" y="348"/>
                  </a:lnTo>
                  <a:lnTo>
                    <a:pt x="1596" y="346"/>
                  </a:lnTo>
                  <a:lnTo>
                    <a:pt x="1552" y="336"/>
                  </a:lnTo>
                  <a:lnTo>
                    <a:pt x="1552" y="340"/>
                  </a:lnTo>
                  <a:lnTo>
                    <a:pt x="1548" y="338"/>
                  </a:lnTo>
                  <a:lnTo>
                    <a:pt x="1550" y="344"/>
                  </a:lnTo>
                  <a:lnTo>
                    <a:pt x="1544" y="342"/>
                  </a:lnTo>
                  <a:lnTo>
                    <a:pt x="1542" y="342"/>
                  </a:lnTo>
                  <a:lnTo>
                    <a:pt x="1546" y="344"/>
                  </a:lnTo>
                  <a:lnTo>
                    <a:pt x="1544" y="348"/>
                  </a:lnTo>
                  <a:lnTo>
                    <a:pt x="1542" y="348"/>
                  </a:lnTo>
                  <a:lnTo>
                    <a:pt x="1542" y="346"/>
                  </a:lnTo>
                  <a:lnTo>
                    <a:pt x="1540" y="342"/>
                  </a:lnTo>
                  <a:lnTo>
                    <a:pt x="1542" y="340"/>
                  </a:lnTo>
                  <a:lnTo>
                    <a:pt x="1546" y="338"/>
                  </a:lnTo>
                  <a:lnTo>
                    <a:pt x="1548" y="334"/>
                  </a:lnTo>
                  <a:lnTo>
                    <a:pt x="1276" y="270"/>
                  </a:lnTo>
                  <a:lnTo>
                    <a:pt x="1274" y="276"/>
                  </a:lnTo>
                  <a:lnTo>
                    <a:pt x="1274" y="282"/>
                  </a:lnTo>
                  <a:lnTo>
                    <a:pt x="1276" y="284"/>
                  </a:lnTo>
                  <a:lnTo>
                    <a:pt x="1274" y="286"/>
                  </a:lnTo>
                  <a:lnTo>
                    <a:pt x="1272" y="284"/>
                  </a:lnTo>
                  <a:lnTo>
                    <a:pt x="1272" y="292"/>
                  </a:lnTo>
                  <a:lnTo>
                    <a:pt x="1954" y="456"/>
                  </a:lnTo>
                  <a:lnTo>
                    <a:pt x="1970" y="460"/>
                  </a:lnTo>
                  <a:lnTo>
                    <a:pt x="1984" y="466"/>
                  </a:lnTo>
                  <a:lnTo>
                    <a:pt x="1996" y="474"/>
                  </a:lnTo>
                  <a:lnTo>
                    <a:pt x="2006" y="482"/>
                  </a:lnTo>
                  <a:lnTo>
                    <a:pt x="2014" y="490"/>
                  </a:lnTo>
                  <a:lnTo>
                    <a:pt x="2020" y="498"/>
                  </a:lnTo>
                  <a:lnTo>
                    <a:pt x="2022" y="508"/>
                  </a:lnTo>
                  <a:lnTo>
                    <a:pt x="2022" y="516"/>
                  </a:lnTo>
                  <a:lnTo>
                    <a:pt x="1954" y="798"/>
                  </a:lnTo>
                  <a:lnTo>
                    <a:pt x="1950" y="806"/>
                  </a:lnTo>
                  <a:lnTo>
                    <a:pt x="1944" y="812"/>
                  </a:lnTo>
                  <a:lnTo>
                    <a:pt x="1936" y="818"/>
                  </a:lnTo>
                  <a:lnTo>
                    <a:pt x="1924" y="822"/>
                  </a:lnTo>
                  <a:lnTo>
                    <a:pt x="1912" y="824"/>
                  </a:lnTo>
                  <a:lnTo>
                    <a:pt x="1898" y="824"/>
                  </a:lnTo>
                  <a:lnTo>
                    <a:pt x="1882" y="824"/>
                  </a:lnTo>
                  <a:lnTo>
                    <a:pt x="1868" y="820"/>
                  </a:lnTo>
                  <a:lnTo>
                    <a:pt x="92" y="394"/>
                  </a:lnTo>
                  <a:lnTo>
                    <a:pt x="78" y="388"/>
                  </a:lnTo>
                  <a:lnTo>
                    <a:pt x="64" y="382"/>
                  </a:lnTo>
                  <a:lnTo>
                    <a:pt x="52" y="376"/>
                  </a:lnTo>
                  <a:lnTo>
                    <a:pt x="42" y="368"/>
                  </a:lnTo>
                  <a:lnTo>
                    <a:pt x="34" y="360"/>
                  </a:lnTo>
                  <a:lnTo>
                    <a:pt x="28" y="350"/>
                  </a:lnTo>
                  <a:lnTo>
                    <a:pt x="26" y="342"/>
                  </a:lnTo>
                  <a:lnTo>
                    <a:pt x="26" y="334"/>
                  </a:lnTo>
                  <a:lnTo>
                    <a:pt x="94" y="52"/>
                  </a:lnTo>
                  <a:lnTo>
                    <a:pt x="98" y="44"/>
                  </a:lnTo>
                  <a:lnTo>
                    <a:pt x="104" y="38"/>
                  </a:lnTo>
                  <a:lnTo>
                    <a:pt x="112" y="32"/>
                  </a:lnTo>
                  <a:lnTo>
                    <a:pt x="124" y="28"/>
                  </a:lnTo>
                  <a:lnTo>
                    <a:pt x="136" y="26"/>
                  </a:lnTo>
                  <a:lnTo>
                    <a:pt x="150" y="24"/>
                  </a:lnTo>
                  <a:lnTo>
                    <a:pt x="166" y="26"/>
                  </a:lnTo>
                  <a:lnTo>
                    <a:pt x="180" y="28"/>
                  </a:lnTo>
                  <a:lnTo>
                    <a:pt x="406" y="84"/>
                  </a:lnTo>
                  <a:lnTo>
                    <a:pt x="406" y="82"/>
                  </a:lnTo>
                  <a:lnTo>
                    <a:pt x="404" y="82"/>
                  </a:lnTo>
                  <a:lnTo>
                    <a:pt x="404" y="80"/>
                  </a:lnTo>
                  <a:lnTo>
                    <a:pt x="410" y="80"/>
                  </a:lnTo>
                  <a:lnTo>
                    <a:pt x="408" y="84"/>
                  </a:lnTo>
                  <a:lnTo>
                    <a:pt x="430" y="88"/>
                  </a:lnTo>
                  <a:lnTo>
                    <a:pt x="432" y="88"/>
                  </a:lnTo>
                  <a:lnTo>
                    <a:pt x="428" y="86"/>
                  </a:lnTo>
                  <a:lnTo>
                    <a:pt x="428" y="88"/>
                  </a:lnTo>
                  <a:lnTo>
                    <a:pt x="418" y="86"/>
                  </a:lnTo>
                  <a:lnTo>
                    <a:pt x="422" y="82"/>
                  </a:lnTo>
                  <a:lnTo>
                    <a:pt x="414" y="80"/>
                  </a:lnTo>
                  <a:lnTo>
                    <a:pt x="410" y="78"/>
                  </a:lnTo>
                  <a:lnTo>
                    <a:pt x="410" y="80"/>
                  </a:lnTo>
                  <a:lnTo>
                    <a:pt x="390" y="74"/>
                  </a:lnTo>
                  <a:lnTo>
                    <a:pt x="394" y="72"/>
                  </a:lnTo>
                  <a:lnTo>
                    <a:pt x="386" y="70"/>
                  </a:lnTo>
                  <a:lnTo>
                    <a:pt x="388" y="72"/>
                  </a:lnTo>
                  <a:lnTo>
                    <a:pt x="388" y="74"/>
                  </a:lnTo>
                  <a:lnTo>
                    <a:pt x="382" y="72"/>
                  </a:lnTo>
                  <a:lnTo>
                    <a:pt x="382" y="70"/>
                  </a:lnTo>
                  <a:lnTo>
                    <a:pt x="374" y="66"/>
                  </a:lnTo>
                  <a:lnTo>
                    <a:pt x="370" y="66"/>
                  </a:lnTo>
                  <a:lnTo>
                    <a:pt x="372" y="64"/>
                  </a:lnTo>
                  <a:lnTo>
                    <a:pt x="370" y="62"/>
                  </a:lnTo>
                  <a:lnTo>
                    <a:pt x="366" y="64"/>
                  </a:lnTo>
                  <a:lnTo>
                    <a:pt x="362" y="62"/>
                  </a:lnTo>
                  <a:lnTo>
                    <a:pt x="348" y="58"/>
                  </a:lnTo>
                  <a:lnTo>
                    <a:pt x="350" y="58"/>
                  </a:lnTo>
                  <a:lnTo>
                    <a:pt x="348" y="56"/>
                  </a:lnTo>
                  <a:lnTo>
                    <a:pt x="346" y="54"/>
                  </a:lnTo>
                  <a:lnTo>
                    <a:pt x="346" y="58"/>
                  </a:lnTo>
                  <a:lnTo>
                    <a:pt x="344" y="58"/>
                  </a:lnTo>
                  <a:lnTo>
                    <a:pt x="338" y="56"/>
                  </a:lnTo>
                  <a:lnTo>
                    <a:pt x="338" y="58"/>
                  </a:lnTo>
                  <a:lnTo>
                    <a:pt x="334" y="56"/>
                  </a:lnTo>
                  <a:lnTo>
                    <a:pt x="334" y="54"/>
                  </a:lnTo>
                  <a:lnTo>
                    <a:pt x="332" y="54"/>
                  </a:lnTo>
                  <a:lnTo>
                    <a:pt x="330" y="58"/>
                  </a:lnTo>
                  <a:lnTo>
                    <a:pt x="328" y="56"/>
                  </a:lnTo>
                  <a:lnTo>
                    <a:pt x="326" y="56"/>
                  </a:lnTo>
                  <a:lnTo>
                    <a:pt x="326" y="52"/>
                  </a:lnTo>
                  <a:lnTo>
                    <a:pt x="324" y="50"/>
                  </a:lnTo>
                  <a:lnTo>
                    <a:pt x="324" y="54"/>
                  </a:lnTo>
                  <a:lnTo>
                    <a:pt x="318" y="52"/>
                  </a:lnTo>
                  <a:lnTo>
                    <a:pt x="320" y="48"/>
                  </a:lnTo>
                  <a:lnTo>
                    <a:pt x="312" y="46"/>
                  </a:lnTo>
                  <a:lnTo>
                    <a:pt x="312" y="48"/>
                  </a:lnTo>
                  <a:lnTo>
                    <a:pt x="318" y="48"/>
                  </a:lnTo>
                  <a:lnTo>
                    <a:pt x="316" y="50"/>
                  </a:lnTo>
                  <a:lnTo>
                    <a:pt x="314" y="50"/>
                  </a:lnTo>
                  <a:lnTo>
                    <a:pt x="312" y="50"/>
                  </a:lnTo>
                  <a:lnTo>
                    <a:pt x="312" y="48"/>
                  </a:lnTo>
                  <a:lnTo>
                    <a:pt x="310" y="48"/>
                  </a:lnTo>
                  <a:lnTo>
                    <a:pt x="310" y="44"/>
                  </a:lnTo>
                  <a:lnTo>
                    <a:pt x="316" y="46"/>
                  </a:lnTo>
                  <a:lnTo>
                    <a:pt x="318" y="42"/>
                  </a:lnTo>
                  <a:lnTo>
                    <a:pt x="322" y="40"/>
                  </a:lnTo>
                  <a:lnTo>
                    <a:pt x="186" y="6"/>
                  </a:lnTo>
                  <a:lnTo>
                    <a:pt x="162" y="2"/>
                  </a:lnTo>
                  <a:lnTo>
                    <a:pt x="142" y="0"/>
                  </a:lnTo>
                  <a:lnTo>
                    <a:pt x="122" y="2"/>
                  </a:lnTo>
                  <a:lnTo>
                    <a:pt x="106" y="6"/>
                  </a:lnTo>
                  <a:lnTo>
                    <a:pt x="92" y="12"/>
                  </a:lnTo>
                  <a:lnTo>
                    <a:pt x="82" y="20"/>
                  </a:lnTo>
                  <a:lnTo>
                    <a:pt x="74" y="30"/>
                  </a:lnTo>
                  <a:lnTo>
                    <a:pt x="70" y="42"/>
                  </a:lnTo>
                  <a:lnTo>
                    <a:pt x="2" y="324"/>
                  </a:lnTo>
                  <a:lnTo>
                    <a:pt x="0" y="338"/>
                  </a:lnTo>
                  <a:lnTo>
                    <a:pt x="2" y="350"/>
                  </a:lnTo>
                  <a:lnTo>
                    <a:pt x="8" y="364"/>
                  </a:lnTo>
                  <a:lnTo>
                    <a:pt x="18" y="376"/>
                  </a:lnTo>
                  <a:lnTo>
                    <a:pt x="30" y="388"/>
                  </a:lnTo>
                  <a:lnTo>
                    <a:pt x="46" y="400"/>
                  </a:lnTo>
                  <a:lnTo>
                    <a:pt x="66" y="408"/>
                  </a:lnTo>
                  <a:lnTo>
                    <a:pt x="88" y="416"/>
                  </a:lnTo>
                  <a:lnTo>
                    <a:pt x="1460" y="746"/>
                  </a:lnTo>
                  <a:lnTo>
                    <a:pt x="1474" y="748"/>
                  </a:lnTo>
                  <a:lnTo>
                    <a:pt x="1474" y="746"/>
                  </a:lnTo>
                  <a:lnTo>
                    <a:pt x="1482" y="748"/>
                  </a:lnTo>
                  <a:lnTo>
                    <a:pt x="1482" y="746"/>
                  </a:lnTo>
                  <a:lnTo>
                    <a:pt x="1488" y="748"/>
                  </a:lnTo>
                  <a:lnTo>
                    <a:pt x="1490" y="746"/>
                  </a:lnTo>
                  <a:lnTo>
                    <a:pt x="1496" y="748"/>
                  </a:lnTo>
                  <a:lnTo>
                    <a:pt x="1504" y="750"/>
                  </a:lnTo>
                  <a:lnTo>
                    <a:pt x="1504" y="748"/>
                  </a:lnTo>
                  <a:lnTo>
                    <a:pt x="1514" y="750"/>
                  </a:lnTo>
                  <a:lnTo>
                    <a:pt x="1514" y="748"/>
                  </a:lnTo>
                  <a:lnTo>
                    <a:pt x="1522" y="750"/>
                  </a:lnTo>
                  <a:lnTo>
                    <a:pt x="1532" y="752"/>
                  </a:lnTo>
                  <a:lnTo>
                    <a:pt x="1532" y="750"/>
                  </a:lnTo>
                  <a:lnTo>
                    <a:pt x="1536" y="752"/>
                  </a:lnTo>
                  <a:lnTo>
                    <a:pt x="1536" y="750"/>
                  </a:lnTo>
                  <a:lnTo>
                    <a:pt x="1562" y="754"/>
                  </a:lnTo>
                  <a:lnTo>
                    <a:pt x="1564" y="752"/>
                  </a:lnTo>
                  <a:lnTo>
                    <a:pt x="1568" y="756"/>
                  </a:lnTo>
                  <a:lnTo>
                    <a:pt x="1570" y="754"/>
                  </a:lnTo>
                  <a:lnTo>
                    <a:pt x="1572" y="754"/>
                  </a:lnTo>
                  <a:lnTo>
                    <a:pt x="1570" y="760"/>
                  </a:lnTo>
                  <a:lnTo>
                    <a:pt x="1578" y="762"/>
                  </a:lnTo>
                  <a:lnTo>
                    <a:pt x="1574" y="770"/>
                  </a:lnTo>
                  <a:lnTo>
                    <a:pt x="1568" y="768"/>
                  </a:lnTo>
                  <a:lnTo>
                    <a:pt x="1568" y="770"/>
                  </a:lnTo>
                  <a:lnTo>
                    <a:pt x="1566" y="770"/>
                  </a:lnTo>
                  <a:lnTo>
                    <a:pt x="1566" y="768"/>
                  </a:lnTo>
                  <a:lnTo>
                    <a:pt x="1556" y="766"/>
                  </a:lnTo>
                  <a:lnTo>
                    <a:pt x="1554" y="766"/>
                  </a:lnTo>
                  <a:lnTo>
                    <a:pt x="1554" y="768"/>
                  </a:lnTo>
                  <a:lnTo>
                    <a:pt x="1758" y="818"/>
                  </a:lnTo>
                  <a:lnTo>
                    <a:pt x="1766" y="820"/>
                  </a:lnTo>
                  <a:lnTo>
                    <a:pt x="1766" y="818"/>
                  </a:lnTo>
                  <a:lnTo>
                    <a:pt x="1774" y="820"/>
                  </a:lnTo>
                  <a:lnTo>
                    <a:pt x="1776" y="820"/>
                  </a:lnTo>
                  <a:lnTo>
                    <a:pt x="1776" y="822"/>
                  </a:lnTo>
                  <a:lnTo>
                    <a:pt x="1862" y="842"/>
                  </a:lnTo>
                  <a:lnTo>
                    <a:pt x="1890" y="848"/>
                  </a:lnTo>
                  <a:lnTo>
                    <a:pt x="1918" y="848"/>
                  </a:lnTo>
                  <a:lnTo>
                    <a:pt x="1942" y="846"/>
                  </a:lnTo>
                  <a:lnTo>
                    <a:pt x="1964" y="838"/>
                  </a:lnTo>
                  <a:lnTo>
                    <a:pt x="1970" y="836"/>
                  </a:lnTo>
                  <a:lnTo>
                    <a:pt x="1972" y="832"/>
                  </a:lnTo>
                  <a:lnTo>
                    <a:pt x="1976" y="826"/>
                  </a:lnTo>
                  <a:lnTo>
                    <a:pt x="1978" y="808"/>
                  </a:lnTo>
                  <a:lnTo>
                    <a:pt x="2046" y="526"/>
                  </a:lnTo>
                  <a:lnTo>
                    <a:pt x="2048" y="512"/>
                  </a:lnTo>
                  <a:lnTo>
                    <a:pt x="2046" y="498"/>
                  </a:lnTo>
                  <a:lnTo>
                    <a:pt x="2040" y="486"/>
                  </a:lnTo>
                  <a:lnTo>
                    <a:pt x="2030" y="472"/>
                  </a:lnTo>
                  <a:lnTo>
                    <a:pt x="2018" y="460"/>
                  </a:lnTo>
                  <a:lnTo>
                    <a:pt x="2002" y="450"/>
                  </a:lnTo>
                  <a:lnTo>
                    <a:pt x="1982" y="440"/>
                  </a:lnTo>
                  <a:lnTo>
                    <a:pt x="1960" y="434"/>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67" name="Freeform 273"/>
            <p:cNvSpPr>
              <a:spLocks/>
            </p:cNvSpPr>
            <p:nvPr userDrawn="1"/>
          </p:nvSpPr>
          <p:spPr bwMode="auto">
            <a:xfrm>
              <a:off x="7800975" y="4756150"/>
              <a:ext cx="9525" cy="9525"/>
            </a:xfrm>
            <a:custGeom>
              <a:avLst/>
              <a:gdLst>
                <a:gd name="T0" fmla="*/ 2147483647 w 6"/>
                <a:gd name="T1" fmla="*/ 2147483647 h 6"/>
                <a:gd name="T2" fmla="*/ 0 w 6"/>
                <a:gd name="T3" fmla="*/ 2147483647 h 6"/>
                <a:gd name="T4" fmla="*/ 0 w 6"/>
                <a:gd name="T5" fmla="*/ 0 h 6"/>
                <a:gd name="T6" fmla="*/ 2147483647 w 6"/>
                <a:gd name="T7" fmla="*/ 2147483647 h 6"/>
                <a:gd name="T8" fmla="*/ 2147483647 w 6"/>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4" y="6"/>
                  </a:moveTo>
                  <a:lnTo>
                    <a:pt x="0" y="4"/>
                  </a:lnTo>
                  <a:lnTo>
                    <a:pt x="0" y="0"/>
                  </a:lnTo>
                  <a:lnTo>
                    <a:pt x="6" y="2"/>
                  </a:lnTo>
                  <a:lnTo>
                    <a:pt x="4" y="6"/>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68" name="Freeform 274"/>
            <p:cNvSpPr>
              <a:spLocks/>
            </p:cNvSpPr>
            <p:nvPr userDrawn="1"/>
          </p:nvSpPr>
          <p:spPr bwMode="auto">
            <a:xfrm>
              <a:off x="5911850" y="4295775"/>
              <a:ext cx="6350" cy="12700"/>
            </a:xfrm>
            <a:custGeom>
              <a:avLst/>
              <a:gdLst>
                <a:gd name="T0" fmla="*/ 2147483647 w 4"/>
                <a:gd name="T1" fmla="*/ 2147483647 h 8"/>
                <a:gd name="T2" fmla="*/ 2147483647 w 4"/>
                <a:gd name="T3" fmla="*/ 2147483647 h 8"/>
                <a:gd name="T4" fmla="*/ 2147483647 w 4"/>
                <a:gd name="T5" fmla="*/ 2147483647 h 8"/>
                <a:gd name="T6" fmla="*/ 2147483647 w 4"/>
                <a:gd name="T7" fmla="*/ 2147483647 h 8"/>
                <a:gd name="T8" fmla="*/ 0 w 4"/>
                <a:gd name="T9" fmla="*/ 2147483647 h 8"/>
                <a:gd name="T10" fmla="*/ 0 w 4"/>
                <a:gd name="T11" fmla="*/ 0 h 8"/>
                <a:gd name="T12" fmla="*/ 0 w 4"/>
                <a:gd name="T13" fmla="*/ 0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8">
                  <a:moveTo>
                    <a:pt x="4" y="8"/>
                  </a:moveTo>
                  <a:lnTo>
                    <a:pt x="2" y="6"/>
                  </a:lnTo>
                  <a:lnTo>
                    <a:pt x="2" y="4"/>
                  </a:lnTo>
                  <a:lnTo>
                    <a:pt x="0" y="2"/>
                  </a:lnTo>
                  <a:lnTo>
                    <a:pt x="0" y="0"/>
                  </a:lnTo>
                  <a:lnTo>
                    <a:pt x="4" y="4"/>
                  </a:lnTo>
                  <a:lnTo>
                    <a:pt x="4" y="8"/>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69" name="Freeform 275"/>
            <p:cNvSpPr>
              <a:spLocks/>
            </p:cNvSpPr>
            <p:nvPr userDrawn="1"/>
          </p:nvSpPr>
          <p:spPr bwMode="auto">
            <a:xfrm>
              <a:off x="5857875" y="4283075"/>
              <a:ext cx="3175" cy="3175"/>
            </a:xfrm>
            <a:custGeom>
              <a:avLst/>
              <a:gdLst>
                <a:gd name="T0" fmla="*/ 0 w 2"/>
                <a:gd name="T1" fmla="*/ 0 h 2"/>
                <a:gd name="T2" fmla="*/ 0 w 2"/>
                <a:gd name="T3" fmla="*/ 0 h 2"/>
                <a:gd name="T4" fmla="*/ 2147483647 w 2"/>
                <a:gd name="T5" fmla="*/ 0 h 2"/>
                <a:gd name="T6" fmla="*/ 2147483647 w 2"/>
                <a:gd name="T7" fmla="*/ 2147483647 h 2"/>
                <a:gd name="T8" fmla="*/ 0 w 2"/>
                <a:gd name="T9" fmla="*/ 2147483647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0"/>
                  </a:lnTo>
                  <a:lnTo>
                    <a:pt x="2" y="0"/>
                  </a:lnTo>
                  <a:lnTo>
                    <a:pt x="2" y="2"/>
                  </a:lnTo>
                  <a:lnTo>
                    <a:pt x="0" y="2"/>
                  </a:lnTo>
                  <a:lnTo>
                    <a:pt x="0" y="0"/>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70" name="Freeform 276"/>
            <p:cNvSpPr>
              <a:spLocks/>
            </p:cNvSpPr>
            <p:nvPr userDrawn="1"/>
          </p:nvSpPr>
          <p:spPr bwMode="auto">
            <a:xfrm>
              <a:off x="7867650" y="5410200"/>
              <a:ext cx="25400" cy="9525"/>
            </a:xfrm>
            <a:custGeom>
              <a:avLst/>
              <a:gdLst>
                <a:gd name="T0" fmla="*/ 2147483647 w 16"/>
                <a:gd name="T1" fmla="*/ 2147483647 h 6"/>
                <a:gd name="T2" fmla="*/ 2147483647 w 16"/>
                <a:gd name="T3" fmla="*/ 2147483647 h 6"/>
                <a:gd name="T4" fmla="*/ 0 w 16"/>
                <a:gd name="T5" fmla="*/ 2147483647 h 6"/>
                <a:gd name="T6" fmla="*/ 0 w 16"/>
                <a:gd name="T7" fmla="*/ 2147483647 h 6"/>
                <a:gd name="T8" fmla="*/ 2147483647 w 16"/>
                <a:gd name="T9" fmla="*/ 2147483647 h 6"/>
                <a:gd name="T10" fmla="*/ 2147483647 w 16"/>
                <a:gd name="T11" fmla="*/ 0 h 6"/>
                <a:gd name="T12" fmla="*/ 2147483647 w 16"/>
                <a:gd name="T13" fmla="*/ 0 h 6"/>
                <a:gd name="T14" fmla="*/ 2147483647 w 16"/>
                <a:gd name="T15" fmla="*/ 2147483647 h 6"/>
                <a:gd name="T16" fmla="*/ 2147483647 w 16"/>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6">
                  <a:moveTo>
                    <a:pt x="14" y="6"/>
                  </a:moveTo>
                  <a:lnTo>
                    <a:pt x="14" y="6"/>
                  </a:lnTo>
                  <a:lnTo>
                    <a:pt x="0" y="2"/>
                  </a:lnTo>
                  <a:lnTo>
                    <a:pt x="2" y="2"/>
                  </a:lnTo>
                  <a:lnTo>
                    <a:pt x="4" y="0"/>
                  </a:lnTo>
                  <a:lnTo>
                    <a:pt x="16" y="4"/>
                  </a:lnTo>
                  <a:lnTo>
                    <a:pt x="14" y="6"/>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71" name="Freeform 277"/>
            <p:cNvSpPr>
              <a:spLocks/>
            </p:cNvSpPr>
            <p:nvPr userDrawn="1"/>
          </p:nvSpPr>
          <p:spPr bwMode="auto">
            <a:xfrm>
              <a:off x="7883525" y="5410200"/>
              <a:ext cx="9525" cy="3175"/>
            </a:xfrm>
            <a:custGeom>
              <a:avLst/>
              <a:gdLst>
                <a:gd name="T0" fmla="*/ 2147483647 w 6"/>
                <a:gd name="T1" fmla="*/ 2147483647 h 2"/>
                <a:gd name="T2" fmla="*/ 2147483647 w 6"/>
                <a:gd name="T3" fmla="*/ 2147483647 h 2"/>
                <a:gd name="T4" fmla="*/ 0 w 6"/>
                <a:gd name="T5" fmla="*/ 0 h 2"/>
                <a:gd name="T6" fmla="*/ 2147483647 w 6"/>
                <a:gd name="T7" fmla="*/ 2147483647 h 2"/>
                <a:gd name="T8" fmla="*/ 2147483647 w 6"/>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
                  <a:moveTo>
                    <a:pt x="6" y="2"/>
                  </a:moveTo>
                  <a:lnTo>
                    <a:pt x="6" y="2"/>
                  </a:lnTo>
                  <a:lnTo>
                    <a:pt x="0" y="0"/>
                  </a:lnTo>
                  <a:lnTo>
                    <a:pt x="6" y="2"/>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272" name="Freeform 278"/>
            <p:cNvSpPr>
              <a:spLocks/>
            </p:cNvSpPr>
            <p:nvPr userDrawn="1"/>
          </p:nvSpPr>
          <p:spPr bwMode="auto">
            <a:xfrm>
              <a:off x="8401050" y="5524500"/>
              <a:ext cx="9525" cy="6350"/>
            </a:xfrm>
            <a:custGeom>
              <a:avLst/>
              <a:gdLst>
                <a:gd name="T0" fmla="*/ 2147483647 w 6"/>
                <a:gd name="T1" fmla="*/ 2147483647 h 4"/>
                <a:gd name="T2" fmla="*/ 2147483647 w 6"/>
                <a:gd name="T3" fmla="*/ 2147483647 h 4"/>
                <a:gd name="T4" fmla="*/ 2147483647 w 6"/>
                <a:gd name="T5" fmla="*/ 2147483647 h 4"/>
                <a:gd name="T6" fmla="*/ 0 w 6"/>
                <a:gd name="T7" fmla="*/ 2147483647 h 4"/>
                <a:gd name="T8" fmla="*/ 0 w 6"/>
                <a:gd name="T9" fmla="*/ 0 h 4"/>
                <a:gd name="T10" fmla="*/ 2147483647 w 6"/>
                <a:gd name="T11" fmla="*/ 0 h 4"/>
                <a:gd name="T12" fmla="*/ 2147483647 w 6"/>
                <a:gd name="T13" fmla="*/ 2147483647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4" y="4"/>
                  </a:moveTo>
                  <a:lnTo>
                    <a:pt x="2" y="2"/>
                  </a:lnTo>
                  <a:lnTo>
                    <a:pt x="0" y="2"/>
                  </a:lnTo>
                  <a:lnTo>
                    <a:pt x="0" y="0"/>
                  </a:lnTo>
                  <a:lnTo>
                    <a:pt x="6" y="0"/>
                  </a:lnTo>
                  <a:lnTo>
                    <a:pt x="4" y="4"/>
                  </a:lnTo>
                  <a:close/>
                </a:path>
              </a:pathLst>
            </a:custGeom>
            <a:solidFill>
              <a:srgbClr val="E00D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grpSp>
      <p:sp>
        <p:nvSpPr>
          <p:cNvPr id="273" name="Freeform 279"/>
          <p:cNvSpPr>
            <a:spLocks/>
          </p:cNvSpPr>
          <p:nvPr userDrawn="1"/>
        </p:nvSpPr>
        <p:spPr bwMode="auto">
          <a:xfrm>
            <a:off x="717550" y="4048125"/>
            <a:ext cx="2971800" cy="1873250"/>
          </a:xfrm>
          <a:custGeom>
            <a:avLst/>
            <a:gdLst>
              <a:gd name="T0" fmla="*/ 2147483647 w 1872"/>
              <a:gd name="T1" fmla="*/ 2147483647 h 1180"/>
              <a:gd name="T2" fmla="*/ 2147483647 w 1872"/>
              <a:gd name="T3" fmla="*/ 0 h 1180"/>
              <a:gd name="T4" fmla="*/ 2147483647 w 1872"/>
              <a:gd name="T5" fmla="*/ 2147483647 h 1180"/>
              <a:gd name="T6" fmla="*/ 2147483647 w 1872"/>
              <a:gd name="T7" fmla="*/ 2147483647 h 1180"/>
              <a:gd name="T8" fmla="*/ 0 w 1872"/>
              <a:gd name="T9" fmla="*/ 2147483647 h 1180"/>
              <a:gd name="T10" fmla="*/ 2147483647 w 1872"/>
              <a:gd name="T11" fmla="*/ 2147483647 h 11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72" h="1180">
                <a:moveTo>
                  <a:pt x="108" y="34"/>
                </a:moveTo>
                <a:lnTo>
                  <a:pt x="1872" y="0"/>
                </a:lnTo>
                <a:lnTo>
                  <a:pt x="1840" y="940"/>
                </a:lnTo>
                <a:lnTo>
                  <a:pt x="1632" y="1132"/>
                </a:lnTo>
                <a:lnTo>
                  <a:pt x="0" y="1180"/>
                </a:lnTo>
                <a:lnTo>
                  <a:pt x="108" y="34"/>
                </a:lnTo>
                <a:close/>
              </a:path>
            </a:pathLst>
          </a:custGeom>
          <a:solidFill>
            <a:srgbClr val="DCA6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pic>
        <p:nvPicPr>
          <p:cNvPr id="274" name="Picture 28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8175" y="4089400"/>
            <a:ext cx="30289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476672"/>
            <a:ext cx="7772400" cy="1470025"/>
          </a:xfrm>
          <a:effectLst>
            <a:outerShdw blurRad="50800" dist="50800" dir="5400000" algn="ctr" rotWithShape="0">
              <a:schemeClr val="bg1"/>
            </a:outerShdw>
          </a:effectLst>
        </p:spPr>
        <p:txBody>
          <a:bodyPr/>
          <a:lstStyle>
            <a:lvl1pPr>
              <a:defRPr>
                <a:solidFill>
                  <a:srgbClr val="5A2B14"/>
                </a:solidFill>
                <a:effectLst>
                  <a:outerShdw blurRad="38100" dist="38100" dir="2700000" algn="tl">
                    <a:srgbClr val="000000">
                      <a:alpha val="43137"/>
                    </a:srgbClr>
                  </a:outerShdw>
                </a:effectLst>
                <a:latin typeface="Arial Black" pitchFamily="34" charset="0"/>
              </a:defRPr>
            </a:lvl1pPr>
          </a:lstStyle>
          <a:p>
            <a:r>
              <a:rPr lang="vi-VN" noProof="0" smtClean="0"/>
              <a:t>Bấm &amp; sửa kiểu tiêu đề</a:t>
            </a:r>
            <a:endParaRPr lang="en-US" dirty="0"/>
          </a:p>
        </p:txBody>
      </p:sp>
      <p:sp>
        <p:nvSpPr>
          <p:cNvPr id="3" name="Sous-titre 2"/>
          <p:cNvSpPr>
            <a:spLocks noGrp="1"/>
          </p:cNvSpPr>
          <p:nvPr>
            <p:ph type="subTitle" idx="1"/>
          </p:nvPr>
        </p:nvSpPr>
        <p:spPr>
          <a:xfrm>
            <a:off x="671512" y="4114800"/>
            <a:ext cx="2998788" cy="1752600"/>
          </a:xfrm>
        </p:spPr>
        <p:txBody>
          <a:bodyPr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noProof="0" smtClean="0"/>
              <a:t>Bấm &amp; sửa kiểu phụ đề</a:t>
            </a:r>
            <a:endParaRPr lang="en-US" dirty="0"/>
          </a:p>
        </p:txBody>
      </p:sp>
    </p:spTree>
    <p:extLst>
      <p:ext uri="{BB962C8B-B14F-4D97-AF65-F5344CB8AC3E}">
        <p14:creationId xmlns:p14="http://schemas.microsoft.com/office/powerpoint/2010/main" val="4138762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4" name="Groupe 14"/>
          <p:cNvGrpSpPr>
            <a:grpSpLocks/>
          </p:cNvGrpSpPr>
          <p:nvPr userDrawn="1"/>
        </p:nvGrpSpPr>
        <p:grpSpPr bwMode="auto">
          <a:xfrm>
            <a:off x="-3175" y="0"/>
            <a:ext cx="9144000" cy="6858000"/>
            <a:chOff x="-6350" y="3670300"/>
            <a:chExt cx="9144000" cy="6858000"/>
          </a:xfrm>
        </p:grpSpPr>
        <p:sp>
          <p:nvSpPr>
            <p:cNvPr id="5" name="Rectangle 238"/>
            <p:cNvSpPr>
              <a:spLocks noChangeArrowheads="1"/>
            </p:cNvSpPr>
            <p:nvPr userDrawn="1"/>
          </p:nvSpPr>
          <p:spPr bwMode="auto">
            <a:xfrm>
              <a:off x="-6350" y="3670300"/>
              <a:ext cx="9144000" cy="6858000"/>
            </a:xfrm>
            <a:prstGeom prst="rect">
              <a:avLst/>
            </a:prstGeom>
            <a:solidFill>
              <a:srgbClr val="5A2B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6" name="Freeform 243"/>
            <p:cNvSpPr>
              <a:spLocks/>
            </p:cNvSpPr>
            <p:nvPr userDrawn="1"/>
          </p:nvSpPr>
          <p:spPr bwMode="auto">
            <a:xfrm>
              <a:off x="850900" y="9496425"/>
              <a:ext cx="8102600" cy="1031875"/>
            </a:xfrm>
            <a:custGeom>
              <a:avLst/>
              <a:gdLst>
                <a:gd name="T0" fmla="*/ 2147483647 w 5104"/>
                <a:gd name="T1" fmla="*/ 2147483647 h 650"/>
                <a:gd name="T2" fmla="*/ 2147483647 w 5104"/>
                <a:gd name="T3" fmla="*/ 2147483647 h 650"/>
                <a:gd name="T4" fmla="*/ 2147483647 w 5104"/>
                <a:gd name="T5" fmla="*/ 0 h 650"/>
                <a:gd name="T6" fmla="*/ 0 w 5104"/>
                <a:gd name="T7" fmla="*/ 2147483647 h 650"/>
                <a:gd name="T8" fmla="*/ 2147483647 w 5104"/>
                <a:gd name="T9" fmla="*/ 2147483647 h 6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04" h="650">
                  <a:moveTo>
                    <a:pt x="4" y="650"/>
                  </a:moveTo>
                  <a:lnTo>
                    <a:pt x="5098" y="650"/>
                  </a:lnTo>
                  <a:lnTo>
                    <a:pt x="5104" y="0"/>
                  </a:lnTo>
                  <a:lnTo>
                    <a:pt x="0" y="64"/>
                  </a:lnTo>
                  <a:lnTo>
                    <a:pt x="4" y="650"/>
                  </a:lnTo>
                  <a:close/>
                </a:path>
              </a:pathLst>
            </a:custGeom>
            <a:solidFill>
              <a:srgbClr val="E5BD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pic>
          <p:nvPicPr>
            <p:cNvPr id="7" name="Picture 24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3670300"/>
              <a:ext cx="8029575"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245"/>
            <p:cNvSpPr>
              <a:spLocks/>
            </p:cNvSpPr>
            <p:nvPr userDrawn="1"/>
          </p:nvSpPr>
          <p:spPr bwMode="auto">
            <a:xfrm>
              <a:off x="393700" y="3679825"/>
              <a:ext cx="7947025" cy="6311900"/>
            </a:xfrm>
            <a:custGeom>
              <a:avLst/>
              <a:gdLst>
                <a:gd name="T0" fmla="*/ 2147483647 w 5006"/>
                <a:gd name="T1" fmla="*/ 2147483647 h 3976"/>
                <a:gd name="T2" fmla="*/ 2147483647 w 5006"/>
                <a:gd name="T3" fmla="*/ 2147483647 h 3976"/>
                <a:gd name="T4" fmla="*/ 2147483647 w 5006"/>
                <a:gd name="T5" fmla="*/ 2147483647 h 3976"/>
                <a:gd name="T6" fmla="*/ 2147483647 w 5006"/>
                <a:gd name="T7" fmla="*/ 2147483647 h 3976"/>
                <a:gd name="T8" fmla="*/ 2147483647 w 5006"/>
                <a:gd name="T9" fmla="*/ 2147483647 h 3976"/>
                <a:gd name="T10" fmla="*/ 2147483647 w 5006"/>
                <a:gd name="T11" fmla="*/ 2147483647 h 3976"/>
                <a:gd name="T12" fmla="*/ 2147483647 w 5006"/>
                <a:gd name="T13" fmla="*/ 2147483647 h 3976"/>
                <a:gd name="T14" fmla="*/ 2147483647 w 5006"/>
                <a:gd name="T15" fmla="*/ 2147483647 h 3976"/>
                <a:gd name="T16" fmla="*/ 2147483647 w 5006"/>
                <a:gd name="T17" fmla="*/ 2147483647 h 3976"/>
                <a:gd name="T18" fmla="*/ 2147483647 w 5006"/>
                <a:gd name="T19" fmla="*/ 2147483647 h 3976"/>
                <a:gd name="T20" fmla="*/ 2147483647 w 5006"/>
                <a:gd name="T21" fmla="*/ 2147483647 h 3976"/>
                <a:gd name="T22" fmla="*/ 2147483647 w 5006"/>
                <a:gd name="T23" fmla="*/ 2147483647 h 3976"/>
                <a:gd name="T24" fmla="*/ 2147483647 w 5006"/>
                <a:gd name="T25" fmla="*/ 2147483647 h 3976"/>
                <a:gd name="T26" fmla="*/ 2147483647 w 5006"/>
                <a:gd name="T27" fmla="*/ 2147483647 h 3976"/>
                <a:gd name="T28" fmla="*/ 2147483647 w 5006"/>
                <a:gd name="T29" fmla="*/ 2147483647 h 3976"/>
                <a:gd name="T30" fmla="*/ 0 w 5006"/>
                <a:gd name="T31" fmla="*/ 2147483647 h 3976"/>
                <a:gd name="T32" fmla="*/ 2147483647 w 5006"/>
                <a:gd name="T33" fmla="*/ 0 h 3976"/>
                <a:gd name="T34" fmla="*/ 2147483647 w 5006"/>
                <a:gd name="T35" fmla="*/ 0 h 3976"/>
                <a:gd name="T36" fmla="*/ 2147483647 w 5006"/>
                <a:gd name="T37" fmla="*/ 0 h 3976"/>
                <a:gd name="T38" fmla="*/ 2147483647 w 5006"/>
                <a:gd name="T39" fmla="*/ 2147483647 h 3976"/>
                <a:gd name="T40" fmla="*/ 2147483647 w 5006"/>
                <a:gd name="T41" fmla="*/ 2147483647 h 3976"/>
                <a:gd name="T42" fmla="*/ 2147483647 w 5006"/>
                <a:gd name="T43" fmla="*/ 2147483647 h 3976"/>
                <a:gd name="T44" fmla="*/ 2147483647 w 5006"/>
                <a:gd name="T45" fmla="*/ 2147483647 h 3976"/>
                <a:gd name="T46" fmla="*/ 2147483647 w 5006"/>
                <a:gd name="T47" fmla="*/ 2147483647 h 3976"/>
                <a:gd name="T48" fmla="*/ 2147483647 w 5006"/>
                <a:gd name="T49" fmla="*/ 2147483647 h 3976"/>
                <a:gd name="T50" fmla="*/ 2147483647 w 5006"/>
                <a:gd name="T51" fmla="*/ 2147483647 h 3976"/>
                <a:gd name="T52" fmla="*/ 2147483647 w 5006"/>
                <a:gd name="T53" fmla="*/ 2147483647 h 3976"/>
                <a:gd name="T54" fmla="*/ 2147483647 w 5006"/>
                <a:gd name="T55" fmla="*/ 2147483647 h 3976"/>
                <a:gd name="T56" fmla="*/ 2147483647 w 5006"/>
                <a:gd name="T57" fmla="*/ 2147483647 h 3976"/>
                <a:gd name="T58" fmla="*/ 2147483647 w 5006"/>
                <a:gd name="T59" fmla="*/ 2147483647 h 3976"/>
                <a:gd name="T60" fmla="*/ 2147483647 w 5006"/>
                <a:gd name="T61" fmla="*/ 2147483647 h 3976"/>
                <a:gd name="T62" fmla="*/ 2147483647 w 5006"/>
                <a:gd name="T63" fmla="*/ 2147483647 h 3976"/>
                <a:gd name="T64" fmla="*/ 2147483647 w 5006"/>
                <a:gd name="T65" fmla="*/ 2147483647 h 3976"/>
                <a:gd name="T66" fmla="*/ 2147483647 w 5006"/>
                <a:gd name="T67" fmla="*/ 2147483647 h 39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006" h="3976">
                  <a:moveTo>
                    <a:pt x="456" y="3976"/>
                  </a:moveTo>
                  <a:lnTo>
                    <a:pt x="456" y="3976"/>
                  </a:lnTo>
                  <a:lnTo>
                    <a:pt x="446" y="3864"/>
                  </a:lnTo>
                  <a:lnTo>
                    <a:pt x="416" y="3562"/>
                  </a:lnTo>
                  <a:lnTo>
                    <a:pt x="368" y="3118"/>
                  </a:lnTo>
                  <a:lnTo>
                    <a:pt x="310" y="2584"/>
                  </a:lnTo>
                  <a:lnTo>
                    <a:pt x="276" y="2298"/>
                  </a:lnTo>
                  <a:lnTo>
                    <a:pt x="240" y="2008"/>
                  </a:lnTo>
                  <a:lnTo>
                    <a:pt x="202" y="1720"/>
                  </a:lnTo>
                  <a:lnTo>
                    <a:pt x="162" y="1442"/>
                  </a:lnTo>
                  <a:lnTo>
                    <a:pt x="122" y="1178"/>
                  </a:lnTo>
                  <a:lnTo>
                    <a:pt x="82" y="934"/>
                  </a:lnTo>
                  <a:lnTo>
                    <a:pt x="62" y="822"/>
                  </a:lnTo>
                  <a:lnTo>
                    <a:pt x="40" y="718"/>
                  </a:lnTo>
                  <a:lnTo>
                    <a:pt x="20" y="622"/>
                  </a:lnTo>
                  <a:lnTo>
                    <a:pt x="0" y="536"/>
                  </a:lnTo>
                  <a:lnTo>
                    <a:pt x="4232" y="0"/>
                  </a:lnTo>
                  <a:lnTo>
                    <a:pt x="4856" y="0"/>
                  </a:lnTo>
                  <a:lnTo>
                    <a:pt x="4864" y="86"/>
                  </a:lnTo>
                  <a:lnTo>
                    <a:pt x="4884" y="324"/>
                  </a:lnTo>
                  <a:lnTo>
                    <a:pt x="4912" y="694"/>
                  </a:lnTo>
                  <a:lnTo>
                    <a:pt x="4928" y="922"/>
                  </a:lnTo>
                  <a:lnTo>
                    <a:pt x="4944" y="1172"/>
                  </a:lnTo>
                  <a:lnTo>
                    <a:pt x="4958" y="1442"/>
                  </a:lnTo>
                  <a:lnTo>
                    <a:pt x="4972" y="1730"/>
                  </a:lnTo>
                  <a:lnTo>
                    <a:pt x="4984" y="2032"/>
                  </a:lnTo>
                  <a:lnTo>
                    <a:pt x="4994" y="2346"/>
                  </a:lnTo>
                  <a:lnTo>
                    <a:pt x="5002" y="2668"/>
                  </a:lnTo>
                  <a:lnTo>
                    <a:pt x="5006" y="2996"/>
                  </a:lnTo>
                  <a:lnTo>
                    <a:pt x="5004" y="3326"/>
                  </a:lnTo>
                  <a:lnTo>
                    <a:pt x="5004" y="3492"/>
                  </a:lnTo>
                  <a:lnTo>
                    <a:pt x="5000" y="3656"/>
                  </a:lnTo>
                  <a:lnTo>
                    <a:pt x="456" y="3976"/>
                  </a:lnTo>
                  <a:close/>
                </a:path>
              </a:pathLst>
            </a:custGeom>
            <a:noFill/>
            <a:ln w="8">
              <a:solidFill>
                <a:srgbClr val="DADAD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 name="Freeform 246"/>
            <p:cNvSpPr>
              <a:spLocks/>
            </p:cNvSpPr>
            <p:nvPr userDrawn="1"/>
          </p:nvSpPr>
          <p:spPr bwMode="auto">
            <a:xfrm>
              <a:off x="485775" y="8950325"/>
              <a:ext cx="8153400" cy="1577975"/>
            </a:xfrm>
            <a:custGeom>
              <a:avLst/>
              <a:gdLst>
                <a:gd name="T0" fmla="*/ 2147483647 w 5136"/>
                <a:gd name="T1" fmla="*/ 2147483647 h 994"/>
                <a:gd name="T2" fmla="*/ 2147483647 w 5136"/>
                <a:gd name="T3" fmla="*/ 2147483647 h 994"/>
                <a:gd name="T4" fmla="*/ 2147483647 w 5136"/>
                <a:gd name="T5" fmla="*/ 2147483647 h 994"/>
                <a:gd name="T6" fmla="*/ 2147483647 w 5136"/>
                <a:gd name="T7" fmla="*/ 2147483647 h 994"/>
                <a:gd name="T8" fmla="*/ 2147483647 w 5136"/>
                <a:gd name="T9" fmla="*/ 2147483647 h 994"/>
                <a:gd name="T10" fmla="*/ 2147483647 w 5136"/>
                <a:gd name="T11" fmla="*/ 2147483647 h 994"/>
                <a:gd name="T12" fmla="*/ 2147483647 w 5136"/>
                <a:gd name="T13" fmla="*/ 2147483647 h 994"/>
                <a:gd name="T14" fmla="*/ 2147483647 w 5136"/>
                <a:gd name="T15" fmla="*/ 2147483647 h 994"/>
                <a:gd name="T16" fmla="*/ 2147483647 w 5136"/>
                <a:gd name="T17" fmla="*/ 2147483647 h 994"/>
                <a:gd name="T18" fmla="*/ 2147483647 w 5136"/>
                <a:gd name="T19" fmla="*/ 2147483647 h 994"/>
                <a:gd name="T20" fmla="*/ 2147483647 w 5136"/>
                <a:gd name="T21" fmla="*/ 2147483647 h 994"/>
                <a:gd name="T22" fmla="*/ 2147483647 w 5136"/>
                <a:gd name="T23" fmla="*/ 2147483647 h 994"/>
                <a:gd name="T24" fmla="*/ 2147483647 w 5136"/>
                <a:gd name="T25" fmla="*/ 2147483647 h 994"/>
                <a:gd name="T26" fmla="*/ 2147483647 w 5136"/>
                <a:gd name="T27" fmla="*/ 2147483647 h 994"/>
                <a:gd name="T28" fmla="*/ 2147483647 w 5136"/>
                <a:gd name="T29" fmla="*/ 2147483647 h 994"/>
                <a:gd name="T30" fmla="*/ 2147483647 w 5136"/>
                <a:gd name="T31" fmla="*/ 2147483647 h 994"/>
                <a:gd name="T32" fmla="*/ 2147483647 w 5136"/>
                <a:gd name="T33" fmla="*/ 2147483647 h 994"/>
                <a:gd name="T34" fmla="*/ 2147483647 w 5136"/>
                <a:gd name="T35" fmla="*/ 0 h 994"/>
                <a:gd name="T36" fmla="*/ 2147483647 w 5136"/>
                <a:gd name="T37" fmla="*/ 0 h 994"/>
                <a:gd name="T38" fmla="*/ 2147483647 w 5136"/>
                <a:gd name="T39" fmla="*/ 0 h 994"/>
                <a:gd name="T40" fmla="*/ 2147483647 w 5136"/>
                <a:gd name="T41" fmla="*/ 2147483647 h 994"/>
                <a:gd name="T42" fmla="*/ 2147483647 w 5136"/>
                <a:gd name="T43" fmla="*/ 2147483647 h 994"/>
                <a:gd name="T44" fmla="*/ 2147483647 w 5136"/>
                <a:gd name="T45" fmla="*/ 2147483647 h 994"/>
                <a:gd name="T46" fmla="*/ 2147483647 w 5136"/>
                <a:gd name="T47" fmla="*/ 2147483647 h 994"/>
                <a:gd name="T48" fmla="*/ 2147483647 w 5136"/>
                <a:gd name="T49" fmla="*/ 2147483647 h 994"/>
                <a:gd name="T50" fmla="*/ 2147483647 w 5136"/>
                <a:gd name="T51" fmla="*/ 2147483647 h 994"/>
                <a:gd name="T52" fmla="*/ 2147483647 w 5136"/>
                <a:gd name="T53" fmla="*/ 2147483647 h 994"/>
                <a:gd name="T54" fmla="*/ 2147483647 w 5136"/>
                <a:gd name="T55" fmla="*/ 2147483647 h 994"/>
                <a:gd name="T56" fmla="*/ 2147483647 w 5136"/>
                <a:gd name="T57" fmla="*/ 2147483647 h 994"/>
                <a:gd name="T58" fmla="*/ 2147483647 w 5136"/>
                <a:gd name="T59" fmla="*/ 2147483647 h 994"/>
                <a:gd name="T60" fmla="*/ 2147483647 w 5136"/>
                <a:gd name="T61" fmla="*/ 2147483647 h 994"/>
                <a:gd name="T62" fmla="*/ 2147483647 w 5136"/>
                <a:gd name="T63" fmla="*/ 2147483647 h 994"/>
                <a:gd name="T64" fmla="*/ 2147483647 w 5136"/>
                <a:gd name="T65" fmla="*/ 2147483647 h 994"/>
                <a:gd name="T66" fmla="*/ 2147483647 w 5136"/>
                <a:gd name="T67" fmla="*/ 2147483647 h 994"/>
                <a:gd name="T68" fmla="*/ 2147483647 w 5136"/>
                <a:gd name="T69" fmla="*/ 2147483647 h 994"/>
                <a:gd name="T70" fmla="*/ 2147483647 w 5136"/>
                <a:gd name="T71" fmla="*/ 2147483647 h 994"/>
                <a:gd name="T72" fmla="*/ 2147483647 w 5136"/>
                <a:gd name="T73" fmla="*/ 2147483647 h 994"/>
                <a:gd name="T74" fmla="*/ 2147483647 w 5136"/>
                <a:gd name="T75" fmla="*/ 2147483647 h 994"/>
                <a:gd name="T76" fmla="*/ 2147483647 w 5136"/>
                <a:gd name="T77" fmla="*/ 2147483647 h 994"/>
                <a:gd name="T78" fmla="*/ 2147483647 w 5136"/>
                <a:gd name="T79" fmla="*/ 2147483647 h 994"/>
                <a:gd name="T80" fmla="*/ 2147483647 w 5136"/>
                <a:gd name="T81" fmla="*/ 2147483647 h 994"/>
                <a:gd name="T82" fmla="*/ 0 w 5136"/>
                <a:gd name="T83" fmla="*/ 2147483647 h 994"/>
                <a:gd name="T84" fmla="*/ 2147483647 w 5136"/>
                <a:gd name="T85" fmla="*/ 2147483647 h 994"/>
                <a:gd name="T86" fmla="*/ 2147483647 w 5136"/>
                <a:gd name="T87" fmla="*/ 2147483647 h 994"/>
                <a:gd name="T88" fmla="*/ 2147483647 w 5136"/>
                <a:gd name="T89" fmla="*/ 2147483647 h 9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136" h="994">
                  <a:moveTo>
                    <a:pt x="5074" y="194"/>
                  </a:moveTo>
                  <a:lnTo>
                    <a:pt x="4802" y="214"/>
                  </a:lnTo>
                  <a:lnTo>
                    <a:pt x="4800" y="214"/>
                  </a:lnTo>
                  <a:lnTo>
                    <a:pt x="4792" y="210"/>
                  </a:lnTo>
                  <a:lnTo>
                    <a:pt x="4780" y="200"/>
                  </a:lnTo>
                  <a:lnTo>
                    <a:pt x="4768" y="184"/>
                  </a:lnTo>
                  <a:lnTo>
                    <a:pt x="4760" y="170"/>
                  </a:lnTo>
                  <a:lnTo>
                    <a:pt x="4750" y="150"/>
                  </a:lnTo>
                  <a:lnTo>
                    <a:pt x="4730" y="98"/>
                  </a:lnTo>
                  <a:lnTo>
                    <a:pt x="4704" y="28"/>
                  </a:lnTo>
                  <a:lnTo>
                    <a:pt x="4702" y="24"/>
                  </a:lnTo>
                  <a:lnTo>
                    <a:pt x="4696" y="14"/>
                  </a:lnTo>
                  <a:lnTo>
                    <a:pt x="4690" y="8"/>
                  </a:lnTo>
                  <a:lnTo>
                    <a:pt x="4684" y="4"/>
                  </a:lnTo>
                  <a:lnTo>
                    <a:pt x="4678" y="0"/>
                  </a:lnTo>
                  <a:lnTo>
                    <a:pt x="4670" y="0"/>
                  </a:lnTo>
                  <a:lnTo>
                    <a:pt x="3564" y="84"/>
                  </a:lnTo>
                  <a:lnTo>
                    <a:pt x="3506" y="90"/>
                  </a:lnTo>
                  <a:lnTo>
                    <a:pt x="3310" y="104"/>
                  </a:lnTo>
                  <a:lnTo>
                    <a:pt x="3302" y="106"/>
                  </a:lnTo>
                  <a:lnTo>
                    <a:pt x="3296" y="110"/>
                  </a:lnTo>
                  <a:lnTo>
                    <a:pt x="3290" y="116"/>
                  </a:lnTo>
                  <a:lnTo>
                    <a:pt x="3286" y="122"/>
                  </a:lnTo>
                  <a:lnTo>
                    <a:pt x="3282" y="134"/>
                  </a:lnTo>
                  <a:lnTo>
                    <a:pt x="3280" y="138"/>
                  </a:lnTo>
                  <a:lnTo>
                    <a:pt x="3266" y="210"/>
                  </a:lnTo>
                  <a:lnTo>
                    <a:pt x="3254" y="264"/>
                  </a:lnTo>
                  <a:lnTo>
                    <a:pt x="3248" y="288"/>
                  </a:lnTo>
                  <a:lnTo>
                    <a:pt x="3242" y="302"/>
                  </a:lnTo>
                  <a:lnTo>
                    <a:pt x="3232" y="320"/>
                  </a:lnTo>
                  <a:lnTo>
                    <a:pt x="3222" y="330"/>
                  </a:lnTo>
                  <a:lnTo>
                    <a:pt x="3216" y="336"/>
                  </a:lnTo>
                  <a:lnTo>
                    <a:pt x="3212" y="338"/>
                  </a:lnTo>
                  <a:lnTo>
                    <a:pt x="0" y="584"/>
                  </a:lnTo>
                  <a:lnTo>
                    <a:pt x="32" y="994"/>
                  </a:lnTo>
                  <a:lnTo>
                    <a:pt x="5136" y="994"/>
                  </a:lnTo>
                  <a:lnTo>
                    <a:pt x="5074" y="194"/>
                  </a:lnTo>
                  <a:close/>
                </a:path>
              </a:pathLst>
            </a:custGeom>
            <a:solidFill>
              <a:srgbClr val="EFD7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grpSp>
      <p:sp>
        <p:nvSpPr>
          <p:cNvPr id="2" name="Titre 1"/>
          <p:cNvSpPr>
            <a:spLocks noGrp="1"/>
          </p:cNvSpPr>
          <p:nvPr>
            <p:ph type="title"/>
          </p:nvPr>
        </p:nvSpPr>
        <p:spPr>
          <a:xfrm>
            <a:off x="736563" y="476672"/>
            <a:ext cx="7658174" cy="1143000"/>
          </a:xfrm>
        </p:spPr>
        <p:txBody>
          <a:bodyPr>
            <a:normAutofit/>
          </a:bodyPr>
          <a:lstStyle>
            <a:lvl1pPr>
              <a:defRPr sz="2800">
                <a:solidFill>
                  <a:srgbClr val="5A2B14"/>
                </a:solidFill>
                <a:latin typeface="Arial Black" pitchFamily="34" charset="0"/>
              </a:defRPr>
            </a:lvl1pPr>
          </a:lstStyle>
          <a:p>
            <a:r>
              <a:rPr lang="vi-VN" noProof="0" smtClean="0"/>
              <a:t>Bấm &amp; sửa kiểu tiêu đề</a:t>
            </a:r>
            <a:endParaRPr lang="en-US" dirty="0"/>
          </a:p>
        </p:txBody>
      </p:sp>
      <p:sp>
        <p:nvSpPr>
          <p:cNvPr id="3" name="Espace réservé du contenu 2"/>
          <p:cNvSpPr>
            <a:spLocks noGrp="1"/>
          </p:cNvSpPr>
          <p:nvPr>
            <p:ph idx="1"/>
          </p:nvPr>
        </p:nvSpPr>
        <p:spPr>
          <a:xfrm>
            <a:off x="736563" y="1772816"/>
            <a:ext cx="7658174" cy="4425355"/>
          </a:xfrm>
        </p:spPr>
        <p:txBody>
          <a:bodyPr/>
          <a:lstStyle>
            <a:lvl1pPr>
              <a:defRPr>
                <a:solidFill>
                  <a:srgbClr val="5A2B14"/>
                </a:solidFill>
              </a:defRPr>
            </a:lvl1pPr>
            <a:lvl2pPr>
              <a:defRPr>
                <a:solidFill>
                  <a:srgbClr val="5A2B14"/>
                </a:solidFill>
              </a:defRPr>
            </a:lvl2pPr>
            <a:lvl3pPr>
              <a:defRPr>
                <a:solidFill>
                  <a:srgbClr val="5A2B14"/>
                </a:solidFill>
              </a:defRPr>
            </a:lvl3pPr>
            <a:lvl4pPr>
              <a:defRPr>
                <a:solidFill>
                  <a:srgbClr val="5A2B14"/>
                </a:solidFill>
              </a:defRPr>
            </a:lvl4pPr>
            <a:lvl5pPr>
              <a:defRPr>
                <a:solidFill>
                  <a:srgbClr val="5A2B14"/>
                </a:solidFill>
              </a:defRPr>
            </a:lvl5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fr-FR" dirty="0"/>
          </a:p>
        </p:txBody>
      </p:sp>
      <p:sp>
        <p:nvSpPr>
          <p:cNvPr id="10" name="Espace réservé de la date 3"/>
          <p:cNvSpPr>
            <a:spLocks noGrp="1"/>
          </p:cNvSpPr>
          <p:nvPr>
            <p:ph type="dt" sz="half" idx="10"/>
          </p:nvPr>
        </p:nvSpPr>
        <p:spPr>
          <a:xfrm>
            <a:off x="755650" y="6357938"/>
            <a:ext cx="2133600" cy="365125"/>
          </a:xfrm>
        </p:spPr>
        <p:txBody>
          <a:bodyPr/>
          <a:lstStyle>
            <a:lvl1pPr>
              <a:defRPr/>
            </a:lvl1pPr>
          </a:lstStyle>
          <a:p>
            <a:pPr>
              <a:defRPr/>
            </a:pPr>
            <a:fld id="{7B30014B-1E45-486D-A6AC-0F38A3EEC31B}" type="datetimeFigureOut">
              <a:rPr lang="en-US">
                <a:solidFill>
                  <a:prstClr val="black">
                    <a:tint val="75000"/>
                  </a:prstClr>
                </a:solidFill>
              </a:rPr>
              <a:pPr>
                <a:defRPr/>
              </a:pPr>
              <a:t>20/08/2015</a:t>
            </a:fld>
            <a:endParaRPr lang="en-US">
              <a:solidFill>
                <a:prstClr val="black">
                  <a:tint val="75000"/>
                </a:prstClr>
              </a:solidFill>
            </a:endParaRPr>
          </a:p>
        </p:txBody>
      </p:sp>
      <p:sp>
        <p:nvSpPr>
          <p:cNvPr id="11" name="Espace réservé du pied de page 4"/>
          <p:cNvSpPr>
            <a:spLocks noGrp="1"/>
          </p:cNvSpPr>
          <p:nvPr>
            <p:ph type="ftr" sz="quarter" idx="11"/>
          </p:nvPr>
        </p:nvSpPr>
        <p:spPr/>
        <p:txBody>
          <a:bodyPr/>
          <a:lstStyle>
            <a:lvl1pPr>
              <a:defRPr/>
            </a:lvl1pPr>
          </a:lstStyle>
          <a:p>
            <a:pPr>
              <a:defRPr/>
            </a:pPr>
            <a:r>
              <a:rPr lang="en-US">
                <a:solidFill>
                  <a:prstClr val="black">
                    <a:tint val="75000"/>
                  </a:prstClr>
                </a:solidFill>
              </a:rPr>
              <a:t>Your footer here</a:t>
            </a:r>
          </a:p>
        </p:txBody>
      </p:sp>
      <p:sp>
        <p:nvSpPr>
          <p:cNvPr id="12" name="Espace réservé du numéro de diapositive 5"/>
          <p:cNvSpPr>
            <a:spLocks noGrp="1"/>
          </p:cNvSpPr>
          <p:nvPr>
            <p:ph type="sldNum" sz="quarter" idx="12"/>
          </p:nvPr>
        </p:nvSpPr>
        <p:spPr>
          <a:xfrm>
            <a:off x="6280150" y="6351588"/>
            <a:ext cx="2133600" cy="365125"/>
          </a:xfrm>
        </p:spPr>
        <p:txBody>
          <a:bodyPr/>
          <a:lstStyle>
            <a:lvl1pPr>
              <a:defRPr/>
            </a:lvl1pPr>
          </a:lstStyle>
          <a:p>
            <a:pPr>
              <a:defRPr/>
            </a:pPr>
            <a:fld id="{FA1E24DA-CB8F-4D54-A3AB-17D7D66B72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2357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grpSp>
        <p:nvGrpSpPr>
          <p:cNvPr id="3" name="Groupe 14"/>
          <p:cNvGrpSpPr>
            <a:grpSpLocks/>
          </p:cNvGrpSpPr>
          <p:nvPr userDrawn="1"/>
        </p:nvGrpSpPr>
        <p:grpSpPr bwMode="auto">
          <a:xfrm>
            <a:off x="-3175" y="0"/>
            <a:ext cx="9144000" cy="6858000"/>
            <a:chOff x="-6350" y="3670300"/>
            <a:chExt cx="9144000" cy="6858000"/>
          </a:xfrm>
        </p:grpSpPr>
        <p:sp>
          <p:nvSpPr>
            <p:cNvPr id="4" name="Rectangle 238"/>
            <p:cNvSpPr>
              <a:spLocks noChangeArrowheads="1"/>
            </p:cNvSpPr>
            <p:nvPr userDrawn="1"/>
          </p:nvSpPr>
          <p:spPr bwMode="auto">
            <a:xfrm>
              <a:off x="-6350" y="3670300"/>
              <a:ext cx="9144000" cy="6858000"/>
            </a:xfrm>
            <a:prstGeom prst="rect">
              <a:avLst/>
            </a:prstGeom>
            <a:solidFill>
              <a:srgbClr val="5A2B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5" name="Freeform 243"/>
            <p:cNvSpPr>
              <a:spLocks/>
            </p:cNvSpPr>
            <p:nvPr userDrawn="1"/>
          </p:nvSpPr>
          <p:spPr bwMode="auto">
            <a:xfrm>
              <a:off x="850900" y="9496425"/>
              <a:ext cx="8102600" cy="1031875"/>
            </a:xfrm>
            <a:custGeom>
              <a:avLst/>
              <a:gdLst>
                <a:gd name="T0" fmla="*/ 2147483647 w 5104"/>
                <a:gd name="T1" fmla="*/ 2147483647 h 650"/>
                <a:gd name="T2" fmla="*/ 2147483647 w 5104"/>
                <a:gd name="T3" fmla="*/ 2147483647 h 650"/>
                <a:gd name="T4" fmla="*/ 2147483647 w 5104"/>
                <a:gd name="T5" fmla="*/ 0 h 650"/>
                <a:gd name="T6" fmla="*/ 0 w 5104"/>
                <a:gd name="T7" fmla="*/ 2147483647 h 650"/>
                <a:gd name="T8" fmla="*/ 2147483647 w 5104"/>
                <a:gd name="T9" fmla="*/ 2147483647 h 6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04" h="650">
                  <a:moveTo>
                    <a:pt x="4" y="650"/>
                  </a:moveTo>
                  <a:lnTo>
                    <a:pt x="5098" y="650"/>
                  </a:lnTo>
                  <a:lnTo>
                    <a:pt x="5104" y="0"/>
                  </a:lnTo>
                  <a:lnTo>
                    <a:pt x="0" y="64"/>
                  </a:lnTo>
                  <a:lnTo>
                    <a:pt x="4" y="650"/>
                  </a:lnTo>
                  <a:close/>
                </a:path>
              </a:pathLst>
            </a:custGeom>
            <a:solidFill>
              <a:srgbClr val="E5BD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pic>
          <p:nvPicPr>
            <p:cNvPr id="6" name="Picture 24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3670300"/>
              <a:ext cx="8029575"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45"/>
            <p:cNvSpPr>
              <a:spLocks/>
            </p:cNvSpPr>
            <p:nvPr userDrawn="1"/>
          </p:nvSpPr>
          <p:spPr bwMode="auto">
            <a:xfrm>
              <a:off x="393700" y="3679825"/>
              <a:ext cx="7947025" cy="6311900"/>
            </a:xfrm>
            <a:custGeom>
              <a:avLst/>
              <a:gdLst>
                <a:gd name="T0" fmla="*/ 2147483647 w 5006"/>
                <a:gd name="T1" fmla="*/ 2147483647 h 3976"/>
                <a:gd name="T2" fmla="*/ 2147483647 w 5006"/>
                <a:gd name="T3" fmla="*/ 2147483647 h 3976"/>
                <a:gd name="T4" fmla="*/ 2147483647 w 5006"/>
                <a:gd name="T5" fmla="*/ 2147483647 h 3976"/>
                <a:gd name="T6" fmla="*/ 2147483647 w 5006"/>
                <a:gd name="T7" fmla="*/ 2147483647 h 3976"/>
                <a:gd name="T8" fmla="*/ 2147483647 w 5006"/>
                <a:gd name="T9" fmla="*/ 2147483647 h 3976"/>
                <a:gd name="T10" fmla="*/ 2147483647 w 5006"/>
                <a:gd name="T11" fmla="*/ 2147483647 h 3976"/>
                <a:gd name="T12" fmla="*/ 2147483647 w 5006"/>
                <a:gd name="T13" fmla="*/ 2147483647 h 3976"/>
                <a:gd name="T14" fmla="*/ 2147483647 w 5006"/>
                <a:gd name="T15" fmla="*/ 2147483647 h 3976"/>
                <a:gd name="T16" fmla="*/ 2147483647 w 5006"/>
                <a:gd name="T17" fmla="*/ 2147483647 h 3976"/>
                <a:gd name="T18" fmla="*/ 2147483647 w 5006"/>
                <a:gd name="T19" fmla="*/ 2147483647 h 3976"/>
                <a:gd name="T20" fmla="*/ 2147483647 w 5006"/>
                <a:gd name="T21" fmla="*/ 2147483647 h 3976"/>
                <a:gd name="T22" fmla="*/ 2147483647 w 5006"/>
                <a:gd name="T23" fmla="*/ 2147483647 h 3976"/>
                <a:gd name="T24" fmla="*/ 2147483647 w 5006"/>
                <a:gd name="T25" fmla="*/ 2147483647 h 3976"/>
                <a:gd name="T26" fmla="*/ 2147483647 w 5006"/>
                <a:gd name="T27" fmla="*/ 2147483647 h 3976"/>
                <a:gd name="T28" fmla="*/ 2147483647 w 5006"/>
                <a:gd name="T29" fmla="*/ 2147483647 h 3976"/>
                <a:gd name="T30" fmla="*/ 0 w 5006"/>
                <a:gd name="T31" fmla="*/ 2147483647 h 3976"/>
                <a:gd name="T32" fmla="*/ 2147483647 w 5006"/>
                <a:gd name="T33" fmla="*/ 0 h 3976"/>
                <a:gd name="T34" fmla="*/ 2147483647 w 5006"/>
                <a:gd name="T35" fmla="*/ 0 h 3976"/>
                <a:gd name="T36" fmla="*/ 2147483647 w 5006"/>
                <a:gd name="T37" fmla="*/ 0 h 3976"/>
                <a:gd name="T38" fmla="*/ 2147483647 w 5006"/>
                <a:gd name="T39" fmla="*/ 2147483647 h 3976"/>
                <a:gd name="T40" fmla="*/ 2147483647 w 5006"/>
                <a:gd name="T41" fmla="*/ 2147483647 h 3976"/>
                <a:gd name="T42" fmla="*/ 2147483647 w 5006"/>
                <a:gd name="T43" fmla="*/ 2147483647 h 3976"/>
                <a:gd name="T44" fmla="*/ 2147483647 w 5006"/>
                <a:gd name="T45" fmla="*/ 2147483647 h 3976"/>
                <a:gd name="T46" fmla="*/ 2147483647 w 5006"/>
                <a:gd name="T47" fmla="*/ 2147483647 h 3976"/>
                <a:gd name="T48" fmla="*/ 2147483647 w 5006"/>
                <a:gd name="T49" fmla="*/ 2147483647 h 3976"/>
                <a:gd name="T50" fmla="*/ 2147483647 w 5006"/>
                <a:gd name="T51" fmla="*/ 2147483647 h 3976"/>
                <a:gd name="T52" fmla="*/ 2147483647 w 5006"/>
                <a:gd name="T53" fmla="*/ 2147483647 h 3976"/>
                <a:gd name="T54" fmla="*/ 2147483647 w 5006"/>
                <a:gd name="T55" fmla="*/ 2147483647 h 3976"/>
                <a:gd name="T56" fmla="*/ 2147483647 w 5006"/>
                <a:gd name="T57" fmla="*/ 2147483647 h 3976"/>
                <a:gd name="T58" fmla="*/ 2147483647 w 5006"/>
                <a:gd name="T59" fmla="*/ 2147483647 h 3976"/>
                <a:gd name="T60" fmla="*/ 2147483647 w 5006"/>
                <a:gd name="T61" fmla="*/ 2147483647 h 3976"/>
                <a:gd name="T62" fmla="*/ 2147483647 w 5006"/>
                <a:gd name="T63" fmla="*/ 2147483647 h 3976"/>
                <a:gd name="T64" fmla="*/ 2147483647 w 5006"/>
                <a:gd name="T65" fmla="*/ 2147483647 h 3976"/>
                <a:gd name="T66" fmla="*/ 2147483647 w 5006"/>
                <a:gd name="T67" fmla="*/ 2147483647 h 39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006" h="3976">
                  <a:moveTo>
                    <a:pt x="456" y="3976"/>
                  </a:moveTo>
                  <a:lnTo>
                    <a:pt x="456" y="3976"/>
                  </a:lnTo>
                  <a:lnTo>
                    <a:pt x="446" y="3864"/>
                  </a:lnTo>
                  <a:lnTo>
                    <a:pt x="416" y="3562"/>
                  </a:lnTo>
                  <a:lnTo>
                    <a:pt x="368" y="3118"/>
                  </a:lnTo>
                  <a:lnTo>
                    <a:pt x="310" y="2584"/>
                  </a:lnTo>
                  <a:lnTo>
                    <a:pt x="276" y="2298"/>
                  </a:lnTo>
                  <a:lnTo>
                    <a:pt x="240" y="2008"/>
                  </a:lnTo>
                  <a:lnTo>
                    <a:pt x="202" y="1720"/>
                  </a:lnTo>
                  <a:lnTo>
                    <a:pt x="162" y="1442"/>
                  </a:lnTo>
                  <a:lnTo>
                    <a:pt x="122" y="1178"/>
                  </a:lnTo>
                  <a:lnTo>
                    <a:pt x="82" y="934"/>
                  </a:lnTo>
                  <a:lnTo>
                    <a:pt x="62" y="822"/>
                  </a:lnTo>
                  <a:lnTo>
                    <a:pt x="40" y="718"/>
                  </a:lnTo>
                  <a:lnTo>
                    <a:pt x="20" y="622"/>
                  </a:lnTo>
                  <a:lnTo>
                    <a:pt x="0" y="536"/>
                  </a:lnTo>
                  <a:lnTo>
                    <a:pt x="4232" y="0"/>
                  </a:lnTo>
                  <a:lnTo>
                    <a:pt x="4856" y="0"/>
                  </a:lnTo>
                  <a:lnTo>
                    <a:pt x="4864" y="86"/>
                  </a:lnTo>
                  <a:lnTo>
                    <a:pt x="4884" y="324"/>
                  </a:lnTo>
                  <a:lnTo>
                    <a:pt x="4912" y="694"/>
                  </a:lnTo>
                  <a:lnTo>
                    <a:pt x="4928" y="922"/>
                  </a:lnTo>
                  <a:lnTo>
                    <a:pt x="4944" y="1172"/>
                  </a:lnTo>
                  <a:lnTo>
                    <a:pt x="4958" y="1442"/>
                  </a:lnTo>
                  <a:lnTo>
                    <a:pt x="4972" y="1730"/>
                  </a:lnTo>
                  <a:lnTo>
                    <a:pt x="4984" y="2032"/>
                  </a:lnTo>
                  <a:lnTo>
                    <a:pt x="4994" y="2346"/>
                  </a:lnTo>
                  <a:lnTo>
                    <a:pt x="5002" y="2668"/>
                  </a:lnTo>
                  <a:lnTo>
                    <a:pt x="5006" y="2996"/>
                  </a:lnTo>
                  <a:lnTo>
                    <a:pt x="5004" y="3326"/>
                  </a:lnTo>
                  <a:lnTo>
                    <a:pt x="5004" y="3492"/>
                  </a:lnTo>
                  <a:lnTo>
                    <a:pt x="5000" y="3656"/>
                  </a:lnTo>
                  <a:lnTo>
                    <a:pt x="456" y="3976"/>
                  </a:lnTo>
                  <a:close/>
                </a:path>
              </a:pathLst>
            </a:custGeom>
            <a:noFill/>
            <a:ln w="8">
              <a:solidFill>
                <a:srgbClr val="DADAD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8" name="Freeform 246"/>
            <p:cNvSpPr>
              <a:spLocks/>
            </p:cNvSpPr>
            <p:nvPr userDrawn="1"/>
          </p:nvSpPr>
          <p:spPr bwMode="auto">
            <a:xfrm>
              <a:off x="485775" y="8950325"/>
              <a:ext cx="8153400" cy="1577975"/>
            </a:xfrm>
            <a:custGeom>
              <a:avLst/>
              <a:gdLst>
                <a:gd name="T0" fmla="*/ 2147483647 w 5136"/>
                <a:gd name="T1" fmla="*/ 2147483647 h 994"/>
                <a:gd name="T2" fmla="*/ 2147483647 w 5136"/>
                <a:gd name="T3" fmla="*/ 2147483647 h 994"/>
                <a:gd name="T4" fmla="*/ 2147483647 w 5136"/>
                <a:gd name="T5" fmla="*/ 2147483647 h 994"/>
                <a:gd name="T6" fmla="*/ 2147483647 w 5136"/>
                <a:gd name="T7" fmla="*/ 2147483647 h 994"/>
                <a:gd name="T8" fmla="*/ 2147483647 w 5136"/>
                <a:gd name="T9" fmla="*/ 2147483647 h 994"/>
                <a:gd name="T10" fmla="*/ 2147483647 w 5136"/>
                <a:gd name="T11" fmla="*/ 2147483647 h 994"/>
                <a:gd name="T12" fmla="*/ 2147483647 w 5136"/>
                <a:gd name="T13" fmla="*/ 2147483647 h 994"/>
                <a:gd name="T14" fmla="*/ 2147483647 w 5136"/>
                <a:gd name="T15" fmla="*/ 2147483647 h 994"/>
                <a:gd name="T16" fmla="*/ 2147483647 w 5136"/>
                <a:gd name="T17" fmla="*/ 2147483647 h 994"/>
                <a:gd name="T18" fmla="*/ 2147483647 w 5136"/>
                <a:gd name="T19" fmla="*/ 2147483647 h 994"/>
                <a:gd name="T20" fmla="*/ 2147483647 w 5136"/>
                <a:gd name="T21" fmla="*/ 2147483647 h 994"/>
                <a:gd name="T22" fmla="*/ 2147483647 w 5136"/>
                <a:gd name="T23" fmla="*/ 2147483647 h 994"/>
                <a:gd name="T24" fmla="*/ 2147483647 w 5136"/>
                <a:gd name="T25" fmla="*/ 2147483647 h 994"/>
                <a:gd name="T26" fmla="*/ 2147483647 w 5136"/>
                <a:gd name="T27" fmla="*/ 2147483647 h 994"/>
                <a:gd name="T28" fmla="*/ 2147483647 w 5136"/>
                <a:gd name="T29" fmla="*/ 2147483647 h 994"/>
                <a:gd name="T30" fmla="*/ 2147483647 w 5136"/>
                <a:gd name="T31" fmla="*/ 2147483647 h 994"/>
                <a:gd name="T32" fmla="*/ 2147483647 w 5136"/>
                <a:gd name="T33" fmla="*/ 2147483647 h 994"/>
                <a:gd name="T34" fmla="*/ 2147483647 w 5136"/>
                <a:gd name="T35" fmla="*/ 0 h 994"/>
                <a:gd name="T36" fmla="*/ 2147483647 w 5136"/>
                <a:gd name="T37" fmla="*/ 0 h 994"/>
                <a:gd name="T38" fmla="*/ 2147483647 w 5136"/>
                <a:gd name="T39" fmla="*/ 0 h 994"/>
                <a:gd name="T40" fmla="*/ 2147483647 w 5136"/>
                <a:gd name="T41" fmla="*/ 2147483647 h 994"/>
                <a:gd name="T42" fmla="*/ 2147483647 w 5136"/>
                <a:gd name="T43" fmla="*/ 2147483647 h 994"/>
                <a:gd name="T44" fmla="*/ 2147483647 w 5136"/>
                <a:gd name="T45" fmla="*/ 2147483647 h 994"/>
                <a:gd name="T46" fmla="*/ 2147483647 w 5136"/>
                <a:gd name="T47" fmla="*/ 2147483647 h 994"/>
                <a:gd name="T48" fmla="*/ 2147483647 w 5136"/>
                <a:gd name="T49" fmla="*/ 2147483647 h 994"/>
                <a:gd name="T50" fmla="*/ 2147483647 w 5136"/>
                <a:gd name="T51" fmla="*/ 2147483647 h 994"/>
                <a:gd name="T52" fmla="*/ 2147483647 w 5136"/>
                <a:gd name="T53" fmla="*/ 2147483647 h 994"/>
                <a:gd name="T54" fmla="*/ 2147483647 w 5136"/>
                <a:gd name="T55" fmla="*/ 2147483647 h 994"/>
                <a:gd name="T56" fmla="*/ 2147483647 w 5136"/>
                <a:gd name="T57" fmla="*/ 2147483647 h 994"/>
                <a:gd name="T58" fmla="*/ 2147483647 w 5136"/>
                <a:gd name="T59" fmla="*/ 2147483647 h 994"/>
                <a:gd name="T60" fmla="*/ 2147483647 w 5136"/>
                <a:gd name="T61" fmla="*/ 2147483647 h 994"/>
                <a:gd name="T62" fmla="*/ 2147483647 w 5136"/>
                <a:gd name="T63" fmla="*/ 2147483647 h 994"/>
                <a:gd name="T64" fmla="*/ 2147483647 w 5136"/>
                <a:gd name="T65" fmla="*/ 2147483647 h 994"/>
                <a:gd name="T66" fmla="*/ 2147483647 w 5136"/>
                <a:gd name="T67" fmla="*/ 2147483647 h 994"/>
                <a:gd name="T68" fmla="*/ 2147483647 w 5136"/>
                <a:gd name="T69" fmla="*/ 2147483647 h 994"/>
                <a:gd name="T70" fmla="*/ 2147483647 w 5136"/>
                <a:gd name="T71" fmla="*/ 2147483647 h 994"/>
                <a:gd name="T72" fmla="*/ 2147483647 w 5136"/>
                <a:gd name="T73" fmla="*/ 2147483647 h 994"/>
                <a:gd name="T74" fmla="*/ 2147483647 w 5136"/>
                <a:gd name="T75" fmla="*/ 2147483647 h 994"/>
                <a:gd name="T76" fmla="*/ 2147483647 w 5136"/>
                <a:gd name="T77" fmla="*/ 2147483647 h 994"/>
                <a:gd name="T78" fmla="*/ 2147483647 w 5136"/>
                <a:gd name="T79" fmla="*/ 2147483647 h 994"/>
                <a:gd name="T80" fmla="*/ 2147483647 w 5136"/>
                <a:gd name="T81" fmla="*/ 2147483647 h 994"/>
                <a:gd name="T82" fmla="*/ 0 w 5136"/>
                <a:gd name="T83" fmla="*/ 2147483647 h 994"/>
                <a:gd name="T84" fmla="*/ 2147483647 w 5136"/>
                <a:gd name="T85" fmla="*/ 2147483647 h 994"/>
                <a:gd name="T86" fmla="*/ 2147483647 w 5136"/>
                <a:gd name="T87" fmla="*/ 2147483647 h 994"/>
                <a:gd name="T88" fmla="*/ 2147483647 w 5136"/>
                <a:gd name="T89" fmla="*/ 2147483647 h 9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136" h="994">
                  <a:moveTo>
                    <a:pt x="5074" y="194"/>
                  </a:moveTo>
                  <a:lnTo>
                    <a:pt x="4802" y="214"/>
                  </a:lnTo>
                  <a:lnTo>
                    <a:pt x="4800" y="214"/>
                  </a:lnTo>
                  <a:lnTo>
                    <a:pt x="4792" y="210"/>
                  </a:lnTo>
                  <a:lnTo>
                    <a:pt x="4780" y="200"/>
                  </a:lnTo>
                  <a:lnTo>
                    <a:pt x="4768" y="184"/>
                  </a:lnTo>
                  <a:lnTo>
                    <a:pt x="4760" y="170"/>
                  </a:lnTo>
                  <a:lnTo>
                    <a:pt x="4750" y="150"/>
                  </a:lnTo>
                  <a:lnTo>
                    <a:pt x="4730" y="98"/>
                  </a:lnTo>
                  <a:lnTo>
                    <a:pt x="4704" y="28"/>
                  </a:lnTo>
                  <a:lnTo>
                    <a:pt x="4702" y="24"/>
                  </a:lnTo>
                  <a:lnTo>
                    <a:pt x="4696" y="14"/>
                  </a:lnTo>
                  <a:lnTo>
                    <a:pt x="4690" y="8"/>
                  </a:lnTo>
                  <a:lnTo>
                    <a:pt x="4684" y="4"/>
                  </a:lnTo>
                  <a:lnTo>
                    <a:pt x="4678" y="0"/>
                  </a:lnTo>
                  <a:lnTo>
                    <a:pt x="4670" y="0"/>
                  </a:lnTo>
                  <a:lnTo>
                    <a:pt x="3564" y="84"/>
                  </a:lnTo>
                  <a:lnTo>
                    <a:pt x="3506" y="90"/>
                  </a:lnTo>
                  <a:lnTo>
                    <a:pt x="3310" y="104"/>
                  </a:lnTo>
                  <a:lnTo>
                    <a:pt x="3302" y="106"/>
                  </a:lnTo>
                  <a:lnTo>
                    <a:pt x="3296" y="110"/>
                  </a:lnTo>
                  <a:lnTo>
                    <a:pt x="3290" y="116"/>
                  </a:lnTo>
                  <a:lnTo>
                    <a:pt x="3286" y="122"/>
                  </a:lnTo>
                  <a:lnTo>
                    <a:pt x="3282" y="134"/>
                  </a:lnTo>
                  <a:lnTo>
                    <a:pt x="3280" y="138"/>
                  </a:lnTo>
                  <a:lnTo>
                    <a:pt x="3266" y="210"/>
                  </a:lnTo>
                  <a:lnTo>
                    <a:pt x="3254" y="264"/>
                  </a:lnTo>
                  <a:lnTo>
                    <a:pt x="3248" y="288"/>
                  </a:lnTo>
                  <a:lnTo>
                    <a:pt x="3242" y="302"/>
                  </a:lnTo>
                  <a:lnTo>
                    <a:pt x="3232" y="320"/>
                  </a:lnTo>
                  <a:lnTo>
                    <a:pt x="3222" y="330"/>
                  </a:lnTo>
                  <a:lnTo>
                    <a:pt x="3216" y="336"/>
                  </a:lnTo>
                  <a:lnTo>
                    <a:pt x="3212" y="338"/>
                  </a:lnTo>
                  <a:lnTo>
                    <a:pt x="0" y="584"/>
                  </a:lnTo>
                  <a:lnTo>
                    <a:pt x="32" y="994"/>
                  </a:lnTo>
                  <a:lnTo>
                    <a:pt x="5136" y="994"/>
                  </a:lnTo>
                  <a:lnTo>
                    <a:pt x="5074" y="194"/>
                  </a:lnTo>
                  <a:close/>
                </a:path>
              </a:pathLst>
            </a:custGeom>
            <a:solidFill>
              <a:srgbClr val="EFD7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grpSp>
      <p:sp>
        <p:nvSpPr>
          <p:cNvPr id="2" name="Titre 1"/>
          <p:cNvSpPr>
            <a:spLocks noGrp="1"/>
          </p:cNvSpPr>
          <p:nvPr>
            <p:ph type="title"/>
          </p:nvPr>
        </p:nvSpPr>
        <p:spPr>
          <a:xfrm>
            <a:off x="736563" y="476672"/>
            <a:ext cx="7658174" cy="1143000"/>
          </a:xfrm>
        </p:spPr>
        <p:txBody>
          <a:bodyPr>
            <a:normAutofit/>
          </a:bodyPr>
          <a:lstStyle>
            <a:lvl1pPr>
              <a:defRPr sz="2800">
                <a:solidFill>
                  <a:srgbClr val="5A2B14"/>
                </a:solidFill>
                <a:latin typeface="Arial Black" pitchFamily="34" charset="0"/>
              </a:defRPr>
            </a:lvl1pPr>
          </a:lstStyle>
          <a:p>
            <a:r>
              <a:rPr lang="vi-VN" noProof="0" smtClean="0"/>
              <a:t>Bấm &amp; sửa kiểu tiêu đề</a:t>
            </a:r>
            <a:endParaRPr lang="en-US" dirty="0"/>
          </a:p>
        </p:txBody>
      </p:sp>
      <p:sp>
        <p:nvSpPr>
          <p:cNvPr id="9" name="Espace réservé de la date 3"/>
          <p:cNvSpPr>
            <a:spLocks noGrp="1"/>
          </p:cNvSpPr>
          <p:nvPr>
            <p:ph type="dt" sz="half" idx="10"/>
          </p:nvPr>
        </p:nvSpPr>
        <p:spPr>
          <a:xfrm>
            <a:off x="755650" y="6357938"/>
            <a:ext cx="2133600" cy="365125"/>
          </a:xfrm>
        </p:spPr>
        <p:txBody>
          <a:bodyPr/>
          <a:lstStyle>
            <a:lvl1pPr>
              <a:defRPr/>
            </a:lvl1pPr>
          </a:lstStyle>
          <a:p>
            <a:pPr>
              <a:defRPr/>
            </a:pPr>
            <a:fld id="{DC73D63C-6AFD-4992-AEBF-28AE7E4AD471}" type="datetimeFigureOut">
              <a:rPr lang="en-US">
                <a:solidFill>
                  <a:prstClr val="black">
                    <a:tint val="75000"/>
                  </a:prstClr>
                </a:solidFill>
              </a:rPr>
              <a:pPr>
                <a:defRPr/>
              </a:pPr>
              <a:t>20/08/2015</a:t>
            </a:fld>
            <a:endParaRPr lang="en-US">
              <a:solidFill>
                <a:prstClr val="black">
                  <a:tint val="75000"/>
                </a:prstClr>
              </a:solidFill>
            </a:endParaRPr>
          </a:p>
        </p:txBody>
      </p:sp>
      <p:sp>
        <p:nvSpPr>
          <p:cNvPr id="10" name="Espace réservé du pied de page 4"/>
          <p:cNvSpPr>
            <a:spLocks noGrp="1"/>
          </p:cNvSpPr>
          <p:nvPr>
            <p:ph type="ftr" sz="quarter" idx="11"/>
          </p:nvPr>
        </p:nvSpPr>
        <p:spPr/>
        <p:txBody>
          <a:bodyPr/>
          <a:lstStyle>
            <a:lvl1pPr>
              <a:defRPr/>
            </a:lvl1pPr>
          </a:lstStyle>
          <a:p>
            <a:pPr>
              <a:defRPr/>
            </a:pPr>
            <a:r>
              <a:rPr lang="en-US">
                <a:solidFill>
                  <a:prstClr val="black">
                    <a:tint val="75000"/>
                  </a:prstClr>
                </a:solidFill>
              </a:rPr>
              <a:t>Your footer here</a:t>
            </a:r>
          </a:p>
        </p:txBody>
      </p:sp>
      <p:sp>
        <p:nvSpPr>
          <p:cNvPr id="11" name="Espace réservé du numéro de diapositive 5"/>
          <p:cNvSpPr>
            <a:spLocks noGrp="1"/>
          </p:cNvSpPr>
          <p:nvPr>
            <p:ph type="sldNum" sz="quarter" idx="12"/>
          </p:nvPr>
        </p:nvSpPr>
        <p:spPr>
          <a:xfrm>
            <a:off x="6280150" y="6351588"/>
            <a:ext cx="2133600" cy="365125"/>
          </a:xfrm>
        </p:spPr>
        <p:txBody>
          <a:bodyPr/>
          <a:lstStyle>
            <a:lvl1pPr>
              <a:defRPr/>
            </a:lvl1pPr>
          </a:lstStyle>
          <a:p>
            <a:pPr>
              <a:defRPr/>
            </a:pPr>
            <a:fld id="{79D0DA80-29DF-4EE8-B46C-C648E49160E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97418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546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A342D-12A0-4551-91DC-00855CEF0F28}" type="datetimeFigureOut">
              <a:rPr lang="en-US" smtClean="0"/>
              <a:t>20/08/2015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F0D9B-BDCC-41EC-BBCB-BDA2604BFAC1}" type="slidenum">
              <a:rPr lang="en-US" smtClean="0"/>
              <a:t>‹#›</a:t>
            </a:fld>
            <a:endParaRPr lang="en-US"/>
          </a:p>
        </p:txBody>
      </p:sp>
    </p:spTree>
    <p:extLst>
      <p:ext uri="{BB962C8B-B14F-4D97-AF65-F5344CB8AC3E}">
        <p14:creationId xmlns:p14="http://schemas.microsoft.com/office/powerpoint/2010/main" val="255149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BA342D-12A0-4551-91DC-00855CEF0F28}" type="datetimeFigureOut">
              <a:rPr lang="en-US" smtClean="0"/>
              <a:t>20/08/2015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F0D9B-BDCC-41EC-BBCB-BDA2604BFAC1}" type="slidenum">
              <a:rPr lang="en-US" smtClean="0"/>
              <a:t>‹#›</a:t>
            </a:fld>
            <a:endParaRPr lang="en-US"/>
          </a:p>
        </p:txBody>
      </p:sp>
    </p:spTree>
    <p:extLst>
      <p:ext uri="{BB962C8B-B14F-4D97-AF65-F5344CB8AC3E}">
        <p14:creationId xmlns:p14="http://schemas.microsoft.com/office/powerpoint/2010/main" val="3029334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BA342D-12A0-4551-91DC-00855CEF0F28}" type="datetimeFigureOut">
              <a:rPr lang="en-US" smtClean="0"/>
              <a:t>20/08/2015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F0D9B-BDCC-41EC-BBCB-BDA2604BFAC1}" type="slidenum">
              <a:rPr lang="en-US" smtClean="0"/>
              <a:t>‹#›</a:t>
            </a:fld>
            <a:endParaRPr lang="en-US"/>
          </a:p>
        </p:txBody>
      </p:sp>
    </p:spTree>
    <p:extLst>
      <p:ext uri="{BB962C8B-B14F-4D97-AF65-F5344CB8AC3E}">
        <p14:creationId xmlns:p14="http://schemas.microsoft.com/office/powerpoint/2010/main" val="1656239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BA342D-12A0-4551-91DC-00855CEF0F28}" type="datetimeFigureOut">
              <a:rPr lang="en-US" smtClean="0"/>
              <a:t>20/08/2015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AF0D9B-BDCC-41EC-BBCB-BDA2604BFAC1}" type="slidenum">
              <a:rPr lang="en-US" smtClean="0"/>
              <a:t>‹#›</a:t>
            </a:fld>
            <a:endParaRPr lang="en-US"/>
          </a:p>
        </p:txBody>
      </p:sp>
    </p:spTree>
    <p:extLst>
      <p:ext uri="{BB962C8B-B14F-4D97-AF65-F5344CB8AC3E}">
        <p14:creationId xmlns:p14="http://schemas.microsoft.com/office/powerpoint/2010/main" val="4036578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BA342D-12A0-4551-91DC-00855CEF0F28}" type="datetimeFigureOut">
              <a:rPr lang="en-US" smtClean="0"/>
              <a:t>20/08/2015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AF0D9B-BDCC-41EC-BBCB-BDA2604BFAC1}" type="slidenum">
              <a:rPr lang="en-US" smtClean="0"/>
              <a:t>‹#›</a:t>
            </a:fld>
            <a:endParaRPr lang="en-US"/>
          </a:p>
        </p:txBody>
      </p:sp>
    </p:spTree>
    <p:extLst>
      <p:ext uri="{BB962C8B-B14F-4D97-AF65-F5344CB8AC3E}">
        <p14:creationId xmlns:p14="http://schemas.microsoft.com/office/powerpoint/2010/main" val="635048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A342D-12A0-4551-91DC-00855CEF0F28}" type="datetimeFigureOut">
              <a:rPr lang="en-US" smtClean="0"/>
              <a:t>20/08/2015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AF0D9B-BDCC-41EC-BBCB-BDA2604BFAC1}" type="slidenum">
              <a:rPr lang="en-US" smtClean="0"/>
              <a:t>‹#›</a:t>
            </a:fld>
            <a:endParaRPr lang="en-US"/>
          </a:p>
        </p:txBody>
      </p:sp>
    </p:spTree>
    <p:extLst>
      <p:ext uri="{BB962C8B-B14F-4D97-AF65-F5344CB8AC3E}">
        <p14:creationId xmlns:p14="http://schemas.microsoft.com/office/powerpoint/2010/main" val="2010796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BA342D-12A0-4551-91DC-00855CEF0F28}" type="datetimeFigureOut">
              <a:rPr lang="en-US" smtClean="0"/>
              <a:t>20/08/2015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F0D9B-BDCC-41EC-BBCB-BDA2604BFAC1}" type="slidenum">
              <a:rPr lang="en-US" smtClean="0"/>
              <a:t>‹#›</a:t>
            </a:fld>
            <a:endParaRPr lang="en-US"/>
          </a:p>
        </p:txBody>
      </p:sp>
    </p:spTree>
    <p:extLst>
      <p:ext uri="{BB962C8B-B14F-4D97-AF65-F5344CB8AC3E}">
        <p14:creationId xmlns:p14="http://schemas.microsoft.com/office/powerpoint/2010/main" val="162022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BA342D-12A0-4551-91DC-00855CEF0F28}" type="datetimeFigureOut">
              <a:rPr lang="en-US" smtClean="0"/>
              <a:t>20/08/2015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F0D9B-BDCC-41EC-BBCB-BDA2604BFAC1}" type="slidenum">
              <a:rPr lang="en-US" smtClean="0"/>
              <a:t>‹#›</a:t>
            </a:fld>
            <a:endParaRPr lang="en-US"/>
          </a:p>
        </p:txBody>
      </p:sp>
    </p:spTree>
    <p:extLst>
      <p:ext uri="{BB962C8B-B14F-4D97-AF65-F5344CB8AC3E}">
        <p14:creationId xmlns:p14="http://schemas.microsoft.com/office/powerpoint/2010/main" val="19932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A342D-12A0-4551-91DC-00855CEF0F28}" type="datetimeFigureOut">
              <a:rPr lang="en-US" smtClean="0"/>
              <a:t>20/08/2015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F0D9B-BDCC-41EC-BBCB-BDA2604BFAC1}" type="slidenum">
              <a:rPr lang="en-US" smtClean="0"/>
              <a:t>‹#›</a:t>
            </a:fld>
            <a:endParaRPr lang="en-US"/>
          </a:p>
        </p:txBody>
      </p:sp>
    </p:spTree>
    <p:extLst>
      <p:ext uri="{BB962C8B-B14F-4D97-AF65-F5344CB8AC3E}">
        <p14:creationId xmlns:p14="http://schemas.microsoft.com/office/powerpoint/2010/main" val="406130790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endParaRPr lang="en-US"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75653E0-9DA5-4596-AB4F-BEA7D1724D66}" type="datetimeFigureOut">
              <a:rPr lang="en-US">
                <a:solidFill>
                  <a:prstClr val="black">
                    <a:tint val="75000"/>
                  </a:prstClr>
                </a:solidFill>
              </a:rPr>
              <a:pPr>
                <a:defRPr/>
              </a:pPr>
              <a:t>20/08/2015</a:t>
            </a:fld>
            <a:endParaRPr lang="en-US">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53B28E5-620E-44F9-A7C3-4CF2DF531B8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27034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rot="21191339">
            <a:off x="473075" y="395288"/>
            <a:ext cx="7658100" cy="1143000"/>
          </a:xfrm>
        </p:spPr>
        <p:txBody>
          <a:bodyPr/>
          <a:lstStyle/>
          <a:p>
            <a:pPr eaLnBrk="1" hangingPunct="1"/>
            <a:r>
              <a:rPr lang="en-US" b="1" i="1" smtClean="0">
                <a:latin typeface="Arial" pitchFamily="34" charset="0"/>
                <a:cs typeface="Arial" pitchFamily="34" charset="0"/>
              </a:rPr>
              <a:t>CÁC THÀNH VIÊN CỦA NHÓM</a:t>
            </a:r>
          </a:p>
        </p:txBody>
      </p:sp>
      <p:sp>
        <p:nvSpPr>
          <p:cNvPr id="9219" name="Ellipse 114"/>
          <p:cNvSpPr>
            <a:spLocks noChangeArrowheads="1"/>
          </p:cNvSpPr>
          <p:nvPr/>
        </p:nvSpPr>
        <p:spPr bwMode="auto">
          <a:xfrm>
            <a:off x="2890838" y="1862138"/>
            <a:ext cx="1822450" cy="1822450"/>
          </a:xfrm>
          <a:prstGeom prst="ellipse">
            <a:avLst/>
          </a:prstGeom>
          <a:solidFill>
            <a:srgbClr val="FAB732">
              <a:alpha val="9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20" name="Ellipse 115"/>
          <p:cNvSpPr>
            <a:spLocks noChangeArrowheads="1"/>
          </p:cNvSpPr>
          <p:nvPr/>
        </p:nvSpPr>
        <p:spPr bwMode="auto">
          <a:xfrm>
            <a:off x="4622800" y="1862138"/>
            <a:ext cx="1820863" cy="1822450"/>
          </a:xfrm>
          <a:prstGeom prst="ellipse">
            <a:avLst/>
          </a:prstGeom>
          <a:solidFill>
            <a:srgbClr val="8EC73F">
              <a:alpha val="9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21" name="Ellipse 116"/>
          <p:cNvSpPr>
            <a:spLocks noChangeArrowheads="1"/>
          </p:cNvSpPr>
          <p:nvPr/>
        </p:nvSpPr>
        <p:spPr bwMode="auto">
          <a:xfrm>
            <a:off x="2890838" y="3584575"/>
            <a:ext cx="1822450" cy="1822450"/>
          </a:xfrm>
          <a:prstGeom prst="ellipse">
            <a:avLst/>
          </a:prstGeom>
          <a:solidFill>
            <a:srgbClr val="00AEEF">
              <a:alpha val="9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22" name="Ellipse 117"/>
          <p:cNvSpPr>
            <a:spLocks noChangeArrowheads="1"/>
          </p:cNvSpPr>
          <p:nvPr/>
        </p:nvSpPr>
        <p:spPr bwMode="auto">
          <a:xfrm>
            <a:off x="4607251" y="3521358"/>
            <a:ext cx="1820863" cy="1822450"/>
          </a:xfrm>
          <a:prstGeom prst="ellipse">
            <a:avLst/>
          </a:prstGeom>
          <a:solidFill>
            <a:srgbClr val="EB382D">
              <a:alpha val="9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23" name="Freeform 65"/>
          <p:cNvSpPr>
            <a:spLocks/>
          </p:cNvSpPr>
          <p:nvPr/>
        </p:nvSpPr>
        <p:spPr bwMode="auto">
          <a:xfrm>
            <a:off x="3875331" y="2259871"/>
            <a:ext cx="458787" cy="471488"/>
          </a:xfrm>
          <a:custGeom>
            <a:avLst/>
            <a:gdLst>
              <a:gd name="T0" fmla="*/ 2147483647 w 222"/>
              <a:gd name="T1" fmla="*/ 0 h 230"/>
              <a:gd name="T2" fmla="*/ 2147483647 w 222"/>
              <a:gd name="T3" fmla="*/ 0 h 230"/>
              <a:gd name="T4" fmla="*/ 2147483647 w 222"/>
              <a:gd name="T5" fmla="*/ 2147483647 h 230"/>
              <a:gd name="T6" fmla="*/ 2147483647 w 222"/>
              <a:gd name="T7" fmla="*/ 2147483647 h 230"/>
              <a:gd name="T8" fmla="*/ 2147483647 w 222"/>
              <a:gd name="T9" fmla="*/ 2147483647 h 230"/>
              <a:gd name="T10" fmla="*/ 2147483647 w 222"/>
              <a:gd name="T11" fmla="*/ 2147483647 h 230"/>
              <a:gd name="T12" fmla="*/ 2147483647 w 222"/>
              <a:gd name="T13" fmla="*/ 2147483647 h 230"/>
              <a:gd name="T14" fmla="*/ 2147483647 w 222"/>
              <a:gd name="T15" fmla="*/ 2147483647 h 230"/>
              <a:gd name="T16" fmla="*/ 2147483647 w 222"/>
              <a:gd name="T17" fmla="*/ 2147483647 h 230"/>
              <a:gd name="T18" fmla="*/ 0 w 222"/>
              <a:gd name="T19" fmla="*/ 2147483647 h 230"/>
              <a:gd name="T20" fmla="*/ 0 w 222"/>
              <a:gd name="T21" fmla="*/ 2147483647 h 230"/>
              <a:gd name="T22" fmla="*/ 2147483647 w 222"/>
              <a:gd name="T23" fmla="*/ 2147483647 h 230"/>
              <a:gd name="T24" fmla="*/ 2147483647 w 222"/>
              <a:gd name="T25" fmla="*/ 2147483647 h 230"/>
              <a:gd name="T26" fmla="*/ 2147483647 w 222"/>
              <a:gd name="T27" fmla="*/ 2147483647 h 230"/>
              <a:gd name="T28" fmla="*/ 2147483647 w 222"/>
              <a:gd name="T29" fmla="*/ 2147483647 h 230"/>
              <a:gd name="T30" fmla="*/ 2147483647 w 222"/>
              <a:gd name="T31" fmla="*/ 2147483647 h 230"/>
              <a:gd name="T32" fmla="*/ 2147483647 w 222"/>
              <a:gd name="T33" fmla="*/ 2147483647 h 230"/>
              <a:gd name="T34" fmla="*/ 2147483647 w 222"/>
              <a:gd name="T35" fmla="*/ 2147483647 h 230"/>
              <a:gd name="T36" fmla="*/ 2147483647 w 222"/>
              <a:gd name="T37" fmla="*/ 2147483647 h 230"/>
              <a:gd name="T38" fmla="*/ 2147483647 w 222"/>
              <a:gd name="T39" fmla="*/ 2147483647 h 230"/>
              <a:gd name="T40" fmla="*/ 2147483647 w 222"/>
              <a:gd name="T41" fmla="*/ 2147483647 h 230"/>
              <a:gd name="T42" fmla="*/ 2147483647 w 222"/>
              <a:gd name="T43" fmla="*/ 2147483647 h 230"/>
              <a:gd name="T44" fmla="*/ 2147483647 w 222"/>
              <a:gd name="T45" fmla="*/ 2147483647 h 230"/>
              <a:gd name="T46" fmla="*/ 2147483647 w 222"/>
              <a:gd name="T47" fmla="*/ 2147483647 h 230"/>
              <a:gd name="T48" fmla="*/ 2147483647 w 222"/>
              <a:gd name="T49" fmla="*/ 2147483647 h 230"/>
              <a:gd name="T50" fmla="*/ 2147483647 w 222"/>
              <a:gd name="T51" fmla="*/ 2147483647 h 230"/>
              <a:gd name="T52" fmla="*/ 2147483647 w 222"/>
              <a:gd name="T53" fmla="*/ 2147483647 h 230"/>
              <a:gd name="T54" fmla="*/ 2147483647 w 222"/>
              <a:gd name="T55" fmla="*/ 2147483647 h 230"/>
              <a:gd name="T56" fmla="*/ 2147483647 w 222"/>
              <a:gd name="T57" fmla="*/ 2147483647 h 230"/>
              <a:gd name="T58" fmla="*/ 2147483647 w 222"/>
              <a:gd name="T59" fmla="*/ 2147483647 h 230"/>
              <a:gd name="T60" fmla="*/ 2147483647 w 222"/>
              <a:gd name="T61" fmla="*/ 2147483647 h 230"/>
              <a:gd name="T62" fmla="*/ 2147483647 w 222"/>
              <a:gd name="T63" fmla="*/ 2147483647 h 230"/>
              <a:gd name="T64" fmla="*/ 2147483647 w 222"/>
              <a:gd name="T65" fmla="*/ 2147483647 h 230"/>
              <a:gd name="T66" fmla="*/ 2147483647 w 222"/>
              <a:gd name="T67" fmla="*/ 2147483647 h 230"/>
              <a:gd name="T68" fmla="*/ 2147483647 w 222"/>
              <a:gd name="T69" fmla="*/ 2147483647 h 230"/>
              <a:gd name="T70" fmla="*/ 2147483647 w 222"/>
              <a:gd name="T71" fmla="*/ 2147483647 h 230"/>
              <a:gd name="T72" fmla="*/ 2147483647 w 222"/>
              <a:gd name="T73" fmla="*/ 2147483647 h 230"/>
              <a:gd name="T74" fmla="*/ 2147483647 w 222"/>
              <a:gd name="T75" fmla="*/ 2147483647 h 230"/>
              <a:gd name="T76" fmla="*/ 2147483647 w 222"/>
              <a:gd name="T77" fmla="*/ 2147483647 h 230"/>
              <a:gd name="T78" fmla="*/ 2147483647 w 222"/>
              <a:gd name="T79" fmla="*/ 2147483647 h 230"/>
              <a:gd name="T80" fmla="*/ 2147483647 w 222"/>
              <a:gd name="T81" fmla="*/ 2147483647 h 230"/>
              <a:gd name="T82" fmla="*/ 2147483647 w 222"/>
              <a:gd name="T83" fmla="*/ 2147483647 h 230"/>
              <a:gd name="T84" fmla="*/ 2147483647 w 222"/>
              <a:gd name="T85" fmla="*/ 2147483647 h 230"/>
              <a:gd name="T86" fmla="*/ 2147483647 w 222"/>
              <a:gd name="T87" fmla="*/ 2147483647 h 230"/>
              <a:gd name="T88" fmla="*/ 2147483647 w 222"/>
              <a:gd name="T89" fmla="*/ 2147483647 h 230"/>
              <a:gd name="T90" fmla="*/ 2147483647 w 222"/>
              <a:gd name="T91" fmla="*/ 2147483647 h 230"/>
              <a:gd name="T92" fmla="*/ 2147483647 w 222"/>
              <a:gd name="T93" fmla="*/ 2147483647 h 230"/>
              <a:gd name="T94" fmla="*/ 2147483647 w 222"/>
              <a:gd name="T95" fmla="*/ 2147483647 h 230"/>
              <a:gd name="T96" fmla="*/ 2147483647 w 222"/>
              <a:gd name="T97" fmla="*/ 2147483647 h 230"/>
              <a:gd name="T98" fmla="*/ 2147483647 w 222"/>
              <a:gd name="T99" fmla="*/ 2147483647 h 230"/>
              <a:gd name="T100" fmla="*/ 2147483647 w 222"/>
              <a:gd name="T101" fmla="*/ 2147483647 h 230"/>
              <a:gd name="T102" fmla="*/ 2147483647 w 222"/>
              <a:gd name="T103" fmla="*/ 2147483647 h 230"/>
              <a:gd name="T104" fmla="*/ 2147483647 w 222"/>
              <a:gd name="T105" fmla="*/ 2147483647 h 230"/>
              <a:gd name="T106" fmla="*/ 2147483647 w 222"/>
              <a:gd name="T107" fmla="*/ 2147483647 h 230"/>
              <a:gd name="T108" fmla="*/ 2147483647 w 222"/>
              <a:gd name="T109" fmla="*/ 0 h 2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9" y="191"/>
                </a:lnTo>
                <a:lnTo>
                  <a:pt x="20" y="199"/>
                </a:lnTo>
                <a:lnTo>
                  <a:pt x="32" y="206"/>
                </a:lnTo>
                <a:lnTo>
                  <a:pt x="46" y="213"/>
                </a:lnTo>
                <a:lnTo>
                  <a:pt x="53" y="215"/>
                </a:lnTo>
                <a:lnTo>
                  <a:pt x="69" y="221"/>
                </a:lnTo>
                <a:lnTo>
                  <a:pt x="86" y="226"/>
                </a:lnTo>
                <a:lnTo>
                  <a:pt x="101" y="228"/>
                </a:lnTo>
                <a:lnTo>
                  <a:pt x="117" y="230"/>
                </a:lnTo>
                <a:lnTo>
                  <a:pt x="138" y="228"/>
                </a:lnTo>
                <a:lnTo>
                  <a:pt x="156" y="225"/>
                </a:lnTo>
                <a:lnTo>
                  <a:pt x="173" y="221"/>
                </a:lnTo>
                <a:lnTo>
                  <a:pt x="188" y="216"/>
                </a:lnTo>
                <a:lnTo>
                  <a:pt x="200" y="211"/>
                </a:lnTo>
                <a:lnTo>
                  <a:pt x="208" y="206"/>
                </a:lnTo>
                <a:lnTo>
                  <a:pt x="215" y="203"/>
                </a:lnTo>
                <a:lnTo>
                  <a:pt x="206" y="199"/>
                </a:lnTo>
                <a:lnTo>
                  <a:pt x="197" y="196"/>
                </a:lnTo>
                <a:lnTo>
                  <a:pt x="190" y="191"/>
                </a:lnTo>
                <a:lnTo>
                  <a:pt x="183" y="186"/>
                </a:lnTo>
                <a:lnTo>
                  <a:pt x="191" y="176"/>
                </a:lnTo>
                <a:lnTo>
                  <a:pt x="198" y="166"/>
                </a:lnTo>
                <a:lnTo>
                  <a:pt x="206" y="156"/>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24" name="Freeform 66"/>
          <p:cNvSpPr>
            <a:spLocks/>
          </p:cNvSpPr>
          <p:nvPr/>
        </p:nvSpPr>
        <p:spPr bwMode="auto">
          <a:xfrm>
            <a:off x="2890838" y="1860550"/>
            <a:ext cx="1773237" cy="1773238"/>
          </a:xfrm>
          <a:custGeom>
            <a:avLst/>
            <a:gdLst>
              <a:gd name="T0" fmla="*/ 2147483647 w 856"/>
              <a:gd name="T1" fmla="*/ 0 h 856"/>
              <a:gd name="T2" fmla="*/ 2147483647 w 856"/>
              <a:gd name="T3" fmla="*/ 2147483647 h 856"/>
              <a:gd name="T4" fmla="*/ 2147483647 w 856"/>
              <a:gd name="T5" fmla="*/ 2147483647 h 856"/>
              <a:gd name="T6" fmla="*/ 2147483647 w 856"/>
              <a:gd name="T7" fmla="*/ 2147483647 h 856"/>
              <a:gd name="T8" fmla="*/ 2147483647 w 856"/>
              <a:gd name="T9" fmla="*/ 2147483647 h 856"/>
              <a:gd name="T10" fmla="*/ 2147483647 w 856"/>
              <a:gd name="T11" fmla="*/ 2147483647 h 856"/>
              <a:gd name="T12" fmla="*/ 2147483647 w 856"/>
              <a:gd name="T13" fmla="*/ 2147483647 h 856"/>
              <a:gd name="T14" fmla="*/ 2147483647 w 856"/>
              <a:gd name="T15" fmla="*/ 2147483647 h 856"/>
              <a:gd name="T16" fmla="*/ 2147483647 w 856"/>
              <a:gd name="T17" fmla="*/ 2147483647 h 856"/>
              <a:gd name="T18" fmla="*/ 2147483647 w 856"/>
              <a:gd name="T19" fmla="*/ 2147483647 h 856"/>
              <a:gd name="T20" fmla="*/ 2147483647 w 856"/>
              <a:gd name="T21" fmla="*/ 2147483647 h 856"/>
              <a:gd name="T22" fmla="*/ 2147483647 w 856"/>
              <a:gd name="T23" fmla="*/ 2147483647 h 856"/>
              <a:gd name="T24" fmla="*/ 2147483647 w 856"/>
              <a:gd name="T25" fmla="*/ 2147483647 h 856"/>
              <a:gd name="T26" fmla="*/ 2147483647 w 856"/>
              <a:gd name="T27" fmla="*/ 2147483647 h 856"/>
              <a:gd name="T28" fmla="*/ 2147483647 w 856"/>
              <a:gd name="T29" fmla="*/ 2147483647 h 856"/>
              <a:gd name="T30" fmla="*/ 2147483647 w 856"/>
              <a:gd name="T31" fmla="*/ 2147483647 h 856"/>
              <a:gd name="T32" fmla="*/ 2147483647 w 856"/>
              <a:gd name="T33" fmla="*/ 2147483647 h 856"/>
              <a:gd name="T34" fmla="*/ 2147483647 w 856"/>
              <a:gd name="T35" fmla="*/ 2147483647 h 856"/>
              <a:gd name="T36" fmla="*/ 2147483647 w 856"/>
              <a:gd name="T37" fmla="*/ 2147483647 h 856"/>
              <a:gd name="T38" fmla="*/ 2147483647 w 856"/>
              <a:gd name="T39" fmla="*/ 2147483647 h 856"/>
              <a:gd name="T40" fmla="*/ 0 w 856"/>
              <a:gd name="T41" fmla="*/ 2147483647 h 856"/>
              <a:gd name="T42" fmla="*/ 2147483647 w 856"/>
              <a:gd name="T43" fmla="*/ 2147483647 h 856"/>
              <a:gd name="T44" fmla="*/ 2147483647 w 856"/>
              <a:gd name="T45" fmla="*/ 2147483647 h 856"/>
              <a:gd name="T46" fmla="*/ 2147483647 w 856"/>
              <a:gd name="T47" fmla="*/ 2147483647 h 856"/>
              <a:gd name="T48" fmla="*/ 2147483647 w 856"/>
              <a:gd name="T49" fmla="*/ 2147483647 h 856"/>
              <a:gd name="T50" fmla="*/ 2147483647 w 856"/>
              <a:gd name="T51" fmla="*/ 2147483647 h 856"/>
              <a:gd name="T52" fmla="*/ 2147483647 w 856"/>
              <a:gd name="T53" fmla="*/ 2147483647 h 856"/>
              <a:gd name="T54" fmla="*/ 2147483647 w 856"/>
              <a:gd name="T55" fmla="*/ 2147483647 h 856"/>
              <a:gd name="T56" fmla="*/ 2147483647 w 856"/>
              <a:gd name="T57" fmla="*/ 2147483647 h 856"/>
              <a:gd name="T58" fmla="*/ 2147483647 w 856"/>
              <a:gd name="T59" fmla="*/ 2147483647 h 856"/>
              <a:gd name="T60" fmla="*/ 2147483647 w 856"/>
              <a:gd name="T61" fmla="*/ 2147483647 h 856"/>
              <a:gd name="T62" fmla="*/ 2147483647 w 856"/>
              <a:gd name="T63" fmla="*/ 2147483647 h 856"/>
              <a:gd name="T64" fmla="*/ 2147483647 w 856"/>
              <a:gd name="T65" fmla="*/ 2147483647 h 856"/>
              <a:gd name="T66" fmla="*/ 2147483647 w 856"/>
              <a:gd name="T67" fmla="*/ 2147483647 h 856"/>
              <a:gd name="T68" fmla="*/ 2147483647 w 856"/>
              <a:gd name="T69" fmla="*/ 2147483647 h 856"/>
              <a:gd name="T70" fmla="*/ 2147483647 w 856"/>
              <a:gd name="T71" fmla="*/ 2147483647 h 856"/>
              <a:gd name="T72" fmla="*/ 2147483647 w 856"/>
              <a:gd name="T73" fmla="*/ 2147483647 h 856"/>
              <a:gd name="T74" fmla="*/ 2147483647 w 856"/>
              <a:gd name="T75" fmla="*/ 2147483647 h 856"/>
              <a:gd name="T76" fmla="*/ 2147483647 w 856"/>
              <a:gd name="T77" fmla="*/ 2147483647 h 856"/>
              <a:gd name="T78" fmla="*/ 2147483647 w 856"/>
              <a:gd name="T79" fmla="*/ 2147483647 h 856"/>
              <a:gd name="T80" fmla="*/ 2147483647 w 856"/>
              <a:gd name="T81" fmla="*/ 2147483647 h 856"/>
              <a:gd name="T82" fmla="*/ 2147483647 w 856"/>
              <a:gd name="T83" fmla="*/ 2147483647 h 856"/>
              <a:gd name="T84" fmla="*/ 2147483647 w 856"/>
              <a:gd name="T85" fmla="*/ 2147483647 h 856"/>
              <a:gd name="T86" fmla="*/ 2147483647 w 856"/>
              <a:gd name="T87" fmla="*/ 2147483647 h 856"/>
              <a:gd name="T88" fmla="*/ 2147483647 w 856"/>
              <a:gd name="T89" fmla="*/ 2147483647 h 856"/>
              <a:gd name="T90" fmla="*/ 2147483647 w 856"/>
              <a:gd name="T91" fmla="*/ 2147483647 h 8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68" y="218"/>
                </a:lnTo>
                <a:lnTo>
                  <a:pt x="257" y="234"/>
                </a:lnTo>
                <a:lnTo>
                  <a:pt x="271" y="240"/>
                </a:lnTo>
                <a:lnTo>
                  <a:pt x="303" y="250"/>
                </a:lnTo>
                <a:lnTo>
                  <a:pt x="275" y="267"/>
                </a:lnTo>
                <a:lnTo>
                  <a:pt x="265" y="272"/>
                </a:lnTo>
                <a:lnTo>
                  <a:pt x="256" y="277"/>
                </a:lnTo>
                <a:lnTo>
                  <a:pt x="243" y="282"/>
                </a:lnTo>
                <a:lnTo>
                  <a:pt x="228" y="288"/>
                </a:lnTo>
                <a:lnTo>
                  <a:pt x="209" y="291"/>
                </a:lnTo>
                <a:lnTo>
                  <a:pt x="190" y="295"/>
                </a:lnTo>
                <a:lnTo>
                  <a:pt x="168" y="296"/>
                </a:lnTo>
                <a:lnTo>
                  <a:pt x="150" y="295"/>
                </a:lnTo>
                <a:lnTo>
                  <a:pt x="132" y="292"/>
                </a:lnTo>
                <a:lnTo>
                  <a:pt x="115" y="288"/>
                </a:lnTo>
                <a:lnTo>
                  <a:pt x="98" y="282"/>
                </a:lnTo>
                <a:lnTo>
                  <a:pt x="91" y="278"/>
                </a:lnTo>
                <a:lnTo>
                  <a:pt x="77" y="272"/>
                </a:lnTo>
                <a:lnTo>
                  <a:pt x="65" y="265"/>
                </a:lnTo>
                <a:lnTo>
                  <a:pt x="54" y="256"/>
                </a:lnTo>
                <a:lnTo>
                  <a:pt x="43" y="246"/>
                </a:lnTo>
                <a:lnTo>
                  <a:pt x="34" y="269"/>
                </a:lnTo>
                <a:lnTo>
                  <a:pt x="25" y="291"/>
                </a:lnTo>
                <a:lnTo>
                  <a:pt x="18" y="315"/>
                </a:lnTo>
                <a:lnTo>
                  <a:pt x="11" y="339"/>
                </a:lnTo>
                <a:lnTo>
                  <a:pt x="6" y="363"/>
                </a:lnTo>
                <a:lnTo>
                  <a:pt x="2" y="388"/>
                </a:lnTo>
                <a:lnTo>
                  <a:pt x="0" y="414"/>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333" y="847"/>
                </a:lnTo>
                <a:lnTo>
                  <a:pt x="367" y="839"/>
                </a:lnTo>
                <a:lnTo>
                  <a:pt x="385" y="837"/>
                </a:lnTo>
                <a:lnTo>
                  <a:pt x="402" y="835"/>
                </a:lnTo>
                <a:lnTo>
                  <a:pt x="421" y="833"/>
                </a:lnTo>
                <a:lnTo>
                  <a:pt x="439" y="833"/>
                </a:lnTo>
                <a:lnTo>
                  <a:pt x="457" y="833"/>
                </a:lnTo>
                <a:lnTo>
                  <a:pt x="475" y="835"/>
                </a:lnTo>
                <a:lnTo>
                  <a:pt x="493" y="837"/>
                </a:lnTo>
                <a:lnTo>
                  <a:pt x="510" y="839"/>
                </a:lnTo>
                <a:lnTo>
                  <a:pt x="545" y="847"/>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47" y="545"/>
                </a:lnTo>
                <a:lnTo>
                  <a:pt x="840" y="511"/>
                </a:lnTo>
                <a:lnTo>
                  <a:pt x="835" y="476"/>
                </a:lnTo>
                <a:lnTo>
                  <a:pt x="834" y="439"/>
                </a:lnTo>
                <a:lnTo>
                  <a:pt x="835" y="403"/>
                </a:lnTo>
                <a:lnTo>
                  <a:pt x="840" y="369"/>
                </a:lnTo>
                <a:lnTo>
                  <a:pt x="847" y="334"/>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25" name="Freeform 67"/>
          <p:cNvSpPr>
            <a:spLocks/>
          </p:cNvSpPr>
          <p:nvPr/>
        </p:nvSpPr>
        <p:spPr bwMode="auto">
          <a:xfrm>
            <a:off x="2860675" y="1828800"/>
            <a:ext cx="568325" cy="571500"/>
          </a:xfrm>
          <a:custGeom>
            <a:avLst/>
            <a:gdLst>
              <a:gd name="T0" fmla="*/ 2147483647 w 274"/>
              <a:gd name="T1" fmla="*/ 2147483647 h 277"/>
              <a:gd name="T2" fmla="*/ 2147483647 w 274"/>
              <a:gd name="T3" fmla="*/ 2147483647 h 277"/>
              <a:gd name="T4" fmla="*/ 2147483647 w 274"/>
              <a:gd name="T5" fmla="*/ 2147483647 h 277"/>
              <a:gd name="T6" fmla="*/ 2147483647 w 274"/>
              <a:gd name="T7" fmla="*/ 2147483647 h 277"/>
              <a:gd name="T8" fmla="*/ 2147483647 w 274"/>
              <a:gd name="T9" fmla="*/ 2147483647 h 277"/>
              <a:gd name="T10" fmla="*/ 2147483647 w 274"/>
              <a:gd name="T11" fmla="*/ 2147483647 h 277"/>
              <a:gd name="T12" fmla="*/ 2147483647 w 274"/>
              <a:gd name="T13" fmla="*/ 2147483647 h 277"/>
              <a:gd name="T14" fmla="*/ 2147483647 w 274"/>
              <a:gd name="T15" fmla="*/ 2147483647 h 277"/>
              <a:gd name="T16" fmla="*/ 2147483647 w 274"/>
              <a:gd name="T17" fmla="*/ 2147483647 h 277"/>
              <a:gd name="T18" fmla="*/ 2147483647 w 274"/>
              <a:gd name="T19" fmla="*/ 2147483647 h 277"/>
              <a:gd name="T20" fmla="*/ 0 w 274"/>
              <a:gd name="T21" fmla="*/ 2147483647 h 277"/>
              <a:gd name="T22" fmla="*/ 2147483647 w 274"/>
              <a:gd name="T23" fmla="*/ 2147483647 h 277"/>
              <a:gd name="T24" fmla="*/ 2147483647 w 274"/>
              <a:gd name="T25" fmla="*/ 2147483647 h 277"/>
              <a:gd name="T26" fmla="*/ 2147483647 w 274"/>
              <a:gd name="T27" fmla="*/ 2147483647 h 277"/>
              <a:gd name="T28" fmla="*/ 2147483647 w 274"/>
              <a:gd name="T29" fmla="*/ 2147483647 h 277"/>
              <a:gd name="T30" fmla="*/ 2147483647 w 274"/>
              <a:gd name="T31" fmla="*/ 2147483647 h 277"/>
              <a:gd name="T32" fmla="*/ 2147483647 w 274"/>
              <a:gd name="T33" fmla="*/ 2147483647 h 277"/>
              <a:gd name="T34" fmla="*/ 2147483647 w 274"/>
              <a:gd name="T35" fmla="*/ 2147483647 h 277"/>
              <a:gd name="T36" fmla="*/ 2147483647 w 274"/>
              <a:gd name="T37" fmla="*/ 0 h 277"/>
              <a:gd name="T38" fmla="*/ 2147483647 w 274"/>
              <a:gd name="T39" fmla="*/ 2147483647 h 277"/>
              <a:gd name="T40" fmla="*/ 2147483647 w 274"/>
              <a:gd name="T41" fmla="*/ 2147483647 h 277"/>
              <a:gd name="T42" fmla="*/ 2147483647 w 274"/>
              <a:gd name="T43" fmla="*/ 2147483647 h 277"/>
              <a:gd name="T44" fmla="*/ 2147483647 w 274"/>
              <a:gd name="T45" fmla="*/ 2147483647 h 277"/>
              <a:gd name="T46" fmla="*/ 2147483647 w 274"/>
              <a:gd name="T47" fmla="*/ 2147483647 h 277"/>
              <a:gd name="T48" fmla="*/ 2147483647 w 274"/>
              <a:gd name="T49" fmla="*/ 2147483647 h 277"/>
              <a:gd name="T50" fmla="*/ 2147483647 w 274"/>
              <a:gd name="T51" fmla="*/ 2147483647 h 277"/>
              <a:gd name="T52" fmla="*/ 2147483647 w 274"/>
              <a:gd name="T53" fmla="*/ 2147483647 h 277"/>
              <a:gd name="T54" fmla="*/ 2147483647 w 274"/>
              <a:gd name="T55" fmla="*/ 2147483647 h 277"/>
              <a:gd name="T56" fmla="*/ 2147483647 w 274"/>
              <a:gd name="T57" fmla="*/ 2147483647 h 277"/>
              <a:gd name="T58" fmla="*/ 2147483647 w 274"/>
              <a:gd name="T59" fmla="*/ 2147483647 h 277"/>
              <a:gd name="T60" fmla="*/ 2147483647 w 274"/>
              <a:gd name="T61" fmla="*/ 2147483647 h 277"/>
              <a:gd name="T62" fmla="*/ 2147483647 w 274"/>
              <a:gd name="T63" fmla="*/ 2147483647 h 277"/>
              <a:gd name="T64" fmla="*/ 2147483647 w 274"/>
              <a:gd name="T65" fmla="*/ 2147483647 h 277"/>
              <a:gd name="T66" fmla="*/ 2147483647 w 274"/>
              <a:gd name="T67" fmla="*/ 2147483647 h 277"/>
              <a:gd name="T68" fmla="*/ 2147483647 w 274"/>
              <a:gd name="T69" fmla="*/ 2147483647 h 277"/>
              <a:gd name="T70" fmla="*/ 2147483647 w 274"/>
              <a:gd name="T71" fmla="*/ 2147483647 h 277"/>
              <a:gd name="T72" fmla="*/ 2147483647 w 274"/>
              <a:gd name="T73" fmla="*/ 2147483647 h 277"/>
              <a:gd name="T74" fmla="*/ 2147483647 w 274"/>
              <a:gd name="T75" fmla="*/ 2147483647 h 277"/>
              <a:gd name="T76" fmla="*/ 2147483647 w 274"/>
              <a:gd name="T77" fmla="*/ 2147483647 h 2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4" h="277">
                <a:moveTo>
                  <a:pt x="157" y="277"/>
                </a:moveTo>
                <a:lnTo>
                  <a:pt x="157" y="277"/>
                </a:lnTo>
                <a:lnTo>
                  <a:pt x="140" y="276"/>
                </a:lnTo>
                <a:lnTo>
                  <a:pt x="122" y="273"/>
                </a:lnTo>
                <a:lnTo>
                  <a:pt x="106" y="268"/>
                </a:lnTo>
                <a:lnTo>
                  <a:pt x="89" y="262"/>
                </a:lnTo>
                <a:lnTo>
                  <a:pt x="82" y="260"/>
                </a:lnTo>
                <a:lnTo>
                  <a:pt x="70" y="254"/>
                </a:lnTo>
                <a:lnTo>
                  <a:pt x="59" y="246"/>
                </a:lnTo>
                <a:lnTo>
                  <a:pt x="48" y="238"/>
                </a:lnTo>
                <a:lnTo>
                  <a:pt x="38" y="230"/>
                </a:lnTo>
                <a:lnTo>
                  <a:pt x="30" y="220"/>
                </a:lnTo>
                <a:lnTo>
                  <a:pt x="21" y="209"/>
                </a:lnTo>
                <a:lnTo>
                  <a:pt x="15" y="198"/>
                </a:lnTo>
                <a:lnTo>
                  <a:pt x="9" y="187"/>
                </a:lnTo>
                <a:lnTo>
                  <a:pt x="6" y="175"/>
                </a:lnTo>
                <a:lnTo>
                  <a:pt x="2" y="162"/>
                </a:lnTo>
                <a:lnTo>
                  <a:pt x="1" y="149"/>
                </a:lnTo>
                <a:lnTo>
                  <a:pt x="0" y="136"/>
                </a:lnTo>
                <a:lnTo>
                  <a:pt x="0" y="123"/>
                </a:lnTo>
                <a:lnTo>
                  <a:pt x="2" y="109"/>
                </a:lnTo>
                <a:lnTo>
                  <a:pt x="6" y="96"/>
                </a:lnTo>
                <a:lnTo>
                  <a:pt x="9" y="84"/>
                </a:lnTo>
                <a:lnTo>
                  <a:pt x="14" y="74"/>
                </a:lnTo>
                <a:lnTo>
                  <a:pt x="19" y="66"/>
                </a:lnTo>
                <a:lnTo>
                  <a:pt x="24" y="57"/>
                </a:lnTo>
                <a:lnTo>
                  <a:pt x="30" y="50"/>
                </a:lnTo>
                <a:lnTo>
                  <a:pt x="44" y="35"/>
                </a:lnTo>
                <a:lnTo>
                  <a:pt x="59" y="23"/>
                </a:lnTo>
                <a:lnTo>
                  <a:pt x="76" y="14"/>
                </a:lnTo>
                <a:lnTo>
                  <a:pt x="94" y="6"/>
                </a:lnTo>
                <a:lnTo>
                  <a:pt x="104" y="4"/>
                </a:lnTo>
                <a:lnTo>
                  <a:pt x="114" y="3"/>
                </a:lnTo>
                <a:lnTo>
                  <a:pt x="124" y="1"/>
                </a:lnTo>
                <a:lnTo>
                  <a:pt x="134" y="0"/>
                </a:lnTo>
                <a:lnTo>
                  <a:pt x="147" y="1"/>
                </a:lnTo>
                <a:lnTo>
                  <a:pt x="160" y="3"/>
                </a:lnTo>
                <a:lnTo>
                  <a:pt x="173" y="6"/>
                </a:lnTo>
                <a:lnTo>
                  <a:pt x="185" y="11"/>
                </a:lnTo>
                <a:lnTo>
                  <a:pt x="198" y="17"/>
                </a:lnTo>
                <a:lnTo>
                  <a:pt x="209" y="23"/>
                </a:lnTo>
                <a:lnTo>
                  <a:pt x="220" y="32"/>
                </a:lnTo>
                <a:lnTo>
                  <a:pt x="230" y="40"/>
                </a:lnTo>
                <a:lnTo>
                  <a:pt x="238" y="50"/>
                </a:lnTo>
                <a:lnTo>
                  <a:pt x="246" y="61"/>
                </a:lnTo>
                <a:lnTo>
                  <a:pt x="253" y="72"/>
                </a:lnTo>
                <a:lnTo>
                  <a:pt x="258" y="84"/>
                </a:lnTo>
                <a:lnTo>
                  <a:pt x="263" y="96"/>
                </a:lnTo>
                <a:lnTo>
                  <a:pt x="265" y="108"/>
                </a:lnTo>
                <a:lnTo>
                  <a:pt x="268" y="122"/>
                </a:lnTo>
                <a:lnTo>
                  <a:pt x="269" y="134"/>
                </a:lnTo>
                <a:lnTo>
                  <a:pt x="268" y="147"/>
                </a:lnTo>
                <a:lnTo>
                  <a:pt x="266" y="160"/>
                </a:lnTo>
                <a:lnTo>
                  <a:pt x="263" y="174"/>
                </a:lnTo>
                <a:lnTo>
                  <a:pt x="258" y="187"/>
                </a:lnTo>
                <a:lnTo>
                  <a:pt x="253" y="197"/>
                </a:lnTo>
                <a:lnTo>
                  <a:pt x="248" y="206"/>
                </a:lnTo>
                <a:lnTo>
                  <a:pt x="241" y="216"/>
                </a:lnTo>
                <a:lnTo>
                  <a:pt x="235" y="225"/>
                </a:lnTo>
                <a:lnTo>
                  <a:pt x="246" y="231"/>
                </a:lnTo>
                <a:lnTo>
                  <a:pt x="258" y="236"/>
                </a:lnTo>
                <a:lnTo>
                  <a:pt x="274" y="240"/>
                </a:lnTo>
                <a:lnTo>
                  <a:pt x="259" y="249"/>
                </a:lnTo>
                <a:lnTo>
                  <a:pt x="251" y="254"/>
                </a:lnTo>
                <a:lnTo>
                  <a:pt x="241" y="259"/>
                </a:lnTo>
                <a:lnTo>
                  <a:pt x="229" y="263"/>
                </a:lnTo>
                <a:lnTo>
                  <a:pt x="214" y="268"/>
                </a:lnTo>
                <a:lnTo>
                  <a:pt x="197" y="272"/>
                </a:lnTo>
                <a:lnTo>
                  <a:pt x="178" y="276"/>
                </a:lnTo>
                <a:lnTo>
                  <a:pt x="157" y="277"/>
                </a:lnTo>
                <a:close/>
              </a:path>
            </a:pathLst>
          </a:custGeom>
          <a:solidFill>
            <a:srgbClr val="F595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r>
              <a:rPr lang="en-US" sz="3200" b="1" smtClean="0">
                <a:solidFill>
                  <a:prstClr val="black"/>
                </a:solidFill>
                <a:cs typeface="Arial" pitchFamily="34" charset="0"/>
              </a:rPr>
              <a:t>D</a:t>
            </a:r>
          </a:p>
        </p:txBody>
      </p:sp>
      <p:sp>
        <p:nvSpPr>
          <p:cNvPr id="9226" name="Freeform 68"/>
          <p:cNvSpPr>
            <a:spLocks noEditPoints="1"/>
          </p:cNvSpPr>
          <p:nvPr/>
        </p:nvSpPr>
        <p:spPr bwMode="auto">
          <a:xfrm>
            <a:off x="2898775" y="1868488"/>
            <a:ext cx="620713" cy="604837"/>
          </a:xfrm>
          <a:custGeom>
            <a:avLst/>
            <a:gdLst>
              <a:gd name="T0" fmla="*/ 2147483647 w 300"/>
              <a:gd name="T1" fmla="*/ 2147483647 h 291"/>
              <a:gd name="T2" fmla="*/ 2147483647 w 300"/>
              <a:gd name="T3" fmla="*/ 2147483647 h 291"/>
              <a:gd name="T4" fmla="*/ 2147483647 w 300"/>
              <a:gd name="T5" fmla="*/ 2147483647 h 291"/>
              <a:gd name="T6" fmla="*/ 2147483647 w 300"/>
              <a:gd name="T7" fmla="*/ 2147483647 h 291"/>
              <a:gd name="T8" fmla="*/ 2147483647 w 300"/>
              <a:gd name="T9" fmla="*/ 2147483647 h 291"/>
              <a:gd name="T10" fmla="*/ 2147483647 w 300"/>
              <a:gd name="T11" fmla="*/ 2147483647 h 291"/>
              <a:gd name="T12" fmla="*/ 2147483647 w 300"/>
              <a:gd name="T13" fmla="*/ 2147483647 h 291"/>
              <a:gd name="T14" fmla="*/ 2147483647 w 300"/>
              <a:gd name="T15" fmla="*/ 2147483647 h 291"/>
              <a:gd name="T16" fmla="*/ 2147483647 w 300"/>
              <a:gd name="T17" fmla="*/ 2147483647 h 291"/>
              <a:gd name="T18" fmla="*/ 2147483647 w 300"/>
              <a:gd name="T19" fmla="*/ 2147483647 h 291"/>
              <a:gd name="T20" fmla="*/ 2147483647 w 300"/>
              <a:gd name="T21" fmla="*/ 2147483647 h 291"/>
              <a:gd name="T22" fmla="*/ 2147483647 w 300"/>
              <a:gd name="T23" fmla="*/ 2147483647 h 291"/>
              <a:gd name="T24" fmla="*/ 2147483647 w 300"/>
              <a:gd name="T25" fmla="*/ 2147483647 h 291"/>
              <a:gd name="T26" fmla="*/ 2147483647 w 300"/>
              <a:gd name="T27" fmla="*/ 2147483647 h 291"/>
              <a:gd name="T28" fmla="*/ 2147483647 w 300"/>
              <a:gd name="T29" fmla="*/ 2147483647 h 291"/>
              <a:gd name="T30" fmla="*/ 2147483647 w 300"/>
              <a:gd name="T31" fmla="*/ 2147483647 h 291"/>
              <a:gd name="T32" fmla="*/ 2147483647 w 300"/>
              <a:gd name="T33" fmla="*/ 2147483647 h 291"/>
              <a:gd name="T34" fmla="*/ 2147483647 w 300"/>
              <a:gd name="T35" fmla="*/ 2147483647 h 291"/>
              <a:gd name="T36" fmla="*/ 2147483647 w 300"/>
              <a:gd name="T37" fmla="*/ 2147483647 h 291"/>
              <a:gd name="T38" fmla="*/ 2147483647 w 300"/>
              <a:gd name="T39" fmla="*/ 2147483647 h 291"/>
              <a:gd name="T40" fmla="*/ 2147483647 w 300"/>
              <a:gd name="T41" fmla="*/ 2147483647 h 291"/>
              <a:gd name="T42" fmla="*/ 2147483647 w 300"/>
              <a:gd name="T43" fmla="*/ 2147483647 h 291"/>
              <a:gd name="T44" fmla="*/ 2147483647 w 300"/>
              <a:gd name="T45" fmla="*/ 2147483647 h 291"/>
              <a:gd name="T46" fmla="*/ 2147483647 w 300"/>
              <a:gd name="T47" fmla="*/ 2147483647 h 291"/>
              <a:gd name="T48" fmla="*/ 2147483647 w 300"/>
              <a:gd name="T49" fmla="*/ 2147483647 h 291"/>
              <a:gd name="T50" fmla="*/ 2147483647 w 300"/>
              <a:gd name="T51" fmla="*/ 0 h 291"/>
              <a:gd name="T52" fmla="*/ 2147483647 w 300"/>
              <a:gd name="T53" fmla="*/ 2147483647 h 291"/>
              <a:gd name="T54" fmla="*/ 2147483647 w 300"/>
              <a:gd name="T55" fmla="*/ 2147483647 h 291"/>
              <a:gd name="T56" fmla="*/ 2147483647 w 300"/>
              <a:gd name="T57" fmla="*/ 2147483647 h 291"/>
              <a:gd name="T58" fmla="*/ 2147483647 w 300"/>
              <a:gd name="T59" fmla="*/ 2147483647 h 291"/>
              <a:gd name="T60" fmla="*/ 2147483647 w 300"/>
              <a:gd name="T61" fmla="*/ 2147483647 h 291"/>
              <a:gd name="T62" fmla="*/ 2147483647 w 300"/>
              <a:gd name="T63" fmla="*/ 2147483647 h 291"/>
              <a:gd name="T64" fmla="*/ 0 w 300"/>
              <a:gd name="T65" fmla="*/ 2147483647 h 291"/>
              <a:gd name="T66" fmla="*/ 2147483647 w 300"/>
              <a:gd name="T67" fmla="*/ 2147483647 h 291"/>
              <a:gd name="T68" fmla="*/ 2147483647 w 300"/>
              <a:gd name="T69" fmla="*/ 2147483647 h 291"/>
              <a:gd name="T70" fmla="*/ 2147483647 w 300"/>
              <a:gd name="T71" fmla="*/ 2147483647 h 291"/>
              <a:gd name="T72" fmla="*/ 2147483647 w 300"/>
              <a:gd name="T73" fmla="*/ 2147483647 h 291"/>
              <a:gd name="T74" fmla="*/ 2147483647 w 300"/>
              <a:gd name="T75" fmla="*/ 2147483647 h 291"/>
              <a:gd name="T76" fmla="*/ 2147483647 w 300"/>
              <a:gd name="T77" fmla="*/ 2147483647 h 291"/>
              <a:gd name="T78" fmla="*/ 2147483647 w 300"/>
              <a:gd name="T79" fmla="*/ 2147483647 h 291"/>
              <a:gd name="T80" fmla="*/ 2147483647 w 300"/>
              <a:gd name="T81" fmla="*/ 2147483647 h 291"/>
              <a:gd name="T82" fmla="*/ 2147483647 w 300"/>
              <a:gd name="T83" fmla="*/ 2147483647 h 291"/>
              <a:gd name="T84" fmla="*/ 2147483647 w 300"/>
              <a:gd name="T85" fmla="*/ 2147483647 h 291"/>
              <a:gd name="T86" fmla="*/ 2147483647 w 300"/>
              <a:gd name="T87" fmla="*/ 2147483647 h 291"/>
              <a:gd name="T88" fmla="*/ 2147483647 w 300"/>
              <a:gd name="T89" fmla="*/ 2147483647 h 291"/>
              <a:gd name="T90" fmla="*/ 2147483647 w 300"/>
              <a:gd name="T91" fmla="*/ 2147483647 h 291"/>
              <a:gd name="T92" fmla="*/ 2147483647 w 300"/>
              <a:gd name="T93" fmla="*/ 2147483647 h 291"/>
              <a:gd name="T94" fmla="*/ 2147483647 w 300"/>
              <a:gd name="T95" fmla="*/ 2147483647 h 291"/>
              <a:gd name="T96" fmla="*/ 2147483647 w 300"/>
              <a:gd name="T97" fmla="*/ 2147483647 h 291"/>
              <a:gd name="T98" fmla="*/ 2147483647 w 300"/>
              <a:gd name="T99" fmla="*/ 2147483647 h 291"/>
              <a:gd name="T100" fmla="*/ 2147483647 w 300"/>
              <a:gd name="T101" fmla="*/ 2147483647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0" h="291">
                <a:moveTo>
                  <a:pt x="142" y="16"/>
                </a:moveTo>
                <a:lnTo>
                  <a:pt x="142" y="16"/>
                </a:lnTo>
                <a:lnTo>
                  <a:pt x="154" y="16"/>
                </a:lnTo>
                <a:lnTo>
                  <a:pt x="166" y="17"/>
                </a:lnTo>
                <a:lnTo>
                  <a:pt x="179" y="21"/>
                </a:lnTo>
                <a:lnTo>
                  <a:pt x="191" y="25"/>
                </a:lnTo>
                <a:lnTo>
                  <a:pt x="203" y="30"/>
                </a:lnTo>
                <a:lnTo>
                  <a:pt x="214" y="38"/>
                </a:lnTo>
                <a:lnTo>
                  <a:pt x="223" y="45"/>
                </a:lnTo>
                <a:lnTo>
                  <a:pt x="232" y="53"/>
                </a:lnTo>
                <a:lnTo>
                  <a:pt x="240" y="62"/>
                </a:lnTo>
                <a:lnTo>
                  <a:pt x="248" y="72"/>
                </a:lnTo>
                <a:lnTo>
                  <a:pt x="254" y="82"/>
                </a:lnTo>
                <a:lnTo>
                  <a:pt x="260" y="93"/>
                </a:lnTo>
                <a:lnTo>
                  <a:pt x="263" y="106"/>
                </a:lnTo>
                <a:lnTo>
                  <a:pt x="266" y="116"/>
                </a:lnTo>
                <a:lnTo>
                  <a:pt x="268" y="129"/>
                </a:lnTo>
                <a:lnTo>
                  <a:pt x="270" y="141"/>
                </a:lnTo>
                <a:lnTo>
                  <a:pt x="268" y="154"/>
                </a:lnTo>
                <a:lnTo>
                  <a:pt x="267" y="166"/>
                </a:lnTo>
                <a:lnTo>
                  <a:pt x="263" y="178"/>
                </a:lnTo>
                <a:lnTo>
                  <a:pt x="260" y="190"/>
                </a:lnTo>
                <a:lnTo>
                  <a:pt x="254" y="203"/>
                </a:lnTo>
                <a:lnTo>
                  <a:pt x="246" y="213"/>
                </a:lnTo>
                <a:lnTo>
                  <a:pt x="239" y="223"/>
                </a:lnTo>
                <a:lnTo>
                  <a:pt x="231" y="233"/>
                </a:lnTo>
                <a:lnTo>
                  <a:pt x="238" y="238"/>
                </a:lnTo>
                <a:lnTo>
                  <a:pt x="245" y="243"/>
                </a:lnTo>
                <a:lnTo>
                  <a:pt x="254" y="246"/>
                </a:lnTo>
                <a:lnTo>
                  <a:pt x="263" y="250"/>
                </a:lnTo>
                <a:lnTo>
                  <a:pt x="256" y="253"/>
                </a:lnTo>
                <a:lnTo>
                  <a:pt x="248" y="258"/>
                </a:lnTo>
                <a:lnTo>
                  <a:pt x="236" y="263"/>
                </a:lnTo>
                <a:lnTo>
                  <a:pt x="221" y="268"/>
                </a:lnTo>
                <a:lnTo>
                  <a:pt x="204" y="272"/>
                </a:lnTo>
                <a:lnTo>
                  <a:pt x="186" y="275"/>
                </a:lnTo>
                <a:lnTo>
                  <a:pt x="165" y="277"/>
                </a:lnTo>
                <a:lnTo>
                  <a:pt x="149" y="275"/>
                </a:lnTo>
                <a:lnTo>
                  <a:pt x="134" y="273"/>
                </a:lnTo>
                <a:lnTo>
                  <a:pt x="117" y="268"/>
                </a:lnTo>
                <a:lnTo>
                  <a:pt x="101" y="262"/>
                </a:lnTo>
                <a:lnTo>
                  <a:pt x="94" y="260"/>
                </a:lnTo>
                <a:lnTo>
                  <a:pt x="82" y="253"/>
                </a:lnTo>
                <a:lnTo>
                  <a:pt x="71" y="247"/>
                </a:lnTo>
                <a:lnTo>
                  <a:pt x="61" y="240"/>
                </a:lnTo>
                <a:lnTo>
                  <a:pt x="51" y="232"/>
                </a:lnTo>
                <a:lnTo>
                  <a:pt x="44" y="222"/>
                </a:lnTo>
                <a:lnTo>
                  <a:pt x="37" y="212"/>
                </a:lnTo>
                <a:lnTo>
                  <a:pt x="29" y="201"/>
                </a:lnTo>
                <a:lnTo>
                  <a:pt x="24" y="190"/>
                </a:lnTo>
                <a:lnTo>
                  <a:pt x="21" y="180"/>
                </a:lnTo>
                <a:lnTo>
                  <a:pt x="17" y="167"/>
                </a:lnTo>
                <a:lnTo>
                  <a:pt x="16" y="155"/>
                </a:lnTo>
                <a:lnTo>
                  <a:pt x="15" y="143"/>
                </a:lnTo>
                <a:lnTo>
                  <a:pt x="16" y="131"/>
                </a:lnTo>
                <a:lnTo>
                  <a:pt x="17" y="118"/>
                </a:lnTo>
                <a:lnTo>
                  <a:pt x="21" y="106"/>
                </a:lnTo>
                <a:lnTo>
                  <a:pt x="24" y="93"/>
                </a:lnTo>
                <a:lnTo>
                  <a:pt x="29" y="85"/>
                </a:lnTo>
                <a:lnTo>
                  <a:pt x="33" y="76"/>
                </a:lnTo>
                <a:lnTo>
                  <a:pt x="45" y="61"/>
                </a:lnTo>
                <a:lnTo>
                  <a:pt x="57" y="47"/>
                </a:lnTo>
                <a:lnTo>
                  <a:pt x="72" y="36"/>
                </a:lnTo>
                <a:lnTo>
                  <a:pt x="89" y="27"/>
                </a:lnTo>
                <a:lnTo>
                  <a:pt x="106" y="21"/>
                </a:lnTo>
                <a:lnTo>
                  <a:pt x="124" y="17"/>
                </a:lnTo>
                <a:lnTo>
                  <a:pt x="142" y="16"/>
                </a:lnTo>
                <a:close/>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95" y="277"/>
                </a:lnTo>
                <a:lnTo>
                  <a:pt x="112" y="283"/>
                </a:lnTo>
                <a:lnTo>
                  <a:pt x="129" y="287"/>
                </a:lnTo>
                <a:lnTo>
                  <a:pt x="147" y="290"/>
                </a:lnTo>
                <a:lnTo>
                  <a:pt x="165" y="291"/>
                </a:lnTo>
                <a:lnTo>
                  <a:pt x="187" y="290"/>
                </a:lnTo>
                <a:lnTo>
                  <a:pt x="206" y="286"/>
                </a:lnTo>
                <a:lnTo>
                  <a:pt x="225" y="283"/>
                </a:lnTo>
                <a:lnTo>
                  <a:pt x="240" y="277"/>
                </a:lnTo>
                <a:lnTo>
                  <a:pt x="253" y="272"/>
                </a:lnTo>
                <a:lnTo>
                  <a:pt x="262" y="267"/>
                </a:lnTo>
                <a:lnTo>
                  <a:pt x="272" y="262"/>
                </a:lnTo>
                <a:lnTo>
                  <a:pt x="300" y="245"/>
                </a:lnTo>
                <a:lnTo>
                  <a:pt x="268" y="235"/>
                </a:lnTo>
                <a:lnTo>
                  <a:pt x="254" y="229"/>
                </a:lnTo>
                <a:lnTo>
                  <a:pt x="265" y="213"/>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83" y="6"/>
                </a:lnTo>
                <a:lnTo>
                  <a:pt x="170" y="2"/>
                </a:lnTo>
                <a:lnTo>
                  <a:pt x="155" y="1"/>
                </a:lnTo>
                <a:lnTo>
                  <a:pt x="1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27" name="Freeform 69"/>
          <p:cNvSpPr>
            <a:spLocks/>
          </p:cNvSpPr>
          <p:nvPr/>
        </p:nvSpPr>
        <p:spPr bwMode="auto">
          <a:xfrm>
            <a:off x="2927350" y="1901825"/>
            <a:ext cx="530225" cy="538163"/>
          </a:xfrm>
          <a:custGeom>
            <a:avLst/>
            <a:gdLst>
              <a:gd name="T0" fmla="*/ 2147483647 w 255"/>
              <a:gd name="T1" fmla="*/ 0 h 261"/>
              <a:gd name="T2" fmla="*/ 2147483647 w 255"/>
              <a:gd name="T3" fmla="*/ 2147483647 h 261"/>
              <a:gd name="T4" fmla="*/ 2147483647 w 255"/>
              <a:gd name="T5" fmla="*/ 2147483647 h 261"/>
              <a:gd name="T6" fmla="*/ 2147483647 w 255"/>
              <a:gd name="T7" fmla="*/ 2147483647 h 261"/>
              <a:gd name="T8" fmla="*/ 2147483647 w 255"/>
              <a:gd name="T9" fmla="*/ 2147483647 h 261"/>
              <a:gd name="T10" fmla="*/ 2147483647 w 255"/>
              <a:gd name="T11" fmla="*/ 2147483647 h 261"/>
              <a:gd name="T12" fmla="*/ 2147483647 w 255"/>
              <a:gd name="T13" fmla="*/ 2147483647 h 261"/>
              <a:gd name="T14" fmla="*/ 2147483647 w 255"/>
              <a:gd name="T15" fmla="*/ 2147483647 h 261"/>
              <a:gd name="T16" fmla="*/ 2147483647 w 255"/>
              <a:gd name="T17" fmla="*/ 2147483647 h 261"/>
              <a:gd name="T18" fmla="*/ 2147483647 w 255"/>
              <a:gd name="T19" fmla="*/ 2147483647 h 261"/>
              <a:gd name="T20" fmla="*/ 2147483647 w 255"/>
              <a:gd name="T21" fmla="*/ 2147483647 h 261"/>
              <a:gd name="T22" fmla="*/ 2147483647 w 255"/>
              <a:gd name="T23" fmla="*/ 2147483647 h 261"/>
              <a:gd name="T24" fmla="*/ 2147483647 w 255"/>
              <a:gd name="T25" fmla="*/ 2147483647 h 261"/>
              <a:gd name="T26" fmla="*/ 2147483647 w 255"/>
              <a:gd name="T27" fmla="*/ 2147483647 h 261"/>
              <a:gd name="T28" fmla="*/ 2147483647 w 255"/>
              <a:gd name="T29" fmla="*/ 2147483647 h 261"/>
              <a:gd name="T30" fmla="*/ 2147483647 w 255"/>
              <a:gd name="T31" fmla="*/ 2147483647 h 261"/>
              <a:gd name="T32" fmla="*/ 2147483647 w 255"/>
              <a:gd name="T33" fmla="*/ 2147483647 h 261"/>
              <a:gd name="T34" fmla="*/ 2147483647 w 255"/>
              <a:gd name="T35" fmla="*/ 2147483647 h 261"/>
              <a:gd name="T36" fmla="*/ 2147483647 w 255"/>
              <a:gd name="T37" fmla="*/ 2147483647 h 261"/>
              <a:gd name="T38" fmla="*/ 2147483647 w 255"/>
              <a:gd name="T39" fmla="*/ 2147483647 h 261"/>
              <a:gd name="T40" fmla="*/ 2147483647 w 255"/>
              <a:gd name="T41" fmla="*/ 2147483647 h 261"/>
              <a:gd name="T42" fmla="*/ 2147483647 w 255"/>
              <a:gd name="T43" fmla="*/ 2147483647 h 261"/>
              <a:gd name="T44" fmla="*/ 2147483647 w 255"/>
              <a:gd name="T45" fmla="*/ 2147483647 h 261"/>
              <a:gd name="T46" fmla="*/ 2147483647 w 255"/>
              <a:gd name="T47" fmla="*/ 2147483647 h 261"/>
              <a:gd name="T48" fmla="*/ 2147483647 w 255"/>
              <a:gd name="T49" fmla="*/ 2147483647 h 261"/>
              <a:gd name="T50" fmla="*/ 2147483647 w 255"/>
              <a:gd name="T51" fmla="*/ 2147483647 h 261"/>
              <a:gd name="T52" fmla="*/ 2147483647 w 255"/>
              <a:gd name="T53" fmla="*/ 2147483647 h 261"/>
              <a:gd name="T54" fmla="*/ 2147483647 w 255"/>
              <a:gd name="T55" fmla="*/ 2147483647 h 261"/>
              <a:gd name="T56" fmla="*/ 2147483647 w 255"/>
              <a:gd name="T57" fmla="*/ 2147483647 h 261"/>
              <a:gd name="T58" fmla="*/ 2147483647 w 255"/>
              <a:gd name="T59" fmla="*/ 2147483647 h 261"/>
              <a:gd name="T60" fmla="*/ 2147483647 w 255"/>
              <a:gd name="T61" fmla="*/ 2147483647 h 261"/>
              <a:gd name="T62" fmla="*/ 2147483647 w 255"/>
              <a:gd name="T63" fmla="*/ 2147483647 h 261"/>
              <a:gd name="T64" fmla="*/ 2147483647 w 255"/>
              <a:gd name="T65" fmla="*/ 2147483647 h 261"/>
              <a:gd name="T66" fmla="*/ 2147483647 w 255"/>
              <a:gd name="T67" fmla="*/ 2147483647 h 261"/>
              <a:gd name="T68" fmla="*/ 2147483647 w 255"/>
              <a:gd name="T69" fmla="*/ 2147483647 h 261"/>
              <a:gd name="T70" fmla="*/ 2147483647 w 255"/>
              <a:gd name="T71" fmla="*/ 2147483647 h 261"/>
              <a:gd name="T72" fmla="*/ 2147483647 w 255"/>
              <a:gd name="T73" fmla="*/ 2147483647 h 2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5" h="261">
                <a:moveTo>
                  <a:pt x="127" y="0"/>
                </a:moveTo>
                <a:lnTo>
                  <a:pt x="127" y="0"/>
                </a:lnTo>
                <a:lnTo>
                  <a:pt x="139" y="0"/>
                </a:lnTo>
                <a:lnTo>
                  <a:pt x="151" y="1"/>
                </a:lnTo>
                <a:lnTo>
                  <a:pt x="164" y="5"/>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39" y="187"/>
                </a:lnTo>
                <a:lnTo>
                  <a:pt x="231" y="197"/>
                </a:lnTo>
                <a:lnTo>
                  <a:pt x="224" y="207"/>
                </a:lnTo>
                <a:lnTo>
                  <a:pt x="216" y="217"/>
                </a:lnTo>
                <a:lnTo>
                  <a:pt x="223" y="222"/>
                </a:lnTo>
                <a:lnTo>
                  <a:pt x="230" y="227"/>
                </a:lnTo>
                <a:lnTo>
                  <a:pt x="239" y="230"/>
                </a:lnTo>
                <a:lnTo>
                  <a:pt x="248" y="234"/>
                </a:lnTo>
                <a:lnTo>
                  <a:pt x="241" y="237"/>
                </a:lnTo>
                <a:lnTo>
                  <a:pt x="233" y="242"/>
                </a:lnTo>
                <a:lnTo>
                  <a:pt x="221" y="247"/>
                </a:lnTo>
                <a:lnTo>
                  <a:pt x="206" y="252"/>
                </a:lnTo>
                <a:lnTo>
                  <a:pt x="189" y="256"/>
                </a:lnTo>
                <a:lnTo>
                  <a:pt x="171" y="259"/>
                </a:lnTo>
                <a:lnTo>
                  <a:pt x="150" y="261"/>
                </a:lnTo>
                <a:lnTo>
                  <a:pt x="134" y="259"/>
                </a:lnTo>
                <a:lnTo>
                  <a:pt x="119" y="257"/>
                </a:lnTo>
                <a:lnTo>
                  <a:pt x="102" y="252"/>
                </a:lnTo>
                <a:lnTo>
                  <a:pt x="86" y="246"/>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28" name="Freeform 70"/>
          <p:cNvSpPr>
            <a:spLocks/>
          </p:cNvSpPr>
          <p:nvPr/>
        </p:nvSpPr>
        <p:spPr bwMode="auto">
          <a:xfrm>
            <a:off x="2898775" y="1868488"/>
            <a:ext cx="620713" cy="604837"/>
          </a:xfrm>
          <a:custGeom>
            <a:avLst/>
            <a:gdLst>
              <a:gd name="T0" fmla="*/ 2147483647 w 300"/>
              <a:gd name="T1" fmla="*/ 0 h 291"/>
              <a:gd name="T2" fmla="*/ 2147483647 w 300"/>
              <a:gd name="T3" fmla="*/ 2147483647 h 291"/>
              <a:gd name="T4" fmla="*/ 2147483647 w 300"/>
              <a:gd name="T5" fmla="*/ 2147483647 h 291"/>
              <a:gd name="T6" fmla="*/ 2147483647 w 300"/>
              <a:gd name="T7" fmla="*/ 2147483647 h 291"/>
              <a:gd name="T8" fmla="*/ 2147483647 w 300"/>
              <a:gd name="T9" fmla="*/ 2147483647 h 291"/>
              <a:gd name="T10" fmla="*/ 2147483647 w 300"/>
              <a:gd name="T11" fmla="*/ 2147483647 h 291"/>
              <a:gd name="T12" fmla="*/ 2147483647 w 300"/>
              <a:gd name="T13" fmla="*/ 2147483647 h 291"/>
              <a:gd name="T14" fmla="*/ 2147483647 w 300"/>
              <a:gd name="T15" fmla="*/ 2147483647 h 291"/>
              <a:gd name="T16" fmla="*/ 2147483647 w 300"/>
              <a:gd name="T17" fmla="*/ 2147483647 h 291"/>
              <a:gd name="T18" fmla="*/ 2147483647 w 300"/>
              <a:gd name="T19" fmla="*/ 2147483647 h 291"/>
              <a:gd name="T20" fmla="*/ 0 w 300"/>
              <a:gd name="T21" fmla="*/ 2147483647 h 291"/>
              <a:gd name="T22" fmla="*/ 0 w 300"/>
              <a:gd name="T23" fmla="*/ 2147483647 h 291"/>
              <a:gd name="T24" fmla="*/ 2147483647 w 300"/>
              <a:gd name="T25" fmla="*/ 2147483647 h 291"/>
              <a:gd name="T26" fmla="*/ 2147483647 w 300"/>
              <a:gd name="T27" fmla="*/ 2147483647 h 291"/>
              <a:gd name="T28" fmla="*/ 2147483647 w 300"/>
              <a:gd name="T29" fmla="*/ 2147483647 h 291"/>
              <a:gd name="T30" fmla="*/ 2147483647 w 300"/>
              <a:gd name="T31" fmla="*/ 2147483647 h 291"/>
              <a:gd name="T32" fmla="*/ 2147483647 w 300"/>
              <a:gd name="T33" fmla="*/ 2147483647 h 291"/>
              <a:gd name="T34" fmla="*/ 2147483647 w 300"/>
              <a:gd name="T35" fmla="*/ 2147483647 h 291"/>
              <a:gd name="T36" fmla="*/ 2147483647 w 300"/>
              <a:gd name="T37" fmla="*/ 2147483647 h 291"/>
              <a:gd name="T38" fmla="*/ 2147483647 w 300"/>
              <a:gd name="T39" fmla="*/ 2147483647 h 291"/>
              <a:gd name="T40" fmla="*/ 2147483647 w 300"/>
              <a:gd name="T41" fmla="*/ 2147483647 h 291"/>
              <a:gd name="T42" fmla="*/ 2147483647 w 300"/>
              <a:gd name="T43" fmla="*/ 2147483647 h 291"/>
              <a:gd name="T44" fmla="*/ 2147483647 w 300"/>
              <a:gd name="T45" fmla="*/ 2147483647 h 291"/>
              <a:gd name="T46" fmla="*/ 2147483647 w 300"/>
              <a:gd name="T47" fmla="*/ 2147483647 h 291"/>
              <a:gd name="T48" fmla="*/ 2147483647 w 300"/>
              <a:gd name="T49" fmla="*/ 2147483647 h 291"/>
              <a:gd name="T50" fmla="*/ 2147483647 w 300"/>
              <a:gd name="T51" fmla="*/ 2147483647 h 291"/>
              <a:gd name="T52" fmla="*/ 2147483647 w 300"/>
              <a:gd name="T53" fmla="*/ 2147483647 h 291"/>
              <a:gd name="T54" fmla="*/ 2147483647 w 300"/>
              <a:gd name="T55" fmla="*/ 2147483647 h 291"/>
              <a:gd name="T56" fmla="*/ 2147483647 w 300"/>
              <a:gd name="T57" fmla="*/ 2147483647 h 291"/>
              <a:gd name="T58" fmla="*/ 2147483647 w 300"/>
              <a:gd name="T59" fmla="*/ 2147483647 h 291"/>
              <a:gd name="T60" fmla="*/ 2147483647 w 300"/>
              <a:gd name="T61" fmla="*/ 2147483647 h 291"/>
              <a:gd name="T62" fmla="*/ 2147483647 w 300"/>
              <a:gd name="T63" fmla="*/ 2147483647 h 291"/>
              <a:gd name="T64" fmla="*/ 2147483647 w 300"/>
              <a:gd name="T65" fmla="*/ 2147483647 h 291"/>
              <a:gd name="T66" fmla="*/ 2147483647 w 300"/>
              <a:gd name="T67" fmla="*/ 2147483647 h 291"/>
              <a:gd name="T68" fmla="*/ 2147483647 w 300"/>
              <a:gd name="T69" fmla="*/ 2147483647 h 291"/>
              <a:gd name="T70" fmla="*/ 2147483647 w 300"/>
              <a:gd name="T71" fmla="*/ 2147483647 h 291"/>
              <a:gd name="T72" fmla="*/ 2147483647 w 300"/>
              <a:gd name="T73" fmla="*/ 2147483647 h 291"/>
              <a:gd name="T74" fmla="*/ 2147483647 w 300"/>
              <a:gd name="T75" fmla="*/ 2147483647 h 291"/>
              <a:gd name="T76" fmla="*/ 2147483647 w 300"/>
              <a:gd name="T77" fmla="*/ 2147483647 h 29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0" h="291">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95" y="277"/>
                </a:lnTo>
                <a:lnTo>
                  <a:pt x="112" y="283"/>
                </a:lnTo>
                <a:lnTo>
                  <a:pt x="129" y="287"/>
                </a:lnTo>
                <a:lnTo>
                  <a:pt x="147" y="290"/>
                </a:lnTo>
                <a:lnTo>
                  <a:pt x="165" y="291"/>
                </a:lnTo>
                <a:lnTo>
                  <a:pt x="187" y="290"/>
                </a:lnTo>
                <a:lnTo>
                  <a:pt x="206" y="286"/>
                </a:lnTo>
                <a:lnTo>
                  <a:pt x="225" y="283"/>
                </a:lnTo>
                <a:lnTo>
                  <a:pt x="240" y="277"/>
                </a:lnTo>
                <a:lnTo>
                  <a:pt x="253" y="272"/>
                </a:lnTo>
                <a:lnTo>
                  <a:pt x="262" y="267"/>
                </a:lnTo>
                <a:lnTo>
                  <a:pt x="272" y="262"/>
                </a:lnTo>
                <a:lnTo>
                  <a:pt x="300" y="245"/>
                </a:lnTo>
                <a:lnTo>
                  <a:pt x="268" y="235"/>
                </a:lnTo>
                <a:lnTo>
                  <a:pt x="254" y="229"/>
                </a:lnTo>
                <a:lnTo>
                  <a:pt x="265" y="213"/>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83" y="6"/>
                </a:lnTo>
                <a:lnTo>
                  <a:pt x="170" y="2"/>
                </a:lnTo>
                <a:lnTo>
                  <a:pt x="155" y="1"/>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b="1" smtClean="0">
              <a:solidFill>
                <a:prstClr val="black"/>
              </a:solidFill>
              <a:cs typeface="Arial" pitchFamily="34" charset="0"/>
            </a:endParaRPr>
          </a:p>
        </p:txBody>
      </p:sp>
      <p:sp>
        <p:nvSpPr>
          <p:cNvPr id="9229" name="Freeform 72"/>
          <p:cNvSpPr>
            <a:spLocks/>
          </p:cNvSpPr>
          <p:nvPr/>
        </p:nvSpPr>
        <p:spPr bwMode="auto">
          <a:xfrm>
            <a:off x="4664075" y="1860550"/>
            <a:ext cx="1776413" cy="1773238"/>
          </a:xfrm>
          <a:custGeom>
            <a:avLst/>
            <a:gdLst>
              <a:gd name="T0" fmla="*/ 2147483647 w 858"/>
              <a:gd name="T1" fmla="*/ 0 h 856"/>
              <a:gd name="T2" fmla="*/ 2147483647 w 858"/>
              <a:gd name="T3" fmla="*/ 2147483647 h 856"/>
              <a:gd name="T4" fmla="*/ 2147483647 w 858"/>
              <a:gd name="T5" fmla="*/ 2147483647 h 856"/>
              <a:gd name="T6" fmla="*/ 2147483647 w 858"/>
              <a:gd name="T7" fmla="*/ 2147483647 h 856"/>
              <a:gd name="T8" fmla="*/ 2147483647 w 858"/>
              <a:gd name="T9" fmla="*/ 2147483647 h 856"/>
              <a:gd name="T10" fmla="*/ 2147483647 w 858"/>
              <a:gd name="T11" fmla="*/ 2147483647 h 856"/>
              <a:gd name="T12" fmla="*/ 2147483647 w 858"/>
              <a:gd name="T13" fmla="*/ 2147483647 h 856"/>
              <a:gd name="T14" fmla="*/ 2147483647 w 858"/>
              <a:gd name="T15" fmla="*/ 2147483647 h 856"/>
              <a:gd name="T16" fmla="*/ 2147483647 w 858"/>
              <a:gd name="T17" fmla="*/ 2147483647 h 856"/>
              <a:gd name="T18" fmla="*/ 0 w 858"/>
              <a:gd name="T19" fmla="*/ 2147483647 h 856"/>
              <a:gd name="T20" fmla="*/ 2147483647 w 858"/>
              <a:gd name="T21" fmla="*/ 2147483647 h 856"/>
              <a:gd name="T22" fmla="*/ 2147483647 w 858"/>
              <a:gd name="T23" fmla="*/ 2147483647 h 856"/>
              <a:gd name="T24" fmla="*/ 2147483647 w 858"/>
              <a:gd name="T25" fmla="*/ 2147483647 h 856"/>
              <a:gd name="T26" fmla="*/ 2147483647 w 858"/>
              <a:gd name="T27" fmla="*/ 2147483647 h 856"/>
              <a:gd name="T28" fmla="*/ 2147483647 w 858"/>
              <a:gd name="T29" fmla="*/ 2147483647 h 856"/>
              <a:gd name="T30" fmla="*/ 2147483647 w 858"/>
              <a:gd name="T31" fmla="*/ 2147483647 h 856"/>
              <a:gd name="T32" fmla="*/ 2147483647 w 858"/>
              <a:gd name="T33" fmla="*/ 2147483647 h 856"/>
              <a:gd name="T34" fmla="*/ 2147483647 w 858"/>
              <a:gd name="T35" fmla="*/ 2147483647 h 856"/>
              <a:gd name="T36" fmla="*/ 2147483647 w 858"/>
              <a:gd name="T37" fmla="*/ 2147483647 h 856"/>
              <a:gd name="T38" fmla="*/ 2147483647 w 858"/>
              <a:gd name="T39" fmla="*/ 2147483647 h 856"/>
              <a:gd name="T40" fmla="*/ 2147483647 w 858"/>
              <a:gd name="T41" fmla="*/ 2147483647 h 856"/>
              <a:gd name="T42" fmla="*/ 2147483647 w 858"/>
              <a:gd name="T43" fmla="*/ 2147483647 h 856"/>
              <a:gd name="T44" fmla="*/ 2147483647 w 858"/>
              <a:gd name="T45" fmla="*/ 2147483647 h 856"/>
              <a:gd name="T46" fmla="*/ 2147483647 w 858"/>
              <a:gd name="T47" fmla="*/ 2147483647 h 856"/>
              <a:gd name="T48" fmla="*/ 2147483647 w 858"/>
              <a:gd name="T49" fmla="*/ 2147483647 h 856"/>
              <a:gd name="T50" fmla="*/ 2147483647 w 858"/>
              <a:gd name="T51" fmla="*/ 2147483647 h 856"/>
              <a:gd name="T52" fmla="*/ 2147483647 w 858"/>
              <a:gd name="T53" fmla="*/ 2147483647 h 856"/>
              <a:gd name="T54" fmla="*/ 2147483647 w 858"/>
              <a:gd name="T55" fmla="*/ 2147483647 h 856"/>
              <a:gd name="T56" fmla="*/ 2147483647 w 858"/>
              <a:gd name="T57" fmla="*/ 2147483647 h 856"/>
              <a:gd name="T58" fmla="*/ 2147483647 w 858"/>
              <a:gd name="T59" fmla="*/ 2147483647 h 856"/>
              <a:gd name="T60" fmla="*/ 2147483647 w 858"/>
              <a:gd name="T61" fmla="*/ 2147483647 h 856"/>
              <a:gd name="T62" fmla="*/ 2147483647 w 858"/>
              <a:gd name="T63" fmla="*/ 2147483647 h 856"/>
              <a:gd name="T64" fmla="*/ 2147483647 w 858"/>
              <a:gd name="T65" fmla="*/ 2147483647 h 856"/>
              <a:gd name="T66" fmla="*/ 2147483647 w 858"/>
              <a:gd name="T67" fmla="*/ 2147483647 h 856"/>
              <a:gd name="T68" fmla="*/ 2147483647 w 858"/>
              <a:gd name="T69" fmla="*/ 2147483647 h 856"/>
              <a:gd name="T70" fmla="*/ 2147483647 w 858"/>
              <a:gd name="T71" fmla="*/ 2147483647 h 856"/>
              <a:gd name="T72" fmla="*/ 2147483647 w 858"/>
              <a:gd name="T73" fmla="*/ 2147483647 h 856"/>
              <a:gd name="T74" fmla="*/ 2147483647 w 858"/>
              <a:gd name="T75" fmla="*/ 2147483647 h 856"/>
              <a:gd name="T76" fmla="*/ 2147483647 w 858"/>
              <a:gd name="T77" fmla="*/ 2147483647 h 856"/>
              <a:gd name="T78" fmla="*/ 2147483647 w 858"/>
              <a:gd name="T79" fmla="*/ 2147483647 h 856"/>
              <a:gd name="T80" fmla="*/ 2147483647 w 858"/>
              <a:gd name="T81" fmla="*/ 2147483647 h 856"/>
              <a:gd name="T82" fmla="*/ 2147483647 w 858"/>
              <a:gd name="T83" fmla="*/ 2147483647 h 856"/>
              <a:gd name="T84" fmla="*/ 2147483647 w 858"/>
              <a:gd name="T85" fmla="*/ 2147483647 h 856"/>
              <a:gd name="T86" fmla="*/ 2147483647 w 858"/>
              <a:gd name="T87" fmla="*/ 2147483647 h 856"/>
              <a:gd name="T88" fmla="*/ 2147483647 w 858"/>
              <a:gd name="T89" fmla="*/ 2147483647 h 856"/>
              <a:gd name="T90" fmla="*/ 2147483647 w 858"/>
              <a:gd name="T91" fmla="*/ 2147483647 h 8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58" h="856">
                <a:moveTo>
                  <a:pt x="418" y="0"/>
                </a:moveTo>
                <a:lnTo>
                  <a:pt x="418" y="0"/>
                </a:lnTo>
                <a:lnTo>
                  <a:pt x="400" y="0"/>
                </a:lnTo>
                <a:lnTo>
                  <a:pt x="382" y="1"/>
                </a:lnTo>
                <a:lnTo>
                  <a:pt x="347" y="5"/>
                </a:lnTo>
                <a:lnTo>
                  <a:pt x="312" y="12"/>
                </a:lnTo>
                <a:lnTo>
                  <a:pt x="279" y="22"/>
                </a:lnTo>
                <a:lnTo>
                  <a:pt x="246" y="34"/>
                </a:lnTo>
                <a:lnTo>
                  <a:pt x="216" y="49"/>
                </a:lnTo>
                <a:lnTo>
                  <a:pt x="186" y="66"/>
                </a:lnTo>
                <a:lnTo>
                  <a:pt x="158" y="85"/>
                </a:lnTo>
                <a:lnTo>
                  <a:pt x="131" y="106"/>
                </a:lnTo>
                <a:lnTo>
                  <a:pt x="107" y="129"/>
                </a:lnTo>
                <a:lnTo>
                  <a:pt x="84" y="153"/>
                </a:lnTo>
                <a:lnTo>
                  <a:pt x="63" y="180"/>
                </a:lnTo>
                <a:lnTo>
                  <a:pt x="44" y="208"/>
                </a:lnTo>
                <a:lnTo>
                  <a:pt x="27" y="238"/>
                </a:lnTo>
                <a:lnTo>
                  <a:pt x="12" y="268"/>
                </a:lnTo>
                <a:lnTo>
                  <a:pt x="0" y="301"/>
                </a:lnTo>
                <a:lnTo>
                  <a:pt x="10" y="334"/>
                </a:lnTo>
                <a:lnTo>
                  <a:pt x="17" y="369"/>
                </a:lnTo>
                <a:lnTo>
                  <a:pt x="22" y="403"/>
                </a:lnTo>
                <a:lnTo>
                  <a:pt x="23" y="439"/>
                </a:lnTo>
                <a:lnTo>
                  <a:pt x="22" y="476"/>
                </a:lnTo>
                <a:lnTo>
                  <a:pt x="17" y="511"/>
                </a:lnTo>
                <a:lnTo>
                  <a:pt x="10" y="545"/>
                </a:lnTo>
                <a:lnTo>
                  <a:pt x="0" y="577"/>
                </a:lnTo>
                <a:lnTo>
                  <a:pt x="10" y="602"/>
                </a:lnTo>
                <a:lnTo>
                  <a:pt x="19" y="625"/>
                </a:lnTo>
                <a:lnTo>
                  <a:pt x="32" y="648"/>
                </a:lnTo>
                <a:lnTo>
                  <a:pt x="44" y="670"/>
                </a:lnTo>
                <a:lnTo>
                  <a:pt x="58" y="691"/>
                </a:lnTo>
                <a:lnTo>
                  <a:pt x="73" y="712"/>
                </a:lnTo>
                <a:lnTo>
                  <a:pt x="90" y="731"/>
                </a:lnTo>
                <a:lnTo>
                  <a:pt x="107" y="750"/>
                </a:lnTo>
                <a:lnTo>
                  <a:pt x="125" y="767"/>
                </a:lnTo>
                <a:lnTo>
                  <a:pt x="144" y="784"/>
                </a:lnTo>
                <a:lnTo>
                  <a:pt x="165" y="798"/>
                </a:lnTo>
                <a:lnTo>
                  <a:pt x="186" y="813"/>
                </a:lnTo>
                <a:lnTo>
                  <a:pt x="207" y="825"/>
                </a:lnTo>
                <a:lnTo>
                  <a:pt x="230" y="837"/>
                </a:lnTo>
                <a:lnTo>
                  <a:pt x="253" y="847"/>
                </a:lnTo>
                <a:lnTo>
                  <a:pt x="278" y="856"/>
                </a:lnTo>
                <a:lnTo>
                  <a:pt x="312" y="847"/>
                </a:lnTo>
                <a:lnTo>
                  <a:pt x="346" y="839"/>
                </a:lnTo>
                <a:lnTo>
                  <a:pt x="364" y="837"/>
                </a:lnTo>
                <a:lnTo>
                  <a:pt x="382" y="835"/>
                </a:lnTo>
                <a:lnTo>
                  <a:pt x="400" y="833"/>
                </a:lnTo>
                <a:lnTo>
                  <a:pt x="418" y="833"/>
                </a:lnTo>
                <a:lnTo>
                  <a:pt x="437" y="833"/>
                </a:lnTo>
                <a:lnTo>
                  <a:pt x="455" y="835"/>
                </a:lnTo>
                <a:lnTo>
                  <a:pt x="472" y="837"/>
                </a:lnTo>
                <a:lnTo>
                  <a:pt x="490" y="839"/>
                </a:lnTo>
                <a:lnTo>
                  <a:pt x="524" y="847"/>
                </a:lnTo>
                <a:lnTo>
                  <a:pt x="558" y="856"/>
                </a:lnTo>
                <a:lnTo>
                  <a:pt x="589" y="844"/>
                </a:lnTo>
                <a:lnTo>
                  <a:pt x="621" y="830"/>
                </a:lnTo>
                <a:lnTo>
                  <a:pt x="650" y="813"/>
                </a:lnTo>
                <a:lnTo>
                  <a:pt x="678" y="793"/>
                </a:lnTo>
                <a:lnTo>
                  <a:pt x="705" y="773"/>
                </a:lnTo>
                <a:lnTo>
                  <a:pt x="729" y="750"/>
                </a:lnTo>
                <a:lnTo>
                  <a:pt x="752" y="725"/>
                </a:lnTo>
                <a:lnTo>
                  <a:pt x="773" y="699"/>
                </a:lnTo>
                <a:lnTo>
                  <a:pt x="792" y="671"/>
                </a:lnTo>
                <a:lnTo>
                  <a:pt x="809" y="641"/>
                </a:lnTo>
                <a:lnTo>
                  <a:pt x="824" y="610"/>
                </a:lnTo>
                <a:lnTo>
                  <a:pt x="836" y="577"/>
                </a:lnTo>
                <a:lnTo>
                  <a:pt x="845" y="545"/>
                </a:lnTo>
                <a:lnTo>
                  <a:pt x="851" y="511"/>
                </a:lnTo>
                <a:lnTo>
                  <a:pt x="856" y="476"/>
                </a:lnTo>
                <a:lnTo>
                  <a:pt x="858" y="457"/>
                </a:lnTo>
                <a:lnTo>
                  <a:pt x="858" y="439"/>
                </a:lnTo>
                <a:lnTo>
                  <a:pt x="856" y="414"/>
                </a:lnTo>
                <a:lnTo>
                  <a:pt x="855" y="388"/>
                </a:lnTo>
                <a:lnTo>
                  <a:pt x="851" y="363"/>
                </a:lnTo>
                <a:lnTo>
                  <a:pt x="847" y="339"/>
                </a:lnTo>
                <a:lnTo>
                  <a:pt x="839" y="315"/>
                </a:lnTo>
                <a:lnTo>
                  <a:pt x="832" y="291"/>
                </a:lnTo>
                <a:lnTo>
                  <a:pt x="824" y="269"/>
                </a:lnTo>
                <a:lnTo>
                  <a:pt x="814" y="246"/>
                </a:lnTo>
                <a:lnTo>
                  <a:pt x="803" y="256"/>
                </a:lnTo>
                <a:lnTo>
                  <a:pt x="792" y="265"/>
                </a:lnTo>
                <a:lnTo>
                  <a:pt x="780" y="272"/>
                </a:lnTo>
                <a:lnTo>
                  <a:pt x="767" y="278"/>
                </a:lnTo>
                <a:lnTo>
                  <a:pt x="759" y="282"/>
                </a:lnTo>
                <a:lnTo>
                  <a:pt x="742" y="288"/>
                </a:lnTo>
                <a:lnTo>
                  <a:pt x="725" y="292"/>
                </a:lnTo>
                <a:lnTo>
                  <a:pt x="707" y="295"/>
                </a:lnTo>
                <a:lnTo>
                  <a:pt x="689" y="296"/>
                </a:lnTo>
                <a:lnTo>
                  <a:pt x="667" y="295"/>
                </a:lnTo>
                <a:lnTo>
                  <a:pt x="648" y="291"/>
                </a:lnTo>
                <a:lnTo>
                  <a:pt x="630" y="288"/>
                </a:lnTo>
                <a:lnTo>
                  <a:pt x="614" y="282"/>
                </a:lnTo>
                <a:lnTo>
                  <a:pt x="602" y="277"/>
                </a:lnTo>
                <a:lnTo>
                  <a:pt x="592" y="272"/>
                </a:lnTo>
                <a:lnTo>
                  <a:pt x="582" y="267"/>
                </a:lnTo>
                <a:lnTo>
                  <a:pt x="554" y="250"/>
                </a:lnTo>
                <a:lnTo>
                  <a:pt x="586" y="240"/>
                </a:lnTo>
                <a:lnTo>
                  <a:pt x="600" y="234"/>
                </a:lnTo>
                <a:lnTo>
                  <a:pt x="589" y="218"/>
                </a:lnTo>
                <a:lnTo>
                  <a:pt x="581" y="201"/>
                </a:lnTo>
                <a:lnTo>
                  <a:pt x="577" y="191"/>
                </a:lnTo>
                <a:lnTo>
                  <a:pt x="574" y="181"/>
                </a:lnTo>
                <a:lnTo>
                  <a:pt x="572" y="170"/>
                </a:lnTo>
                <a:lnTo>
                  <a:pt x="570" y="159"/>
                </a:lnTo>
                <a:lnTo>
                  <a:pt x="570" y="148"/>
                </a:lnTo>
                <a:lnTo>
                  <a:pt x="570" y="138"/>
                </a:lnTo>
                <a:lnTo>
                  <a:pt x="571" y="128"/>
                </a:lnTo>
                <a:lnTo>
                  <a:pt x="574" y="118"/>
                </a:lnTo>
                <a:lnTo>
                  <a:pt x="576" y="107"/>
                </a:lnTo>
                <a:lnTo>
                  <a:pt x="579" y="97"/>
                </a:lnTo>
                <a:lnTo>
                  <a:pt x="583" y="87"/>
                </a:lnTo>
                <a:lnTo>
                  <a:pt x="588" y="79"/>
                </a:lnTo>
                <a:lnTo>
                  <a:pt x="593" y="69"/>
                </a:lnTo>
                <a:lnTo>
                  <a:pt x="599" y="61"/>
                </a:lnTo>
                <a:lnTo>
                  <a:pt x="606" y="52"/>
                </a:lnTo>
                <a:lnTo>
                  <a:pt x="614" y="45"/>
                </a:lnTo>
                <a:lnTo>
                  <a:pt x="591" y="35"/>
                </a:lnTo>
                <a:lnTo>
                  <a:pt x="568" y="26"/>
                </a:lnTo>
                <a:lnTo>
                  <a:pt x="545" y="18"/>
                </a:lnTo>
                <a:lnTo>
                  <a:pt x="520" y="11"/>
                </a:lnTo>
                <a:lnTo>
                  <a:pt x="495" y="6"/>
                </a:lnTo>
                <a:lnTo>
                  <a:pt x="469" y="3"/>
                </a:lnTo>
                <a:lnTo>
                  <a:pt x="444" y="0"/>
                </a:lnTo>
                <a:lnTo>
                  <a:pt x="4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30" name="Freeform 74"/>
          <p:cNvSpPr>
            <a:spLocks/>
          </p:cNvSpPr>
          <p:nvPr/>
        </p:nvSpPr>
        <p:spPr bwMode="auto">
          <a:xfrm>
            <a:off x="4622800" y="2481263"/>
            <a:ext cx="90488" cy="571500"/>
          </a:xfrm>
          <a:custGeom>
            <a:avLst/>
            <a:gdLst>
              <a:gd name="T0" fmla="*/ 2147483647 w 45"/>
              <a:gd name="T1" fmla="*/ 0 h 276"/>
              <a:gd name="T2" fmla="*/ 2147483647 w 45"/>
              <a:gd name="T3" fmla="*/ 0 h 276"/>
              <a:gd name="T4" fmla="*/ 2147483647 w 45"/>
              <a:gd name="T5" fmla="*/ 2147483647 h 276"/>
              <a:gd name="T6" fmla="*/ 2147483647 w 45"/>
              <a:gd name="T7" fmla="*/ 2147483647 h 276"/>
              <a:gd name="T8" fmla="*/ 2147483647 w 45"/>
              <a:gd name="T9" fmla="*/ 2147483647 h 276"/>
              <a:gd name="T10" fmla="*/ 0 w 45"/>
              <a:gd name="T11" fmla="*/ 2147483647 h 276"/>
              <a:gd name="T12" fmla="*/ 0 w 45"/>
              <a:gd name="T13" fmla="*/ 2147483647 h 276"/>
              <a:gd name="T14" fmla="*/ 2147483647 w 45"/>
              <a:gd name="T15" fmla="*/ 2147483647 h 276"/>
              <a:gd name="T16" fmla="*/ 2147483647 w 45"/>
              <a:gd name="T17" fmla="*/ 2147483647 h 276"/>
              <a:gd name="T18" fmla="*/ 2147483647 w 45"/>
              <a:gd name="T19" fmla="*/ 2147483647 h 276"/>
              <a:gd name="T20" fmla="*/ 2147483647 w 45"/>
              <a:gd name="T21" fmla="*/ 2147483647 h 276"/>
              <a:gd name="T22" fmla="*/ 2147483647 w 45"/>
              <a:gd name="T23" fmla="*/ 2147483647 h 276"/>
              <a:gd name="T24" fmla="*/ 2147483647 w 45"/>
              <a:gd name="T25" fmla="*/ 2147483647 h 276"/>
              <a:gd name="T26" fmla="*/ 2147483647 w 45"/>
              <a:gd name="T27" fmla="*/ 2147483647 h 276"/>
              <a:gd name="T28" fmla="*/ 2147483647 w 45"/>
              <a:gd name="T29" fmla="*/ 2147483647 h 276"/>
              <a:gd name="T30" fmla="*/ 2147483647 w 45"/>
              <a:gd name="T31" fmla="*/ 2147483647 h 276"/>
              <a:gd name="T32" fmla="*/ 2147483647 w 45"/>
              <a:gd name="T33" fmla="*/ 2147483647 h 276"/>
              <a:gd name="T34" fmla="*/ 2147483647 w 45"/>
              <a:gd name="T35" fmla="*/ 2147483647 h 276"/>
              <a:gd name="T36" fmla="*/ 2147483647 w 45"/>
              <a:gd name="T37" fmla="*/ 2147483647 h 276"/>
              <a:gd name="T38" fmla="*/ 2147483647 w 45"/>
              <a:gd name="T39" fmla="*/ 2147483647 h 276"/>
              <a:gd name="T40" fmla="*/ 2147483647 w 45"/>
              <a:gd name="T41" fmla="*/ 0 h 2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 h="276">
                <a:moveTo>
                  <a:pt x="22" y="0"/>
                </a:moveTo>
                <a:lnTo>
                  <a:pt x="22" y="0"/>
                </a:lnTo>
                <a:lnTo>
                  <a:pt x="13" y="33"/>
                </a:lnTo>
                <a:lnTo>
                  <a:pt x="6" y="68"/>
                </a:lnTo>
                <a:lnTo>
                  <a:pt x="1" y="102"/>
                </a:lnTo>
                <a:lnTo>
                  <a:pt x="0" y="138"/>
                </a:lnTo>
                <a:lnTo>
                  <a:pt x="1" y="175"/>
                </a:lnTo>
                <a:lnTo>
                  <a:pt x="6" y="210"/>
                </a:lnTo>
                <a:lnTo>
                  <a:pt x="13" y="244"/>
                </a:lnTo>
                <a:lnTo>
                  <a:pt x="22" y="276"/>
                </a:lnTo>
                <a:lnTo>
                  <a:pt x="32" y="244"/>
                </a:lnTo>
                <a:lnTo>
                  <a:pt x="39" y="210"/>
                </a:lnTo>
                <a:lnTo>
                  <a:pt x="44" y="175"/>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31" name="Freeform 75"/>
          <p:cNvSpPr>
            <a:spLocks/>
          </p:cNvSpPr>
          <p:nvPr/>
        </p:nvSpPr>
        <p:spPr bwMode="auto">
          <a:xfrm>
            <a:off x="5876925" y="1968500"/>
            <a:ext cx="460375" cy="471488"/>
          </a:xfrm>
          <a:custGeom>
            <a:avLst/>
            <a:gdLst>
              <a:gd name="T0" fmla="*/ 2147483647 w 222"/>
              <a:gd name="T1" fmla="*/ 0 h 230"/>
              <a:gd name="T2" fmla="*/ 2147483647 w 222"/>
              <a:gd name="T3" fmla="*/ 0 h 230"/>
              <a:gd name="T4" fmla="*/ 2147483647 w 222"/>
              <a:gd name="T5" fmla="*/ 2147483647 h 230"/>
              <a:gd name="T6" fmla="*/ 2147483647 w 222"/>
              <a:gd name="T7" fmla="*/ 2147483647 h 230"/>
              <a:gd name="T8" fmla="*/ 2147483647 w 222"/>
              <a:gd name="T9" fmla="*/ 2147483647 h 230"/>
              <a:gd name="T10" fmla="*/ 2147483647 w 222"/>
              <a:gd name="T11" fmla="*/ 2147483647 h 230"/>
              <a:gd name="T12" fmla="*/ 2147483647 w 222"/>
              <a:gd name="T13" fmla="*/ 2147483647 h 230"/>
              <a:gd name="T14" fmla="*/ 2147483647 w 222"/>
              <a:gd name="T15" fmla="*/ 2147483647 h 230"/>
              <a:gd name="T16" fmla="*/ 2147483647 w 222"/>
              <a:gd name="T17" fmla="*/ 2147483647 h 230"/>
              <a:gd name="T18" fmla="*/ 2147483647 w 222"/>
              <a:gd name="T19" fmla="*/ 2147483647 h 230"/>
              <a:gd name="T20" fmla="*/ 0 w 222"/>
              <a:gd name="T21" fmla="*/ 2147483647 h 230"/>
              <a:gd name="T22" fmla="*/ 2147483647 w 222"/>
              <a:gd name="T23" fmla="*/ 2147483647 h 230"/>
              <a:gd name="T24" fmla="*/ 2147483647 w 222"/>
              <a:gd name="T25" fmla="*/ 2147483647 h 230"/>
              <a:gd name="T26" fmla="*/ 2147483647 w 222"/>
              <a:gd name="T27" fmla="*/ 2147483647 h 230"/>
              <a:gd name="T28" fmla="*/ 2147483647 w 222"/>
              <a:gd name="T29" fmla="*/ 2147483647 h 230"/>
              <a:gd name="T30" fmla="*/ 2147483647 w 222"/>
              <a:gd name="T31" fmla="*/ 2147483647 h 230"/>
              <a:gd name="T32" fmla="*/ 2147483647 w 222"/>
              <a:gd name="T33" fmla="*/ 2147483647 h 230"/>
              <a:gd name="T34" fmla="*/ 2147483647 w 222"/>
              <a:gd name="T35" fmla="*/ 2147483647 h 230"/>
              <a:gd name="T36" fmla="*/ 2147483647 w 222"/>
              <a:gd name="T37" fmla="*/ 2147483647 h 230"/>
              <a:gd name="T38" fmla="*/ 2147483647 w 222"/>
              <a:gd name="T39" fmla="*/ 2147483647 h 230"/>
              <a:gd name="T40" fmla="*/ 2147483647 w 222"/>
              <a:gd name="T41" fmla="*/ 2147483647 h 230"/>
              <a:gd name="T42" fmla="*/ 2147483647 w 222"/>
              <a:gd name="T43" fmla="*/ 2147483647 h 230"/>
              <a:gd name="T44" fmla="*/ 2147483647 w 222"/>
              <a:gd name="T45" fmla="*/ 2147483647 h 230"/>
              <a:gd name="T46" fmla="*/ 2147483647 w 222"/>
              <a:gd name="T47" fmla="*/ 2147483647 h 230"/>
              <a:gd name="T48" fmla="*/ 2147483647 w 222"/>
              <a:gd name="T49" fmla="*/ 2147483647 h 230"/>
              <a:gd name="T50" fmla="*/ 2147483647 w 222"/>
              <a:gd name="T51" fmla="*/ 2147483647 h 230"/>
              <a:gd name="T52" fmla="*/ 2147483647 w 222"/>
              <a:gd name="T53" fmla="*/ 2147483647 h 230"/>
              <a:gd name="T54" fmla="*/ 2147483647 w 222"/>
              <a:gd name="T55" fmla="*/ 2147483647 h 230"/>
              <a:gd name="T56" fmla="*/ 2147483647 w 222"/>
              <a:gd name="T57" fmla="*/ 2147483647 h 230"/>
              <a:gd name="T58" fmla="*/ 2147483647 w 222"/>
              <a:gd name="T59" fmla="*/ 2147483647 h 230"/>
              <a:gd name="T60" fmla="*/ 2147483647 w 222"/>
              <a:gd name="T61" fmla="*/ 2147483647 h 230"/>
              <a:gd name="T62" fmla="*/ 2147483647 w 222"/>
              <a:gd name="T63" fmla="*/ 2147483647 h 230"/>
              <a:gd name="T64" fmla="*/ 2147483647 w 222"/>
              <a:gd name="T65" fmla="*/ 2147483647 h 230"/>
              <a:gd name="T66" fmla="*/ 2147483647 w 222"/>
              <a:gd name="T67" fmla="*/ 2147483647 h 230"/>
              <a:gd name="T68" fmla="*/ 2147483647 w 222"/>
              <a:gd name="T69" fmla="*/ 2147483647 h 230"/>
              <a:gd name="T70" fmla="*/ 2147483647 w 222"/>
              <a:gd name="T71" fmla="*/ 2147483647 h 230"/>
              <a:gd name="T72" fmla="*/ 2147483647 w 222"/>
              <a:gd name="T73" fmla="*/ 2147483647 h 230"/>
              <a:gd name="T74" fmla="*/ 2147483647 w 222"/>
              <a:gd name="T75" fmla="*/ 2147483647 h 230"/>
              <a:gd name="T76" fmla="*/ 2147483647 w 222"/>
              <a:gd name="T77" fmla="*/ 2147483647 h 230"/>
              <a:gd name="T78" fmla="*/ 2147483647 w 222"/>
              <a:gd name="T79" fmla="*/ 2147483647 h 230"/>
              <a:gd name="T80" fmla="*/ 2147483647 w 222"/>
              <a:gd name="T81" fmla="*/ 2147483647 h 230"/>
              <a:gd name="T82" fmla="*/ 2147483647 w 222"/>
              <a:gd name="T83" fmla="*/ 2147483647 h 230"/>
              <a:gd name="T84" fmla="*/ 2147483647 w 222"/>
              <a:gd name="T85" fmla="*/ 2147483647 h 230"/>
              <a:gd name="T86" fmla="*/ 2147483647 w 222"/>
              <a:gd name="T87" fmla="*/ 2147483647 h 230"/>
              <a:gd name="T88" fmla="*/ 2147483647 w 222"/>
              <a:gd name="T89" fmla="*/ 2147483647 h 230"/>
              <a:gd name="T90" fmla="*/ 2147483647 w 222"/>
              <a:gd name="T91" fmla="*/ 2147483647 h 230"/>
              <a:gd name="T92" fmla="*/ 2147483647 w 222"/>
              <a:gd name="T93" fmla="*/ 2147483647 h 230"/>
              <a:gd name="T94" fmla="*/ 2147483647 w 222"/>
              <a:gd name="T95" fmla="*/ 2147483647 h 230"/>
              <a:gd name="T96" fmla="*/ 2147483647 w 222"/>
              <a:gd name="T97" fmla="*/ 2147483647 h 230"/>
              <a:gd name="T98" fmla="*/ 2147483647 w 222"/>
              <a:gd name="T99" fmla="*/ 2147483647 h 230"/>
              <a:gd name="T100" fmla="*/ 2147483647 w 222"/>
              <a:gd name="T101" fmla="*/ 2147483647 h 230"/>
              <a:gd name="T102" fmla="*/ 2147483647 w 222"/>
              <a:gd name="T103" fmla="*/ 2147483647 h 230"/>
              <a:gd name="T104" fmla="*/ 2147483647 w 222"/>
              <a:gd name="T105" fmla="*/ 2147483647 h 230"/>
              <a:gd name="T106" fmla="*/ 2147483647 w 222"/>
              <a:gd name="T107" fmla="*/ 2147483647 h 230"/>
              <a:gd name="T108" fmla="*/ 2147483647 w 222"/>
              <a:gd name="T109" fmla="*/ 0 h 2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22" h="230">
                <a:moveTo>
                  <a:pt x="42" y="0"/>
                </a:moveTo>
                <a:lnTo>
                  <a:pt x="42" y="0"/>
                </a:lnTo>
                <a:lnTo>
                  <a:pt x="35" y="8"/>
                </a:lnTo>
                <a:lnTo>
                  <a:pt x="29" y="15"/>
                </a:lnTo>
                <a:lnTo>
                  <a:pt x="23" y="22"/>
                </a:lnTo>
                <a:lnTo>
                  <a:pt x="18" y="31"/>
                </a:lnTo>
                <a:lnTo>
                  <a:pt x="9" y="48"/>
                </a:lnTo>
                <a:lnTo>
                  <a:pt x="3" y="66"/>
                </a:lnTo>
                <a:lnTo>
                  <a:pt x="2" y="76"/>
                </a:lnTo>
                <a:lnTo>
                  <a:pt x="1" y="85"/>
                </a:lnTo>
                <a:lnTo>
                  <a:pt x="0" y="95"/>
                </a:lnTo>
                <a:lnTo>
                  <a:pt x="1" y="105"/>
                </a:lnTo>
                <a:lnTo>
                  <a:pt x="2" y="114"/>
                </a:lnTo>
                <a:lnTo>
                  <a:pt x="3" y="124"/>
                </a:lnTo>
                <a:lnTo>
                  <a:pt x="6" y="134"/>
                </a:lnTo>
                <a:lnTo>
                  <a:pt x="9" y="143"/>
                </a:lnTo>
                <a:lnTo>
                  <a:pt x="15" y="156"/>
                </a:lnTo>
                <a:lnTo>
                  <a:pt x="21" y="166"/>
                </a:lnTo>
                <a:lnTo>
                  <a:pt x="30" y="176"/>
                </a:lnTo>
                <a:lnTo>
                  <a:pt x="38" y="186"/>
                </a:lnTo>
                <a:lnTo>
                  <a:pt x="31" y="191"/>
                </a:lnTo>
                <a:lnTo>
                  <a:pt x="24" y="196"/>
                </a:lnTo>
                <a:lnTo>
                  <a:pt x="15" y="199"/>
                </a:lnTo>
                <a:lnTo>
                  <a:pt x="6" y="203"/>
                </a:lnTo>
                <a:lnTo>
                  <a:pt x="13" y="206"/>
                </a:lnTo>
                <a:lnTo>
                  <a:pt x="21" y="211"/>
                </a:lnTo>
                <a:lnTo>
                  <a:pt x="34" y="216"/>
                </a:lnTo>
                <a:lnTo>
                  <a:pt x="48" y="221"/>
                </a:lnTo>
                <a:lnTo>
                  <a:pt x="65" y="225"/>
                </a:lnTo>
                <a:lnTo>
                  <a:pt x="83" y="228"/>
                </a:lnTo>
                <a:lnTo>
                  <a:pt x="104" y="230"/>
                </a:lnTo>
                <a:lnTo>
                  <a:pt x="120" y="228"/>
                </a:lnTo>
                <a:lnTo>
                  <a:pt x="135" y="226"/>
                </a:lnTo>
                <a:lnTo>
                  <a:pt x="152" y="221"/>
                </a:lnTo>
                <a:lnTo>
                  <a:pt x="168" y="215"/>
                </a:lnTo>
                <a:lnTo>
                  <a:pt x="176" y="213"/>
                </a:lnTo>
                <a:lnTo>
                  <a:pt x="189" y="206"/>
                </a:lnTo>
                <a:lnTo>
                  <a:pt x="201" y="199"/>
                </a:lnTo>
                <a:lnTo>
                  <a:pt x="212" y="191"/>
                </a:lnTo>
                <a:lnTo>
                  <a:pt x="222" y="181"/>
                </a:lnTo>
                <a:lnTo>
                  <a:pt x="205" y="153"/>
                </a:lnTo>
                <a:lnTo>
                  <a:pt x="186" y="126"/>
                </a:lnTo>
                <a:lnTo>
                  <a:pt x="167" y="101"/>
                </a:lnTo>
                <a:lnTo>
                  <a:pt x="145" y="78"/>
                </a:lnTo>
                <a:lnTo>
                  <a:pt x="121" y="56"/>
                </a:lnTo>
                <a:lnTo>
                  <a:pt x="97" y="35"/>
                </a:lnTo>
                <a:lnTo>
                  <a:pt x="70" y="17"/>
                </a:lnTo>
                <a:lnTo>
                  <a:pt x="42" y="0"/>
                </a:lnTo>
                <a:close/>
              </a:path>
            </a:pathLst>
          </a:custGeom>
          <a:solidFill>
            <a:srgbClr val="8EC7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32" name="Freeform 76"/>
          <p:cNvSpPr>
            <a:spLocks/>
          </p:cNvSpPr>
          <p:nvPr/>
        </p:nvSpPr>
        <p:spPr bwMode="auto">
          <a:xfrm>
            <a:off x="5876925" y="1968500"/>
            <a:ext cx="460375" cy="471488"/>
          </a:xfrm>
          <a:custGeom>
            <a:avLst/>
            <a:gdLst>
              <a:gd name="T0" fmla="*/ 2147483647 w 222"/>
              <a:gd name="T1" fmla="*/ 0 h 230"/>
              <a:gd name="T2" fmla="*/ 2147483647 w 222"/>
              <a:gd name="T3" fmla="*/ 0 h 230"/>
              <a:gd name="T4" fmla="*/ 2147483647 w 222"/>
              <a:gd name="T5" fmla="*/ 2147483647 h 230"/>
              <a:gd name="T6" fmla="*/ 2147483647 w 222"/>
              <a:gd name="T7" fmla="*/ 2147483647 h 230"/>
              <a:gd name="T8" fmla="*/ 2147483647 w 222"/>
              <a:gd name="T9" fmla="*/ 2147483647 h 230"/>
              <a:gd name="T10" fmla="*/ 2147483647 w 222"/>
              <a:gd name="T11" fmla="*/ 2147483647 h 230"/>
              <a:gd name="T12" fmla="*/ 2147483647 w 222"/>
              <a:gd name="T13" fmla="*/ 2147483647 h 230"/>
              <a:gd name="T14" fmla="*/ 2147483647 w 222"/>
              <a:gd name="T15" fmla="*/ 2147483647 h 230"/>
              <a:gd name="T16" fmla="*/ 2147483647 w 222"/>
              <a:gd name="T17" fmla="*/ 2147483647 h 230"/>
              <a:gd name="T18" fmla="*/ 2147483647 w 222"/>
              <a:gd name="T19" fmla="*/ 2147483647 h 230"/>
              <a:gd name="T20" fmla="*/ 0 w 222"/>
              <a:gd name="T21" fmla="*/ 2147483647 h 230"/>
              <a:gd name="T22" fmla="*/ 2147483647 w 222"/>
              <a:gd name="T23" fmla="*/ 2147483647 h 230"/>
              <a:gd name="T24" fmla="*/ 2147483647 w 222"/>
              <a:gd name="T25" fmla="*/ 2147483647 h 230"/>
              <a:gd name="T26" fmla="*/ 2147483647 w 222"/>
              <a:gd name="T27" fmla="*/ 2147483647 h 230"/>
              <a:gd name="T28" fmla="*/ 2147483647 w 222"/>
              <a:gd name="T29" fmla="*/ 2147483647 h 230"/>
              <a:gd name="T30" fmla="*/ 2147483647 w 222"/>
              <a:gd name="T31" fmla="*/ 2147483647 h 230"/>
              <a:gd name="T32" fmla="*/ 2147483647 w 222"/>
              <a:gd name="T33" fmla="*/ 2147483647 h 230"/>
              <a:gd name="T34" fmla="*/ 2147483647 w 222"/>
              <a:gd name="T35" fmla="*/ 2147483647 h 230"/>
              <a:gd name="T36" fmla="*/ 2147483647 w 222"/>
              <a:gd name="T37" fmla="*/ 2147483647 h 230"/>
              <a:gd name="T38" fmla="*/ 2147483647 w 222"/>
              <a:gd name="T39" fmla="*/ 2147483647 h 230"/>
              <a:gd name="T40" fmla="*/ 2147483647 w 222"/>
              <a:gd name="T41" fmla="*/ 2147483647 h 230"/>
              <a:gd name="T42" fmla="*/ 2147483647 w 222"/>
              <a:gd name="T43" fmla="*/ 2147483647 h 230"/>
              <a:gd name="T44" fmla="*/ 2147483647 w 222"/>
              <a:gd name="T45" fmla="*/ 2147483647 h 230"/>
              <a:gd name="T46" fmla="*/ 2147483647 w 222"/>
              <a:gd name="T47" fmla="*/ 2147483647 h 230"/>
              <a:gd name="T48" fmla="*/ 2147483647 w 222"/>
              <a:gd name="T49" fmla="*/ 2147483647 h 230"/>
              <a:gd name="T50" fmla="*/ 2147483647 w 222"/>
              <a:gd name="T51" fmla="*/ 2147483647 h 230"/>
              <a:gd name="T52" fmla="*/ 2147483647 w 222"/>
              <a:gd name="T53" fmla="*/ 2147483647 h 230"/>
              <a:gd name="T54" fmla="*/ 2147483647 w 222"/>
              <a:gd name="T55" fmla="*/ 2147483647 h 230"/>
              <a:gd name="T56" fmla="*/ 2147483647 w 222"/>
              <a:gd name="T57" fmla="*/ 2147483647 h 230"/>
              <a:gd name="T58" fmla="*/ 2147483647 w 222"/>
              <a:gd name="T59" fmla="*/ 2147483647 h 230"/>
              <a:gd name="T60" fmla="*/ 2147483647 w 222"/>
              <a:gd name="T61" fmla="*/ 2147483647 h 230"/>
              <a:gd name="T62" fmla="*/ 2147483647 w 222"/>
              <a:gd name="T63" fmla="*/ 2147483647 h 230"/>
              <a:gd name="T64" fmla="*/ 2147483647 w 222"/>
              <a:gd name="T65" fmla="*/ 2147483647 h 230"/>
              <a:gd name="T66" fmla="*/ 2147483647 w 222"/>
              <a:gd name="T67" fmla="*/ 2147483647 h 230"/>
              <a:gd name="T68" fmla="*/ 2147483647 w 222"/>
              <a:gd name="T69" fmla="*/ 2147483647 h 230"/>
              <a:gd name="T70" fmla="*/ 2147483647 w 222"/>
              <a:gd name="T71" fmla="*/ 2147483647 h 230"/>
              <a:gd name="T72" fmla="*/ 2147483647 w 222"/>
              <a:gd name="T73" fmla="*/ 2147483647 h 230"/>
              <a:gd name="T74" fmla="*/ 2147483647 w 222"/>
              <a:gd name="T75" fmla="*/ 2147483647 h 230"/>
              <a:gd name="T76" fmla="*/ 2147483647 w 222"/>
              <a:gd name="T77" fmla="*/ 2147483647 h 230"/>
              <a:gd name="T78" fmla="*/ 2147483647 w 222"/>
              <a:gd name="T79" fmla="*/ 2147483647 h 230"/>
              <a:gd name="T80" fmla="*/ 2147483647 w 222"/>
              <a:gd name="T81" fmla="*/ 2147483647 h 230"/>
              <a:gd name="T82" fmla="*/ 2147483647 w 222"/>
              <a:gd name="T83" fmla="*/ 2147483647 h 230"/>
              <a:gd name="T84" fmla="*/ 2147483647 w 222"/>
              <a:gd name="T85" fmla="*/ 2147483647 h 230"/>
              <a:gd name="T86" fmla="*/ 2147483647 w 222"/>
              <a:gd name="T87" fmla="*/ 2147483647 h 230"/>
              <a:gd name="T88" fmla="*/ 2147483647 w 222"/>
              <a:gd name="T89" fmla="*/ 2147483647 h 230"/>
              <a:gd name="T90" fmla="*/ 2147483647 w 222"/>
              <a:gd name="T91" fmla="*/ 2147483647 h 230"/>
              <a:gd name="T92" fmla="*/ 2147483647 w 222"/>
              <a:gd name="T93" fmla="*/ 2147483647 h 230"/>
              <a:gd name="T94" fmla="*/ 2147483647 w 222"/>
              <a:gd name="T95" fmla="*/ 2147483647 h 230"/>
              <a:gd name="T96" fmla="*/ 2147483647 w 222"/>
              <a:gd name="T97" fmla="*/ 2147483647 h 230"/>
              <a:gd name="T98" fmla="*/ 2147483647 w 222"/>
              <a:gd name="T99" fmla="*/ 2147483647 h 230"/>
              <a:gd name="T100" fmla="*/ 2147483647 w 222"/>
              <a:gd name="T101" fmla="*/ 2147483647 h 230"/>
              <a:gd name="T102" fmla="*/ 2147483647 w 222"/>
              <a:gd name="T103" fmla="*/ 2147483647 h 230"/>
              <a:gd name="T104" fmla="*/ 2147483647 w 222"/>
              <a:gd name="T105" fmla="*/ 2147483647 h 230"/>
              <a:gd name="T106" fmla="*/ 2147483647 w 222"/>
              <a:gd name="T107" fmla="*/ 2147483647 h 230"/>
              <a:gd name="T108" fmla="*/ 2147483647 w 222"/>
              <a:gd name="T109" fmla="*/ 0 h 2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22" h="230">
                <a:moveTo>
                  <a:pt x="42" y="0"/>
                </a:moveTo>
                <a:lnTo>
                  <a:pt x="42" y="0"/>
                </a:lnTo>
                <a:lnTo>
                  <a:pt x="35" y="8"/>
                </a:lnTo>
                <a:lnTo>
                  <a:pt x="29" y="15"/>
                </a:lnTo>
                <a:lnTo>
                  <a:pt x="23" y="22"/>
                </a:lnTo>
                <a:lnTo>
                  <a:pt x="18" y="31"/>
                </a:lnTo>
                <a:lnTo>
                  <a:pt x="9" y="48"/>
                </a:lnTo>
                <a:lnTo>
                  <a:pt x="3" y="66"/>
                </a:lnTo>
                <a:lnTo>
                  <a:pt x="2" y="76"/>
                </a:lnTo>
                <a:lnTo>
                  <a:pt x="1" y="85"/>
                </a:lnTo>
                <a:lnTo>
                  <a:pt x="0" y="95"/>
                </a:lnTo>
                <a:lnTo>
                  <a:pt x="1" y="105"/>
                </a:lnTo>
                <a:lnTo>
                  <a:pt x="2" y="114"/>
                </a:lnTo>
                <a:lnTo>
                  <a:pt x="3" y="124"/>
                </a:lnTo>
                <a:lnTo>
                  <a:pt x="6" y="134"/>
                </a:lnTo>
                <a:lnTo>
                  <a:pt x="9" y="143"/>
                </a:lnTo>
                <a:lnTo>
                  <a:pt x="15" y="156"/>
                </a:lnTo>
                <a:lnTo>
                  <a:pt x="21" y="166"/>
                </a:lnTo>
                <a:lnTo>
                  <a:pt x="30" y="176"/>
                </a:lnTo>
                <a:lnTo>
                  <a:pt x="38" y="186"/>
                </a:lnTo>
                <a:lnTo>
                  <a:pt x="31" y="191"/>
                </a:lnTo>
                <a:lnTo>
                  <a:pt x="24" y="196"/>
                </a:lnTo>
                <a:lnTo>
                  <a:pt x="15" y="199"/>
                </a:lnTo>
                <a:lnTo>
                  <a:pt x="6" y="203"/>
                </a:lnTo>
                <a:lnTo>
                  <a:pt x="13" y="206"/>
                </a:lnTo>
                <a:lnTo>
                  <a:pt x="21" y="211"/>
                </a:lnTo>
                <a:lnTo>
                  <a:pt x="34" y="216"/>
                </a:lnTo>
                <a:lnTo>
                  <a:pt x="48" y="221"/>
                </a:lnTo>
                <a:lnTo>
                  <a:pt x="65" y="225"/>
                </a:lnTo>
                <a:lnTo>
                  <a:pt x="83" y="228"/>
                </a:lnTo>
                <a:lnTo>
                  <a:pt x="104" y="230"/>
                </a:lnTo>
                <a:lnTo>
                  <a:pt x="120" y="228"/>
                </a:lnTo>
                <a:lnTo>
                  <a:pt x="135" y="226"/>
                </a:lnTo>
                <a:lnTo>
                  <a:pt x="152" y="221"/>
                </a:lnTo>
                <a:lnTo>
                  <a:pt x="168" y="215"/>
                </a:lnTo>
                <a:lnTo>
                  <a:pt x="176" y="213"/>
                </a:lnTo>
                <a:lnTo>
                  <a:pt x="189" y="206"/>
                </a:lnTo>
                <a:lnTo>
                  <a:pt x="201" y="199"/>
                </a:lnTo>
                <a:lnTo>
                  <a:pt x="212" y="191"/>
                </a:lnTo>
                <a:lnTo>
                  <a:pt x="222" y="181"/>
                </a:lnTo>
                <a:lnTo>
                  <a:pt x="205" y="153"/>
                </a:lnTo>
                <a:lnTo>
                  <a:pt x="186" y="126"/>
                </a:lnTo>
                <a:lnTo>
                  <a:pt x="167" y="101"/>
                </a:lnTo>
                <a:lnTo>
                  <a:pt x="145" y="78"/>
                </a:lnTo>
                <a:lnTo>
                  <a:pt x="121" y="56"/>
                </a:lnTo>
                <a:lnTo>
                  <a:pt x="97" y="35"/>
                </a:lnTo>
                <a:lnTo>
                  <a:pt x="70" y="17"/>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33" name="Freeform 77"/>
          <p:cNvSpPr>
            <a:spLocks/>
          </p:cNvSpPr>
          <p:nvPr/>
        </p:nvSpPr>
        <p:spPr bwMode="auto">
          <a:xfrm>
            <a:off x="5910263" y="1790700"/>
            <a:ext cx="566737" cy="571500"/>
          </a:xfrm>
          <a:custGeom>
            <a:avLst/>
            <a:gdLst>
              <a:gd name="T0" fmla="*/ 2147483647 w 275"/>
              <a:gd name="T1" fmla="*/ 2147483647 h 277"/>
              <a:gd name="T2" fmla="*/ 2147483647 w 275"/>
              <a:gd name="T3" fmla="*/ 2147483647 h 277"/>
              <a:gd name="T4" fmla="*/ 2147483647 w 275"/>
              <a:gd name="T5" fmla="*/ 2147483647 h 277"/>
              <a:gd name="T6" fmla="*/ 2147483647 w 275"/>
              <a:gd name="T7" fmla="*/ 2147483647 h 277"/>
              <a:gd name="T8" fmla="*/ 0 w 275"/>
              <a:gd name="T9" fmla="*/ 2147483647 h 277"/>
              <a:gd name="T10" fmla="*/ 2147483647 w 275"/>
              <a:gd name="T11" fmla="*/ 2147483647 h 277"/>
              <a:gd name="T12" fmla="*/ 2147483647 w 275"/>
              <a:gd name="T13" fmla="*/ 2147483647 h 277"/>
              <a:gd name="T14" fmla="*/ 2147483647 w 275"/>
              <a:gd name="T15" fmla="*/ 2147483647 h 277"/>
              <a:gd name="T16" fmla="*/ 2147483647 w 275"/>
              <a:gd name="T17" fmla="*/ 2147483647 h 277"/>
              <a:gd name="T18" fmla="*/ 2147483647 w 275"/>
              <a:gd name="T19" fmla="*/ 2147483647 h 277"/>
              <a:gd name="T20" fmla="*/ 2147483647 w 275"/>
              <a:gd name="T21" fmla="*/ 2147483647 h 277"/>
              <a:gd name="T22" fmla="*/ 2147483647 w 275"/>
              <a:gd name="T23" fmla="*/ 2147483647 h 277"/>
              <a:gd name="T24" fmla="*/ 2147483647 w 275"/>
              <a:gd name="T25" fmla="*/ 2147483647 h 277"/>
              <a:gd name="T26" fmla="*/ 2147483647 w 275"/>
              <a:gd name="T27" fmla="*/ 2147483647 h 277"/>
              <a:gd name="T28" fmla="*/ 2147483647 w 275"/>
              <a:gd name="T29" fmla="*/ 2147483647 h 277"/>
              <a:gd name="T30" fmla="*/ 2147483647 w 275"/>
              <a:gd name="T31" fmla="*/ 2147483647 h 277"/>
              <a:gd name="T32" fmla="*/ 2147483647 w 275"/>
              <a:gd name="T33" fmla="*/ 2147483647 h 277"/>
              <a:gd name="T34" fmla="*/ 2147483647 w 275"/>
              <a:gd name="T35" fmla="*/ 2147483647 h 277"/>
              <a:gd name="T36" fmla="*/ 2147483647 w 275"/>
              <a:gd name="T37" fmla="*/ 2147483647 h 277"/>
              <a:gd name="T38" fmla="*/ 2147483647 w 275"/>
              <a:gd name="T39" fmla="*/ 2147483647 h 277"/>
              <a:gd name="T40" fmla="*/ 2147483647 w 275"/>
              <a:gd name="T41" fmla="*/ 0 h 277"/>
              <a:gd name="T42" fmla="*/ 2147483647 w 275"/>
              <a:gd name="T43" fmla="*/ 2147483647 h 277"/>
              <a:gd name="T44" fmla="*/ 2147483647 w 275"/>
              <a:gd name="T45" fmla="*/ 2147483647 h 277"/>
              <a:gd name="T46" fmla="*/ 2147483647 w 275"/>
              <a:gd name="T47" fmla="*/ 2147483647 h 277"/>
              <a:gd name="T48" fmla="*/ 2147483647 w 275"/>
              <a:gd name="T49" fmla="*/ 2147483647 h 277"/>
              <a:gd name="T50" fmla="*/ 2147483647 w 275"/>
              <a:gd name="T51" fmla="*/ 2147483647 h 277"/>
              <a:gd name="T52" fmla="*/ 2147483647 w 275"/>
              <a:gd name="T53" fmla="*/ 2147483647 h 277"/>
              <a:gd name="T54" fmla="*/ 2147483647 w 275"/>
              <a:gd name="T55" fmla="*/ 2147483647 h 277"/>
              <a:gd name="T56" fmla="*/ 2147483647 w 275"/>
              <a:gd name="T57" fmla="*/ 2147483647 h 277"/>
              <a:gd name="T58" fmla="*/ 2147483647 w 275"/>
              <a:gd name="T59" fmla="*/ 2147483647 h 277"/>
              <a:gd name="T60" fmla="*/ 2147483647 w 275"/>
              <a:gd name="T61" fmla="*/ 2147483647 h 277"/>
              <a:gd name="T62" fmla="*/ 2147483647 w 275"/>
              <a:gd name="T63" fmla="*/ 2147483647 h 277"/>
              <a:gd name="T64" fmla="*/ 2147483647 w 275"/>
              <a:gd name="T65" fmla="*/ 2147483647 h 277"/>
              <a:gd name="T66" fmla="*/ 2147483647 w 275"/>
              <a:gd name="T67" fmla="*/ 2147483647 h 277"/>
              <a:gd name="T68" fmla="*/ 2147483647 w 275"/>
              <a:gd name="T69" fmla="*/ 2147483647 h 277"/>
              <a:gd name="T70" fmla="*/ 2147483647 w 275"/>
              <a:gd name="T71" fmla="*/ 2147483647 h 277"/>
              <a:gd name="T72" fmla="*/ 2147483647 w 275"/>
              <a:gd name="T73" fmla="*/ 2147483647 h 277"/>
              <a:gd name="T74" fmla="*/ 2147483647 w 275"/>
              <a:gd name="T75" fmla="*/ 2147483647 h 277"/>
              <a:gd name="T76" fmla="*/ 2147483647 w 275"/>
              <a:gd name="T77" fmla="*/ 2147483647 h 2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5" h="277">
                <a:moveTo>
                  <a:pt x="117" y="277"/>
                </a:moveTo>
                <a:lnTo>
                  <a:pt x="117" y="277"/>
                </a:lnTo>
                <a:lnTo>
                  <a:pt x="96" y="276"/>
                </a:lnTo>
                <a:lnTo>
                  <a:pt x="77" y="272"/>
                </a:lnTo>
                <a:lnTo>
                  <a:pt x="60" y="268"/>
                </a:lnTo>
                <a:lnTo>
                  <a:pt x="45" y="263"/>
                </a:lnTo>
                <a:lnTo>
                  <a:pt x="32" y="259"/>
                </a:lnTo>
                <a:lnTo>
                  <a:pt x="24" y="254"/>
                </a:lnTo>
                <a:lnTo>
                  <a:pt x="14" y="249"/>
                </a:lnTo>
                <a:lnTo>
                  <a:pt x="0" y="240"/>
                </a:lnTo>
                <a:lnTo>
                  <a:pt x="16" y="236"/>
                </a:lnTo>
                <a:lnTo>
                  <a:pt x="28" y="231"/>
                </a:lnTo>
                <a:lnTo>
                  <a:pt x="39" y="225"/>
                </a:lnTo>
                <a:lnTo>
                  <a:pt x="32" y="216"/>
                </a:lnTo>
                <a:lnTo>
                  <a:pt x="26" y="206"/>
                </a:lnTo>
                <a:lnTo>
                  <a:pt x="21" y="197"/>
                </a:lnTo>
                <a:lnTo>
                  <a:pt x="16" y="187"/>
                </a:lnTo>
                <a:lnTo>
                  <a:pt x="11" y="174"/>
                </a:lnTo>
                <a:lnTo>
                  <a:pt x="8" y="160"/>
                </a:lnTo>
                <a:lnTo>
                  <a:pt x="7" y="147"/>
                </a:lnTo>
                <a:lnTo>
                  <a:pt x="5" y="134"/>
                </a:lnTo>
                <a:lnTo>
                  <a:pt x="7" y="122"/>
                </a:lnTo>
                <a:lnTo>
                  <a:pt x="8" y="108"/>
                </a:lnTo>
                <a:lnTo>
                  <a:pt x="11" y="96"/>
                </a:lnTo>
                <a:lnTo>
                  <a:pt x="16" y="84"/>
                </a:lnTo>
                <a:lnTo>
                  <a:pt x="21" y="72"/>
                </a:lnTo>
                <a:lnTo>
                  <a:pt x="28" y="61"/>
                </a:lnTo>
                <a:lnTo>
                  <a:pt x="36" y="50"/>
                </a:lnTo>
                <a:lnTo>
                  <a:pt x="44" y="40"/>
                </a:lnTo>
                <a:lnTo>
                  <a:pt x="54" y="32"/>
                </a:lnTo>
                <a:lnTo>
                  <a:pt x="65" y="23"/>
                </a:lnTo>
                <a:lnTo>
                  <a:pt x="76" y="17"/>
                </a:lnTo>
                <a:lnTo>
                  <a:pt x="89" y="11"/>
                </a:lnTo>
                <a:lnTo>
                  <a:pt x="101" y="6"/>
                </a:lnTo>
                <a:lnTo>
                  <a:pt x="113" y="3"/>
                </a:lnTo>
                <a:lnTo>
                  <a:pt x="127" y="1"/>
                </a:lnTo>
                <a:lnTo>
                  <a:pt x="140" y="0"/>
                </a:lnTo>
                <a:lnTo>
                  <a:pt x="150" y="1"/>
                </a:lnTo>
                <a:lnTo>
                  <a:pt x="161" y="3"/>
                </a:lnTo>
                <a:lnTo>
                  <a:pt x="170" y="4"/>
                </a:lnTo>
                <a:lnTo>
                  <a:pt x="180" y="6"/>
                </a:lnTo>
                <a:lnTo>
                  <a:pt x="198" y="14"/>
                </a:lnTo>
                <a:lnTo>
                  <a:pt x="215" y="23"/>
                </a:lnTo>
                <a:lnTo>
                  <a:pt x="230" y="35"/>
                </a:lnTo>
                <a:lnTo>
                  <a:pt x="244" y="50"/>
                </a:lnTo>
                <a:lnTo>
                  <a:pt x="249" y="57"/>
                </a:lnTo>
                <a:lnTo>
                  <a:pt x="255" y="66"/>
                </a:lnTo>
                <a:lnTo>
                  <a:pt x="260" y="74"/>
                </a:lnTo>
                <a:lnTo>
                  <a:pt x="264" y="84"/>
                </a:lnTo>
                <a:lnTo>
                  <a:pt x="269" y="96"/>
                </a:lnTo>
                <a:lnTo>
                  <a:pt x="272" y="109"/>
                </a:lnTo>
                <a:lnTo>
                  <a:pt x="273" y="123"/>
                </a:lnTo>
                <a:lnTo>
                  <a:pt x="275" y="136"/>
                </a:lnTo>
                <a:lnTo>
                  <a:pt x="273" y="149"/>
                </a:lnTo>
                <a:lnTo>
                  <a:pt x="272" y="162"/>
                </a:lnTo>
                <a:lnTo>
                  <a:pt x="269" y="175"/>
                </a:lnTo>
                <a:lnTo>
                  <a:pt x="264" y="187"/>
                </a:lnTo>
                <a:lnTo>
                  <a:pt x="259" y="198"/>
                </a:lnTo>
                <a:lnTo>
                  <a:pt x="252" y="209"/>
                </a:lnTo>
                <a:lnTo>
                  <a:pt x="244" y="220"/>
                </a:lnTo>
                <a:lnTo>
                  <a:pt x="236" y="230"/>
                </a:lnTo>
                <a:lnTo>
                  <a:pt x="226" y="238"/>
                </a:lnTo>
                <a:lnTo>
                  <a:pt x="215" y="246"/>
                </a:lnTo>
                <a:lnTo>
                  <a:pt x="204" y="254"/>
                </a:lnTo>
                <a:lnTo>
                  <a:pt x="192" y="260"/>
                </a:lnTo>
                <a:lnTo>
                  <a:pt x="185" y="262"/>
                </a:lnTo>
                <a:lnTo>
                  <a:pt x="168" y="268"/>
                </a:lnTo>
                <a:lnTo>
                  <a:pt x="152" y="273"/>
                </a:lnTo>
                <a:lnTo>
                  <a:pt x="134" y="276"/>
                </a:lnTo>
                <a:lnTo>
                  <a:pt x="117" y="277"/>
                </a:lnTo>
                <a:close/>
              </a:path>
            </a:pathLst>
          </a:custGeom>
          <a:solidFill>
            <a:srgbClr val="25B3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r>
              <a:rPr lang="en-US" sz="3200" b="1" smtClean="0">
                <a:solidFill>
                  <a:prstClr val="black"/>
                </a:solidFill>
                <a:cs typeface="Arial" pitchFamily="34" charset="0"/>
              </a:rPr>
              <a:t>H</a:t>
            </a:r>
          </a:p>
        </p:txBody>
      </p:sp>
      <p:sp>
        <p:nvSpPr>
          <p:cNvPr id="9234" name="Freeform 78"/>
          <p:cNvSpPr>
            <a:spLocks noEditPoints="1"/>
          </p:cNvSpPr>
          <p:nvPr/>
        </p:nvSpPr>
        <p:spPr bwMode="auto">
          <a:xfrm>
            <a:off x="5815013" y="1868488"/>
            <a:ext cx="617537" cy="604837"/>
          </a:xfrm>
          <a:custGeom>
            <a:avLst/>
            <a:gdLst>
              <a:gd name="T0" fmla="*/ 2147483647 w 300"/>
              <a:gd name="T1" fmla="*/ 2147483647 h 291"/>
              <a:gd name="T2" fmla="*/ 2147483647 w 300"/>
              <a:gd name="T3" fmla="*/ 2147483647 h 291"/>
              <a:gd name="T4" fmla="*/ 2147483647 w 300"/>
              <a:gd name="T5" fmla="*/ 2147483647 h 291"/>
              <a:gd name="T6" fmla="*/ 2147483647 w 300"/>
              <a:gd name="T7" fmla="*/ 2147483647 h 291"/>
              <a:gd name="T8" fmla="*/ 2147483647 w 300"/>
              <a:gd name="T9" fmla="*/ 2147483647 h 291"/>
              <a:gd name="T10" fmla="*/ 2147483647 w 300"/>
              <a:gd name="T11" fmla="*/ 2147483647 h 291"/>
              <a:gd name="T12" fmla="*/ 2147483647 w 300"/>
              <a:gd name="T13" fmla="*/ 2147483647 h 291"/>
              <a:gd name="T14" fmla="*/ 2147483647 w 300"/>
              <a:gd name="T15" fmla="*/ 2147483647 h 291"/>
              <a:gd name="T16" fmla="*/ 2147483647 w 300"/>
              <a:gd name="T17" fmla="*/ 2147483647 h 291"/>
              <a:gd name="T18" fmla="*/ 2147483647 w 300"/>
              <a:gd name="T19" fmla="*/ 2147483647 h 291"/>
              <a:gd name="T20" fmla="*/ 2147483647 w 300"/>
              <a:gd name="T21" fmla="*/ 2147483647 h 291"/>
              <a:gd name="T22" fmla="*/ 2147483647 w 300"/>
              <a:gd name="T23" fmla="*/ 2147483647 h 291"/>
              <a:gd name="T24" fmla="*/ 2147483647 w 300"/>
              <a:gd name="T25" fmla="*/ 2147483647 h 291"/>
              <a:gd name="T26" fmla="*/ 2147483647 w 300"/>
              <a:gd name="T27" fmla="*/ 2147483647 h 291"/>
              <a:gd name="T28" fmla="*/ 2147483647 w 300"/>
              <a:gd name="T29" fmla="*/ 2147483647 h 291"/>
              <a:gd name="T30" fmla="*/ 2147483647 w 300"/>
              <a:gd name="T31" fmla="*/ 2147483647 h 291"/>
              <a:gd name="T32" fmla="*/ 2147483647 w 300"/>
              <a:gd name="T33" fmla="*/ 2147483647 h 291"/>
              <a:gd name="T34" fmla="*/ 2147483647 w 300"/>
              <a:gd name="T35" fmla="*/ 2147483647 h 291"/>
              <a:gd name="T36" fmla="*/ 2147483647 w 300"/>
              <a:gd name="T37" fmla="*/ 2147483647 h 291"/>
              <a:gd name="T38" fmla="*/ 2147483647 w 300"/>
              <a:gd name="T39" fmla="*/ 2147483647 h 291"/>
              <a:gd name="T40" fmla="*/ 2147483647 w 300"/>
              <a:gd name="T41" fmla="*/ 2147483647 h 291"/>
              <a:gd name="T42" fmla="*/ 2147483647 w 300"/>
              <a:gd name="T43" fmla="*/ 2147483647 h 291"/>
              <a:gd name="T44" fmla="*/ 2147483647 w 300"/>
              <a:gd name="T45" fmla="*/ 2147483647 h 291"/>
              <a:gd name="T46" fmla="*/ 2147483647 w 300"/>
              <a:gd name="T47" fmla="*/ 2147483647 h 291"/>
              <a:gd name="T48" fmla="*/ 2147483647 w 300"/>
              <a:gd name="T49" fmla="*/ 2147483647 h 291"/>
              <a:gd name="T50" fmla="*/ 2147483647 w 300"/>
              <a:gd name="T51" fmla="*/ 0 h 291"/>
              <a:gd name="T52" fmla="*/ 2147483647 w 300"/>
              <a:gd name="T53" fmla="*/ 2147483647 h 291"/>
              <a:gd name="T54" fmla="*/ 2147483647 w 300"/>
              <a:gd name="T55" fmla="*/ 2147483647 h 291"/>
              <a:gd name="T56" fmla="*/ 2147483647 w 300"/>
              <a:gd name="T57" fmla="*/ 2147483647 h 291"/>
              <a:gd name="T58" fmla="*/ 2147483647 w 300"/>
              <a:gd name="T59" fmla="*/ 2147483647 h 291"/>
              <a:gd name="T60" fmla="*/ 2147483647 w 300"/>
              <a:gd name="T61" fmla="*/ 2147483647 h 291"/>
              <a:gd name="T62" fmla="*/ 2147483647 w 300"/>
              <a:gd name="T63" fmla="*/ 2147483647 h 291"/>
              <a:gd name="T64" fmla="*/ 2147483647 w 300"/>
              <a:gd name="T65" fmla="*/ 2147483647 h 291"/>
              <a:gd name="T66" fmla="*/ 2147483647 w 300"/>
              <a:gd name="T67" fmla="*/ 2147483647 h 291"/>
              <a:gd name="T68" fmla="*/ 2147483647 w 300"/>
              <a:gd name="T69" fmla="*/ 2147483647 h 291"/>
              <a:gd name="T70" fmla="*/ 2147483647 w 300"/>
              <a:gd name="T71" fmla="*/ 2147483647 h 291"/>
              <a:gd name="T72" fmla="*/ 2147483647 w 300"/>
              <a:gd name="T73" fmla="*/ 2147483647 h 291"/>
              <a:gd name="T74" fmla="*/ 2147483647 w 300"/>
              <a:gd name="T75" fmla="*/ 2147483647 h 291"/>
              <a:gd name="T76" fmla="*/ 2147483647 w 300"/>
              <a:gd name="T77" fmla="*/ 2147483647 h 291"/>
              <a:gd name="T78" fmla="*/ 2147483647 w 300"/>
              <a:gd name="T79" fmla="*/ 2147483647 h 291"/>
              <a:gd name="T80" fmla="*/ 2147483647 w 300"/>
              <a:gd name="T81" fmla="*/ 2147483647 h 291"/>
              <a:gd name="T82" fmla="*/ 2147483647 w 300"/>
              <a:gd name="T83" fmla="*/ 2147483647 h 291"/>
              <a:gd name="T84" fmla="*/ 2147483647 w 300"/>
              <a:gd name="T85" fmla="*/ 2147483647 h 291"/>
              <a:gd name="T86" fmla="*/ 2147483647 w 300"/>
              <a:gd name="T87" fmla="*/ 2147483647 h 291"/>
              <a:gd name="T88" fmla="*/ 2147483647 w 300"/>
              <a:gd name="T89" fmla="*/ 2147483647 h 291"/>
              <a:gd name="T90" fmla="*/ 2147483647 w 300"/>
              <a:gd name="T91" fmla="*/ 2147483647 h 291"/>
              <a:gd name="T92" fmla="*/ 2147483647 w 300"/>
              <a:gd name="T93" fmla="*/ 2147483647 h 291"/>
              <a:gd name="T94" fmla="*/ 2147483647 w 300"/>
              <a:gd name="T95" fmla="*/ 2147483647 h 291"/>
              <a:gd name="T96" fmla="*/ 2147483647 w 300"/>
              <a:gd name="T97" fmla="*/ 2147483647 h 291"/>
              <a:gd name="T98" fmla="*/ 2147483647 w 300"/>
              <a:gd name="T99" fmla="*/ 2147483647 h 291"/>
              <a:gd name="T100" fmla="*/ 2147483647 w 300"/>
              <a:gd name="T101" fmla="*/ 2147483647 h 291"/>
              <a:gd name="T102" fmla="*/ 2147483647 w 300"/>
              <a:gd name="T103" fmla="*/ 0 h 2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0" h="291">
                <a:moveTo>
                  <a:pt x="158" y="16"/>
                </a:moveTo>
                <a:lnTo>
                  <a:pt x="158" y="16"/>
                </a:lnTo>
                <a:lnTo>
                  <a:pt x="176" y="17"/>
                </a:lnTo>
                <a:lnTo>
                  <a:pt x="194" y="21"/>
                </a:lnTo>
                <a:lnTo>
                  <a:pt x="211" y="27"/>
                </a:lnTo>
                <a:lnTo>
                  <a:pt x="228" y="36"/>
                </a:lnTo>
                <a:lnTo>
                  <a:pt x="243" y="47"/>
                </a:lnTo>
                <a:lnTo>
                  <a:pt x="255" y="61"/>
                </a:lnTo>
                <a:lnTo>
                  <a:pt x="266" y="76"/>
                </a:lnTo>
                <a:lnTo>
                  <a:pt x="271" y="85"/>
                </a:lnTo>
                <a:lnTo>
                  <a:pt x="276" y="93"/>
                </a:lnTo>
                <a:lnTo>
                  <a:pt x="279" y="106"/>
                </a:lnTo>
                <a:lnTo>
                  <a:pt x="283" y="118"/>
                </a:lnTo>
                <a:lnTo>
                  <a:pt x="284" y="131"/>
                </a:lnTo>
                <a:lnTo>
                  <a:pt x="285" y="143"/>
                </a:lnTo>
                <a:lnTo>
                  <a:pt x="284" y="155"/>
                </a:lnTo>
                <a:lnTo>
                  <a:pt x="283" y="167"/>
                </a:lnTo>
                <a:lnTo>
                  <a:pt x="279" y="180"/>
                </a:lnTo>
                <a:lnTo>
                  <a:pt x="276" y="190"/>
                </a:lnTo>
                <a:lnTo>
                  <a:pt x="270" y="201"/>
                </a:lnTo>
                <a:lnTo>
                  <a:pt x="264" y="212"/>
                </a:lnTo>
                <a:lnTo>
                  <a:pt x="256" y="222"/>
                </a:lnTo>
                <a:lnTo>
                  <a:pt x="249" y="232"/>
                </a:lnTo>
                <a:lnTo>
                  <a:pt x="239" y="240"/>
                </a:lnTo>
                <a:lnTo>
                  <a:pt x="230" y="247"/>
                </a:lnTo>
                <a:lnTo>
                  <a:pt x="219" y="253"/>
                </a:lnTo>
                <a:lnTo>
                  <a:pt x="207" y="260"/>
                </a:lnTo>
                <a:lnTo>
                  <a:pt x="199" y="262"/>
                </a:lnTo>
                <a:lnTo>
                  <a:pt x="183" y="268"/>
                </a:lnTo>
                <a:lnTo>
                  <a:pt x="166" y="273"/>
                </a:lnTo>
                <a:lnTo>
                  <a:pt x="151" y="275"/>
                </a:lnTo>
                <a:lnTo>
                  <a:pt x="135" y="277"/>
                </a:lnTo>
                <a:lnTo>
                  <a:pt x="114" y="275"/>
                </a:lnTo>
                <a:lnTo>
                  <a:pt x="96" y="272"/>
                </a:lnTo>
                <a:lnTo>
                  <a:pt x="79" y="268"/>
                </a:lnTo>
                <a:lnTo>
                  <a:pt x="65" y="263"/>
                </a:lnTo>
                <a:lnTo>
                  <a:pt x="52" y="258"/>
                </a:lnTo>
                <a:lnTo>
                  <a:pt x="44" y="253"/>
                </a:lnTo>
                <a:lnTo>
                  <a:pt x="37" y="250"/>
                </a:lnTo>
                <a:lnTo>
                  <a:pt x="46" y="246"/>
                </a:lnTo>
                <a:lnTo>
                  <a:pt x="55" y="243"/>
                </a:lnTo>
                <a:lnTo>
                  <a:pt x="62" y="238"/>
                </a:lnTo>
                <a:lnTo>
                  <a:pt x="69" y="233"/>
                </a:lnTo>
                <a:lnTo>
                  <a:pt x="61" y="223"/>
                </a:lnTo>
                <a:lnTo>
                  <a:pt x="52" y="213"/>
                </a:lnTo>
                <a:lnTo>
                  <a:pt x="46" y="203"/>
                </a:lnTo>
                <a:lnTo>
                  <a:pt x="40" y="190"/>
                </a:lnTo>
                <a:lnTo>
                  <a:pt x="37" y="178"/>
                </a:lnTo>
                <a:lnTo>
                  <a:pt x="33" y="166"/>
                </a:lnTo>
                <a:lnTo>
                  <a:pt x="32" y="154"/>
                </a:lnTo>
                <a:lnTo>
                  <a:pt x="31" y="141"/>
                </a:lnTo>
                <a:lnTo>
                  <a:pt x="32" y="129"/>
                </a:lnTo>
                <a:lnTo>
                  <a:pt x="33" y="116"/>
                </a:lnTo>
                <a:lnTo>
                  <a:pt x="37" y="106"/>
                </a:lnTo>
                <a:lnTo>
                  <a:pt x="40" y="93"/>
                </a:lnTo>
                <a:lnTo>
                  <a:pt x="46" y="82"/>
                </a:lnTo>
                <a:lnTo>
                  <a:pt x="52" y="72"/>
                </a:lnTo>
                <a:lnTo>
                  <a:pt x="60" y="62"/>
                </a:lnTo>
                <a:lnTo>
                  <a:pt x="67" y="53"/>
                </a:lnTo>
                <a:lnTo>
                  <a:pt x="77" y="45"/>
                </a:lnTo>
                <a:lnTo>
                  <a:pt x="86" y="38"/>
                </a:lnTo>
                <a:lnTo>
                  <a:pt x="97" y="30"/>
                </a:lnTo>
                <a:lnTo>
                  <a:pt x="109" y="25"/>
                </a:lnTo>
                <a:lnTo>
                  <a:pt x="122" y="21"/>
                </a:lnTo>
                <a:lnTo>
                  <a:pt x="134" y="17"/>
                </a:lnTo>
                <a:lnTo>
                  <a:pt x="146" y="16"/>
                </a:lnTo>
                <a:lnTo>
                  <a:pt x="158" y="16"/>
                </a:lnTo>
                <a:close/>
                <a:moveTo>
                  <a:pt x="158" y="0"/>
                </a:moveTo>
                <a:lnTo>
                  <a:pt x="158" y="16"/>
                </a:lnTo>
                <a:lnTo>
                  <a:pt x="158" y="0"/>
                </a:lnTo>
                <a:lnTo>
                  <a:pt x="145" y="1"/>
                </a:lnTo>
                <a:lnTo>
                  <a:pt x="130" y="2"/>
                </a:lnTo>
                <a:lnTo>
                  <a:pt x="117" y="6"/>
                </a:lnTo>
                <a:lnTo>
                  <a:pt x="103" y="11"/>
                </a:lnTo>
                <a:lnTo>
                  <a:pt x="90" y="17"/>
                </a:lnTo>
                <a:lnTo>
                  <a:pt x="78" y="24"/>
                </a:lnTo>
                <a:lnTo>
                  <a:pt x="67" y="33"/>
                </a:lnTo>
                <a:lnTo>
                  <a:pt x="57" y="42"/>
                </a:lnTo>
                <a:lnTo>
                  <a:pt x="48" y="52"/>
                </a:lnTo>
                <a:lnTo>
                  <a:pt x="39" y="64"/>
                </a:lnTo>
                <a:lnTo>
                  <a:pt x="33" y="75"/>
                </a:lnTo>
                <a:lnTo>
                  <a:pt x="27" y="87"/>
                </a:lnTo>
                <a:lnTo>
                  <a:pt x="22" y="101"/>
                </a:lnTo>
                <a:lnTo>
                  <a:pt x="18" y="114"/>
                </a:lnTo>
                <a:lnTo>
                  <a:pt x="17" y="127"/>
                </a:lnTo>
                <a:lnTo>
                  <a:pt x="16" y="141"/>
                </a:lnTo>
                <a:lnTo>
                  <a:pt x="16" y="155"/>
                </a:lnTo>
                <a:lnTo>
                  <a:pt x="18" y="169"/>
                </a:lnTo>
                <a:lnTo>
                  <a:pt x="22" y="183"/>
                </a:lnTo>
                <a:lnTo>
                  <a:pt x="27" y="196"/>
                </a:lnTo>
                <a:lnTo>
                  <a:pt x="35" y="213"/>
                </a:lnTo>
                <a:lnTo>
                  <a:pt x="46" y="229"/>
                </a:lnTo>
                <a:lnTo>
                  <a:pt x="32" y="235"/>
                </a:lnTo>
                <a:lnTo>
                  <a:pt x="0" y="245"/>
                </a:lnTo>
                <a:lnTo>
                  <a:pt x="28" y="262"/>
                </a:lnTo>
                <a:lnTo>
                  <a:pt x="38" y="267"/>
                </a:lnTo>
                <a:lnTo>
                  <a:pt x="48" y="272"/>
                </a:lnTo>
                <a:lnTo>
                  <a:pt x="60" y="277"/>
                </a:lnTo>
                <a:lnTo>
                  <a:pt x="76" y="283"/>
                </a:lnTo>
                <a:lnTo>
                  <a:pt x="94" y="286"/>
                </a:lnTo>
                <a:lnTo>
                  <a:pt x="113" y="290"/>
                </a:lnTo>
                <a:lnTo>
                  <a:pt x="135" y="291"/>
                </a:lnTo>
                <a:lnTo>
                  <a:pt x="153" y="290"/>
                </a:lnTo>
                <a:lnTo>
                  <a:pt x="171" y="287"/>
                </a:lnTo>
                <a:lnTo>
                  <a:pt x="188" y="283"/>
                </a:lnTo>
                <a:lnTo>
                  <a:pt x="205" y="277"/>
                </a:lnTo>
                <a:lnTo>
                  <a:pt x="213" y="273"/>
                </a:lnTo>
                <a:lnTo>
                  <a:pt x="226" y="267"/>
                </a:lnTo>
                <a:lnTo>
                  <a:pt x="238" y="260"/>
                </a:lnTo>
                <a:lnTo>
                  <a:pt x="249" y="251"/>
                </a:lnTo>
                <a:lnTo>
                  <a:pt x="259" y="241"/>
                </a:lnTo>
                <a:lnTo>
                  <a:pt x="268" y="232"/>
                </a:lnTo>
                <a:lnTo>
                  <a:pt x="277" y="221"/>
                </a:lnTo>
                <a:lnTo>
                  <a:pt x="283" y="209"/>
                </a:lnTo>
                <a:lnTo>
                  <a:pt x="289" y="196"/>
                </a:lnTo>
                <a:lnTo>
                  <a:pt x="294" y="183"/>
                </a:lnTo>
                <a:lnTo>
                  <a:pt x="297" y="170"/>
                </a:lnTo>
                <a:lnTo>
                  <a:pt x="299" y="156"/>
                </a:lnTo>
                <a:lnTo>
                  <a:pt x="300" y="143"/>
                </a:lnTo>
                <a:lnTo>
                  <a:pt x="300" y="130"/>
                </a:lnTo>
                <a:lnTo>
                  <a:pt x="297" y="115"/>
                </a:lnTo>
                <a:lnTo>
                  <a:pt x="294" y="102"/>
                </a:lnTo>
                <a:lnTo>
                  <a:pt x="289" y="87"/>
                </a:lnTo>
                <a:lnTo>
                  <a:pt x="284" y="78"/>
                </a:lnTo>
                <a:lnTo>
                  <a:pt x="279" y="69"/>
                </a:lnTo>
                <a:lnTo>
                  <a:pt x="274" y="59"/>
                </a:lnTo>
                <a:lnTo>
                  <a:pt x="267" y="52"/>
                </a:lnTo>
                <a:lnTo>
                  <a:pt x="261" y="44"/>
                </a:lnTo>
                <a:lnTo>
                  <a:pt x="253" y="36"/>
                </a:lnTo>
                <a:lnTo>
                  <a:pt x="245" y="30"/>
                </a:lnTo>
                <a:lnTo>
                  <a:pt x="237" y="24"/>
                </a:lnTo>
                <a:lnTo>
                  <a:pt x="228" y="18"/>
                </a:lnTo>
                <a:lnTo>
                  <a:pt x="219" y="13"/>
                </a:lnTo>
                <a:lnTo>
                  <a:pt x="209" y="10"/>
                </a:lnTo>
                <a:lnTo>
                  <a:pt x="199" y="6"/>
                </a:lnTo>
                <a:lnTo>
                  <a:pt x="190" y="4"/>
                </a:lnTo>
                <a:lnTo>
                  <a:pt x="180" y="1"/>
                </a:lnTo>
                <a:lnTo>
                  <a:pt x="169" y="0"/>
                </a:lnTo>
                <a:lnTo>
                  <a:pt x="1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35" name="Freeform 79"/>
          <p:cNvSpPr>
            <a:spLocks/>
          </p:cNvSpPr>
          <p:nvPr/>
        </p:nvSpPr>
        <p:spPr bwMode="auto">
          <a:xfrm>
            <a:off x="5949950" y="1828800"/>
            <a:ext cx="527050" cy="538163"/>
          </a:xfrm>
          <a:custGeom>
            <a:avLst/>
            <a:gdLst>
              <a:gd name="T0" fmla="*/ 2147483647 w 254"/>
              <a:gd name="T1" fmla="*/ 0 h 261"/>
              <a:gd name="T2" fmla="*/ 2147483647 w 254"/>
              <a:gd name="T3" fmla="*/ 2147483647 h 261"/>
              <a:gd name="T4" fmla="*/ 2147483647 w 254"/>
              <a:gd name="T5" fmla="*/ 2147483647 h 261"/>
              <a:gd name="T6" fmla="*/ 2147483647 w 254"/>
              <a:gd name="T7" fmla="*/ 2147483647 h 261"/>
              <a:gd name="T8" fmla="*/ 2147483647 w 254"/>
              <a:gd name="T9" fmla="*/ 2147483647 h 261"/>
              <a:gd name="T10" fmla="*/ 2147483647 w 254"/>
              <a:gd name="T11" fmla="*/ 2147483647 h 261"/>
              <a:gd name="T12" fmla="*/ 2147483647 w 254"/>
              <a:gd name="T13" fmla="*/ 2147483647 h 261"/>
              <a:gd name="T14" fmla="*/ 2147483647 w 254"/>
              <a:gd name="T15" fmla="*/ 2147483647 h 261"/>
              <a:gd name="T16" fmla="*/ 2147483647 w 254"/>
              <a:gd name="T17" fmla="*/ 2147483647 h 261"/>
              <a:gd name="T18" fmla="*/ 2147483647 w 254"/>
              <a:gd name="T19" fmla="*/ 2147483647 h 261"/>
              <a:gd name="T20" fmla="*/ 2147483647 w 254"/>
              <a:gd name="T21" fmla="*/ 2147483647 h 261"/>
              <a:gd name="T22" fmla="*/ 2147483647 w 254"/>
              <a:gd name="T23" fmla="*/ 2147483647 h 261"/>
              <a:gd name="T24" fmla="*/ 2147483647 w 254"/>
              <a:gd name="T25" fmla="*/ 2147483647 h 261"/>
              <a:gd name="T26" fmla="*/ 2147483647 w 254"/>
              <a:gd name="T27" fmla="*/ 2147483647 h 261"/>
              <a:gd name="T28" fmla="*/ 2147483647 w 254"/>
              <a:gd name="T29" fmla="*/ 2147483647 h 261"/>
              <a:gd name="T30" fmla="*/ 2147483647 w 254"/>
              <a:gd name="T31" fmla="*/ 2147483647 h 261"/>
              <a:gd name="T32" fmla="*/ 2147483647 w 254"/>
              <a:gd name="T33" fmla="*/ 2147483647 h 261"/>
              <a:gd name="T34" fmla="*/ 2147483647 w 254"/>
              <a:gd name="T35" fmla="*/ 2147483647 h 261"/>
              <a:gd name="T36" fmla="*/ 2147483647 w 254"/>
              <a:gd name="T37" fmla="*/ 2147483647 h 261"/>
              <a:gd name="T38" fmla="*/ 2147483647 w 254"/>
              <a:gd name="T39" fmla="*/ 2147483647 h 261"/>
              <a:gd name="T40" fmla="*/ 2147483647 w 254"/>
              <a:gd name="T41" fmla="*/ 2147483647 h 261"/>
              <a:gd name="T42" fmla="*/ 2147483647 w 254"/>
              <a:gd name="T43" fmla="*/ 2147483647 h 261"/>
              <a:gd name="T44" fmla="*/ 2147483647 w 254"/>
              <a:gd name="T45" fmla="*/ 2147483647 h 261"/>
              <a:gd name="T46" fmla="*/ 2147483647 w 254"/>
              <a:gd name="T47" fmla="*/ 2147483647 h 261"/>
              <a:gd name="T48" fmla="*/ 2147483647 w 254"/>
              <a:gd name="T49" fmla="*/ 2147483647 h 261"/>
              <a:gd name="T50" fmla="*/ 2147483647 w 254"/>
              <a:gd name="T51" fmla="*/ 2147483647 h 261"/>
              <a:gd name="T52" fmla="*/ 2147483647 w 254"/>
              <a:gd name="T53" fmla="*/ 2147483647 h 261"/>
              <a:gd name="T54" fmla="*/ 2147483647 w 254"/>
              <a:gd name="T55" fmla="*/ 2147483647 h 261"/>
              <a:gd name="T56" fmla="*/ 0 w 254"/>
              <a:gd name="T57" fmla="*/ 2147483647 h 261"/>
              <a:gd name="T58" fmla="*/ 2147483647 w 254"/>
              <a:gd name="T59" fmla="*/ 2147483647 h 261"/>
              <a:gd name="T60" fmla="*/ 2147483647 w 254"/>
              <a:gd name="T61" fmla="*/ 2147483647 h 261"/>
              <a:gd name="T62" fmla="*/ 2147483647 w 254"/>
              <a:gd name="T63" fmla="*/ 2147483647 h 261"/>
              <a:gd name="T64" fmla="*/ 2147483647 w 254"/>
              <a:gd name="T65" fmla="*/ 2147483647 h 261"/>
              <a:gd name="T66" fmla="*/ 2147483647 w 254"/>
              <a:gd name="T67" fmla="*/ 2147483647 h 261"/>
              <a:gd name="T68" fmla="*/ 2147483647 w 254"/>
              <a:gd name="T69" fmla="*/ 2147483647 h 261"/>
              <a:gd name="T70" fmla="*/ 2147483647 w 254"/>
              <a:gd name="T71" fmla="*/ 2147483647 h 261"/>
              <a:gd name="T72" fmla="*/ 2147483647 w 254"/>
              <a:gd name="T73" fmla="*/ 0 h 2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4" h="261">
                <a:moveTo>
                  <a:pt x="127" y="0"/>
                </a:moveTo>
                <a:lnTo>
                  <a:pt x="127" y="0"/>
                </a:lnTo>
                <a:lnTo>
                  <a:pt x="145" y="1"/>
                </a:lnTo>
                <a:lnTo>
                  <a:pt x="163" y="5"/>
                </a:lnTo>
                <a:lnTo>
                  <a:pt x="180" y="11"/>
                </a:lnTo>
                <a:lnTo>
                  <a:pt x="197" y="20"/>
                </a:lnTo>
                <a:lnTo>
                  <a:pt x="212" y="31"/>
                </a:lnTo>
                <a:lnTo>
                  <a:pt x="224" y="45"/>
                </a:lnTo>
                <a:lnTo>
                  <a:pt x="235" y="60"/>
                </a:lnTo>
                <a:lnTo>
                  <a:pt x="240" y="69"/>
                </a:lnTo>
                <a:lnTo>
                  <a:pt x="245" y="77"/>
                </a:lnTo>
                <a:lnTo>
                  <a:pt x="248" y="90"/>
                </a:lnTo>
                <a:lnTo>
                  <a:pt x="252" y="102"/>
                </a:lnTo>
                <a:lnTo>
                  <a:pt x="253" y="115"/>
                </a:lnTo>
                <a:lnTo>
                  <a:pt x="254" y="127"/>
                </a:lnTo>
                <a:lnTo>
                  <a:pt x="253" y="139"/>
                </a:lnTo>
                <a:lnTo>
                  <a:pt x="252" y="151"/>
                </a:lnTo>
                <a:lnTo>
                  <a:pt x="248" y="164"/>
                </a:lnTo>
                <a:lnTo>
                  <a:pt x="245" y="174"/>
                </a:lnTo>
                <a:lnTo>
                  <a:pt x="239" y="185"/>
                </a:lnTo>
                <a:lnTo>
                  <a:pt x="233" y="196"/>
                </a:lnTo>
                <a:lnTo>
                  <a:pt x="225" y="206"/>
                </a:lnTo>
                <a:lnTo>
                  <a:pt x="218" y="216"/>
                </a:lnTo>
                <a:lnTo>
                  <a:pt x="208" y="224"/>
                </a:lnTo>
                <a:lnTo>
                  <a:pt x="199" y="231"/>
                </a:lnTo>
                <a:lnTo>
                  <a:pt x="188" y="237"/>
                </a:lnTo>
                <a:lnTo>
                  <a:pt x="176" y="244"/>
                </a:lnTo>
                <a:lnTo>
                  <a:pt x="168" y="246"/>
                </a:lnTo>
                <a:lnTo>
                  <a:pt x="152" y="252"/>
                </a:lnTo>
                <a:lnTo>
                  <a:pt x="135" y="257"/>
                </a:lnTo>
                <a:lnTo>
                  <a:pt x="120" y="259"/>
                </a:lnTo>
                <a:lnTo>
                  <a:pt x="104" y="261"/>
                </a:lnTo>
                <a:lnTo>
                  <a:pt x="83" y="259"/>
                </a:lnTo>
                <a:lnTo>
                  <a:pt x="65" y="256"/>
                </a:lnTo>
                <a:lnTo>
                  <a:pt x="48" y="252"/>
                </a:lnTo>
                <a:lnTo>
                  <a:pt x="34" y="247"/>
                </a:lnTo>
                <a:lnTo>
                  <a:pt x="21" y="242"/>
                </a:lnTo>
                <a:lnTo>
                  <a:pt x="13" y="237"/>
                </a:lnTo>
                <a:lnTo>
                  <a:pt x="6" y="234"/>
                </a:lnTo>
                <a:lnTo>
                  <a:pt x="15" y="230"/>
                </a:lnTo>
                <a:lnTo>
                  <a:pt x="24" y="227"/>
                </a:lnTo>
                <a:lnTo>
                  <a:pt x="31" y="222"/>
                </a:lnTo>
                <a:lnTo>
                  <a:pt x="38" y="217"/>
                </a:lnTo>
                <a:lnTo>
                  <a:pt x="30" y="207"/>
                </a:lnTo>
                <a:lnTo>
                  <a:pt x="21" y="197"/>
                </a:lnTo>
                <a:lnTo>
                  <a:pt x="15" y="187"/>
                </a:lnTo>
                <a:lnTo>
                  <a:pt x="9" y="174"/>
                </a:lnTo>
                <a:lnTo>
                  <a:pt x="6" y="162"/>
                </a:lnTo>
                <a:lnTo>
                  <a:pt x="2" y="150"/>
                </a:lnTo>
                <a:lnTo>
                  <a:pt x="1" y="138"/>
                </a:lnTo>
                <a:lnTo>
                  <a:pt x="0" y="125"/>
                </a:lnTo>
                <a:lnTo>
                  <a:pt x="1" y="113"/>
                </a:lnTo>
                <a:lnTo>
                  <a:pt x="2" y="100"/>
                </a:lnTo>
                <a:lnTo>
                  <a:pt x="6" y="90"/>
                </a:lnTo>
                <a:lnTo>
                  <a:pt x="9" y="77"/>
                </a:lnTo>
                <a:lnTo>
                  <a:pt x="15" y="66"/>
                </a:lnTo>
                <a:lnTo>
                  <a:pt x="21" y="56"/>
                </a:lnTo>
                <a:lnTo>
                  <a:pt x="29" y="46"/>
                </a:lnTo>
                <a:lnTo>
                  <a:pt x="36" y="37"/>
                </a:lnTo>
                <a:lnTo>
                  <a:pt x="46" y="29"/>
                </a:lnTo>
                <a:lnTo>
                  <a:pt x="55" y="22"/>
                </a:lnTo>
                <a:lnTo>
                  <a:pt x="66" y="14"/>
                </a:lnTo>
                <a:lnTo>
                  <a:pt x="78" y="9"/>
                </a:lnTo>
                <a:lnTo>
                  <a:pt x="91" y="5"/>
                </a:lnTo>
                <a:lnTo>
                  <a:pt x="103" y="1"/>
                </a:lnTo>
                <a:lnTo>
                  <a:pt x="115" y="0"/>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36" name="Freeform 80"/>
          <p:cNvSpPr>
            <a:spLocks/>
          </p:cNvSpPr>
          <p:nvPr/>
        </p:nvSpPr>
        <p:spPr bwMode="auto">
          <a:xfrm>
            <a:off x="5815013" y="1868488"/>
            <a:ext cx="617537" cy="604837"/>
          </a:xfrm>
          <a:custGeom>
            <a:avLst/>
            <a:gdLst>
              <a:gd name="T0" fmla="*/ 2147483647 w 300"/>
              <a:gd name="T1" fmla="*/ 2147483647 h 291"/>
              <a:gd name="T2" fmla="*/ 2147483647 w 300"/>
              <a:gd name="T3" fmla="*/ 0 h 291"/>
              <a:gd name="T4" fmla="*/ 2147483647 w 300"/>
              <a:gd name="T5" fmla="*/ 2147483647 h 291"/>
              <a:gd name="T6" fmla="*/ 2147483647 w 300"/>
              <a:gd name="T7" fmla="*/ 2147483647 h 291"/>
              <a:gd name="T8" fmla="*/ 2147483647 w 300"/>
              <a:gd name="T9" fmla="*/ 2147483647 h 291"/>
              <a:gd name="T10" fmla="*/ 2147483647 w 300"/>
              <a:gd name="T11" fmla="*/ 2147483647 h 291"/>
              <a:gd name="T12" fmla="*/ 2147483647 w 300"/>
              <a:gd name="T13" fmla="*/ 2147483647 h 291"/>
              <a:gd name="T14" fmla="*/ 2147483647 w 300"/>
              <a:gd name="T15" fmla="*/ 2147483647 h 291"/>
              <a:gd name="T16" fmla="*/ 2147483647 w 300"/>
              <a:gd name="T17" fmla="*/ 2147483647 h 291"/>
              <a:gd name="T18" fmla="*/ 2147483647 w 300"/>
              <a:gd name="T19" fmla="*/ 2147483647 h 291"/>
              <a:gd name="T20" fmla="*/ 2147483647 w 300"/>
              <a:gd name="T21" fmla="*/ 2147483647 h 291"/>
              <a:gd name="T22" fmla="*/ 2147483647 w 300"/>
              <a:gd name="T23" fmla="*/ 2147483647 h 291"/>
              <a:gd name="T24" fmla="*/ 2147483647 w 300"/>
              <a:gd name="T25" fmla="*/ 2147483647 h 291"/>
              <a:gd name="T26" fmla="*/ 2147483647 w 300"/>
              <a:gd name="T27" fmla="*/ 2147483647 h 291"/>
              <a:gd name="T28" fmla="*/ 2147483647 w 300"/>
              <a:gd name="T29" fmla="*/ 2147483647 h 291"/>
              <a:gd name="T30" fmla="*/ 0 w 300"/>
              <a:gd name="T31" fmla="*/ 2147483647 h 291"/>
              <a:gd name="T32" fmla="*/ 2147483647 w 300"/>
              <a:gd name="T33" fmla="*/ 2147483647 h 291"/>
              <a:gd name="T34" fmla="*/ 2147483647 w 300"/>
              <a:gd name="T35" fmla="*/ 2147483647 h 291"/>
              <a:gd name="T36" fmla="*/ 2147483647 w 300"/>
              <a:gd name="T37" fmla="*/ 2147483647 h 291"/>
              <a:gd name="T38" fmla="*/ 2147483647 w 300"/>
              <a:gd name="T39" fmla="*/ 2147483647 h 291"/>
              <a:gd name="T40" fmla="*/ 2147483647 w 300"/>
              <a:gd name="T41" fmla="*/ 2147483647 h 291"/>
              <a:gd name="T42" fmla="*/ 2147483647 w 300"/>
              <a:gd name="T43" fmla="*/ 2147483647 h 291"/>
              <a:gd name="T44" fmla="*/ 2147483647 w 300"/>
              <a:gd name="T45" fmla="*/ 2147483647 h 291"/>
              <a:gd name="T46" fmla="*/ 2147483647 w 300"/>
              <a:gd name="T47" fmla="*/ 2147483647 h 291"/>
              <a:gd name="T48" fmla="*/ 2147483647 w 300"/>
              <a:gd name="T49" fmla="*/ 2147483647 h 291"/>
              <a:gd name="T50" fmla="*/ 2147483647 w 300"/>
              <a:gd name="T51" fmla="*/ 2147483647 h 291"/>
              <a:gd name="T52" fmla="*/ 2147483647 w 300"/>
              <a:gd name="T53" fmla="*/ 2147483647 h 291"/>
              <a:gd name="T54" fmla="*/ 2147483647 w 300"/>
              <a:gd name="T55" fmla="*/ 2147483647 h 291"/>
              <a:gd name="T56" fmla="*/ 2147483647 w 300"/>
              <a:gd name="T57" fmla="*/ 2147483647 h 291"/>
              <a:gd name="T58" fmla="*/ 2147483647 w 300"/>
              <a:gd name="T59" fmla="*/ 2147483647 h 291"/>
              <a:gd name="T60" fmla="*/ 2147483647 w 300"/>
              <a:gd name="T61" fmla="*/ 2147483647 h 291"/>
              <a:gd name="T62" fmla="*/ 2147483647 w 300"/>
              <a:gd name="T63" fmla="*/ 2147483647 h 291"/>
              <a:gd name="T64" fmla="*/ 2147483647 w 300"/>
              <a:gd name="T65" fmla="*/ 2147483647 h 291"/>
              <a:gd name="T66" fmla="*/ 2147483647 w 300"/>
              <a:gd name="T67" fmla="*/ 2147483647 h 291"/>
              <a:gd name="T68" fmla="*/ 2147483647 w 300"/>
              <a:gd name="T69" fmla="*/ 2147483647 h 291"/>
              <a:gd name="T70" fmla="*/ 2147483647 w 300"/>
              <a:gd name="T71" fmla="*/ 2147483647 h 291"/>
              <a:gd name="T72" fmla="*/ 2147483647 w 300"/>
              <a:gd name="T73" fmla="*/ 2147483647 h 291"/>
              <a:gd name="T74" fmla="*/ 2147483647 w 300"/>
              <a:gd name="T75" fmla="*/ 2147483647 h 291"/>
              <a:gd name="T76" fmla="*/ 2147483647 w 300"/>
              <a:gd name="T77" fmla="*/ 2147483647 h 291"/>
              <a:gd name="T78" fmla="*/ 2147483647 w 300"/>
              <a:gd name="T79" fmla="*/ 2147483647 h 291"/>
              <a:gd name="T80" fmla="*/ 2147483647 w 300"/>
              <a:gd name="T81" fmla="*/ 0 h 2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00" h="291">
                <a:moveTo>
                  <a:pt x="158" y="0"/>
                </a:moveTo>
                <a:lnTo>
                  <a:pt x="158" y="16"/>
                </a:lnTo>
                <a:lnTo>
                  <a:pt x="158" y="0"/>
                </a:lnTo>
                <a:lnTo>
                  <a:pt x="145" y="1"/>
                </a:lnTo>
                <a:lnTo>
                  <a:pt x="130" y="2"/>
                </a:lnTo>
                <a:lnTo>
                  <a:pt x="117" y="6"/>
                </a:lnTo>
                <a:lnTo>
                  <a:pt x="103" y="11"/>
                </a:lnTo>
                <a:lnTo>
                  <a:pt x="90" y="17"/>
                </a:lnTo>
                <a:lnTo>
                  <a:pt x="78" y="24"/>
                </a:lnTo>
                <a:lnTo>
                  <a:pt x="67" y="33"/>
                </a:lnTo>
                <a:lnTo>
                  <a:pt x="57" y="42"/>
                </a:lnTo>
                <a:lnTo>
                  <a:pt x="48" y="52"/>
                </a:lnTo>
                <a:lnTo>
                  <a:pt x="39" y="64"/>
                </a:lnTo>
                <a:lnTo>
                  <a:pt x="33" y="75"/>
                </a:lnTo>
                <a:lnTo>
                  <a:pt x="27" y="87"/>
                </a:lnTo>
                <a:lnTo>
                  <a:pt x="22" y="101"/>
                </a:lnTo>
                <a:lnTo>
                  <a:pt x="18" y="114"/>
                </a:lnTo>
                <a:lnTo>
                  <a:pt x="17" y="127"/>
                </a:lnTo>
                <a:lnTo>
                  <a:pt x="16" y="141"/>
                </a:lnTo>
                <a:lnTo>
                  <a:pt x="16" y="155"/>
                </a:lnTo>
                <a:lnTo>
                  <a:pt x="18" y="169"/>
                </a:lnTo>
                <a:lnTo>
                  <a:pt x="22" y="183"/>
                </a:lnTo>
                <a:lnTo>
                  <a:pt x="27" y="196"/>
                </a:lnTo>
                <a:lnTo>
                  <a:pt x="35" y="213"/>
                </a:lnTo>
                <a:lnTo>
                  <a:pt x="46" y="229"/>
                </a:lnTo>
                <a:lnTo>
                  <a:pt x="32" y="235"/>
                </a:lnTo>
                <a:lnTo>
                  <a:pt x="0" y="245"/>
                </a:lnTo>
                <a:lnTo>
                  <a:pt x="28" y="262"/>
                </a:lnTo>
                <a:lnTo>
                  <a:pt x="38" y="267"/>
                </a:lnTo>
                <a:lnTo>
                  <a:pt x="48" y="272"/>
                </a:lnTo>
                <a:lnTo>
                  <a:pt x="60" y="277"/>
                </a:lnTo>
                <a:lnTo>
                  <a:pt x="76" y="283"/>
                </a:lnTo>
                <a:lnTo>
                  <a:pt x="94" y="286"/>
                </a:lnTo>
                <a:lnTo>
                  <a:pt x="113" y="290"/>
                </a:lnTo>
                <a:lnTo>
                  <a:pt x="135" y="291"/>
                </a:lnTo>
                <a:lnTo>
                  <a:pt x="153" y="290"/>
                </a:lnTo>
                <a:lnTo>
                  <a:pt x="171" y="287"/>
                </a:lnTo>
                <a:lnTo>
                  <a:pt x="188" y="283"/>
                </a:lnTo>
                <a:lnTo>
                  <a:pt x="205" y="277"/>
                </a:lnTo>
                <a:lnTo>
                  <a:pt x="213" y="273"/>
                </a:lnTo>
                <a:lnTo>
                  <a:pt x="226" y="267"/>
                </a:lnTo>
                <a:lnTo>
                  <a:pt x="238" y="260"/>
                </a:lnTo>
                <a:lnTo>
                  <a:pt x="249" y="251"/>
                </a:lnTo>
                <a:lnTo>
                  <a:pt x="259" y="241"/>
                </a:lnTo>
                <a:lnTo>
                  <a:pt x="268" y="232"/>
                </a:lnTo>
                <a:lnTo>
                  <a:pt x="277" y="221"/>
                </a:lnTo>
                <a:lnTo>
                  <a:pt x="283" y="209"/>
                </a:lnTo>
                <a:lnTo>
                  <a:pt x="289" y="196"/>
                </a:lnTo>
                <a:lnTo>
                  <a:pt x="294" y="183"/>
                </a:lnTo>
                <a:lnTo>
                  <a:pt x="297" y="170"/>
                </a:lnTo>
                <a:lnTo>
                  <a:pt x="299" y="156"/>
                </a:lnTo>
                <a:lnTo>
                  <a:pt x="300" y="143"/>
                </a:lnTo>
                <a:lnTo>
                  <a:pt x="300" y="130"/>
                </a:lnTo>
                <a:lnTo>
                  <a:pt x="297" y="115"/>
                </a:lnTo>
                <a:lnTo>
                  <a:pt x="294" y="102"/>
                </a:lnTo>
                <a:lnTo>
                  <a:pt x="289" y="87"/>
                </a:lnTo>
                <a:lnTo>
                  <a:pt x="284" y="78"/>
                </a:lnTo>
                <a:lnTo>
                  <a:pt x="279" y="69"/>
                </a:lnTo>
                <a:lnTo>
                  <a:pt x="274" y="59"/>
                </a:lnTo>
                <a:lnTo>
                  <a:pt x="267" y="52"/>
                </a:lnTo>
                <a:lnTo>
                  <a:pt x="261" y="44"/>
                </a:lnTo>
                <a:lnTo>
                  <a:pt x="253" y="36"/>
                </a:lnTo>
                <a:lnTo>
                  <a:pt x="245" y="30"/>
                </a:lnTo>
                <a:lnTo>
                  <a:pt x="237" y="24"/>
                </a:lnTo>
                <a:lnTo>
                  <a:pt x="228" y="18"/>
                </a:lnTo>
                <a:lnTo>
                  <a:pt x="219" y="13"/>
                </a:lnTo>
                <a:lnTo>
                  <a:pt x="209" y="10"/>
                </a:lnTo>
                <a:lnTo>
                  <a:pt x="199" y="6"/>
                </a:lnTo>
                <a:lnTo>
                  <a:pt x="190" y="4"/>
                </a:lnTo>
                <a:lnTo>
                  <a:pt x="180" y="1"/>
                </a:lnTo>
                <a:lnTo>
                  <a:pt x="169" y="0"/>
                </a:lnTo>
                <a:lnTo>
                  <a:pt x="1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37" name="Freeform 82"/>
          <p:cNvSpPr>
            <a:spLocks/>
          </p:cNvSpPr>
          <p:nvPr/>
        </p:nvSpPr>
        <p:spPr bwMode="auto">
          <a:xfrm>
            <a:off x="2890838" y="3633788"/>
            <a:ext cx="1773237" cy="1773237"/>
          </a:xfrm>
          <a:custGeom>
            <a:avLst/>
            <a:gdLst>
              <a:gd name="T0" fmla="*/ 2147483647 w 856"/>
              <a:gd name="T1" fmla="*/ 0 h 857"/>
              <a:gd name="T2" fmla="*/ 2147483647 w 856"/>
              <a:gd name="T3" fmla="*/ 2147483647 h 857"/>
              <a:gd name="T4" fmla="*/ 2147483647 w 856"/>
              <a:gd name="T5" fmla="*/ 2147483647 h 857"/>
              <a:gd name="T6" fmla="*/ 2147483647 w 856"/>
              <a:gd name="T7" fmla="*/ 2147483647 h 857"/>
              <a:gd name="T8" fmla="*/ 2147483647 w 856"/>
              <a:gd name="T9" fmla="*/ 2147483647 h 857"/>
              <a:gd name="T10" fmla="*/ 2147483647 w 856"/>
              <a:gd name="T11" fmla="*/ 2147483647 h 857"/>
              <a:gd name="T12" fmla="*/ 2147483647 w 856"/>
              <a:gd name="T13" fmla="*/ 2147483647 h 857"/>
              <a:gd name="T14" fmla="*/ 2147483647 w 856"/>
              <a:gd name="T15" fmla="*/ 0 h 857"/>
              <a:gd name="T16" fmla="*/ 2147483647 w 856"/>
              <a:gd name="T17" fmla="*/ 2147483647 h 857"/>
              <a:gd name="T18" fmla="*/ 2147483647 w 856"/>
              <a:gd name="T19" fmla="*/ 2147483647 h 857"/>
              <a:gd name="T20" fmla="*/ 2147483647 w 856"/>
              <a:gd name="T21" fmla="*/ 2147483647 h 857"/>
              <a:gd name="T22" fmla="*/ 2147483647 w 856"/>
              <a:gd name="T23" fmla="*/ 2147483647 h 857"/>
              <a:gd name="T24" fmla="*/ 2147483647 w 856"/>
              <a:gd name="T25" fmla="*/ 2147483647 h 857"/>
              <a:gd name="T26" fmla="*/ 2147483647 w 856"/>
              <a:gd name="T27" fmla="*/ 2147483647 h 857"/>
              <a:gd name="T28" fmla="*/ 2147483647 w 856"/>
              <a:gd name="T29" fmla="*/ 2147483647 h 857"/>
              <a:gd name="T30" fmla="*/ 0 w 856"/>
              <a:gd name="T31" fmla="*/ 2147483647 h 857"/>
              <a:gd name="T32" fmla="*/ 0 w 856"/>
              <a:gd name="T33" fmla="*/ 2147483647 h 857"/>
              <a:gd name="T34" fmla="*/ 2147483647 w 856"/>
              <a:gd name="T35" fmla="*/ 2147483647 h 857"/>
              <a:gd name="T36" fmla="*/ 2147483647 w 856"/>
              <a:gd name="T37" fmla="*/ 2147483647 h 857"/>
              <a:gd name="T38" fmla="*/ 2147483647 w 856"/>
              <a:gd name="T39" fmla="*/ 2147483647 h 857"/>
              <a:gd name="T40" fmla="*/ 2147483647 w 856"/>
              <a:gd name="T41" fmla="*/ 2147483647 h 857"/>
              <a:gd name="T42" fmla="*/ 2147483647 w 856"/>
              <a:gd name="T43" fmla="*/ 2147483647 h 857"/>
              <a:gd name="T44" fmla="*/ 2147483647 w 856"/>
              <a:gd name="T45" fmla="*/ 2147483647 h 857"/>
              <a:gd name="T46" fmla="*/ 2147483647 w 856"/>
              <a:gd name="T47" fmla="*/ 2147483647 h 857"/>
              <a:gd name="T48" fmla="*/ 2147483647 w 856"/>
              <a:gd name="T49" fmla="*/ 2147483647 h 857"/>
              <a:gd name="T50" fmla="*/ 2147483647 w 856"/>
              <a:gd name="T51" fmla="*/ 2147483647 h 857"/>
              <a:gd name="T52" fmla="*/ 2147483647 w 856"/>
              <a:gd name="T53" fmla="*/ 2147483647 h 857"/>
              <a:gd name="T54" fmla="*/ 2147483647 w 856"/>
              <a:gd name="T55" fmla="*/ 2147483647 h 857"/>
              <a:gd name="T56" fmla="*/ 2147483647 w 856"/>
              <a:gd name="T57" fmla="*/ 2147483647 h 857"/>
              <a:gd name="T58" fmla="*/ 2147483647 w 856"/>
              <a:gd name="T59" fmla="*/ 2147483647 h 857"/>
              <a:gd name="T60" fmla="*/ 2147483647 w 856"/>
              <a:gd name="T61" fmla="*/ 2147483647 h 857"/>
              <a:gd name="T62" fmla="*/ 2147483647 w 856"/>
              <a:gd name="T63" fmla="*/ 2147483647 h 857"/>
              <a:gd name="T64" fmla="*/ 2147483647 w 856"/>
              <a:gd name="T65" fmla="*/ 2147483647 h 857"/>
              <a:gd name="T66" fmla="*/ 2147483647 w 856"/>
              <a:gd name="T67" fmla="*/ 2147483647 h 857"/>
              <a:gd name="T68" fmla="*/ 2147483647 w 856"/>
              <a:gd name="T69" fmla="*/ 2147483647 h 857"/>
              <a:gd name="T70" fmla="*/ 2147483647 w 856"/>
              <a:gd name="T71" fmla="*/ 2147483647 h 857"/>
              <a:gd name="T72" fmla="*/ 2147483647 w 856"/>
              <a:gd name="T73" fmla="*/ 2147483647 h 857"/>
              <a:gd name="T74" fmla="*/ 2147483647 w 856"/>
              <a:gd name="T75" fmla="*/ 2147483647 h 857"/>
              <a:gd name="T76" fmla="*/ 2147483647 w 856"/>
              <a:gd name="T77" fmla="*/ 2147483647 h 857"/>
              <a:gd name="T78" fmla="*/ 2147483647 w 856"/>
              <a:gd name="T79" fmla="*/ 2147483647 h 857"/>
              <a:gd name="T80" fmla="*/ 2147483647 w 856"/>
              <a:gd name="T81" fmla="*/ 2147483647 h 857"/>
              <a:gd name="T82" fmla="*/ 2147483647 w 856"/>
              <a:gd name="T83" fmla="*/ 2147483647 h 857"/>
              <a:gd name="T84" fmla="*/ 2147483647 w 856"/>
              <a:gd name="T85" fmla="*/ 2147483647 h 857"/>
              <a:gd name="T86" fmla="*/ 2147483647 w 856"/>
              <a:gd name="T87" fmla="*/ 2147483647 h 857"/>
              <a:gd name="T88" fmla="*/ 2147483647 w 856"/>
              <a:gd name="T89" fmla="*/ 2147483647 h 857"/>
              <a:gd name="T90" fmla="*/ 2147483647 w 856"/>
              <a:gd name="T91" fmla="*/ 2147483647 h 857"/>
              <a:gd name="T92" fmla="*/ 2147483647 w 856"/>
              <a:gd name="T93" fmla="*/ 2147483647 h 857"/>
              <a:gd name="T94" fmla="*/ 2147483647 w 856"/>
              <a:gd name="T95" fmla="*/ 2147483647 h 857"/>
              <a:gd name="T96" fmla="*/ 2147483647 w 856"/>
              <a:gd name="T97" fmla="*/ 2147483647 h 857"/>
              <a:gd name="T98" fmla="*/ 2147483647 w 856"/>
              <a:gd name="T99" fmla="*/ 2147483647 h 857"/>
              <a:gd name="T100" fmla="*/ 2147483647 w 856"/>
              <a:gd name="T101" fmla="*/ 2147483647 h 857"/>
              <a:gd name="T102" fmla="*/ 2147483647 w 856"/>
              <a:gd name="T103" fmla="*/ 2147483647 h 857"/>
              <a:gd name="T104" fmla="*/ 2147483647 w 856"/>
              <a:gd name="T105" fmla="*/ 2147483647 h 857"/>
              <a:gd name="T106" fmla="*/ 2147483647 w 856"/>
              <a:gd name="T107" fmla="*/ 2147483647 h 857"/>
              <a:gd name="T108" fmla="*/ 2147483647 w 856"/>
              <a:gd name="T109" fmla="*/ 2147483647 h 8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56" h="857">
                <a:moveTo>
                  <a:pt x="579" y="0"/>
                </a:moveTo>
                <a:lnTo>
                  <a:pt x="579" y="0"/>
                </a:lnTo>
                <a:lnTo>
                  <a:pt x="545" y="10"/>
                </a:lnTo>
                <a:lnTo>
                  <a:pt x="510" y="17"/>
                </a:lnTo>
                <a:lnTo>
                  <a:pt x="493" y="20"/>
                </a:lnTo>
                <a:lnTo>
                  <a:pt x="475" y="21"/>
                </a:lnTo>
                <a:lnTo>
                  <a:pt x="457" y="22"/>
                </a:lnTo>
                <a:lnTo>
                  <a:pt x="439" y="22"/>
                </a:lnTo>
                <a:lnTo>
                  <a:pt x="421" y="22"/>
                </a:lnTo>
                <a:lnTo>
                  <a:pt x="402" y="21"/>
                </a:lnTo>
                <a:lnTo>
                  <a:pt x="385" y="20"/>
                </a:lnTo>
                <a:lnTo>
                  <a:pt x="367" y="17"/>
                </a:lnTo>
                <a:lnTo>
                  <a:pt x="333" y="10"/>
                </a:lnTo>
                <a:lnTo>
                  <a:pt x="299" y="0"/>
                </a:lnTo>
                <a:lnTo>
                  <a:pt x="266" y="13"/>
                </a:lnTo>
                <a:lnTo>
                  <a:pt x="236" y="27"/>
                </a:lnTo>
                <a:lnTo>
                  <a:pt x="207" y="44"/>
                </a:lnTo>
                <a:lnTo>
                  <a:pt x="179" y="62"/>
                </a:lnTo>
                <a:lnTo>
                  <a:pt x="152" y="84"/>
                </a:lnTo>
                <a:lnTo>
                  <a:pt x="128" y="107"/>
                </a:lnTo>
                <a:lnTo>
                  <a:pt x="105" y="131"/>
                </a:lnTo>
                <a:lnTo>
                  <a:pt x="85" y="158"/>
                </a:lnTo>
                <a:lnTo>
                  <a:pt x="65" y="186"/>
                </a:lnTo>
                <a:lnTo>
                  <a:pt x="48" y="215"/>
                </a:lnTo>
                <a:lnTo>
                  <a:pt x="34" y="247"/>
                </a:lnTo>
                <a:lnTo>
                  <a:pt x="21" y="278"/>
                </a:lnTo>
                <a:lnTo>
                  <a:pt x="12" y="312"/>
                </a:lnTo>
                <a:lnTo>
                  <a:pt x="6" y="346"/>
                </a:lnTo>
                <a:lnTo>
                  <a:pt x="1" y="381"/>
                </a:lnTo>
                <a:lnTo>
                  <a:pt x="0" y="399"/>
                </a:lnTo>
                <a:lnTo>
                  <a:pt x="0" y="416"/>
                </a:lnTo>
                <a:lnTo>
                  <a:pt x="0" y="439"/>
                </a:lnTo>
                <a:lnTo>
                  <a:pt x="2" y="463"/>
                </a:lnTo>
                <a:lnTo>
                  <a:pt x="4" y="484"/>
                </a:lnTo>
                <a:lnTo>
                  <a:pt x="8" y="506"/>
                </a:lnTo>
                <a:lnTo>
                  <a:pt x="13" y="527"/>
                </a:lnTo>
                <a:lnTo>
                  <a:pt x="19" y="547"/>
                </a:lnTo>
                <a:lnTo>
                  <a:pt x="26" y="568"/>
                </a:lnTo>
                <a:lnTo>
                  <a:pt x="34" y="589"/>
                </a:lnTo>
                <a:lnTo>
                  <a:pt x="43" y="608"/>
                </a:lnTo>
                <a:lnTo>
                  <a:pt x="53" y="626"/>
                </a:lnTo>
                <a:lnTo>
                  <a:pt x="63" y="644"/>
                </a:lnTo>
                <a:lnTo>
                  <a:pt x="75" y="663"/>
                </a:lnTo>
                <a:lnTo>
                  <a:pt x="87" y="680"/>
                </a:lnTo>
                <a:lnTo>
                  <a:pt x="100" y="697"/>
                </a:lnTo>
                <a:lnTo>
                  <a:pt x="114" y="712"/>
                </a:lnTo>
                <a:lnTo>
                  <a:pt x="128" y="728"/>
                </a:lnTo>
                <a:lnTo>
                  <a:pt x="144" y="743"/>
                </a:lnTo>
                <a:lnTo>
                  <a:pt x="160" y="756"/>
                </a:lnTo>
                <a:lnTo>
                  <a:pt x="175" y="769"/>
                </a:lnTo>
                <a:lnTo>
                  <a:pt x="194" y="781"/>
                </a:lnTo>
                <a:lnTo>
                  <a:pt x="211" y="792"/>
                </a:lnTo>
                <a:lnTo>
                  <a:pt x="230" y="803"/>
                </a:lnTo>
                <a:lnTo>
                  <a:pt x="248" y="813"/>
                </a:lnTo>
                <a:lnTo>
                  <a:pt x="268" y="822"/>
                </a:lnTo>
                <a:lnTo>
                  <a:pt x="288" y="830"/>
                </a:lnTo>
                <a:lnTo>
                  <a:pt x="308" y="837"/>
                </a:lnTo>
                <a:lnTo>
                  <a:pt x="330" y="843"/>
                </a:lnTo>
                <a:lnTo>
                  <a:pt x="350" y="848"/>
                </a:lnTo>
                <a:lnTo>
                  <a:pt x="372" y="852"/>
                </a:lnTo>
                <a:lnTo>
                  <a:pt x="394" y="854"/>
                </a:lnTo>
                <a:lnTo>
                  <a:pt x="417" y="855"/>
                </a:lnTo>
                <a:lnTo>
                  <a:pt x="439" y="857"/>
                </a:lnTo>
                <a:lnTo>
                  <a:pt x="457" y="857"/>
                </a:lnTo>
                <a:lnTo>
                  <a:pt x="475" y="855"/>
                </a:lnTo>
                <a:lnTo>
                  <a:pt x="510" y="851"/>
                </a:lnTo>
                <a:lnTo>
                  <a:pt x="544" y="843"/>
                </a:lnTo>
                <a:lnTo>
                  <a:pt x="578" y="834"/>
                </a:lnTo>
                <a:lnTo>
                  <a:pt x="611" y="822"/>
                </a:lnTo>
                <a:lnTo>
                  <a:pt x="641" y="807"/>
                </a:lnTo>
                <a:lnTo>
                  <a:pt x="670" y="791"/>
                </a:lnTo>
                <a:lnTo>
                  <a:pt x="699" y="772"/>
                </a:lnTo>
                <a:lnTo>
                  <a:pt x="725" y="750"/>
                </a:lnTo>
                <a:lnTo>
                  <a:pt x="750" y="728"/>
                </a:lnTo>
                <a:lnTo>
                  <a:pt x="773" y="703"/>
                </a:lnTo>
                <a:lnTo>
                  <a:pt x="794" y="676"/>
                </a:lnTo>
                <a:lnTo>
                  <a:pt x="814" y="648"/>
                </a:lnTo>
                <a:lnTo>
                  <a:pt x="830" y="619"/>
                </a:lnTo>
                <a:lnTo>
                  <a:pt x="844" y="587"/>
                </a:lnTo>
                <a:lnTo>
                  <a:pt x="856" y="555"/>
                </a:lnTo>
                <a:lnTo>
                  <a:pt x="847" y="522"/>
                </a:lnTo>
                <a:lnTo>
                  <a:pt x="840" y="488"/>
                </a:lnTo>
                <a:lnTo>
                  <a:pt x="835" y="453"/>
                </a:lnTo>
                <a:lnTo>
                  <a:pt x="834" y="416"/>
                </a:lnTo>
                <a:lnTo>
                  <a:pt x="835" y="381"/>
                </a:lnTo>
                <a:lnTo>
                  <a:pt x="840" y="346"/>
                </a:lnTo>
                <a:lnTo>
                  <a:pt x="847" y="312"/>
                </a:lnTo>
                <a:lnTo>
                  <a:pt x="856" y="278"/>
                </a:lnTo>
                <a:lnTo>
                  <a:pt x="847" y="254"/>
                </a:lnTo>
                <a:lnTo>
                  <a:pt x="838" y="231"/>
                </a:lnTo>
                <a:lnTo>
                  <a:pt x="826" y="208"/>
                </a:lnTo>
                <a:lnTo>
                  <a:pt x="814" y="186"/>
                </a:lnTo>
                <a:lnTo>
                  <a:pt x="799" y="165"/>
                </a:lnTo>
                <a:lnTo>
                  <a:pt x="784" y="145"/>
                </a:lnTo>
                <a:lnTo>
                  <a:pt x="767" y="125"/>
                </a:lnTo>
                <a:lnTo>
                  <a:pt x="750" y="107"/>
                </a:lnTo>
                <a:lnTo>
                  <a:pt x="732" y="89"/>
                </a:lnTo>
                <a:lnTo>
                  <a:pt x="713" y="73"/>
                </a:lnTo>
                <a:lnTo>
                  <a:pt x="692" y="57"/>
                </a:lnTo>
                <a:lnTo>
                  <a:pt x="672" y="44"/>
                </a:lnTo>
                <a:lnTo>
                  <a:pt x="650" y="31"/>
                </a:lnTo>
                <a:lnTo>
                  <a:pt x="627" y="20"/>
                </a:lnTo>
                <a:lnTo>
                  <a:pt x="604" y="9"/>
                </a:lnTo>
                <a:lnTo>
                  <a:pt x="5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38" name="Freeform 84"/>
          <p:cNvSpPr>
            <a:spLocks/>
          </p:cNvSpPr>
          <p:nvPr/>
        </p:nvSpPr>
        <p:spPr bwMode="auto">
          <a:xfrm>
            <a:off x="3511550" y="3584575"/>
            <a:ext cx="581025" cy="95250"/>
          </a:xfrm>
          <a:custGeom>
            <a:avLst/>
            <a:gdLst>
              <a:gd name="T0" fmla="*/ 2147483647 w 280"/>
              <a:gd name="T1" fmla="*/ 0 h 45"/>
              <a:gd name="T2" fmla="*/ 2147483647 w 280"/>
              <a:gd name="T3" fmla="*/ 0 h 45"/>
              <a:gd name="T4" fmla="*/ 2147483647 w 280"/>
              <a:gd name="T5" fmla="*/ 0 h 45"/>
              <a:gd name="T6" fmla="*/ 2147483647 w 280"/>
              <a:gd name="T7" fmla="*/ 2147483647 h 45"/>
              <a:gd name="T8" fmla="*/ 2147483647 w 280"/>
              <a:gd name="T9" fmla="*/ 2147483647 h 45"/>
              <a:gd name="T10" fmla="*/ 2147483647 w 280"/>
              <a:gd name="T11" fmla="*/ 2147483647 h 45"/>
              <a:gd name="T12" fmla="*/ 2147483647 w 280"/>
              <a:gd name="T13" fmla="*/ 2147483647 h 45"/>
              <a:gd name="T14" fmla="*/ 0 w 280"/>
              <a:gd name="T15" fmla="*/ 2147483647 h 45"/>
              <a:gd name="T16" fmla="*/ 0 w 280"/>
              <a:gd name="T17" fmla="*/ 2147483647 h 45"/>
              <a:gd name="T18" fmla="*/ 2147483647 w 280"/>
              <a:gd name="T19" fmla="*/ 2147483647 h 45"/>
              <a:gd name="T20" fmla="*/ 2147483647 w 280"/>
              <a:gd name="T21" fmla="*/ 2147483647 h 45"/>
              <a:gd name="T22" fmla="*/ 2147483647 w 280"/>
              <a:gd name="T23" fmla="*/ 2147483647 h 45"/>
              <a:gd name="T24" fmla="*/ 2147483647 w 280"/>
              <a:gd name="T25" fmla="*/ 2147483647 h 45"/>
              <a:gd name="T26" fmla="*/ 2147483647 w 280"/>
              <a:gd name="T27" fmla="*/ 2147483647 h 45"/>
              <a:gd name="T28" fmla="*/ 2147483647 w 280"/>
              <a:gd name="T29" fmla="*/ 2147483647 h 45"/>
              <a:gd name="T30" fmla="*/ 2147483647 w 280"/>
              <a:gd name="T31" fmla="*/ 2147483647 h 45"/>
              <a:gd name="T32" fmla="*/ 2147483647 w 280"/>
              <a:gd name="T33" fmla="*/ 2147483647 h 45"/>
              <a:gd name="T34" fmla="*/ 2147483647 w 280"/>
              <a:gd name="T35" fmla="*/ 2147483647 h 45"/>
              <a:gd name="T36" fmla="*/ 2147483647 w 280"/>
              <a:gd name="T37" fmla="*/ 2147483647 h 45"/>
              <a:gd name="T38" fmla="*/ 2147483647 w 280"/>
              <a:gd name="T39" fmla="*/ 2147483647 h 45"/>
              <a:gd name="T40" fmla="*/ 2147483647 w 280"/>
              <a:gd name="T41" fmla="*/ 2147483647 h 45"/>
              <a:gd name="T42" fmla="*/ 2147483647 w 280"/>
              <a:gd name="T43" fmla="*/ 2147483647 h 45"/>
              <a:gd name="T44" fmla="*/ 2147483647 w 280"/>
              <a:gd name="T45" fmla="*/ 2147483647 h 45"/>
              <a:gd name="T46" fmla="*/ 2147483647 w 280"/>
              <a:gd name="T47" fmla="*/ 2147483647 h 45"/>
              <a:gd name="T48" fmla="*/ 2147483647 w 280"/>
              <a:gd name="T49" fmla="*/ 2147483647 h 45"/>
              <a:gd name="T50" fmla="*/ 2147483647 w 280"/>
              <a:gd name="T51" fmla="*/ 2147483647 h 45"/>
              <a:gd name="T52" fmla="*/ 2147483647 w 280"/>
              <a:gd name="T53" fmla="*/ 2147483647 h 45"/>
              <a:gd name="T54" fmla="*/ 2147483647 w 280"/>
              <a:gd name="T55" fmla="*/ 0 h 45"/>
              <a:gd name="T56" fmla="*/ 2147483647 w 280"/>
              <a:gd name="T57" fmla="*/ 0 h 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0" h="45">
                <a:moveTo>
                  <a:pt x="140" y="0"/>
                </a:moveTo>
                <a:lnTo>
                  <a:pt x="140" y="0"/>
                </a:lnTo>
                <a:lnTo>
                  <a:pt x="122" y="0"/>
                </a:lnTo>
                <a:lnTo>
                  <a:pt x="103" y="2"/>
                </a:lnTo>
                <a:lnTo>
                  <a:pt x="86" y="4"/>
                </a:lnTo>
                <a:lnTo>
                  <a:pt x="68" y="6"/>
                </a:lnTo>
                <a:lnTo>
                  <a:pt x="34" y="14"/>
                </a:lnTo>
                <a:lnTo>
                  <a:pt x="0" y="23"/>
                </a:lnTo>
                <a:lnTo>
                  <a:pt x="34" y="33"/>
                </a:lnTo>
                <a:lnTo>
                  <a:pt x="68" y="40"/>
                </a:lnTo>
                <a:lnTo>
                  <a:pt x="86" y="43"/>
                </a:lnTo>
                <a:lnTo>
                  <a:pt x="103" y="44"/>
                </a:lnTo>
                <a:lnTo>
                  <a:pt x="122" y="45"/>
                </a:lnTo>
                <a:lnTo>
                  <a:pt x="140" y="45"/>
                </a:lnTo>
                <a:lnTo>
                  <a:pt x="158" y="45"/>
                </a:lnTo>
                <a:lnTo>
                  <a:pt x="176" y="44"/>
                </a:lnTo>
                <a:lnTo>
                  <a:pt x="194" y="43"/>
                </a:lnTo>
                <a:lnTo>
                  <a:pt x="211" y="40"/>
                </a:lnTo>
                <a:lnTo>
                  <a:pt x="246" y="3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39" name="Freeform 85"/>
          <p:cNvSpPr>
            <a:spLocks/>
          </p:cNvSpPr>
          <p:nvPr/>
        </p:nvSpPr>
        <p:spPr bwMode="auto">
          <a:xfrm>
            <a:off x="2911569" y="3653296"/>
            <a:ext cx="568325" cy="571500"/>
          </a:xfrm>
          <a:custGeom>
            <a:avLst/>
            <a:gdLst>
              <a:gd name="T0" fmla="*/ 2147483647 w 274"/>
              <a:gd name="T1" fmla="*/ 2147483647 h 275"/>
              <a:gd name="T2" fmla="*/ 2147483647 w 274"/>
              <a:gd name="T3" fmla="*/ 2147483647 h 275"/>
              <a:gd name="T4" fmla="*/ 2147483647 w 274"/>
              <a:gd name="T5" fmla="*/ 2147483647 h 275"/>
              <a:gd name="T6" fmla="*/ 2147483647 w 274"/>
              <a:gd name="T7" fmla="*/ 2147483647 h 275"/>
              <a:gd name="T8" fmla="*/ 2147483647 w 274"/>
              <a:gd name="T9" fmla="*/ 2147483647 h 275"/>
              <a:gd name="T10" fmla="*/ 2147483647 w 274"/>
              <a:gd name="T11" fmla="*/ 2147483647 h 275"/>
              <a:gd name="T12" fmla="*/ 2147483647 w 274"/>
              <a:gd name="T13" fmla="*/ 2147483647 h 275"/>
              <a:gd name="T14" fmla="*/ 2147483647 w 274"/>
              <a:gd name="T15" fmla="*/ 2147483647 h 275"/>
              <a:gd name="T16" fmla="*/ 2147483647 w 274"/>
              <a:gd name="T17" fmla="*/ 2147483647 h 275"/>
              <a:gd name="T18" fmla="*/ 2147483647 w 274"/>
              <a:gd name="T19" fmla="*/ 2147483647 h 275"/>
              <a:gd name="T20" fmla="*/ 0 w 274"/>
              <a:gd name="T21" fmla="*/ 2147483647 h 275"/>
              <a:gd name="T22" fmla="*/ 2147483647 w 274"/>
              <a:gd name="T23" fmla="*/ 2147483647 h 275"/>
              <a:gd name="T24" fmla="*/ 2147483647 w 274"/>
              <a:gd name="T25" fmla="*/ 2147483647 h 275"/>
              <a:gd name="T26" fmla="*/ 2147483647 w 274"/>
              <a:gd name="T27" fmla="*/ 2147483647 h 275"/>
              <a:gd name="T28" fmla="*/ 2147483647 w 274"/>
              <a:gd name="T29" fmla="*/ 2147483647 h 275"/>
              <a:gd name="T30" fmla="*/ 2147483647 w 274"/>
              <a:gd name="T31" fmla="*/ 2147483647 h 275"/>
              <a:gd name="T32" fmla="*/ 2147483647 w 274"/>
              <a:gd name="T33" fmla="*/ 2147483647 h 275"/>
              <a:gd name="T34" fmla="*/ 2147483647 w 274"/>
              <a:gd name="T35" fmla="*/ 2147483647 h 275"/>
              <a:gd name="T36" fmla="*/ 2147483647 w 274"/>
              <a:gd name="T37" fmla="*/ 0 h 275"/>
              <a:gd name="T38" fmla="*/ 2147483647 w 274"/>
              <a:gd name="T39" fmla="*/ 0 h 275"/>
              <a:gd name="T40" fmla="*/ 2147483647 w 274"/>
              <a:gd name="T41" fmla="*/ 2147483647 h 275"/>
              <a:gd name="T42" fmla="*/ 2147483647 w 274"/>
              <a:gd name="T43" fmla="*/ 2147483647 h 275"/>
              <a:gd name="T44" fmla="*/ 2147483647 w 274"/>
              <a:gd name="T45" fmla="*/ 2147483647 h 275"/>
              <a:gd name="T46" fmla="*/ 2147483647 w 274"/>
              <a:gd name="T47" fmla="*/ 2147483647 h 275"/>
              <a:gd name="T48" fmla="*/ 2147483647 w 274"/>
              <a:gd name="T49" fmla="*/ 2147483647 h 275"/>
              <a:gd name="T50" fmla="*/ 2147483647 w 274"/>
              <a:gd name="T51" fmla="*/ 2147483647 h 275"/>
              <a:gd name="T52" fmla="*/ 2147483647 w 274"/>
              <a:gd name="T53" fmla="*/ 2147483647 h 275"/>
              <a:gd name="T54" fmla="*/ 2147483647 w 274"/>
              <a:gd name="T55" fmla="*/ 2147483647 h 275"/>
              <a:gd name="T56" fmla="*/ 2147483647 w 274"/>
              <a:gd name="T57" fmla="*/ 2147483647 h 275"/>
              <a:gd name="T58" fmla="*/ 2147483647 w 274"/>
              <a:gd name="T59" fmla="*/ 2147483647 h 275"/>
              <a:gd name="T60" fmla="*/ 2147483647 w 274"/>
              <a:gd name="T61" fmla="*/ 2147483647 h 275"/>
              <a:gd name="T62" fmla="*/ 2147483647 w 274"/>
              <a:gd name="T63" fmla="*/ 2147483647 h 275"/>
              <a:gd name="T64" fmla="*/ 2147483647 w 274"/>
              <a:gd name="T65" fmla="*/ 2147483647 h 275"/>
              <a:gd name="T66" fmla="*/ 2147483647 w 274"/>
              <a:gd name="T67" fmla="*/ 2147483647 h 275"/>
              <a:gd name="T68" fmla="*/ 2147483647 w 274"/>
              <a:gd name="T69" fmla="*/ 2147483647 h 275"/>
              <a:gd name="T70" fmla="*/ 2147483647 w 274"/>
              <a:gd name="T71" fmla="*/ 2147483647 h 275"/>
              <a:gd name="T72" fmla="*/ 2147483647 w 274"/>
              <a:gd name="T73" fmla="*/ 2147483647 h 275"/>
              <a:gd name="T74" fmla="*/ 2147483647 w 274"/>
              <a:gd name="T75" fmla="*/ 2147483647 h 275"/>
              <a:gd name="T76" fmla="*/ 2147483647 w 274"/>
              <a:gd name="T77" fmla="*/ 2147483647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4" h="275">
                <a:moveTo>
                  <a:pt x="157" y="275"/>
                </a:moveTo>
                <a:lnTo>
                  <a:pt x="157" y="275"/>
                </a:lnTo>
                <a:lnTo>
                  <a:pt x="140" y="274"/>
                </a:lnTo>
                <a:lnTo>
                  <a:pt x="122" y="271"/>
                </a:lnTo>
                <a:lnTo>
                  <a:pt x="106" y="267"/>
                </a:lnTo>
                <a:lnTo>
                  <a:pt x="89" y="260"/>
                </a:lnTo>
                <a:lnTo>
                  <a:pt x="82" y="258"/>
                </a:lnTo>
                <a:lnTo>
                  <a:pt x="70" y="252"/>
                </a:lnTo>
                <a:lnTo>
                  <a:pt x="59" y="245"/>
                </a:lnTo>
                <a:lnTo>
                  <a:pt x="48" y="237"/>
                </a:lnTo>
                <a:lnTo>
                  <a:pt x="38" y="229"/>
                </a:lnTo>
                <a:lnTo>
                  <a:pt x="30" y="218"/>
                </a:lnTo>
                <a:lnTo>
                  <a:pt x="21" y="208"/>
                </a:lnTo>
                <a:lnTo>
                  <a:pt x="15" y="197"/>
                </a:lnTo>
                <a:lnTo>
                  <a:pt x="9" y="185"/>
                </a:lnTo>
                <a:lnTo>
                  <a:pt x="6" y="173"/>
                </a:lnTo>
                <a:lnTo>
                  <a:pt x="2" y="161"/>
                </a:lnTo>
                <a:lnTo>
                  <a:pt x="1" y="148"/>
                </a:lnTo>
                <a:lnTo>
                  <a:pt x="0" y="134"/>
                </a:lnTo>
                <a:lnTo>
                  <a:pt x="0" y="122"/>
                </a:lnTo>
                <a:lnTo>
                  <a:pt x="2" y="109"/>
                </a:lnTo>
                <a:lnTo>
                  <a:pt x="6" y="96"/>
                </a:lnTo>
                <a:lnTo>
                  <a:pt x="9" y="82"/>
                </a:lnTo>
                <a:lnTo>
                  <a:pt x="14" y="74"/>
                </a:lnTo>
                <a:lnTo>
                  <a:pt x="19" y="64"/>
                </a:lnTo>
                <a:lnTo>
                  <a:pt x="24" y="56"/>
                </a:lnTo>
                <a:lnTo>
                  <a:pt x="30" y="48"/>
                </a:lnTo>
                <a:lnTo>
                  <a:pt x="44" y="34"/>
                </a:lnTo>
                <a:lnTo>
                  <a:pt x="59" y="22"/>
                </a:lnTo>
                <a:lnTo>
                  <a:pt x="76" y="12"/>
                </a:lnTo>
                <a:lnTo>
                  <a:pt x="94" y="6"/>
                </a:lnTo>
                <a:lnTo>
                  <a:pt x="104" y="3"/>
                </a:lnTo>
                <a:lnTo>
                  <a:pt x="114" y="1"/>
                </a:lnTo>
                <a:lnTo>
                  <a:pt x="124" y="0"/>
                </a:lnTo>
                <a:lnTo>
                  <a:pt x="134" y="0"/>
                </a:lnTo>
                <a:lnTo>
                  <a:pt x="147" y="0"/>
                </a:lnTo>
                <a:lnTo>
                  <a:pt x="160" y="2"/>
                </a:lnTo>
                <a:lnTo>
                  <a:pt x="173" y="6"/>
                </a:lnTo>
                <a:lnTo>
                  <a:pt x="185" y="9"/>
                </a:lnTo>
                <a:lnTo>
                  <a:pt x="198" y="15"/>
                </a:lnTo>
                <a:lnTo>
                  <a:pt x="209" y="23"/>
                </a:lnTo>
                <a:lnTo>
                  <a:pt x="220" y="30"/>
                </a:lnTo>
                <a:lnTo>
                  <a:pt x="230" y="40"/>
                </a:lnTo>
                <a:lnTo>
                  <a:pt x="238" y="49"/>
                </a:lnTo>
                <a:lnTo>
                  <a:pt x="246" y="59"/>
                </a:lnTo>
                <a:lnTo>
                  <a:pt x="253" y="71"/>
                </a:lnTo>
                <a:lnTo>
                  <a:pt x="258" y="82"/>
                </a:lnTo>
                <a:lnTo>
                  <a:pt x="263" y="94"/>
                </a:lnTo>
                <a:lnTo>
                  <a:pt x="265" y="108"/>
                </a:lnTo>
                <a:lnTo>
                  <a:pt x="268" y="120"/>
                </a:lnTo>
                <a:lnTo>
                  <a:pt x="269" y="133"/>
                </a:lnTo>
                <a:lnTo>
                  <a:pt x="268" y="146"/>
                </a:lnTo>
                <a:lnTo>
                  <a:pt x="266" y="160"/>
                </a:lnTo>
                <a:lnTo>
                  <a:pt x="263" y="172"/>
                </a:lnTo>
                <a:lnTo>
                  <a:pt x="258" y="185"/>
                </a:lnTo>
                <a:lnTo>
                  <a:pt x="253" y="196"/>
                </a:lnTo>
                <a:lnTo>
                  <a:pt x="248" y="206"/>
                </a:lnTo>
                <a:lnTo>
                  <a:pt x="241" y="214"/>
                </a:lnTo>
                <a:lnTo>
                  <a:pt x="235" y="224"/>
                </a:lnTo>
                <a:lnTo>
                  <a:pt x="246" y="229"/>
                </a:lnTo>
                <a:lnTo>
                  <a:pt x="258" y="234"/>
                </a:lnTo>
                <a:lnTo>
                  <a:pt x="274" y="239"/>
                </a:lnTo>
                <a:lnTo>
                  <a:pt x="259" y="247"/>
                </a:lnTo>
                <a:lnTo>
                  <a:pt x="251" y="252"/>
                </a:lnTo>
                <a:lnTo>
                  <a:pt x="241" y="257"/>
                </a:lnTo>
                <a:lnTo>
                  <a:pt x="229" y="262"/>
                </a:lnTo>
                <a:lnTo>
                  <a:pt x="214" y="267"/>
                </a:lnTo>
                <a:lnTo>
                  <a:pt x="197" y="271"/>
                </a:lnTo>
                <a:lnTo>
                  <a:pt x="178" y="274"/>
                </a:lnTo>
                <a:lnTo>
                  <a:pt x="157" y="275"/>
                </a:lnTo>
                <a:close/>
              </a:path>
            </a:pathLst>
          </a:custGeom>
          <a:solidFill>
            <a:srgbClr val="008D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r>
              <a:rPr lang="en-US" sz="3200" b="1" smtClean="0">
                <a:solidFill>
                  <a:schemeClr val="bg1"/>
                </a:solidFill>
                <a:cs typeface="Arial" pitchFamily="34" charset="0"/>
              </a:rPr>
              <a:t>T</a:t>
            </a:r>
          </a:p>
        </p:txBody>
      </p:sp>
      <p:sp>
        <p:nvSpPr>
          <p:cNvPr id="9240" name="Freeform 86"/>
          <p:cNvSpPr>
            <a:spLocks noEditPoints="1"/>
          </p:cNvSpPr>
          <p:nvPr/>
        </p:nvSpPr>
        <p:spPr bwMode="auto">
          <a:xfrm>
            <a:off x="2898775" y="3595688"/>
            <a:ext cx="620713" cy="601662"/>
          </a:xfrm>
          <a:custGeom>
            <a:avLst/>
            <a:gdLst>
              <a:gd name="T0" fmla="*/ 2147483647 w 300"/>
              <a:gd name="T1" fmla="*/ 2147483647 h 290"/>
              <a:gd name="T2" fmla="*/ 2147483647 w 300"/>
              <a:gd name="T3" fmla="*/ 2147483647 h 290"/>
              <a:gd name="T4" fmla="*/ 2147483647 w 300"/>
              <a:gd name="T5" fmla="*/ 2147483647 h 290"/>
              <a:gd name="T6" fmla="*/ 2147483647 w 300"/>
              <a:gd name="T7" fmla="*/ 2147483647 h 290"/>
              <a:gd name="T8" fmla="*/ 2147483647 w 300"/>
              <a:gd name="T9" fmla="*/ 2147483647 h 290"/>
              <a:gd name="T10" fmla="*/ 2147483647 w 300"/>
              <a:gd name="T11" fmla="*/ 2147483647 h 290"/>
              <a:gd name="T12" fmla="*/ 2147483647 w 300"/>
              <a:gd name="T13" fmla="*/ 2147483647 h 290"/>
              <a:gd name="T14" fmla="*/ 2147483647 w 300"/>
              <a:gd name="T15" fmla="*/ 2147483647 h 290"/>
              <a:gd name="T16" fmla="*/ 2147483647 w 300"/>
              <a:gd name="T17" fmla="*/ 2147483647 h 290"/>
              <a:gd name="T18" fmla="*/ 2147483647 w 300"/>
              <a:gd name="T19" fmla="*/ 2147483647 h 290"/>
              <a:gd name="T20" fmla="*/ 2147483647 w 300"/>
              <a:gd name="T21" fmla="*/ 2147483647 h 290"/>
              <a:gd name="T22" fmla="*/ 2147483647 w 300"/>
              <a:gd name="T23" fmla="*/ 2147483647 h 290"/>
              <a:gd name="T24" fmla="*/ 2147483647 w 300"/>
              <a:gd name="T25" fmla="*/ 2147483647 h 290"/>
              <a:gd name="T26" fmla="*/ 2147483647 w 300"/>
              <a:gd name="T27" fmla="*/ 2147483647 h 290"/>
              <a:gd name="T28" fmla="*/ 2147483647 w 300"/>
              <a:gd name="T29" fmla="*/ 2147483647 h 290"/>
              <a:gd name="T30" fmla="*/ 2147483647 w 300"/>
              <a:gd name="T31" fmla="*/ 2147483647 h 290"/>
              <a:gd name="T32" fmla="*/ 2147483647 w 300"/>
              <a:gd name="T33" fmla="*/ 2147483647 h 290"/>
              <a:gd name="T34" fmla="*/ 2147483647 w 300"/>
              <a:gd name="T35" fmla="*/ 2147483647 h 290"/>
              <a:gd name="T36" fmla="*/ 2147483647 w 300"/>
              <a:gd name="T37" fmla="*/ 2147483647 h 290"/>
              <a:gd name="T38" fmla="*/ 2147483647 w 300"/>
              <a:gd name="T39" fmla="*/ 2147483647 h 290"/>
              <a:gd name="T40" fmla="*/ 2147483647 w 300"/>
              <a:gd name="T41" fmla="*/ 2147483647 h 290"/>
              <a:gd name="T42" fmla="*/ 2147483647 w 300"/>
              <a:gd name="T43" fmla="*/ 2147483647 h 290"/>
              <a:gd name="T44" fmla="*/ 2147483647 w 300"/>
              <a:gd name="T45" fmla="*/ 2147483647 h 290"/>
              <a:gd name="T46" fmla="*/ 2147483647 w 300"/>
              <a:gd name="T47" fmla="*/ 2147483647 h 290"/>
              <a:gd name="T48" fmla="*/ 2147483647 w 300"/>
              <a:gd name="T49" fmla="*/ 2147483647 h 290"/>
              <a:gd name="T50" fmla="*/ 2147483647 w 300"/>
              <a:gd name="T51" fmla="*/ 0 h 290"/>
              <a:gd name="T52" fmla="*/ 2147483647 w 300"/>
              <a:gd name="T53" fmla="*/ 2147483647 h 290"/>
              <a:gd name="T54" fmla="*/ 2147483647 w 300"/>
              <a:gd name="T55" fmla="*/ 2147483647 h 290"/>
              <a:gd name="T56" fmla="*/ 2147483647 w 300"/>
              <a:gd name="T57" fmla="*/ 2147483647 h 290"/>
              <a:gd name="T58" fmla="*/ 2147483647 w 300"/>
              <a:gd name="T59" fmla="*/ 2147483647 h 290"/>
              <a:gd name="T60" fmla="*/ 2147483647 w 300"/>
              <a:gd name="T61" fmla="*/ 2147483647 h 290"/>
              <a:gd name="T62" fmla="*/ 2147483647 w 300"/>
              <a:gd name="T63" fmla="*/ 2147483647 h 290"/>
              <a:gd name="T64" fmla="*/ 0 w 300"/>
              <a:gd name="T65" fmla="*/ 2147483647 h 290"/>
              <a:gd name="T66" fmla="*/ 2147483647 w 300"/>
              <a:gd name="T67" fmla="*/ 2147483647 h 290"/>
              <a:gd name="T68" fmla="*/ 2147483647 w 300"/>
              <a:gd name="T69" fmla="*/ 2147483647 h 290"/>
              <a:gd name="T70" fmla="*/ 2147483647 w 300"/>
              <a:gd name="T71" fmla="*/ 2147483647 h 290"/>
              <a:gd name="T72" fmla="*/ 2147483647 w 300"/>
              <a:gd name="T73" fmla="*/ 2147483647 h 290"/>
              <a:gd name="T74" fmla="*/ 2147483647 w 300"/>
              <a:gd name="T75" fmla="*/ 2147483647 h 290"/>
              <a:gd name="T76" fmla="*/ 2147483647 w 300"/>
              <a:gd name="T77" fmla="*/ 2147483647 h 290"/>
              <a:gd name="T78" fmla="*/ 2147483647 w 300"/>
              <a:gd name="T79" fmla="*/ 2147483647 h 290"/>
              <a:gd name="T80" fmla="*/ 2147483647 w 300"/>
              <a:gd name="T81" fmla="*/ 2147483647 h 290"/>
              <a:gd name="T82" fmla="*/ 2147483647 w 300"/>
              <a:gd name="T83" fmla="*/ 2147483647 h 290"/>
              <a:gd name="T84" fmla="*/ 2147483647 w 300"/>
              <a:gd name="T85" fmla="*/ 2147483647 h 290"/>
              <a:gd name="T86" fmla="*/ 2147483647 w 300"/>
              <a:gd name="T87" fmla="*/ 2147483647 h 290"/>
              <a:gd name="T88" fmla="*/ 2147483647 w 300"/>
              <a:gd name="T89" fmla="*/ 2147483647 h 290"/>
              <a:gd name="T90" fmla="*/ 2147483647 w 300"/>
              <a:gd name="T91" fmla="*/ 2147483647 h 290"/>
              <a:gd name="T92" fmla="*/ 2147483647 w 300"/>
              <a:gd name="T93" fmla="*/ 2147483647 h 290"/>
              <a:gd name="T94" fmla="*/ 2147483647 w 300"/>
              <a:gd name="T95" fmla="*/ 2147483647 h 290"/>
              <a:gd name="T96" fmla="*/ 2147483647 w 300"/>
              <a:gd name="T97" fmla="*/ 2147483647 h 290"/>
              <a:gd name="T98" fmla="*/ 2147483647 w 300"/>
              <a:gd name="T99" fmla="*/ 2147483647 h 290"/>
              <a:gd name="T100" fmla="*/ 2147483647 w 300"/>
              <a:gd name="T101" fmla="*/ 0 h 2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0" h="290">
                <a:moveTo>
                  <a:pt x="142" y="15"/>
                </a:moveTo>
                <a:lnTo>
                  <a:pt x="142" y="15"/>
                </a:lnTo>
                <a:lnTo>
                  <a:pt x="154" y="15"/>
                </a:lnTo>
                <a:lnTo>
                  <a:pt x="166" y="17"/>
                </a:lnTo>
                <a:lnTo>
                  <a:pt x="179" y="20"/>
                </a:lnTo>
                <a:lnTo>
                  <a:pt x="191" y="25"/>
                </a:lnTo>
                <a:lnTo>
                  <a:pt x="203" y="31"/>
                </a:lnTo>
                <a:lnTo>
                  <a:pt x="214" y="37"/>
                </a:lnTo>
                <a:lnTo>
                  <a:pt x="223" y="44"/>
                </a:lnTo>
                <a:lnTo>
                  <a:pt x="232" y="53"/>
                </a:lnTo>
                <a:lnTo>
                  <a:pt x="240" y="62"/>
                </a:lnTo>
                <a:lnTo>
                  <a:pt x="248" y="72"/>
                </a:lnTo>
                <a:lnTo>
                  <a:pt x="254" y="83"/>
                </a:lnTo>
                <a:lnTo>
                  <a:pt x="260" y="94"/>
                </a:lnTo>
                <a:lnTo>
                  <a:pt x="263" y="105"/>
                </a:lnTo>
                <a:lnTo>
                  <a:pt x="266" y="117"/>
                </a:lnTo>
                <a:lnTo>
                  <a:pt x="268" y="129"/>
                </a:lnTo>
                <a:lnTo>
                  <a:pt x="270" y="141"/>
                </a:lnTo>
                <a:lnTo>
                  <a:pt x="268" y="153"/>
                </a:lnTo>
                <a:lnTo>
                  <a:pt x="267" y="165"/>
                </a:lnTo>
                <a:lnTo>
                  <a:pt x="263" y="179"/>
                </a:lnTo>
                <a:lnTo>
                  <a:pt x="260" y="191"/>
                </a:lnTo>
                <a:lnTo>
                  <a:pt x="254" y="202"/>
                </a:lnTo>
                <a:lnTo>
                  <a:pt x="246" y="213"/>
                </a:lnTo>
                <a:lnTo>
                  <a:pt x="239" y="224"/>
                </a:lnTo>
                <a:lnTo>
                  <a:pt x="231" y="232"/>
                </a:lnTo>
                <a:lnTo>
                  <a:pt x="238" y="237"/>
                </a:lnTo>
                <a:lnTo>
                  <a:pt x="245" y="242"/>
                </a:lnTo>
                <a:lnTo>
                  <a:pt x="254" y="245"/>
                </a:lnTo>
                <a:lnTo>
                  <a:pt x="263" y="249"/>
                </a:lnTo>
                <a:lnTo>
                  <a:pt x="256" y="254"/>
                </a:lnTo>
                <a:lnTo>
                  <a:pt x="248" y="258"/>
                </a:lnTo>
                <a:lnTo>
                  <a:pt x="236" y="262"/>
                </a:lnTo>
                <a:lnTo>
                  <a:pt x="221" y="267"/>
                </a:lnTo>
                <a:lnTo>
                  <a:pt x="204" y="272"/>
                </a:lnTo>
                <a:lnTo>
                  <a:pt x="186" y="275"/>
                </a:lnTo>
                <a:lnTo>
                  <a:pt x="165" y="276"/>
                </a:lnTo>
                <a:lnTo>
                  <a:pt x="149" y="275"/>
                </a:lnTo>
                <a:lnTo>
                  <a:pt x="134" y="272"/>
                </a:lnTo>
                <a:lnTo>
                  <a:pt x="117" y="268"/>
                </a:lnTo>
                <a:lnTo>
                  <a:pt x="101" y="262"/>
                </a:lnTo>
                <a:lnTo>
                  <a:pt x="94" y="259"/>
                </a:lnTo>
                <a:lnTo>
                  <a:pt x="82" y="254"/>
                </a:lnTo>
                <a:lnTo>
                  <a:pt x="71" y="247"/>
                </a:lnTo>
                <a:lnTo>
                  <a:pt x="61" y="239"/>
                </a:lnTo>
                <a:lnTo>
                  <a:pt x="51" y="231"/>
                </a:lnTo>
                <a:lnTo>
                  <a:pt x="44" y="222"/>
                </a:lnTo>
                <a:lnTo>
                  <a:pt x="37" y="211"/>
                </a:lnTo>
                <a:lnTo>
                  <a:pt x="29" y="202"/>
                </a:lnTo>
                <a:lnTo>
                  <a:pt x="24" y="191"/>
                </a:lnTo>
                <a:lnTo>
                  <a:pt x="21" y="179"/>
                </a:lnTo>
                <a:lnTo>
                  <a:pt x="17" y="167"/>
                </a:lnTo>
                <a:lnTo>
                  <a:pt x="16" y="156"/>
                </a:lnTo>
                <a:lnTo>
                  <a:pt x="15" y="142"/>
                </a:lnTo>
                <a:lnTo>
                  <a:pt x="16" y="130"/>
                </a:lnTo>
                <a:lnTo>
                  <a:pt x="17" y="118"/>
                </a:lnTo>
                <a:lnTo>
                  <a:pt x="21" y="106"/>
                </a:lnTo>
                <a:lnTo>
                  <a:pt x="24" y="94"/>
                </a:lnTo>
                <a:lnTo>
                  <a:pt x="29" y="84"/>
                </a:lnTo>
                <a:lnTo>
                  <a:pt x="33" y="76"/>
                </a:lnTo>
                <a:lnTo>
                  <a:pt x="45" y="60"/>
                </a:lnTo>
                <a:lnTo>
                  <a:pt x="57" y="47"/>
                </a:lnTo>
                <a:lnTo>
                  <a:pt x="72" y="36"/>
                </a:lnTo>
                <a:lnTo>
                  <a:pt x="89" y="27"/>
                </a:lnTo>
                <a:lnTo>
                  <a:pt x="106" y="20"/>
                </a:lnTo>
                <a:lnTo>
                  <a:pt x="124" y="16"/>
                </a:lnTo>
                <a:lnTo>
                  <a:pt x="142" y="15"/>
                </a:lnTo>
                <a:close/>
                <a:moveTo>
                  <a:pt x="142" y="0"/>
                </a:moveTo>
                <a:lnTo>
                  <a:pt x="142" y="0"/>
                </a:lnTo>
                <a:lnTo>
                  <a:pt x="131" y="0"/>
                </a:lnTo>
                <a:lnTo>
                  <a:pt x="120" y="2"/>
                </a:lnTo>
                <a:lnTo>
                  <a:pt x="111" y="3"/>
                </a:lnTo>
                <a:lnTo>
                  <a:pt x="100" y="7"/>
                </a:lnTo>
                <a:lnTo>
                  <a:pt x="90" y="10"/>
                </a:lnTo>
                <a:lnTo>
                  <a:pt x="82" y="14"/>
                </a:lnTo>
                <a:lnTo>
                  <a:pt x="72" y="19"/>
                </a:lnTo>
                <a:lnTo>
                  <a:pt x="63" y="23"/>
                </a:lnTo>
                <a:lnTo>
                  <a:pt x="55" y="30"/>
                </a:lnTo>
                <a:lnTo>
                  <a:pt x="46" y="37"/>
                </a:lnTo>
                <a:lnTo>
                  <a:pt x="39" y="44"/>
                </a:lnTo>
                <a:lnTo>
                  <a:pt x="33" y="51"/>
                </a:lnTo>
                <a:lnTo>
                  <a:pt x="26" y="60"/>
                </a:lnTo>
                <a:lnTo>
                  <a:pt x="21" y="68"/>
                </a:lnTo>
                <a:lnTo>
                  <a:pt x="15" y="78"/>
                </a:lnTo>
                <a:lnTo>
                  <a:pt x="11" y="88"/>
                </a:lnTo>
                <a:lnTo>
                  <a:pt x="6" y="101"/>
                </a:lnTo>
                <a:lnTo>
                  <a:pt x="3" y="116"/>
                </a:lnTo>
                <a:lnTo>
                  <a:pt x="0" y="129"/>
                </a:lnTo>
                <a:lnTo>
                  <a:pt x="0" y="142"/>
                </a:lnTo>
                <a:lnTo>
                  <a:pt x="0" y="157"/>
                </a:lnTo>
                <a:lnTo>
                  <a:pt x="3" y="170"/>
                </a:lnTo>
                <a:lnTo>
                  <a:pt x="6" y="184"/>
                </a:lnTo>
                <a:lnTo>
                  <a:pt x="11" y="196"/>
                </a:lnTo>
                <a:lnTo>
                  <a:pt x="17" y="209"/>
                </a:lnTo>
                <a:lnTo>
                  <a:pt x="23" y="220"/>
                </a:lnTo>
                <a:lnTo>
                  <a:pt x="32" y="231"/>
                </a:lnTo>
                <a:lnTo>
                  <a:pt x="41" y="242"/>
                </a:lnTo>
                <a:lnTo>
                  <a:pt x="51" y="251"/>
                </a:lnTo>
                <a:lnTo>
                  <a:pt x="62" y="260"/>
                </a:lnTo>
                <a:lnTo>
                  <a:pt x="74" y="267"/>
                </a:lnTo>
                <a:lnTo>
                  <a:pt x="88" y="273"/>
                </a:lnTo>
                <a:lnTo>
                  <a:pt x="95" y="276"/>
                </a:lnTo>
                <a:lnTo>
                  <a:pt x="112" y="282"/>
                </a:lnTo>
                <a:lnTo>
                  <a:pt x="129" y="287"/>
                </a:lnTo>
                <a:lnTo>
                  <a:pt x="147" y="290"/>
                </a:lnTo>
                <a:lnTo>
                  <a:pt x="165" y="290"/>
                </a:lnTo>
                <a:lnTo>
                  <a:pt x="187" y="289"/>
                </a:lnTo>
                <a:lnTo>
                  <a:pt x="206" y="287"/>
                </a:lnTo>
                <a:lnTo>
                  <a:pt x="225" y="282"/>
                </a:lnTo>
                <a:lnTo>
                  <a:pt x="240" y="277"/>
                </a:lnTo>
                <a:lnTo>
                  <a:pt x="253" y="272"/>
                </a:lnTo>
                <a:lnTo>
                  <a:pt x="262" y="267"/>
                </a:lnTo>
                <a:lnTo>
                  <a:pt x="272" y="262"/>
                </a:lnTo>
                <a:lnTo>
                  <a:pt x="300" y="244"/>
                </a:lnTo>
                <a:lnTo>
                  <a:pt x="268" y="235"/>
                </a:lnTo>
                <a:lnTo>
                  <a:pt x="254" y="230"/>
                </a:lnTo>
                <a:lnTo>
                  <a:pt x="265" y="214"/>
                </a:lnTo>
                <a:lnTo>
                  <a:pt x="273" y="196"/>
                </a:lnTo>
                <a:lnTo>
                  <a:pt x="278" y="182"/>
                </a:lnTo>
                <a:lnTo>
                  <a:pt x="282" y="169"/>
                </a:lnTo>
                <a:lnTo>
                  <a:pt x="283" y="154"/>
                </a:lnTo>
                <a:lnTo>
                  <a:pt x="284" y="141"/>
                </a:lnTo>
                <a:lnTo>
                  <a:pt x="283" y="128"/>
                </a:lnTo>
                <a:lnTo>
                  <a:pt x="282" y="113"/>
                </a:lnTo>
                <a:lnTo>
                  <a:pt x="278" y="100"/>
                </a:lnTo>
                <a:lnTo>
                  <a:pt x="273" y="88"/>
                </a:lnTo>
                <a:lnTo>
                  <a:pt x="267" y="76"/>
                </a:lnTo>
                <a:lnTo>
                  <a:pt x="260" y="64"/>
                </a:lnTo>
                <a:lnTo>
                  <a:pt x="253" y="53"/>
                </a:lnTo>
                <a:lnTo>
                  <a:pt x="243" y="42"/>
                </a:lnTo>
                <a:lnTo>
                  <a:pt x="233" y="33"/>
                </a:lnTo>
                <a:lnTo>
                  <a:pt x="221" y="25"/>
                </a:lnTo>
                <a:lnTo>
                  <a:pt x="209" y="17"/>
                </a:lnTo>
                <a:lnTo>
                  <a:pt x="197" y="11"/>
                </a:lnTo>
                <a:lnTo>
                  <a:pt x="183" y="7"/>
                </a:lnTo>
                <a:lnTo>
                  <a:pt x="170" y="3"/>
                </a:lnTo>
                <a:lnTo>
                  <a:pt x="155" y="0"/>
                </a:lnTo>
                <a:lnTo>
                  <a:pt x="1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41" name="Freeform 87"/>
          <p:cNvSpPr>
            <a:spLocks/>
          </p:cNvSpPr>
          <p:nvPr/>
        </p:nvSpPr>
        <p:spPr bwMode="auto">
          <a:xfrm>
            <a:off x="2927350" y="3625850"/>
            <a:ext cx="530225" cy="541338"/>
          </a:xfrm>
          <a:custGeom>
            <a:avLst/>
            <a:gdLst>
              <a:gd name="T0" fmla="*/ 2147483647 w 255"/>
              <a:gd name="T1" fmla="*/ 0 h 261"/>
              <a:gd name="T2" fmla="*/ 2147483647 w 255"/>
              <a:gd name="T3" fmla="*/ 2147483647 h 261"/>
              <a:gd name="T4" fmla="*/ 2147483647 w 255"/>
              <a:gd name="T5" fmla="*/ 2147483647 h 261"/>
              <a:gd name="T6" fmla="*/ 2147483647 w 255"/>
              <a:gd name="T7" fmla="*/ 2147483647 h 261"/>
              <a:gd name="T8" fmla="*/ 2147483647 w 255"/>
              <a:gd name="T9" fmla="*/ 2147483647 h 261"/>
              <a:gd name="T10" fmla="*/ 2147483647 w 255"/>
              <a:gd name="T11" fmla="*/ 2147483647 h 261"/>
              <a:gd name="T12" fmla="*/ 2147483647 w 255"/>
              <a:gd name="T13" fmla="*/ 2147483647 h 261"/>
              <a:gd name="T14" fmla="*/ 2147483647 w 255"/>
              <a:gd name="T15" fmla="*/ 2147483647 h 261"/>
              <a:gd name="T16" fmla="*/ 2147483647 w 255"/>
              <a:gd name="T17" fmla="*/ 2147483647 h 261"/>
              <a:gd name="T18" fmla="*/ 2147483647 w 255"/>
              <a:gd name="T19" fmla="*/ 2147483647 h 261"/>
              <a:gd name="T20" fmla="*/ 2147483647 w 255"/>
              <a:gd name="T21" fmla="*/ 2147483647 h 261"/>
              <a:gd name="T22" fmla="*/ 2147483647 w 255"/>
              <a:gd name="T23" fmla="*/ 2147483647 h 261"/>
              <a:gd name="T24" fmla="*/ 2147483647 w 255"/>
              <a:gd name="T25" fmla="*/ 2147483647 h 261"/>
              <a:gd name="T26" fmla="*/ 2147483647 w 255"/>
              <a:gd name="T27" fmla="*/ 2147483647 h 261"/>
              <a:gd name="T28" fmla="*/ 2147483647 w 255"/>
              <a:gd name="T29" fmla="*/ 2147483647 h 261"/>
              <a:gd name="T30" fmla="*/ 2147483647 w 255"/>
              <a:gd name="T31" fmla="*/ 2147483647 h 261"/>
              <a:gd name="T32" fmla="*/ 2147483647 w 255"/>
              <a:gd name="T33" fmla="*/ 2147483647 h 261"/>
              <a:gd name="T34" fmla="*/ 2147483647 w 255"/>
              <a:gd name="T35" fmla="*/ 2147483647 h 261"/>
              <a:gd name="T36" fmla="*/ 2147483647 w 255"/>
              <a:gd name="T37" fmla="*/ 2147483647 h 261"/>
              <a:gd name="T38" fmla="*/ 2147483647 w 255"/>
              <a:gd name="T39" fmla="*/ 2147483647 h 261"/>
              <a:gd name="T40" fmla="*/ 2147483647 w 255"/>
              <a:gd name="T41" fmla="*/ 2147483647 h 261"/>
              <a:gd name="T42" fmla="*/ 2147483647 w 255"/>
              <a:gd name="T43" fmla="*/ 2147483647 h 261"/>
              <a:gd name="T44" fmla="*/ 2147483647 w 255"/>
              <a:gd name="T45" fmla="*/ 2147483647 h 261"/>
              <a:gd name="T46" fmla="*/ 2147483647 w 255"/>
              <a:gd name="T47" fmla="*/ 2147483647 h 261"/>
              <a:gd name="T48" fmla="*/ 2147483647 w 255"/>
              <a:gd name="T49" fmla="*/ 2147483647 h 261"/>
              <a:gd name="T50" fmla="*/ 2147483647 w 255"/>
              <a:gd name="T51" fmla="*/ 2147483647 h 261"/>
              <a:gd name="T52" fmla="*/ 2147483647 w 255"/>
              <a:gd name="T53" fmla="*/ 2147483647 h 261"/>
              <a:gd name="T54" fmla="*/ 2147483647 w 255"/>
              <a:gd name="T55" fmla="*/ 2147483647 h 261"/>
              <a:gd name="T56" fmla="*/ 2147483647 w 255"/>
              <a:gd name="T57" fmla="*/ 2147483647 h 261"/>
              <a:gd name="T58" fmla="*/ 2147483647 w 255"/>
              <a:gd name="T59" fmla="*/ 2147483647 h 261"/>
              <a:gd name="T60" fmla="*/ 2147483647 w 255"/>
              <a:gd name="T61" fmla="*/ 2147483647 h 261"/>
              <a:gd name="T62" fmla="*/ 2147483647 w 255"/>
              <a:gd name="T63" fmla="*/ 2147483647 h 261"/>
              <a:gd name="T64" fmla="*/ 2147483647 w 255"/>
              <a:gd name="T65" fmla="*/ 2147483647 h 261"/>
              <a:gd name="T66" fmla="*/ 2147483647 w 255"/>
              <a:gd name="T67" fmla="*/ 2147483647 h 261"/>
              <a:gd name="T68" fmla="*/ 2147483647 w 255"/>
              <a:gd name="T69" fmla="*/ 2147483647 h 261"/>
              <a:gd name="T70" fmla="*/ 2147483647 w 255"/>
              <a:gd name="T71" fmla="*/ 2147483647 h 261"/>
              <a:gd name="T72" fmla="*/ 2147483647 w 255"/>
              <a:gd name="T73" fmla="*/ 2147483647 h 2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5" h="261">
                <a:moveTo>
                  <a:pt x="127" y="0"/>
                </a:moveTo>
                <a:lnTo>
                  <a:pt x="127" y="0"/>
                </a:lnTo>
                <a:lnTo>
                  <a:pt x="139" y="0"/>
                </a:lnTo>
                <a:lnTo>
                  <a:pt x="151" y="2"/>
                </a:lnTo>
                <a:lnTo>
                  <a:pt x="164" y="5"/>
                </a:lnTo>
                <a:lnTo>
                  <a:pt x="176" y="10"/>
                </a:lnTo>
                <a:lnTo>
                  <a:pt x="188" y="16"/>
                </a:lnTo>
                <a:lnTo>
                  <a:pt x="199" y="22"/>
                </a:lnTo>
                <a:lnTo>
                  <a:pt x="208" y="29"/>
                </a:lnTo>
                <a:lnTo>
                  <a:pt x="217" y="38"/>
                </a:lnTo>
                <a:lnTo>
                  <a:pt x="225" y="47"/>
                </a:lnTo>
                <a:lnTo>
                  <a:pt x="233" y="57"/>
                </a:lnTo>
                <a:lnTo>
                  <a:pt x="239" y="68"/>
                </a:lnTo>
                <a:lnTo>
                  <a:pt x="245" y="79"/>
                </a:lnTo>
                <a:lnTo>
                  <a:pt x="248" y="90"/>
                </a:lnTo>
                <a:lnTo>
                  <a:pt x="251" y="102"/>
                </a:lnTo>
                <a:lnTo>
                  <a:pt x="253" y="114"/>
                </a:lnTo>
                <a:lnTo>
                  <a:pt x="255" y="126"/>
                </a:lnTo>
                <a:lnTo>
                  <a:pt x="253" y="138"/>
                </a:lnTo>
                <a:lnTo>
                  <a:pt x="252" y="150"/>
                </a:lnTo>
                <a:lnTo>
                  <a:pt x="248" y="164"/>
                </a:lnTo>
                <a:lnTo>
                  <a:pt x="245" y="176"/>
                </a:lnTo>
                <a:lnTo>
                  <a:pt x="239" y="187"/>
                </a:lnTo>
                <a:lnTo>
                  <a:pt x="231" y="198"/>
                </a:lnTo>
                <a:lnTo>
                  <a:pt x="224" y="209"/>
                </a:lnTo>
                <a:lnTo>
                  <a:pt x="216" y="217"/>
                </a:lnTo>
                <a:lnTo>
                  <a:pt x="223" y="222"/>
                </a:lnTo>
                <a:lnTo>
                  <a:pt x="230" y="227"/>
                </a:lnTo>
                <a:lnTo>
                  <a:pt x="239" y="230"/>
                </a:lnTo>
                <a:lnTo>
                  <a:pt x="248" y="234"/>
                </a:lnTo>
                <a:lnTo>
                  <a:pt x="241" y="239"/>
                </a:lnTo>
                <a:lnTo>
                  <a:pt x="233" y="243"/>
                </a:lnTo>
                <a:lnTo>
                  <a:pt x="221" y="247"/>
                </a:lnTo>
                <a:lnTo>
                  <a:pt x="206" y="252"/>
                </a:lnTo>
                <a:lnTo>
                  <a:pt x="189" y="257"/>
                </a:lnTo>
                <a:lnTo>
                  <a:pt x="171" y="260"/>
                </a:lnTo>
                <a:lnTo>
                  <a:pt x="150" y="261"/>
                </a:lnTo>
                <a:lnTo>
                  <a:pt x="134" y="260"/>
                </a:lnTo>
                <a:lnTo>
                  <a:pt x="119" y="257"/>
                </a:lnTo>
                <a:lnTo>
                  <a:pt x="102" y="253"/>
                </a:lnTo>
                <a:lnTo>
                  <a:pt x="86" y="247"/>
                </a:lnTo>
                <a:lnTo>
                  <a:pt x="79" y="244"/>
                </a:lnTo>
                <a:lnTo>
                  <a:pt x="67" y="239"/>
                </a:lnTo>
                <a:lnTo>
                  <a:pt x="56" y="232"/>
                </a:lnTo>
                <a:lnTo>
                  <a:pt x="46" y="224"/>
                </a:lnTo>
                <a:lnTo>
                  <a:pt x="36" y="216"/>
                </a:lnTo>
                <a:lnTo>
                  <a:pt x="29" y="207"/>
                </a:lnTo>
                <a:lnTo>
                  <a:pt x="22" y="196"/>
                </a:lnTo>
                <a:lnTo>
                  <a:pt x="14" y="187"/>
                </a:lnTo>
                <a:lnTo>
                  <a:pt x="9" y="176"/>
                </a:lnTo>
                <a:lnTo>
                  <a:pt x="6" y="164"/>
                </a:lnTo>
                <a:lnTo>
                  <a:pt x="2" y="152"/>
                </a:lnTo>
                <a:lnTo>
                  <a:pt x="1" y="141"/>
                </a:lnTo>
                <a:lnTo>
                  <a:pt x="0" y="127"/>
                </a:lnTo>
                <a:lnTo>
                  <a:pt x="1" y="115"/>
                </a:lnTo>
                <a:lnTo>
                  <a:pt x="2" y="103"/>
                </a:lnTo>
                <a:lnTo>
                  <a:pt x="6" y="91"/>
                </a:lnTo>
                <a:lnTo>
                  <a:pt x="9" y="79"/>
                </a:lnTo>
                <a:lnTo>
                  <a:pt x="14" y="69"/>
                </a:lnTo>
                <a:lnTo>
                  <a:pt x="18" y="61"/>
                </a:lnTo>
                <a:lnTo>
                  <a:pt x="30" y="45"/>
                </a:lnTo>
                <a:lnTo>
                  <a:pt x="42" y="32"/>
                </a:lnTo>
                <a:lnTo>
                  <a:pt x="57" y="21"/>
                </a:lnTo>
                <a:lnTo>
                  <a:pt x="74" y="12"/>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42" name="Freeform 88"/>
          <p:cNvSpPr>
            <a:spLocks/>
          </p:cNvSpPr>
          <p:nvPr/>
        </p:nvSpPr>
        <p:spPr bwMode="auto">
          <a:xfrm>
            <a:off x="2898775" y="3595688"/>
            <a:ext cx="620713" cy="601662"/>
          </a:xfrm>
          <a:custGeom>
            <a:avLst/>
            <a:gdLst>
              <a:gd name="T0" fmla="*/ 2147483647 w 300"/>
              <a:gd name="T1" fmla="*/ 0 h 290"/>
              <a:gd name="T2" fmla="*/ 2147483647 w 300"/>
              <a:gd name="T3" fmla="*/ 2147483647 h 290"/>
              <a:gd name="T4" fmla="*/ 2147483647 w 300"/>
              <a:gd name="T5" fmla="*/ 2147483647 h 290"/>
              <a:gd name="T6" fmla="*/ 2147483647 w 300"/>
              <a:gd name="T7" fmla="*/ 2147483647 h 290"/>
              <a:gd name="T8" fmla="*/ 2147483647 w 300"/>
              <a:gd name="T9" fmla="*/ 2147483647 h 290"/>
              <a:gd name="T10" fmla="*/ 2147483647 w 300"/>
              <a:gd name="T11" fmla="*/ 2147483647 h 290"/>
              <a:gd name="T12" fmla="*/ 2147483647 w 300"/>
              <a:gd name="T13" fmla="*/ 2147483647 h 290"/>
              <a:gd name="T14" fmla="*/ 2147483647 w 300"/>
              <a:gd name="T15" fmla="*/ 2147483647 h 290"/>
              <a:gd name="T16" fmla="*/ 2147483647 w 300"/>
              <a:gd name="T17" fmla="*/ 2147483647 h 290"/>
              <a:gd name="T18" fmla="*/ 2147483647 w 300"/>
              <a:gd name="T19" fmla="*/ 2147483647 h 290"/>
              <a:gd name="T20" fmla="*/ 0 w 300"/>
              <a:gd name="T21" fmla="*/ 2147483647 h 290"/>
              <a:gd name="T22" fmla="*/ 0 w 300"/>
              <a:gd name="T23" fmla="*/ 2147483647 h 290"/>
              <a:gd name="T24" fmla="*/ 2147483647 w 300"/>
              <a:gd name="T25" fmla="*/ 2147483647 h 290"/>
              <a:gd name="T26" fmla="*/ 2147483647 w 300"/>
              <a:gd name="T27" fmla="*/ 2147483647 h 290"/>
              <a:gd name="T28" fmla="*/ 2147483647 w 300"/>
              <a:gd name="T29" fmla="*/ 2147483647 h 290"/>
              <a:gd name="T30" fmla="*/ 2147483647 w 300"/>
              <a:gd name="T31" fmla="*/ 2147483647 h 290"/>
              <a:gd name="T32" fmla="*/ 2147483647 w 300"/>
              <a:gd name="T33" fmla="*/ 2147483647 h 290"/>
              <a:gd name="T34" fmla="*/ 2147483647 w 300"/>
              <a:gd name="T35" fmla="*/ 2147483647 h 290"/>
              <a:gd name="T36" fmla="*/ 2147483647 w 300"/>
              <a:gd name="T37" fmla="*/ 2147483647 h 290"/>
              <a:gd name="T38" fmla="*/ 2147483647 w 300"/>
              <a:gd name="T39" fmla="*/ 2147483647 h 290"/>
              <a:gd name="T40" fmla="*/ 2147483647 w 300"/>
              <a:gd name="T41" fmla="*/ 2147483647 h 290"/>
              <a:gd name="T42" fmla="*/ 2147483647 w 300"/>
              <a:gd name="T43" fmla="*/ 2147483647 h 290"/>
              <a:gd name="T44" fmla="*/ 2147483647 w 300"/>
              <a:gd name="T45" fmla="*/ 2147483647 h 290"/>
              <a:gd name="T46" fmla="*/ 2147483647 w 300"/>
              <a:gd name="T47" fmla="*/ 2147483647 h 290"/>
              <a:gd name="T48" fmla="*/ 2147483647 w 300"/>
              <a:gd name="T49" fmla="*/ 2147483647 h 290"/>
              <a:gd name="T50" fmla="*/ 2147483647 w 300"/>
              <a:gd name="T51" fmla="*/ 2147483647 h 290"/>
              <a:gd name="T52" fmla="*/ 2147483647 w 300"/>
              <a:gd name="T53" fmla="*/ 2147483647 h 290"/>
              <a:gd name="T54" fmla="*/ 2147483647 w 300"/>
              <a:gd name="T55" fmla="*/ 2147483647 h 290"/>
              <a:gd name="T56" fmla="*/ 2147483647 w 300"/>
              <a:gd name="T57" fmla="*/ 2147483647 h 290"/>
              <a:gd name="T58" fmla="*/ 2147483647 w 300"/>
              <a:gd name="T59" fmla="*/ 2147483647 h 290"/>
              <a:gd name="T60" fmla="*/ 2147483647 w 300"/>
              <a:gd name="T61" fmla="*/ 2147483647 h 290"/>
              <a:gd name="T62" fmla="*/ 2147483647 w 300"/>
              <a:gd name="T63" fmla="*/ 2147483647 h 290"/>
              <a:gd name="T64" fmla="*/ 2147483647 w 300"/>
              <a:gd name="T65" fmla="*/ 2147483647 h 290"/>
              <a:gd name="T66" fmla="*/ 2147483647 w 300"/>
              <a:gd name="T67" fmla="*/ 2147483647 h 290"/>
              <a:gd name="T68" fmla="*/ 2147483647 w 300"/>
              <a:gd name="T69" fmla="*/ 2147483647 h 290"/>
              <a:gd name="T70" fmla="*/ 2147483647 w 300"/>
              <a:gd name="T71" fmla="*/ 2147483647 h 290"/>
              <a:gd name="T72" fmla="*/ 2147483647 w 300"/>
              <a:gd name="T73" fmla="*/ 2147483647 h 290"/>
              <a:gd name="T74" fmla="*/ 2147483647 w 300"/>
              <a:gd name="T75" fmla="*/ 2147483647 h 290"/>
              <a:gd name="T76" fmla="*/ 2147483647 w 300"/>
              <a:gd name="T77" fmla="*/ 0 h 290"/>
              <a:gd name="T78" fmla="*/ 2147483647 w 300"/>
              <a:gd name="T79" fmla="*/ 0 h 2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0" h="290">
                <a:moveTo>
                  <a:pt x="142" y="0"/>
                </a:moveTo>
                <a:lnTo>
                  <a:pt x="142" y="0"/>
                </a:lnTo>
                <a:lnTo>
                  <a:pt x="131" y="0"/>
                </a:lnTo>
                <a:lnTo>
                  <a:pt x="120" y="2"/>
                </a:lnTo>
                <a:lnTo>
                  <a:pt x="111" y="3"/>
                </a:lnTo>
                <a:lnTo>
                  <a:pt x="100" y="7"/>
                </a:lnTo>
                <a:lnTo>
                  <a:pt x="90" y="10"/>
                </a:lnTo>
                <a:lnTo>
                  <a:pt x="82" y="14"/>
                </a:lnTo>
                <a:lnTo>
                  <a:pt x="72" y="19"/>
                </a:lnTo>
                <a:lnTo>
                  <a:pt x="63" y="23"/>
                </a:lnTo>
                <a:lnTo>
                  <a:pt x="55" y="30"/>
                </a:lnTo>
                <a:lnTo>
                  <a:pt x="46" y="37"/>
                </a:lnTo>
                <a:lnTo>
                  <a:pt x="39" y="44"/>
                </a:lnTo>
                <a:lnTo>
                  <a:pt x="33" y="51"/>
                </a:lnTo>
                <a:lnTo>
                  <a:pt x="26" y="60"/>
                </a:lnTo>
                <a:lnTo>
                  <a:pt x="21" y="68"/>
                </a:lnTo>
                <a:lnTo>
                  <a:pt x="15" y="78"/>
                </a:lnTo>
                <a:lnTo>
                  <a:pt x="11" y="88"/>
                </a:lnTo>
                <a:lnTo>
                  <a:pt x="6" y="101"/>
                </a:lnTo>
                <a:lnTo>
                  <a:pt x="3" y="116"/>
                </a:lnTo>
                <a:lnTo>
                  <a:pt x="0" y="129"/>
                </a:lnTo>
                <a:lnTo>
                  <a:pt x="0" y="142"/>
                </a:lnTo>
                <a:lnTo>
                  <a:pt x="0" y="157"/>
                </a:lnTo>
                <a:lnTo>
                  <a:pt x="3" y="170"/>
                </a:lnTo>
                <a:lnTo>
                  <a:pt x="6" y="184"/>
                </a:lnTo>
                <a:lnTo>
                  <a:pt x="11" y="196"/>
                </a:lnTo>
                <a:lnTo>
                  <a:pt x="17" y="209"/>
                </a:lnTo>
                <a:lnTo>
                  <a:pt x="23" y="220"/>
                </a:lnTo>
                <a:lnTo>
                  <a:pt x="32" y="231"/>
                </a:lnTo>
                <a:lnTo>
                  <a:pt x="41" y="242"/>
                </a:lnTo>
                <a:lnTo>
                  <a:pt x="51" y="251"/>
                </a:lnTo>
                <a:lnTo>
                  <a:pt x="62" y="260"/>
                </a:lnTo>
                <a:lnTo>
                  <a:pt x="74" y="267"/>
                </a:lnTo>
                <a:lnTo>
                  <a:pt x="88" y="273"/>
                </a:lnTo>
                <a:lnTo>
                  <a:pt x="95" y="276"/>
                </a:lnTo>
                <a:lnTo>
                  <a:pt x="112" y="282"/>
                </a:lnTo>
                <a:lnTo>
                  <a:pt x="129" y="287"/>
                </a:lnTo>
                <a:lnTo>
                  <a:pt x="147" y="290"/>
                </a:lnTo>
                <a:lnTo>
                  <a:pt x="165" y="290"/>
                </a:lnTo>
                <a:lnTo>
                  <a:pt x="187" y="289"/>
                </a:lnTo>
                <a:lnTo>
                  <a:pt x="206" y="287"/>
                </a:lnTo>
                <a:lnTo>
                  <a:pt x="225" y="282"/>
                </a:lnTo>
                <a:lnTo>
                  <a:pt x="240" y="277"/>
                </a:lnTo>
                <a:lnTo>
                  <a:pt x="253" y="272"/>
                </a:lnTo>
                <a:lnTo>
                  <a:pt x="262" y="267"/>
                </a:lnTo>
                <a:lnTo>
                  <a:pt x="272" y="262"/>
                </a:lnTo>
                <a:lnTo>
                  <a:pt x="300" y="244"/>
                </a:lnTo>
                <a:lnTo>
                  <a:pt x="268" y="235"/>
                </a:lnTo>
                <a:lnTo>
                  <a:pt x="254" y="230"/>
                </a:lnTo>
                <a:lnTo>
                  <a:pt x="265" y="214"/>
                </a:lnTo>
                <a:lnTo>
                  <a:pt x="273" y="196"/>
                </a:lnTo>
                <a:lnTo>
                  <a:pt x="278" y="182"/>
                </a:lnTo>
                <a:lnTo>
                  <a:pt x="282" y="169"/>
                </a:lnTo>
                <a:lnTo>
                  <a:pt x="283" y="154"/>
                </a:lnTo>
                <a:lnTo>
                  <a:pt x="284" y="141"/>
                </a:lnTo>
                <a:lnTo>
                  <a:pt x="283" y="128"/>
                </a:lnTo>
                <a:lnTo>
                  <a:pt x="282" y="113"/>
                </a:lnTo>
                <a:lnTo>
                  <a:pt x="278" y="100"/>
                </a:lnTo>
                <a:lnTo>
                  <a:pt x="273" y="88"/>
                </a:lnTo>
                <a:lnTo>
                  <a:pt x="267" y="76"/>
                </a:lnTo>
                <a:lnTo>
                  <a:pt x="260" y="64"/>
                </a:lnTo>
                <a:lnTo>
                  <a:pt x="253" y="53"/>
                </a:lnTo>
                <a:lnTo>
                  <a:pt x="243" y="42"/>
                </a:lnTo>
                <a:lnTo>
                  <a:pt x="233" y="33"/>
                </a:lnTo>
                <a:lnTo>
                  <a:pt x="221" y="25"/>
                </a:lnTo>
                <a:lnTo>
                  <a:pt x="209" y="17"/>
                </a:lnTo>
                <a:lnTo>
                  <a:pt x="197" y="11"/>
                </a:lnTo>
                <a:lnTo>
                  <a:pt x="183" y="7"/>
                </a:lnTo>
                <a:lnTo>
                  <a:pt x="170" y="3"/>
                </a:lnTo>
                <a:lnTo>
                  <a:pt x="155" y="0"/>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43" name="Freeform 90"/>
          <p:cNvSpPr>
            <a:spLocks/>
          </p:cNvSpPr>
          <p:nvPr/>
        </p:nvSpPr>
        <p:spPr bwMode="auto">
          <a:xfrm>
            <a:off x="4664075" y="3633788"/>
            <a:ext cx="1776413" cy="1773237"/>
          </a:xfrm>
          <a:custGeom>
            <a:avLst/>
            <a:gdLst>
              <a:gd name="T0" fmla="*/ 2147483647 w 858"/>
              <a:gd name="T1" fmla="*/ 0 h 857"/>
              <a:gd name="T2" fmla="*/ 2147483647 w 858"/>
              <a:gd name="T3" fmla="*/ 2147483647 h 857"/>
              <a:gd name="T4" fmla="*/ 2147483647 w 858"/>
              <a:gd name="T5" fmla="*/ 2147483647 h 857"/>
              <a:gd name="T6" fmla="*/ 2147483647 w 858"/>
              <a:gd name="T7" fmla="*/ 2147483647 h 857"/>
              <a:gd name="T8" fmla="*/ 2147483647 w 858"/>
              <a:gd name="T9" fmla="*/ 2147483647 h 857"/>
              <a:gd name="T10" fmla="*/ 2147483647 w 858"/>
              <a:gd name="T11" fmla="*/ 2147483647 h 857"/>
              <a:gd name="T12" fmla="*/ 2147483647 w 858"/>
              <a:gd name="T13" fmla="*/ 2147483647 h 857"/>
              <a:gd name="T14" fmla="*/ 2147483647 w 858"/>
              <a:gd name="T15" fmla="*/ 0 h 857"/>
              <a:gd name="T16" fmla="*/ 2147483647 w 858"/>
              <a:gd name="T17" fmla="*/ 2147483647 h 857"/>
              <a:gd name="T18" fmla="*/ 2147483647 w 858"/>
              <a:gd name="T19" fmla="*/ 2147483647 h 857"/>
              <a:gd name="T20" fmla="*/ 2147483647 w 858"/>
              <a:gd name="T21" fmla="*/ 2147483647 h 857"/>
              <a:gd name="T22" fmla="*/ 2147483647 w 858"/>
              <a:gd name="T23" fmla="*/ 2147483647 h 857"/>
              <a:gd name="T24" fmla="*/ 2147483647 w 858"/>
              <a:gd name="T25" fmla="*/ 2147483647 h 857"/>
              <a:gd name="T26" fmla="*/ 2147483647 w 858"/>
              <a:gd name="T27" fmla="*/ 2147483647 h 857"/>
              <a:gd name="T28" fmla="*/ 2147483647 w 858"/>
              <a:gd name="T29" fmla="*/ 2147483647 h 857"/>
              <a:gd name="T30" fmla="*/ 0 w 858"/>
              <a:gd name="T31" fmla="*/ 2147483647 h 857"/>
              <a:gd name="T32" fmla="*/ 2147483647 w 858"/>
              <a:gd name="T33" fmla="*/ 2147483647 h 857"/>
              <a:gd name="T34" fmla="*/ 2147483647 w 858"/>
              <a:gd name="T35" fmla="*/ 2147483647 h 857"/>
              <a:gd name="T36" fmla="*/ 2147483647 w 858"/>
              <a:gd name="T37" fmla="*/ 2147483647 h 857"/>
              <a:gd name="T38" fmla="*/ 2147483647 w 858"/>
              <a:gd name="T39" fmla="*/ 2147483647 h 857"/>
              <a:gd name="T40" fmla="*/ 0 w 858"/>
              <a:gd name="T41" fmla="*/ 2147483647 h 857"/>
              <a:gd name="T42" fmla="*/ 2147483647 w 858"/>
              <a:gd name="T43" fmla="*/ 2147483647 h 857"/>
              <a:gd name="T44" fmla="*/ 2147483647 w 858"/>
              <a:gd name="T45" fmla="*/ 2147483647 h 857"/>
              <a:gd name="T46" fmla="*/ 2147483647 w 858"/>
              <a:gd name="T47" fmla="*/ 2147483647 h 857"/>
              <a:gd name="T48" fmla="*/ 2147483647 w 858"/>
              <a:gd name="T49" fmla="*/ 2147483647 h 857"/>
              <a:gd name="T50" fmla="*/ 2147483647 w 858"/>
              <a:gd name="T51" fmla="*/ 2147483647 h 857"/>
              <a:gd name="T52" fmla="*/ 2147483647 w 858"/>
              <a:gd name="T53" fmla="*/ 2147483647 h 857"/>
              <a:gd name="T54" fmla="*/ 2147483647 w 858"/>
              <a:gd name="T55" fmla="*/ 2147483647 h 857"/>
              <a:gd name="T56" fmla="*/ 2147483647 w 858"/>
              <a:gd name="T57" fmla="*/ 2147483647 h 857"/>
              <a:gd name="T58" fmla="*/ 2147483647 w 858"/>
              <a:gd name="T59" fmla="*/ 2147483647 h 857"/>
              <a:gd name="T60" fmla="*/ 2147483647 w 858"/>
              <a:gd name="T61" fmla="*/ 2147483647 h 857"/>
              <a:gd name="T62" fmla="*/ 2147483647 w 858"/>
              <a:gd name="T63" fmla="*/ 2147483647 h 857"/>
              <a:gd name="T64" fmla="*/ 2147483647 w 858"/>
              <a:gd name="T65" fmla="*/ 2147483647 h 857"/>
              <a:gd name="T66" fmla="*/ 2147483647 w 858"/>
              <a:gd name="T67" fmla="*/ 2147483647 h 857"/>
              <a:gd name="T68" fmla="*/ 2147483647 w 858"/>
              <a:gd name="T69" fmla="*/ 2147483647 h 857"/>
              <a:gd name="T70" fmla="*/ 2147483647 w 858"/>
              <a:gd name="T71" fmla="*/ 2147483647 h 857"/>
              <a:gd name="T72" fmla="*/ 2147483647 w 858"/>
              <a:gd name="T73" fmla="*/ 2147483647 h 857"/>
              <a:gd name="T74" fmla="*/ 2147483647 w 858"/>
              <a:gd name="T75" fmla="*/ 2147483647 h 857"/>
              <a:gd name="T76" fmla="*/ 2147483647 w 858"/>
              <a:gd name="T77" fmla="*/ 2147483647 h 857"/>
              <a:gd name="T78" fmla="*/ 2147483647 w 858"/>
              <a:gd name="T79" fmla="*/ 2147483647 h 857"/>
              <a:gd name="T80" fmla="*/ 2147483647 w 858"/>
              <a:gd name="T81" fmla="*/ 2147483647 h 857"/>
              <a:gd name="T82" fmla="*/ 2147483647 w 858"/>
              <a:gd name="T83" fmla="*/ 2147483647 h 857"/>
              <a:gd name="T84" fmla="*/ 2147483647 w 858"/>
              <a:gd name="T85" fmla="*/ 2147483647 h 857"/>
              <a:gd name="T86" fmla="*/ 2147483647 w 858"/>
              <a:gd name="T87" fmla="*/ 2147483647 h 857"/>
              <a:gd name="T88" fmla="*/ 2147483647 w 858"/>
              <a:gd name="T89" fmla="*/ 2147483647 h 857"/>
              <a:gd name="T90" fmla="*/ 2147483647 w 858"/>
              <a:gd name="T91" fmla="*/ 2147483647 h 857"/>
              <a:gd name="T92" fmla="*/ 2147483647 w 858"/>
              <a:gd name="T93" fmla="*/ 2147483647 h 857"/>
              <a:gd name="T94" fmla="*/ 2147483647 w 858"/>
              <a:gd name="T95" fmla="*/ 2147483647 h 857"/>
              <a:gd name="T96" fmla="*/ 2147483647 w 858"/>
              <a:gd name="T97" fmla="*/ 2147483647 h 857"/>
              <a:gd name="T98" fmla="*/ 2147483647 w 858"/>
              <a:gd name="T99" fmla="*/ 2147483647 h 857"/>
              <a:gd name="T100" fmla="*/ 2147483647 w 858"/>
              <a:gd name="T101" fmla="*/ 2147483647 h 857"/>
              <a:gd name="T102" fmla="*/ 2147483647 w 858"/>
              <a:gd name="T103" fmla="*/ 2147483647 h 857"/>
              <a:gd name="T104" fmla="*/ 2147483647 w 858"/>
              <a:gd name="T105" fmla="*/ 2147483647 h 857"/>
              <a:gd name="T106" fmla="*/ 2147483647 w 858"/>
              <a:gd name="T107" fmla="*/ 2147483647 h 857"/>
              <a:gd name="T108" fmla="*/ 2147483647 w 858"/>
              <a:gd name="T109" fmla="*/ 2147483647 h 8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58" h="857">
                <a:moveTo>
                  <a:pt x="558" y="0"/>
                </a:moveTo>
                <a:lnTo>
                  <a:pt x="558" y="0"/>
                </a:lnTo>
                <a:lnTo>
                  <a:pt x="524" y="10"/>
                </a:lnTo>
                <a:lnTo>
                  <a:pt x="490" y="17"/>
                </a:lnTo>
                <a:lnTo>
                  <a:pt x="472" y="20"/>
                </a:lnTo>
                <a:lnTo>
                  <a:pt x="455" y="21"/>
                </a:lnTo>
                <a:lnTo>
                  <a:pt x="437" y="22"/>
                </a:lnTo>
                <a:lnTo>
                  <a:pt x="418" y="22"/>
                </a:lnTo>
                <a:lnTo>
                  <a:pt x="400" y="22"/>
                </a:lnTo>
                <a:lnTo>
                  <a:pt x="382" y="21"/>
                </a:lnTo>
                <a:lnTo>
                  <a:pt x="364" y="20"/>
                </a:lnTo>
                <a:lnTo>
                  <a:pt x="346" y="17"/>
                </a:lnTo>
                <a:lnTo>
                  <a:pt x="312" y="10"/>
                </a:lnTo>
                <a:lnTo>
                  <a:pt x="278" y="0"/>
                </a:lnTo>
                <a:lnTo>
                  <a:pt x="253" y="9"/>
                </a:lnTo>
                <a:lnTo>
                  <a:pt x="230" y="20"/>
                </a:lnTo>
                <a:lnTo>
                  <a:pt x="207" y="31"/>
                </a:lnTo>
                <a:lnTo>
                  <a:pt x="186" y="44"/>
                </a:lnTo>
                <a:lnTo>
                  <a:pt x="165" y="57"/>
                </a:lnTo>
                <a:lnTo>
                  <a:pt x="144" y="73"/>
                </a:lnTo>
                <a:lnTo>
                  <a:pt x="125" y="89"/>
                </a:lnTo>
                <a:lnTo>
                  <a:pt x="107" y="107"/>
                </a:lnTo>
                <a:lnTo>
                  <a:pt x="90" y="125"/>
                </a:lnTo>
                <a:lnTo>
                  <a:pt x="73" y="145"/>
                </a:lnTo>
                <a:lnTo>
                  <a:pt x="58" y="165"/>
                </a:lnTo>
                <a:lnTo>
                  <a:pt x="44" y="186"/>
                </a:lnTo>
                <a:lnTo>
                  <a:pt x="32" y="208"/>
                </a:lnTo>
                <a:lnTo>
                  <a:pt x="19" y="231"/>
                </a:lnTo>
                <a:lnTo>
                  <a:pt x="10" y="254"/>
                </a:lnTo>
                <a:lnTo>
                  <a:pt x="0" y="278"/>
                </a:lnTo>
                <a:lnTo>
                  <a:pt x="10" y="312"/>
                </a:lnTo>
                <a:lnTo>
                  <a:pt x="17" y="346"/>
                </a:lnTo>
                <a:lnTo>
                  <a:pt x="22" y="381"/>
                </a:lnTo>
                <a:lnTo>
                  <a:pt x="23" y="416"/>
                </a:lnTo>
                <a:lnTo>
                  <a:pt x="22" y="453"/>
                </a:lnTo>
                <a:lnTo>
                  <a:pt x="17" y="488"/>
                </a:lnTo>
                <a:lnTo>
                  <a:pt x="10" y="522"/>
                </a:lnTo>
                <a:lnTo>
                  <a:pt x="0" y="555"/>
                </a:lnTo>
                <a:lnTo>
                  <a:pt x="12" y="587"/>
                </a:lnTo>
                <a:lnTo>
                  <a:pt x="27" y="619"/>
                </a:lnTo>
                <a:lnTo>
                  <a:pt x="44" y="648"/>
                </a:lnTo>
                <a:lnTo>
                  <a:pt x="63" y="676"/>
                </a:lnTo>
                <a:lnTo>
                  <a:pt x="84" y="703"/>
                </a:lnTo>
                <a:lnTo>
                  <a:pt x="107" y="728"/>
                </a:lnTo>
                <a:lnTo>
                  <a:pt x="131" y="750"/>
                </a:lnTo>
                <a:lnTo>
                  <a:pt x="158" y="772"/>
                </a:lnTo>
                <a:lnTo>
                  <a:pt x="186" y="791"/>
                </a:lnTo>
                <a:lnTo>
                  <a:pt x="216" y="807"/>
                </a:lnTo>
                <a:lnTo>
                  <a:pt x="246" y="822"/>
                </a:lnTo>
                <a:lnTo>
                  <a:pt x="279" y="834"/>
                </a:lnTo>
                <a:lnTo>
                  <a:pt x="312" y="843"/>
                </a:lnTo>
                <a:lnTo>
                  <a:pt x="347" y="851"/>
                </a:lnTo>
                <a:lnTo>
                  <a:pt x="382" y="855"/>
                </a:lnTo>
                <a:lnTo>
                  <a:pt x="400" y="857"/>
                </a:lnTo>
                <a:lnTo>
                  <a:pt x="418" y="857"/>
                </a:lnTo>
                <a:lnTo>
                  <a:pt x="440" y="855"/>
                </a:lnTo>
                <a:lnTo>
                  <a:pt x="463" y="854"/>
                </a:lnTo>
                <a:lnTo>
                  <a:pt x="485" y="852"/>
                </a:lnTo>
                <a:lnTo>
                  <a:pt x="507" y="848"/>
                </a:lnTo>
                <a:lnTo>
                  <a:pt x="528" y="843"/>
                </a:lnTo>
                <a:lnTo>
                  <a:pt x="548" y="837"/>
                </a:lnTo>
                <a:lnTo>
                  <a:pt x="569" y="830"/>
                </a:lnTo>
                <a:lnTo>
                  <a:pt x="589" y="822"/>
                </a:lnTo>
                <a:lnTo>
                  <a:pt x="609" y="813"/>
                </a:lnTo>
                <a:lnTo>
                  <a:pt x="627" y="803"/>
                </a:lnTo>
                <a:lnTo>
                  <a:pt x="646" y="792"/>
                </a:lnTo>
                <a:lnTo>
                  <a:pt x="663" y="781"/>
                </a:lnTo>
                <a:lnTo>
                  <a:pt x="680" y="769"/>
                </a:lnTo>
                <a:lnTo>
                  <a:pt x="697" y="756"/>
                </a:lnTo>
                <a:lnTo>
                  <a:pt x="713" y="743"/>
                </a:lnTo>
                <a:lnTo>
                  <a:pt x="729" y="728"/>
                </a:lnTo>
                <a:lnTo>
                  <a:pt x="744" y="712"/>
                </a:lnTo>
                <a:lnTo>
                  <a:pt x="757" y="697"/>
                </a:lnTo>
                <a:lnTo>
                  <a:pt x="770" y="680"/>
                </a:lnTo>
                <a:lnTo>
                  <a:pt x="782" y="663"/>
                </a:lnTo>
                <a:lnTo>
                  <a:pt x="794" y="644"/>
                </a:lnTo>
                <a:lnTo>
                  <a:pt x="804" y="626"/>
                </a:lnTo>
                <a:lnTo>
                  <a:pt x="814" y="608"/>
                </a:lnTo>
                <a:lnTo>
                  <a:pt x="824" y="589"/>
                </a:lnTo>
                <a:lnTo>
                  <a:pt x="831" y="568"/>
                </a:lnTo>
                <a:lnTo>
                  <a:pt x="838" y="547"/>
                </a:lnTo>
                <a:lnTo>
                  <a:pt x="844" y="527"/>
                </a:lnTo>
                <a:lnTo>
                  <a:pt x="849" y="506"/>
                </a:lnTo>
                <a:lnTo>
                  <a:pt x="853" y="484"/>
                </a:lnTo>
                <a:lnTo>
                  <a:pt x="855" y="463"/>
                </a:lnTo>
                <a:lnTo>
                  <a:pt x="858" y="439"/>
                </a:lnTo>
                <a:lnTo>
                  <a:pt x="858" y="416"/>
                </a:lnTo>
                <a:lnTo>
                  <a:pt x="858" y="399"/>
                </a:lnTo>
                <a:lnTo>
                  <a:pt x="856" y="381"/>
                </a:lnTo>
                <a:lnTo>
                  <a:pt x="851" y="346"/>
                </a:lnTo>
                <a:lnTo>
                  <a:pt x="845" y="312"/>
                </a:lnTo>
                <a:lnTo>
                  <a:pt x="836" y="278"/>
                </a:lnTo>
                <a:lnTo>
                  <a:pt x="824" y="247"/>
                </a:lnTo>
                <a:lnTo>
                  <a:pt x="809" y="215"/>
                </a:lnTo>
                <a:lnTo>
                  <a:pt x="792" y="186"/>
                </a:lnTo>
                <a:lnTo>
                  <a:pt x="773" y="158"/>
                </a:lnTo>
                <a:lnTo>
                  <a:pt x="752" y="131"/>
                </a:lnTo>
                <a:lnTo>
                  <a:pt x="729" y="107"/>
                </a:lnTo>
                <a:lnTo>
                  <a:pt x="705" y="84"/>
                </a:lnTo>
                <a:lnTo>
                  <a:pt x="678" y="62"/>
                </a:lnTo>
                <a:lnTo>
                  <a:pt x="650" y="44"/>
                </a:lnTo>
                <a:lnTo>
                  <a:pt x="621" y="27"/>
                </a:lnTo>
                <a:lnTo>
                  <a:pt x="589" y="13"/>
                </a:lnTo>
                <a:lnTo>
                  <a:pt x="5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44" name="Freeform 92"/>
          <p:cNvSpPr>
            <a:spLocks/>
          </p:cNvSpPr>
          <p:nvPr/>
        </p:nvSpPr>
        <p:spPr bwMode="auto">
          <a:xfrm>
            <a:off x="5238750" y="3584575"/>
            <a:ext cx="581025" cy="95250"/>
          </a:xfrm>
          <a:custGeom>
            <a:avLst/>
            <a:gdLst>
              <a:gd name="T0" fmla="*/ 2147483647 w 280"/>
              <a:gd name="T1" fmla="*/ 0 h 45"/>
              <a:gd name="T2" fmla="*/ 2147483647 w 280"/>
              <a:gd name="T3" fmla="*/ 0 h 45"/>
              <a:gd name="T4" fmla="*/ 2147483647 w 280"/>
              <a:gd name="T5" fmla="*/ 0 h 45"/>
              <a:gd name="T6" fmla="*/ 2147483647 w 280"/>
              <a:gd name="T7" fmla="*/ 2147483647 h 45"/>
              <a:gd name="T8" fmla="*/ 2147483647 w 280"/>
              <a:gd name="T9" fmla="*/ 2147483647 h 45"/>
              <a:gd name="T10" fmla="*/ 2147483647 w 280"/>
              <a:gd name="T11" fmla="*/ 2147483647 h 45"/>
              <a:gd name="T12" fmla="*/ 2147483647 w 280"/>
              <a:gd name="T13" fmla="*/ 2147483647 h 45"/>
              <a:gd name="T14" fmla="*/ 0 w 280"/>
              <a:gd name="T15" fmla="*/ 2147483647 h 45"/>
              <a:gd name="T16" fmla="*/ 0 w 280"/>
              <a:gd name="T17" fmla="*/ 2147483647 h 45"/>
              <a:gd name="T18" fmla="*/ 2147483647 w 280"/>
              <a:gd name="T19" fmla="*/ 2147483647 h 45"/>
              <a:gd name="T20" fmla="*/ 2147483647 w 280"/>
              <a:gd name="T21" fmla="*/ 2147483647 h 45"/>
              <a:gd name="T22" fmla="*/ 2147483647 w 280"/>
              <a:gd name="T23" fmla="*/ 2147483647 h 45"/>
              <a:gd name="T24" fmla="*/ 2147483647 w 280"/>
              <a:gd name="T25" fmla="*/ 2147483647 h 45"/>
              <a:gd name="T26" fmla="*/ 2147483647 w 280"/>
              <a:gd name="T27" fmla="*/ 2147483647 h 45"/>
              <a:gd name="T28" fmla="*/ 2147483647 w 280"/>
              <a:gd name="T29" fmla="*/ 2147483647 h 45"/>
              <a:gd name="T30" fmla="*/ 2147483647 w 280"/>
              <a:gd name="T31" fmla="*/ 2147483647 h 45"/>
              <a:gd name="T32" fmla="*/ 2147483647 w 280"/>
              <a:gd name="T33" fmla="*/ 2147483647 h 45"/>
              <a:gd name="T34" fmla="*/ 2147483647 w 280"/>
              <a:gd name="T35" fmla="*/ 2147483647 h 45"/>
              <a:gd name="T36" fmla="*/ 2147483647 w 280"/>
              <a:gd name="T37" fmla="*/ 2147483647 h 45"/>
              <a:gd name="T38" fmla="*/ 2147483647 w 280"/>
              <a:gd name="T39" fmla="*/ 2147483647 h 45"/>
              <a:gd name="T40" fmla="*/ 2147483647 w 280"/>
              <a:gd name="T41" fmla="*/ 2147483647 h 45"/>
              <a:gd name="T42" fmla="*/ 2147483647 w 280"/>
              <a:gd name="T43" fmla="*/ 2147483647 h 45"/>
              <a:gd name="T44" fmla="*/ 2147483647 w 280"/>
              <a:gd name="T45" fmla="*/ 2147483647 h 45"/>
              <a:gd name="T46" fmla="*/ 2147483647 w 280"/>
              <a:gd name="T47" fmla="*/ 2147483647 h 45"/>
              <a:gd name="T48" fmla="*/ 2147483647 w 280"/>
              <a:gd name="T49" fmla="*/ 2147483647 h 45"/>
              <a:gd name="T50" fmla="*/ 2147483647 w 280"/>
              <a:gd name="T51" fmla="*/ 2147483647 h 45"/>
              <a:gd name="T52" fmla="*/ 2147483647 w 280"/>
              <a:gd name="T53" fmla="*/ 2147483647 h 45"/>
              <a:gd name="T54" fmla="*/ 2147483647 w 280"/>
              <a:gd name="T55" fmla="*/ 0 h 45"/>
              <a:gd name="T56" fmla="*/ 2147483647 w 280"/>
              <a:gd name="T57" fmla="*/ 0 h 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0" h="45">
                <a:moveTo>
                  <a:pt x="140" y="0"/>
                </a:moveTo>
                <a:lnTo>
                  <a:pt x="140" y="0"/>
                </a:lnTo>
                <a:lnTo>
                  <a:pt x="122" y="0"/>
                </a:lnTo>
                <a:lnTo>
                  <a:pt x="104" y="2"/>
                </a:lnTo>
                <a:lnTo>
                  <a:pt x="86" y="4"/>
                </a:lnTo>
                <a:lnTo>
                  <a:pt x="68" y="6"/>
                </a:lnTo>
                <a:lnTo>
                  <a:pt x="34" y="14"/>
                </a:lnTo>
                <a:lnTo>
                  <a:pt x="0" y="23"/>
                </a:lnTo>
                <a:lnTo>
                  <a:pt x="34" y="33"/>
                </a:lnTo>
                <a:lnTo>
                  <a:pt x="68" y="40"/>
                </a:lnTo>
                <a:lnTo>
                  <a:pt x="86" y="43"/>
                </a:lnTo>
                <a:lnTo>
                  <a:pt x="104" y="44"/>
                </a:lnTo>
                <a:lnTo>
                  <a:pt x="122" y="45"/>
                </a:lnTo>
                <a:lnTo>
                  <a:pt x="140" y="45"/>
                </a:lnTo>
                <a:lnTo>
                  <a:pt x="159" y="45"/>
                </a:lnTo>
                <a:lnTo>
                  <a:pt x="177" y="44"/>
                </a:lnTo>
                <a:lnTo>
                  <a:pt x="194" y="43"/>
                </a:lnTo>
                <a:lnTo>
                  <a:pt x="212" y="40"/>
                </a:lnTo>
                <a:lnTo>
                  <a:pt x="246" y="33"/>
                </a:lnTo>
                <a:lnTo>
                  <a:pt x="280" y="23"/>
                </a:lnTo>
                <a:lnTo>
                  <a:pt x="246" y="14"/>
                </a:lnTo>
                <a:lnTo>
                  <a:pt x="212" y="6"/>
                </a:lnTo>
                <a:lnTo>
                  <a:pt x="194" y="4"/>
                </a:lnTo>
                <a:lnTo>
                  <a:pt x="177" y="2"/>
                </a:lnTo>
                <a:lnTo>
                  <a:pt x="159" y="0"/>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45" name="Freeform 94"/>
          <p:cNvSpPr>
            <a:spLocks/>
          </p:cNvSpPr>
          <p:nvPr/>
        </p:nvSpPr>
        <p:spPr bwMode="auto">
          <a:xfrm>
            <a:off x="4622800" y="4210050"/>
            <a:ext cx="90488" cy="571500"/>
          </a:xfrm>
          <a:custGeom>
            <a:avLst/>
            <a:gdLst>
              <a:gd name="T0" fmla="*/ 2147483647 w 45"/>
              <a:gd name="T1" fmla="*/ 0 h 277"/>
              <a:gd name="T2" fmla="*/ 2147483647 w 45"/>
              <a:gd name="T3" fmla="*/ 0 h 277"/>
              <a:gd name="T4" fmla="*/ 2147483647 w 45"/>
              <a:gd name="T5" fmla="*/ 2147483647 h 277"/>
              <a:gd name="T6" fmla="*/ 2147483647 w 45"/>
              <a:gd name="T7" fmla="*/ 2147483647 h 277"/>
              <a:gd name="T8" fmla="*/ 2147483647 w 45"/>
              <a:gd name="T9" fmla="*/ 2147483647 h 277"/>
              <a:gd name="T10" fmla="*/ 0 w 45"/>
              <a:gd name="T11" fmla="*/ 2147483647 h 277"/>
              <a:gd name="T12" fmla="*/ 0 w 45"/>
              <a:gd name="T13" fmla="*/ 2147483647 h 277"/>
              <a:gd name="T14" fmla="*/ 2147483647 w 45"/>
              <a:gd name="T15" fmla="*/ 2147483647 h 277"/>
              <a:gd name="T16" fmla="*/ 2147483647 w 45"/>
              <a:gd name="T17" fmla="*/ 2147483647 h 277"/>
              <a:gd name="T18" fmla="*/ 2147483647 w 45"/>
              <a:gd name="T19" fmla="*/ 2147483647 h 277"/>
              <a:gd name="T20" fmla="*/ 2147483647 w 45"/>
              <a:gd name="T21" fmla="*/ 2147483647 h 277"/>
              <a:gd name="T22" fmla="*/ 2147483647 w 45"/>
              <a:gd name="T23" fmla="*/ 2147483647 h 277"/>
              <a:gd name="T24" fmla="*/ 2147483647 w 45"/>
              <a:gd name="T25" fmla="*/ 2147483647 h 277"/>
              <a:gd name="T26" fmla="*/ 2147483647 w 45"/>
              <a:gd name="T27" fmla="*/ 2147483647 h 277"/>
              <a:gd name="T28" fmla="*/ 2147483647 w 45"/>
              <a:gd name="T29" fmla="*/ 2147483647 h 277"/>
              <a:gd name="T30" fmla="*/ 2147483647 w 45"/>
              <a:gd name="T31" fmla="*/ 2147483647 h 277"/>
              <a:gd name="T32" fmla="*/ 2147483647 w 45"/>
              <a:gd name="T33" fmla="*/ 2147483647 h 277"/>
              <a:gd name="T34" fmla="*/ 2147483647 w 45"/>
              <a:gd name="T35" fmla="*/ 2147483647 h 277"/>
              <a:gd name="T36" fmla="*/ 2147483647 w 45"/>
              <a:gd name="T37" fmla="*/ 2147483647 h 277"/>
              <a:gd name="T38" fmla="*/ 2147483647 w 45"/>
              <a:gd name="T39" fmla="*/ 2147483647 h 277"/>
              <a:gd name="T40" fmla="*/ 2147483647 w 45"/>
              <a:gd name="T41" fmla="*/ 0 h 2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 h="277">
                <a:moveTo>
                  <a:pt x="22" y="0"/>
                </a:moveTo>
                <a:lnTo>
                  <a:pt x="22" y="0"/>
                </a:lnTo>
                <a:lnTo>
                  <a:pt x="13" y="34"/>
                </a:lnTo>
                <a:lnTo>
                  <a:pt x="6" y="68"/>
                </a:lnTo>
                <a:lnTo>
                  <a:pt x="1" y="103"/>
                </a:lnTo>
                <a:lnTo>
                  <a:pt x="0" y="138"/>
                </a:lnTo>
                <a:lnTo>
                  <a:pt x="1" y="175"/>
                </a:lnTo>
                <a:lnTo>
                  <a:pt x="6" y="210"/>
                </a:lnTo>
                <a:lnTo>
                  <a:pt x="13" y="244"/>
                </a:lnTo>
                <a:lnTo>
                  <a:pt x="22" y="277"/>
                </a:lnTo>
                <a:lnTo>
                  <a:pt x="32" y="244"/>
                </a:lnTo>
                <a:lnTo>
                  <a:pt x="39" y="210"/>
                </a:lnTo>
                <a:lnTo>
                  <a:pt x="44" y="175"/>
                </a:lnTo>
                <a:lnTo>
                  <a:pt x="45" y="138"/>
                </a:lnTo>
                <a:lnTo>
                  <a:pt x="44" y="103"/>
                </a:lnTo>
                <a:lnTo>
                  <a:pt x="39" y="68"/>
                </a:lnTo>
                <a:lnTo>
                  <a:pt x="32" y="34"/>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46" name="Freeform 95"/>
          <p:cNvSpPr>
            <a:spLocks/>
          </p:cNvSpPr>
          <p:nvPr/>
        </p:nvSpPr>
        <p:spPr bwMode="auto">
          <a:xfrm>
            <a:off x="5910263" y="3610789"/>
            <a:ext cx="566737" cy="571500"/>
          </a:xfrm>
          <a:custGeom>
            <a:avLst/>
            <a:gdLst>
              <a:gd name="T0" fmla="*/ 2147483647 w 275"/>
              <a:gd name="T1" fmla="*/ 2147483647 h 275"/>
              <a:gd name="T2" fmla="*/ 2147483647 w 275"/>
              <a:gd name="T3" fmla="*/ 2147483647 h 275"/>
              <a:gd name="T4" fmla="*/ 2147483647 w 275"/>
              <a:gd name="T5" fmla="*/ 2147483647 h 275"/>
              <a:gd name="T6" fmla="*/ 2147483647 w 275"/>
              <a:gd name="T7" fmla="*/ 2147483647 h 275"/>
              <a:gd name="T8" fmla="*/ 0 w 275"/>
              <a:gd name="T9" fmla="*/ 2147483647 h 275"/>
              <a:gd name="T10" fmla="*/ 2147483647 w 275"/>
              <a:gd name="T11" fmla="*/ 2147483647 h 275"/>
              <a:gd name="T12" fmla="*/ 2147483647 w 275"/>
              <a:gd name="T13" fmla="*/ 2147483647 h 275"/>
              <a:gd name="T14" fmla="*/ 2147483647 w 275"/>
              <a:gd name="T15" fmla="*/ 2147483647 h 275"/>
              <a:gd name="T16" fmla="*/ 2147483647 w 275"/>
              <a:gd name="T17" fmla="*/ 2147483647 h 275"/>
              <a:gd name="T18" fmla="*/ 2147483647 w 275"/>
              <a:gd name="T19" fmla="*/ 2147483647 h 275"/>
              <a:gd name="T20" fmla="*/ 2147483647 w 275"/>
              <a:gd name="T21" fmla="*/ 2147483647 h 275"/>
              <a:gd name="T22" fmla="*/ 2147483647 w 275"/>
              <a:gd name="T23" fmla="*/ 2147483647 h 275"/>
              <a:gd name="T24" fmla="*/ 2147483647 w 275"/>
              <a:gd name="T25" fmla="*/ 2147483647 h 275"/>
              <a:gd name="T26" fmla="*/ 2147483647 w 275"/>
              <a:gd name="T27" fmla="*/ 2147483647 h 275"/>
              <a:gd name="T28" fmla="*/ 2147483647 w 275"/>
              <a:gd name="T29" fmla="*/ 2147483647 h 275"/>
              <a:gd name="T30" fmla="*/ 2147483647 w 275"/>
              <a:gd name="T31" fmla="*/ 2147483647 h 275"/>
              <a:gd name="T32" fmla="*/ 2147483647 w 275"/>
              <a:gd name="T33" fmla="*/ 2147483647 h 275"/>
              <a:gd name="T34" fmla="*/ 2147483647 w 275"/>
              <a:gd name="T35" fmla="*/ 2147483647 h 275"/>
              <a:gd name="T36" fmla="*/ 2147483647 w 275"/>
              <a:gd name="T37" fmla="*/ 2147483647 h 275"/>
              <a:gd name="T38" fmla="*/ 2147483647 w 275"/>
              <a:gd name="T39" fmla="*/ 0 h 275"/>
              <a:gd name="T40" fmla="*/ 2147483647 w 275"/>
              <a:gd name="T41" fmla="*/ 0 h 275"/>
              <a:gd name="T42" fmla="*/ 2147483647 w 275"/>
              <a:gd name="T43" fmla="*/ 2147483647 h 275"/>
              <a:gd name="T44" fmla="*/ 2147483647 w 275"/>
              <a:gd name="T45" fmla="*/ 2147483647 h 275"/>
              <a:gd name="T46" fmla="*/ 2147483647 w 275"/>
              <a:gd name="T47" fmla="*/ 2147483647 h 275"/>
              <a:gd name="T48" fmla="*/ 2147483647 w 275"/>
              <a:gd name="T49" fmla="*/ 2147483647 h 275"/>
              <a:gd name="T50" fmla="*/ 2147483647 w 275"/>
              <a:gd name="T51" fmla="*/ 2147483647 h 275"/>
              <a:gd name="T52" fmla="*/ 2147483647 w 275"/>
              <a:gd name="T53" fmla="*/ 2147483647 h 275"/>
              <a:gd name="T54" fmla="*/ 2147483647 w 275"/>
              <a:gd name="T55" fmla="*/ 2147483647 h 275"/>
              <a:gd name="T56" fmla="*/ 2147483647 w 275"/>
              <a:gd name="T57" fmla="*/ 2147483647 h 275"/>
              <a:gd name="T58" fmla="*/ 2147483647 w 275"/>
              <a:gd name="T59" fmla="*/ 2147483647 h 275"/>
              <a:gd name="T60" fmla="*/ 2147483647 w 275"/>
              <a:gd name="T61" fmla="*/ 2147483647 h 275"/>
              <a:gd name="T62" fmla="*/ 2147483647 w 275"/>
              <a:gd name="T63" fmla="*/ 2147483647 h 275"/>
              <a:gd name="T64" fmla="*/ 2147483647 w 275"/>
              <a:gd name="T65" fmla="*/ 2147483647 h 275"/>
              <a:gd name="T66" fmla="*/ 2147483647 w 275"/>
              <a:gd name="T67" fmla="*/ 2147483647 h 275"/>
              <a:gd name="T68" fmla="*/ 2147483647 w 275"/>
              <a:gd name="T69" fmla="*/ 2147483647 h 275"/>
              <a:gd name="T70" fmla="*/ 2147483647 w 275"/>
              <a:gd name="T71" fmla="*/ 2147483647 h 275"/>
              <a:gd name="T72" fmla="*/ 2147483647 w 275"/>
              <a:gd name="T73" fmla="*/ 2147483647 h 275"/>
              <a:gd name="T74" fmla="*/ 2147483647 w 275"/>
              <a:gd name="T75" fmla="*/ 2147483647 h 275"/>
              <a:gd name="T76" fmla="*/ 2147483647 w 275"/>
              <a:gd name="T77" fmla="*/ 2147483647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28" y="229"/>
                </a:lnTo>
                <a:lnTo>
                  <a:pt x="39" y="224"/>
                </a:lnTo>
                <a:lnTo>
                  <a:pt x="32" y="214"/>
                </a:lnTo>
                <a:lnTo>
                  <a:pt x="26" y="206"/>
                </a:lnTo>
                <a:lnTo>
                  <a:pt x="21" y="196"/>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101" y="6"/>
                </a:lnTo>
                <a:lnTo>
                  <a:pt x="113" y="2"/>
                </a:lnTo>
                <a:lnTo>
                  <a:pt x="127"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85" y="260"/>
                </a:lnTo>
                <a:lnTo>
                  <a:pt x="168" y="267"/>
                </a:lnTo>
                <a:lnTo>
                  <a:pt x="152" y="271"/>
                </a:lnTo>
                <a:lnTo>
                  <a:pt x="134" y="274"/>
                </a:lnTo>
                <a:lnTo>
                  <a:pt x="117" y="275"/>
                </a:lnTo>
                <a:close/>
              </a:path>
            </a:pathLst>
          </a:custGeom>
          <a:solidFill>
            <a:srgbClr val="B82B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r>
              <a:rPr lang="en-US" sz="3600" b="1" smtClean="0">
                <a:solidFill>
                  <a:schemeClr val="bg1"/>
                </a:solidFill>
                <a:cs typeface="Arial" pitchFamily="34" charset="0"/>
              </a:rPr>
              <a:t>T</a:t>
            </a:r>
          </a:p>
        </p:txBody>
      </p:sp>
      <p:sp>
        <p:nvSpPr>
          <p:cNvPr id="9247" name="Freeform 96"/>
          <p:cNvSpPr>
            <a:spLocks noEditPoints="1"/>
          </p:cNvSpPr>
          <p:nvPr/>
        </p:nvSpPr>
        <p:spPr bwMode="auto">
          <a:xfrm>
            <a:off x="5894239" y="3595688"/>
            <a:ext cx="617537" cy="601662"/>
          </a:xfrm>
          <a:custGeom>
            <a:avLst/>
            <a:gdLst>
              <a:gd name="T0" fmla="*/ 2147483647 w 300"/>
              <a:gd name="T1" fmla="*/ 2147483647 h 290"/>
              <a:gd name="T2" fmla="*/ 2147483647 w 300"/>
              <a:gd name="T3" fmla="*/ 2147483647 h 290"/>
              <a:gd name="T4" fmla="*/ 2147483647 w 300"/>
              <a:gd name="T5" fmla="*/ 2147483647 h 290"/>
              <a:gd name="T6" fmla="*/ 2147483647 w 300"/>
              <a:gd name="T7" fmla="*/ 2147483647 h 290"/>
              <a:gd name="T8" fmla="*/ 2147483647 w 300"/>
              <a:gd name="T9" fmla="*/ 2147483647 h 290"/>
              <a:gd name="T10" fmla="*/ 2147483647 w 300"/>
              <a:gd name="T11" fmla="*/ 2147483647 h 290"/>
              <a:gd name="T12" fmla="*/ 2147483647 w 300"/>
              <a:gd name="T13" fmla="*/ 2147483647 h 290"/>
              <a:gd name="T14" fmla="*/ 2147483647 w 300"/>
              <a:gd name="T15" fmla="*/ 2147483647 h 290"/>
              <a:gd name="T16" fmla="*/ 2147483647 w 300"/>
              <a:gd name="T17" fmla="*/ 2147483647 h 290"/>
              <a:gd name="T18" fmla="*/ 2147483647 w 300"/>
              <a:gd name="T19" fmla="*/ 2147483647 h 290"/>
              <a:gd name="T20" fmla="*/ 2147483647 w 300"/>
              <a:gd name="T21" fmla="*/ 2147483647 h 290"/>
              <a:gd name="T22" fmla="*/ 2147483647 w 300"/>
              <a:gd name="T23" fmla="*/ 2147483647 h 290"/>
              <a:gd name="T24" fmla="*/ 2147483647 w 300"/>
              <a:gd name="T25" fmla="*/ 2147483647 h 290"/>
              <a:gd name="T26" fmla="*/ 2147483647 w 300"/>
              <a:gd name="T27" fmla="*/ 2147483647 h 290"/>
              <a:gd name="T28" fmla="*/ 2147483647 w 300"/>
              <a:gd name="T29" fmla="*/ 2147483647 h 290"/>
              <a:gd name="T30" fmla="*/ 2147483647 w 300"/>
              <a:gd name="T31" fmla="*/ 2147483647 h 290"/>
              <a:gd name="T32" fmla="*/ 2147483647 w 300"/>
              <a:gd name="T33" fmla="*/ 2147483647 h 290"/>
              <a:gd name="T34" fmla="*/ 2147483647 w 300"/>
              <a:gd name="T35" fmla="*/ 2147483647 h 290"/>
              <a:gd name="T36" fmla="*/ 2147483647 w 300"/>
              <a:gd name="T37" fmla="*/ 2147483647 h 290"/>
              <a:gd name="T38" fmla="*/ 2147483647 w 300"/>
              <a:gd name="T39" fmla="*/ 2147483647 h 290"/>
              <a:gd name="T40" fmla="*/ 2147483647 w 300"/>
              <a:gd name="T41" fmla="*/ 2147483647 h 290"/>
              <a:gd name="T42" fmla="*/ 2147483647 w 300"/>
              <a:gd name="T43" fmla="*/ 2147483647 h 290"/>
              <a:gd name="T44" fmla="*/ 2147483647 w 300"/>
              <a:gd name="T45" fmla="*/ 2147483647 h 290"/>
              <a:gd name="T46" fmla="*/ 2147483647 w 300"/>
              <a:gd name="T47" fmla="*/ 2147483647 h 290"/>
              <a:gd name="T48" fmla="*/ 2147483647 w 300"/>
              <a:gd name="T49" fmla="*/ 2147483647 h 290"/>
              <a:gd name="T50" fmla="*/ 2147483647 w 300"/>
              <a:gd name="T51" fmla="*/ 0 h 290"/>
              <a:gd name="T52" fmla="*/ 2147483647 w 300"/>
              <a:gd name="T53" fmla="*/ 2147483647 h 290"/>
              <a:gd name="T54" fmla="*/ 2147483647 w 300"/>
              <a:gd name="T55" fmla="*/ 2147483647 h 290"/>
              <a:gd name="T56" fmla="*/ 2147483647 w 300"/>
              <a:gd name="T57" fmla="*/ 2147483647 h 290"/>
              <a:gd name="T58" fmla="*/ 2147483647 w 300"/>
              <a:gd name="T59" fmla="*/ 2147483647 h 290"/>
              <a:gd name="T60" fmla="*/ 2147483647 w 300"/>
              <a:gd name="T61" fmla="*/ 2147483647 h 290"/>
              <a:gd name="T62" fmla="*/ 2147483647 w 300"/>
              <a:gd name="T63" fmla="*/ 2147483647 h 290"/>
              <a:gd name="T64" fmla="*/ 2147483647 w 300"/>
              <a:gd name="T65" fmla="*/ 2147483647 h 290"/>
              <a:gd name="T66" fmla="*/ 2147483647 w 300"/>
              <a:gd name="T67" fmla="*/ 2147483647 h 290"/>
              <a:gd name="T68" fmla="*/ 0 w 300"/>
              <a:gd name="T69" fmla="*/ 2147483647 h 290"/>
              <a:gd name="T70" fmla="*/ 2147483647 w 300"/>
              <a:gd name="T71" fmla="*/ 2147483647 h 290"/>
              <a:gd name="T72" fmla="*/ 2147483647 w 300"/>
              <a:gd name="T73" fmla="*/ 2147483647 h 290"/>
              <a:gd name="T74" fmla="*/ 2147483647 w 300"/>
              <a:gd name="T75" fmla="*/ 2147483647 h 290"/>
              <a:gd name="T76" fmla="*/ 2147483647 w 300"/>
              <a:gd name="T77" fmla="*/ 2147483647 h 290"/>
              <a:gd name="T78" fmla="*/ 2147483647 w 300"/>
              <a:gd name="T79" fmla="*/ 2147483647 h 290"/>
              <a:gd name="T80" fmla="*/ 2147483647 w 300"/>
              <a:gd name="T81" fmla="*/ 2147483647 h 290"/>
              <a:gd name="T82" fmla="*/ 2147483647 w 300"/>
              <a:gd name="T83" fmla="*/ 2147483647 h 290"/>
              <a:gd name="T84" fmla="*/ 2147483647 w 300"/>
              <a:gd name="T85" fmla="*/ 2147483647 h 290"/>
              <a:gd name="T86" fmla="*/ 2147483647 w 300"/>
              <a:gd name="T87" fmla="*/ 2147483647 h 290"/>
              <a:gd name="T88" fmla="*/ 2147483647 w 300"/>
              <a:gd name="T89" fmla="*/ 2147483647 h 290"/>
              <a:gd name="T90" fmla="*/ 2147483647 w 300"/>
              <a:gd name="T91" fmla="*/ 2147483647 h 290"/>
              <a:gd name="T92" fmla="*/ 2147483647 w 300"/>
              <a:gd name="T93" fmla="*/ 2147483647 h 290"/>
              <a:gd name="T94" fmla="*/ 2147483647 w 300"/>
              <a:gd name="T95" fmla="*/ 2147483647 h 290"/>
              <a:gd name="T96" fmla="*/ 2147483647 w 300"/>
              <a:gd name="T97" fmla="*/ 2147483647 h 290"/>
              <a:gd name="T98" fmla="*/ 2147483647 w 300"/>
              <a:gd name="T99" fmla="*/ 2147483647 h 290"/>
              <a:gd name="T100" fmla="*/ 2147483647 w 300"/>
              <a:gd name="T101" fmla="*/ 2147483647 h 290"/>
              <a:gd name="T102" fmla="*/ 2147483647 w 300"/>
              <a:gd name="T103" fmla="*/ 0 h 2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0" h="290">
                <a:moveTo>
                  <a:pt x="158" y="15"/>
                </a:moveTo>
                <a:lnTo>
                  <a:pt x="158" y="15"/>
                </a:lnTo>
                <a:lnTo>
                  <a:pt x="176" y="16"/>
                </a:lnTo>
                <a:lnTo>
                  <a:pt x="194" y="20"/>
                </a:lnTo>
                <a:lnTo>
                  <a:pt x="211" y="27"/>
                </a:lnTo>
                <a:lnTo>
                  <a:pt x="228" y="36"/>
                </a:lnTo>
                <a:lnTo>
                  <a:pt x="243" y="47"/>
                </a:lnTo>
                <a:lnTo>
                  <a:pt x="255" y="60"/>
                </a:lnTo>
                <a:lnTo>
                  <a:pt x="266" y="76"/>
                </a:lnTo>
                <a:lnTo>
                  <a:pt x="271" y="84"/>
                </a:lnTo>
                <a:lnTo>
                  <a:pt x="276" y="94"/>
                </a:lnTo>
                <a:lnTo>
                  <a:pt x="279" y="106"/>
                </a:lnTo>
                <a:lnTo>
                  <a:pt x="283" y="118"/>
                </a:lnTo>
                <a:lnTo>
                  <a:pt x="284" y="130"/>
                </a:lnTo>
                <a:lnTo>
                  <a:pt x="285" y="142"/>
                </a:lnTo>
                <a:lnTo>
                  <a:pt x="284" y="156"/>
                </a:lnTo>
                <a:lnTo>
                  <a:pt x="283" y="167"/>
                </a:lnTo>
                <a:lnTo>
                  <a:pt x="279" y="179"/>
                </a:lnTo>
                <a:lnTo>
                  <a:pt x="276" y="191"/>
                </a:lnTo>
                <a:lnTo>
                  <a:pt x="270" y="202"/>
                </a:lnTo>
                <a:lnTo>
                  <a:pt x="264" y="211"/>
                </a:lnTo>
                <a:lnTo>
                  <a:pt x="256" y="222"/>
                </a:lnTo>
                <a:lnTo>
                  <a:pt x="249" y="231"/>
                </a:lnTo>
                <a:lnTo>
                  <a:pt x="239" y="239"/>
                </a:lnTo>
                <a:lnTo>
                  <a:pt x="230" y="247"/>
                </a:lnTo>
                <a:lnTo>
                  <a:pt x="219" y="254"/>
                </a:lnTo>
                <a:lnTo>
                  <a:pt x="207" y="259"/>
                </a:lnTo>
                <a:lnTo>
                  <a:pt x="199" y="262"/>
                </a:lnTo>
                <a:lnTo>
                  <a:pt x="183" y="268"/>
                </a:lnTo>
                <a:lnTo>
                  <a:pt x="166" y="272"/>
                </a:lnTo>
                <a:lnTo>
                  <a:pt x="151" y="275"/>
                </a:lnTo>
                <a:lnTo>
                  <a:pt x="135" y="276"/>
                </a:lnTo>
                <a:lnTo>
                  <a:pt x="114" y="275"/>
                </a:lnTo>
                <a:lnTo>
                  <a:pt x="96" y="272"/>
                </a:lnTo>
                <a:lnTo>
                  <a:pt x="79" y="267"/>
                </a:lnTo>
                <a:lnTo>
                  <a:pt x="65" y="262"/>
                </a:lnTo>
                <a:lnTo>
                  <a:pt x="52" y="258"/>
                </a:lnTo>
                <a:lnTo>
                  <a:pt x="44" y="254"/>
                </a:lnTo>
                <a:lnTo>
                  <a:pt x="37" y="249"/>
                </a:lnTo>
                <a:lnTo>
                  <a:pt x="46" y="245"/>
                </a:lnTo>
                <a:lnTo>
                  <a:pt x="55" y="242"/>
                </a:lnTo>
                <a:lnTo>
                  <a:pt x="62" y="237"/>
                </a:lnTo>
                <a:lnTo>
                  <a:pt x="69" y="232"/>
                </a:lnTo>
                <a:lnTo>
                  <a:pt x="61" y="224"/>
                </a:lnTo>
                <a:lnTo>
                  <a:pt x="52" y="213"/>
                </a:lnTo>
                <a:lnTo>
                  <a:pt x="46" y="202"/>
                </a:lnTo>
                <a:lnTo>
                  <a:pt x="40" y="191"/>
                </a:lnTo>
                <a:lnTo>
                  <a:pt x="37" y="179"/>
                </a:lnTo>
                <a:lnTo>
                  <a:pt x="33" y="165"/>
                </a:lnTo>
                <a:lnTo>
                  <a:pt x="32" y="153"/>
                </a:lnTo>
                <a:lnTo>
                  <a:pt x="31" y="141"/>
                </a:lnTo>
                <a:lnTo>
                  <a:pt x="32" y="129"/>
                </a:lnTo>
                <a:lnTo>
                  <a:pt x="33" y="117"/>
                </a:lnTo>
                <a:lnTo>
                  <a:pt x="37" y="105"/>
                </a:lnTo>
                <a:lnTo>
                  <a:pt x="40" y="94"/>
                </a:lnTo>
                <a:lnTo>
                  <a:pt x="46" y="83"/>
                </a:lnTo>
                <a:lnTo>
                  <a:pt x="52" y="72"/>
                </a:lnTo>
                <a:lnTo>
                  <a:pt x="60" y="62"/>
                </a:lnTo>
                <a:lnTo>
                  <a:pt x="67" y="53"/>
                </a:lnTo>
                <a:lnTo>
                  <a:pt x="77" y="44"/>
                </a:lnTo>
                <a:lnTo>
                  <a:pt x="86" y="37"/>
                </a:lnTo>
                <a:lnTo>
                  <a:pt x="97" y="31"/>
                </a:lnTo>
                <a:lnTo>
                  <a:pt x="109" y="25"/>
                </a:lnTo>
                <a:lnTo>
                  <a:pt x="122" y="20"/>
                </a:lnTo>
                <a:lnTo>
                  <a:pt x="134" y="17"/>
                </a:lnTo>
                <a:lnTo>
                  <a:pt x="146" y="15"/>
                </a:lnTo>
                <a:lnTo>
                  <a:pt x="158" y="15"/>
                </a:lnTo>
                <a:close/>
                <a:moveTo>
                  <a:pt x="158" y="0"/>
                </a:moveTo>
                <a:lnTo>
                  <a:pt x="158" y="0"/>
                </a:lnTo>
                <a:lnTo>
                  <a:pt x="145" y="0"/>
                </a:lnTo>
                <a:lnTo>
                  <a:pt x="130" y="3"/>
                </a:lnTo>
                <a:lnTo>
                  <a:pt x="117" y="7"/>
                </a:lnTo>
                <a:lnTo>
                  <a:pt x="103" y="11"/>
                </a:lnTo>
                <a:lnTo>
                  <a:pt x="90" y="17"/>
                </a:lnTo>
                <a:lnTo>
                  <a:pt x="78" y="25"/>
                </a:lnTo>
                <a:lnTo>
                  <a:pt x="67" y="33"/>
                </a:lnTo>
                <a:lnTo>
                  <a:pt x="57" y="42"/>
                </a:lnTo>
                <a:lnTo>
                  <a:pt x="48" y="53"/>
                </a:lnTo>
                <a:lnTo>
                  <a:pt x="39" y="64"/>
                </a:lnTo>
                <a:lnTo>
                  <a:pt x="33" y="76"/>
                </a:lnTo>
                <a:lnTo>
                  <a:pt x="27" y="88"/>
                </a:lnTo>
                <a:lnTo>
                  <a:pt x="22" y="100"/>
                </a:lnTo>
                <a:lnTo>
                  <a:pt x="18" y="113"/>
                </a:lnTo>
                <a:lnTo>
                  <a:pt x="17" y="128"/>
                </a:lnTo>
                <a:lnTo>
                  <a:pt x="16" y="141"/>
                </a:lnTo>
                <a:lnTo>
                  <a:pt x="16" y="154"/>
                </a:lnTo>
                <a:lnTo>
                  <a:pt x="18" y="169"/>
                </a:lnTo>
                <a:lnTo>
                  <a:pt x="22" y="182"/>
                </a:lnTo>
                <a:lnTo>
                  <a:pt x="27" y="196"/>
                </a:lnTo>
                <a:lnTo>
                  <a:pt x="35" y="214"/>
                </a:lnTo>
                <a:lnTo>
                  <a:pt x="46" y="230"/>
                </a:lnTo>
                <a:lnTo>
                  <a:pt x="32" y="235"/>
                </a:lnTo>
                <a:lnTo>
                  <a:pt x="0" y="244"/>
                </a:lnTo>
                <a:lnTo>
                  <a:pt x="28" y="262"/>
                </a:lnTo>
                <a:lnTo>
                  <a:pt x="38" y="267"/>
                </a:lnTo>
                <a:lnTo>
                  <a:pt x="48" y="272"/>
                </a:lnTo>
                <a:lnTo>
                  <a:pt x="60" y="277"/>
                </a:lnTo>
                <a:lnTo>
                  <a:pt x="76" y="282"/>
                </a:lnTo>
                <a:lnTo>
                  <a:pt x="94" y="287"/>
                </a:lnTo>
                <a:lnTo>
                  <a:pt x="113" y="289"/>
                </a:lnTo>
                <a:lnTo>
                  <a:pt x="135" y="290"/>
                </a:lnTo>
                <a:lnTo>
                  <a:pt x="153" y="290"/>
                </a:lnTo>
                <a:lnTo>
                  <a:pt x="171" y="287"/>
                </a:lnTo>
                <a:lnTo>
                  <a:pt x="188" y="282"/>
                </a:lnTo>
                <a:lnTo>
                  <a:pt x="205" y="276"/>
                </a:lnTo>
                <a:lnTo>
                  <a:pt x="213" y="273"/>
                </a:lnTo>
                <a:lnTo>
                  <a:pt x="226" y="267"/>
                </a:lnTo>
                <a:lnTo>
                  <a:pt x="238" y="260"/>
                </a:lnTo>
                <a:lnTo>
                  <a:pt x="249" y="251"/>
                </a:lnTo>
                <a:lnTo>
                  <a:pt x="259" y="242"/>
                </a:lnTo>
                <a:lnTo>
                  <a:pt x="268" y="231"/>
                </a:lnTo>
                <a:lnTo>
                  <a:pt x="277" y="220"/>
                </a:lnTo>
                <a:lnTo>
                  <a:pt x="283" y="209"/>
                </a:lnTo>
                <a:lnTo>
                  <a:pt x="289" y="196"/>
                </a:lnTo>
                <a:lnTo>
                  <a:pt x="294" y="184"/>
                </a:lnTo>
                <a:lnTo>
                  <a:pt x="297" y="170"/>
                </a:lnTo>
                <a:lnTo>
                  <a:pt x="299" y="157"/>
                </a:lnTo>
                <a:lnTo>
                  <a:pt x="300" y="142"/>
                </a:lnTo>
                <a:lnTo>
                  <a:pt x="300" y="129"/>
                </a:lnTo>
                <a:lnTo>
                  <a:pt x="297" y="116"/>
                </a:lnTo>
                <a:lnTo>
                  <a:pt x="294" y="101"/>
                </a:lnTo>
                <a:lnTo>
                  <a:pt x="289" y="88"/>
                </a:lnTo>
                <a:lnTo>
                  <a:pt x="284" y="78"/>
                </a:lnTo>
                <a:lnTo>
                  <a:pt x="279" y="68"/>
                </a:lnTo>
                <a:lnTo>
                  <a:pt x="274" y="60"/>
                </a:lnTo>
                <a:lnTo>
                  <a:pt x="267" y="51"/>
                </a:lnTo>
                <a:lnTo>
                  <a:pt x="261" y="44"/>
                </a:lnTo>
                <a:lnTo>
                  <a:pt x="253" y="37"/>
                </a:lnTo>
                <a:lnTo>
                  <a:pt x="245" y="30"/>
                </a:lnTo>
                <a:lnTo>
                  <a:pt x="237" y="23"/>
                </a:lnTo>
                <a:lnTo>
                  <a:pt x="228" y="19"/>
                </a:lnTo>
                <a:lnTo>
                  <a:pt x="219" y="14"/>
                </a:lnTo>
                <a:lnTo>
                  <a:pt x="209" y="10"/>
                </a:lnTo>
                <a:lnTo>
                  <a:pt x="199" y="7"/>
                </a:lnTo>
                <a:lnTo>
                  <a:pt x="190" y="3"/>
                </a:lnTo>
                <a:lnTo>
                  <a:pt x="180" y="2"/>
                </a:lnTo>
                <a:lnTo>
                  <a:pt x="169" y="0"/>
                </a:lnTo>
                <a:lnTo>
                  <a:pt x="1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48" name="Freeform 97"/>
          <p:cNvSpPr>
            <a:spLocks/>
          </p:cNvSpPr>
          <p:nvPr/>
        </p:nvSpPr>
        <p:spPr bwMode="auto">
          <a:xfrm>
            <a:off x="5876925" y="3579813"/>
            <a:ext cx="527050" cy="557846"/>
          </a:xfrm>
          <a:custGeom>
            <a:avLst/>
            <a:gdLst>
              <a:gd name="T0" fmla="*/ 2147483647 w 254"/>
              <a:gd name="T1" fmla="*/ 0 h 261"/>
              <a:gd name="T2" fmla="*/ 2147483647 w 254"/>
              <a:gd name="T3" fmla="*/ 2147483647 h 261"/>
              <a:gd name="T4" fmla="*/ 2147483647 w 254"/>
              <a:gd name="T5" fmla="*/ 2147483647 h 261"/>
              <a:gd name="T6" fmla="*/ 2147483647 w 254"/>
              <a:gd name="T7" fmla="*/ 2147483647 h 261"/>
              <a:gd name="T8" fmla="*/ 2147483647 w 254"/>
              <a:gd name="T9" fmla="*/ 2147483647 h 261"/>
              <a:gd name="T10" fmla="*/ 2147483647 w 254"/>
              <a:gd name="T11" fmla="*/ 2147483647 h 261"/>
              <a:gd name="T12" fmla="*/ 2147483647 w 254"/>
              <a:gd name="T13" fmla="*/ 2147483647 h 261"/>
              <a:gd name="T14" fmla="*/ 2147483647 w 254"/>
              <a:gd name="T15" fmla="*/ 2147483647 h 261"/>
              <a:gd name="T16" fmla="*/ 2147483647 w 254"/>
              <a:gd name="T17" fmla="*/ 2147483647 h 261"/>
              <a:gd name="T18" fmla="*/ 2147483647 w 254"/>
              <a:gd name="T19" fmla="*/ 2147483647 h 261"/>
              <a:gd name="T20" fmla="*/ 2147483647 w 254"/>
              <a:gd name="T21" fmla="*/ 2147483647 h 261"/>
              <a:gd name="T22" fmla="*/ 2147483647 w 254"/>
              <a:gd name="T23" fmla="*/ 2147483647 h 261"/>
              <a:gd name="T24" fmla="*/ 2147483647 w 254"/>
              <a:gd name="T25" fmla="*/ 2147483647 h 261"/>
              <a:gd name="T26" fmla="*/ 2147483647 w 254"/>
              <a:gd name="T27" fmla="*/ 2147483647 h 261"/>
              <a:gd name="T28" fmla="*/ 2147483647 w 254"/>
              <a:gd name="T29" fmla="*/ 2147483647 h 261"/>
              <a:gd name="T30" fmla="*/ 2147483647 w 254"/>
              <a:gd name="T31" fmla="*/ 2147483647 h 261"/>
              <a:gd name="T32" fmla="*/ 2147483647 w 254"/>
              <a:gd name="T33" fmla="*/ 2147483647 h 261"/>
              <a:gd name="T34" fmla="*/ 2147483647 w 254"/>
              <a:gd name="T35" fmla="*/ 2147483647 h 261"/>
              <a:gd name="T36" fmla="*/ 2147483647 w 254"/>
              <a:gd name="T37" fmla="*/ 2147483647 h 261"/>
              <a:gd name="T38" fmla="*/ 2147483647 w 254"/>
              <a:gd name="T39" fmla="*/ 2147483647 h 261"/>
              <a:gd name="T40" fmla="*/ 2147483647 w 254"/>
              <a:gd name="T41" fmla="*/ 2147483647 h 261"/>
              <a:gd name="T42" fmla="*/ 2147483647 w 254"/>
              <a:gd name="T43" fmla="*/ 2147483647 h 261"/>
              <a:gd name="T44" fmla="*/ 2147483647 w 254"/>
              <a:gd name="T45" fmla="*/ 2147483647 h 261"/>
              <a:gd name="T46" fmla="*/ 2147483647 w 254"/>
              <a:gd name="T47" fmla="*/ 2147483647 h 261"/>
              <a:gd name="T48" fmla="*/ 2147483647 w 254"/>
              <a:gd name="T49" fmla="*/ 2147483647 h 261"/>
              <a:gd name="T50" fmla="*/ 2147483647 w 254"/>
              <a:gd name="T51" fmla="*/ 2147483647 h 261"/>
              <a:gd name="T52" fmla="*/ 2147483647 w 254"/>
              <a:gd name="T53" fmla="*/ 2147483647 h 261"/>
              <a:gd name="T54" fmla="*/ 2147483647 w 254"/>
              <a:gd name="T55" fmla="*/ 2147483647 h 261"/>
              <a:gd name="T56" fmla="*/ 0 w 254"/>
              <a:gd name="T57" fmla="*/ 2147483647 h 261"/>
              <a:gd name="T58" fmla="*/ 2147483647 w 254"/>
              <a:gd name="T59" fmla="*/ 2147483647 h 261"/>
              <a:gd name="T60" fmla="*/ 2147483647 w 254"/>
              <a:gd name="T61" fmla="*/ 2147483647 h 261"/>
              <a:gd name="T62" fmla="*/ 2147483647 w 254"/>
              <a:gd name="T63" fmla="*/ 2147483647 h 261"/>
              <a:gd name="T64" fmla="*/ 2147483647 w 254"/>
              <a:gd name="T65" fmla="*/ 2147483647 h 261"/>
              <a:gd name="T66" fmla="*/ 2147483647 w 254"/>
              <a:gd name="T67" fmla="*/ 2147483647 h 261"/>
              <a:gd name="T68" fmla="*/ 2147483647 w 254"/>
              <a:gd name="T69" fmla="*/ 2147483647 h 261"/>
              <a:gd name="T70" fmla="*/ 2147483647 w 254"/>
              <a:gd name="T71" fmla="*/ 2147483647 h 261"/>
              <a:gd name="T72" fmla="*/ 2147483647 w 254"/>
              <a:gd name="T73" fmla="*/ 0 h 2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4" h="261">
                <a:moveTo>
                  <a:pt x="127" y="0"/>
                </a:moveTo>
                <a:lnTo>
                  <a:pt x="127" y="0"/>
                </a:lnTo>
                <a:lnTo>
                  <a:pt x="145" y="1"/>
                </a:lnTo>
                <a:lnTo>
                  <a:pt x="163" y="5"/>
                </a:lnTo>
                <a:lnTo>
                  <a:pt x="180" y="12"/>
                </a:lnTo>
                <a:lnTo>
                  <a:pt x="197" y="21"/>
                </a:lnTo>
                <a:lnTo>
                  <a:pt x="212" y="32"/>
                </a:lnTo>
                <a:lnTo>
                  <a:pt x="224" y="45"/>
                </a:lnTo>
                <a:lnTo>
                  <a:pt x="235" y="61"/>
                </a:lnTo>
                <a:lnTo>
                  <a:pt x="240" y="69"/>
                </a:lnTo>
                <a:lnTo>
                  <a:pt x="245" y="79"/>
                </a:lnTo>
                <a:lnTo>
                  <a:pt x="248" y="91"/>
                </a:lnTo>
                <a:lnTo>
                  <a:pt x="252" y="103"/>
                </a:lnTo>
                <a:lnTo>
                  <a:pt x="253" y="115"/>
                </a:lnTo>
                <a:lnTo>
                  <a:pt x="254" y="127"/>
                </a:lnTo>
                <a:lnTo>
                  <a:pt x="253" y="141"/>
                </a:lnTo>
                <a:lnTo>
                  <a:pt x="252" y="152"/>
                </a:lnTo>
                <a:lnTo>
                  <a:pt x="248" y="164"/>
                </a:lnTo>
                <a:lnTo>
                  <a:pt x="245" y="176"/>
                </a:lnTo>
                <a:lnTo>
                  <a:pt x="239" y="187"/>
                </a:lnTo>
                <a:lnTo>
                  <a:pt x="233" y="196"/>
                </a:lnTo>
                <a:lnTo>
                  <a:pt x="225" y="207"/>
                </a:lnTo>
                <a:lnTo>
                  <a:pt x="218" y="216"/>
                </a:lnTo>
                <a:lnTo>
                  <a:pt x="208" y="224"/>
                </a:lnTo>
                <a:lnTo>
                  <a:pt x="199" y="232"/>
                </a:lnTo>
                <a:lnTo>
                  <a:pt x="188" y="239"/>
                </a:lnTo>
                <a:lnTo>
                  <a:pt x="176" y="244"/>
                </a:lnTo>
                <a:lnTo>
                  <a:pt x="168" y="247"/>
                </a:lnTo>
                <a:lnTo>
                  <a:pt x="152" y="253"/>
                </a:lnTo>
                <a:lnTo>
                  <a:pt x="135" y="257"/>
                </a:lnTo>
                <a:lnTo>
                  <a:pt x="120" y="260"/>
                </a:lnTo>
                <a:lnTo>
                  <a:pt x="104" y="261"/>
                </a:lnTo>
                <a:lnTo>
                  <a:pt x="83" y="260"/>
                </a:lnTo>
                <a:lnTo>
                  <a:pt x="65" y="257"/>
                </a:lnTo>
                <a:lnTo>
                  <a:pt x="48" y="252"/>
                </a:lnTo>
                <a:lnTo>
                  <a:pt x="34" y="247"/>
                </a:lnTo>
                <a:lnTo>
                  <a:pt x="21" y="243"/>
                </a:lnTo>
                <a:lnTo>
                  <a:pt x="13" y="239"/>
                </a:lnTo>
                <a:lnTo>
                  <a:pt x="6" y="234"/>
                </a:lnTo>
                <a:lnTo>
                  <a:pt x="15" y="230"/>
                </a:lnTo>
                <a:lnTo>
                  <a:pt x="24" y="227"/>
                </a:lnTo>
                <a:lnTo>
                  <a:pt x="31" y="222"/>
                </a:lnTo>
                <a:lnTo>
                  <a:pt x="38" y="217"/>
                </a:lnTo>
                <a:lnTo>
                  <a:pt x="30" y="209"/>
                </a:lnTo>
                <a:lnTo>
                  <a:pt x="21" y="198"/>
                </a:lnTo>
                <a:lnTo>
                  <a:pt x="15" y="187"/>
                </a:lnTo>
                <a:lnTo>
                  <a:pt x="9" y="176"/>
                </a:lnTo>
                <a:lnTo>
                  <a:pt x="6" y="164"/>
                </a:lnTo>
                <a:lnTo>
                  <a:pt x="2" y="150"/>
                </a:lnTo>
                <a:lnTo>
                  <a:pt x="1" y="138"/>
                </a:lnTo>
                <a:lnTo>
                  <a:pt x="0" y="126"/>
                </a:lnTo>
                <a:lnTo>
                  <a:pt x="1" y="114"/>
                </a:lnTo>
                <a:lnTo>
                  <a:pt x="2" y="102"/>
                </a:lnTo>
                <a:lnTo>
                  <a:pt x="6" y="90"/>
                </a:lnTo>
                <a:lnTo>
                  <a:pt x="9" y="79"/>
                </a:lnTo>
                <a:lnTo>
                  <a:pt x="15" y="68"/>
                </a:lnTo>
                <a:lnTo>
                  <a:pt x="21" y="57"/>
                </a:lnTo>
                <a:lnTo>
                  <a:pt x="29" y="47"/>
                </a:lnTo>
                <a:lnTo>
                  <a:pt x="36" y="38"/>
                </a:lnTo>
                <a:lnTo>
                  <a:pt x="46" y="29"/>
                </a:lnTo>
                <a:lnTo>
                  <a:pt x="55" y="22"/>
                </a:lnTo>
                <a:lnTo>
                  <a:pt x="66" y="16"/>
                </a:lnTo>
                <a:lnTo>
                  <a:pt x="78" y="10"/>
                </a:lnTo>
                <a:lnTo>
                  <a:pt x="91" y="5"/>
                </a:lnTo>
                <a:lnTo>
                  <a:pt x="103" y="2"/>
                </a:lnTo>
                <a:lnTo>
                  <a:pt x="115" y="0"/>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49" name="Freeform 98"/>
          <p:cNvSpPr>
            <a:spLocks/>
          </p:cNvSpPr>
          <p:nvPr/>
        </p:nvSpPr>
        <p:spPr bwMode="auto">
          <a:xfrm>
            <a:off x="5765097" y="3739763"/>
            <a:ext cx="617537" cy="601662"/>
          </a:xfrm>
          <a:custGeom>
            <a:avLst/>
            <a:gdLst>
              <a:gd name="T0" fmla="*/ 2147483647 w 300"/>
              <a:gd name="T1" fmla="*/ 0 h 290"/>
              <a:gd name="T2" fmla="*/ 2147483647 w 300"/>
              <a:gd name="T3" fmla="*/ 0 h 290"/>
              <a:gd name="T4" fmla="*/ 2147483647 w 300"/>
              <a:gd name="T5" fmla="*/ 2147483647 h 290"/>
              <a:gd name="T6" fmla="*/ 2147483647 w 300"/>
              <a:gd name="T7" fmla="*/ 2147483647 h 290"/>
              <a:gd name="T8" fmla="*/ 2147483647 w 300"/>
              <a:gd name="T9" fmla="*/ 2147483647 h 290"/>
              <a:gd name="T10" fmla="*/ 2147483647 w 300"/>
              <a:gd name="T11" fmla="*/ 2147483647 h 290"/>
              <a:gd name="T12" fmla="*/ 2147483647 w 300"/>
              <a:gd name="T13" fmla="*/ 2147483647 h 290"/>
              <a:gd name="T14" fmla="*/ 2147483647 w 300"/>
              <a:gd name="T15" fmla="*/ 2147483647 h 290"/>
              <a:gd name="T16" fmla="*/ 2147483647 w 300"/>
              <a:gd name="T17" fmla="*/ 2147483647 h 290"/>
              <a:gd name="T18" fmla="*/ 2147483647 w 300"/>
              <a:gd name="T19" fmla="*/ 2147483647 h 290"/>
              <a:gd name="T20" fmla="*/ 2147483647 w 300"/>
              <a:gd name="T21" fmla="*/ 2147483647 h 290"/>
              <a:gd name="T22" fmla="*/ 2147483647 w 300"/>
              <a:gd name="T23" fmla="*/ 2147483647 h 290"/>
              <a:gd name="T24" fmla="*/ 2147483647 w 300"/>
              <a:gd name="T25" fmla="*/ 2147483647 h 290"/>
              <a:gd name="T26" fmla="*/ 2147483647 w 300"/>
              <a:gd name="T27" fmla="*/ 2147483647 h 290"/>
              <a:gd name="T28" fmla="*/ 0 w 300"/>
              <a:gd name="T29" fmla="*/ 2147483647 h 290"/>
              <a:gd name="T30" fmla="*/ 2147483647 w 300"/>
              <a:gd name="T31" fmla="*/ 2147483647 h 290"/>
              <a:gd name="T32" fmla="*/ 2147483647 w 300"/>
              <a:gd name="T33" fmla="*/ 2147483647 h 290"/>
              <a:gd name="T34" fmla="*/ 2147483647 w 300"/>
              <a:gd name="T35" fmla="*/ 2147483647 h 290"/>
              <a:gd name="T36" fmla="*/ 2147483647 w 300"/>
              <a:gd name="T37" fmla="*/ 2147483647 h 290"/>
              <a:gd name="T38" fmla="*/ 2147483647 w 300"/>
              <a:gd name="T39" fmla="*/ 2147483647 h 290"/>
              <a:gd name="T40" fmla="*/ 2147483647 w 300"/>
              <a:gd name="T41" fmla="*/ 2147483647 h 290"/>
              <a:gd name="T42" fmla="*/ 2147483647 w 300"/>
              <a:gd name="T43" fmla="*/ 2147483647 h 290"/>
              <a:gd name="T44" fmla="*/ 2147483647 w 300"/>
              <a:gd name="T45" fmla="*/ 2147483647 h 290"/>
              <a:gd name="T46" fmla="*/ 2147483647 w 300"/>
              <a:gd name="T47" fmla="*/ 2147483647 h 290"/>
              <a:gd name="T48" fmla="*/ 2147483647 w 300"/>
              <a:gd name="T49" fmla="*/ 2147483647 h 290"/>
              <a:gd name="T50" fmla="*/ 2147483647 w 300"/>
              <a:gd name="T51" fmla="*/ 2147483647 h 290"/>
              <a:gd name="T52" fmla="*/ 2147483647 w 300"/>
              <a:gd name="T53" fmla="*/ 2147483647 h 290"/>
              <a:gd name="T54" fmla="*/ 2147483647 w 300"/>
              <a:gd name="T55" fmla="*/ 2147483647 h 290"/>
              <a:gd name="T56" fmla="*/ 2147483647 w 300"/>
              <a:gd name="T57" fmla="*/ 2147483647 h 290"/>
              <a:gd name="T58" fmla="*/ 2147483647 w 300"/>
              <a:gd name="T59" fmla="*/ 2147483647 h 290"/>
              <a:gd name="T60" fmla="*/ 2147483647 w 300"/>
              <a:gd name="T61" fmla="*/ 2147483647 h 290"/>
              <a:gd name="T62" fmla="*/ 2147483647 w 300"/>
              <a:gd name="T63" fmla="*/ 2147483647 h 290"/>
              <a:gd name="T64" fmla="*/ 2147483647 w 300"/>
              <a:gd name="T65" fmla="*/ 2147483647 h 290"/>
              <a:gd name="T66" fmla="*/ 2147483647 w 300"/>
              <a:gd name="T67" fmla="*/ 2147483647 h 290"/>
              <a:gd name="T68" fmla="*/ 2147483647 w 300"/>
              <a:gd name="T69" fmla="*/ 2147483647 h 290"/>
              <a:gd name="T70" fmla="*/ 2147483647 w 300"/>
              <a:gd name="T71" fmla="*/ 2147483647 h 290"/>
              <a:gd name="T72" fmla="*/ 2147483647 w 300"/>
              <a:gd name="T73" fmla="*/ 2147483647 h 290"/>
              <a:gd name="T74" fmla="*/ 2147483647 w 300"/>
              <a:gd name="T75" fmla="*/ 2147483647 h 290"/>
              <a:gd name="T76" fmla="*/ 2147483647 w 300"/>
              <a:gd name="T77" fmla="*/ 2147483647 h 290"/>
              <a:gd name="T78" fmla="*/ 2147483647 w 300"/>
              <a:gd name="T79" fmla="*/ 0 h 2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0" h="290">
                <a:moveTo>
                  <a:pt x="158" y="0"/>
                </a:moveTo>
                <a:lnTo>
                  <a:pt x="158" y="0"/>
                </a:lnTo>
                <a:lnTo>
                  <a:pt x="145" y="0"/>
                </a:lnTo>
                <a:lnTo>
                  <a:pt x="130" y="3"/>
                </a:lnTo>
                <a:lnTo>
                  <a:pt x="117" y="7"/>
                </a:lnTo>
                <a:lnTo>
                  <a:pt x="103" y="11"/>
                </a:lnTo>
                <a:lnTo>
                  <a:pt x="90" y="17"/>
                </a:lnTo>
                <a:lnTo>
                  <a:pt x="78" y="25"/>
                </a:lnTo>
                <a:lnTo>
                  <a:pt x="67" y="33"/>
                </a:lnTo>
                <a:lnTo>
                  <a:pt x="57" y="42"/>
                </a:lnTo>
                <a:lnTo>
                  <a:pt x="48" y="53"/>
                </a:lnTo>
                <a:lnTo>
                  <a:pt x="39" y="64"/>
                </a:lnTo>
                <a:lnTo>
                  <a:pt x="33" y="76"/>
                </a:lnTo>
                <a:lnTo>
                  <a:pt x="27" y="88"/>
                </a:lnTo>
                <a:lnTo>
                  <a:pt x="22" y="100"/>
                </a:lnTo>
                <a:lnTo>
                  <a:pt x="18" y="113"/>
                </a:lnTo>
                <a:lnTo>
                  <a:pt x="17" y="128"/>
                </a:lnTo>
                <a:lnTo>
                  <a:pt x="16" y="141"/>
                </a:lnTo>
                <a:lnTo>
                  <a:pt x="16" y="154"/>
                </a:lnTo>
                <a:lnTo>
                  <a:pt x="18" y="169"/>
                </a:lnTo>
                <a:lnTo>
                  <a:pt x="22" y="182"/>
                </a:lnTo>
                <a:lnTo>
                  <a:pt x="27" y="196"/>
                </a:lnTo>
                <a:lnTo>
                  <a:pt x="35" y="214"/>
                </a:lnTo>
                <a:lnTo>
                  <a:pt x="46" y="230"/>
                </a:lnTo>
                <a:lnTo>
                  <a:pt x="32" y="235"/>
                </a:lnTo>
                <a:lnTo>
                  <a:pt x="0" y="244"/>
                </a:lnTo>
                <a:lnTo>
                  <a:pt x="28" y="262"/>
                </a:lnTo>
                <a:lnTo>
                  <a:pt x="38" y="267"/>
                </a:lnTo>
                <a:lnTo>
                  <a:pt x="48" y="272"/>
                </a:lnTo>
                <a:lnTo>
                  <a:pt x="60" y="277"/>
                </a:lnTo>
                <a:lnTo>
                  <a:pt x="76" y="282"/>
                </a:lnTo>
                <a:lnTo>
                  <a:pt x="94" y="287"/>
                </a:lnTo>
                <a:lnTo>
                  <a:pt x="113" y="289"/>
                </a:lnTo>
                <a:lnTo>
                  <a:pt x="135" y="290"/>
                </a:lnTo>
                <a:lnTo>
                  <a:pt x="153" y="290"/>
                </a:lnTo>
                <a:lnTo>
                  <a:pt x="171" y="287"/>
                </a:lnTo>
                <a:lnTo>
                  <a:pt x="188" y="282"/>
                </a:lnTo>
                <a:lnTo>
                  <a:pt x="205" y="276"/>
                </a:lnTo>
                <a:lnTo>
                  <a:pt x="213" y="273"/>
                </a:lnTo>
                <a:lnTo>
                  <a:pt x="226" y="267"/>
                </a:lnTo>
                <a:lnTo>
                  <a:pt x="238" y="260"/>
                </a:lnTo>
                <a:lnTo>
                  <a:pt x="249" y="251"/>
                </a:lnTo>
                <a:lnTo>
                  <a:pt x="259" y="242"/>
                </a:lnTo>
                <a:lnTo>
                  <a:pt x="268" y="231"/>
                </a:lnTo>
                <a:lnTo>
                  <a:pt x="277" y="220"/>
                </a:lnTo>
                <a:lnTo>
                  <a:pt x="283" y="209"/>
                </a:lnTo>
                <a:lnTo>
                  <a:pt x="289" y="196"/>
                </a:lnTo>
                <a:lnTo>
                  <a:pt x="294" y="184"/>
                </a:lnTo>
                <a:lnTo>
                  <a:pt x="297" y="170"/>
                </a:lnTo>
                <a:lnTo>
                  <a:pt x="299" y="157"/>
                </a:lnTo>
                <a:lnTo>
                  <a:pt x="300" y="142"/>
                </a:lnTo>
                <a:lnTo>
                  <a:pt x="300" y="129"/>
                </a:lnTo>
                <a:lnTo>
                  <a:pt x="297" y="116"/>
                </a:lnTo>
                <a:lnTo>
                  <a:pt x="294" y="101"/>
                </a:lnTo>
                <a:lnTo>
                  <a:pt x="289" y="88"/>
                </a:lnTo>
                <a:lnTo>
                  <a:pt x="284" y="78"/>
                </a:lnTo>
                <a:lnTo>
                  <a:pt x="279" y="68"/>
                </a:lnTo>
                <a:lnTo>
                  <a:pt x="274" y="60"/>
                </a:lnTo>
                <a:lnTo>
                  <a:pt x="267" y="51"/>
                </a:lnTo>
                <a:lnTo>
                  <a:pt x="261" y="44"/>
                </a:lnTo>
                <a:lnTo>
                  <a:pt x="253" y="37"/>
                </a:lnTo>
                <a:lnTo>
                  <a:pt x="245" y="30"/>
                </a:lnTo>
                <a:lnTo>
                  <a:pt x="237" y="23"/>
                </a:lnTo>
                <a:lnTo>
                  <a:pt x="228" y="19"/>
                </a:lnTo>
                <a:lnTo>
                  <a:pt x="219" y="14"/>
                </a:lnTo>
                <a:lnTo>
                  <a:pt x="209" y="10"/>
                </a:lnTo>
                <a:lnTo>
                  <a:pt x="199" y="7"/>
                </a:lnTo>
                <a:lnTo>
                  <a:pt x="190" y="3"/>
                </a:lnTo>
                <a:lnTo>
                  <a:pt x="180" y="2"/>
                </a:lnTo>
                <a:lnTo>
                  <a:pt x="169" y="0"/>
                </a:lnTo>
                <a:lnTo>
                  <a:pt x="1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50" name="Freeform 184"/>
          <p:cNvSpPr>
            <a:spLocks/>
          </p:cNvSpPr>
          <p:nvPr/>
        </p:nvSpPr>
        <p:spPr bwMode="auto">
          <a:xfrm>
            <a:off x="2654300" y="2125663"/>
            <a:ext cx="584200" cy="1454150"/>
          </a:xfrm>
          <a:custGeom>
            <a:avLst/>
            <a:gdLst>
              <a:gd name="T0" fmla="*/ 2147483647 w 283"/>
              <a:gd name="T1" fmla="*/ 2147483647 h 702"/>
              <a:gd name="T2" fmla="*/ 2147483647 w 283"/>
              <a:gd name="T3" fmla="*/ 2147483647 h 702"/>
              <a:gd name="T4" fmla="*/ 2147483647 w 283"/>
              <a:gd name="T5" fmla="*/ 2147483647 h 702"/>
              <a:gd name="T6" fmla="*/ 2147483647 w 283"/>
              <a:gd name="T7" fmla="*/ 2147483647 h 702"/>
              <a:gd name="T8" fmla="*/ 2147483647 w 283"/>
              <a:gd name="T9" fmla="*/ 2147483647 h 702"/>
              <a:gd name="T10" fmla="*/ 2147483647 w 283"/>
              <a:gd name="T11" fmla="*/ 2147483647 h 702"/>
              <a:gd name="T12" fmla="*/ 2147483647 w 283"/>
              <a:gd name="T13" fmla="*/ 2147483647 h 702"/>
              <a:gd name="T14" fmla="*/ 2147483647 w 283"/>
              <a:gd name="T15" fmla="*/ 2147483647 h 702"/>
              <a:gd name="T16" fmla="*/ 2147483647 w 283"/>
              <a:gd name="T17" fmla="*/ 2147483647 h 702"/>
              <a:gd name="T18" fmla="*/ 2147483647 w 283"/>
              <a:gd name="T19" fmla="*/ 2147483647 h 702"/>
              <a:gd name="T20" fmla="*/ 2147483647 w 283"/>
              <a:gd name="T21" fmla="*/ 2147483647 h 702"/>
              <a:gd name="T22" fmla="*/ 2147483647 w 283"/>
              <a:gd name="T23" fmla="*/ 2147483647 h 702"/>
              <a:gd name="T24" fmla="*/ 2147483647 w 283"/>
              <a:gd name="T25" fmla="*/ 2147483647 h 702"/>
              <a:gd name="T26" fmla="*/ 2147483647 w 283"/>
              <a:gd name="T27" fmla="*/ 2147483647 h 702"/>
              <a:gd name="T28" fmla="*/ 2147483647 w 283"/>
              <a:gd name="T29" fmla="*/ 2147483647 h 702"/>
              <a:gd name="T30" fmla="*/ 2147483647 w 283"/>
              <a:gd name="T31" fmla="*/ 2147483647 h 702"/>
              <a:gd name="T32" fmla="*/ 2147483647 w 283"/>
              <a:gd name="T33" fmla="*/ 2147483647 h 702"/>
              <a:gd name="T34" fmla="*/ 2147483647 w 283"/>
              <a:gd name="T35" fmla="*/ 0 h 702"/>
              <a:gd name="T36" fmla="*/ 2147483647 w 283"/>
              <a:gd name="T37" fmla="*/ 2147483647 h 702"/>
              <a:gd name="T38" fmla="*/ 2147483647 w 283"/>
              <a:gd name="T39" fmla="*/ 2147483647 h 702"/>
              <a:gd name="T40" fmla="*/ 2147483647 w 283"/>
              <a:gd name="T41" fmla="*/ 2147483647 h 702"/>
              <a:gd name="T42" fmla="*/ 2147483647 w 283"/>
              <a:gd name="T43" fmla="*/ 2147483647 h 702"/>
              <a:gd name="T44" fmla="*/ 2147483647 w 283"/>
              <a:gd name="T45" fmla="*/ 2147483647 h 702"/>
              <a:gd name="T46" fmla="*/ 0 w 283"/>
              <a:gd name="T47" fmla="*/ 2147483647 h 702"/>
              <a:gd name="T48" fmla="*/ 0 w 283"/>
              <a:gd name="T49" fmla="*/ 2147483647 h 702"/>
              <a:gd name="T50" fmla="*/ 2147483647 w 283"/>
              <a:gd name="T51" fmla="*/ 2147483647 h 702"/>
              <a:gd name="T52" fmla="*/ 2147483647 w 283"/>
              <a:gd name="T53" fmla="*/ 2147483647 h 702"/>
              <a:gd name="T54" fmla="*/ 2147483647 w 283"/>
              <a:gd name="T55" fmla="*/ 2147483647 h 702"/>
              <a:gd name="T56" fmla="*/ 2147483647 w 283"/>
              <a:gd name="T57" fmla="*/ 2147483647 h 702"/>
              <a:gd name="T58" fmla="*/ 2147483647 w 283"/>
              <a:gd name="T59" fmla="*/ 2147483647 h 702"/>
              <a:gd name="T60" fmla="*/ 2147483647 w 283"/>
              <a:gd name="T61" fmla="*/ 2147483647 h 702"/>
              <a:gd name="T62" fmla="*/ 2147483647 w 283"/>
              <a:gd name="T63" fmla="*/ 2147483647 h 702"/>
              <a:gd name="T64" fmla="*/ 2147483647 w 283"/>
              <a:gd name="T65" fmla="*/ 2147483647 h 702"/>
              <a:gd name="T66" fmla="*/ 2147483647 w 283"/>
              <a:gd name="T67" fmla="*/ 2147483647 h 702"/>
              <a:gd name="T68" fmla="*/ 2147483647 w 283"/>
              <a:gd name="T69" fmla="*/ 2147483647 h 702"/>
              <a:gd name="T70" fmla="*/ 2147483647 w 283"/>
              <a:gd name="T71" fmla="*/ 2147483647 h 702"/>
              <a:gd name="T72" fmla="*/ 2147483647 w 283"/>
              <a:gd name="T73" fmla="*/ 2147483647 h 702"/>
              <a:gd name="T74" fmla="*/ 2147483647 w 283"/>
              <a:gd name="T75" fmla="*/ 2147483647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2"/>
                </a:lnTo>
                <a:lnTo>
                  <a:pt x="159" y="529"/>
                </a:lnTo>
                <a:lnTo>
                  <a:pt x="147" y="505"/>
                </a:lnTo>
                <a:lnTo>
                  <a:pt x="135" y="480"/>
                </a:lnTo>
                <a:lnTo>
                  <a:pt x="125" y="456"/>
                </a:lnTo>
                <a:lnTo>
                  <a:pt x="118" y="429"/>
                </a:lnTo>
                <a:lnTo>
                  <a:pt x="111" y="404"/>
                </a:lnTo>
                <a:lnTo>
                  <a:pt x="106" y="376"/>
                </a:lnTo>
                <a:lnTo>
                  <a:pt x="102" y="349"/>
                </a:lnTo>
                <a:lnTo>
                  <a:pt x="101" y="320"/>
                </a:lnTo>
                <a:lnTo>
                  <a:pt x="101" y="292"/>
                </a:lnTo>
                <a:lnTo>
                  <a:pt x="102" y="268"/>
                </a:lnTo>
                <a:lnTo>
                  <a:pt x="105" y="243"/>
                </a:lnTo>
                <a:lnTo>
                  <a:pt x="108" y="220"/>
                </a:lnTo>
                <a:lnTo>
                  <a:pt x="114" y="197"/>
                </a:lnTo>
                <a:lnTo>
                  <a:pt x="120" y="174"/>
                </a:lnTo>
                <a:lnTo>
                  <a:pt x="128" y="153"/>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4"/>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6"/>
                </a:lnTo>
                <a:lnTo>
                  <a:pt x="283" y="667"/>
                </a:lnTo>
                <a:close/>
              </a:path>
            </a:pathLst>
          </a:custGeom>
          <a:solidFill>
            <a:srgbClr val="F59532"/>
          </a:solidFill>
          <a:ln w="9525">
            <a:solidFill>
              <a:schemeClr val="bg1"/>
            </a:solidFill>
            <a:round/>
            <a:headEnd/>
            <a:tailEnd/>
          </a:ln>
        </p:spPr>
        <p:txBody>
          <a:bodyPr/>
          <a:lstStyle/>
          <a:p>
            <a:pPr fontAlgn="base">
              <a:spcBef>
                <a:spcPct val="0"/>
              </a:spcBef>
              <a:spcAft>
                <a:spcPct val="0"/>
              </a:spcAft>
            </a:pPr>
            <a:endParaRPr lang="en-US" smtClean="0">
              <a:solidFill>
                <a:prstClr val="black"/>
              </a:solidFill>
              <a:cs typeface="Arial" pitchFamily="34" charset="0"/>
            </a:endParaRPr>
          </a:p>
        </p:txBody>
      </p:sp>
      <p:sp>
        <p:nvSpPr>
          <p:cNvPr id="9251" name="Freeform 185"/>
          <p:cNvSpPr>
            <a:spLocks/>
          </p:cNvSpPr>
          <p:nvPr/>
        </p:nvSpPr>
        <p:spPr bwMode="auto">
          <a:xfrm>
            <a:off x="2654300" y="3857625"/>
            <a:ext cx="584200" cy="1454150"/>
          </a:xfrm>
          <a:custGeom>
            <a:avLst/>
            <a:gdLst>
              <a:gd name="T0" fmla="*/ 2147483647 w 283"/>
              <a:gd name="T1" fmla="*/ 2147483647 h 702"/>
              <a:gd name="T2" fmla="*/ 2147483647 w 283"/>
              <a:gd name="T3" fmla="*/ 2147483647 h 702"/>
              <a:gd name="T4" fmla="*/ 2147483647 w 283"/>
              <a:gd name="T5" fmla="*/ 2147483647 h 702"/>
              <a:gd name="T6" fmla="*/ 2147483647 w 283"/>
              <a:gd name="T7" fmla="*/ 2147483647 h 702"/>
              <a:gd name="T8" fmla="*/ 2147483647 w 283"/>
              <a:gd name="T9" fmla="*/ 2147483647 h 702"/>
              <a:gd name="T10" fmla="*/ 2147483647 w 283"/>
              <a:gd name="T11" fmla="*/ 2147483647 h 702"/>
              <a:gd name="T12" fmla="*/ 2147483647 w 283"/>
              <a:gd name="T13" fmla="*/ 2147483647 h 702"/>
              <a:gd name="T14" fmla="*/ 2147483647 w 283"/>
              <a:gd name="T15" fmla="*/ 2147483647 h 702"/>
              <a:gd name="T16" fmla="*/ 2147483647 w 283"/>
              <a:gd name="T17" fmla="*/ 2147483647 h 702"/>
              <a:gd name="T18" fmla="*/ 2147483647 w 283"/>
              <a:gd name="T19" fmla="*/ 2147483647 h 702"/>
              <a:gd name="T20" fmla="*/ 2147483647 w 283"/>
              <a:gd name="T21" fmla="*/ 2147483647 h 702"/>
              <a:gd name="T22" fmla="*/ 2147483647 w 283"/>
              <a:gd name="T23" fmla="*/ 2147483647 h 702"/>
              <a:gd name="T24" fmla="*/ 2147483647 w 283"/>
              <a:gd name="T25" fmla="*/ 2147483647 h 702"/>
              <a:gd name="T26" fmla="*/ 2147483647 w 283"/>
              <a:gd name="T27" fmla="*/ 2147483647 h 702"/>
              <a:gd name="T28" fmla="*/ 2147483647 w 283"/>
              <a:gd name="T29" fmla="*/ 2147483647 h 702"/>
              <a:gd name="T30" fmla="*/ 2147483647 w 283"/>
              <a:gd name="T31" fmla="*/ 2147483647 h 702"/>
              <a:gd name="T32" fmla="*/ 2147483647 w 283"/>
              <a:gd name="T33" fmla="*/ 2147483647 h 702"/>
              <a:gd name="T34" fmla="*/ 2147483647 w 283"/>
              <a:gd name="T35" fmla="*/ 0 h 702"/>
              <a:gd name="T36" fmla="*/ 2147483647 w 283"/>
              <a:gd name="T37" fmla="*/ 2147483647 h 702"/>
              <a:gd name="T38" fmla="*/ 2147483647 w 283"/>
              <a:gd name="T39" fmla="*/ 2147483647 h 702"/>
              <a:gd name="T40" fmla="*/ 2147483647 w 283"/>
              <a:gd name="T41" fmla="*/ 2147483647 h 702"/>
              <a:gd name="T42" fmla="*/ 2147483647 w 283"/>
              <a:gd name="T43" fmla="*/ 2147483647 h 702"/>
              <a:gd name="T44" fmla="*/ 2147483647 w 283"/>
              <a:gd name="T45" fmla="*/ 2147483647 h 702"/>
              <a:gd name="T46" fmla="*/ 0 w 283"/>
              <a:gd name="T47" fmla="*/ 2147483647 h 702"/>
              <a:gd name="T48" fmla="*/ 0 w 283"/>
              <a:gd name="T49" fmla="*/ 2147483647 h 702"/>
              <a:gd name="T50" fmla="*/ 2147483647 w 283"/>
              <a:gd name="T51" fmla="*/ 2147483647 h 702"/>
              <a:gd name="T52" fmla="*/ 2147483647 w 283"/>
              <a:gd name="T53" fmla="*/ 2147483647 h 702"/>
              <a:gd name="T54" fmla="*/ 2147483647 w 283"/>
              <a:gd name="T55" fmla="*/ 2147483647 h 702"/>
              <a:gd name="T56" fmla="*/ 2147483647 w 283"/>
              <a:gd name="T57" fmla="*/ 2147483647 h 702"/>
              <a:gd name="T58" fmla="*/ 2147483647 w 283"/>
              <a:gd name="T59" fmla="*/ 2147483647 h 702"/>
              <a:gd name="T60" fmla="*/ 2147483647 w 283"/>
              <a:gd name="T61" fmla="*/ 2147483647 h 702"/>
              <a:gd name="T62" fmla="*/ 2147483647 w 283"/>
              <a:gd name="T63" fmla="*/ 2147483647 h 702"/>
              <a:gd name="T64" fmla="*/ 2147483647 w 283"/>
              <a:gd name="T65" fmla="*/ 2147483647 h 702"/>
              <a:gd name="T66" fmla="*/ 2147483647 w 283"/>
              <a:gd name="T67" fmla="*/ 2147483647 h 702"/>
              <a:gd name="T68" fmla="*/ 2147483647 w 283"/>
              <a:gd name="T69" fmla="*/ 2147483647 h 702"/>
              <a:gd name="T70" fmla="*/ 2147483647 w 283"/>
              <a:gd name="T71" fmla="*/ 2147483647 h 702"/>
              <a:gd name="T72" fmla="*/ 2147483647 w 283"/>
              <a:gd name="T73" fmla="*/ 2147483647 h 702"/>
              <a:gd name="T74" fmla="*/ 2147483647 w 283"/>
              <a:gd name="T75" fmla="*/ 2147483647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2" y="268"/>
                </a:lnTo>
                <a:lnTo>
                  <a:pt x="105" y="243"/>
                </a:lnTo>
                <a:lnTo>
                  <a:pt x="108" y="220"/>
                </a:lnTo>
                <a:lnTo>
                  <a:pt x="114" y="197"/>
                </a:lnTo>
                <a:lnTo>
                  <a:pt x="120" y="174"/>
                </a:lnTo>
                <a:lnTo>
                  <a:pt x="128" y="152"/>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5"/>
                </a:lnTo>
                <a:lnTo>
                  <a:pt x="283" y="667"/>
                </a:lnTo>
                <a:close/>
              </a:path>
            </a:pathLst>
          </a:custGeom>
          <a:solidFill>
            <a:srgbClr val="008D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52" name="Freeform 186"/>
          <p:cNvSpPr>
            <a:spLocks noEditPoints="1"/>
          </p:cNvSpPr>
          <p:nvPr/>
        </p:nvSpPr>
        <p:spPr bwMode="auto">
          <a:xfrm>
            <a:off x="4543425" y="1631950"/>
            <a:ext cx="1624013" cy="784225"/>
          </a:xfrm>
          <a:custGeom>
            <a:avLst/>
            <a:gdLst>
              <a:gd name="T0" fmla="*/ 0 w 783"/>
              <a:gd name="T1" fmla="*/ 2147483647 h 377"/>
              <a:gd name="T2" fmla="*/ 0 w 783"/>
              <a:gd name="T3" fmla="*/ 2147483647 h 377"/>
              <a:gd name="T4" fmla="*/ 2147483647 w 783"/>
              <a:gd name="T5" fmla="*/ 2147483647 h 377"/>
              <a:gd name="T6" fmla="*/ 2147483647 w 783"/>
              <a:gd name="T7" fmla="*/ 2147483647 h 377"/>
              <a:gd name="T8" fmla="*/ 2147483647 w 783"/>
              <a:gd name="T9" fmla="*/ 2147483647 h 377"/>
              <a:gd name="T10" fmla="*/ 2147483647 w 783"/>
              <a:gd name="T11" fmla="*/ 2147483647 h 377"/>
              <a:gd name="T12" fmla="*/ 2147483647 w 783"/>
              <a:gd name="T13" fmla="*/ 2147483647 h 377"/>
              <a:gd name="T14" fmla="*/ 2147483647 w 783"/>
              <a:gd name="T15" fmla="*/ 0 h 377"/>
              <a:gd name="T16" fmla="*/ 2147483647 w 783"/>
              <a:gd name="T17" fmla="*/ 2147483647 h 377"/>
              <a:gd name="T18" fmla="*/ 2147483647 w 783"/>
              <a:gd name="T19" fmla="*/ 2147483647 h 377"/>
              <a:gd name="T20" fmla="*/ 2147483647 w 783"/>
              <a:gd name="T21" fmla="*/ 2147483647 h 377"/>
              <a:gd name="T22" fmla="*/ 2147483647 w 783"/>
              <a:gd name="T23" fmla="*/ 2147483647 h 377"/>
              <a:gd name="T24" fmla="*/ 2147483647 w 783"/>
              <a:gd name="T25" fmla="*/ 2147483647 h 377"/>
              <a:gd name="T26" fmla="*/ 2147483647 w 783"/>
              <a:gd name="T27" fmla="*/ 2147483647 h 377"/>
              <a:gd name="T28" fmla="*/ 2147483647 w 783"/>
              <a:gd name="T29" fmla="*/ 2147483647 h 377"/>
              <a:gd name="T30" fmla="*/ 2147483647 w 783"/>
              <a:gd name="T31" fmla="*/ 2147483647 h 377"/>
              <a:gd name="T32" fmla="*/ 2147483647 w 783"/>
              <a:gd name="T33" fmla="*/ 2147483647 h 377"/>
              <a:gd name="T34" fmla="*/ 2147483647 w 783"/>
              <a:gd name="T35" fmla="*/ 2147483647 h 377"/>
              <a:gd name="T36" fmla="*/ 2147483647 w 783"/>
              <a:gd name="T37" fmla="*/ 2147483647 h 377"/>
              <a:gd name="T38" fmla="*/ 2147483647 w 783"/>
              <a:gd name="T39" fmla="*/ 2147483647 h 377"/>
              <a:gd name="T40" fmla="*/ 2147483647 w 783"/>
              <a:gd name="T41" fmla="*/ 2147483647 h 377"/>
              <a:gd name="T42" fmla="*/ 2147483647 w 783"/>
              <a:gd name="T43" fmla="*/ 2147483647 h 377"/>
              <a:gd name="T44" fmla="*/ 2147483647 w 783"/>
              <a:gd name="T45" fmla="*/ 2147483647 h 377"/>
              <a:gd name="T46" fmla="*/ 2147483647 w 783"/>
              <a:gd name="T47" fmla="*/ 2147483647 h 377"/>
              <a:gd name="T48" fmla="*/ 2147483647 w 783"/>
              <a:gd name="T49" fmla="*/ 2147483647 h 377"/>
              <a:gd name="T50" fmla="*/ 2147483647 w 783"/>
              <a:gd name="T51" fmla="*/ 2147483647 h 377"/>
              <a:gd name="T52" fmla="*/ 2147483647 w 783"/>
              <a:gd name="T53" fmla="*/ 2147483647 h 377"/>
              <a:gd name="T54" fmla="*/ 2147483647 w 783"/>
              <a:gd name="T55" fmla="*/ 2147483647 h 377"/>
              <a:gd name="T56" fmla="*/ 2147483647 w 783"/>
              <a:gd name="T57" fmla="*/ 2147483647 h 377"/>
              <a:gd name="T58" fmla="*/ 2147483647 w 783"/>
              <a:gd name="T59" fmla="*/ 2147483647 h 377"/>
              <a:gd name="T60" fmla="*/ 2147483647 w 783"/>
              <a:gd name="T61" fmla="*/ 2147483647 h 377"/>
              <a:gd name="T62" fmla="*/ 2147483647 w 783"/>
              <a:gd name="T63" fmla="*/ 2147483647 h 377"/>
              <a:gd name="T64" fmla="*/ 2147483647 w 783"/>
              <a:gd name="T65" fmla="*/ 2147483647 h 377"/>
              <a:gd name="T66" fmla="*/ 2147483647 w 783"/>
              <a:gd name="T67" fmla="*/ 2147483647 h 377"/>
              <a:gd name="T68" fmla="*/ 2147483647 w 783"/>
              <a:gd name="T69" fmla="*/ 2147483647 h 377"/>
              <a:gd name="T70" fmla="*/ 2147483647 w 783"/>
              <a:gd name="T71" fmla="*/ 2147483647 h 377"/>
              <a:gd name="T72" fmla="*/ 2147483647 w 783"/>
              <a:gd name="T73" fmla="*/ 2147483647 h 377"/>
              <a:gd name="T74" fmla="*/ 2147483647 w 783"/>
              <a:gd name="T75" fmla="*/ 2147483647 h 377"/>
              <a:gd name="T76" fmla="*/ 2147483647 w 783"/>
              <a:gd name="T77" fmla="*/ 2147483647 h 377"/>
              <a:gd name="T78" fmla="*/ 2147483647 w 783"/>
              <a:gd name="T79" fmla="*/ 2147483647 h 377"/>
              <a:gd name="T80" fmla="*/ 2147483647 w 783"/>
              <a:gd name="T81" fmla="*/ 2147483647 h 377"/>
              <a:gd name="T82" fmla="*/ 2147483647 w 783"/>
              <a:gd name="T83" fmla="*/ 2147483647 h 377"/>
              <a:gd name="T84" fmla="*/ 2147483647 w 783"/>
              <a:gd name="T85" fmla="*/ 2147483647 h 377"/>
              <a:gd name="T86" fmla="*/ 2147483647 w 783"/>
              <a:gd name="T87" fmla="*/ 0 h 3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83" h="377">
                <a:moveTo>
                  <a:pt x="0" y="275"/>
                </a:moveTo>
                <a:lnTo>
                  <a:pt x="0" y="275"/>
                </a:lnTo>
                <a:lnTo>
                  <a:pt x="0" y="277"/>
                </a:lnTo>
                <a:lnTo>
                  <a:pt x="17" y="300"/>
                </a:lnTo>
                <a:lnTo>
                  <a:pt x="31" y="325"/>
                </a:lnTo>
                <a:lnTo>
                  <a:pt x="45" y="351"/>
                </a:lnTo>
                <a:lnTo>
                  <a:pt x="57" y="377"/>
                </a:lnTo>
                <a:lnTo>
                  <a:pt x="58" y="376"/>
                </a:lnTo>
                <a:lnTo>
                  <a:pt x="46" y="349"/>
                </a:lnTo>
                <a:lnTo>
                  <a:pt x="31" y="324"/>
                </a:lnTo>
                <a:lnTo>
                  <a:pt x="17" y="300"/>
                </a:lnTo>
                <a:lnTo>
                  <a:pt x="0" y="275"/>
                </a:lnTo>
                <a:close/>
                <a:moveTo>
                  <a:pt x="476" y="0"/>
                </a:moveTo>
                <a:lnTo>
                  <a:pt x="476" y="0"/>
                </a:lnTo>
                <a:lnTo>
                  <a:pt x="445" y="1"/>
                </a:lnTo>
                <a:lnTo>
                  <a:pt x="413" y="4"/>
                </a:lnTo>
                <a:lnTo>
                  <a:pt x="384" y="7"/>
                </a:lnTo>
                <a:lnTo>
                  <a:pt x="354" y="13"/>
                </a:lnTo>
                <a:lnTo>
                  <a:pt x="325" y="21"/>
                </a:lnTo>
                <a:lnTo>
                  <a:pt x="297" y="30"/>
                </a:lnTo>
                <a:lnTo>
                  <a:pt x="269" y="40"/>
                </a:lnTo>
                <a:lnTo>
                  <a:pt x="241" y="52"/>
                </a:lnTo>
                <a:lnTo>
                  <a:pt x="216" y="65"/>
                </a:lnTo>
                <a:lnTo>
                  <a:pt x="190" y="80"/>
                </a:lnTo>
                <a:lnTo>
                  <a:pt x="165" y="96"/>
                </a:lnTo>
                <a:lnTo>
                  <a:pt x="142" y="114"/>
                </a:lnTo>
                <a:lnTo>
                  <a:pt x="119" y="132"/>
                </a:lnTo>
                <a:lnTo>
                  <a:pt x="98" y="152"/>
                </a:lnTo>
                <a:lnTo>
                  <a:pt x="77" y="172"/>
                </a:lnTo>
                <a:lnTo>
                  <a:pt x="58" y="194"/>
                </a:lnTo>
                <a:lnTo>
                  <a:pt x="74" y="213"/>
                </a:lnTo>
                <a:lnTo>
                  <a:pt x="88" y="233"/>
                </a:lnTo>
                <a:lnTo>
                  <a:pt x="102" y="255"/>
                </a:lnTo>
                <a:lnTo>
                  <a:pt x="115" y="275"/>
                </a:lnTo>
                <a:lnTo>
                  <a:pt x="131" y="256"/>
                </a:lnTo>
                <a:lnTo>
                  <a:pt x="148" y="237"/>
                </a:lnTo>
                <a:lnTo>
                  <a:pt x="166" y="218"/>
                </a:lnTo>
                <a:lnTo>
                  <a:pt x="185" y="201"/>
                </a:lnTo>
                <a:lnTo>
                  <a:pt x="206" y="186"/>
                </a:lnTo>
                <a:lnTo>
                  <a:pt x="227" y="171"/>
                </a:lnTo>
                <a:lnTo>
                  <a:pt x="248" y="158"/>
                </a:lnTo>
                <a:lnTo>
                  <a:pt x="271" y="144"/>
                </a:lnTo>
                <a:lnTo>
                  <a:pt x="295" y="133"/>
                </a:lnTo>
                <a:lnTo>
                  <a:pt x="319" y="124"/>
                </a:lnTo>
                <a:lnTo>
                  <a:pt x="343" y="115"/>
                </a:lnTo>
                <a:lnTo>
                  <a:pt x="368" y="109"/>
                </a:lnTo>
                <a:lnTo>
                  <a:pt x="395" y="103"/>
                </a:lnTo>
                <a:lnTo>
                  <a:pt x="422" y="99"/>
                </a:lnTo>
                <a:lnTo>
                  <a:pt x="449" y="97"/>
                </a:lnTo>
                <a:lnTo>
                  <a:pt x="476" y="96"/>
                </a:lnTo>
                <a:lnTo>
                  <a:pt x="503" y="97"/>
                </a:lnTo>
                <a:lnTo>
                  <a:pt x="530" y="99"/>
                </a:lnTo>
                <a:lnTo>
                  <a:pt x="555" y="103"/>
                </a:lnTo>
                <a:lnTo>
                  <a:pt x="581" y="108"/>
                </a:lnTo>
                <a:lnTo>
                  <a:pt x="606" y="115"/>
                </a:lnTo>
                <a:lnTo>
                  <a:pt x="630" y="122"/>
                </a:lnTo>
                <a:lnTo>
                  <a:pt x="654" y="132"/>
                </a:lnTo>
                <a:lnTo>
                  <a:pt x="677" y="143"/>
                </a:lnTo>
                <a:lnTo>
                  <a:pt x="688" y="133"/>
                </a:lnTo>
                <a:lnTo>
                  <a:pt x="700" y="124"/>
                </a:lnTo>
                <a:lnTo>
                  <a:pt x="712" y="116"/>
                </a:lnTo>
                <a:lnTo>
                  <a:pt x="725" y="109"/>
                </a:lnTo>
                <a:lnTo>
                  <a:pt x="738" y="103"/>
                </a:lnTo>
                <a:lnTo>
                  <a:pt x="753" y="99"/>
                </a:lnTo>
                <a:lnTo>
                  <a:pt x="768" y="96"/>
                </a:lnTo>
                <a:lnTo>
                  <a:pt x="783" y="93"/>
                </a:lnTo>
                <a:lnTo>
                  <a:pt x="749" y="73"/>
                </a:lnTo>
                <a:lnTo>
                  <a:pt x="732" y="63"/>
                </a:lnTo>
                <a:lnTo>
                  <a:pt x="714" y="55"/>
                </a:lnTo>
                <a:lnTo>
                  <a:pt x="696" y="46"/>
                </a:lnTo>
                <a:lnTo>
                  <a:pt x="678" y="38"/>
                </a:lnTo>
                <a:lnTo>
                  <a:pt x="658" y="32"/>
                </a:lnTo>
                <a:lnTo>
                  <a:pt x="639" y="24"/>
                </a:lnTo>
                <a:lnTo>
                  <a:pt x="620" y="19"/>
                </a:lnTo>
                <a:lnTo>
                  <a:pt x="600" y="15"/>
                </a:lnTo>
                <a:lnTo>
                  <a:pt x="580" y="10"/>
                </a:lnTo>
                <a:lnTo>
                  <a:pt x="560" y="6"/>
                </a:lnTo>
                <a:lnTo>
                  <a:pt x="540" y="4"/>
                </a:lnTo>
                <a:lnTo>
                  <a:pt x="518" y="1"/>
                </a:lnTo>
                <a:lnTo>
                  <a:pt x="497" y="0"/>
                </a:lnTo>
                <a:lnTo>
                  <a:pt x="476" y="0"/>
                </a:lnTo>
                <a:close/>
              </a:path>
            </a:pathLst>
          </a:custGeom>
          <a:solidFill>
            <a:srgbClr val="24B3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53" name="Freeform 187"/>
          <p:cNvSpPr>
            <a:spLocks/>
          </p:cNvSpPr>
          <p:nvPr/>
        </p:nvSpPr>
        <p:spPr bwMode="auto">
          <a:xfrm>
            <a:off x="4543425" y="2205038"/>
            <a:ext cx="120650" cy="211137"/>
          </a:xfrm>
          <a:custGeom>
            <a:avLst/>
            <a:gdLst>
              <a:gd name="T0" fmla="*/ 0 w 58"/>
              <a:gd name="T1" fmla="*/ 0 h 102"/>
              <a:gd name="T2" fmla="*/ 0 w 58"/>
              <a:gd name="T3" fmla="*/ 0 h 102"/>
              <a:gd name="T4" fmla="*/ 0 w 58"/>
              <a:gd name="T5" fmla="*/ 2147483647 h 102"/>
              <a:gd name="T6" fmla="*/ 0 w 58"/>
              <a:gd name="T7" fmla="*/ 2147483647 h 102"/>
              <a:gd name="T8" fmla="*/ 2147483647 w 58"/>
              <a:gd name="T9" fmla="*/ 2147483647 h 102"/>
              <a:gd name="T10" fmla="*/ 2147483647 w 58"/>
              <a:gd name="T11" fmla="*/ 2147483647 h 102"/>
              <a:gd name="T12" fmla="*/ 2147483647 w 58"/>
              <a:gd name="T13" fmla="*/ 2147483647 h 102"/>
              <a:gd name="T14" fmla="*/ 2147483647 w 58"/>
              <a:gd name="T15" fmla="*/ 2147483647 h 102"/>
              <a:gd name="T16" fmla="*/ 2147483647 w 58"/>
              <a:gd name="T17" fmla="*/ 2147483647 h 102"/>
              <a:gd name="T18" fmla="*/ 2147483647 w 58"/>
              <a:gd name="T19" fmla="*/ 2147483647 h 102"/>
              <a:gd name="T20" fmla="*/ 2147483647 w 58"/>
              <a:gd name="T21" fmla="*/ 2147483647 h 102"/>
              <a:gd name="T22" fmla="*/ 2147483647 w 58"/>
              <a:gd name="T23" fmla="*/ 2147483647 h 102"/>
              <a:gd name="T24" fmla="*/ 2147483647 w 58"/>
              <a:gd name="T25" fmla="*/ 2147483647 h 102"/>
              <a:gd name="T26" fmla="*/ 2147483647 w 58"/>
              <a:gd name="T27" fmla="*/ 2147483647 h 102"/>
              <a:gd name="T28" fmla="*/ 0 w 58"/>
              <a:gd name="T29" fmla="*/ 0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102">
                <a:moveTo>
                  <a:pt x="0" y="0"/>
                </a:moveTo>
                <a:lnTo>
                  <a:pt x="0" y="0"/>
                </a:lnTo>
                <a:lnTo>
                  <a:pt x="0" y="2"/>
                </a:lnTo>
                <a:lnTo>
                  <a:pt x="17" y="25"/>
                </a:lnTo>
                <a:lnTo>
                  <a:pt x="31" y="50"/>
                </a:lnTo>
                <a:lnTo>
                  <a:pt x="45" y="76"/>
                </a:lnTo>
                <a:lnTo>
                  <a:pt x="57" y="102"/>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54" name="Freeform 188"/>
          <p:cNvSpPr>
            <a:spLocks/>
          </p:cNvSpPr>
          <p:nvPr/>
        </p:nvSpPr>
        <p:spPr bwMode="auto">
          <a:xfrm>
            <a:off x="5738212" y="1287364"/>
            <a:ext cx="1503363" cy="573088"/>
          </a:xfrm>
          <a:custGeom>
            <a:avLst/>
            <a:gdLst>
              <a:gd name="T0" fmla="*/ 2147483647 w 725"/>
              <a:gd name="T1" fmla="*/ 0 h 275"/>
              <a:gd name="T2" fmla="*/ 2147483647 w 725"/>
              <a:gd name="T3" fmla="*/ 2147483647 h 275"/>
              <a:gd name="T4" fmla="*/ 2147483647 w 725"/>
              <a:gd name="T5" fmla="*/ 2147483647 h 275"/>
              <a:gd name="T6" fmla="*/ 2147483647 w 725"/>
              <a:gd name="T7" fmla="*/ 2147483647 h 275"/>
              <a:gd name="T8" fmla="*/ 2147483647 w 725"/>
              <a:gd name="T9" fmla="*/ 2147483647 h 275"/>
              <a:gd name="T10" fmla="*/ 2147483647 w 725"/>
              <a:gd name="T11" fmla="*/ 2147483647 h 275"/>
              <a:gd name="T12" fmla="*/ 2147483647 w 725"/>
              <a:gd name="T13" fmla="*/ 2147483647 h 275"/>
              <a:gd name="T14" fmla="*/ 2147483647 w 725"/>
              <a:gd name="T15" fmla="*/ 2147483647 h 275"/>
              <a:gd name="T16" fmla="*/ 0 w 725"/>
              <a:gd name="T17" fmla="*/ 2147483647 h 275"/>
              <a:gd name="T18" fmla="*/ 2147483647 w 725"/>
              <a:gd name="T19" fmla="*/ 2147483647 h 275"/>
              <a:gd name="T20" fmla="*/ 2147483647 w 725"/>
              <a:gd name="T21" fmla="*/ 2147483647 h 275"/>
              <a:gd name="T22" fmla="*/ 2147483647 w 725"/>
              <a:gd name="T23" fmla="*/ 2147483647 h 275"/>
              <a:gd name="T24" fmla="*/ 2147483647 w 725"/>
              <a:gd name="T25" fmla="*/ 2147483647 h 275"/>
              <a:gd name="T26" fmla="*/ 2147483647 w 725"/>
              <a:gd name="T27" fmla="*/ 2147483647 h 275"/>
              <a:gd name="T28" fmla="*/ 2147483647 w 725"/>
              <a:gd name="T29" fmla="*/ 2147483647 h 275"/>
              <a:gd name="T30" fmla="*/ 2147483647 w 725"/>
              <a:gd name="T31" fmla="*/ 2147483647 h 275"/>
              <a:gd name="T32" fmla="*/ 2147483647 w 725"/>
              <a:gd name="T33" fmla="*/ 2147483647 h 275"/>
              <a:gd name="T34" fmla="*/ 2147483647 w 725"/>
              <a:gd name="T35" fmla="*/ 2147483647 h 275"/>
              <a:gd name="T36" fmla="*/ 2147483647 w 725"/>
              <a:gd name="T37" fmla="*/ 2147483647 h 275"/>
              <a:gd name="T38" fmla="*/ 2147483647 w 725"/>
              <a:gd name="T39" fmla="*/ 2147483647 h 275"/>
              <a:gd name="T40" fmla="*/ 2147483647 w 725"/>
              <a:gd name="T41" fmla="*/ 2147483647 h 275"/>
              <a:gd name="T42" fmla="*/ 2147483647 w 725"/>
              <a:gd name="T43" fmla="*/ 2147483647 h 275"/>
              <a:gd name="T44" fmla="*/ 2147483647 w 725"/>
              <a:gd name="T45" fmla="*/ 2147483647 h 275"/>
              <a:gd name="T46" fmla="*/ 2147483647 w 725"/>
              <a:gd name="T47" fmla="*/ 2147483647 h 275"/>
              <a:gd name="T48" fmla="*/ 2147483647 w 725"/>
              <a:gd name="T49" fmla="*/ 2147483647 h 275"/>
              <a:gd name="T50" fmla="*/ 2147483647 w 725"/>
              <a:gd name="T51" fmla="*/ 2147483647 h 275"/>
              <a:gd name="T52" fmla="*/ 2147483647 w 725"/>
              <a:gd name="T53" fmla="*/ 2147483647 h 275"/>
              <a:gd name="T54" fmla="*/ 2147483647 w 725"/>
              <a:gd name="T55" fmla="*/ 2147483647 h 275"/>
              <a:gd name="T56" fmla="*/ 2147483647 w 725"/>
              <a:gd name="T57" fmla="*/ 2147483647 h 275"/>
              <a:gd name="T58" fmla="*/ 2147483647 w 725"/>
              <a:gd name="T59" fmla="*/ 2147483647 h 275"/>
              <a:gd name="T60" fmla="*/ 2147483647 w 725"/>
              <a:gd name="T61" fmla="*/ 2147483647 h 275"/>
              <a:gd name="T62" fmla="*/ 2147483647 w 725"/>
              <a:gd name="T63" fmla="*/ 2147483647 h 275"/>
              <a:gd name="T64" fmla="*/ 2147483647 w 725"/>
              <a:gd name="T65" fmla="*/ 2147483647 h 275"/>
              <a:gd name="T66" fmla="*/ 2147483647 w 725"/>
              <a:gd name="T67" fmla="*/ 2147483647 h 275"/>
              <a:gd name="T68" fmla="*/ 2147483647 w 725"/>
              <a:gd name="T69" fmla="*/ 2147483647 h 275"/>
              <a:gd name="T70" fmla="*/ 2147483647 w 725"/>
              <a:gd name="T71" fmla="*/ 2147483647 h 275"/>
              <a:gd name="T72" fmla="*/ 2147483647 w 725"/>
              <a:gd name="T73" fmla="*/ 0 h 2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25" h="275">
                <a:moveTo>
                  <a:pt x="418" y="0"/>
                </a:moveTo>
                <a:lnTo>
                  <a:pt x="418" y="0"/>
                </a:lnTo>
                <a:lnTo>
                  <a:pt x="387" y="1"/>
                </a:lnTo>
                <a:lnTo>
                  <a:pt x="355" y="4"/>
                </a:lnTo>
                <a:lnTo>
                  <a:pt x="326" y="7"/>
                </a:lnTo>
                <a:lnTo>
                  <a:pt x="296" y="13"/>
                </a:lnTo>
                <a:lnTo>
                  <a:pt x="267" y="21"/>
                </a:lnTo>
                <a:lnTo>
                  <a:pt x="239" y="30"/>
                </a:lnTo>
                <a:lnTo>
                  <a:pt x="211" y="40"/>
                </a:lnTo>
                <a:lnTo>
                  <a:pt x="183" y="52"/>
                </a:lnTo>
                <a:lnTo>
                  <a:pt x="158" y="65"/>
                </a:lnTo>
                <a:lnTo>
                  <a:pt x="132" y="80"/>
                </a:lnTo>
                <a:lnTo>
                  <a:pt x="107" y="96"/>
                </a:lnTo>
                <a:lnTo>
                  <a:pt x="84" y="114"/>
                </a:lnTo>
                <a:lnTo>
                  <a:pt x="61" y="132"/>
                </a:lnTo>
                <a:lnTo>
                  <a:pt x="40" y="152"/>
                </a:lnTo>
                <a:lnTo>
                  <a:pt x="19" y="172"/>
                </a:lnTo>
                <a:lnTo>
                  <a:pt x="0" y="194"/>
                </a:lnTo>
                <a:lnTo>
                  <a:pt x="16" y="213"/>
                </a:lnTo>
                <a:lnTo>
                  <a:pt x="30" y="233"/>
                </a:lnTo>
                <a:lnTo>
                  <a:pt x="44" y="255"/>
                </a:lnTo>
                <a:lnTo>
                  <a:pt x="57" y="275"/>
                </a:lnTo>
                <a:lnTo>
                  <a:pt x="73" y="256"/>
                </a:lnTo>
                <a:lnTo>
                  <a:pt x="90" y="237"/>
                </a:lnTo>
                <a:lnTo>
                  <a:pt x="108" y="218"/>
                </a:lnTo>
                <a:lnTo>
                  <a:pt x="127" y="201"/>
                </a:lnTo>
                <a:lnTo>
                  <a:pt x="148" y="186"/>
                </a:lnTo>
                <a:lnTo>
                  <a:pt x="169" y="171"/>
                </a:lnTo>
                <a:lnTo>
                  <a:pt x="190" y="158"/>
                </a:lnTo>
                <a:lnTo>
                  <a:pt x="213" y="144"/>
                </a:lnTo>
                <a:lnTo>
                  <a:pt x="237" y="133"/>
                </a:lnTo>
                <a:lnTo>
                  <a:pt x="261" y="124"/>
                </a:lnTo>
                <a:lnTo>
                  <a:pt x="285" y="115"/>
                </a:lnTo>
                <a:lnTo>
                  <a:pt x="310" y="109"/>
                </a:lnTo>
                <a:lnTo>
                  <a:pt x="337" y="103"/>
                </a:lnTo>
                <a:lnTo>
                  <a:pt x="364" y="99"/>
                </a:lnTo>
                <a:lnTo>
                  <a:pt x="391" y="97"/>
                </a:lnTo>
                <a:lnTo>
                  <a:pt x="418" y="96"/>
                </a:lnTo>
                <a:lnTo>
                  <a:pt x="445" y="97"/>
                </a:lnTo>
                <a:lnTo>
                  <a:pt x="472" y="99"/>
                </a:lnTo>
                <a:lnTo>
                  <a:pt x="497" y="103"/>
                </a:lnTo>
                <a:lnTo>
                  <a:pt x="523" y="108"/>
                </a:lnTo>
                <a:lnTo>
                  <a:pt x="548" y="115"/>
                </a:lnTo>
                <a:lnTo>
                  <a:pt x="572" y="122"/>
                </a:lnTo>
                <a:lnTo>
                  <a:pt x="596" y="132"/>
                </a:lnTo>
                <a:lnTo>
                  <a:pt x="619" y="143"/>
                </a:lnTo>
                <a:lnTo>
                  <a:pt x="630" y="133"/>
                </a:lnTo>
                <a:lnTo>
                  <a:pt x="642" y="124"/>
                </a:lnTo>
                <a:lnTo>
                  <a:pt x="654" y="116"/>
                </a:lnTo>
                <a:lnTo>
                  <a:pt x="667" y="109"/>
                </a:lnTo>
                <a:lnTo>
                  <a:pt x="680" y="103"/>
                </a:lnTo>
                <a:lnTo>
                  <a:pt x="695" y="99"/>
                </a:lnTo>
                <a:lnTo>
                  <a:pt x="710" y="96"/>
                </a:lnTo>
                <a:lnTo>
                  <a:pt x="725" y="93"/>
                </a:lnTo>
                <a:lnTo>
                  <a:pt x="691" y="73"/>
                </a:lnTo>
                <a:lnTo>
                  <a:pt x="674" y="63"/>
                </a:lnTo>
                <a:lnTo>
                  <a:pt x="656" y="55"/>
                </a:lnTo>
                <a:lnTo>
                  <a:pt x="638" y="46"/>
                </a:lnTo>
                <a:lnTo>
                  <a:pt x="620" y="38"/>
                </a:lnTo>
                <a:lnTo>
                  <a:pt x="600" y="32"/>
                </a:lnTo>
                <a:lnTo>
                  <a:pt x="581" y="24"/>
                </a:lnTo>
                <a:lnTo>
                  <a:pt x="562" y="19"/>
                </a:lnTo>
                <a:lnTo>
                  <a:pt x="542" y="15"/>
                </a:lnTo>
                <a:lnTo>
                  <a:pt x="522" y="10"/>
                </a:lnTo>
                <a:lnTo>
                  <a:pt x="502" y="6"/>
                </a:lnTo>
                <a:lnTo>
                  <a:pt x="482" y="4"/>
                </a:lnTo>
                <a:lnTo>
                  <a:pt x="460" y="1"/>
                </a:lnTo>
                <a:lnTo>
                  <a:pt x="439" y="0"/>
                </a:lnTo>
                <a:lnTo>
                  <a:pt x="4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55" name="Freeform 189"/>
          <p:cNvSpPr>
            <a:spLocks noEditPoints="1"/>
          </p:cNvSpPr>
          <p:nvPr/>
        </p:nvSpPr>
        <p:spPr bwMode="auto">
          <a:xfrm>
            <a:off x="3176587" y="1600200"/>
            <a:ext cx="1624013" cy="784225"/>
          </a:xfrm>
          <a:custGeom>
            <a:avLst/>
            <a:gdLst>
              <a:gd name="T0" fmla="*/ 2147483647 w 784"/>
              <a:gd name="T1" fmla="*/ 2147483647 h 377"/>
              <a:gd name="T2" fmla="*/ 2147483647 w 784"/>
              <a:gd name="T3" fmla="*/ 2147483647 h 377"/>
              <a:gd name="T4" fmla="*/ 2147483647 w 784"/>
              <a:gd name="T5" fmla="*/ 2147483647 h 377"/>
              <a:gd name="T6" fmla="*/ 2147483647 w 784"/>
              <a:gd name="T7" fmla="*/ 2147483647 h 377"/>
              <a:gd name="T8" fmla="*/ 2147483647 w 784"/>
              <a:gd name="T9" fmla="*/ 2147483647 h 377"/>
              <a:gd name="T10" fmla="*/ 2147483647 w 784"/>
              <a:gd name="T11" fmla="*/ 2147483647 h 377"/>
              <a:gd name="T12" fmla="*/ 2147483647 w 784"/>
              <a:gd name="T13" fmla="*/ 2147483647 h 377"/>
              <a:gd name="T14" fmla="*/ 2147483647 w 784"/>
              <a:gd name="T15" fmla="*/ 0 h 377"/>
              <a:gd name="T16" fmla="*/ 2147483647 w 784"/>
              <a:gd name="T17" fmla="*/ 0 h 377"/>
              <a:gd name="T18" fmla="*/ 2147483647 w 784"/>
              <a:gd name="T19" fmla="*/ 2147483647 h 377"/>
              <a:gd name="T20" fmla="*/ 2147483647 w 784"/>
              <a:gd name="T21" fmla="*/ 2147483647 h 377"/>
              <a:gd name="T22" fmla="*/ 2147483647 w 784"/>
              <a:gd name="T23" fmla="*/ 2147483647 h 377"/>
              <a:gd name="T24" fmla="*/ 2147483647 w 784"/>
              <a:gd name="T25" fmla="*/ 2147483647 h 377"/>
              <a:gd name="T26" fmla="*/ 2147483647 w 784"/>
              <a:gd name="T27" fmla="*/ 2147483647 h 377"/>
              <a:gd name="T28" fmla="*/ 2147483647 w 784"/>
              <a:gd name="T29" fmla="*/ 2147483647 h 377"/>
              <a:gd name="T30" fmla="*/ 0 w 784"/>
              <a:gd name="T31" fmla="*/ 2147483647 h 377"/>
              <a:gd name="T32" fmla="*/ 2147483647 w 784"/>
              <a:gd name="T33" fmla="*/ 2147483647 h 377"/>
              <a:gd name="T34" fmla="*/ 2147483647 w 784"/>
              <a:gd name="T35" fmla="*/ 2147483647 h 377"/>
              <a:gd name="T36" fmla="*/ 2147483647 w 784"/>
              <a:gd name="T37" fmla="*/ 2147483647 h 377"/>
              <a:gd name="T38" fmla="*/ 2147483647 w 784"/>
              <a:gd name="T39" fmla="*/ 2147483647 h 377"/>
              <a:gd name="T40" fmla="*/ 2147483647 w 784"/>
              <a:gd name="T41" fmla="*/ 2147483647 h 377"/>
              <a:gd name="T42" fmla="*/ 2147483647 w 784"/>
              <a:gd name="T43" fmla="*/ 2147483647 h 377"/>
              <a:gd name="T44" fmla="*/ 2147483647 w 784"/>
              <a:gd name="T45" fmla="*/ 2147483647 h 377"/>
              <a:gd name="T46" fmla="*/ 2147483647 w 784"/>
              <a:gd name="T47" fmla="*/ 2147483647 h 377"/>
              <a:gd name="T48" fmla="*/ 2147483647 w 784"/>
              <a:gd name="T49" fmla="*/ 2147483647 h 377"/>
              <a:gd name="T50" fmla="*/ 2147483647 w 784"/>
              <a:gd name="T51" fmla="*/ 2147483647 h 377"/>
              <a:gd name="T52" fmla="*/ 2147483647 w 784"/>
              <a:gd name="T53" fmla="*/ 2147483647 h 377"/>
              <a:gd name="T54" fmla="*/ 2147483647 w 784"/>
              <a:gd name="T55" fmla="*/ 2147483647 h 377"/>
              <a:gd name="T56" fmla="*/ 2147483647 w 784"/>
              <a:gd name="T57" fmla="*/ 2147483647 h 377"/>
              <a:gd name="T58" fmla="*/ 2147483647 w 784"/>
              <a:gd name="T59" fmla="*/ 2147483647 h 377"/>
              <a:gd name="T60" fmla="*/ 2147483647 w 784"/>
              <a:gd name="T61" fmla="*/ 2147483647 h 377"/>
              <a:gd name="T62" fmla="*/ 2147483647 w 784"/>
              <a:gd name="T63" fmla="*/ 2147483647 h 377"/>
              <a:gd name="T64" fmla="*/ 2147483647 w 784"/>
              <a:gd name="T65" fmla="*/ 2147483647 h 377"/>
              <a:gd name="T66" fmla="*/ 2147483647 w 784"/>
              <a:gd name="T67" fmla="*/ 2147483647 h 377"/>
              <a:gd name="T68" fmla="*/ 2147483647 w 784"/>
              <a:gd name="T69" fmla="*/ 2147483647 h 377"/>
              <a:gd name="T70" fmla="*/ 2147483647 w 784"/>
              <a:gd name="T71" fmla="*/ 2147483647 h 377"/>
              <a:gd name="T72" fmla="*/ 2147483647 w 784"/>
              <a:gd name="T73" fmla="*/ 2147483647 h 377"/>
              <a:gd name="T74" fmla="*/ 2147483647 w 784"/>
              <a:gd name="T75" fmla="*/ 2147483647 h 377"/>
              <a:gd name="T76" fmla="*/ 2147483647 w 784"/>
              <a:gd name="T77" fmla="*/ 2147483647 h 377"/>
              <a:gd name="T78" fmla="*/ 2147483647 w 784"/>
              <a:gd name="T79" fmla="*/ 2147483647 h 377"/>
              <a:gd name="T80" fmla="*/ 2147483647 w 784"/>
              <a:gd name="T81" fmla="*/ 2147483647 h 377"/>
              <a:gd name="T82" fmla="*/ 2147483647 w 784"/>
              <a:gd name="T83" fmla="*/ 2147483647 h 377"/>
              <a:gd name="T84" fmla="*/ 2147483647 w 784"/>
              <a:gd name="T85" fmla="*/ 2147483647 h 377"/>
              <a:gd name="T86" fmla="*/ 2147483647 w 784"/>
              <a:gd name="T87" fmla="*/ 2147483647 h 3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84" h="377">
                <a:moveTo>
                  <a:pt x="784" y="275"/>
                </a:moveTo>
                <a:lnTo>
                  <a:pt x="784" y="275"/>
                </a:lnTo>
                <a:lnTo>
                  <a:pt x="767" y="300"/>
                </a:lnTo>
                <a:lnTo>
                  <a:pt x="752" y="324"/>
                </a:lnTo>
                <a:lnTo>
                  <a:pt x="738" y="349"/>
                </a:lnTo>
                <a:lnTo>
                  <a:pt x="727" y="376"/>
                </a:lnTo>
                <a:lnTo>
                  <a:pt x="727" y="377"/>
                </a:lnTo>
                <a:lnTo>
                  <a:pt x="739" y="351"/>
                </a:lnTo>
                <a:lnTo>
                  <a:pt x="752" y="325"/>
                </a:lnTo>
                <a:lnTo>
                  <a:pt x="767" y="300"/>
                </a:lnTo>
                <a:lnTo>
                  <a:pt x="784" y="277"/>
                </a:lnTo>
                <a:lnTo>
                  <a:pt x="784" y="275"/>
                </a:lnTo>
                <a:close/>
                <a:moveTo>
                  <a:pt x="308" y="0"/>
                </a:moveTo>
                <a:lnTo>
                  <a:pt x="308" y="0"/>
                </a:lnTo>
                <a:lnTo>
                  <a:pt x="287" y="0"/>
                </a:lnTo>
                <a:lnTo>
                  <a:pt x="266" y="1"/>
                </a:lnTo>
                <a:lnTo>
                  <a:pt x="245" y="4"/>
                </a:lnTo>
                <a:lnTo>
                  <a:pt x="225" y="6"/>
                </a:lnTo>
                <a:lnTo>
                  <a:pt x="204" y="10"/>
                </a:lnTo>
                <a:lnTo>
                  <a:pt x="184" y="15"/>
                </a:lnTo>
                <a:lnTo>
                  <a:pt x="164" y="19"/>
                </a:lnTo>
                <a:lnTo>
                  <a:pt x="145" y="24"/>
                </a:lnTo>
                <a:lnTo>
                  <a:pt x="125" y="32"/>
                </a:lnTo>
                <a:lnTo>
                  <a:pt x="106" y="38"/>
                </a:lnTo>
                <a:lnTo>
                  <a:pt x="88" y="46"/>
                </a:lnTo>
                <a:lnTo>
                  <a:pt x="70" y="55"/>
                </a:lnTo>
                <a:lnTo>
                  <a:pt x="53" y="63"/>
                </a:lnTo>
                <a:lnTo>
                  <a:pt x="34" y="73"/>
                </a:lnTo>
                <a:lnTo>
                  <a:pt x="0" y="93"/>
                </a:lnTo>
                <a:lnTo>
                  <a:pt x="16" y="96"/>
                </a:lnTo>
                <a:lnTo>
                  <a:pt x="31" y="99"/>
                </a:lnTo>
                <a:lnTo>
                  <a:pt x="45" y="103"/>
                </a:lnTo>
                <a:lnTo>
                  <a:pt x="59" y="109"/>
                </a:lnTo>
                <a:lnTo>
                  <a:pt x="72" y="116"/>
                </a:lnTo>
                <a:lnTo>
                  <a:pt x="84" y="124"/>
                </a:lnTo>
                <a:lnTo>
                  <a:pt x="96" y="133"/>
                </a:lnTo>
                <a:lnTo>
                  <a:pt x="107" y="143"/>
                </a:lnTo>
                <a:lnTo>
                  <a:pt x="130" y="132"/>
                </a:lnTo>
                <a:lnTo>
                  <a:pt x="153" y="122"/>
                </a:lnTo>
                <a:lnTo>
                  <a:pt x="179" y="115"/>
                </a:lnTo>
                <a:lnTo>
                  <a:pt x="203" y="108"/>
                </a:lnTo>
                <a:lnTo>
                  <a:pt x="228" y="103"/>
                </a:lnTo>
                <a:lnTo>
                  <a:pt x="255" y="99"/>
                </a:lnTo>
                <a:lnTo>
                  <a:pt x="281" y="97"/>
                </a:lnTo>
                <a:lnTo>
                  <a:pt x="308" y="96"/>
                </a:lnTo>
                <a:lnTo>
                  <a:pt x="335" y="97"/>
                </a:lnTo>
                <a:lnTo>
                  <a:pt x="362" y="99"/>
                </a:lnTo>
                <a:lnTo>
                  <a:pt x="389" y="103"/>
                </a:lnTo>
                <a:lnTo>
                  <a:pt x="415" y="109"/>
                </a:lnTo>
                <a:lnTo>
                  <a:pt x="441" y="115"/>
                </a:lnTo>
                <a:lnTo>
                  <a:pt x="465" y="124"/>
                </a:lnTo>
                <a:lnTo>
                  <a:pt x="489" y="133"/>
                </a:lnTo>
                <a:lnTo>
                  <a:pt x="512" y="144"/>
                </a:lnTo>
                <a:lnTo>
                  <a:pt x="535" y="158"/>
                </a:lnTo>
                <a:lnTo>
                  <a:pt x="557" y="171"/>
                </a:lnTo>
                <a:lnTo>
                  <a:pt x="579" y="186"/>
                </a:lnTo>
                <a:lnTo>
                  <a:pt x="598" y="201"/>
                </a:lnTo>
                <a:lnTo>
                  <a:pt x="618" y="218"/>
                </a:lnTo>
                <a:lnTo>
                  <a:pt x="636" y="237"/>
                </a:lnTo>
                <a:lnTo>
                  <a:pt x="653" y="256"/>
                </a:lnTo>
                <a:lnTo>
                  <a:pt x="669" y="275"/>
                </a:lnTo>
                <a:lnTo>
                  <a:pt x="682" y="255"/>
                </a:lnTo>
                <a:lnTo>
                  <a:pt x="695" y="233"/>
                </a:lnTo>
                <a:lnTo>
                  <a:pt x="711" y="213"/>
                </a:lnTo>
                <a:lnTo>
                  <a:pt x="727" y="194"/>
                </a:lnTo>
                <a:lnTo>
                  <a:pt x="708" y="172"/>
                </a:lnTo>
                <a:lnTo>
                  <a:pt x="687" y="152"/>
                </a:lnTo>
                <a:lnTo>
                  <a:pt x="665" y="132"/>
                </a:lnTo>
                <a:lnTo>
                  <a:pt x="642" y="114"/>
                </a:lnTo>
                <a:lnTo>
                  <a:pt x="619" y="96"/>
                </a:lnTo>
                <a:lnTo>
                  <a:pt x="594" y="80"/>
                </a:lnTo>
                <a:lnTo>
                  <a:pt x="568" y="65"/>
                </a:lnTo>
                <a:lnTo>
                  <a:pt x="543" y="52"/>
                </a:lnTo>
                <a:lnTo>
                  <a:pt x="516" y="40"/>
                </a:lnTo>
                <a:lnTo>
                  <a:pt x="488" y="30"/>
                </a:lnTo>
                <a:lnTo>
                  <a:pt x="459" y="21"/>
                </a:lnTo>
                <a:lnTo>
                  <a:pt x="430" y="13"/>
                </a:lnTo>
                <a:lnTo>
                  <a:pt x="401" y="7"/>
                </a:lnTo>
                <a:lnTo>
                  <a:pt x="370" y="4"/>
                </a:lnTo>
                <a:lnTo>
                  <a:pt x="339" y="1"/>
                </a:lnTo>
                <a:lnTo>
                  <a:pt x="308" y="0"/>
                </a:lnTo>
                <a:close/>
              </a:path>
            </a:pathLst>
          </a:custGeom>
          <a:solidFill>
            <a:srgbClr val="F595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56" name="Freeform 190"/>
          <p:cNvSpPr>
            <a:spLocks/>
          </p:cNvSpPr>
          <p:nvPr/>
        </p:nvSpPr>
        <p:spPr bwMode="auto">
          <a:xfrm>
            <a:off x="4664075" y="2205038"/>
            <a:ext cx="119063" cy="211137"/>
          </a:xfrm>
          <a:custGeom>
            <a:avLst/>
            <a:gdLst>
              <a:gd name="T0" fmla="*/ 2147483647 w 57"/>
              <a:gd name="T1" fmla="*/ 0 h 102"/>
              <a:gd name="T2" fmla="*/ 2147483647 w 57"/>
              <a:gd name="T3" fmla="*/ 0 h 102"/>
              <a:gd name="T4" fmla="*/ 2147483647 w 57"/>
              <a:gd name="T5" fmla="*/ 2147483647 h 102"/>
              <a:gd name="T6" fmla="*/ 2147483647 w 57"/>
              <a:gd name="T7" fmla="*/ 2147483647 h 102"/>
              <a:gd name="T8" fmla="*/ 2147483647 w 57"/>
              <a:gd name="T9" fmla="*/ 2147483647 h 102"/>
              <a:gd name="T10" fmla="*/ 0 w 57"/>
              <a:gd name="T11" fmla="*/ 2147483647 h 102"/>
              <a:gd name="T12" fmla="*/ 0 w 57"/>
              <a:gd name="T13" fmla="*/ 2147483647 h 102"/>
              <a:gd name="T14" fmla="*/ 0 w 57"/>
              <a:gd name="T15" fmla="*/ 2147483647 h 102"/>
              <a:gd name="T16" fmla="*/ 0 w 57"/>
              <a:gd name="T17" fmla="*/ 2147483647 h 102"/>
              <a:gd name="T18" fmla="*/ 2147483647 w 57"/>
              <a:gd name="T19" fmla="*/ 2147483647 h 102"/>
              <a:gd name="T20" fmla="*/ 2147483647 w 57"/>
              <a:gd name="T21" fmla="*/ 2147483647 h 102"/>
              <a:gd name="T22" fmla="*/ 2147483647 w 57"/>
              <a:gd name="T23" fmla="*/ 2147483647 h 102"/>
              <a:gd name="T24" fmla="*/ 2147483647 w 57"/>
              <a:gd name="T25" fmla="*/ 2147483647 h 102"/>
              <a:gd name="T26" fmla="*/ 2147483647 w 57"/>
              <a:gd name="T27" fmla="*/ 2147483647 h 102"/>
              <a:gd name="T28" fmla="*/ 2147483647 w 57"/>
              <a:gd name="T29" fmla="*/ 0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 h="102">
                <a:moveTo>
                  <a:pt x="57" y="0"/>
                </a:moveTo>
                <a:lnTo>
                  <a:pt x="57" y="0"/>
                </a:lnTo>
                <a:lnTo>
                  <a:pt x="40" y="25"/>
                </a:lnTo>
                <a:lnTo>
                  <a:pt x="25" y="49"/>
                </a:lnTo>
                <a:lnTo>
                  <a:pt x="11" y="74"/>
                </a:lnTo>
                <a:lnTo>
                  <a:pt x="0" y="101"/>
                </a:lnTo>
                <a:lnTo>
                  <a:pt x="0" y="102"/>
                </a:lnTo>
                <a:lnTo>
                  <a:pt x="12" y="76"/>
                </a:lnTo>
                <a:lnTo>
                  <a:pt x="25" y="50"/>
                </a:lnTo>
                <a:lnTo>
                  <a:pt x="40" y="25"/>
                </a:lnTo>
                <a:lnTo>
                  <a:pt x="57" y="2"/>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57" name="Freeform 191"/>
          <p:cNvSpPr>
            <a:spLocks/>
          </p:cNvSpPr>
          <p:nvPr/>
        </p:nvSpPr>
        <p:spPr bwMode="auto">
          <a:xfrm>
            <a:off x="2202697" y="1206351"/>
            <a:ext cx="1504950" cy="573088"/>
          </a:xfrm>
          <a:custGeom>
            <a:avLst/>
            <a:gdLst>
              <a:gd name="T0" fmla="*/ 2147483647 w 727"/>
              <a:gd name="T1" fmla="*/ 0 h 275"/>
              <a:gd name="T2" fmla="*/ 2147483647 w 727"/>
              <a:gd name="T3" fmla="*/ 2147483647 h 275"/>
              <a:gd name="T4" fmla="*/ 2147483647 w 727"/>
              <a:gd name="T5" fmla="*/ 2147483647 h 275"/>
              <a:gd name="T6" fmla="*/ 2147483647 w 727"/>
              <a:gd name="T7" fmla="*/ 2147483647 h 275"/>
              <a:gd name="T8" fmla="*/ 2147483647 w 727"/>
              <a:gd name="T9" fmla="*/ 2147483647 h 275"/>
              <a:gd name="T10" fmla="*/ 2147483647 w 727"/>
              <a:gd name="T11" fmla="*/ 2147483647 h 275"/>
              <a:gd name="T12" fmla="*/ 2147483647 w 727"/>
              <a:gd name="T13" fmla="*/ 2147483647 h 275"/>
              <a:gd name="T14" fmla="*/ 2147483647 w 727"/>
              <a:gd name="T15" fmla="*/ 2147483647 h 275"/>
              <a:gd name="T16" fmla="*/ 0 w 727"/>
              <a:gd name="T17" fmla="*/ 2147483647 h 275"/>
              <a:gd name="T18" fmla="*/ 2147483647 w 727"/>
              <a:gd name="T19" fmla="*/ 2147483647 h 275"/>
              <a:gd name="T20" fmla="*/ 2147483647 w 727"/>
              <a:gd name="T21" fmla="*/ 2147483647 h 275"/>
              <a:gd name="T22" fmla="*/ 2147483647 w 727"/>
              <a:gd name="T23" fmla="*/ 2147483647 h 275"/>
              <a:gd name="T24" fmla="*/ 2147483647 w 727"/>
              <a:gd name="T25" fmla="*/ 2147483647 h 275"/>
              <a:gd name="T26" fmla="*/ 2147483647 w 727"/>
              <a:gd name="T27" fmla="*/ 2147483647 h 275"/>
              <a:gd name="T28" fmla="*/ 2147483647 w 727"/>
              <a:gd name="T29" fmla="*/ 2147483647 h 275"/>
              <a:gd name="T30" fmla="*/ 2147483647 w 727"/>
              <a:gd name="T31" fmla="*/ 2147483647 h 275"/>
              <a:gd name="T32" fmla="*/ 2147483647 w 727"/>
              <a:gd name="T33" fmla="*/ 2147483647 h 275"/>
              <a:gd name="T34" fmla="*/ 2147483647 w 727"/>
              <a:gd name="T35" fmla="*/ 2147483647 h 275"/>
              <a:gd name="T36" fmla="*/ 2147483647 w 727"/>
              <a:gd name="T37" fmla="*/ 2147483647 h 275"/>
              <a:gd name="T38" fmla="*/ 2147483647 w 727"/>
              <a:gd name="T39" fmla="*/ 2147483647 h 275"/>
              <a:gd name="T40" fmla="*/ 2147483647 w 727"/>
              <a:gd name="T41" fmla="*/ 2147483647 h 275"/>
              <a:gd name="T42" fmla="*/ 2147483647 w 727"/>
              <a:gd name="T43" fmla="*/ 2147483647 h 275"/>
              <a:gd name="T44" fmla="*/ 2147483647 w 727"/>
              <a:gd name="T45" fmla="*/ 2147483647 h 275"/>
              <a:gd name="T46" fmla="*/ 2147483647 w 727"/>
              <a:gd name="T47" fmla="*/ 2147483647 h 275"/>
              <a:gd name="T48" fmla="*/ 2147483647 w 727"/>
              <a:gd name="T49" fmla="*/ 2147483647 h 275"/>
              <a:gd name="T50" fmla="*/ 2147483647 w 727"/>
              <a:gd name="T51" fmla="*/ 2147483647 h 275"/>
              <a:gd name="T52" fmla="*/ 2147483647 w 727"/>
              <a:gd name="T53" fmla="*/ 2147483647 h 275"/>
              <a:gd name="T54" fmla="*/ 2147483647 w 727"/>
              <a:gd name="T55" fmla="*/ 2147483647 h 275"/>
              <a:gd name="T56" fmla="*/ 2147483647 w 727"/>
              <a:gd name="T57" fmla="*/ 2147483647 h 275"/>
              <a:gd name="T58" fmla="*/ 2147483647 w 727"/>
              <a:gd name="T59" fmla="*/ 2147483647 h 275"/>
              <a:gd name="T60" fmla="*/ 2147483647 w 727"/>
              <a:gd name="T61" fmla="*/ 2147483647 h 275"/>
              <a:gd name="T62" fmla="*/ 2147483647 w 727"/>
              <a:gd name="T63" fmla="*/ 2147483647 h 275"/>
              <a:gd name="T64" fmla="*/ 2147483647 w 727"/>
              <a:gd name="T65" fmla="*/ 2147483647 h 275"/>
              <a:gd name="T66" fmla="*/ 2147483647 w 727"/>
              <a:gd name="T67" fmla="*/ 2147483647 h 275"/>
              <a:gd name="T68" fmla="*/ 2147483647 w 727"/>
              <a:gd name="T69" fmla="*/ 2147483647 h 275"/>
              <a:gd name="T70" fmla="*/ 2147483647 w 727"/>
              <a:gd name="T71" fmla="*/ 2147483647 h 275"/>
              <a:gd name="T72" fmla="*/ 2147483647 w 727"/>
              <a:gd name="T73" fmla="*/ 0 h 2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27" h="275">
                <a:moveTo>
                  <a:pt x="308" y="0"/>
                </a:moveTo>
                <a:lnTo>
                  <a:pt x="308" y="0"/>
                </a:lnTo>
                <a:lnTo>
                  <a:pt x="287" y="0"/>
                </a:lnTo>
                <a:lnTo>
                  <a:pt x="266" y="1"/>
                </a:lnTo>
                <a:lnTo>
                  <a:pt x="245" y="4"/>
                </a:lnTo>
                <a:lnTo>
                  <a:pt x="225" y="6"/>
                </a:lnTo>
                <a:lnTo>
                  <a:pt x="204" y="10"/>
                </a:lnTo>
                <a:lnTo>
                  <a:pt x="184" y="15"/>
                </a:lnTo>
                <a:lnTo>
                  <a:pt x="164" y="19"/>
                </a:lnTo>
                <a:lnTo>
                  <a:pt x="145" y="24"/>
                </a:lnTo>
                <a:lnTo>
                  <a:pt x="125" y="32"/>
                </a:lnTo>
                <a:lnTo>
                  <a:pt x="106" y="38"/>
                </a:lnTo>
                <a:lnTo>
                  <a:pt x="88" y="46"/>
                </a:lnTo>
                <a:lnTo>
                  <a:pt x="70" y="55"/>
                </a:lnTo>
                <a:lnTo>
                  <a:pt x="53" y="63"/>
                </a:lnTo>
                <a:lnTo>
                  <a:pt x="34" y="73"/>
                </a:lnTo>
                <a:lnTo>
                  <a:pt x="0" y="93"/>
                </a:lnTo>
                <a:lnTo>
                  <a:pt x="16" y="96"/>
                </a:lnTo>
                <a:lnTo>
                  <a:pt x="31" y="99"/>
                </a:lnTo>
                <a:lnTo>
                  <a:pt x="45" y="103"/>
                </a:lnTo>
                <a:lnTo>
                  <a:pt x="59" y="109"/>
                </a:lnTo>
                <a:lnTo>
                  <a:pt x="72" y="116"/>
                </a:lnTo>
                <a:lnTo>
                  <a:pt x="84" y="124"/>
                </a:lnTo>
                <a:lnTo>
                  <a:pt x="96" y="133"/>
                </a:lnTo>
                <a:lnTo>
                  <a:pt x="107" y="143"/>
                </a:lnTo>
                <a:lnTo>
                  <a:pt x="130" y="132"/>
                </a:lnTo>
                <a:lnTo>
                  <a:pt x="153" y="122"/>
                </a:lnTo>
                <a:lnTo>
                  <a:pt x="179" y="115"/>
                </a:lnTo>
                <a:lnTo>
                  <a:pt x="203" y="108"/>
                </a:lnTo>
                <a:lnTo>
                  <a:pt x="228" y="103"/>
                </a:lnTo>
                <a:lnTo>
                  <a:pt x="255" y="99"/>
                </a:lnTo>
                <a:lnTo>
                  <a:pt x="281" y="97"/>
                </a:lnTo>
                <a:lnTo>
                  <a:pt x="308" y="96"/>
                </a:lnTo>
                <a:lnTo>
                  <a:pt x="335" y="97"/>
                </a:lnTo>
                <a:lnTo>
                  <a:pt x="362" y="99"/>
                </a:lnTo>
                <a:lnTo>
                  <a:pt x="389" y="103"/>
                </a:lnTo>
                <a:lnTo>
                  <a:pt x="415" y="109"/>
                </a:lnTo>
                <a:lnTo>
                  <a:pt x="441" y="115"/>
                </a:lnTo>
                <a:lnTo>
                  <a:pt x="465" y="124"/>
                </a:lnTo>
                <a:lnTo>
                  <a:pt x="489" y="133"/>
                </a:lnTo>
                <a:lnTo>
                  <a:pt x="512" y="144"/>
                </a:lnTo>
                <a:lnTo>
                  <a:pt x="535" y="158"/>
                </a:lnTo>
                <a:lnTo>
                  <a:pt x="557" y="171"/>
                </a:lnTo>
                <a:lnTo>
                  <a:pt x="579" y="186"/>
                </a:lnTo>
                <a:lnTo>
                  <a:pt x="598" y="201"/>
                </a:lnTo>
                <a:lnTo>
                  <a:pt x="618" y="218"/>
                </a:lnTo>
                <a:lnTo>
                  <a:pt x="636" y="237"/>
                </a:lnTo>
                <a:lnTo>
                  <a:pt x="653" y="256"/>
                </a:lnTo>
                <a:lnTo>
                  <a:pt x="669" y="275"/>
                </a:lnTo>
                <a:lnTo>
                  <a:pt x="682" y="255"/>
                </a:lnTo>
                <a:lnTo>
                  <a:pt x="695" y="233"/>
                </a:lnTo>
                <a:lnTo>
                  <a:pt x="711" y="213"/>
                </a:lnTo>
                <a:lnTo>
                  <a:pt x="727" y="194"/>
                </a:lnTo>
                <a:lnTo>
                  <a:pt x="708" y="172"/>
                </a:lnTo>
                <a:lnTo>
                  <a:pt x="687" y="152"/>
                </a:lnTo>
                <a:lnTo>
                  <a:pt x="665" y="132"/>
                </a:lnTo>
                <a:lnTo>
                  <a:pt x="642" y="114"/>
                </a:lnTo>
                <a:lnTo>
                  <a:pt x="619" y="96"/>
                </a:lnTo>
                <a:lnTo>
                  <a:pt x="594" y="80"/>
                </a:lnTo>
                <a:lnTo>
                  <a:pt x="568" y="65"/>
                </a:lnTo>
                <a:lnTo>
                  <a:pt x="543" y="52"/>
                </a:lnTo>
                <a:lnTo>
                  <a:pt x="516" y="40"/>
                </a:lnTo>
                <a:lnTo>
                  <a:pt x="488" y="30"/>
                </a:lnTo>
                <a:lnTo>
                  <a:pt x="459" y="21"/>
                </a:lnTo>
                <a:lnTo>
                  <a:pt x="430" y="13"/>
                </a:lnTo>
                <a:lnTo>
                  <a:pt x="401" y="7"/>
                </a:lnTo>
                <a:lnTo>
                  <a:pt x="370" y="4"/>
                </a:lnTo>
                <a:lnTo>
                  <a:pt x="339" y="1"/>
                </a:lnTo>
                <a:lnTo>
                  <a:pt x="3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58" name="Freeform 192"/>
          <p:cNvSpPr>
            <a:spLocks/>
          </p:cNvSpPr>
          <p:nvPr/>
        </p:nvSpPr>
        <p:spPr bwMode="auto">
          <a:xfrm>
            <a:off x="4543425" y="2035175"/>
            <a:ext cx="239713" cy="376238"/>
          </a:xfrm>
          <a:custGeom>
            <a:avLst/>
            <a:gdLst>
              <a:gd name="T0" fmla="*/ 2147483647 w 115"/>
              <a:gd name="T1" fmla="*/ 0 h 182"/>
              <a:gd name="T2" fmla="*/ 2147483647 w 115"/>
              <a:gd name="T3" fmla="*/ 0 h 182"/>
              <a:gd name="T4" fmla="*/ 2147483647 w 115"/>
              <a:gd name="T5" fmla="*/ 2147483647 h 182"/>
              <a:gd name="T6" fmla="*/ 2147483647 w 115"/>
              <a:gd name="T7" fmla="*/ 2147483647 h 182"/>
              <a:gd name="T8" fmla="*/ 2147483647 w 115"/>
              <a:gd name="T9" fmla="*/ 2147483647 h 182"/>
              <a:gd name="T10" fmla="*/ 0 w 115"/>
              <a:gd name="T11" fmla="*/ 2147483647 h 182"/>
              <a:gd name="T12" fmla="*/ 0 w 115"/>
              <a:gd name="T13" fmla="*/ 2147483647 h 182"/>
              <a:gd name="T14" fmla="*/ 2147483647 w 115"/>
              <a:gd name="T15" fmla="*/ 2147483647 h 182"/>
              <a:gd name="T16" fmla="*/ 2147483647 w 115"/>
              <a:gd name="T17" fmla="*/ 2147483647 h 182"/>
              <a:gd name="T18" fmla="*/ 2147483647 w 115"/>
              <a:gd name="T19" fmla="*/ 2147483647 h 182"/>
              <a:gd name="T20" fmla="*/ 2147483647 w 115"/>
              <a:gd name="T21" fmla="*/ 2147483647 h 182"/>
              <a:gd name="T22" fmla="*/ 2147483647 w 115"/>
              <a:gd name="T23" fmla="*/ 2147483647 h 182"/>
              <a:gd name="T24" fmla="*/ 2147483647 w 115"/>
              <a:gd name="T25" fmla="*/ 2147483647 h 182"/>
              <a:gd name="T26" fmla="*/ 2147483647 w 115"/>
              <a:gd name="T27" fmla="*/ 2147483647 h 182"/>
              <a:gd name="T28" fmla="*/ 2147483647 w 115"/>
              <a:gd name="T29" fmla="*/ 2147483647 h 182"/>
              <a:gd name="T30" fmla="*/ 2147483647 w 115"/>
              <a:gd name="T31" fmla="*/ 2147483647 h 182"/>
              <a:gd name="T32" fmla="*/ 2147483647 w 115"/>
              <a:gd name="T33" fmla="*/ 2147483647 h 182"/>
              <a:gd name="T34" fmla="*/ 2147483647 w 115"/>
              <a:gd name="T35" fmla="*/ 2147483647 h 182"/>
              <a:gd name="T36" fmla="*/ 2147483647 w 115"/>
              <a:gd name="T37" fmla="*/ 2147483647 h 182"/>
              <a:gd name="T38" fmla="*/ 2147483647 w 115"/>
              <a:gd name="T39" fmla="*/ 2147483647 h 182"/>
              <a:gd name="T40" fmla="*/ 2147483647 w 115"/>
              <a:gd name="T41" fmla="*/ 0 h 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5" h="182">
                <a:moveTo>
                  <a:pt x="58" y="0"/>
                </a:moveTo>
                <a:lnTo>
                  <a:pt x="58" y="0"/>
                </a:lnTo>
                <a:lnTo>
                  <a:pt x="42" y="19"/>
                </a:lnTo>
                <a:lnTo>
                  <a:pt x="26" y="39"/>
                </a:lnTo>
                <a:lnTo>
                  <a:pt x="13" y="61"/>
                </a:lnTo>
                <a:lnTo>
                  <a:pt x="0" y="81"/>
                </a:lnTo>
                <a:lnTo>
                  <a:pt x="17" y="106"/>
                </a:lnTo>
                <a:lnTo>
                  <a:pt x="31" y="130"/>
                </a:lnTo>
                <a:lnTo>
                  <a:pt x="46" y="155"/>
                </a:lnTo>
                <a:lnTo>
                  <a:pt x="58" y="182"/>
                </a:lnTo>
                <a:lnTo>
                  <a:pt x="69" y="155"/>
                </a:lnTo>
                <a:lnTo>
                  <a:pt x="83" y="130"/>
                </a:lnTo>
                <a:lnTo>
                  <a:pt x="98" y="106"/>
                </a:lnTo>
                <a:lnTo>
                  <a:pt x="115" y="81"/>
                </a:lnTo>
                <a:lnTo>
                  <a:pt x="102" y="61"/>
                </a:lnTo>
                <a:lnTo>
                  <a:pt x="88" y="39"/>
                </a:lnTo>
                <a:lnTo>
                  <a:pt x="74" y="19"/>
                </a:lnTo>
                <a:lnTo>
                  <a:pt x="58" y="0"/>
                </a:lnTo>
                <a:close/>
              </a:path>
            </a:pathLst>
          </a:custGeom>
          <a:solidFill>
            <a:srgbClr val="5676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9259" name="Freeform 193"/>
          <p:cNvSpPr>
            <a:spLocks/>
          </p:cNvSpPr>
          <p:nvPr/>
        </p:nvSpPr>
        <p:spPr bwMode="auto">
          <a:xfrm>
            <a:off x="4543425" y="2035175"/>
            <a:ext cx="239713" cy="376238"/>
          </a:xfrm>
          <a:custGeom>
            <a:avLst/>
            <a:gdLst>
              <a:gd name="T0" fmla="*/ 2147483647 w 115"/>
              <a:gd name="T1" fmla="*/ 0 h 182"/>
              <a:gd name="T2" fmla="*/ 2147483647 w 115"/>
              <a:gd name="T3" fmla="*/ 0 h 182"/>
              <a:gd name="T4" fmla="*/ 2147483647 w 115"/>
              <a:gd name="T5" fmla="*/ 2147483647 h 182"/>
              <a:gd name="T6" fmla="*/ 2147483647 w 115"/>
              <a:gd name="T7" fmla="*/ 2147483647 h 182"/>
              <a:gd name="T8" fmla="*/ 2147483647 w 115"/>
              <a:gd name="T9" fmla="*/ 2147483647 h 182"/>
              <a:gd name="T10" fmla="*/ 0 w 115"/>
              <a:gd name="T11" fmla="*/ 2147483647 h 182"/>
              <a:gd name="T12" fmla="*/ 0 w 115"/>
              <a:gd name="T13" fmla="*/ 2147483647 h 182"/>
              <a:gd name="T14" fmla="*/ 2147483647 w 115"/>
              <a:gd name="T15" fmla="*/ 2147483647 h 182"/>
              <a:gd name="T16" fmla="*/ 2147483647 w 115"/>
              <a:gd name="T17" fmla="*/ 2147483647 h 182"/>
              <a:gd name="T18" fmla="*/ 2147483647 w 115"/>
              <a:gd name="T19" fmla="*/ 2147483647 h 182"/>
              <a:gd name="T20" fmla="*/ 2147483647 w 115"/>
              <a:gd name="T21" fmla="*/ 2147483647 h 182"/>
              <a:gd name="T22" fmla="*/ 2147483647 w 115"/>
              <a:gd name="T23" fmla="*/ 2147483647 h 182"/>
              <a:gd name="T24" fmla="*/ 2147483647 w 115"/>
              <a:gd name="T25" fmla="*/ 2147483647 h 182"/>
              <a:gd name="T26" fmla="*/ 2147483647 w 115"/>
              <a:gd name="T27" fmla="*/ 2147483647 h 182"/>
              <a:gd name="T28" fmla="*/ 2147483647 w 115"/>
              <a:gd name="T29" fmla="*/ 2147483647 h 182"/>
              <a:gd name="T30" fmla="*/ 2147483647 w 115"/>
              <a:gd name="T31" fmla="*/ 2147483647 h 182"/>
              <a:gd name="T32" fmla="*/ 2147483647 w 115"/>
              <a:gd name="T33" fmla="*/ 2147483647 h 182"/>
              <a:gd name="T34" fmla="*/ 2147483647 w 115"/>
              <a:gd name="T35" fmla="*/ 2147483647 h 182"/>
              <a:gd name="T36" fmla="*/ 2147483647 w 115"/>
              <a:gd name="T37" fmla="*/ 2147483647 h 182"/>
              <a:gd name="T38" fmla="*/ 2147483647 w 115"/>
              <a:gd name="T39" fmla="*/ 2147483647 h 182"/>
              <a:gd name="T40" fmla="*/ 2147483647 w 115"/>
              <a:gd name="T41" fmla="*/ 0 h 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5" h="182">
                <a:moveTo>
                  <a:pt x="58" y="0"/>
                </a:moveTo>
                <a:lnTo>
                  <a:pt x="58" y="0"/>
                </a:lnTo>
                <a:lnTo>
                  <a:pt x="42" y="19"/>
                </a:lnTo>
                <a:lnTo>
                  <a:pt x="26" y="39"/>
                </a:lnTo>
                <a:lnTo>
                  <a:pt x="13" y="61"/>
                </a:lnTo>
                <a:lnTo>
                  <a:pt x="0" y="81"/>
                </a:lnTo>
                <a:lnTo>
                  <a:pt x="17" y="106"/>
                </a:lnTo>
                <a:lnTo>
                  <a:pt x="31" y="130"/>
                </a:lnTo>
                <a:lnTo>
                  <a:pt x="46" y="155"/>
                </a:lnTo>
                <a:lnTo>
                  <a:pt x="58" y="182"/>
                </a:lnTo>
                <a:lnTo>
                  <a:pt x="69" y="155"/>
                </a:lnTo>
                <a:lnTo>
                  <a:pt x="83" y="130"/>
                </a:lnTo>
                <a:lnTo>
                  <a:pt x="98" y="106"/>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55" name="ZoneTexte 71"/>
          <p:cNvSpPr txBox="1"/>
          <p:nvPr/>
        </p:nvSpPr>
        <p:spPr>
          <a:xfrm>
            <a:off x="3999866" y="3352800"/>
            <a:ext cx="1181734" cy="461665"/>
          </a:xfrm>
          <a:prstGeom prst="rect">
            <a:avLst/>
          </a:prstGeom>
          <a:noFill/>
        </p:spPr>
        <p:txBody>
          <a:bodyPr wrap="none" anchor="ctr">
            <a:spAutoFit/>
          </a:bodyPr>
          <a:lstStyle/>
          <a:p>
            <a:pPr algn="ctr">
              <a:defRPr/>
            </a:pPr>
            <a:r>
              <a:rPr lang="en-US" sz="2400" b="1" i="1" smtClean="0">
                <a:solidFill>
                  <a:srgbClr val="8064A2">
                    <a:lumMod val="50000"/>
                  </a:srgbClr>
                </a:solidFill>
                <a:cs typeface="Arial" pitchFamily="34" charset="0"/>
              </a:rPr>
              <a:t>Nhóm 4</a:t>
            </a:r>
            <a:endParaRPr lang="en-US" sz="2400" b="1" i="1" dirty="0">
              <a:solidFill>
                <a:srgbClr val="8064A2">
                  <a:lumMod val="50000"/>
                </a:srgbClr>
              </a:solidFill>
              <a:cs typeface="Arial" pitchFamily="34" charset="0"/>
            </a:endParaRPr>
          </a:p>
        </p:txBody>
      </p:sp>
      <p:sp>
        <p:nvSpPr>
          <p:cNvPr id="105" name="Ellipse 116"/>
          <p:cNvSpPr>
            <a:spLocks noChangeArrowheads="1"/>
          </p:cNvSpPr>
          <p:nvPr/>
        </p:nvSpPr>
        <p:spPr bwMode="auto">
          <a:xfrm>
            <a:off x="1204949" y="2387853"/>
            <a:ext cx="1822450" cy="1822450"/>
          </a:xfrm>
          <a:prstGeom prst="ellipse">
            <a:avLst/>
          </a:prstGeom>
          <a:solidFill>
            <a:srgbClr val="FFFF00">
              <a:alpha val="90195"/>
            </a:srgbClr>
          </a:solidFill>
          <a:ln>
            <a:noFill/>
          </a:ln>
        </p:spPr>
        <p:txBody>
          <a:bodyPr/>
          <a:lstStyle/>
          <a:p>
            <a:pPr fontAlgn="base">
              <a:spcBef>
                <a:spcPct val="0"/>
              </a:spcBef>
              <a:spcAft>
                <a:spcPct val="0"/>
              </a:spcAft>
            </a:pPr>
            <a:endParaRPr lang="en-US" smtClean="0">
              <a:solidFill>
                <a:prstClr val="black"/>
              </a:solidFill>
              <a:cs typeface="Arial" pitchFamily="34" charset="0"/>
            </a:endParaRPr>
          </a:p>
        </p:txBody>
      </p:sp>
      <p:sp>
        <p:nvSpPr>
          <p:cNvPr id="106" name="Freeform 87"/>
          <p:cNvSpPr>
            <a:spLocks/>
          </p:cNvSpPr>
          <p:nvPr/>
        </p:nvSpPr>
        <p:spPr bwMode="auto">
          <a:xfrm>
            <a:off x="1211160" y="2444709"/>
            <a:ext cx="530225" cy="541338"/>
          </a:xfrm>
          <a:custGeom>
            <a:avLst/>
            <a:gdLst>
              <a:gd name="T0" fmla="*/ 2147483647 w 255"/>
              <a:gd name="T1" fmla="*/ 0 h 261"/>
              <a:gd name="T2" fmla="*/ 2147483647 w 255"/>
              <a:gd name="T3" fmla="*/ 2147483647 h 261"/>
              <a:gd name="T4" fmla="*/ 2147483647 w 255"/>
              <a:gd name="T5" fmla="*/ 2147483647 h 261"/>
              <a:gd name="T6" fmla="*/ 2147483647 w 255"/>
              <a:gd name="T7" fmla="*/ 2147483647 h 261"/>
              <a:gd name="T8" fmla="*/ 2147483647 w 255"/>
              <a:gd name="T9" fmla="*/ 2147483647 h 261"/>
              <a:gd name="T10" fmla="*/ 2147483647 w 255"/>
              <a:gd name="T11" fmla="*/ 2147483647 h 261"/>
              <a:gd name="T12" fmla="*/ 2147483647 w 255"/>
              <a:gd name="T13" fmla="*/ 2147483647 h 261"/>
              <a:gd name="T14" fmla="*/ 2147483647 w 255"/>
              <a:gd name="T15" fmla="*/ 2147483647 h 261"/>
              <a:gd name="T16" fmla="*/ 2147483647 w 255"/>
              <a:gd name="T17" fmla="*/ 2147483647 h 261"/>
              <a:gd name="T18" fmla="*/ 2147483647 w 255"/>
              <a:gd name="T19" fmla="*/ 2147483647 h 261"/>
              <a:gd name="T20" fmla="*/ 2147483647 w 255"/>
              <a:gd name="T21" fmla="*/ 2147483647 h 261"/>
              <a:gd name="T22" fmla="*/ 2147483647 w 255"/>
              <a:gd name="T23" fmla="*/ 2147483647 h 261"/>
              <a:gd name="T24" fmla="*/ 2147483647 w 255"/>
              <a:gd name="T25" fmla="*/ 2147483647 h 261"/>
              <a:gd name="T26" fmla="*/ 2147483647 w 255"/>
              <a:gd name="T27" fmla="*/ 2147483647 h 261"/>
              <a:gd name="T28" fmla="*/ 2147483647 w 255"/>
              <a:gd name="T29" fmla="*/ 2147483647 h 261"/>
              <a:gd name="T30" fmla="*/ 2147483647 w 255"/>
              <a:gd name="T31" fmla="*/ 2147483647 h 261"/>
              <a:gd name="T32" fmla="*/ 2147483647 w 255"/>
              <a:gd name="T33" fmla="*/ 2147483647 h 261"/>
              <a:gd name="T34" fmla="*/ 2147483647 w 255"/>
              <a:gd name="T35" fmla="*/ 2147483647 h 261"/>
              <a:gd name="T36" fmla="*/ 2147483647 w 255"/>
              <a:gd name="T37" fmla="*/ 2147483647 h 261"/>
              <a:gd name="T38" fmla="*/ 2147483647 w 255"/>
              <a:gd name="T39" fmla="*/ 2147483647 h 261"/>
              <a:gd name="T40" fmla="*/ 2147483647 w 255"/>
              <a:gd name="T41" fmla="*/ 2147483647 h 261"/>
              <a:gd name="T42" fmla="*/ 2147483647 w 255"/>
              <a:gd name="T43" fmla="*/ 2147483647 h 261"/>
              <a:gd name="T44" fmla="*/ 2147483647 w 255"/>
              <a:gd name="T45" fmla="*/ 2147483647 h 261"/>
              <a:gd name="T46" fmla="*/ 2147483647 w 255"/>
              <a:gd name="T47" fmla="*/ 2147483647 h 261"/>
              <a:gd name="T48" fmla="*/ 2147483647 w 255"/>
              <a:gd name="T49" fmla="*/ 2147483647 h 261"/>
              <a:gd name="T50" fmla="*/ 2147483647 w 255"/>
              <a:gd name="T51" fmla="*/ 2147483647 h 261"/>
              <a:gd name="T52" fmla="*/ 2147483647 w 255"/>
              <a:gd name="T53" fmla="*/ 2147483647 h 261"/>
              <a:gd name="T54" fmla="*/ 2147483647 w 255"/>
              <a:gd name="T55" fmla="*/ 2147483647 h 261"/>
              <a:gd name="T56" fmla="*/ 2147483647 w 255"/>
              <a:gd name="T57" fmla="*/ 2147483647 h 261"/>
              <a:gd name="T58" fmla="*/ 2147483647 w 255"/>
              <a:gd name="T59" fmla="*/ 2147483647 h 261"/>
              <a:gd name="T60" fmla="*/ 2147483647 w 255"/>
              <a:gd name="T61" fmla="*/ 2147483647 h 261"/>
              <a:gd name="T62" fmla="*/ 2147483647 w 255"/>
              <a:gd name="T63" fmla="*/ 2147483647 h 261"/>
              <a:gd name="T64" fmla="*/ 2147483647 w 255"/>
              <a:gd name="T65" fmla="*/ 2147483647 h 261"/>
              <a:gd name="T66" fmla="*/ 2147483647 w 255"/>
              <a:gd name="T67" fmla="*/ 2147483647 h 261"/>
              <a:gd name="T68" fmla="*/ 2147483647 w 255"/>
              <a:gd name="T69" fmla="*/ 2147483647 h 261"/>
              <a:gd name="T70" fmla="*/ 2147483647 w 255"/>
              <a:gd name="T71" fmla="*/ 2147483647 h 261"/>
              <a:gd name="T72" fmla="*/ 2147483647 w 255"/>
              <a:gd name="T73" fmla="*/ 2147483647 h 2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5" h="261">
                <a:moveTo>
                  <a:pt x="127" y="0"/>
                </a:moveTo>
                <a:lnTo>
                  <a:pt x="127" y="0"/>
                </a:lnTo>
                <a:lnTo>
                  <a:pt x="139" y="0"/>
                </a:lnTo>
                <a:lnTo>
                  <a:pt x="151" y="2"/>
                </a:lnTo>
                <a:lnTo>
                  <a:pt x="164" y="5"/>
                </a:lnTo>
                <a:lnTo>
                  <a:pt x="176" y="10"/>
                </a:lnTo>
                <a:lnTo>
                  <a:pt x="188" y="16"/>
                </a:lnTo>
                <a:lnTo>
                  <a:pt x="199" y="22"/>
                </a:lnTo>
                <a:lnTo>
                  <a:pt x="208" y="29"/>
                </a:lnTo>
                <a:lnTo>
                  <a:pt x="217" y="38"/>
                </a:lnTo>
                <a:lnTo>
                  <a:pt x="225" y="47"/>
                </a:lnTo>
                <a:lnTo>
                  <a:pt x="233" y="57"/>
                </a:lnTo>
                <a:lnTo>
                  <a:pt x="239" y="68"/>
                </a:lnTo>
                <a:lnTo>
                  <a:pt x="245" y="79"/>
                </a:lnTo>
                <a:lnTo>
                  <a:pt x="248" y="90"/>
                </a:lnTo>
                <a:lnTo>
                  <a:pt x="251" y="102"/>
                </a:lnTo>
                <a:lnTo>
                  <a:pt x="253" y="114"/>
                </a:lnTo>
                <a:lnTo>
                  <a:pt x="255" y="126"/>
                </a:lnTo>
                <a:lnTo>
                  <a:pt x="253" y="138"/>
                </a:lnTo>
                <a:lnTo>
                  <a:pt x="252" y="150"/>
                </a:lnTo>
                <a:lnTo>
                  <a:pt x="248" y="164"/>
                </a:lnTo>
                <a:lnTo>
                  <a:pt x="245" y="176"/>
                </a:lnTo>
                <a:lnTo>
                  <a:pt x="239" y="187"/>
                </a:lnTo>
                <a:lnTo>
                  <a:pt x="231" y="198"/>
                </a:lnTo>
                <a:lnTo>
                  <a:pt x="224" y="209"/>
                </a:lnTo>
                <a:lnTo>
                  <a:pt x="216" y="217"/>
                </a:lnTo>
                <a:lnTo>
                  <a:pt x="223" y="222"/>
                </a:lnTo>
                <a:lnTo>
                  <a:pt x="230" y="227"/>
                </a:lnTo>
                <a:lnTo>
                  <a:pt x="239" y="230"/>
                </a:lnTo>
                <a:lnTo>
                  <a:pt x="248" y="234"/>
                </a:lnTo>
                <a:lnTo>
                  <a:pt x="241" y="239"/>
                </a:lnTo>
                <a:lnTo>
                  <a:pt x="233" y="243"/>
                </a:lnTo>
                <a:lnTo>
                  <a:pt x="221" y="247"/>
                </a:lnTo>
                <a:lnTo>
                  <a:pt x="206" y="252"/>
                </a:lnTo>
                <a:lnTo>
                  <a:pt x="189" y="257"/>
                </a:lnTo>
                <a:lnTo>
                  <a:pt x="171" y="260"/>
                </a:lnTo>
                <a:lnTo>
                  <a:pt x="150" y="261"/>
                </a:lnTo>
                <a:lnTo>
                  <a:pt x="134" y="260"/>
                </a:lnTo>
                <a:lnTo>
                  <a:pt x="119" y="257"/>
                </a:lnTo>
                <a:lnTo>
                  <a:pt x="102" y="253"/>
                </a:lnTo>
                <a:lnTo>
                  <a:pt x="86" y="247"/>
                </a:lnTo>
                <a:lnTo>
                  <a:pt x="79" y="244"/>
                </a:lnTo>
                <a:lnTo>
                  <a:pt x="67" y="239"/>
                </a:lnTo>
                <a:lnTo>
                  <a:pt x="56" y="232"/>
                </a:lnTo>
                <a:lnTo>
                  <a:pt x="46" y="224"/>
                </a:lnTo>
                <a:lnTo>
                  <a:pt x="36" y="216"/>
                </a:lnTo>
                <a:lnTo>
                  <a:pt x="29" y="207"/>
                </a:lnTo>
                <a:lnTo>
                  <a:pt x="22" y="196"/>
                </a:lnTo>
                <a:lnTo>
                  <a:pt x="14" y="187"/>
                </a:lnTo>
                <a:lnTo>
                  <a:pt x="9" y="176"/>
                </a:lnTo>
                <a:lnTo>
                  <a:pt x="6" y="164"/>
                </a:lnTo>
                <a:lnTo>
                  <a:pt x="2" y="152"/>
                </a:lnTo>
                <a:lnTo>
                  <a:pt x="1" y="141"/>
                </a:lnTo>
                <a:lnTo>
                  <a:pt x="0" y="127"/>
                </a:lnTo>
                <a:lnTo>
                  <a:pt x="1" y="115"/>
                </a:lnTo>
                <a:lnTo>
                  <a:pt x="2" y="103"/>
                </a:lnTo>
                <a:lnTo>
                  <a:pt x="6" y="91"/>
                </a:lnTo>
                <a:lnTo>
                  <a:pt x="9" y="79"/>
                </a:lnTo>
                <a:lnTo>
                  <a:pt x="14" y="69"/>
                </a:lnTo>
                <a:lnTo>
                  <a:pt x="18" y="61"/>
                </a:lnTo>
                <a:lnTo>
                  <a:pt x="30" y="45"/>
                </a:lnTo>
                <a:lnTo>
                  <a:pt x="42" y="32"/>
                </a:lnTo>
                <a:lnTo>
                  <a:pt x="57" y="21"/>
                </a:lnTo>
                <a:lnTo>
                  <a:pt x="74" y="12"/>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07" name="Freeform 185"/>
          <p:cNvSpPr>
            <a:spLocks/>
          </p:cNvSpPr>
          <p:nvPr/>
        </p:nvSpPr>
        <p:spPr bwMode="auto">
          <a:xfrm>
            <a:off x="938110" y="2676484"/>
            <a:ext cx="584200" cy="1454150"/>
          </a:xfrm>
          <a:custGeom>
            <a:avLst/>
            <a:gdLst>
              <a:gd name="T0" fmla="*/ 2147483647 w 283"/>
              <a:gd name="T1" fmla="*/ 2147483647 h 702"/>
              <a:gd name="T2" fmla="*/ 2147483647 w 283"/>
              <a:gd name="T3" fmla="*/ 2147483647 h 702"/>
              <a:gd name="T4" fmla="*/ 2147483647 w 283"/>
              <a:gd name="T5" fmla="*/ 2147483647 h 702"/>
              <a:gd name="T6" fmla="*/ 2147483647 w 283"/>
              <a:gd name="T7" fmla="*/ 2147483647 h 702"/>
              <a:gd name="T8" fmla="*/ 2147483647 w 283"/>
              <a:gd name="T9" fmla="*/ 2147483647 h 702"/>
              <a:gd name="T10" fmla="*/ 2147483647 w 283"/>
              <a:gd name="T11" fmla="*/ 2147483647 h 702"/>
              <a:gd name="T12" fmla="*/ 2147483647 w 283"/>
              <a:gd name="T13" fmla="*/ 2147483647 h 702"/>
              <a:gd name="T14" fmla="*/ 2147483647 w 283"/>
              <a:gd name="T15" fmla="*/ 2147483647 h 702"/>
              <a:gd name="T16" fmla="*/ 2147483647 w 283"/>
              <a:gd name="T17" fmla="*/ 2147483647 h 702"/>
              <a:gd name="T18" fmla="*/ 2147483647 w 283"/>
              <a:gd name="T19" fmla="*/ 2147483647 h 702"/>
              <a:gd name="T20" fmla="*/ 2147483647 w 283"/>
              <a:gd name="T21" fmla="*/ 2147483647 h 702"/>
              <a:gd name="T22" fmla="*/ 2147483647 w 283"/>
              <a:gd name="T23" fmla="*/ 2147483647 h 702"/>
              <a:gd name="T24" fmla="*/ 2147483647 w 283"/>
              <a:gd name="T25" fmla="*/ 2147483647 h 702"/>
              <a:gd name="T26" fmla="*/ 2147483647 w 283"/>
              <a:gd name="T27" fmla="*/ 2147483647 h 702"/>
              <a:gd name="T28" fmla="*/ 2147483647 w 283"/>
              <a:gd name="T29" fmla="*/ 2147483647 h 702"/>
              <a:gd name="T30" fmla="*/ 2147483647 w 283"/>
              <a:gd name="T31" fmla="*/ 2147483647 h 702"/>
              <a:gd name="T32" fmla="*/ 2147483647 w 283"/>
              <a:gd name="T33" fmla="*/ 2147483647 h 702"/>
              <a:gd name="T34" fmla="*/ 2147483647 w 283"/>
              <a:gd name="T35" fmla="*/ 0 h 702"/>
              <a:gd name="T36" fmla="*/ 2147483647 w 283"/>
              <a:gd name="T37" fmla="*/ 2147483647 h 702"/>
              <a:gd name="T38" fmla="*/ 2147483647 w 283"/>
              <a:gd name="T39" fmla="*/ 2147483647 h 702"/>
              <a:gd name="T40" fmla="*/ 2147483647 w 283"/>
              <a:gd name="T41" fmla="*/ 2147483647 h 702"/>
              <a:gd name="T42" fmla="*/ 2147483647 w 283"/>
              <a:gd name="T43" fmla="*/ 2147483647 h 702"/>
              <a:gd name="T44" fmla="*/ 2147483647 w 283"/>
              <a:gd name="T45" fmla="*/ 2147483647 h 702"/>
              <a:gd name="T46" fmla="*/ 0 w 283"/>
              <a:gd name="T47" fmla="*/ 2147483647 h 702"/>
              <a:gd name="T48" fmla="*/ 0 w 283"/>
              <a:gd name="T49" fmla="*/ 2147483647 h 702"/>
              <a:gd name="T50" fmla="*/ 2147483647 w 283"/>
              <a:gd name="T51" fmla="*/ 2147483647 h 702"/>
              <a:gd name="T52" fmla="*/ 2147483647 w 283"/>
              <a:gd name="T53" fmla="*/ 2147483647 h 702"/>
              <a:gd name="T54" fmla="*/ 2147483647 w 283"/>
              <a:gd name="T55" fmla="*/ 2147483647 h 702"/>
              <a:gd name="T56" fmla="*/ 2147483647 w 283"/>
              <a:gd name="T57" fmla="*/ 2147483647 h 702"/>
              <a:gd name="T58" fmla="*/ 2147483647 w 283"/>
              <a:gd name="T59" fmla="*/ 2147483647 h 702"/>
              <a:gd name="T60" fmla="*/ 2147483647 w 283"/>
              <a:gd name="T61" fmla="*/ 2147483647 h 702"/>
              <a:gd name="T62" fmla="*/ 2147483647 w 283"/>
              <a:gd name="T63" fmla="*/ 2147483647 h 702"/>
              <a:gd name="T64" fmla="*/ 2147483647 w 283"/>
              <a:gd name="T65" fmla="*/ 2147483647 h 702"/>
              <a:gd name="T66" fmla="*/ 2147483647 w 283"/>
              <a:gd name="T67" fmla="*/ 2147483647 h 702"/>
              <a:gd name="T68" fmla="*/ 2147483647 w 283"/>
              <a:gd name="T69" fmla="*/ 2147483647 h 702"/>
              <a:gd name="T70" fmla="*/ 2147483647 w 283"/>
              <a:gd name="T71" fmla="*/ 2147483647 h 702"/>
              <a:gd name="T72" fmla="*/ 2147483647 w 283"/>
              <a:gd name="T73" fmla="*/ 2147483647 h 702"/>
              <a:gd name="T74" fmla="*/ 2147483647 w 283"/>
              <a:gd name="T75" fmla="*/ 2147483647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2" y="268"/>
                </a:lnTo>
                <a:lnTo>
                  <a:pt x="105" y="243"/>
                </a:lnTo>
                <a:lnTo>
                  <a:pt x="108" y="220"/>
                </a:lnTo>
                <a:lnTo>
                  <a:pt x="114" y="197"/>
                </a:lnTo>
                <a:lnTo>
                  <a:pt x="120" y="174"/>
                </a:lnTo>
                <a:lnTo>
                  <a:pt x="128" y="152"/>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5"/>
                </a:lnTo>
                <a:lnTo>
                  <a:pt x="283" y="667"/>
                </a:lnTo>
                <a:close/>
              </a:path>
            </a:pathLst>
          </a:custGeom>
          <a:solidFill>
            <a:srgbClr val="FFFF00"/>
          </a:solidFill>
          <a:ln>
            <a:noFill/>
          </a:ln>
        </p:spPr>
        <p:txBody>
          <a:bodyPr/>
          <a:lstStyle/>
          <a:p>
            <a:pPr fontAlgn="base">
              <a:spcBef>
                <a:spcPct val="0"/>
              </a:spcBef>
              <a:spcAft>
                <a:spcPct val="0"/>
              </a:spcAft>
            </a:pPr>
            <a:endParaRPr lang="en-US" smtClean="0">
              <a:solidFill>
                <a:prstClr val="black"/>
              </a:solidFill>
              <a:cs typeface="Arial" pitchFamily="34" charset="0"/>
            </a:endParaRPr>
          </a:p>
        </p:txBody>
      </p:sp>
      <p:sp>
        <p:nvSpPr>
          <p:cNvPr id="108" name="Ellipse 117"/>
          <p:cNvSpPr>
            <a:spLocks noChangeArrowheads="1"/>
          </p:cNvSpPr>
          <p:nvPr/>
        </p:nvSpPr>
        <p:spPr bwMode="auto">
          <a:xfrm>
            <a:off x="6099822" y="2314575"/>
            <a:ext cx="1820863" cy="1822450"/>
          </a:xfrm>
          <a:prstGeom prst="ellipse">
            <a:avLst/>
          </a:prstGeom>
          <a:solidFill>
            <a:srgbClr val="7030A0">
              <a:alpha val="90195"/>
            </a:srgbClr>
          </a:solidFill>
          <a:ln>
            <a:noFill/>
          </a:ln>
        </p:spPr>
        <p:txBody>
          <a:bodyPr/>
          <a:lstStyle/>
          <a:p>
            <a:pPr fontAlgn="base">
              <a:spcBef>
                <a:spcPct val="0"/>
              </a:spcBef>
              <a:spcAft>
                <a:spcPct val="0"/>
              </a:spcAft>
            </a:pPr>
            <a:endParaRPr lang="en-US" smtClean="0">
              <a:solidFill>
                <a:prstClr val="black"/>
              </a:solidFill>
              <a:cs typeface="Arial" pitchFamily="34" charset="0"/>
            </a:endParaRPr>
          </a:p>
        </p:txBody>
      </p:sp>
      <p:sp>
        <p:nvSpPr>
          <p:cNvPr id="109" name="Freeform 95"/>
          <p:cNvSpPr>
            <a:spLocks/>
          </p:cNvSpPr>
          <p:nvPr/>
        </p:nvSpPr>
        <p:spPr bwMode="auto">
          <a:xfrm>
            <a:off x="7315200" y="2209800"/>
            <a:ext cx="566737" cy="571500"/>
          </a:xfrm>
          <a:custGeom>
            <a:avLst/>
            <a:gdLst>
              <a:gd name="T0" fmla="*/ 2147483647 w 275"/>
              <a:gd name="T1" fmla="*/ 2147483647 h 275"/>
              <a:gd name="T2" fmla="*/ 2147483647 w 275"/>
              <a:gd name="T3" fmla="*/ 2147483647 h 275"/>
              <a:gd name="T4" fmla="*/ 2147483647 w 275"/>
              <a:gd name="T5" fmla="*/ 2147483647 h 275"/>
              <a:gd name="T6" fmla="*/ 2147483647 w 275"/>
              <a:gd name="T7" fmla="*/ 2147483647 h 275"/>
              <a:gd name="T8" fmla="*/ 0 w 275"/>
              <a:gd name="T9" fmla="*/ 2147483647 h 275"/>
              <a:gd name="T10" fmla="*/ 2147483647 w 275"/>
              <a:gd name="T11" fmla="*/ 2147483647 h 275"/>
              <a:gd name="T12" fmla="*/ 2147483647 w 275"/>
              <a:gd name="T13" fmla="*/ 2147483647 h 275"/>
              <a:gd name="T14" fmla="*/ 2147483647 w 275"/>
              <a:gd name="T15" fmla="*/ 2147483647 h 275"/>
              <a:gd name="T16" fmla="*/ 2147483647 w 275"/>
              <a:gd name="T17" fmla="*/ 2147483647 h 275"/>
              <a:gd name="T18" fmla="*/ 2147483647 w 275"/>
              <a:gd name="T19" fmla="*/ 2147483647 h 275"/>
              <a:gd name="T20" fmla="*/ 2147483647 w 275"/>
              <a:gd name="T21" fmla="*/ 2147483647 h 275"/>
              <a:gd name="T22" fmla="*/ 2147483647 w 275"/>
              <a:gd name="T23" fmla="*/ 2147483647 h 275"/>
              <a:gd name="T24" fmla="*/ 2147483647 w 275"/>
              <a:gd name="T25" fmla="*/ 2147483647 h 275"/>
              <a:gd name="T26" fmla="*/ 2147483647 w 275"/>
              <a:gd name="T27" fmla="*/ 2147483647 h 275"/>
              <a:gd name="T28" fmla="*/ 2147483647 w 275"/>
              <a:gd name="T29" fmla="*/ 2147483647 h 275"/>
              <a:gd name="T30" fmla="*/ 2147483647 w 275"/>
              <a:gd name="T31" fmla="*/ 2147483647 h 275"/>
              <a:gd name="T32" fmla="*/ 2147483647 w 275"/>
              <a:gd name="T33" fmla="*/ 2147483647 h 275"/>
              <a:gd name="T34" fmla="*/ 2147483647 w 275"/>
              <a:gd name="T35" fmla="*/ 2147483647 h 275"/>
              <a:gd name="T36" fmla="*/ 2147483647 w 275"/>
              <a:gd name="T37" fmla="*/ 2147483647 h 275"/>
              <a:gd name="T38" fmla="*/ 2147483647 w 275"/>
              <a:gd name="T39" fmla="*/ 0 h 275"/>
              <a:gd name="T40" fmla="*/ 2147483647 w 275"/>
              <a:gd name="T41" fmla="*/ 0 h 275"/>
              <a:gd name="T42" fmla="*/ 2147483647 w 275"/>
              <a:gd name="T43" fmla="*/ 2147483647 h 275"/>
              <a:gd name="T44" fmla="*/ 2147483647 w 275"/>
              <a:gd name="T45" fmla="*/ 2147483647 h 275"/>
              <a:gd name="T46" fmla="*/ 2147483647 w 275"/>
              <a:gd name="T47" fmla="*/ 2147483647 h 275"/>
              <a:gd name="T48" fmla="*/ 2147483647 w 275"/>
              <a:gd name="T49" fmla="*/ 2147483647 h 275"/>
              <a:gd name="T50" fmla="*/ 2147483647 w 275"/>
              <a:gd name="T51" fmla="*/ 2147483647 h 275"/>
              <a:gd name="T52" fmla="*/ 2147483647 w 275"/>
              <a:gd name="T53" fmla="*/ 2147483647 h 275"/>
              <a:gd name="T54" fmla="*/ 2147483647 w 275"/>
              <a:gd name="T55" fmla="*/ 2147483647 h 275"/>
              <a:gd name="T56" fmla="*/ 2147483647 w 275"/>
              <a:gd name="T57" fmla="*/ 2147483647 h 275"/>
              <a:gd name="T58" fmla="*/ 2147483647 w 275"/>
              <a:gd name="T59" fmla="*/ 2147483647 h 275"/>
              <a:gd name="T60" fmla="*/ 2147483647 w 275"/>
              <a:gd name="T61" fmla="*/ 2147483647 h 275"/>
              <a:gd name="T62" fmla="*/ 2147483647 w 275"/>
              <a:gd name="T63" fmla="*/ 2147483647 h 275"/>
              <a:gd name="T64" fmla="*/ 2147483647 w 275"/>
              <a:gd name="T65" fmla="*/ 2147483647 h 275"/>
              <a:gd name="T66" fmla="*/ 2147483647 w 275"/>
              <a:gd name="T67" fmla="*/ 2147483647 h 275"/>
              <a:gd name="T68" fmla="*/ 2147483647 w 275"/>
              <a:gd name="T69" fmla="*/ 2147483647 h 275"/>
              <a:gd name="T70" fmla="*/ 2147483647 w 275"/>
              <a:gd name="T71" fmla="*/ 2147483647 h 275"/>
              <a:gd name="T72" fmla="*/ 2147483647 w 275"/>
              <a:gd name="T73" fmla="*/ 2147483647 h 275"/>
              <a:gd name="T74" fmla="*/ 2147483647 w 275"/>
              <a:gd name="T75" fmla="*/ 2147483647 h 275"/>
              <a:gd name="T76" fmla="*/ 2147483647 w 275"/>
              <a:gd name="T77" fmla="*/ 2147483647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28" y="229"/>
                </a:lnTo>
                <a:lnTo>
                  <a:pt x="39" y="224"/>
                </a:lnTo>
                <a:lnTo>
                  <a:pt x="32" y="214"/>
                </a:lnTo>
                <a:lnTo>
                  <a:pt x="26" y="206"/>
                </a:lnTo>
                <a:lnTo>
                  <a:pt x="21" y="196"/>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101" y="6"/>
                </a:lnTo>
                <a:lnTo>
                  <a:pt x="113" y="2"/>
                </a:lnTo>
                <a:lnTo>
                  <a:pt x="127"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85" y="260"/>
                </a:lnTo>
                <a:lnTo>
                  <a:pt x="168" y="267"/>
                </a:lnTo>
                <a:lnTo>
                  <a:pt x="152" y="271"/>
                </a:lnTo>
                <a:lnTo>
                  <a:pt x="134" y="274"/>
                </a:lnTo>
                <a:lnTo>
                  <a:pt x="117" y="275"/>
                </a:lnTo>
                <a:close/>
              </a:path>
            </a:pathLst>
          </a:custGeom>
          <a:solidFill>
            <a:srgbClr val="7030A0"/>
          </a:solidFill>
          <a:ln w="28575">
            <a:solidFill>
              <a:schemeClr val="bg1"/>
            </a:solidFill>
            <a:round/>
            <a:headEnd/>
            <a:tailEnd/>
          </a:ln>
        </p:spPr>
        <p:txBody>
          <a:bodyPr/>
          <a:lstStyle/>
          <a:p>
            <a:pPr algn="ctr" fontAlgn="base">
              <a:spcBef>
                <a:spcPct val="0"/>
              </a:spcBef>
              <a:spcAft>
                <a:spcPct val="0"/>
              </a:spcAft>
            </a:pPr>
            <a:r>
              <a:rPr lang="en-US" sz="3200" b="1" smtClean="0">
                <a:solidFill>
                  <a:schemeClr val="bg1"/>
                </a:solidFill>
                <a:cs typeface="Arial" pitchFamily="34" charset="0"/>
              </a:rPr>
              <a:t>M</a:t>
            </a:r>
          </a:p>
        </p:txBody>
      </p:sp>
      <p:sp>
        <p:nvSpPr>
          <p:cNvPr id="110" name="Freeform 85"/>
          <p:cNvSpPr>
            <a:spLocks/>
          </p:cNvSpPr>
          <p:nvPr/>
        </p:nvSpPr>
        <p:spPr bwMode="auto">
          <a:xfrm>
            <a:off x="1157411" y="2249886"/>
            <a:ext cx="568325" cy="571500"/>
          </a:xfrm>
          <a:custGeom>
            <a:avLst/>
            <a:gdLst>
              <a:gd name="T0" fmla="*/ 2147483647 w 274"/>
              <a:gd name="T1" fmla="*/ 2147483647 h 275"/>
              <a:gd name="T2" fmla="*/ 2147483647 w 274"/>
              <a:gd name="T3" fmla="*/ 2147483647 h 275"/>
              <a:gd name="T4" fmla="*/ 2147483647 w 274"/>
              <a:gd name="T5" fmla="*/ 2147483647 h 275"/>
              <a:gd name="T6" fmla="*/ 2147483647 w 274"/>
              <a:gd name="T7" fmla="*/ 2147483647 h 275"/>
              <a:gd name="T8" fmla="*/ 2147483647 w 274"/>
              <a:gd name="T9" fmla="*/ 2147483647 h 275"/>
              <a:gd name="T10" fmla="*/ 2147483647 w 274"/>
              <a:gd name="T11" fmla="*/ 2147483647 h 275"/>
              <a:gd name="T12" fmla="*/ 2147483647 w 274"/>
              <a:gd name="T13" fmla="*/ 2147483647 h 275"/>
              <a:gd name="T14" fmla="*/ 2147483647 w 274"/>
              <a:gd name="T15" fmla="*/ 2147483647 h 275"/>
              <a:gd name="T16" fmla="*/ 2147483647 w 274"/>
              <a:gd name="T17" fmla="*/ 2147483647 h 275"/>
              <a:gd name="T18" fmla="*/ 2147483647 w 274"/>
              <a:gd name="T19" fmla="*/ 2147483647 h 275"/>
              <a:gd name="T20" fmla="*/ 0 w 274"/>
              <a:gd name="T21" fmla="*/ 2147483647 h 275"/>
              <a:gd name="T22" fmla="*/ 2147483647 w 274"/>
              <a:gd name="T23" fmla="*/ 2147483647 h 275"/>
              <a:gd name="T24" fmla="*/ 2147483647 w 274"/>
              <a:gd name="T25" fmla="*/ 2147483647 h 275"/>
              <a:gd name="T26" fmla="*/ 2147483647 w 274"/>
              <a:gd name="T27" fmla="*/ 2147483647 h 275"/>
              <a:gd name="T28" fmla="*/ 2147483647 w 274"/>
              <a:gd name="T29" fmla="*/ 2147483647 h 275"/>
              <a:gd name="T30" fmla="*/ 2147483647 w 274"/>
              <a:gd name="T31" fmla="*/ 2147483647 h 275"/>
              <a:gd name="T32" fmla="*/ 2147483647 w 274"/>
              <a:gd name="T33" fmla="*/ 2147483647 h 275"/>
              <a:gd name="T34" fmla="*/ 2147483647 w 274"/>
              <a:gd name="T35" fmla="*/ 2147483647 h 275"/>
              <a:gd name="T36" fmla="*/ 2147483647 w 274"/>
              <a:gd name="T37" fmla="*/ 0 h 275"/>
              <a:gd name="T38" fmla="*/ 2147483647 w 274"/>
              <a:gd name="T39" fmla="*/ 0 h 275"/>
              <a:gd name="T40" fmla="*/ 2147483647 w 274"/>
              <a:gd name="T41" fmla="*/ 2147483647 h 275"/>
              <a:gd name="T42" fmla="*/ 2147483647 w 274"/>
              <a:gd name="T43" fmla="*/ 2147483647 h 275"/>
              <a:gd name="T44" fmla="*/ 2147483647 w 274"/>
              <a:gd name="T45" fmla="*/ 2147483647 h 275"/>
              <a:gd name="T46" fmla="*/ 2147483647 w 274"/>
              <a:gd name="T47" fmla="*/ 2147483647 h 275"/>
              <a:gd name="T48" fmla="*/ 2147483647 w 274"/>
              <a:gd name="T49" fmla="*/ 2147483647 h 275"/>
              <a:gd name="T50" fmla="*/ 2147483647 w 274"/>
              <a:gd name="T51" fmla="*/ 2147483647 h 275"/>
              <a:gd name="T52" fmla="*/ 2147483647 w 274"/>
              <a:gd name="T53" fmla="*/ 2147483647 h 275"/>
              <a:gd name="T54" fmla="*/ 2147483647 w 274"/>
              <a:gd name="T55" fmla="*/ 2147483647 h 275"/>
              <a:gd name="T56" fmla="*/ 2147483647 w 274"/>
              <a:gd name="T57" fmla="*/ 2147483647 h 275"/>
              <a:gd name="T58" fmla="*/ 2147483647 w 274"/>
              <a:gd name="T59" fmla="*/ 2147483647 h 275"/>
              <a:gd name="T60" fmla="*/ 2147483647 w 274"/>
              <a:gd name="T61" fmla="*/ 2147483647 h 275"/>
              <a:gd name="T62" fmla="*/ 2147483647 w 274"/>
              <a:gd name="T63" fmla="*/ 2147483647 h 275"/>
              <a:gd name="T64" fmla="*/ 2147483647 w 274"/>
              <a:gd name="T65" fmla="*/ 2147483647 h 275"/>
              <a:gd name="T66" fmla="*/ 2147483647 w 274"/>
              <a:gd name="T67" fmla="*/ 2147483647 h 275"/>
              <a:gd name="T68" fmla="*/ 2147483647 w 274"/>
              <a:gd name="T69" fmla="*/ 2147483647 h 275"/>
              <a:gd name="T70" fmla="*/ 2147483647 w 274"/>
              <a:gd name="T71" fmla="*/ 2147483647 h 275"/>
              <a:gd name="T72" fmla="*/ 2147483647 w 274"/>
              <a:gd name="T73" fmla="*/ 2147483647 h 275"/>
              <a:gd name="T74" fmla="*/ 2147483647 w 274"/>
              <a:gd name="T75" fmla="*/ 2147483647 h 275"/>
              <a:gd name="T76" fmla="*/ 2147483647 w 274"/>
              <a:gd name="T77" fmla="*/ 2147483647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4" h="275">
                <a:moveTo>
                  <a:pt x="157" y="275"/>
                </a:moveTo>
                <a:lnTo>
                  <a:pt x="157" y="275"/>
                </a:lnTo>
                <a:lnTo>
                  <a:pt x="140" y="274"/>
                </a:lnTo>
                <a:lnTo>
                  <a:pt x="122" y="271"/>
                </a:lnTo>
                <a:lnTo>
                  <a:pt x="106" y="267"/>
                </a:lnTo>
                <a:lnTo>
                  <a:pt x="89" y="260"/>
                </a:lnTo>
                <a:lnTo>
                  <a:pt x="82" y="258"/>
                </a:lnTo>
                <a:lnTo>
                  <a:pt x="70" y="252"/>
                </a:lnTo>
                <a:lnTo>
                  <a:pt x="59" y="245"/>
                </a:lnTo>
                <a:lnTo>
                  <a:pt x="48" y="237"/>
                </a:lnTo>
                <a:lnTo>
                  <a:pt x="38" y="229"/>
                </a:lnTo>
                <a:lnTo>
                  <a:pt x="30" y="218"/>
                </a:lnTo>
                <a:lnTo>
                  <a:pt x="21" y="208"/>
                </a:lnTo>
                <a:lnTo>
                  <a:pt x="15" y="197"/>
                </a:lnTo>
                <a:lnTo>
                  <a:pt x="9" y="185"/>
                </a:lnTo>
                <a:lnTo>
                  <a:pt x="6" y="173"/>
                </a:lnTo>
                <a:lnTo>
                  <a:pt x="2" y="161"/>
                </a:lnTo>
                <a:lnTo>
                  <a:pt x="1" y="148"/>
                </a:lnTo>
                <a:lnTo>
                  <a:pt x="0" y="134"/>
                </a:lnTo>
                <a:lnTo>
                  <a:pt x="0" y="122"/>
                </a:lnTo>
                <a:lnTo>
                  <a:pt x="2" y="109"/>
                </a:lnTo>
                <a:lnTo>
                  <a:pt x="6" y="96"/>
                </a:lnTo>
                <a:lnTo>
                  <a:pt x="9" y="82"/>
                </a:lnTo>
                <a:lnTo>
                  <a:pt x="14" y="74"/>
                </a:lnTo>
                <a:lnTo>
                  <a:pt x="19" y="64"/>
                </a:lnTo>
                <a:lnTo>
                  <a:pt x="24" y="56"/>
                </a:lnTo>
                <a:lnTo>
                  <a:pt x="30" y="48"/>
                </a:lnTo>
                <a:lnTo>
                  <a:pt x="44" y="34"/>
                </a:lnTo>
                <a:lnTo>
                  <a:pt x="59" y="22"/>
                </a:lnTo>
                <a:lnTo>
                  <a:pt x="76" y="12"/>
                </a:lnTo>
                <a:lnTo>
                  <a:pt x="94" y="6"/>
                </a:lnTo>
                <a:lnTo>
                  <a:pt x="104" y="3"/>
                </a:lnTo>
                <a:lnTo>
                  <a:pt x="114" y="1"/>
                </a:lnTo>
                <a:lnTo>
                  <a:pt x="124" y="0"/>
                </a:lnTo>
                <a:lnTo>
                  <a:pt x="134" y="0"/>
                </a:lnTo>
                <a:lnTo>
                  <a:pt x="147" y="0"/>
                </a:lnTo>
                <a:lnTo>
                  <a:pt x="160" y="2"/>
                </a:lnTo>
                <a:lnTo>
                  <a:pt x="173" y="6"/>
                </a:lnTo>
                <a:lnTo>
                  <a:pt x="185" y="9"/>
                </a:lnTo>
                <a:lnTo>
                  <a:pt x="198" y="15"/>
                </a:lnTo>
                <a:lnTo>
                  <a:pt x="209" y="23"/>
                </a:lnTo>
                <a:lnTo>
                  <a:pt x="220" y="30"/>
                </a:lnTo>
                <a:lnTo>
                  <a:pt x="230" y="40"/>
                </a:lnTo>
                <a:lnTo>
                  <a:pt x="238" y="49"/>
                </a:lnTo>
                <a:lnTo>
                  <a:pt x="246" y="59"/>
                </a:lnTo>
                <a:lnTo>
                  <a:pt x="253" y="71"/>
                </a:lnTo>
                <a:lnTo>
                  <a:pt x="258" y="82"/>
                </a:lnTo>
                <a:lnTo>
                  <a:pt x="263" y="94"/>
                </a:lnTo>
                <a:lnTo>
                  <a:pt x="265" y="108"/>
                </a:lnTo>
                <a:lnTo>
                  <a:pt x="268" y="120"/>
                </a:lnTo>
                <a:lnTo>
                  <a:pt x="269" y="133"/>
                </a:lnTo>
                <a:lnTo>
                  <a:pt x="268" y="146"/>
                </a:lnTo>
                <a:lnTo>
                  <a:pt x="266" y="160"/>
                </a:lnTo>
                <a:lnTo>
                  <a:pt x="263" y="172"/>
                </a:lnTo>
                <a:lnTo>
                  <a:pt x="258" y="185"/>
                </a:lnTo>
                <a:lnTo>
                  <a:pt x="253" y="196"/>
                </a:lnTo>
                <a:lnTo>
                  <a:pt x="248" y="206"/>
                </a:lnTo>
                <a:lnTo>
                  <a:pt x="241" y="214"/>
                </a:lnTo>
                <a:lnTo>
                  <a:pt x="235" y="224"/>
                </a:lnTo>
                <a:lnTo>
                  <a:pt x="246" y="229"/>
                </a:lnTo>
                <a:lnTo>
                  <a:pt x="258" y="234"/>
                </a:lnTo>
                <a:lnTo>
                  <a:pt x="274" y="239"/>
                </a:lnTo>
                <a:lnTo>
                  <a:pt x="259" y="247"/>
                </a:lnTo>
                <a:lnTo>
                  <a:pt x="251" y="252"/>
                </a:lnTo>
                <a:lnTo>
                  <a:pt x="241" y="257"/>
                </a:lnTo>
                <a:lnTo>
                  <a:pt x="229" y="262"/>
                </a:lnTo>
                <a:lnTo>
                  <a:pt x="214" y="267"/>
                </a:lnTo>
                <a:lnTo>
                  <a:pt x="197" y="271"/>
                </a:lnTo>
                <a:lnTo>
                  <a:pt x="178" y="274"/>
                </a:lnTo>
                <a:lnTo>
                  <a:pt x="157" y="275"/>
                </a:lnTo>
                <a:close/>
              </a:path>
            </a:pathLst>
          </a:custGeom>
          <a:solidFill>
            <a:srgbClr val="FFFF00"/>
          </a:solidFill>
          <a:ln w="28575">
            <a:solidFill>
              <a:schemeClr val="bg1"/>
            </a:solidFill>
          </a:ln>
        </p:spPr>
        <p:txBody>
          <a:bodyPr/>
          <a:lstStyle/>
          <a:p>
            <a:pPr algn="ctr" fontAlgn="base">
              <a:spcBef>
                <a:spcPct val="0"/>
              </a:spcBef>
              <a:spcAft>
                <a:spcPct val="0"/>
              </a:spcAft>
            </a:pPr>
            <a:r>
              <a:rPr lang="en-US" sz="3200" b="1" smtClean="0">
                <a:solidFill>
                  <a:prstClr val="black"/>
                </a:solidFill>
                <a:cs typeface="Arial" pitchFamily="34" charset="0"/>
              </a:rPr>
              <a:t>B</a:t>
            </a:r>
            <a:endParaRPr lang="en-US" b="1" smtClean="0">
              <a:solidFill>
                <a:prstClr val="black"/>
              </a:solidFill>
              <a:cs typeface="Arial" pitchFamily="34" charset="0"/>
            </a:endParaRPr>
          </a:p>
        </p:txBody>
      </p:sp>
      <p:sp>
        <p:nvSpPr>
          <p:cNvPr id="111" name="Freeform 87"/>
          <p:cNvSpPr>
            <a:spLocks/>
          </p:cNvSpPr>
          <p:nvPr/>
        </p:nvSpPr>
        <p:spPr bwMode="auto">
          <a:xfrm>
            <a:off x="1204949" y="2274686"/>
            <a:ext cx="530225" cy="541338"/>
          </a:xfrm>
          <a:custGeom>
            <a:avLst/>
            <a:gdLst>
              <a:gd name="T0" fmla="*/ 2147483647 w 255"/>
              <a:gd name="T1" fmla="*/ 0 h 261"/>
              <a:gd name="T2" fmla="*/ 2147483647 w 255"/>
              <a:gd name="T3" fmla="*/ 2147483647 h 261"/>
              <a:gd name="T4" fmla="*/ 2147483647 w 255"/>
              <a:gd name="T5" fmla="*/ 2147483647 h 261"/>
              <a:gd name="T6" fmla="*/ 2147483647 w 255"/>
              <a:gd name="T7" fmla="*/ 2147483647 h 261"/>
              <a:gd name="T8" fmla="*/ 2147483647 w 255"/>
              <a:gd name="T9" fmla="*/ 2147483647 h 261"/>
              <a:gd name="T10" fmla="*/ 2147483647 w 255"/>
              <a:gd name="T11" fmla="*/ 2147483647 h 261"/>
              <a:gd name="T12" fmla="*/ 2147483647 w 255"/>
              <a:gd name="T13" fmla="*/ 2147483647 h 261"/>
              <a:gd name="T14" fmla="*/ 2147483647 w 255"/>
              <a:gd name="T15" fmla="*/ 2147483647 h 261"/>
              <a:gd name="T16" fmla="*/ 2147483647 w 255"/>
              <a:gd name="T17" fmla="*/ 2147483647 h 261"/>
              <a:gd name="T18" fmla="*/ 2147483647 w 255"/>
              <a:gd name="T19" fmla="*/ 2147483647 h 261"/>
              <a:gd name="T20" fmla="*/ 2147483647 w 255"/>
              <a:gd name="T21" fmla="*/ 2147483647 h 261"/>
              <a:gd name="T22" fmla="*/ 2147483647 w 255"/>
              <a:gd name="T23" fmla="*/ 2147483647 h 261"/>
              <a:gd name="T24" fmla="*/ 2147483647 w 255"/>
              <a:gd name="T25" fmla="*/ 2147483647 h 261"/>
              <a:gd name="T26" fmla="*/ 2147483647 w 255"/>
              <a:gd name="T27" fmla="*/ 2147483647 h 261"/>
              <a:gd name="T28" fmla="*/ 2147483647 w 255"/>
              <a:gd name="T29" fmla="*/ 2147483647 h 261"/>
              <a:gd name="T30" fmla="*/ 2147483647 w 255"/>
              <a:gd name="T31" fmla="*/ 2147483647 h 261"/>
              <a:gd name="T32" fmla="*/ 2147483647 w 255"/>
              <a:gd name="T33" fmla="*/ 2147483647 h 261"/>
              <a:gd name="T34" fmla="*/ 2147483647 w 255"/>
              <a:gd name="T35" fmla="*/ 2147483647 h 261"/>
              <a:gd name="T36" fmla="*/ 2147483647 w 255"/>
              <a:gd name="T37" fmla="*/ 2147483647 h 261"/>
              <a:gd name="T38" fmla="*/ 2147483647 w 255"/>
              <a:gd name="T39" fmla="*/ 2147483647 h 261"/>
              <a:gd name="T40" fmla="*/ 2147483647 w 255"/>
              <a:gd name="T41" fmla="*/ 2147483647 h 261"/>
              <a:gd name="T42" fmla="*/ 2147483647 w 255"/>
              <a:gd name="T43" fmla="*/ 2147483647 h 261"/>
              <a:gd name="T44" fmla="*/ 2147483647 w 255"/>
              <a:gd name="T45" fmla="*/ 2147483647 h 261"/>
              <a:gd name="T46" fmla="*/ 2147483647 w 255"/>
              <a:gd name="T47" fmla="*/ 2147483647 h 261"/>
              <a:gd name="T48" fmla="*/ 2147483647 w 255"/>
              <a:gd name="T49" fmla="*/ 2147483647 h 261"/>
              <a:gd name="T50" fmla="*/ 2147483647 w 255"/>
              <a:gd name="T51" fmla="*/ 2147483647 h 261"/>
              <a:gd name="T52" fmla="*/ 2147483647 w 255"/>
              <a:gd name="T53" fmla="*/ 2147483647 h 261"/>
              <a:gd name="T54" fmla="*/ 2147483647 w 255"/>
              <a:gd name="T55" fmla="*/ 2147483647 h 261"/>
              <a:gd name="T56" fmla="*/ 2147483647 w 255"/>
              <a:gd name="T57" fmla="*/ 2147483647 h 261"/>
              <a:gd name="T58" fmla="*/ 2147483647 w 255"/>
              <a:gd name="T59" fmla="*/ 2147483647 h 261"/>
              <a:gd name="T60" fmla="*/ 2147483647 w 255"/>
              <a:gd name="T61" fmla="*/ 2147483647 h 261"/>
              <a:gd name="T62" fmla="*/ 2147483647 w 255"/>
              <a:gd name="T63" fmla="*/ 2147483647 h 261"/>
              <a:gd name="T64" fmla="*/ 2147483647 w 255"/>
              <a:gd name="T65" fmla="*/ 2147483647 h 261"/>
              <a:gd name="T66" fmla="*/ 2147483647 w 255"/>
              <a:gd name="T67" fmla="*/ 2147483647 h 261"/>
              <a:gd name="T68" fmla="*/ 2147483647 w 255"/>
              <a:gd name="T69" fmla="*/ 2147483647 h 261"/>
              <a:gd name="T70" fmla="*/ 2147483647 w 255"/>
              <a:gd name="T71" fmla="*/ 2147483647 h 261"/>
              <a:gd name="T72" fmla="*/ 2147483647 w 255"/>
              <a:gd name="T73" fmla="*/ 2147483647 h 2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5" h="261">
                <a:moveTo>
                  <a:pt x="127" y="0"/>
                </a:moveTo>
                <a:lnTo>
                  <a:pt x="127" y="0"/>
                </a:lnTo>
                <a:lnTo>
                  <a:pt x="139" y="0"/>
                </a:lnTo>
                <a:lnTo>
                  <a:pt x="151" y="2"/>
                </a:lnTo>
                <a:lnTo>
                  <a:pt x="164" y="5"/>
                </a:lnTo>
                <a:lnTo>
                  <a:pt x="176" y="10"/>
                </a:lnTo>
                <a:lnTo>
                  <a:pt x="188" y="16"/>
                </a:lnTo>
                <a:lnTo>
                  <a:pt x="199" y="22"/>
                </a:lnTo>
                <a:lnTo>
                  <a:pt x="208" y="29"/>
                </a:lnTo>
                <a:lnTo>
                  <a:pt x="217" y="38"/>
                </a:lnTo>
                <a:lnTo>
                  <a:pt x="225" y="47"/>
                </a:lnTo>
                <a:lnTo>
                  <a:pt x="233" y="57"/>
                </a:lnTo>
                <a:lnTo>
                  <a:pt x="239" y="68"/>
                </a:lnTo>
                <a:lnTo>
                  <a:pt x="245" y="79"/>
                </a:lnTo>
                <a:lnTo>
                  <a:pt x="248" y="90"/>
                </a:lnTo>
                <a:lnTo>
                  <a:pt x="251" y="102"/>
                </a:lnTo>
                <a:lnTo>
                  <a:pt x="253" y="114"/>
                </a:lnTo>
                <a:lnTo>
                  <a:pt x="255" y="126"/>
                </a:lnTo>
                <a:lnTo>
                  <a:pt x="253" y="138"/>
                </a:lnTo>
                <a:lnTo>
                  <a:pt x="252" y="150"/>
                </a:lnTo>
                <a:lnTo>
                  <a:pt x="248" y="164"/>
                </a:lnTo>
                <a:lnTo>
                  <a:pt x="245" y="176"/>
                </a:lnTo>
                <a:lnTo>
                  <a:pt x="239" y="187"/>
                </a:lnTo>
                <a:lnTo>
                  <a:pt x="231" y="198"/>
                </a:lnTo>
                <a:lnTo>
                  <a:pt x="224" y="209"/>
                </a:lnTo>
                <a:lnTo>
                  <a:pt x="216" y="217"/>
                </a:lnTo>
                <a:lnTo>
                  <a:pt x="223" y="222"/>
                </a:lnTo>
                <a:lnTo>
                  <a:pt x="230" y="227"/>
                </a:lnTo>
                <a:lnTo>
                  <a:pt x="239" y="230"/>
                </a:lnTo>
                <a:lnTo>
                  <a:pt x="248" y="234"/>
                </a:lnTo>
                <a:lnTo>
                  <a:pt x="241" y="239"/>
                </a:lnTo>
                <a:lnTo>
                  <a:pt x="233" y="243"/>
                </a:lnTo>
                <a:lnTo>
                  <a:pt x="221" y="247"/>
                </a:lnTo>
                <a:lnTo>
                  <a:pt x="206" y="252"/>
                </a:lnTo>
                <a:lnTo>
                  <a:pt x="189" y="257"/>
                </a:lnTo>
                <a:lnTo>
                  <a:pt x="171" y="260"/>
                </a:lnTo>
                <a:lnTo>
                  <a:pt x="150" y="261"/>
                </a:lnTo>
                <a:lnTo>
                  <a:pt x="134" y="260"/>
                </a:lnTo>
                <a:lnTo>
                  <a:pt x="119" y="257"/>
                </a:lnTo>
                <a:lnTo>
                  <a:pt x="102" y="253"/>
                </a:lnTo>
                <a:lnTo>
                  <a:pt x="86" y="247"/>
                </a:lnTo>
                <a:lnTo>
                  <a:pt x="79" y="244"/>
                </a:lnTo>
                <a:lnTo>
                  <a:pt x="67" y="239"/>
                </a:lnTo>
                <a:lnTo>
                  <a:pt x="56" y="232"/>
                </a:lnTo>
                <a:lnTo>
                  <a:pt x="46" y="224"/>
                </a:lnTo>
                <a:lnTo>
                  <a:pt x="36" y="216"/>
                </a:lnTo>
                <a:lnTo>
                  <a:pt x="29" y="207"/>
                </a:lnTo>
                <a:lnTo>
                  <a:pt x="22" y="196"/>
                </a:lnTo>
                <a:lnTo>
                  <a:pt x="14" y="187"/>
                </a:lnTo>
                <a:lnTo>
                  <a:pt x="9" y="176"/>
                </a:lnTo>
                <a:lnTo>
                  <a:pt x="6" y="164"/>
                </a:lnTo>
                <a:lnTo>
                  <a:pt x="2" y="152"/>
                </a:lnTo>
                <a:lnTo>
                  <a:pt x="1" y="141"/>
                </a:lnTo>
                <a:lnTo>
                  <a:pt x="0" y="127"/>
                </a:lnTo>
                <a:lnTo>
                  <a:pt x="1" y="115"/>
                </a:lnTo>
                <a:lnTo>
                  <a:pt x="2" y="103"/>
                </a:lnTo>
                <a:lnTo>
                  <a:pt x="6" y="91"/>
                </a:lnTo>
                <a:lnTo>
                  <a:pt x="9" y="79"/>
                </a:lnTo>
                <a:lnTo>
                  <a:pt x="14" y="69"/>
                </a:lnTo>
                <a:lnTo>
                  <a:pt x="18" y="61"/>
                </a:lnTo>
                <a:lnTo>
                  <a:pt x="30" y="45"/>
                </a:lnTo>
                <a:lnTo>
                  <a:pt x="42" y="32"/>
                </a:lnTo>
                <a:lnTo>
                  <a:pt x="57" y="21"/>
                </a:lnTo>
                <a:lnTo>
                  <a:pt x="74" y="12"/>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12" name="Freeform 69"/>
          <p:cNvSpPr>
            <a:spLocks/>
          </p:cNvSpPr>
          <p:nvPr/>
        </p:nvSpPr>
        <p:spPr bwMode="auto">
          <a:xfrm>
            <a:off x="1207625" y="2314575"/>
            <a:ext cx="530225" cy="538163"/>
          </a:xfrm>
          <a:custGeom>
            <a:avLst/>
            <a:gdLst>
              <a:gd name="T0" fmla="*/ 2147483647 w 255"/>
              <a:gd name="T1" fmla="*/ 0 h 261"/>
              <a:gd name="T2" fmla="*/ 2147483647 w 255"/>
              <a:gd name="T3" fmla="*/ 2147483647 h 261"/>
              <a:gd name="T4" fmla="*/ 2147483647 w 255"/>
              <a:gd name="T5" fmla="*/ 2147483647 h 261"/>
              <a:gd name="T6" fmla="*/ 2147483647 w 255"/>
              <a:gd name="T7" fmla="*/ 2147483647 h 261"/>
              <a:gd name="T8" fmla="*/ 2147483647 w 255"/>
              <a:gd name="T9" fmla="*/ 2147483647 h 261"/>
              <a:gd name="T10" fmla="*/ 2147483647 w 255"/>
              <a:gd name="T11" fmla="*/ 2147483647 h 261"/>
              <a:gd name="T12" fmla="*/ 2147483647 w 255"/>
              <a:gd name="T13" fmla="*/ 2147483647 h 261"/>
              <a:gd name="T14" fmla="*/ 2147483647 w 255"/>
              <a:gd name="T15" fmla="*/ 2147483647 h 261"/>
              <a:gd name="T16" fmla="*/ 2147483647 w 255"/>
              <a:gd name="T17" fmla="*/ 2147483647 h 261"/>
              <a:gd name="T18" fmla="*/ 2147483647 w 255"/>
              <a:gd name="T19" fmla="*/ 2147483647 h 261"/>
              <a:gd name="T20" fmla="*/ 2147483647 w 255"/>
              <a:gd name="T21" fmla="*/ 2147483647 h 261"/>
              <a:gd name="T22" fmla="*/ 2147483647 w 255"/>
              <a:gd name="T23" fmla="*/ 2147483647 h 261"/>
              <a:gd name="T24" fmla="*/ 2147483647 w 255"/>
              <a:gd name="T25" fmla="*/ 2147483647 h 261"/>
              <a:gd name="T26" fmla="*/ 2147483647 w 255"/>
              <a:gd name="T27" fmla="*/ 2147483647 h 261"/>
              <a:gd name="T28" fmla="*/ 2147483647 w 255"/>
              <a:gd name="T29" fmla="*/ 2147483647 h 261"/>
              <a:gd name="T30" fmla="*/ 2147483647 w 255"/>
              <a:gd name="T31" fmla="*/ 2147483647 h 261"/>
              <a:gd name="T32" fmla="*/ 2147483647 w 255"/>
              <a:gd name="T33" fmla="*/ 2147483647 h 261"/>
              <a:gd name="T34" fmla="*/ 2147483647 w 255"/>
              <a:gd name="T35" fmla="*/ 2147483647 h 261"/>
              <a:gd name="T36" fmla="*/ 2147483647 w 255"/>
              <a:gd name="T37" fmla="*/ 2147483647 h 261"/>
              <a:gd name="T38" fmla="*/ 2147483647 w 255"/>
              <a:gd name="T39" fmla="*/ 2147483647 h 261"/>
              <a:gd name="T40" fmla="*/ 2147483647 w 255"/>
              <a:gd name="T41" fmla="*/ 2147483647 h 261"/>
              <a:gd name="T42" fmla="*/ 2147483647 w 255"/>
              <a:gd name="T43" fmla="*/ 2147483647 h 261"/>
              <a:gd name="T44" fmla="*/ 2147483647 w 255"/>
              <a:gd name="T45" fmla="*/ 2147483647 h 261"/>
              <a:gd name="T46" fmla="*/ 2147483647 w 255"/>
              <a:gd name="T47" fmla="*/ 2147483647 h 261"/>
              <a:gd name="T48" fmla="*/ 2147483647 w 255"/>
              <a:gd name="T49" fmla="*/ 2147483647 h 261"/>
              <a:gd name="T50" fmla="*/ 2147483647 w 255"/>
              <a:gd name="T51" fmla="*/ 2147483647 h 261"/>
              <a:gd name="T52" fmla="*/ 2147483647 w 255"/>
              <a:gd name="T53" fmla="*/ 2147483647 h 261"/>
              <a:gd name="T54" fmla="*/ 2147483647 w 255"/>
              <a:gd name="T55" fmla="*/ 2147483647 h 261"/>
              <a:gd name="T56" fmla="*/ 2147483647 w 255"/>
              <a:gd name="T57" fmla="*/ 2147483647 h 261"/>
              <a:gd name="T58" fmla="*/ 2147483647 w 255"/>
              <a:gd name="T59" fmla="*/ 2147483647 h 261"/>
              <a:gd name="T60" fmla="*/ 2147483647 w 255"/>
              <a:gd name="T61" fmla="*/ 2147483647 h 261"/>
              <a:gd name="T62" fmla="*/ 2147483647 w 255"/>
              <a:gd name="T63" fmla="*/ 2147483647 h 261"/>
              <a:gd name="T64" fmla="*/ 2147483647 w 255"/>
              <a:gd name="T65" fmla="*/ 2147483647 h 261"/>
              <a:gd name="T66" fmla="*/ 2147483647 w 255"/>
              <a:gd name="T67" fmla="*/ 2147483647 h 261"/>
              <a:gd name="T68" fmla="*/ 2147483647 w 255"/>
              <a:gd name="T69" fmla="*/ 2147483647 h 261"/>
              <a:gd name="T70" fmla="*/ 2147483647 w 255"/>
              <a:gd name="T71" fmla="*/ 2147483647 h 261"/>
              <a:gd name="T72" fmla="*/ 2147483647 w 255"/>
              <a:gd name="T73" fmla="*/ 2147483647 h 2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5" h="261">
                <a:moveTo>
                  <a:pt x="127" y="0"/>
                </a:moveTo>
                <a:lnTo>
                  <a:pt x="127" y="0"/>
                </a:lnTo>
                <a:lnTo>
                  <a:pt x="139" y="0"/>
                </a:lnTo>
                <a:lnTo>
                  <a:pt x="151" y="1"/>
                </a:lnTo>
                <a:lnTo>
                  <a:pt x="164" y="5"/>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39" y="187"/>
                </a:lnTo>
                <a:lnTo>
                  <a:pt x="231" y="197"/>
                </a:lnTo>
                <a:lnTo>
                  <a:pt x="224" y="207"/>
                </a:lnTo>
                <a:lnTo>
                  <a:pt x="216" y="217"/>
                </a:lnTo>
                <a:lnTo>
                  <a:pt x="223" y="222"/>
                </a:lnTo>
                <a:lnTo>
                  <a:pt x="230" y="227"/>
                </a:lnTo>
                <a:lnTo>
                  <a:pt x="239" y="230"/>
                </a:lnTo>
                <a:lnTo>
                  <a:pt x="248" y="234"/>
                </a:lnTo>
                <a:lnTo>
                  <a:pt x="241" y="237"/>
                </a:lnTo>
                <a:lnTo>
                  <a:pt x="233" y="242"/>
                </a:lnTo>
                <a:lnTo>
                  <a:pt x="221" y="247"/>
                </a:lnTo>
                <a:lnTo>
                  <a:pt x="206" y="252"/>
                </a:lnTo>
                <a:lnTo>
                  <a:pt x="189" y="256"/>
                </a:lnTo>
                <a:lnTo>
                  <a:pt x="171" y="259"/>
                </a:lnTo>
                <a:lnTo>
                  <a:pt x="150" y="261"/>
                </a:lnTo>
                <a:lnTo>
                  <a:pt x="134" y="259"/>
                </a:lnTo>
                <a:lnTo>
                  <a:pt x="119" y="257"/>
                </a:lnTo>
                <a:lnTo>
                  <a:pt x="102" y="252"/>
                </a:lnTo>
                <a:lnTo>
                  <a:pt x="86" y="246"/>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cs typeface="Arial" pitchFamily="34" charset="0"/>
            </a:endParaRPr>
          </a:p>
        </p:txBody>
      </p:sp>
      <p:sp>
        <p:nvSpPr>
          <p:cNvPr id="113" name="Freeform 185"/>
          <p:cNvSpPr>
            <a:spLocks/>
          </p:cNvSpPr>
          <p:nvPr/>
        </p:nvSpPr>
        <p:spPr bwMode="auto">
          <a:xfrm rot="12737106">
            <a:off x="6006804" y="4064835"/>
            <a:ext cx="584200" cy="1454150"/>
          </a:xfrm>
          <a:custGeom>
            <a:avLst/>
            <a:gdLst>
              <a:gd name="T0" fmla="*/ 2147483647 w 283"/>
              <a:gd name="T1" fmla="*/ 2147483647 h 702"/>
              <a:gd name="T2" fmla="*/ 2147483647 w 283"/>
              <a:gd name="T3" fmla="*/ 2147483647 h 702"/>
              <a:gd name="T4" fmla="*/ 2147483647 w 283"/>
              <a:gd name="T5" fmla="*/ 2147483647 h 702"/>
              <a:gd name="T6" fmla="*/ 2147483647 w 283"/>
              <a:gd name="T7" fmla="*/ 2147483647 h 702"/>
              <a:gd name="T8" fmla="*/ 2147483647 w 283"/>
              <a:gd name="T9" fmla="*/ 2147483647 h 702"/>
              <a:gd name="T10" fmla="*/ 2147483647 w 283"/>
              <a:gd name="T11" fmla="*/ 2147483647 h 702"/>
              <a:gd name="T12" fmla="*/ 2147483647 w 283"/>
              <a:gd name="T13" fmla="*/ 2147483647 h 702"/>
              <a:gd name="T14" fmla="*/ 2147483647 w 283"/>
              <a:gd name="T15" fmla="*/ 2147483647 h 702"/>
              <a:gd name="T16" fmla="*/ 2147483647 w 283"/>
              <a:gd name="T17" fmla="*/ 2147483647 h 702"/>
              <a:gd name="T18" fmla="*/ 2147483647 w 283"/>
              <a:gd name="T19" fmla="*/ 2147483647 h 702"/>
              <a:gd name="T20" fmla="*/ 2147483647 w 283"/>
              <a:gd name="T21" fmla="*/ 2147483647 h 702"/>
              <a:gd name="T22" fmla="*/ 2147483647 w 283"/>
              <a:gd name="T23" fmla="*/ 2147483647 h 702"/>
              <a:gd name="T24" fmla="*/ 2147483647 w 283"/>
              <a:gd name="T25" fmla="*/ 2147483647 h 702"/>
              <a:gd name="T26" fmla="*/ 2147483647 w 283"/>
              <a:gd name="T27" fmla="*/ 2147483647 h 702"/>
              <a:gd name="T28" fmla="*/ 2147483647 w 283"/>
              <a:gd name="T29" fmla="*/ 2147483647 h 702"/>
              <a:gd name="T30" fmla="*/ 2147483647 w 283"/>
              <a:gd name="T31" fmla="*/ 2147483647 h 702"/>
              <a:gd name="T32" fmla="*/ 2147483647 w 283"/>
              <a:gd name="T33" fmla="*/ 2147483647 h 702"/>
              <a:gd name="T34" fmla="*/ 2147483647 w 283"/>
              <a:gd name="T35" fmla="*/ 0 h 702"/>
              <a:gd name="T36" fmla="*/ 2147483647 w 283"/>
              <a:gd name="T37" fmla="*/ 2147483647 h 702"/>
              <a:gd name="T38" fmla="*/ 2147483647 w 283"/>
              <a:gd name="T39" fmla="*/ 2147483647 h 702"/>
              <a:gd name="T40" fmla="*/ 2147483647 w 283"/>
              <a:gd name="T41" fmla="*/ 2147483647 h 702"/>
              <a:gd name="T42" fmla="*/ 2147483647 w 283"/>
              <a:gd name="T43" fmla="*/ 2147483647 h 702"/>
              <a:gd name="T44" fmla="*/ 2147483647 w 283"/>
              <a:gd name="T45" fmla="*/ 2147483647 h 702"/>
              <a:gd name="T46" fmla="*/ 0 w 283"/>
              <a:gd name="T47" fmla="*/ 2147483647 h 702"/>
              <a:gd name="T48" fmla="*/ 0 w 283"/>
              <a:gd name="T49" fmla="*/ 2147483647 h 702"/>
              <a:gd name="T50" fmla="*/ 2147483647 w 283"/>
              <a:gd name="T51" fmla="*/ 2147483647 h 702"/>
              <a:gd name="T52" fmla="*/ 2147483647 w 283"/>
              <a:gd name="T53" fmla="*/ 2147483647 h 702"/>
              <a:gd name="T54" fmla="*/ 2147483647 w 283"/>
              <a:gd name="T55" fmla="*/ 2147483647 h 702"/>
              <a:gd name="T56" fmla="*/ 2147483647 w 283"/>
              <a:gd name="T57" fmla="*/ 2147483647 h 702"/>
              <a:gd name="T58" fmla="*/ 2147483647 w 283"/>
              <a:gd name="T59" fmla="*/ 2147483647 h 702"/>
              <a:gd name="T60" fmla="*/ 2147483647 w 283"/>
              <a:gd name="T61" fmla="*/ 2147483647 h 702"/>
              <a:gd name="T62" fmla="*/ 2147483647 w 283"/>
              <a:gd name="T63" fmla="*/ 2147483647 h 702"/>
              <a:gd name="T64" fmla="*/ 2147483647 w 283"/>
              <a:gd name="T65" fmla="*/ 2147483647 h 702"/>
              <a:gd name="T66" fmla="*/ 2147483647 w 283"/>
              <a:gd name="T67" fmla="*/ 2147483647 h 702"/>
              <a:gd name="T68" fmla="*/ 2147483647 w 283"/>
              <a:gd name="T69" fmla="*/ 2147483647 h 702"/>
              <a:gd name="T70" fmla="*/ 2147483647 w 283"/>
              <a:gd name="T71" fmla="*/ 2147483647 h 702"/>
              <a:gd name="T72" fmla="*/ 2147483647 w 283"/>
              <a:gd name="T73" fmla="*/ 2147483647 h 702"/>
              <a:gd name="T74" fmla="*/ 2147483647 w 283"/>
              <a:gd name="T75" fmla="*/ 2147483647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2" y="268"/>
                </a:lnTo>
                <a:lnTo>
                  <a:pt x="105" y="243"/>
                </a:lnTo>
                <a:lnTo>
                  <a:pt x="108" y="220"/>
                </a:lnTo>
                <a:lnTo>
                  <a:pt x="114" y="197"/>
                </a:lnTo>
                <a:lnTo>
                  <a:pt x="120" y="174"/>
                </a:lnTo>
                <a:lnTo>
                  <a:pt x="128" y="152"/>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5"/>
                </a:lnTo>
                <a:lnTo>
                  <a:pt x="283" y="667"/>
                </a:lnTo>
                <a:close/>
              </a:path>
            </a:pathLst>
          </a:custGeom>
          <a:solidFill>
            <a:schemeClr val="accent2"/>
          </a:solidFill>
          <a:ln>
            <a:noFill/>
          </a:ln>
        </p:spPr>
        <p:txBody>
          <a:bodyPr/>
          <a:lstStyle/>
          <a:p>
            <a:pPr fontAlgn="base">
              <a:spcBef>
                <a:spcPct val="0"/>
              </a:spcBef>
              <a:spcAft>
                <a:spcPct val="0"/>
              </a:spcAft>
            </a:pPr>
            <a:endParaRPr lang="en-US" smtClean="0">
              <a:solidFill>
                <a:prstClr val="black"/>
              </a:solidFill>
              <a:cs typeface="Arial" pitchFamily="34" charset="0"/>
            </a:endParaRPr>
          </a:p>
        </p:txBody>
      </p:sp>
      <p:sp>
        <p:nvSpPr>
          <p:cNvPr id="114" name="Freeform 185"/>
          <p:cNvSpPr>
            <a:spLocks/>
          </p:cNvSpPr>
          <p:nvPr/>
        </p:nvSpPr>
        <p:spPr bwMode="auto">
          <a:xfrm rot="12051392">
            <a:off x="7558079" y="2680495"/>
            <a:ext cx="584200" cy="1454150"/>
          </a:xfrm>
          <a:custGeom>
            <a:avLst/>
            <a:gdLst>
              <a:gd name="T0" fmla="*/ 2147483647 w 283"/>
              <a:gd name="T1" fmla="*/ 2147483647 h 702"/>
              <a:gd name="T2" fmla="*/ 2147483647 w 283"/>
              <a:gd name="T3" fmla="*/ 2147483647 h 702"/>
              <a:gd name="T4" fmla="*/ 2147483647 w 283"/>
              <a:gd name="T5" fmla="*/ 2147483647 h 702"/>
              <a:gd name="T6" fmla="*/ 2147483647 w 283"/>
              <a:gd name="T7" fmla="*/ 2147483647 h 702"/>
              <a:gd name="T8" fmla="*/ 2147483647 w 283"/>
              <a:gd name="T9" fmla="*/ 2147483647 h 702"/>
              <a:gd name="T10" fmla="*/ 2147483647 w 283"/>
              <a:gd name="T11" fmla="*/ 2147483647 h 702"/>
              <a:gd name="T12" fmla="*/ 2147483647 w 283"/>
              <a:gd name="T13" fmla="*/ 2147483647 h 702"/>
              <a:gd name="T14" fmla="*/ 2147483647 w 283"/>
              <a:gd name="T15" fmla="*/ 2147483647 h 702"/>
              <a:gd name="T16" fmla="*/ 2147483647 w 283"/>
              <a:gd name="T17" fmla="*/ 2147483647 h 702"/>
              <a:gd name="T18" fmla="*/ 2147483647 w 283"/>
              <a:gd name="T19" fmla="*/ 2147483647 h 702"/>
              <a:gd name="T20" fmla="*/ 2147483647 w 283"/>
              <a:gd name="T21" fmla="*/ 2147483647 h 702"/>
              <a:gd name="T22" fmla="*/ 2147483647 w 283"/>
              <a:gd name="T23" fmla="*/ 2147483647 h 702"/>
              <a:gd name="T24" fmla="*/ 2147483647 w 283"/>
              <a:gd name="T25" fmla="*/ 2147483647 h 702"/>
              <a:gd name="T26" fmla="*/ 2147483647 w 283"/>
              <a:gd name="T27" fmla="*/ 2147483647 h 702"/>
              <a:gd name="T28" fmla="*/ 2147483647 w 283"/>
              <a:gd name="T29" fmla="*/ 2147483647 h 702"/>
              <a:gd name="T30" fmla="*/ 2147483647 w 283"/>
              <a:gd name="T31" fmla="*/ 2147483647 h 702"/>
              <a:gd name="T32" fmla="*/ 2147483647 w 283"/>
              <a:gd name="T33" fmla="*/ 2147483647 h 702"/>
              <a:gd name="T34" fmla="*/ 2147483647 w 283"/>
              <a:gd name="T35" fmla="*/ 0 h 702"/>
              <a:gd name="T36" fmla="*/ 2147483647 w 283"/>
              <a:gd name="T37" fmla="*/ 2147483647 h 702"/>
              <a:gd name="T38" fmla="*/ 2147483647 w 283"/>
              <a:gd name="T39" fmla="*/ 2147483647 h 702"/>
              <a:gd name="T40" fmla="*/ 2147483647 w 283"/>
              <a:gd name="T41" fmla="*/ 2147483647 h 702"/>
              <a:gd name="T42" fmla="*/ 2147483647 w 283"/>
              <a:gd name="T43" fmla="*/ 2147483647 h 702"/>
              <a:gd name="T44" fmla="*/ 2147483647 w 283"/>
              <a:gd name="T45" fmla="*/ 2147483647 h 702"/>
              <a:gd name="T46" fmla="*/ 0 w 283"/>
              <a:gd name="T47" fmla="*/ 2147483647 h 702"/>
              <a:gd name="T48" fmla="*/ 0 w 283"/>
              <a:gd name="T49" fmla="*/ 2147483647 h 702"/>
              <a:gd name="T50" fmla="*/ 2147483647 w 283"/>
              <a:gd name="T51" fmla="*/ 2147483647 h 702"/>
              <a:gd name="T52" fmla="*/ 2147483647 w 283"/>
              <a:gd name="T53" fmla="*/ 2147483647 h 702"/>
              <a:gd name="T54" fmla="*/ 2147483647 w 283"/>
              <a:gd name="T55" fmla="*/ 2147483647 h 702"/>
              <a:gd name="T56" fmla="*/ 2147483647 w 283"/>
              <a:gd name="T57" fmla="*/ 2147483647 h 702"/>
              <a:gd name="T58" fmla="*/ 2147483647 w 283"/>
              <a:gd name="T59" fmla="*/ 2147483647 h 702"/>
              <a:gd name="T60" fmla="*/ 2147483647 w 283"/>
              <a:gd name="T61" fmla="*/ 2147483647 h 702"/>
              <a:gd name="T62" fmla="*/ 2147483647 w 283"/>
              <a:gd name="T63" fmla="*/ 2147483647 h 702"/>
              <a:gd name="T64" fmla="*/ 2147483647 w 283"/>
              <a:gd name="T65" fmla="*/ 2147483647 h 702"/>
              <a:gd name="T66" fmla="*/ 2147483647 w 283"/>
              <a:gd name="T67" fmla="*/ 2147483647 h 702"/>
              <a:gd name="T68" fmla="*/ 2147483647 w 283"/>
              <a:gd name="T69" fmla="*/ 2147483647 h 702"/>
              <a:gd name="T70" fmla="*/ 2147483647 w 283"/>
              <a:gd name="T71" fmla="*/ 2147483647 h 702"/>
              <a:gd name="T72" fmla="*/ 2147483647 w 283"/>
              <a:gd name="T73" fmla="*/ 2147483647 h 702"/>
              <a:gd name="T74" fmla="*/ 2147483647 w 283"/>
              <a:gd name="T75" fmla="*/ 2147483647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2" y="268"/>
                </a:lnTo>
                <a:lnTo>
                  <a:pt x="105" y="243"/>
                </a:lnTo>
                <a:lnTo>
                  <a:pt x="108" y="220"/>
                </a:lnTo>
                <a:lnTo>
                  <a:pt x="114" y="197"/>
                </a:lnTo>
                <a:lnTo>
                  <a:pt x="120" y="174"/>
                </a:lnTo>
                <a:lnTo>
                  <a:pt x="128" y="152"/>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5"/>
                </a:lnTo>
                <a:lnTo>
                  <a:pt x="283" y="667"/>
                </a:lnTo>
                <a:close/>
              </a:path>
            </a:pathLst>
          </a:custGeom>
          <a:solidFill>
            <a:srgbClr val="7030A0"/>
          </a:solidFill>
          <a:ln>
            <a:noFill/>
          </a:ln>
        </p:spPr>
        <p:txBody>
          <a:bodyPr/>
          <a:lstStyle/>
          <a:p>
            <a:pPr fontAlgn="base">
              <a:spcBef>
                <a:spcPct val="0"/>
              </a:spcBef>
              <a:spcAft>
                <a:spcPct val="0"/>
              </a:spcAft>
            </a:pPr>
            <a:endParaRPr lang="en-US" smtClean="0">
              <a:solidFill>
                <a:prstClr val="black"/>
              </a:solidFill>
              <a:cs typeface="Arial"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601960" y="1802336"/>
            <a:ext cx="1813016" cy="1748296"/>
          </a:xfrm>
          <a:prstGeom prst="ellipse">
            <a:avLst/>
          </a:prstGeom>
          <a:ln>
            <a:noFill/>
          </a:ln>
          <a:effectLst>
            <a:softEdge rad="1125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3632" y="2411413"/>
            <a:ext cx="1673336" cy="1719221"/>
          </a:xfrm>
          <a:prstGeom prst="ellipse">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3687904"/>
            <a:ext cx="1739656" cy="1798496"/>
          </a:xfrm>
          <a:prstGeom prst="ellipse">
            <a:avLst/>
          </a:prstGeom>
          <a:ln>
            <a:noFill/>
          </a:ln>
          <a:effectLst>
            <a:softEdge rad="11250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266" y="2389748"/>
            <a:ext cx="1981200" cy="1801251"/>
          </a:xfrm>
          <a:prstGeom prst="ellipse">
            <a:avLst/>
          </a:prstGeom>
          <a:ln>
            <a:noFill/>
          </a:ln>
          <a:effectLst>
            <a:softEdge rad="112500"/>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8558" y="3491748"/>
            <a:ext cx="1751576" cy="1890923"/>
          </a:xfrm>
          <a:prstGeom prst="ellipse">
            <a:avLst/>
          </a:prstGeom>
          <a:ln>
            <a:noFill/>
          </a:ln>
          <a:effectLst>
            <a:softEdge rad="112500"/>
          </a:effectLst>
        </p:spPr>
      </p:pic>
      <p:sp>
        <p:nvSpPr>
          <p:cNvPr id="4" name="Rectangle 3"/>
          <p:cNvSpPr/>
          <p:nvPr/>
        </p:nvSpPr>
        <p:spPr>
          <a:xfrm rot="15697342">
            <a:off x="477935" y="2714679"/>
            <a:ext cx="2712878" cy="1501936"/>
          </a:xfrm>
          <a:prstGeom prst="rect">
            <a:avLst/>
          </a:prstGeom>
          <a:noFill/>
        </p:spPr>
        <p:txBody>
          <a:bodyPr wrap="none" lIns="91440" tIns="45720" rIns="91440" bIns="45720">
            <a:prstTxWarp prst="textArchUp">
              <a:avLst>
                <a:gd name="adj" fmla="val 9042995"/>
              </a:avLst>
            </a:prstTxWarp>
            <a:spAutoFit/>
          </a:bodyPr>
          <a:lstStyle/>
          <a:p>
            <a:pPr algn="ctr"/>
            <a:r>
              <a:rPr lang="en-US" sz="2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Ngọc Bích</a:t>
            </a:r>
            <a:endPar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2" name="Rectangle 61"/>
          <p:cNvSpPr/>
          <p:nvPr/>
        </p:nvSpPr>
        <p:spPr>
          <a:xfrm rot="581421">
            <a:off x="2534401" y="1728736"/>
            <a:ext cx="2587809" cy="1830422"/>
          </a:xfrm>
          <a:prstGeom prst="rect">
            <a:avLst/>
          </a:prstGeom>
          <a:noFill/>
        </p:spPr>
        <p:txBody>
          <a:bodyPr wrap="square" lIns="91440" tIns="45720" rIns="91440" bIns="45720">
            <a:prstTxWarp prst="textArchUp">
              <a:avLst>
                <a:gd name="adj" fmla="val 7682829"/>
              </a:avLst>
            </a:prstTxWarp>
            <a:spAutoFit/>
          </a:bodyPr>
          <a:lstStyle/>
          <a:p>
            <a:pPr algn="ctr"/>
            <a:r>
              <a:rPr lang="en-US" sz="2400" smtClean="0">
                <a:latin typeface="Times New Roman" pitchFamily="18" charset="0"/>
                <a:cs typeface="Times New Roman" pitchFamily="18" charset="0"/>
              </a:rPr>
              <a:t>Phúc Diễm</a:t>
            </a:r>
            <a:endParaRPr lang="en-US" sz="2400">
              <a:latin typeface="Times New Roman" pitchFamily="18" charset="0"/>
              <a:cs typeface="Times New Roman" pitchFamily="18" charset="0"/>
            </a:endParaRPr>
          </a:p>
        </p:txBody>
      </p:sp>
      <p:sp>
        <p:nvSpPr>
          <p:cNvPr id="63" name="Rectangle 62"/>
          <p:cNvSpPr/>
          <p:nvPr/>
        </p:nvSpPr>
        <p:spPr>
          <a:xfrm rot="20988060">
            <a:off x="3869234" y="1807846"/>
            <a:ext cx="3369420" cy="1830422"/>
          </a:xfrm>
          <a:prstGeom prst="rect">
            <a:avLst/>
          </a:prstGeom>
          <a:noFill/>
        </p:spPr>
        <p:txBody>
          <a:bodyPr wrap="square" lIns="91440" tIns="45720" rIns="91440" bIns="45720">
            <a:prstTxWarp prst="textArchUp">
              <a:avLst>
                <a:gd name="adj" fmla="val 7682829"/>
              </a:avLst>
            </a:prstTxWarp>
            <a:spAutoFit/>
          </a:bodyPr>
          <a:lstStyle/>
          <a:p>
            <a:pPr algn="ctr"/>
            <a:r>
              <a:rPr lang="en-US" sz="2400" b="1" smtClean="0">
                <a:solidFill>
                  <a:srgbClr val="FFFF00"/>
                </a:solidFill>
                <a:latin typeface="Times New Roman" pitchFamily="18" charset="0"/>
                <a:cs typeface="Times New Roman" pitchFamily="18" charset="0"/>
              </a:rPr>
              <a:t>Thu Hằng</a:t>
            </a:r>
            <a:endParaRPr lang="en-US" sz="2400" b="1">
              <a:solidFill>
                <a:srgbClr val="FFFF00"/>
              </a:solidFill>
              <a:latin typeface="Times New Roman" pitchFamily="18" charset="0"/>
              <a:cs typeface="Times New Roman" pitchFamily="18" charset="0"/>
            </a:endParaRPr>
          </a:p>
        </p:txBody>
      </p:sp>
      <p:sp>
        <p:nvSpPr>
          <p:cNvPr id="64" name="Rectangle 63"/>
          <p:cNvSpPr/>
          <p:nvPr/>
        </p:nvSpPr>
        <p:spPr>
          <a:xfrm rot="5400000">
            <a:off x="6108552" y="2578249"/>
            <a:ext cx="2341562" cy="1452265"/>
          </a:xfrm>
          <a:prstGeom prst="rect">
            <a:avLst/>
          </a:prstGeom>
          <a:noFill/>
        </p:spPr>
        <p:txBody>
          <a:bodyPr wrap="square" lIns="91440" tIns="45720" rIns="91440" bIns="45720">
            <a:prstTxWarp prst="textArchUp">
              <a:avLst>
                <a:gd name="adj" fmla="val 8352302"/>
              </a:avLst>
            </a:prstTxWarp>
            <a:spAutoFit/>
          </a:bodyPr>
          <a:lstStyle/>
          <a:p>
            <a:pPr algn="ctr"/>
            <a:r>
              <a:rPr lang="en-US" sz="2400" b="1" smtClean="0">
                <a:solidFill>
                  <a:srgbClr val="FF0000"/>
                </a:solidFill>
                <a:latin typeface="Times New Roman" pitchFamily="18" charset="0"/>
                <a:cs typeface="Times New Roman" pitchFamily="18" charset="0"/>
              </a:rPr>
              <a:t>Nga My</a:t>
            </a:r>
            <a:endParaRPr lang="en-US" sz="2400" b="1">
              <a:solidFill>
                <a:srgbClr val="FF0000"/>
              </a:solidFill>
              <a:latin typeface="Times New Roman" pitchFamily="18" charset="0"/>
              <a:cs typeface="Times New Roman" pitchFamily="18" charset="0"/>
            </a:endParaRPr>
          </a:p>
        </p:txBody>
      </p:sp>
      <p:sp>
        <p:nvSpPr>
          <p:cNvPr id="65" name="Rectangle 64"/>
          <p:cNvSpPr/>
          <p:nvPr/>
        </p:nvSpPr>
        <p:spPr>
          <a:xfrm rot="6545170">
            <a:off x="3683090" y="3851263"/>
            <a:ext cx="4001503" cy="1452265"/>
          </a:xfrm>
          <a:prstGeom prst="rect">
            <a:avLst/>
          </a:prstGeom>
          <a:noFill/>
        </p:spPr>
        <p:txBody>
          <a:bodyPr wrap="square" lIns="91440" tIns="45720" rIns="91440" bIns="45720">
            <a:prstTxWarp prst="textArchUp">
              <a:avLst>
                <a:gd name="adj" fmla="val 6990664"/>
              </a:avLst>
            </a:prstTxWarp>
            <a:spAutoFit/>
          </a:bodyPr>
          <a:lstStyle/>
          <a:p>
            <a:pPr algn="ctr"/>
            <a:r>
              <a:rPr lang="en-US" sz="24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Thu Thảo</a:t>
            </a:r>
            <a:endParaRPr lang="en-US" sz="24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
        <p:nvSpPr>
          <p:cNvPr id="66" name="Rectangle 65"/>
          <p:cNvSpPr/>
          <p:nvPr/>
        </p:nvSpPr>
        <p:spPr>
          <a:xfrm rot="15697342">
            <a:off x="2198777" y="3893653"/>
            <a:ext cx="2712878" cy="1501936"/>
          </a:xfrm>
          <a:prstGeom prst="rect">
            <a:avLst/>
          </a:prstGeom>
          <a:noFill/>
        </p:spPr>
        <p:txBody>
          <a:bodyPr wrap="none" lIns="91440" tIns="45720" rIns="91440" bIns="45720">
            <a:prstTxWarp prst="textArchUp">
              <a:avLst>
                <a:gd name="adj" fmla="val 9042995"/>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Thị Thảo</a:t>
            </a:r>
            <a:endParaRPr lang="en-US" sz="24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5138" y="2025178"/>
            <a:ext cx="1566862" cy="1525453"/>
          </a:xfrm>
          <a:prstGeom prst="ellipse">
            <a:avLst/>
          </a:prstGeom>
        </p:spPr>
      </p:pic>
    </p:spTree>
    <p:extLst>
      <p:ext uri="{BB962C8B-B14F-4D97-AF65-F5344CB8AC3E}">
        <p14:creationId xmlns:p14="http://schemas.microsoft.com/office/powerpoint/2010/main" val="59761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rgbClr val="002060"/>
          </a:solidFill>
        </p:spPr>
        <p:txBody>
          <a:bodyPr>
            <a:noAutofit/>
          </a:bodyPr>
          <a:lstStyle/>
          <a:p>
            <a:r>
              <a:rPr lang="en-US" b="1" smtClean="0">
                <a:solidFill>
                  <a:schemeClr val="bg1"/>
                </a:solidFill>
                <a:latin typeface="Times New Roman" pitchFamily="18" charset="0"/>
                <a:cs typeface="Times New Roman" pitchFamily="18" charset="0"/>
              </a:rPr>
              <a:t> TỔNG QUAN</a:t>
            </a:r>
            <a:endParaRPr lang="en-US" b="1" dirty="0">
              <a:solidFill>
                <a:schemeClr val="bg1"/>
              </a:solidFill>
              <a:latin typeface="Times New Roman" pitchFamily="18" charset="0"/>
              <a:cs typeface="Times New Roman" pitchFamily="18" charset="0"/>
            </a:endParaRPr>
          </a:p>
        </p:txBody>
      </p:sp>
      <p:sp>
        <p:nvSpPr>
          <p:cNvPr id="3" name="TextBox 2"/>
          <p:cNvSpPr txBox="1"/>
          <p:nvPr/>
        </p:nvSpPr>
        <p:spPr>
          <a:xfrm>
            <a:off x="72571" y="845234"/>
            <a:ext cx="4267200" cy="646331"/>
          </a:xfrm>
          <a:prstGeom prst="rect">
            <a:avLst/>
          </a:prstGeom>
          <a:noFill/>
        </p:spPr>
        <p:txBody>
          <a:bodyPr wrap="square" rtlCol="0">
            <a:spAutoFit/>
          </a:bodyPr>
          <a:lstStyle/>
          <a:p>
            <a:r>
              <a:rPr lang="en-US" sz="3600" b="1" smtClean="0">
                <a:solidFill>
                  <a:srgbClr val="FF0000"/>
                </a:solidFill>
                <a:latin typeface="Times New Roman" pitchFamily="18" charset="0"/>
                <a:cs typeface="Times New Roman" pitchFamily="18" charset="0"/>
              </a:rPr>
              <a:t>SINH LÝ BỆNH</a:t>
            </a:r>
            <a:endParaRPr lang="en-US" sz="3600">
              <a:solidFill>
                <a:srgbClr val="FF0000"/>
              </a:solidFill>
            </a:endParaRPr>
          </a:p>
        </p:txBody>
      </p:sp>
      <p:sp>
        <p:nvSpPr>
          <p:cNvPr id="7" name="Content Placeholder 2"/>
          <p:cNvSpPr>
            <a:spLocks noGrp="1"/>
          </p:cNvSpPr>
          <p:nvPr>
            <p:ph idx="1"/>
          </p:nvPr>
        </p:nvSpPr>
        <p:spPr>
          <a:xfrm>
            <a:off x="457200" y="1600200"/>
            <a:ext cx="4038600" cy="4525963"/>
          </a:xfrm>
        </p:spPr>
        <p:txBody>
          <a:bodyPr/>
          <a:lstStyle/>
          <a:p>
            <a:pPr algn="just"/>
            <a:r>
              <a:rPr lang="vi-VN" sz="3200" b="1" u="sng" dirty="0" smtClean="0">
                <a:latin typeface="Times New Roman" pitchFamily="18" charset="0"/>
                <a:cs typeface="Times New Roman" pitchFamily="18" charset="0"/>
              </a:rPr>
              <a:t>Cơ chế OAP</a:t>
            </a:r>
            <a:r>
              <a:rPr lang="vi-VN" sz="3200" dirty="0" smtClean="0">
                <a:latin typeface="Times New Roman" pitchFamily="18" charset="0"/>
                <a:cs typeface="Times New Roman" pitchFamily="18" charset="0"/>
              </a:rPr>
              <a:t>: Khi chất lỏng ở khoảng kẽ tăng và gây sức ép làm tan rã các chỗ nối màng phế nang, sẽ làm ngập lụt phế nang và dẫn tới phù phổi.</a:t>
            </a:r>
          </a:p>
          <a:p>
            <a:pPr algn="just"/>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76400"/>
            <a:ext cx="4191000" cy="3810000"/>
          </a:xfrm>
          <a:prstGeom prst="rect">
            <a:avLst/>
          </a:prstGeom>
        </p:spPr>
      </p:pic>
    </p:spTree>
    <p:extLst>
      <p:ext uri="{BB962C8B-B14F-4D97-AF65-F5344CB8AC3E}">
        <p14:creationId xmlns:p14="http://schemas.microsoft.com/office/powerpoint/2010/main" val="33471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rgbClr val="002060"/>
          </a:solidFill>
        </p:spPr>
        <p:txBody>
          <a:bodyPr>
            <a:noAutofit/>
          </a:bodyPr>
          <a:lstStyle/>
          <a:p>
            <a:r>
              <a:rPr lang="en-US" b="1" smtClean="0">
                <a:solidFill>
                  <a:schemeClr val="bg1"/>
                </a:solidFill>
                <a:latin typeface="Times New Roman" pitchFamily="18" charset="0"/>
                <a:cs typeface="Times New Roman" pitchFamily="18" charset="0"/>
              </a:rPr>
              <a:t> TỔNG QUAN</a:t>
            </a:r>
            <a:endParaRPr lang="en-US" b="1" dirty="0">
              <a:solidFill>
                <a:schemeClr val="bg1"/>
              </a:solidFill>
              <a:latin typeface="Times New Roman" pitchFamily="18" charset="0"/>
              <a:cs typeface="Times New Roman" pitchFamily="18" charset="0"/>
            </a:endParaRPr>
          </a:p>
        </p:txBody>
      </p:sp>
      <p:sp>
        <p:nvSpPr>
          <p:cNvPr id="3" name="TextBox 2"/>
          <p:cNvSpPr txBox="1"/>
          <p:nvPr/>
        </p:nvSpPr>
        <p:spPr>
          <a:xfrm>
            <a:off x="72571" y="845234"/>
            <a:ext cx="4267200" cy="646331"/>
          </a:xfrm>
          <a:prstGeom prst="rect">
            <a:avLst/>
          </a:prstGeom>
          <a:noFill/>
        </p:spPr>
        <p:txBody>
          <a:bodyPr wrap="square" rtlCol="0">
            <a:spAutoFit/>
          </a:bodyPr>
          <a:lstStyle/>
          <a:p>
            <a:r>
              <a:rPr lang="en-US" sz="3600" b="1" smtClean="0">
                <a:solidFill>
                  <a:srgbClr val="FF0000"/>
                </a:solidFill>
                <a:latin typeface="Times New Roman" pitchFamily="18" charset="0"/>
                <a:cs typeface="Times New Roman" pitchFamily="18" charset="0"/>
              </a:rPr>
              <a:t>SINH LÝ BỆNH</a:t>
            </a:r>
            <a:endParaRPr lang="en-US" sz="3600">
              <a:solidFill>
                <a:srgbClr val="FF0000"/>
              </a:solidFill>
            </a:endParaRPr>
          </a:p>
        </p:txBody>
      </p:sp>
      <p:sp>
        <p:nvSpPr>
          <p:cNvPr id="7" name="Content Placeholder 2"/>
          <p:cNvSpPr>
            <a:spLocks noGrp="1"/>
          </p:cNvSpPr>
          <p:nvPr>
            <p:ph idx="1"/>
          </p:nvPr>
        </p:nvSpPr>
        <p:spPr/>
        <p:txBody>
          <a:bodyPr/>
          <a:lstStyle/>
          <a:p>
            <a:r>
              <a:rPr lang="vi-VN" dirty="0">
                <a:latin typeface="Times New Roman" pitchFamily="18" charset="0"/>
                <a:ea typeface="宋体" pitchFamily="2" charset="-122"/>
              </a:rPr>
              <a:t>Tiến triển của Phù phổi cấp theo các giai đoạn trên giải phẫu bệnh</a:t>
            </a:r>
            <a:r>
              <a:rPr lang="en-US" dirty="0" smtClean="0">
                <a:latin typeface="Times New Roman" pitchFamily="18" charset="0"/>
                <a:ea typeface="宋体" pitchFamily="2" charset="-122"/>
              </a:rPr>
              <a:t>:</a:t>
            </a:r>
            <a:endParaRPr lang="en-US" dirty="0"/>
          </a:p>
        </p:txBody>
      </p:sp>
      <p:graphicFrame>
        <p:nvGraphicFramePr>
          <p:cNvPr id="4" name="Diagram 3"/>
          <p:cNvGraphicFramePr/>
          <p:nvPr>
            <p:extLst>
              <p:ext uri="{D42A27DB-BD31-4B8C-83A1-F6EECF244321}">
                <p14:modId xmlns:p14="http://schemas.microsoft.com/office/powerpoint/2010/main" val="3814069729"/>
              </p:ext>
            </p:extLst>
          </p:nvPr>
        </p:nvGraphicFramePr>
        <p:xfrm>
          <a:off x="72571" y="1828800"/>
          <a:ext cx="876663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7541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105400"/>
          </a:xfrm>
        </p:spPr>
        <p:txBody>
          <a:bodyPr>
            <a:noAutofit/>
          </a:bodyPr>
          <a:lstStyle/>
          <a:p>
            <a:pPr marL="0" indent="0" algn="just">
              <a:buNone/>
            </a:pPr>
            <a:r>
              <a:rPr lang="vi-VN" sz="2700" dirty="0" smtClean="0">
                <a:latin typeface="Times New Roman" pitchFamily="18" charset="0"/>
                <a:cs typeface="Times New Roman" pitchFamily="18" charset="0"/>
              </a:rPr>
              <a:t>Có </a:t>
            </a:r>
            <a:r>
              <a:rPr lang="vi-VN" sz="2700" dirty="0">
                <a:latin typeface="Times New Roman" pitchFamily="18" charset="0"/>
                <a:cs typeface="Times New Roman" pitchFamily="18" charset="0"/>
              </a:rPr>
              <a:t>thể nằm trong 6 lý do </a:t>
            </a:r>
            <a:r>
              <a:rPr lang="vi-VN" sz="2700" dirty="0" smtClean="0">
                <a:latin typeface="Times New Roman" pitchFamily="18" charset="0"/>
                <a:cs typeface="Times New Roman" pitchFamily="18" charset="0"/>
              </a:rPr>
              <a:t>sau:</a:t>
            </a:r>
            <a:endParaRPr lang="en-US" sz="2700" dirty="0">
              <a:latin typeface="Times New Roman" pitchFamily="18" charset="0"/>
              <a:cs typeface="Times New Roman" pitchFamily="18" charset="0"/>
            </a:endParaRPr>
          </a:p>
          <a:p>
            <a:pPr marL="457200" indent="-457200" algn="just">
              <a:buFont typeface="+mj-lt"/>
              <a:buAutoNum type="arabicPeriod"/>
            </a:pPr>
            <a:r>
              <a:rPr lang="vi-VN" sz="2700" dirty="0" smtClean="0">
                <a:latin typeface="Times New Roman" pitchFamily="18" charset="0"/>
                <a:cs typeface="Times New Roman" pitchFamily="18" charset="0"/>
              </a:rPr>
              <a:t>Do </a:t>
            </a:r>
            <a:r>
              <a:rPr lang="vi-VN" sz="2700" b="1" dirty="0">
                <a:latin typeface="Times New Roman" pitchFamily="18" charset="0"/>
                <a:cs typeface="Times New Roman" pitchFamily="18" charset="0"/>
              </a:rPr>
              <a:t>tính thấm mao quản biến </a:t>
            </a:r>
            <a:r>
              <a:rPr lang="vi-VN" sz="2700" b="1" dirty="0" smtClean="0">
                <a:latin typeface="Times New Roman" pitchFamily="18" charset="0"/>
                <a:cs typeface="Times New Roman" pitchFamily="18" charset="0"/>
              </a:rPr>
              <a:t>đổi</a:t>
            </a:r>
            <a:endParaRPr lang="en-US" sz="2700" dirty="0" smtClean="0">
              <a:latin typeface="Times New Roman" pitchFamily="18" charset="0"/>
              <a:cs typeface="Times New Roman" pitchFamily="18" charset="0"/>
            </a:endParaRPr>
          </a:p>
          <a:p>
            <a:pPr marL="457200" indent="-457200" algn="just">
              <a:buFont typeface="+mj-lt"/>
              <a:buAutoNum type="arabicPeriod"/>
            </a:pPr>
            <a:r>
              <a:rPr lang="vi-VN" sz="2700" dirty="0" smtClean="0">
                <a:latin typeface="Times New Roman" pitchFamily="18" charset="0"/>
                <a:cs typeface="Times New Roman" pitchFamily="18" charset="0"/>
              </a:rPr>
              <a:t>Do </a:t>
            </a:r>
            <a:r>
              <a:rPr lang="vi-VN" sz="2700" b="1" dirty="0">
                <a:latin typeface="Times New Roman" pitchFamily="18" charset="0"/>
                <a:cs typeface="Times New Roman" pitchFamily="18" charset="0"/>
              </a:rPr>
              <a:t>áp lực mao mạch phổi gia </a:t>
            </a:r>
            <a:r>
              <a:rPr lang="vi-VN" sz="2700" b="1" dirty="0" smtClean="0">
                <a:latin typeface="Times New Roman" pitchFamily="18" charset="0"/>
                <a:cs typeface="Times New Roman" pitchFamily="18" charset="0"/>
              </a:rPr>
              <a:t>tăng</a:t>
            </a:r>
            <a:endParaRPr lang="en-US" sz="2700" dirty="0">
              <a:latin typeface="Times New Roman" pitchFamily="18" charset="0"/>
              <a:cs typeface="Times New Roman" pitchFamily="18" charset="0"/>
            </a:endParaRPr>
          </a:p>
          <a:p>
            <a:pPr marL="457200" indent="-457200" algn="just">
              <a:buFont typeface="+mj-lt"/>
              <a:buAutoNum type="arabicPeriod"/>
            </a:pPr>
            <a:r>
              <a:rPr lang="vi-VN" sz="2700" dirty="0" smtClean="0">
                <a:latin typeface="Times New Roman" pitchFamily="18" charset="0"/>
                <a:cs typeface="Times New Roman" pitchFamily="18" charset="0"/>
              </a:rPr>
              <a:t>Do </a:t>
            </a:r>
            <a:r>
              <a:rPr lang="vi-VN" sz="2700" b="1" dirty="0">
                <a:latin typeface="Times New Roman" pitchFamily="18" charset="0"/>
                <a:cs typeface="Times New Roman" pitchFamily="18" charset="0"/>
              </a:rPr>
              <a:t>giảm áp suất keo</a:t>
            </a:r>
            <a:r>
              <a:rPr lang="vi-VN" sz="2700" dirty="0">
                <a:latin typeface="Times New Roman" pitchFamily="18" charset="0"/>
                <a:cs typeface="Times New Roman" pitchFamily="18" charset="0"/>
              </a:rPr>
              <a:t> như trong giảm anbumin-huyết</a:t>
            </a:r>
            <a:r>
              <a:rPr lang="vi-VN" sz="2700" dirty="0" smtClean="0">
                <a:latin typeface="Times New Roman" pitchFamily="18" charset="0"/>
                <a:cs typeface="Times New Roman" pitchFamily="18" charset="0"/>
              </a:rPr>
              <a:t>.</a:t>
            </a:r>
            <a:endParaRPr lang="en-US" sz="2700" dirty="0" smtClean="0">
              <a:latin typeface="Times New Roman" pitchFamily="18" charset="0"/>
              <a:cs typeface="Times New Roman" pitchFamily="18" charset="0"/>
            </a:endParaRPr>
          </a:p>
          <a:p>
            <a:pPr marL="457200" indent="-457200" algn="just">
              <a:buFont typeface="+mj-lt"/>
              <a:buAutoNum type="arabicPeriod"/>
            </a:pPr>
            <a:r>
              <a:rPr lang="vi-VN" sz="2700" dirty="0" smtClean="0">
                <a:latin typeface="Times New Roman" pitchFamily="18" charset="0"/>
                <a:cs typeface="Times New Roman" pitchFamily="18" charset="0"/>
              </a:rPr>
              <a:t>Do </a:t>
            </a:r>
            <a:r>
              <a:rPr lang="vi-VN" sz="2700" b="1" dirty="0">
                <a:latin typeface="Times New Roman" pitchFamily="18" charset="0"/>
                <a:cs typeface="Times New Roman" pitchFamily="18" charset="0"/>
              </a:rPr>
              <a:t>suy hệ thống bạch huyết</a:t>
            </a:r>
            <a:r>
              <a:rPr lang="vi-VN" sz="2700" dirty="0" smtClean="0">
                <a:latin typeface="Times New Roman" pitchFamily="18" charset="0"/>
                <a:cs typeface="Times New Roman" pitchFamily="18" charset="0"/>
              </a:rPr>
              <a:t>.</a:t>
            </a:r>
            <a:endParaRPr lang="vi-VN" sz="2700" dirty="0">
              <a:latin typeface="Times New Roman" pitchFamily="18" charset="0"/>
              <a:cs typeface="Times New Roman" pitchFamily="18" charset="0"/>
            </a:endParaRPr>
          </a:p>
          <a:p>
            <a:pPr marL="457200" indent="-457200" algn="just">
              <a:buFont typeface="+mj-lt"/>
              <a:buAutoNum type="arabicPeriod"/>
            </a:pPr>
            <a:r>
              <a:rPr lang="vi-VN" sz="2700" dirty="0" smtClean="0">
                <a:latin typeface="Times New Roman" pitchFamily="18" charset="0"/>
                <a:cs typeface="Times New Roman" pitchFamily="18" charset="0"/>
              </a:rPr>
              <a:t>Do </a:t>
            </a:r>
            <a:r>
              <a:rPr lang="vi-VN" sz="2700" b="1" dirty="0">
                <a:latin typeface="Times New Roman" pitchFamily="18" charset="0"/>
                <a:cs typeface="Times New Roman" pitchFamily="18" charset="0"/>
              </a:rPr>
              <a:t>áp lực màng phổi quá âm</a:t>
            </a:r>
            <a:r>
              <a:rPr lang="vi-VN" sz="2700" dirty="0">
                <a:latin typeface="Times New Roman" pitchFamily="18" charset="0"/>
                <a:cs typeface="Times New Roman" pitchFamily="18" charset="0"/>
              </a:rPr>
              <a:t> với thể tích cuối thì thở ra quá tăng.</a:t>
            </a:r>
          </a:p>
          <a:p>
            <a:pPr marL="457200" indent="-457200" algn="just">
              <a:buFont typeface="+mj-lt"/>
              <a:buAutoNum type="arabicPeriod"/>
            </a:pPr>
            <a:r>
              <a:rPr lang="vi-VN" sz="2700" dirty="0" smtClean="0">
                <a:latin typeface="Times New Roman" pitchFamily="18" charset="0"/>
                <a:cs typeface="Times New Roman" pitchFamily="18" charset="0"/>
              </a:rPr>
              <a:t>Do </a:t>
            </a:r>
            <a:r>
              <a:rPr lang="vi-VN" sz="2700" b="1" dirty="0">
                <a:latin typeface="Times New Roman" pitchFamily="18" charset="0"/>
                <a:cs typeface="Times New Roman" pitchFamily="18" charset="0"/>
              </a:rPr>
              <a:t>những cơ chế chưa biết rõ</a:t>
            </a:r>
            <a:r>
              <a:rPr lang="vi-VN" sz="2700" dirty="0">
                <a:latin typeface="Times New Roman" pitchFamily="18" charset="0"/>
                <a:cs typeface="Times New Roman" pitchFamily="18" charset="0"/>
              </a:rPr>
              <a:t>, như phù phổi độ cao (HAPE), phù phổi thần kinh, shock heroin hay quá liều các thuốc, nghẽn mạch phổi, động kinh, khử rung, chất gây mê...</a:t>
            </a:r>
          </a:p>
          <a:p>
            <a:pPr marL="0" indent="0" algn="just">
              <a:buNone/>
            </a:pPr>
            <a:endParaRPr lang="en-US" sz="2700" dirty="0">
              <a:latin typeface="Times New Roman" pitchFamily="18" charset="0"/>
              <a:cs typeface="Times New Roman" pitchFamily="18" charset="0"/>
            </a:endParaRPr>
          </a:p>
        </p:txBody>
      </p:sp>
      <p:sp>
        <p:nvSpPr>
          <p:cNvPr id="5" name="Title 1"/>
          <p:cNvSpPr txBox="1">
            <a:spLocks/>
          </p:cNvSpPr>
          <p:nvPr/>
        </p:nvSpPr>
        <p:spPr>
          <a:xfrm>
            <a:off x="0" y="0"/>
            <a:ext cx="9144000" cy="838200"/>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 TỔNG QUAN</a:t>
            </a:r>
            <a:endParaRPr lang="en-US" b="1" dirty="0">
              <a:solidFill>
                <a:schemeClr val="bg1"/>
              </a:solidFill>
              <a:latin typeface="Times New Roman" pitchFamily="18" charset="0"/>
              <a:cs typeface="Times New Roman" pitchFamily="18" charset="0"/>
            </a:endParaRPr>
          </a:p>
        </p:txBody>
      </p:sp>
      <p:sp>
        <p:nvSpPr>
          <p:cNvPr id="6" name="TextBox 5"/>
          <p:cNvSpPr txBox="1"/>
          <p:nvPr/>
        </p:nvSpPr>
        <p:spPr>
          <a:xfrm>
            <a:off x="0" y="877669"/>
            <a:ext cx="4267200" cy="646331"/>
          </a:xfrm>
          <a:prstGeom prst="rect">
            <a:avLst/>
          </a:prstGeom>
          <a:noFill/>
        </p:spPr>
        <p:txBody>
          <a:bodyPr wrap="square" rtlCol="0">
            <a:spAutoFit/>
          </a:bodyPr>
          <a:lstStyle/>
          <a:p>
            <a:r>
              <a:rPr lang="en-US" sz="3600" b="1" smtClean="0">
                <a:solidFill>
                  <a:srgbClr val="FF0000"/>
                </a:solidFill>
                <a:latin typeface="Times New Roman" pitchFamily="18" charset="0"/>
                <a:cs typeface="Times New Roman" pitchFamily="18" charset="0"/>
              </a:rPr>
              <a:t>BỆNH LÝ HỌC </a:t>
            </a:r>
            <a:endParaRPr lang="en-US" sz="3600">
              <a:solidFill>
                <a:srgbClr val="FF0000"/>
              </a:solidFill>
            </a:endParaRPr>
          </a:p>
        </p:txBody>
      </p:sp>
    </p:spTree>
    <p:extLst>
      <p:ext uri="{BB962C8B-B14F-4D97-AF65-F5344CB8AC3E}">
        <p14:creationId xmlns:p14="http://schemas.microsoft.com/office/powerpoint/2010/main" val="3674307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724400" cy="4876800"/>
          </a:xfrm>
        </p:spPr>
        <p:txBody>
          <a:bodyPr>
            <a:normAutofit/>
          </a:bodyPr>
          <a:lstStyle/>
          <a:p>
            <a:pPr algn="just"/>
            <a:r>
              <a:rPr lang="en-US" sz="2800" b="1" dirty="0" err="1" smtClean="0">
                <a:latin typeface="Times New Roman" pitchFamily="18" charset="0"/>
                <a:cs typeface="Times New Roman" pitchFamily="18" charset="0"/>
              </a:rPr>
              <a:t>Đột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ngột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tiến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triển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nhanh</a:t>
            </a:r>
            <a:endParaRPr lang="en-US" sz="2800" b="1" dirty="0" smtClean="0">
              <a:latin typeface="Times New Roman" pitchFamily="18" charset="0"/>
              <a:cs typeface="Times New Roman" pitchFamily="18" charset="0"/>
            </a:endParaRPr>
          </a:p>
          <a:p>
            <a:pPr algn="just"/>
            <a:r>
              <a:rPr lang="en-US" sz="2800" b="1" dirty="0" err="1" smtClean="0">
                <a:latin typeface="Times New Roman" pitchFamily="18" charset="0"/>
                <a:cs typeface="Times New Roman" pitchFamily="18" charset="0"/>
              </a:rPr>
              <a:t>Thở</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nhanh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nằm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ngồi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giường</a:t>
            </a:r>
            <a:r>
              <a:rPr lang="en-US" sz="2800" dirty="0" smtClean="0">
                <a:latin typeface="Times New Roman" pitchFamily="18" charset="0"/>
                <a:cs typeface="Times New Roman" pitchFamily="18" charset="0"/>
              </a:rPr>
              <a:t>.</a:t>
            </a:r>
          </a:p>
          <a:p>
            <a:pPr marL="0" indent="0" algn="just">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50-60  </a:t>
            </a:r>
            <a:r>
              <a:rPr lang="en-US" sz="2800" dirty="0" err="1" smtClean="0">
                <a:latin typeface="Times New Roman" pitchFamily="18" charset="0"/>
                <a:cs typeface="Times New Roman" pitchFamily="18" charset="0"/>
              </a:rPr>
              <a:t>lần</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phút</a:t>
            </a:r>
            <a:r>
              <a:rPr lang="en-US" sz="2800" dirty="0" smtClean="0">
                <a:latin typeface="Times New Roman" pitchFamily="18" charset="0"/>
                <a:cs typeface="Times New Roman" pitchFamily="18" charset="0"/>
              </a:rPr>
              <a:t>)</a:t>
            </a:r>
          </a:p>
          <a:p>
            <a:pPr algn="just"/>
            <a:r>
              <a:rPr lang="en-US" sz="2800" b="1" dirty="0" smtClean="0">
                <a:latin typeface="Times New Roman" pitchFamily="18" charset="0"/>
                <a:cs typeface="Times New Roman" pitchFamily="18" charset="0"/>
              </a:rPr>
              <a:t>Ho </a:t>
            </a:r>
            <a:r>
              <a:rPr lang="en-US" sz="2800" b="1" dirty="0" err="1" smtClean="0">
                <a:latin typeface="Times New Roman" pitchFamily="18" charset="0"/>
                <a:cs typeface="Times New Roman" pitchFamily="18" charset="0"/>
              </a:rPr>
              <a:t>liên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tục</a:t>
            </a:r>
            <a:r>
              <a:rPr lang="en-US" sz="2800" b="1" dirty="0" smtClean="0">
                <a:latin typeface="Times New Roman" pitchFamily="18" charset="0"/>
                <a:cs typeface="Times New Roman" pitchFamily="18" charset="0"/>
              </a:rPr>
              <a:t>, ho </a:t>
            </a:r>
            <a:r>
              <a:rPr lang="en-US" sz="2800" b="1" dirty="0" err="1" smtClean="0">
                <a:latin typeface="Times New Roman" pitchFamily="18" charset="0"/>
                <a:cs typeface="Times New Roman" pitchFamily="18" charset="0"/>
              </a:rPr>
              <a:t>ra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bọt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hồng</a:t>
            </a:r>
            <a:r>
              <a:rPr lang="en-US" sz="2800" b="1" dirty="0" smtClean="0">
                <a:latin typeface="Times New Roman" pitchFamily="18" charset="0"/>
                <a:cs typeface="Times New Roman" pitchFamily="18" charset="0"/>
              </a:rPr>
              <a:t>.</a:t>
            </a:r>
          </a:p>
          <a:p>
            <a:pPr algn="just"/>
            <a:r>
              <a:rPr lang="en-US" sz="2800" b="1" dirty="0" err="1" smtClean="0">
                <a:latin typeface="Times New Roman" pitchFamily="18" charset="0"/>
                <a:cs typeface="Times New Roman" pitchFamily="18" charset="0"/>
              </a:rPr>
              <a:t>Tĩnh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mạch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nổi</a:t>
            </a:r>
            <a:r>
              <a:rPr lang="en-US" sz="2800" b="1" dirty="0" smtClean="0">
                <a:latin typeface="Times New Roman" pitchFamily="18" charset="0"/>
                <a:cs typeface="Times New Roman" pitchFamily="18" charset="0"/>
              </a:rPr>
              <a:t>.</a:t>
            </a:r>
          </a:p>
          <a:p>
            <a:pPr algn="just"/>
            <a:r>
              <a:rPr lang="en-US" sz="2800" dirty="0" err="1" smtClean="0">
                <a:latin typeface="Times New Roman" pitchFamily="18" charset="0"/>
                <a:cs typeface="Times New Roman" pitchFamily="18" charset="0"/>
              </a:rPr>
              <a:t>Nhịp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nhanh</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(100-140 </a:t>
            </a:r>
            <a:r>
              <a:rPr lang="en-US" sz="2800" b="1" dirty="0" err="1" smtClean="0">
                <a:latin typeface="Times New Roman" pitchFamily="18" charset="0"/>
                <a:cs typeface="Times New Roman" pitchFamily="18" charset="0"/>
              </a:rPr>
              <a:t>lần</a:t>
            </a:r>
            <a:r>
              <a:rPr lang="en-US" sz="2800" b="1" dirty="0"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phút</a:t>
            </a:r>
            <a:r>
              <a:rPr lang="en-US" sz="2800" b="1"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nghe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nhịp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ngựa</a:t>
            </a:r>
            <a:r>
              <a:rPr lang="en-US" sz="2800" dirty="0" smtClean="0">
                <a:latin typeface="Times New Roman" pitchFamily="18" charset="0"/>
                <a:cs typeface="Times New Roman" pitchFamily="18" charset="0"/>
              </a:rPr>
              <a:t> phi.</a:t>
            </a:r>
          </a:p>
          <a:p>
            <a:pPr algn="just">
              <a:buNone/>
            </a:pPr>
            <a:endParaRPr lang="en-US" sz="2800" dirty="0">
              <a:latin typeface="Times New Roman" pitchFamily="18" charset="0"/>
              <a:cs typeface="Times New Roman" pitchFamily="18" charset="0"/>
            </a:endParaRPr>
          </a:p>
        </p:txBody>
      </p:sp>
      <p:pic>
        <p:nvPicPr>
          <p:cNvPr id="4" name="Picture 3" descr="images.jpg"/>
          <p:cNvPicPr>
            <a:picLocks noChangeAspect="1"/>
          </p:cNvPicPr>
          <p:nvPr/>
        </p:nvPicPr>
        <p:blipFill>
          <a:blip r:embed="rId2" cstate="print"/>
          <a:stretch>
            <a:fillRect/>
          </a:stretch>
        </p:blipFill>
        <p:spPr>
          <a:xfrm>
            <a:off x="5257800" y="1752600"/>
            <a:ext cx="3352800" cy="4114800"/>
          </a:xfrm>
          <a:prstGeom prst="rect">
            <a:avLst/>
          </a:prstGeom>
        </p:spPr>
      </p:pic>
      <p:sp>
        <p:nvSpPr>
          <p:cNvPr id="5"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TRIỆU CHỨNG</a:t>
            </a:r>
            <a:endParaRPr lang="en-US" b="1" dirty="0">
              <a:solidFill>
                <a:schemeClr val="bg1"/>
              </a:solidFill>
              <a:latin typeface="Times New Roman" pitchFamily="18" charset="0"/>
              <a:cs typeface="Times New Roman" pitchFamily="18" charset="0"/>
            </a:endParaRPr>
          </a:p>
        </p:txBody>
      </p:sp>
      <p:sp>
        <p:nvSpPr>
          <p:cNvPr id="7" name="TextBox 6"/>
          <p:cNvSpPr txBox="1"/>
          <p:nvPr/>
        </p:nvSpPr>
        <p:spPr>
          <a:xfrm>
            <a:off x="0" y="877669"/>
            <a:ext cx="4267200" cy="646331"/>
          </a:xfrm>
          <a:prstGeom prst="rect">
            <a:avLst/>
          </a:prstGeom>
          <a:noFill/>
        </p:spPr>
        <p:txBody>
          <a:bodyPr wrap="square" rtlCol="0">
            <a:spAutoFit/>
          </a:bodyPr>
          <a:lstStyle/>
          <a:p>
            <a:r>
              <a:rPr lang="en-US" sz="3600" b="1" smtClean="0">
                <a:solidFill>
                  <a:srgbClr val="FF0000"/>
                </a:solidFill>
                <a:latin typeface="Times New Roman" pitchFamily="18" charset="0"/>
                <a:cs typeface="Times New Roman" pitchFamily="18" charset="0"/>
              </a:rPr>
              <a:t>LÂM SÀNG </a:t>
            </a:r>
            <a:endParaRPr lang="en-US" sz="3600">
              <a:solidFill>
                <a:srgbClr val="FF0000"/>
              </a:solidFill>
            </a:endParaRPr>
          </a:p>
        </p:txBody>
      </p:sp>
    </p:spTree>
    <p:extLst>
      <p:ext uri="{BB962C8B-B14F-4D97-AF65-F5344CB8AC3E}">
        <p14:creationId xmlns:p14="http://schemas.microsoft.com/office/powerpoint/2010/main" val="2886826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495800" cy="4525963"/>
          </a:xfrm>
        </p:spPr>
        <p:txBody>
          <a:bodyPr>
            <a:normAutofit fontScale="77500" lnSpcReduction="20000"/>
          </a:bodyPr>
          <a:lstStyle/>
          <a:p>
            <a:r>
              <a:rPr lang="en-US" sz="4000" dirty="0" err="1" smtClean="0">
                <a:latin typeface="Times New Roman" pitchFamily="18" charset="0"/>
                <a:cs typeface="Times New Roman" pitchFamily="18" charset="0"/>
              </a:rPr>
              <a:t>Huyết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áp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hạ</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tụt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kẹp</a:t>
            </a:r>
            <a:endParaRPr lang="en-US" sz="4000" dirty="0" smtClean="0">
              <a:latin typeface="Times New Roman" pitchFamily="18" charset="0"/>
              <a:cs typeface="Times New Roman" pitchFamily="18" charset="0"/>
            </a:endParaRPr>
          </a:p>
          <a:p>
            <a:r>
              <a:rPr lang="en-US" sz="4000" dirty="0" err="1" smtClean="0">
                <a:latin typeface="Times New Roman" pitchFamily="18" charset="0"/>
                <a:cs typeface="Times New Roman" pitchFamily="18" charset="0"/>
              </a:rPr>
              <a:t>Nghe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phổi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b="1" dirty="0" smtClean="0">
                <a:latin typeface="Times New Roman" pitchFamily="18" charset="0"/>
                <a:cs typeface="Times New Roman" pitchFamily="18" charset="0"/>
              </a:rPr>
              <a:t>rale </a:t>
            </a:r>
            <a:r>
              <a:rPr lang="en-US" sz="4000" b="1" dirty="0" err="1" smtClean="0">
                <a:latin typeface="Times New Roman" pitchFamily="18" charset="0"/>
                <a:cs typeface="Times New Roman" pitchFamily="18" charset="0"/>
              </a:rPr>
              <a:t>ẩm</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cả</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hai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lá</a:t>
            </a:r>
            <a:r>
              <a:rPr lang="en-US" sz="4000" b="1" dirty="0" smtClean="0">
                <a:latin typeface="Times New Roman" pitchFamily="18" charset="0"/>
                <a:cs typeface="Times New Roman" pitchFamily="18" charset="0"/>
              </a:rPr>
              <a:t>=&gt; </a:t>
            </a:r>
            <a:r>
              <a:rPr lang="en-US" sz="4000" b="1" dirty="0" err="1" smtClean="0">
                <a:latin typeface="Times New Roman" pitchFamily="18" charset="0"/>
                <a:cs typeface="Times New Roman" pitchFamily="18" charset="0"/>
              </a:rPr>
              <a:t>như</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sóng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thủy</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triều</a:t>
            </a:r>
            <a:endParaRPr lang="en-US" sz="4000" b="1" dirty="0" smtClean="0">
              <a:latin typeface="Times New Roman" pitchFamily="18" charset="0"/>
              <a:cs typeface="Times New Roman" pitchFamily="18" charset="0"/>
            </a:endParaRPr>
          </a:p>
          <a:p>
            <a:r>
              <a:rPr lang="en-US" sz="4000" b="1" dirty="0" smtClean="0">
                <a:latin typeface="Times New Roman" pitchFamily="18" charset="0"/>
                <a:cs typeface="Times New Roman" pitchFamily="18" charset="0"/>
              </a:rPr>
              <a:t>Hay </a:t>
            </a:r>
            <a:r>
              <a:rPr lang="en-US" sz="4000" b="1" dirty="0" err="1" smtClean="0">
                <a:latin typeface="Times New Roman" pitchFamily="18" charset="0"/>
                <a:cs typeface="Times New Roman" pitchFamily="18" charset="0"/>
              </a:rPr>
              <a:t>gặp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về</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đêm</a:t>
            </a:r>
            <a:endParaRPr lang="en-US" sz="4000" b="1" dirty="0" smtClean="0">
              <a:latin typeface="Times New Roman" pitchFamily="18" charset="0"/>
              <a:cs typeface="Times New Roman" pitchFamily="18" charset="0"/>
            </a:endParaRPr>
          </a:p>
          <a:p>
            <a:r>
              <a:rPr lang="en-US" sz="4000" dirty="0" err="1" smtClean="0">
                <a:latin typeface="Times New Roman" pitchFamily="18" charset="0"/>
                <a:cs typeface="Times New Roman" pitchFamily="18" charset="0"/>
              </a:rPr>
              <a:t>Tím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môi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đầu</a:t>
            </a:r>
            <a:r>
              <a:rPr lang="en-US" sz="4000" dirty="0" smtClean="0">
                <a:latin typeface="Times New Roman" pitchFamily="18" charset="0"/>
                <a:cs typeface="Times New Roman" pitchFamily="18" charset="0"/>
              </a:rPr>
              <a:t> chi</a:t>
            </a:r>
          </a:p>
          <a:p>
            <a:r>
              <a:rPr lang="en-US" sz="4000" dirty="0" smtClean="0">
                <a:latin typeface="Times New Roman" pitchFamily="18" charset="0"/>
                <a:cs typeface="Times New Roman" pitchFamily="18" charset="0"/>
              </a:rPr>
              <a:t>Da </a:t>
            </a:r>
            <a:r>
              <a:rPr lang="en-US" sz="4000" dirty="0" err="1" smtClean="0">
                <a:latin typeface="Times New Roman" pitchFamily="18" charset="0"/>
                <a:cs typeface="Times New Roman" pitchFamily="18" charset="0"/>
              </a:rPr>
              <a:t>xanh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vã</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mồ</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hôi</a:t>
            </a:r>
            <a:endParaRPr lang="en-US"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Lo </a:t>
            </a:r>
            <a:r>
              <a:rPr lang="en-US" sz="4000" dirty="0" err="1" smtClean="0">
                <a:latin typeface="Times New Roman" pitchFamily="18" charset="0"/>
                <a:cs typeface="Times New Roman" pitchFamily="18" charset="0"/>
              </a:rPr>
              <a:t>lắng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cảm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giác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ngộp</a:t>
            </a:r>
            <a:endParaRPr lang="en-US" sz="4000" dirty="0" smtClean="0">
              <a:latin typeface="Times New Roman" pitchFamily="18" charset="0"/>
              <a:cs typeface="Times New Roman" pitchFamily="18" charset="0"/>
            </a:endParaRPr>
          </a:p>
          <a:p>
            <a:r>
              <a:rPr lang="en-US" sz="4000" dirty="0" err="1" smtClean="0">
                <a:latin typeface="Times New Roman" pitchFamily="18" charset="0"/>
                <a:cs typeface="Times New Roman" pitchFamily="18" charset="0"/>
              </a:rPr>
              <a:t>Vô</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niệu</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pic>
        <p:nvPicPr>
          <p:cNvPr id="5" name="Picture 4" descr="tải xuống (3).jpg"/>
          <p:cNvPicPr>
            <a:picLocks noChangeAspect="1"/>
          </p:cNvPicPr>
          <p:nvPr/>
        </p:nvPicPr>
        <p:blipFill>
          <a:blip r:embed="rId2" cstate="print"/>
          <a:stretch>
            <a:fillRect/>
          </a:stretch>
        </p:blipFill>
        <p:spPr>
          <a:xfrm>
            <a:off x="5029200" y="1828800"/>
            <a:ext cx="3733800" cy="3733800"/>
          </a:xfrm>
          <a:prstGeom prst="rect">
            <a:avLst/>
          </a:prstGeom>
        </p:spPr>
      </p:pic>
      <p:sp>
        <p:nvSpPr>
          <p:cNvPr id="6"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TRIỆU CHỨNG</a:t>
            </a:r>
            <a:endParaRPr lang="en-US" b="1" dirty="0">
              <a:solidFill>
                <a:schemeClr val="bg1"/>
              </a:solidFill>
              <a:latin typeface="Times New Roman" pitchFamily="18" charset="0"/>
              <a:cs typeface="Times New Roman" pitchFamily="18" charset="0"/>
            </a:endParaRPr>
          </a:p>
        </p:txBody>
      </p:sp>
      <p:sp>
        <p:nvSpPr>
          <p:cNvPr id="7" name="TextBox 6"/>
          <p:cNvSpPr txBox="1"/>
          <p:nvPr/>
        </p:nvSpPr>
        <p:spPr>
          <a:xfrm>
            <a:off x="0" y="877669"/>
            <a:ext cx="4267200" cy="646331"/>
          </a:xfrm>
          <a:prstGeom prst="rect">
            <a:avLst/>
          </a:prstGeom>
          <a:noFill/>
        </p:spPr>
        <p:txBody>
          <a:bodyPr wrap="square" rtlCol="0">
            <a:spAutoFit/>
          </a:bodyPr>
          <a:lstStyle/>
          <a:p>
            <a:r>
              <a:rPr lang="en-US" sz="3600" b="1" smtClean="0">
                <a:solidFill>
                  <a:srgbClr val="FF0000"/>
                </a:solidFill>
                <a:latin typeface="Times New Roman" pitchFamily="18" charset="0"/>
                <a:cs typeface="Times New Roman" pitchFamily="18" charset="0"/>
              </a:rPr>
              <a:t>LÂM SÀNG</a:t>
            </a:r>
            <a:endParaRPr lang="en-US" sz="3600">
              <a:solidFill>
                <a:srgbClr val="FF0000"/>
              </a:solidFill>
            </a:endParaRPr>
          </a:p>
        </p:txBody>
      </p:sp>
    </p:spTree>
    <p:extLst>
      <p:ext uri="{BB962C8B-B14F-4D97-AF65-F5344CB8AC3E}">
        <p14:creationId xmlns:p14="http://schemas.microsoft.com/office/powerpoint/2010/main" val="1740778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2057400"/>
            <a:ext cx="7543800" cy="4525963"/>
          </a:xfrm>
        </p:spPr>
        <p:txBody>
          <a:bodyPr>
            <a:normAutofit/>
          </a:bodyPr>
          <a:lstStyle/>
          <a:p>
            <a:pPr algn="just"/>
            <a:r>
              <a:rPr lang="en-US" b="1" dirty="0" smtClean="0">
                <a:latin typeface="Times New Roman" pitchFamily="18" charset="0"/>
                <a:cs typeface="Times New Roman" pitchFamily="18" charset="0"/>
              </a:rPr>
              <a:t>Brain </a:t>
            </a:r>
            <a:r>
              <a:rPr lang="en-US" b="1" dirty="0" err="1" smtClean="0">
                <a:latin typeface="Times New Roman" pitchFamily="18" charset="0"/>
                <a:cs typeface="Times New Roman" pitchFamily="18" charset="0"/>
              </a:rPr>
              <a:t>natriuretic</a:t>
            </a:r>
            <a:r>
              <a:rPr lang="en-US" b="1" dirty="0" smtClean="0">
                <a:latin typeface="Times New Roman" pitchFamily="18" charset="0"/>
                <a:cs typeface="Times New Roman" pitchFamily="18" charset="0"/>
              </a:rPr>
              <a:t> peptide (BNP -B type </a:t>
            </a:r>
            <a:r>
              <a:rPr lang="en-US" b="1" dirty="0" err="1" smtClean="0">
                <a:latin typeface="Times New Roman" pitchFamily="18" charset="0"/>
                <a:cs typeface="Times New Roman" pitchFamily="18" charset="0"/>
              </a:rPr>
              <a:t>natriuretic</a:t>
            </a:r>
            <a:r>
              <a:rPr lang="en-US" b="1" dirty="0" smtClean="0">
                <a:latin typeface="Times New Roman" pitchFamily="18" charset="0"/>
                <a:cs typeface="Times New Roman" pitchFamily="18" charset="0"/>
              </a:rPr>
              <a:t> peptide)</a:t>
            </a:r>
          </a:p>
          <a:p>
            <a:pPr lvl="1" algn="just"/>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trò</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chẩn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đóan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khó</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thở</a:t>
            </a:r>
            <a:r>
              <a:rPr lang="en-US" b="1" dirty="0" smtClean="0">
                <a:latin typeface="Times New Roman" pitchFamily="18" charset="0"/>
                <a:cs typeface="Times New Roman" pitchFamily="18" charset="0"/>
              </a:rPr>
              <a:t> do </a:t>
            </a:r>
            <a:r>
              <a:rPr lang="en-US" b="1" dirty="0" err="1" smtClean="0">
                <a:latin typeface="Times New Roman" pitchFamily="18" charset="0"/>
                <a:cs typeface="Times New Roman" pitchFamily="18" charset="0"/>
              </a:rPr>
              <a:t>tim</a:t>
            </a:r>
            <a:r>
              <a:rPr lang="en-US" b="1" dirty="0" smtClean="0">
                <a:latin typeface="Times New Roman" pitchFamily="18" charset="0"/>
                <a:cs typeface="Times New Roman" pitchFamily="18" charset="0"/>
              </a:rPr>
              <a:t> hay </a:t>
            </a:r>
            <a:r>
              <a:rPr lang="en-US" b="1" dirty="0" err="1" smtClean="0">
                <a:latin typeface="Times New Roman" pitchFamily="18" charset="0"/>
                <a:cs typeface="Times New Roman" pitchFamily="18" charset="0"/>
              </a:rPr>
              <a:t>không</a:t>
            </a:r>
            <a:r>
              <a:rPr lang="en-US" b="1" dirty="0" smtClean="0">
                <a:latin typeface="Times New Roman" pitchFamily="18" charset="0"/>
                <a:cs typeface="Times New Roman" pitchFamily="18" charset="0"/>
              </a:rPr>
              <a:t> do </a:t>
            </a:r>
            <a:r>
              <a:rPr lang="en-US" b="1" dirty="0" err="1" smtClean="0">
                <a:latin typeface="Times New Roman" pitchFamily="18" charset="0"/>
                <a:cs typeface="Times New Roman" pitchFamily="18" charset="0"/>
              </a:rPr>
              <a:t>tim</a:t>
            </a:r>
            <a:r>
              <a:rPr lang="en-US" b="1" dirty="0" smtClean="0">
                <a:latin typeface="Times New Roman" pitchFamily="18" charset="0"/>
                <a:cs typeface="Times New Roman" pitchFamily="18" charset="0"/>
              </a:rPr>
              <a:t>. </a:t>
            </a:r>
          </a:p>
          <a:p>
            <a:pPr lvl="1" algn="just"/>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BNP &gt; 500 pg/ml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phổi</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do </a:t>
            </a:r>
            <a:r>
              <a:rPr lang="en-US" b="1" dirty="0" err="1" smtClean="0">
                <a:latin typeface="Times New Roman" pitchFamily="18" charset="0"/>
                <a:cs typeface="Times New Roman" pitchFamily="18" charset="0"/>
              </a:rPr>
              <a:t>tim</a:t>
            </a:r>
            <a:endParaRPr lang="en-US" b="1" dirty="0">
              <a:latin typeface="Times New Roman" pitchFamily="18" charset="0"/>
              <a:cs typeface="Times New Roman" pitchFamily="18" charset="0"/>
            </a:endParaRPr>
          </a:p>
        </p:txBody>
      </p:sp>
      <p:sp>
        <p:nvSpPr>
          <p:cNvPr id="4"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TRIỆU CHỨNG</a:t>
            </a:r>
            <a:endParaRPr lang="en-US" b="1" dirty="0">
              <a:solidFill>
                <a:schemeClr val="bg1"/>
              </a:solidFill>
              <a:latin typeface="Times New Roman" pitchFamily="18" charset="0"/>
              <a:cs typeface="Times New Roman" pitchFamily="18" charset="0"/>
            </a:endParaRPr>
          </a:p>
        </p:txBody>
      </p:sp>
      <p:sp>
        <p:nvSpPr>
          <p:cNvPr id="6" name="TextBox 5"/>
          <p:cNvSpPr txBox="1"/>
          <p:nvPr/>
        </p:nvSpPr>
        <p:spPr>
          <a:xfrm>
            <a:off x="0" y="877669"/>
            <a:ext cx="4267200" cy="646331"/>
          </a:xfrm>
          <a:prstGeom prst="rect">
            <a:avLst/>
          </a:prstGeom>
          <a:noFill/>
        </p:spPr>
        <p:txBody>
          <a:bodyPr wrap="square" rtlCol="0">
            <a:spAutoFit/>
          </a:bodyPr>
          <a:lstStyle/>
          <a:p>
            <a:r>
              <a:rPr lang="en-US" sz="3600" b="1" smtClean="0">
                <a:solidFill>
                  <a:srgbClr val="FF0000"/>
                </a:solidFill>
                <a:latin typeface="Times New Roman" pitchFamily="18" charset="0"/>
                <a:cs typeface="Times New Roman" pitchFamily="18" charset="0"/>
              </a:rPr>
              <a:t>CẬN LÂM SÀNG</a:t>
            </a:r>
            <a:endParaRPr lang="en-US" sz="3600">
              <a:solidFill>
                <a:srgbClr val="FF0000"/>
              </a:solidFill>
            </a:endParaRPr>
          </a:p>
        </p:txBody>
      </p:sp>
    </p:spTree>
    <p:extLst>
      <p:ext uri="{BB962C8B-B14F-4D97-AF65-F5344CB8AC3E}">
        <p14:creationId xmlns:p14="http://schemas.microsoft.com/office/powerpoint/2010/main" val="2903541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4495800" cy="4267200"/>
          </a:xfrm>
        </p:spPr>
        <p:txBody>
          <a:bodyPr>
            <a:normAutofit/>
          </a:bodyPr>
          <a:lstStyle/>
          <a:p>
            <a:pPr algn="just"/>
            <a:r>
              <a:rPr lang="vi-VN" b="1" dirty="0" smtClean="0">
                <a:latin typeface="+mj-lt"/>
              </a:rPr>
              <a:t>XQ phổi:</a:t>
            </a:r>
            <a:endParaRPr lang="en-US" b="1" dirty="0">
              <a:latin typeface="+mj-lt"/>
            </a:endParaRPr>
          </a:p>
          <a:p>
            <a:pPr marL="0" indent="0" algn="just">
              <a:buNone/>
            </a:pPr>
            <a:r>
              <a:rPr lang="en-US" sz="3200" b="1" dirty="0" err="1" smtClean="0">
                <a:latin typeface="Times New Roman" pitchFamily="18" charset="0"/>
                <a:cs typeface="Times New Roman" pitchFamily="18" charset="0"/>
              </a:rPr>
              <a:t>Mờ</a:t>
            </a:r>
            <a:r>
              <a:rPr lang="en-US" sz="3200" b="1" dirty="0" smtClean="0">
                <a:latin typeface="+mj-lt"/>
              </a:rPr>
              <a:t> </a:t>
            </a:r>
            <a:r>
              <a:rPr lang="vi-VN" sz="3200" b="1" dirty="0" smtClean="0">
                <a:latin typeface="+mj-lt"/>
              </a:rPr>
              <a:t>lan toả </a:t>
            </a:r>
            <a:r>
              <a:rPr lang="vi-VN" sz="3200" dirty="0" smtClean="0">
                <a:latin typeface="+mj-lt"/>
              </a:rPr>
              <a:t>2 bên phổi, lan từ rốn phổi ra (</a:t>
            </a:r>
            <a:r>
              <a:rPr lang="vi-VN" sz="3200" b="1" dirty="0" smtClean="0">
                <a:latin typeface="+mj-lt"/>
              </a:rPr>
              <a:t>hình cánh bướm</a:t>
            </a:r>
            <a:r>
              <a:rPr lang="vi-VN" sz="3200" dirty="0" smtClean="0">
                <a:latin typeface="+mj-lt"/>
              </a:rPr>
              <a:t>); có thể thấy </a:t>
            </a:r>
            <a:r>
              <a:rPr lang="vi-VN" sz="3200" b="1" dirty="0" smtClean="0">
                <a:latin typeface="+mj-lt"/>
              </a:rPr>
              <a:t>bóng tim to </a:t>
            </a:r>
            <a:r>
              <a:rPr lang="vi-VN" sz="3200" dirty="0" smtClean="0">
                <a:latin typeface="+mj-lt"/>
              </a:rPr>
              <a:t>(chỉ số tim- ngực &gt; 50%)</a:t>
            </a:r>
            <a:endParaRPr lang="en-US" sz="3200" dirty="0" smtClean="0">
              <a:latin typeface="+mj-lt"/>
            </a:endParaRPr>
          </a:p>
          <a:p>
            <a:pPr algn="just"/>
            <a:endParaRPr lang="en-US" dirty="0">
              <a:latin typeface="+mj-lt"/>
            </a:endParaRPr>
          </a:p>
        </p:txBody>
      </p:sp>
      <p:pic>
        <p:nvPicPr>
          <p:cNvPr id="4" name="Picture 2" descr="Acute pulmonary syndrome in a 16-year-old female ..."/>
          <p:cNvPicPr>
            <a:picLocks noChangeAspect="1" noChangeArrowheads="1"/>
          </p:cNvPicPr>
          <p:nvPr/>
        </p:nvPicPr>
        <p:blipFill>
          <a:blip r:embed="rId2" cstate="print"/>
          <a:srcRect/>
          <a:stretch>
            <a:fillRect/>
          </a:stretch>
        </p:blipFill>
        <p:spPr bwMode="auto">
          <a:xfrm>
            <a:off x="5027612" y="1752600"/>
            <a:ext cx="4116388" cy="3922263"/>
          </a:xfrm>
          <a:prstGeom prst="rect">
            <a:avLst/>
          </a:prstGeom>
          <a:noFill/>
          <a:ln w="9525">
            <a:noFill/>
            <a:miter lim="800000"/>
            <a:headEnd/>
            <a:tailEnd/>
          </a:ln>
        </p:spPr>
      </p:pic>
      <p:sp>
        <p:nvSpPr>
          <p:cNvPr id="6"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TRIỆU CHỨNG</a:t>
            </a:r>
            <a:endParaRPr lang="en-US" b="1" dirty="0">
              <a:solidFill>
                <a:schemeClr val="bg1"/>
              </a:solidFill>
              <a:latin typeface="Times New Roman" pitchFamily="18" charset="0"/>
              <a:cs typeface="Times New Roman" pitchFamily="18" charset="0"/>
            </a:endParaRPr>
          </a:p>
        </p:txBody>
      </p:sp>
      <p:sp>
        <p:nvSpPr>
          <p:cNvPr id="8" name="TextBox 7"/>
          <p:cNvSpPr txBox="1"/>
          <p:nvPr/>
        </p:nvSpPr>
        <p:spPr>
          <a:xfrm>
            <a:off x="0" y="877669"/>
            <a:ext cx="4267200" cy="646331"/>
          </a:xfrm>
          <a:prstGeom prst="rect">
            <a:avLst/>
          </a:prstGeom>
          <a:noFill/>
        </p:spPr>
        <p:txBody>
          <a:bodyPr wrap="square" rtlCol="0">
            <a:spAutoFit/>
          </a:bodyPr>
          <a:lstStyle/>
          <a:p>
            <a:r>
              <a:rPr lang="en-US" sz="3600" b="1" smtClean="0">
                <a:solidFill>
                  <a:srgbClr val="FF0000"/>
                </a:solidFill>
                <a:latin typeface="Times New Roman" pitchFamily="18" charset="0"/>
                <a:cs typeface="Times New Roman" pitchFamily="18" charset="0"/>
              </a:rPr>
              <a:t>CẬN LÂM SÀNG</a:t>
            </a:r>
            <a:endParaRPr lang="en-US" sz="3600">
              <a:solidFill>
                <a:srgbClr val="FF0000"/>
              </a:solidFill>
            </a:endParaRPr>
          </a:p>
        </p:txBody>
      </p:sp>
    </p:spTree>
    <p:extLst>
      <p:ext uri="{BB962C8B-B14F-4D97-AF65-F5344CB8AC3E}">
        <p14:creationId xmlns:p14="http://schemas.microsoft.com/office/powerpoint/2010/main" val="1634442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572000" cy="4525963"/>
          </a:xfrm>
        </p:spPr>
        <p:txBody>
          <a:bodyPr>
            <a:normAutofit fontScale="92500"/>
          </a:bodyPr>
          <a:lstStyle/>
          <a:p>
            <a:pPr algn="just"/>
            <a:r>
              <a:rPr lang="en-US" b="1" dirty="0" err="1" smtClean="0">
                <a:latin typeface="Times New Roman" pitchFamily="18" charset="0"/>
                <a:cs typeface="Times New Roman" pitchFamily="18" charset="0"/>
              </a:rPr>
              <a:t>Siêu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âm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tim</a:t>
            </a:r>
            <a:r>
              <a:rPr lang="en-US" b="1" dirty="0" smtClean="0">
                <a:latin typeface="Times New Roman" pitchFamily="18" charset="0"/>
                <a:cs typeface="Times New Roman" pitchFamily="18" charset="0"/>
              </a:rPr>
              <a:t>:</a:t>
            </a:r>
          </a:p>
          <a:p>
            <a:pPr lvl="1" algn="just"/>
            <a:r>
              <a:rPr lang="en-US" sz="3200" dirty="0" err="1" smtClean="0">
                <a:latin typeface="Times New Roman" pitchFamily="18" charset="0"/>
                <a:cs typeface="Times New Roman" pitchFamily="18" charset="0"/>
              </a:rPr>
              <a:t>Siêu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âm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giúp</a:t>
            </a:r>
            <a:r>
              <a:rPr lang="en-US" sz="3200"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định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bệnh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lý</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gốc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gây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phù</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phổi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cấp</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do </a:t>
            </a:r>
            <a:r>
              <a:rPr lang="en-US" sz="3200" dirty="0" err="1" smtClean="0">
                <a:latin typeface="Times New Roman" pitchFamily="18" charset="0"/>
                <a:cs typeface="Times New Roman" pitchFamily="18" charset="0"/>
              </a:rPr>
              <a:t>tim</a:t>
            </a:r>
            <a:r>
              <a:rPr lang="en-US" sz="3200" dirty="0" smtClean="0">
                <a:latin typeface="Times New Roman" pitchFamily="18" charset="0"/>
                <a:cs typeface="Times New Roman" pitchFamily="18" charset="0"/>
              </a:rPr>
              <a:t>.</a:t>
            </a:r>
          </a:p>
          <a:p>
            <a:pPr lvl="1" algn="just"/>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bất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thường</a:t>
            </a:r>
            <a:r>
              <a:rPr lang="en-US" sz="3200" b="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chứng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cơ</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nhồi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máu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cơ</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tim</a:t>
            </a:r>
            <a:r>
              <a:rPr lang="en-US" sz="3200" dirty="0" smtClean="0">
                <a:latin typeface="Times New Roman" pitchFamily="18" charset="0"/>
                <a:cs typeface="Times New Roman" pitchFamily="18" charset="0"/>
              </a:rPr>
              <a:t>.</a:t>
            </a:r>
          </a:p>
          <a:p>
            <a:pPr lvl="1" algn="just"/>
            <a:endParaRPr lang="en-US" sz="3200" dirty="0" smtClean="0">
              <a:latin typeface="Times New Roman" pitchFamily="18" charset="0"/>
              <a:cs typeface="Times New Roman" pitchFamily="18" charset="0"/>
            </a:endParaRPr>
          </a:p>
          <a:p>
            <a:pPr lvl="1" algn="just"/>
            <a:endParaRPr lang="en-US" sz="3200" dirty="0">
              <a:latin typeface="Times New Roman" pitchFamily="18" charset="0"/>
              <a:cs typeface="Times New Roman" pitchFamily="18" charset="0"/>
            </a:endParaRPr>
          </a:p>
        </p:txBody>
      </p:sp>
      <p:pic>
        <p:nvPicPr>
          <p:cNvPr id="4" name="Picture 3" descr="tải xuống (1).jpg"/>
          <p:cNvPicPr>
            <a:picLocks noChangeAspect="1"/>
          </p:cNvPicPr>
          <p:nvPr/>
        </p:nvPicPr>
        <p:blipFill>
          <a:blip r:embed="rId2" cstate="print"/>
          <a:stretch>
            <a:fillRect/>
          </a:stretch>
        </p:blipFill>
        <p:spPr>
          <a:xfrm>
            <a:off x="5334000" y="1676400"/>
            <a:ext cx="3810000" cy="4038600"/>
          </a:xfrm>
          <a:prstGeom prst="rect">
            <a:avLst/>
          </a:prstGeom>
        </p:spPr>
      </p:pic>
      <p:sp>
        <p:nvSpPr>
          <p:cNvPr id="5"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TRIỆU CHỨNG</a:t>
            </a:r>
            <a:endParaRPr lang="en-US" b="1" dirty="0">
              <a:solidFill>
                <a:schemeClr val="bg1"/>
              </a:solidFill>
              <a:latin typeface="Times New Roman" pitchFamily="18" charset="0"/>
              <a:cs typeface="Times New Roman" pitchFamily="18" charset="0"/>
            </a:endParaRPr>
          </a:p>
        </p:txBody>
      </p:sp>
      <p:sp>
        <p:nvSpPr>
          <p:cNvPr id="6" name="TextBox 5"/>
          <p:cNvSpPr txBox="1"/>
          <p:nvPr/>
        </p:nvSpPr>
        <p:spPr>
          <a:xfrm>
            <a:off x="0" y="877669"/>
            <a:ext cx="4267200" cy="646331"/>
          </a:xfrm>
          <a:prstGeom prst="rect">
            <a:avLst/>
          </a:prstGeom>
          <a:noFill/>
        </p:spPr>
        <p:txBody>
          <a:bodyPr wrap="square" rtlCol="0">
            <a:spAutoFit/>
          </a:bodyPr>
          <a:lstStyle/>
          <a:p>
            <a:r>
              <a:rPr lang="en-US" sz="3600" b="1" smtClean="0">
                <a:solidFill>
                  <a:srgbClr val="FF0000"/>
                </a:solidFill>
                <a:latin typeface="Times New Roman" pitchFamily="18" charset="0"/>
                <a:cs typeface="Times New Roman" pitchFamily="18" charset="0"/>
              </a:rPr>
              <a:t>CẬN LÂM SÀNG</a:t>
            </a:r>
            <a:endParaRPr lang="en-US" sz="3600">
              <a:solidFill>
                <a:srgbClr val="FF0000"/>
              </a:solidFill>
            </a:endParaRPr>
          </a:p>
        </p:txBody>
      </p:sp>
    </p:spTree>
    <p:extLst>
      <p:ext uri="{BB962C8B-B14F-4D97-AF65-F5344CB8AC3E}">
        <p14:creationId xmlns:p14="http://schemas.microsoft.com/office/powerpoint/2010/main" val="30063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191000" cy="4525963"/>
          </a:xfrm>
        </p:spPr>
        <p:txBody>
          <a:bodyPr/>
          <a:lstStyle/>
          <a:p>
            <a:pPr algn="just"/>
            <a:r>
              <a:rPr lang="en-US" b="1" dirty="0" err="1" smtClean="0">
                <a:latin typeface="Times New Roman" pitchFamily="18" charset="0"/>
                <a:cs typeface="Times New Roman" pitchFamily="18" charset="0"/>
              </a:rPr>
              <a:t>Điện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tâm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đồ</a:t>
            </a:r>
            <a:r>
              <a:rPr lang="en-US" b="1" dirty="0" smtClean="0">
                <a:latin typeface="Times New Roman" pitchFamily="18" charset="0"/>
                <a:cs typeface="Times New Roman" pitchFamily="18" charset="0"/>
              </a:rPr>
              <a:t>(ECG):</a:t>
            </a:r>
          </a:p>
          <a:p>
            <a:pPr lvl="1" algn="just"/>
            <a:r>
              <a:rPr lang="en-US" b="1" dirty="0" err="1" smtClean="0">
                <a:latin typeface="Times New Roman" pitchFamily="18" charset="0"/>
                <a:cs typeface="Times New Roman" pitchFamily="18" charset="0"/>
              </a:rPr>
              <a:t>Không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có</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vai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trò</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chẩn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đóan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định</a:t>
            </a:r>
            <a:r>
              <a:rPr lang="en-US" b="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cấp</a:t>
            </a:r>
            <a:r>
              <a:rPr lang="en-US" dirty="0" smtClean="0">
                <a:latin typeface="Times New Roman" pitchFamily="18" charset="0"/>
                <a:cs typeface="Times New Roman" pitchFamily="18" charset="0"/>
              </a:rPr>
              <a:t> </a:t>
            </a:r>
          </a:p>
          <a:p>
            <a:pPr lvl="1" algn="just"/>
            <a:r>
              <a:rPr lang="en-US" dirty="0" err="1" smtClean="0">
                <a:latin typeface="Times New Roman" pitchFamily="18" charset="0"/>
                <a:cs typeface="Times New Roman" pitchFamily="18" charset="0"/>
              </a:rPr>
              <a:t>Nhưng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góp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đoán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4" name="Picture 3" descr="images (10).jpg"/>
          <p:cNvPicPr>
            <a:picLocks noChangeAspect="1"/>
          </p:cNvPicPr>
          <p:nvPr/>
        </p:nvPicPr>
        <p:blipFill>
          <a:blip r:embed="rId2" cstate="print"/>
          <a:stretch>
            <a:fillRect/>
          </a:stretch>
        </p:blipFill>
        <p:spPr>
          <a:xfrm>
            <a:off x="4800600" y="1600200"/>
            <a:ext cx="4343400" cy="4038600"/>
          </a:xfrm>
          <a:prstGeom prst="rect">
            <a:avLst/>
          </a:prstGeom>
        </p:spPr>
      </p:pic>
      <p:sp>
        <p:nvSpPr>
          <p:cNvPr id="6"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TRIỆU CHỨNG</a:t>
            </a:r>
            <a:endParaRPr lang="en-US" b="1" dirty="0">
              <a:solidFill>
                <a:schemeClr val="bg1"/>
              </a:solidFill>
              <a:latin typeface="Times New Roman" pitchFamily="18" charset="0"/>
              <a:cs typeface="Times New Roman" pitchFamily="18" charset="0"/>
            </a:endParaRPr>
          </a:p>
        </p:txBody>
      </p:sp>
      <p:sp>
        <p:nvSpPr>
          <p:cNvPr id="7" name="TextBox 6"/>
          <p:cNvSpPr txBox="1"/>
          <p:nvPr/>
        </p:nvSpPr>
        <p:spPr>
          <a:xfrm>
            <a:off x="0" y="877669"/>
            <a:ext cx="4267200" cy="646331"/>
          </a:xfrm>
          <a:prstGeom prst="rect">
            <a:avLst/>
          </a:prstGeom>
          <a:noFill/>
        </p:spPr>
        <p:txBody>
          <a:bodyPr wrap="square" rtlCol="0">
            <a:spAutoFit/>
          </a:bodyPr>
          <a:lstStyle/>
          <a:p>
            <a:r>
              <a:rPr lang="en-US" sz="3600" b="1" smtClean="0">
                <a:solidFill>
                  <a:srgbClr val="FF0000"/>
                </a:solidFill>
                <a:latin typeface="Times New Roman" pitchFamily="18" charset="0"/>
                <a:cs typeface="Times New Roman" pitchFamily="18" charset="0"/>
              </a:rPr>
              <a:t>CẬN LÂM SÀNG</a:t>
            </a:r>
            <a:endParaRPr lang="en-US" sz="3600">
              <a:solidFill>
                <a:srgbClr val="FF0000"/>
              </a:solidFill>
            </a:endParaRPr>
          </a:p>
        </p:txBody>
      </p:sp>
    </p:spTree>
    <p:extLst>
      <p:ext uri="{BB962C8B-B14F-4D97-AF65-F5344CB8AC3E}">
        <p14:creationId xmlns:p14="http://schemas.microsoft.com/office/powerpoint/2010/main" val="3209828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4876800" cy="4525963"/>
          </a:xfrm>
        </p:spPr>
        <p:txBody>
          <a:bodyPr>
            <a:normAutofit fontScale="92500"/>
          </a:bodyPr>
          <a:lstStyle/>
          <a:p>
            <a:r>
              <a:rPr lang="en-US" b="1" dirty="0" err="1" smtClean="0">
                <a:latin typeface="Times New Roman" pitchFamily="18" charset="0"/>
                <a:cs typeface="Times New Roman" pitchFamily="18" charset="0"/>
              </a:rPr>
              <a:t>Khí</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máu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động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mạch</a:t>
            </a:r>
            <a:r>
              <a:rPr lang="en-US" b="1" dirty="0" smtClean="0">
                <a:latin typeface="Times New Roman" pitchFamily="18" charset="0"/>
                <a:cs typeface="Times New Roman" pitchFamily="18" charset="0"/>
              </a:rPr>
              <a:t> (ABG):</a:t>
            </a:r>
          </a:p>
          <a:p>
            <a:pPr lvl="1" algn="just"/>
            <a:r>
              <a:rPr lang="en-US" b="1" dirty="0" err="1" smtClean="0">
                <a:latin typeface="Times New Roman" pitchFamily="18" charset="0"/>
                <a:cs typeface="Times New Roman" pitchFamily="18" charset="0"/>
              </a:rPr>
              <a:t>Rất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trọng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để</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đánh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giá</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trạng</a:t>
            </a:r>
            <a:r>
              <a:rPr lang="en-US" b="1" dirty="0" smtClean="0">
                <a:latin typeface="Times New Roman" pitchFamily="18" charset="0"/>
                <a:cs typeface="Times New Roman" pitchFamily="18" charset="0"/>
              </a:rPr>
              <a:t> oxy</a:t>
            </a:r>
            <a:r>
              <a:rPr lang="en-US" dirty="0" smtClean="0">
                <a:latin typeface="Times New Roman" pitchFamily="18" charset="0"/>
                <a:cs typeface="Times New Roman" pitchFamily="18" charset="0"/>
              </a:rPr>
              <a:t>, Co2 </a:t>
            </a:r>
            <a:r>
              <a:rPr lang="en-US" dirty="0" err="1" smtClean="0">
                <a:latin typeface="Times New Roman" pitchFamily="18" charset="0"/>
                <a:cs typeface="Times New Roman" pitchFamily="18" charset="0"/>
              </a:rPr>
              <a:t>máu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bằng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kiềm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toan</a:t>
            </a:r>
            <a:r>
              <a:rPr lang="en-US" dirty="0" smtClean="0">
                <a:latin typeface="Times New Roman" pitchFamily="18" charset="0"/>
                <a:cs typeface="Times New Roman" pitchFamily="18" charset="0"/>
              </a:rPr>
              <a:t>.</a:t>
            </a:r>
          </a:p>
          <a:p>
            <a:pPr lvl="1" algn="just"/>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Khoảng</a:t>
            </a:r>
            <a:r>
              <a:rPr lang="en-US" dirty="0" smtClean="0">
                <a:latin typeface="Times New Roman" pitchFamily="18" charset="0"/>
                <a:cs typeface="Times New Roman" pitchFamily="18" charset="0"/>
              </a:rPr>
              <a:t> 50% </a:t>
            </a:r>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trạng</a:t>
            </a:r>
            <a:r>
              <a:rPr lang="en-US" dirty="0" smtClean="0">
                <a:latin typeface="Times New Roman" pitchFamily="18" charset="0"/>
                <a:cs typeface="Times New Roman" pitchFamily="18" charset="0"/>
              </a:rPr>
              <a:t> CO2 </a:t>
            </a:r>
            <a:r>
              <a:rPr lang="en-US" dirty="0" err="1" smtClean="0">
                <a:latin typeface="Times New Roman" pitchFamily="18" charset="0"/>
                <a:cs typeface="Times New Roman" pitchFamily="18" charset="0"/>
              </a:rPr>
              <a:t>bình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thường</a:t>
            </a:r>
            <a:r>
              <a:rPr lang="en-US" dirty="0" smtClean="0">
                <a:latin typeface="Times New Roman" pitchFamily="18" charset="0"/>
                <a:cs typeface="Times New Roman" pitchFamily="18" charset="0"/>
              </a:rPr>
              <a:t> hay </a:t>
            </a:r>
            <a:r>
              <a:rPr lang="en-US" dirty="0" err="1" smtClean="0">
                <a:latin typeface="Times New Roman" pitchFamily="18" charset="0"/>
                <a:cs typeface="Times New Roman" pitchFamily="18" charset="0"/>
              </a:rPr>
              <a:t>tăng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80% </a:t>
            </a:r>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toan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huyết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nhẹ</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4" name="Picture 3" descr="tải xuống (2).jpg"/>
          <p:cNvPicPr>
            <a:picLocks noChangeAspect="1"/>
          </p:cNvPicPr>
          <p:nvPr/>
        </p:nvPicPr>
        <p:blipFill>
          <a:blip r:embed="rId2" cstate="print"/>
          <a:stretch>
            <a:fillRect/>
          </a:stretch>
        </p:blipFill>
        <p:spPr>
          <a:xfrm>
            <a:off x="4876800" y="1981200"/>
            <a:ext cx="3886200" cy="3429000"/>
          </a:xfrm>
          <a:prstGeom prst="rect">
            <a:avLst/>
          </a:prstGeom>
        </p:spPr>
      </p:pic>
      <p:sp>
        <p:nvSpPr>
          <p:cNvPr id="7"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TRIỆU CHỨNG</a:t>
            </a:r>
            <a:endParaRPr lang="en-US" b="1" dirty="0">
              <a:solidFill>
                <a:schemeClr val="bg1"/>
              </a:solidFill>
              <a:latin typeface="Times New Roman" pitchFamily="18" charset="0"/>
              <a:cs typeface="Times New Roman" pitchFamily="18" charset="0"/>
            </a:endParaRPr>
          </a:p>
        </p:txBody>
      </p:sp>
      <p:sp>
        <p:nvSpPr>
          <p:cNvPr id="8" name="TextBox 7"/>
          <p:cNvSpPr txBox="1"/>
          <p:nvPr/>
        </p:nvSpPr>
        <p:spPr>
          <a:xfrm>
            <a:off x="0" y="877669"/>
            <a:ext cx="4267200" cy="646331"/>
          </a:xfrm>
          <a:prstGeom prst="rect">
            <a:avLst/>
          </a:prstGeom>
          <a:noFill/>
        </p:spPr>
        <p:txBody>
          <a:bodyPr wrap="square" rtlCol="0">
            <a:spAutoFit/>
          </a:bodyPr>
          <a:lstStyle/>
          <a:p>
            <a:r>
              <a:rPr lang="en-US" sz="3600" b="1" smtClean="0">
                <a:solidFill>
                  <a:srgbClr val="FF0000"/>
                </a:solidFill>
                <a:latin typeface="Times New Roman" pitchFamily="18" charset="0"/>
                <a:cs typeface="Times New Roman" pitchFamily="18" charset="0"/>
              </a:rPr>
              <a:t>CẬN LÂM SÀNG</a:t>
            </a:r>
            <a:endParaRPr lang="en-US" sz="3600">
              <a:solidFill>
                <a:srgbClr val="FF0000"/>
              </a:solidFill>
            </a:endParaRPr>
          </a:p>
        </p:txBody>
      </p:sp>
    </p:spTree>
    <p:extLst>
      <p:ext uri="{BB962C8B-B14F-4D97-AF65-F5344CB8AC3E}">
        <p14:creationId xmlns:p14="http://schemas.microsoft.com/office/powerpoint/2010/main" val="957877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THÀNH VIÊN NHÓM 4</a:t>
            </a:r>
            <a:endParaRPr lang="en-US"/>
          </a:p>
        </p:txBody>
      </p:sp>
      <p:sp>
        <p:nvSpPr>
          <p:cNvPr id="3" name="Content Placeholder 2"/>
          <p:cNvSpPr>
            <a:spLocks noGrp="1"/>
          </p:cNvSpPr>
          <p:nvPr>
            <p:ph idx="1"/>
          </p:nvPr>
        </p:nvSpPr>
        <p:spPr/>
        <p:txBody>
          <a:bodyPr/>
          <a:lstStyle/>
          <a:p>
            <a:r>
              <a:rPr lang="en-US" smtClean="0"/>
              <a:t>DƯƠNG THỊ NGỌC BÍCH</a:t>
            </a:r>
          </a:p>
          <a:p>
            <a:r>
              <a:rPr lang="en-US" smtClean="0"/>
              <a:t>VÕ THI PHÚC DIỄM</a:t>
            </a:r>
          </a:p>
          <a:p>
            <a:r>
              <a:rPr lang="en-US" smtClean="0"/>
              <a:t>NGUYỄN THỊ THU HẰNG</a:t>
            </a:r>
          </a:p>
          <a:p>
            <a:r>
              <a:rPr lang="en-US" smtClean="0"/>
              <a:t>ĐOÀN NỮ NGA MY</a:t>
            </a:r>
          </a:p>
          <a:p>
            <a:r>
              <a:rPr lang="en-US" smtClean="0"/>
              <a:t>VÕ THỊ THU THẢO</a:t>
            </a:r>
          </a:p>
          <a:p>
            <a:r>
              <a:rPr lang="en-US" smtClean="0"/>
              <a:t>NGUYỄN THỊ THU THẢO</a:t>
            </a:r>
            <a:endParaRPr lang="en-US"/>
          </a:p>
        </p:txBody>
      </p:sp>
    </p:spTree>
    <p:extLst>
      <p:ext uri="{BB962C8B-B14F-4D97-AF65-F5344CB8AC3E}">
        <p14:creationId xmlns:p14="http://schemas.microsoft.com/office/powerpoint/2010/main" val="1714232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267200" cy="4525963"/>
          </a:xfrm>
        </p:spPr>
        <p:txBody>
          <a:bodyPr>
            <a:normAutofit/>
          </a:bodyPr>
          <a:lstStyle/>
          <a:p>
            <a:r>
              <a:rPr lang="en-US" b="1" dirty="0" err="1" smtClean="0">
                <a:latin typeface="Times New Roman" pitchFamily="18" charset="0"/>
                <a:cs typeface="Times New Roman" pitchFamily="18" charset="0"/>
              </a:rPr>
              <a:t>Xét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nghiệm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máu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thường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quy</a:t>
            </a:r>
            <a:endParaRPr lang="en-US" b="1" dirty="0" smtClean="0">
              <a:latin typeface="Times New Roman" pitchFamily="18" charset="0"/>
              <a:cs typeface="Times New Roman" pitchFamily="18" charset="0"/>
            </a:endParaRPr>
          </a:p>
          <a:p>
            <a:pPr lvl="1"/>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đồ</a:t>
            </a:r>
            <a:endParaRPr lang="en-US" sz="3200" dirty="0" smtClean="0">
              <a:latin typeface="Times New Roman" pitchFamily="18" charset="0"/>
              <a:cs typeface="Times New Roman" pitchFamily="18" charset="0"/>
            </a:endParaRPr>
          </a:p>
          <a:p>
            <a:pPr lvl="1"/>
            <a:r>
              <a:rPr lang="en-US" sz="3200" dirty="0" err="1" smtClean="0">
                <a:latin typeface="Times New Roman" pitchFamily="18" charset="0"/>
                <a:cs typeface="Times New Roman" pitchFamily="18" charset="0"/>
              </a:rPr>
              <a:t>Urê,creatinin</a:t>
            </a:r>
            <a:endParaRPr lang="en-US" sz="3200" dirty="0" smtClean="0">
              <a:latin typeface="Times New Roman" pitchFamily="18" charset="0"/>
              <a:cs typeface="Times New Roman" pitchFamily="18" charset="0"/>
            </a:endParaRPr>
          </a:p>
          <a:p>
            <a:pPr lvl="1"/>
            <a:r>
              <a:rPr lang="en-US" sz="3200" dirty="0" err="1" smtClean="0">
                <a:latin typeface="Times New Roman" pitchFamily="18" charset="0"/>
                <a:cs typeface="Times New Roman" pitchFamily="18" charset="0"/>
              </a:rPr>
              <a:t>Huyết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đồ</a:t>
            </a:r>
            <a:endParaRPr lang="en-US" sz="3200" dirty="0">
              <a:latin typeface="Times New Roman" pitchFamily="18" charset="0"/>
              <a:cs typeface="Times New Roman" pitchFamily="18" charset="0"/>
            </a:endParaRPr>
          </a:p>
        </p:txBody>
      </p:sp>
      <p:pic>
        <p:nvPicPr>
          <p:cNvPr id="4" name="Picture 3" descr="images (8).jpg"/>
          <p:cNvPicPr>
            <a:picLocks noChangeAspect="1"/>
          </p:cNvPicPr>
          <p:nvPr/>
        </p:nvPicPr>
        <p:blipFill>
          <a:blip r:embed="rId2" cstate="print"/>
          <a:stretch>
            <a:fillRect/>
          </a:stretch>
        </p:blipFill>
        <p:spPr>
          <a:xfrm>
            <a:off x="4800600" y="1981200"/>
            <a:ext cx="3657600" cy="3276600"/>
          </a:xfrm>
          <a:prstGeom prst="rect">
            <a:avLst/>
          </a:prstGeom>
        </p:spPr>
      </p:pic>
      <p:sp>
        <p:nvSpPr>
          <p:cNvPr id="5"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TRIỆU CHỨNG</a:t>
            </a:r>
            <a:endParaRPr lang="en-US" b="1" dirty="0">
              <a:solidFill>
                <a:schemeClr val="bg1"/>
              </a:solidFill>
              <a:latin typeface="Times New Roman" pitchFamily="18" charset="0"/>
              <a:cs typeface="Times New Roman" pitchFamily="18" charset="0"/>
            </a:endParaRPr>
          </a:p>
        </p:txBody>
      </p:sp>
      <p:sp>
        <p:nvSpPr>
          <p:cNvPr id="7" name="TextBox 6"/>
          <p:cNvSpPr txBox="1"/>
          <p:nvPr/>
        </p:nvSpPr>
        <p:spPr>
          <a:xfrm>
            <a:off x="0" y="877669"/>
            <a:ext cx="4267200" cy="646331"/>
          </a:xfrm>
          <a:prstGeom prst="rect">
            <a:avLst/>
          </a:prstGeom>
          <a:noFill/>
        </p:spPr>
        <p:txBody>
          <a:bodyPr wrap="square" rtlCol="0">
            <a:spAutoFit/>
          </a:bodyPr>
          <a:lstStyle/>
          <a:p>
            <a:r>
              <a:rPr lang="en-US" sz="3600" b="1" smtClean="0">
                <a:solidFill>
                  <a:srgbClr val="FF0000"/>
                </a:solidFill>
                <a:latin typeface="Times New Roman" pitchFamily="18" charset="0"/>
                <a:cs typeface="Times New Roman" pitchFamily="18" charset="0"/>
              </a:rPr>
              <a:t>CẬN LÂM SÀNG</a:t>
            </a:r>
            <a:endParaRPr lang="en-US" sz="3600">
              <a:solidFill>
                <a:srgbClr val="FF0000"/>
              </a:solidFill>
            </a:endParaRPr>
          </a:p>
        </p:txBody>
      </p:sp>
    </p:spTree>
    <p:extLst>
      <p:ext uri="{BB962C8B-B14F-4D97-AF65-F5344CB8AC3E}">
        <p14:creationId xmlns:p14="http://schemas.microsoft.com/office/powerpoint/2010/main" val="3903783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rgbClr val="002060"/>
          </a:solidFill>
        </p:spPr>
        <p:txBody>
          <a:bodyPr>
            <a:normAutofit/>
          </a:bodyPr>
          <a:lstStyle/>
          <a:p>
            <a:r>
              <a:rPr lang="en-US" b="1" smtClean="0">
                <a:solidFill>
                  <a:schemeClr val="bg1"/>
                </a:solidFill>
                <a:latin typeface="Times New Roman" pitchFamily="18" charset="0"/>
                <a:cs typeface="Times New Roman" pitchFamily="18" charset="0"/>
              </a:rPr>
              <a:t>CHẨN ĐOÁN PHÂN BIỆT</a:t>
            </a:r>
            <a:endParaRPr lang="en-US" b="1" dirty="0">
              <a:solidFill>
                <a:schemeClr val="bg1"/>
              </a:solidFill>
              <a:latin typeface="Times New Roman" pitchFamily="18" charset="0"/>
              <a:cs typeface="Times New Roman" pitchFamily="18" charset="0"/>
            </a:endParaRPr>
          </a:p>
        </p:txBody>
      </p:sp>
      <p:graphicFrame>
        <p:nvGraphicFramePr>
          <p:cNvPr id="5" name="Group 49"/>
          <p:cNvGraphicFramePr>
            <a:graphicFrameLocks noGrp="1"/>
          </p:cNvGraphicFramePr>
          <p:nvPr>
            <p:extLst>
              <p:ext uri="{D42A27DB-BD31-4B8C-83A1-F6EECF244321}">
                <p14:modId xmlns:p14="http://schemas.microsoft.com/office/powerpoint/2010/main" val="2971436901"/>
              </p:ext>
            </p:extLst>
          </p:nvPr>
        </p:nvGraphicFramePr>
        <p:xfrm>
          <a:off x="0" y="1422944"/>
          <a:ext cx="9144000" cy="5524765"/>
        </p:xfrm>
        <a:graphic>
          <a:graphicData uri="http://schemas.openxmlformats.org/drawingml/2006/table">
            <a:tbl>
              <a:tblPr/>
              <a:tblGrid>
                <a:gridCol w="2209800"/>
                <a:gridCol w="3586163"/>
                <a:gridCol w="3348037"/>
              </a:tblGrid>
              <a:tr h="374842">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Hen tim</a:t>
                      </a:r>
                      <a:endParaRPr kumimoji="0" lang="en-US" sz="2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Hen phế quản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11919">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Giống nhau</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lang="en-US" sz="2000" kern="1200" smtClean="0">
                          <a:solidFill>
                            <a:schemeClr val="tx1"/>
                          </a:solidFill>
                          <a:effectLst/>
                          <a:latin typeface="Times New Roman" pitchFamily="18" charset="0"/>
                          <a:ea typeface="+mn-ea"/>
                          <a:cs typeface="Times New Roman" pitchFamily="18" charset="0"/>
                        </a:rPr>
                        <a:t>- Nằm đầu cao </a:t>
                      </a:r>
                      <a:br>
                        <a:rPr lang="en-US" sz="2000" kern="1200" smtClean="0">
                          <a:solidFill>
                            <a:schemeClr val="tx1"/>
                          </a:solidFill>
                          <a:effectLst/>
                          <a:latin typeface="Times New Roman" pitchFamily="18" charset="0"/>
                          <a:ea typeface="+mn-ea"/>
                          <a:cs typeface="Times New Roman" pitchFamily="18" charset="0"/>
                        </a:rPr>
                      </a:br>
                      <a:r>
                        <a:rPr lang="en-US" sz="2000" kern="1200" smtClean="0">
                          <a:solidFill>
                            <a:schemeClr val="tx1"/>
                          </a:solidFill>
                          <a:effectLst/>
                          <a:latin typeface="Times New Roman" pitchFamily="18" charset="0"/>
                          <a:ea typeface="+mn-ea"/>
                          <a:cs typeface="Times New Roman" pitchFamily="18" charset="0"/>
                        </a:rPr>
                        <a:t>- Khó thở thì thở ra </a:t>
                      </a:r>
                      <a:br>
                        <a:rPr lang="en-US" sz="2000" kern="1200" smtClean="0">
                          <a:solidFill>
                            <a:schemeClr val="tx1"/>
                          </a:solidFill>
                          <a:effectLst/>
                          <a:latin typeface="Times New Roman" pitchFamily="18" charset="0"/>
                          <a:ea typeface="+mn-ea"/>
                          <a:cs typeface="Times New Roman" pitchFamily="18" charset="0"/>
                        </a:rPr>
                      </a:br>
                      <a:r>
                        <a:rPr lang="en-US" sz="2000" kern="1200" smtClean="0">
                          <a:solidFill>
                            <a:schemeClr val="tx1"/>
                          </a:solidFill>
                          <a:effectLst/>
                          <a:latin typeface="Times New Roman" pitchFamily="18" charset="0"/>
                          <a:ea typeface="+mn-ea"/>
                          <a:cs typeface="Times New Roman" pitchFamily="18" charset="0"/>
                        </a:rPr>
                        <a:t>- Khò</a:t>
                      </a:r>
                      <a:r>
                        <a:rPr lang="en-US" sz="2000" kern="1200" baseline="0" smtClean="0">
                          <a:solidFill>
                            <a:schemeClr val="tx1"/>
                          </a:solidFill>
                          <a:effectLst/>
                          <a:latin typeface="Times New Roman" pitchFamily="18" charset="0"/>
                          <a:ea typeface="+mn-ea"/>
                          <a:cs typeface="Times New Roman" pitchFamily="18" charset="0"/>
                        </a:rPr>
                        <a:t> khè (</a:t>
                      </a:r>
                      <a:r>
                        <a:rPr lang="en-US" sz="2000" kern="1200" smtClean="0">
                          <a:solidFill>
                            <a:schemeClr val="tx1"/>
                          </a:solidFill>
                          <a:effectLst/>
                          <a:latin typeface="Times New Roman" pitchFamily="18" charset="0"/>
                          <a:ea typeface="+mn-ea"/>
                          <a:cs typeface="Times New Roman" pitchFamily="18" charset="0"/>
                        </a:rPr>
                        <a:t>Cò cử -wheezing) </a:t>
                      </a:r>
                      <a:br>
                        <a:rPr lang="en-US" sz="2000" kern="1200" smtClean="0">
                          <a:solidFill>
                            <a:schemeClr val="tx1"/>
                          </a:solidFill>
                          <a:effectLst/>
                          <a:latin typeface="Times New Roman" pitchFamily="18" charset="0"/>
                          <a:ea typeface="+mn-ea"/>
                          <a:cs typeface="Times New Roman" pitchFamily="18" charset="0"/>
                        </a:rPr>
                      </a:br>
                      <a:r>
                        <a:rPr lang="en-US" sz="2000" kern="1200" smtClean="0">
                          <a:solidFill>
                            <a:schemeClr val="tx1"/>
                          </a:solidFill>
                          <a:effectLst/>
                          <a:latin typeface="Times New Roman" pitchFamily="18" charset="0"/>
                          <a:ea typeface="+mn-ea"/>
                          <a:cs typeface="Times New Roman" pitchFamily="18" charset="0"/>
                        </a:rPr>
                        <a:t>- Dấu tĩnh mạch cổ nổi </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n-US" sz="2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04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Tiền căn </a:t>
                      </a:r>
                      <a:endPar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Bệnh lý tim mạch</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Hen phế quản</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04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Tĩnh mạch cổ nổi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lang="en-US" sz="2000" smtClean="0">
                          <a:solidFill>
                            <a:srgbClr val="000000"/>
                          </a:solidFill>
                          <a:effectLst/>
                          <a:latin typeface="Times New Roman" pitchFamily="18" charset="0"/>
                          <a:ea typeface="Calibri"/>
                          <a:cs typeface="Times New Roman" pitchFamily="18" charset="0"/>
                        </a:rPr>
                        <a:t>Hơi xẹp xuống khi hít vào </a:t>
                      </a:r>
                      <a:endPar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lang="en-US" sz="2000" kern="1200" smtClean="0">
                          <a:solidFill>
                            <a:schemeClr val="tx1"/>
                          </a:solidFill>
                          <a:effectLst/>
                          <a:latin typeface="Times New Roman" pitchFamily="18" charset="0"/>
                          <a:ea typeface="+mn-ea"/>
                          <a:cs typeface="Times New Roman" pitchFamily="18" charset="0"/>
                        </a:rPr>
                        <a:t>Phồng lên khi hít vào </a:t>
                      </a:r>
                      <a:endPar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04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Đổ mồ hôi</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Nhiều </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Ít </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0081">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Ran phổi</a:t>
                      </a:r>
                      <a:endPar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Ran ẩm, rít lan tỏa 2 phế trường</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Ran rít tần số cao hơn, ran ẩm và ngáy ít</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04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Giảm oxy máu</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Nhiều</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Thường ít hơn</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04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BNP</a:t>
                      </a:r>
                      <a:endPar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Tăng</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Bình thường</a:t>
                      </a:r>
                      <a:endParaRPr kumimoji="0" lang="en-U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13369">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Xquang lồng ngực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lang="en-US" sz="2000" dirty="0" err="1" smtClean="0">
                          <a:solidFill>
                            <a:srgbClr val="000000"/>
                          </a:solidFill>
                          <a:effectLst/>
                          <a:latin typeface="Times New Roman"/>
                          <a:ea typeface="Calibri"/>
                        </a:rPr>
                        <a:t>Thâm</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nhiễm</a:t>
                      </a:r>
                      <a:r>
                        <a:rPr lang="en-US" sz="2000" dirty="0" smtClean="0">
                          <a:solidFill>
                            <a:srgbClr val="000000"/>
                          </a:solidFill>
                          <a:effectLst/>
                          <a:latin typeface="Times New Roman"/>
                          <a:ea typeface="Calibri"/>
                        </a:rPr>
                        <a:t> 2 </a:t>
                      </a:r>
                      <a:r>
                        <a:rPr lang="en-US" sz="2000" dirty="0" err="1" smtClean="0">
                          <a:solidFill>
                            <a:srgbClr val="000000"/>
                          </a:solidFill>
                          <a:effectLst/>
                          <a:latin typeface="Times New Roman"/>
                          <a:ea typeface="Calibri"/>
                        </a:rPr>
                        <a:t>rốn</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phổi</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hình</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cánh</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bướm</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tái</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phân</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bố</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tuần</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hoàn</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phổi</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bóng</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tim</a:t>
                      </a:r>
                      <a:r>
                        <a:rPr lang="en-US" sz="2000" dirty="0" smtClean="0">
                          <a:solidFill>
                            <a:srgbClr val="000000"/>
                          </a:solidFill>
                          <a:effectLst/>
                          <a:latin typeface="Times New Roman"/>
                          <a:ea typeface="Calibri"/>
                        </a:rPr>
                        <a:t> to.. </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lang="en-US" sz="2000" dirty="0" err="1" smtClean="0">
                          <a:solidFill>
                            <a:srgbClr val="000000"/>
                          </a:solidFill>
                          <a:effectLst/>
                          <a:latin typeface="Times New Roman"/>
                          <a:ea typeface="Calibri"/>
                        </a:rPr>
                        <a:t>Phế</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trường</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phổi</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tăng</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sáng</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hoặc</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bình</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thường</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bóng</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tim</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bình</a:t>
                      </a:r>
                      <a:r>
                        <a:rPr lang="en-US" sz="2000" dirty="0" smtClean="0">
                          <a:solidFill>
                            <a:srgbClr val="000000"/>
                          </a:solidFill>
                          <a:effectLst/>
                          <a:latin typeface="Times New Roman"/>
                          <a:ea typeface="Calibri"/>
                        </a:rPr>
                        <a:t> </a:t>
                      </a:r>
                      <a:r>
                        <a:rPr lang="en-US" sz="2000" dirty="0" err="1" smtClean="0">
                          <a:solidFill>
                            <a:srgbClr val="000000"/>
                          </a:solidFill>
                          <a:effectLst/>
                          <a:latin typeface="Times New Roman"/>
                          <a:ea typeface="Calibri"/>
                        </a:rPr>
                        <a:t>thường</a:t>
                      </a:r>
                      <a:r>
                        <a:rPr lang="en-US" sz="2000" dirty="0" smtClean="0">
                          <a:solidFill>
                            <a:srgbClr val="000000"/>
                          </a:solidFill>
                          <a:effectLst/>
                          <a:latin typeface="Times New Roman"/>
                          <a:ea typeface="Calibri"/>
                        </a:rPr>
                        <a:t> </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Rectangle 4"/>
          <p:cNvSpPr>
            <a:spLocks noChangeArrowheads="1"/>
          </p:cNvSpPr>
          <p:nvPr/>
        </p:nvSpPr>
        <p:spPr bwMode="auto">
          <a:xfrm>
            <a:off x="1476375" y="914400"/>
            <a:ext cx="6143625" cy="587853"/>
          </a:xfrm>
          <a:prstGeom prst="rect">
            <a:avLst/>
          </a:prstGeom>
          <a:noFill/>
          <a:ln w="9525">
            <a:noFill/>
            <a:miter lim="800000"/>
            <a:headEnd/>
            <a:tailEnd/>
          </a:ln>
        </p:spPr>
        <p:txBody>
          <a:bodyPr>
            <a:spAutoFit/>
          </a:bodyPr>
          <a:lstStyle/>
          <a:p>
            <a:pPr algn="ctr" eaLnBrk="0" hangingPunct="0">
              <a:lnSpc>
                <a:spcPct val="115000"/>
              </a:lnSpc>
              <a:spcAft>
                <a:spcPts val="1000"/>
              </a:spcAft>
            </a:pPr>
            <a:r>
              <a:rPr lang="en-US" sz="2800" b="1" smtClean="0">
                <a:latin typeface="Times New Roman" pitchFamily="18" charset="0"/>
                <a:ea typeface="Calibri" pitchFamily="34" charset="0"/>
                <a:cs typeface="Times New Roman" pitchFamily="18" charset="0"/>
              </a:rPr>
              <a:t>Hen tim và </a:t>
            </a:r>
            <a:r>
              <a:rPr lang="en-US" sz="2800" b="1" dirty="0">
                <a:latin typeface="Times New Roman" pitchFamily="18" charset="0"/>
                <a:ea typeface="Calibri" pitchFamily="34" charset="0"/>
                <a:cs typeface="Times New Roman" pitchFamily="18" charset="0"/>
              </a:rPr>
              <a:t>H</a:t>
            </a:r>
            <a:r>
              <a:rPr lang="en-US" sz="2800" b="1" smtClean="0">
                <a:latin typeface="Times New Roman" pitchFamily="18" charset="0"/>
                <a:ea typeface="Calibri" pitchFamily="34" charset="0"/>
                <a:cs typeface="Times New Roman" pitchFamily="18" charset="0"/>
              </a:rPr>
              <a:t>en </a:t>
            </a:r>
            <a:r>
              <a:rPr lang="en-US" sz="2800" b="1" dirty="0" err="1">
                <a:latin typeface="Times New Roman" pitchFamily="18" charset="0"/>
                <a:ea typeface="Calibri" pitchFamily="34" charset="0"/>
                <a:cs typeface="Times New Roman" pitchFamily="18" charset="0"/>
              </a:rPr>
              <a:t>phế</a:t>
            </a:r>
            <a:r>
              <a:rPr lang="en-US" sz="2800" b="1" dirty="0">
                <a:latin typeface="Times New Roman" pitchFamily="18" charset="0"/>
                <a:ea typeface="Calibri" pitchFamily="34" charset="0"/>
                <a:cs typeface="Times New Roman" pitchFamily="18" charset="0"/>
              </a:rPr>
              <a:t> </a:t>
            </a:r>
            <a:r>
              <a:rPr lang="en-US" sz="2800" b="1" dirty="0" err="1">
                <a:latin typeface="Times New Roman" pitchFamily="18" charset="0"/>
                <a:ea typeface="Calibri" pitchFamily="34" charset="0"/>
                <a:cs typeface="Times New Roman" pitchFamily="18" charset="0"/>
              </a:rPr>
              <a:t>quản</a:t>
            </a:r>
            <a:endParaRPr lang="en-US" sz="2800" b="1"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3085606811"/>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1066800"/>
            <a:ext cx="9144000" cy="6124754"/>
          </a:xfrm>
          <a:prstGeom prst="rect">
            <a:avLst/>
          </a:prstGeom>
        </p:spPr>
        <p:txBody>
          <a:bodyPr wrap="square">
            <a:spAutoFit/>
          </a:bodyPr>
          <a:lstStyle/>
          <a:p>
            <a:r>
              <a:rPr lang="en-US" sz="2800" b="1">
                <a:latin typeface="Times New Roman" pitchFamily="18" charset="0"/>
                <a:cs typeface="Times New Roman" pitchFamily="18" charset="0"/>
              </a:rPr>
              <a:t>+ Nếu vẫn không phân biệt được,</a:t>
            </a:r>
            <a:r>
              <a:rPr lang="en-US" sz="2800">
                <a:latin typeface="Times New Roman" pitchFamily="18" charset="0"/>
                <a:cs typeface="Times New Roman" pitchFamily="18" charset="0"/>
              </a:rPr>
              <a:t> vẫn có thể điều trị cả hai với: </a:t>
            </a:r>
            <a:br>
              <a:rPr lang="en-US" sz="2800">
                <a:latin typeface="Times New Roman" pitchFamily="18" charset="0"/>
                <a:cs typeface="Times New Roman" pitchFamily="18" charset="0"/>
              </a:rPr>
            </a:br>
            <a:r>
              <a:rPr lang="en-US" sz="2800">
                <a:latin typeface="Times New Roman" pitchFamily="18" charset="0"/>
                <a:cs typeface="Times New Roman" pitchFamily="18" charset="0"/>
              </a:rPr>
              <a:t>- oxy </a:t>
            </a:r>
            <a:br>
              <a:rPr lang="en-US" sz="2800">
                <a:latin typeface="Times New Roman" pitchFamily="18" charset="0"/>
                <a:cs typeface="Times New Roman" pitchFamily="18" charset="0"/>
              </a:rPr>
            </a:br>
            <a:r>
              <a:rPr lang="en-US" sz="2800">
                <a:latin typeface="Times New Roman" pitchFamily="18" charset="0"/>
                <a:cs typeface="Times New Roman" pitchFamily="18" charset="0"/>
              </a:rPr>
              <a:t>- lợi tiểu, nitrate, aminophytline, </a:t>
            </a:r>
            <a:br>
              <a:rPr lang="en-US" sz="2800">
                <a:latin typeface="Times New Roman" pitchFamily="18" charset="0"/>
                <a:cs typeface="Times New Roman" pitchFamily="18" charset="0"/>
              </a:rPr>
            </a:br>
            <a:r>
              <a:rPr lang="en-US" sz="2800">
                <a:latin typeface="Times New Roman" pitchFamily="18" charset="0"/>
                <a:cs typeface="Times New Roman" pitchFamily="18" charset="0"/>
              </a:rPr>
              <a:t>- khí dung thuốc dãn phế quản (beta 2 adrenergic) </a:t>
            </a:r>
            <a:br>
              <a:rPr lang="en-US" sz="2800">
                <a:latin typeface="Times New Roman" pitchFamily="18" charset="0"/>
                <a:cs typeface="Times New Roman" pitchFamily="18" charset="0"/>
              </a:rPr>
            </a:br>
            <a:r>
              <a:rPr lang="en-US" sz="2800">
                <a:latin typeface="Times New Roman" pitchFamily="18" charset="0"/>
                <a:cs typeface="Times New Roman" pitchFamily="18" charset="0"/>
              </a:rPr>
              <a:t>- hạn chế </a:t>
            </a:r>
            <a:r>
              <a:rPr lang="en-US" sz="2800" smtClean="0">
                <a:latin typeface="Times New Roman" pitchFamily="18" charset="0"/>
                <a:cs typeface="Times New Roman" pitchFamily="18" charset="0"/>
              </a:rPr>
              <a:t>lượng </a:t>
            </a:r>
            <a:r>
              <a:rPr lang="en-US" sz="2800">
                <a:latin typeface="Times New Roman" pitchFamily="18" charset="0"/>
                <a:cs typeface="Times New Roman" pitchFamily="18" charset="0"/>
              </a:rPr>
              <a:t>nước nhập </a:t>
            </a:r>
            <a:br>
              <a:rPr lang="en-US" sz="2800">
                <a:latin typeface="Times New Roman" pitchFamily="18" charset="0"/>
                <a:cs typeface="Times New Roman" pitchFamily="18" charset="0"/>
              </a:rPr>
            </a:br>
            <a:r>
              <a:rPr lang="en-US" sz="2800">
                <a:latin typeface="Times New Roman" pitchFamily="18" charset="0"/>
                <a:cs typeface="Times New Roman" pitchFamily="18" charset="0"/>
              </a:rPr>
              <a:t>- ngồi thõng chân </a:t>
            </a:r>
            <a:br>
              <a:rPr lang="en-US" sz="2800">
                <a:latin typeface="Times New Roman" pitchFamily="18" charset="0"/>
                <a:cs typeface="Times New Roman" pitchFamily="18" charset="0"/>
              </a:rPr>
            </a:br>
            <a:r>
              <a:rPr lang="en-US" sz="2800">
                <a:latin typeface="Times New Roman" pitchFamily="18" charset="0"/>
                <a:cs typeface="Times New Roman" pitchFamily="18" charset="0"/>
              </a:rPr>
              <a:t/>
            </a:r>
            <a:br>
              <a:rPr lang="en-US" sz="2800">
                <a:latin typeface="Times New Roman" pitchFamily="18" charset="0"/>
                <a:cs typeface="Times New Roman" pitchFamily="18" charset="0"/>
              </a:rPr>
            </a:br>
            <a:r>
              <a:rPr lang="en-US" sz="2800">
                <a:latin typeface="Times New Roman" pitchFamily="18" charset="0"/>
                <a:cs typeface="Times New Roman" pitchFamily="18" charset="0"/>
              </a:rPr>
              <a:t>+ </a:t>
            </a:r>
            <a:r>
              <a:rPr lang="en-US" sz="2800" b="1">
                <a:latin typeface="Times New Roman" pitchFamily="18" charset="0"/>
                <a:cs typeface="Times New Roman" pitchFamily="18" charset="0"/>
              </a:rPr>
              <a:t>Chống chỉ định trong hen PQ: </a:t>
            </a:r>
            <a:br>
              <a:rPr lang="en-US" sz="2800" b="1">
                <a:latin typeface="Times New Roman" pitchFamily="18" charset="0"/>
                <a:cs typeface="Times New Roman" pitchFamily="18" charset="0"/>
              </a:rPr>
            </a:br>
            <a:r>
              <a:rPr lang="en-US" sz="2800">
                <a:latin typeface="Times New Roman" pitchFamily="18" charset="0"/>
                <a:cs typeface="Times New Roman" pitchFamily="18" charset="0"/>
              </a:rPr>
              <a:t>  Morphine, thuốc chẹn thụ thể beta </a:t>
            </a:r>
            <a:br>
              <a:rPr lang="en-US" sz="2800">
                <a:latin typeface="Times New Roman" pitchFamily="18" charset="0"/>
                <a:cs typeface="Times New Roman" pitchFamily="18" charset="0"/>
              </a:rPr>
            </a:br>
            <a:r>
              <a:rPr lang="en-US" sz="2800">
                <a:latin typeface="Times New Roman" pitchFamily="18" charset="0"/>
                <a:cs typeface="Times New Roman" pitchFamily="18" charset="0"/>
              </a:rPr>
              <a:t/>
            </a:r>
            <a:br>
              <a:rPr lang="en-US" sz="2800">
                <a:latin typeface="Times New Roman" pitchFamily="18" charset="0"/>
                <a:cs typeface="Times New Roman" pitchFamily="18" charset="0"/>
              </a:rPr>
            </a:br>
            <a:r>
              <a:rPr lang="en-US" sz="2800" b="1">
                <a:latin typeface="Times New Roman" pitchFamily="18" charset="0"/>
                <a:cs typeface="Times New Roman" pitchFamily="18" charset="0"/>
              </a:rPr>
              <a:t>+ Chống chỉ định trong hen tim</a:t>
            </a:r>
            <a:r>
              <a:rPr lang="en-US" sz="2800">
                <a:latin typeface="Times New Roman" pitchFamily="18" charset="0"/>
                <a:cs typeface="Times New Roman" pitchFamily="18" charset="0"/>
              </a:rPr>
              <a:t> (tương đối): </a:t>
            </a:r>
            <a:br>
              <a:rPr lang="en-US" sz="2800">
                <a:latin typeface="Times New Roman" pitchFamily="18" charset="0"/>
                <a:cs typeface="Times New Roman" pitchFamily="18" charset="0"/>
              </a:rPr>
            </a:br>
            <a:r>
              <a:rPr lang="en-US" sz="2800">
                <a:latin typeface="Times New Roman" pitchFamily="18" charset="0"/>
                <a:cs typeface="Times New Roman" pitchFamily="18" charset="0"/>
              </a:rPr>
              <a:t> Corticoid, beta 2 adrenergic</a:t>
            </a:r>
            <a:br>
              <a:rPr lang="en-US" sz="2800">
                <a:latin typeface="Times New Roman" pitchFamily="18" charset="0"/>
                <a:cs typeface="Times New Roman" pitchFamily="18" charset="0"/>
              </a:rPr>
            </a:br>
            <a:endParaRPr lang="en-US" sz="2800">
              <a:latin typeface="Times New Roman" pitchFamily="18" charset="0"/>
              <a:cs typeface="Times New Roman" pitchFamily="18" charset="0"/>
            </a:endParaRPr>
          </a:p>
        </p:txBody>
      </p:sp>
      <p:sp>
        <p:nvSpPr>
          <p:cNvPr id="5"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CHẨN ĐOÁN PHÂN BIỆT</a:t>
            </a:r>
            <a:endParaRPr lang="en-US"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657130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Nguyên </a:t>
            </a:r>
            <a:r>
              <a:rPr lang="vi-VN" sz="2800" b="1" dirty="0">
                <a:latin typeface="Times New Roman" panose="02020603050405020304" pitchFamily="18" charset="0"/>
                <a:cs typeface="Times New Roman" panose="02020603050405020304" pitchFamily="18" charset="0"/>
              </a:rPr>
              <a:t>tắc điều </a:t>
            </a:r>
            <a:r>
              <a:rPr lang="vi-VN" sz="2800" b="1" dirty="0" smtClean="0">
                <a:latin typeface="Times New Roman" panose="02020603050405020304" pitchFamily="18" charset="0"/>
                <a:cs typeface="Times New Roman" panose="02020603050405020304" pitchFamily="18" charset="0"/>
              </a:rPr>
              <a:t>trị</a:t>
            </a: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 Đảm bảo thông khí cho bệnh </a:t>
            </a:r>
            <a:r>
              <a:rPr lang="vi-VN" sz="2800" dirty="0" smtClean="0">
                <a:latin typeface="Times New Roman" panose="02020603050405020304" pitchFamily="18" charset="0"/>
                <a:cs typeface="Times New Roman" panose="02020603050405020304" pitchFamily="18" charset="0"/>
              </a:rPr>
              <a:t>nhân</a:t>
            </a: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 Giảm tiền gánh và hậu </a:t>
            </a:r>
            <a:r>
              <a:rPr lang="vi-VN" sz="2800" dirty="0" smtClean="0">
                <a:latin typeface="Times New Roman" panose="02020603050405020304" pitchFamily="18" charset="0"/>
                <a:cs typeface="Times New Roman" panose="02020603050405020304" pitchFamily="18" charset="0"/>
              </a:rPr>
              <a:t>gánh</a:t>
            </a: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 Tăng cường co bóp cơ </a:t>
            </a:r>
            <a:r>
              <a:rPr lang="vi-VN" sz="2800" dirty="0" smtClean="0">
                <a:latin typeface="Times New Roman" panose="02020603050405020304" pitchFamily="18" charset="0"/>
                <a:cs typeface="Times New Roman" panose="02020603050405020304" pitchFamily="18" charset="0"/>
              </a:rPr>
              <a:t>tim</a:t>
            </a: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 Điều trị theo nguyên nhân gây phù phổi cấp</a:t>
            </a:r>
            <a:endParaRPr lang="en-US" sz="28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ĐIỀU TRỊ</a:t>
            </a:r>
            <a:endParaRPr lang="en-US"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592613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257800"/>
          </a:xfrm>
        </p:spPr>
        <p:txBody>
          <a:bodyPr>
            <a:noAutofit/>
          </a:bodyPr>
          <a:lstStyle/>
          <a:p>
            <a:pPr>
              <a:buFont typeface="Wingdings" panose="05000000000000000000" pitchFamily="2" charset="2"/>
              <a:buChar char="v"/>
            </a:pPr>
            <a:r>
              <a:rPr lang="en-US" sz="36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Điều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trị</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cụ</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thể</a:t>
            </a:r>
            <a:r>
              <a:rPr lang="en-US" sz="2800" b="1" dirty="0" smtClean="0">
                <a:latin typeface="Times New Roman" panose="02020603050405020304" pitchFamily="18" charset="0"/>
                <a:cs typeface="Times New Roman" panose="02020603050405020304" pitchFamily="18" charset="0"/>
              </a:rPr>
              <a:t>:</a:t>
            </a:r>
          </a:p>
          <a:p>
            <a:pPr marL="0" indent="0">
              <a:buNone/>
            </a:pPr>
            <a:r>
              <a:rPr lang="vi-VN" sz="2800" dirty="0" smtClean="0">
                <a:latin typeface="Times New Roman" panose="02020603050405020304" pitchFamily="18" charset="0"/>
                <a:cs typeface="Times New Roman" panose="02020603050405020304" pitchFamily="18" charset="0"/>
              </a:rPr>
              <a:t>1. </a:t>
            </a:r>
            <a:r>
              <a:rPr lang="vi-VN" sz="2800" b="1" i="1" dirty="0" smtClean="0">
                <a:latin typeface="Times New Roman" panose="02020603050405020304" pitchFamily="18" charset="0"/>
                <a:cs typeface="Times New Roman" panose="02020603050405020304" pitchFamily="18" charset="0"/>
              </a:rPr>
              <a:t>Tư thế bệnh nhân: </a:t>
            </a:r>
            <a:r>
              <a:rPr lang="vi-VN" sz="2800" dirty="0" smtClean="0">
                <a:latin typeface="Times New Roman" panose="02020603050405020304" pitchFamily="18" charset="0"/>
                <a:cs typeface="Times New Roman" panose="02020603050405020304" pitchFamily="18" charset="0"/>
              </a:rPr>
              <a:t>nếu không có tụt huyết áp, đặt bệnh nhân ở tư </a:t>
            </a:r>
            <a:r>
              <a:rPr lang="vi-VN" sz="2800" smtClean="0">
                <a:latin typeface="Times New Roman" panose="02020603050405020304" pitchFamily="18" charset="0"/>
                <a:cs typeface="Times New Roman" panose="02020603050405020304" pitchFamily="18" charset="0"/>
              </a:rPr>
              <a:t>thế Fowler, </a:t>
            </a:r>
            <a:r>
              <a:rPr lang="vi-VN" sz="2800" dirty="0" smtClean="0">
                <a:latin typeface="Times New Roman" panose="02020603050405020304" pitchFamily="18" charset="0"/>
                <a:cs typeface="Times New Roman" panose="02020603050405020304" pitchFamily="18" charset="0"/>
              </a:rPr>
              <a:t>để hạn chế máu tĩnh mạch trở về.</a:t>
            </a:r>
            <a:br>
              <a:rPr lang="vi-VN" sz="2800" dirty="0" smtClean="0">
                <a:latin typeface="Times New Roman" panose="02020603050405020304" pitchFamily="18" charset="0"/>
                <a:cs typeface="Times New Roman" panose="02020603050405020304" pitchFamily="18" charset="0"/>
              </a:rPr>
            </a:br>
            <a:r>
              <a:rPr lang="vi-VN" sz="2800" dirty="0" smtClean="0">
                <a:latin typeface="Times New Roman" panose="02020603050405020304" pitchFamily="18" charset="0"/>
                <a:cs typeface="Times New Roman" panose="02020603050405020304" pitchFamily="18" charset="0"/>
              </a:rPr>
              <a:t>2. </a:t>
            </a:r>
            <a:r>
              <a:rPr lang="vi-VN" sz="2800" b="1" i="1" dirty="0" smtClean="0">
                <a:latin typeface="Times New Roman" panose="02020603050405020304" pitchFamily="18" charset="0"/>
                <a:cs typeface="Times New Roman" panose="02020603050405020304" pitchFamily="18" charset="0"/>
              </a:rPr>
              <a:t>Đảm bảo chức năng hô hấp: </a:t>
            </a:r>
            <a:r>
              <a:rPr lang="vi-VN" sz="2800" dirty="0" smtClean="0">
                <a:latin typeface="Times New Roman" panose="02020603050405020304" pitchFamily="18" charset="0"/>
                <a:cs typeface="Times New Roman" panose="02020603050405020304" pitchFamily="18" charset="0"/>
              </a:rPr>
              <a:t>mục tiêu</a:t>
            </a:r>
            <a:r>
              <a:rPr lang="vi-VN" sz="2800" smtClean="0">
                <a:latin typeface="Times New Roman" panose="02020603050405020304" pitchFamily="18" charset="0"/>
                <a:cs typeface="Times New Roman" panose="02020603050405020304" pitchFamily="18" charset="0"/>
              </a:rPr>
              <a:t>: S</a:t>
            </a:r>
            <a:r>
              <a:rPr lang="en-US" sz="2800">
                <a:latin typeface="Times New Roman" panose="02020603050405020304" pitchFamily="18" charset="0"/>
                <a:cs typeface="Times New Roman" panose="02020603050405020304" pitchFamily="18" charset="0"/>
              </a:rPr>
              <a:t>a</a:t>
            </a:r>
            <a:r>
              <a:rPr lang="vi-VN" sz="2800" smtClean="0">
                <a:latin typeface="Times New Roman" panose="02020603050405020304" pitchFamily="18" charset="0"/>
                <a:cs typeface="Times New Roman" panose="02020603050405020304" pitchFamily="18" charset="0"/>
              </a:rPr>
              <a:t>O</a:t>
            </a:r>
            <a:r>
              <a:rPr lang="vi-VN" sz="2800" baseline="-25000" smtClean="0">
                <a:latin typeface="Times New Roman" panose="02020603050405020304" pitchFamily="18" charset="0"/>
                <a:cs typeface="Times New Roman" panose="02020603050405020304" pitchFamily="18" charset="0"/>
              </a:rPr>
              <a:t>2</a:t>
            </a:r>
            <a:r>
              <a:rPr lang="vi-VN" sz="2800" dirty="0" smtClean="0">
                <a:latin typeface="Times New Roman" panose="02020603050405020304" pitchFamily="18" charset="0"/>
                <a:cs typeface="Times New Roman" panose="02020603050405020304" pitchFamily="18" charset="0"/>
              </a:rPr>
              <a:t>&gt; 90%</a:t>
            </a:r>
            <a:br>
              <a:rPr lang="vi-VN" sz="2800" dirty="0" smtClean="0">
                <a:latin typeface="Times New Roman" panose="02020603050405020304" pitchFamily="18" charset="0"/>
                <a:cs typeface="Times New Roman" panose="02020603050405020304" pitchFamily="18" charset="0"/>
              </a:rPr>
            </a:br>
            <a:r>
              <a:rPr lang="vi-VN" sz="2800" dirty="0" smtClean="0">
                <a:latin typeface="Times New Roman" panose="02020603050405020304" pitchFamily="18" charset="0"/>
                <a:cs typeface="Times New Roman" panose="02020603050405020304" pitchFamily="18" charset="0"/>
              </a:rPr>
              <a:t>- Nếu bệnh nhân còn tỉnh, hợp tác tốt: cho thở ôxy liều cao qua mặt</a:t>
            </a:r>
            <a:br>
              <a:rPr lang="vi-VN" sz="2800" dirty="0" smtClean="0">
                <a:latin typeface="Times New Roman" panose="02020603050405020304" pitchFamily="18" charset="0"/>
                <a:cs typeface="Times New Roman" panose="02020603050405020304" pitchFamily="18" charset="0"/>
              </a:rPr>
            </a:br>
            <a:r>
              <a:rPr lang="vi-VN" sz="2800" dirty="0" smtClean="0">
                <a:latin typeface="Times New Roman" panose="02020603050405020304" pitchFamily="18" charset="0"/>
                <a:cs typeface="Times New Roman" panose="02020603050405020304" pitchFamily="18" charset="0"/>
              </a:rPr>
              <a:t>- Nếu bệnh nhân có rối loạn ý thức: đặt nội khí quản, thở máy xâm nhập với PEEP.</a:t>
            </a:r>
            <a:br>
              <a:rPr lang="vi-VN" sz="2800" dirty="0" smtClean="0">
                <a:latin typeface="Times New Roman" panose="02020603050405020304" pitchFamily="18" charset="0"/>
                <a:cs typeface="Times New Roman" panose="02020603050405020304" pitchFamily="18" charset="0"/>
              </a:rPr>
            </a:br>
            <a:r>
              <a:rPr lang="vi-VN" sz="2800" dirty="0" smtClean="0">
                <a:latin typeface="Times New Roman" panose="02020603050405020304" pitchFamily="18" charset="0"/>
                <a:cs typeface="Times New Roman" panose="02020603050405020304" pitchFamily="18" charset="0"/>
              </a:rPr>
              <a:t>- Nếu có dấu hiệu co thắt phế quản, có thể dùng thuốc giãn phế quản như aminophylin truyền tĩnh mạch.</a:t>
            </a:r>
            <a:endParaRPr lang="en-US" sz="28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ĐIỀU TRỊ</a:t>
            </a:r>
            <a:endParaRPr lang="en-US"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31578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Autofit/>
          </a:bodyPr>
          <a:lstStyle/>
          <a:p>
            <a:pPr marL="0" indent="0">
              <a:buNone/>
            </a:pPr>
            <a:r>
              <a:rPr lang="en-US" sz="2800" b="1" dirty="0" smtClean="0">
                <a:latin typeface="Times New Roman" panose="02020603050405020304" pitchFamily="18" charset="0"/>
                <a:cs typeface="Times New Roman" panose="02020603050405020304" pitchFamily="18" charset="0"/>
              </a:rPr>
              <a:t>3. </a:t>
            </a:r>
            <a:r>
              <a:rPr lang="vi-VN" sz="2800" b="1" dirty="0" smtClean="0">
                <a:latin typeface="Times New Roman" panose="02020603050405020304" pitchFamily="18" charset="0"/>
                <a:cs typeface="Times New Roman" panose="02020603050405020304" pitchFamily="18" charset="0"/>
              </a:rPr>
              <a:t>Giảm</a:t>
            </a: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tiền gánh</a:t>
            </a:r>
            <a:r>
              <a:rPr lang="vi-VN" sz="2800" b="1" i="1" dirty="0">
                <a:latin typeface="Times New Roman" panose="02020603050405020304" pitchFamily="18" charset="0"/>
                <a:cs typeface="Times New Roman" panose="02020603050405020304" pitchFamily="18" charset="0"/>
              </a:rPr>
              <a:t/>
            </a:r>
            <a:br>
              <a:rPr lang="vi-VN" sz="2800" b="1" i="1" dirty="0">
                <a:latin typeface="Times New Roman" panose="02020603050405020304" pitchFamily="18" charset="0"/>
                <a:cs typeface="Times New Roman" panose="02020603050405020304" pitchFamily="18" charset="0"/>
              </a:rPr>
            </a:br>
            <a:r>
              <a:rPr lang="vi-VN" sz="2800" dirty="0" smtClean="0">
                <a:latin typeface="Times New Roman" panose="02020603050405020304" pitchFamily="18" charset="0"/>
                <a:cs typeface="Times New Roman" panose="02020603050405020304" pitchFamily="18" charset="0"/>
              </a:rPr>
              <a:t>3.1.</a:t>
            </a:r>
            <a:r>
              <a:rPr lang="vi-VN" sz="2800" u="sng" dirty="0" smtClean="0">
                <a:latin typeface="Times New Roman" panose="02020603050405020304" pitchFamily="18" charset="0"/>
                <a:cs typeface="Times New Roman" panose="02020603050405020304" pitchFamily="18" charset="0"/>
              </a:rPr>
              <a:t>Nitroglycerine</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ngậm </a:t>
            </a:r>
            <a:r>
              <a:rPr lang="vi-VN" sz="2800" dirty="0">
                <a:latin typeface="Times New Roman" panose="02020603050405020304" pitchFamily="18" charset="0"/>
                <a:cs typeface="Times New Roman" panose="02020603050405020304" pitchFamily="18" charset="0"/>
              </a:rPr>
              <a:t>dưới lưỡi 0,3-0,4 mg/10-15 phút, hoặc dạng xịt dưới lưỡi. Nếu tình trạng nặng có thể dùng truyền tĩnh mạch liều 5-20 mcg/phút (có thể dùng đến liều cao hơn, phải giảm liều hoặc ngừng nếu HA tụt, nhịp tim quá nhanh</a:t>
            </a:r>
            <a:r>
              <a:rPr lang="vi-VN" sz="2800"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r>
              <a:rPr lang="vi-VN" sz="2800" dirty="0" smtClean="0">
                <a:latin typeface="Times New Roman" panose="02020603050405020304" pitchFamily="18" charset="0"/>
                <a:cs typeface="Times New Roman" panose="02020603050405020304" pitchFamily="18" charset="0"/>
              </a:rPr>
              <a:t>3.2.</a:t>
            </a:r>
            <a:r>
              <a:rPr lang="vi-VN" sz="2800" u="sng" dirty="0" smtClean="0">
                <a:latin typeface="Times New Roman" panose="02020603050405020304" pitchFamily="18" charset="0"/>
                <a:cs typeface="Times New Roman" panose="02020603050405020304" pitchFamily="18" charset="0"/>
              </a:rPr>
              <a:t>Lasix</a:t>
            </a: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 Liều dùng 0,5-1 mg/kg tiêm tĩnh mạch, tuỳ theo đáp ứng lâm sàng có thể dùng lặp lại</a:t>
            </a:r>
            <a:r>
              <a:rPr lang="vi-VN" sz="2800"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3.3. </a:t>
            </a:r>
            <a:r>
              <a:rPr lang="vi-VN" sz="2800" u="sng" dirty="0" smtClean="0">
                <a:latin typeface="Times New Roman" panose="02020603050405020304" pitchFamily="18" charset="0"/>
                <a:cs typeface="Times New Roman" panose="02020603050405020304" pitchFamily="18" charset="0"/>
              </a:rPr>
              <a:t>Morphine</a:t>
            </a: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 Liều 1-3 mg tiêm tĩnh mạch</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 Chú ý: liều cao có thể gây ức chế hô hấp.</a:t>
            </a:r>
            <a:br>
              <a:rPr lang="vi-VN"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ĐIỀU TRỊ</a:t>
            </a:r>
            <a:endParaRPr lang="en-US"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377417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Autofit/>
          </a:bodyPr>
          <a:lstStyle/>
          <a:p>
            <a:pPr marL="0" indent="0">
              <a:buNone/>
            </a:pPr>
            <a:r>
              <a:rPr lang="vi-VN" sz="2800" b="1" dirty="0" smtClean="0">
                <a:latin typeface="Times New Roman" panose="02020603050405020304" pitchFamily="18" charset="0"/>
                <a:cs typeface="Times New Roman" panose="02020603050405020304" pitchFamily="18" charset="0"/>
              </a:rPr>
              <a:t>4.Giảm hậu gánh: </a:t>
            </a:r>
            <a:r>
              <a:rPr lang="vi-VN" sz="2800" dirty="0" smtClean="0">
                <a:latin typeface="Times New Roman" panose="02020603050405020304" pitchFamily="18" charset="0"/>
                <a:cs typeface="Times New Roman" panose="02020603050405020304" pitchFamily="18" charset="0"/>
              </a:rPr>
              <a:t/>
            </a:r>
            <a:br>
              <a:rPr lang="vi-VN"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Nếu </a:t>
            </a:r>
            <a:r>
              <a:rPr lang="en-US" sz="2800" dirty="0" smtClean="0">
                <a:latin typeface="Times New Roman" panose="02020603050405020304" pitchFamily="18" charset="0"/>
                <a:cs typeface="Times New Roman" panose="02020603050405020304" pitchFamily="18" charset="0"/>
              </a:rPr>
              <a:t>BN</a:t>
            </a:r>
            <a:r>
              <a:rPr lang="vi-VN" sz="2800" dirty="0" smtClean="0">
                <a:latin typeface="Times New Roman" panose="02020603050405020304" pitchFamily="18" charset="0"/>
                <a:cs typeface="Times New Roman" panose="02020603050405020304" pitchFamily="18" charset="0"/>
              </a:rPr>
              <a:t> có tăng huyết áp, tốt nhất là dùng thuốc hạ huyết áp loại truyền tĩnh mạch có tác dụng nhanh, ngắn</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Nitroglycerin</a:t>
            </a:r>
            <a:r>
              <a:rPr lang="en-US" sz="2800" dirty="0" smtClean="0">
                <a:latin typeface="Times New Roman" panose="02020603050405020304" pitchFamily="18" charset="0"/>
                <a:cs typeface="Times New Roman" panose="02020603050405020304" pitchFamily="18" charset="0"/>
              </a:rPr>
              <a:t>e, </a:t>
            </a:r>
            <a:r>
              <a:rPr lang="vi-VN" sz="2800" dirty="0" smtClean="0">
                <a:latin typeface="Times New Roman" panose="02020603050405020304" pitchFamily="18" charset="0"/>
                <a:cs typeface="Times New Roman" panose="02020603050405020304" pitchFamily="18" charset="0"/>
              </a:rPr>
              <a:t>Nicardipine(Loxen),</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Nitroprusside</a:t>
            </a:r>
            <a:r>
              <a:rPr lang="en-US" sz="2800" dirty="0" smtClean="0">
                <a:latin typeface="Times New Roman" panose="02020603050405020304" pitchFamily="18" charset="0"/>
                <a:cs typeface="Times New Roman" panose="02020603050405020304" pitchFamily="18" charset="0"/>
              </a:rPr>
              <a:t>, c</a:t>
            </a:r>
            <a:r>
              <a:rPr lang="vi-VN" sz="2800" dirty="0" smtClean="0">
                <a:latin typeface="Times New Roman" panose="02020603050405020304" pitchFamily="18" charset="0"/>
                <a:cs typeface="Times New Roman" panose="02020603050405020304" pitchFamily="18" charset="0"/>
              </a:rPr>
              <a:t>ũng có thể dùng adalate 5-10 mg ngậm dưới lưỡi.</a:t>
            </a:r>
            <a:br>
              <a:rPr lang="vi-VN" sz="2800" dirty="0" smtClean="0">
                <a:latin typeface="Times New Roman" panose="02020603050405020304" pitchFamily="18" charset="0"/>
                <a:cs typeface="Times New Roman" panose="02020603050405020304" pitchFamily="18" charset="0"/>
              </a:rPr>
            </a:br>
            <a:r>
              <a:rPr lang="vi-VN" sz="2800" b="1" dirty="0" smtClean="0">
                <a:latin typeface="Times New Roman" panose="02020603050405020304" pitchFamily="18" charset="0"/>
                <a:cs typeface="Times New Roman" panose="02020603050405020304" pitchFamily="18" charset="0"/>
              </a:rPr>
              <a:t>5.Trợ tim</a:t>
            </a:r>
            <a:r>
              <a:rPr lang="vi-VN" sz="2800" dirty="0" smtClean="0">
                <a:latin typeface="Times New Roman" panose="02020603050405020304" pitchFamily="18" charset="0"/>
                <a:cs typeface="Times New Roman" panose="02020603050405020304" pitchFamily="18" charset="0"/>
              </a:rPr>
              <a:t/>
            </a:r>
            <a:br>
              <a:rPr lang="vi-VN"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Dobutamine</a:t>
            </a:r>
            <a:br>
              <a:rPr lang="vi-VN"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Digoxin</a:t>
            </a:r>
            <a:br>
              <a:rPr lang="vi-VN" sz="2800" dirty="0" smtClean="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6.Điều </a:t>
            </a:r>
            <a:r>
              <a:rPr lang="en-US" sz="2800" b="1" dirty="0" err="1" smtClean="0">
                <a:latin typeface="Times New Roman" panose="02020603050405020304" pitchFamily="18" charset="0"/>
                <a:cs typeface="Times New Roman" panose="02020603050405020304" pitchFamily="18" charset="0"/>
              </a:rPr>
              <a:t>trị</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sau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cấp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cứu</a:t>
            </a: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nguyên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phù</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phổi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cấp</a:t>
            </a:r>
            <a:endParaRPr lang="en-US" sz="28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ĐIỀU TRỊ</a:t>
            </a:r>
            <a:endParaRPr lang="en-US"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80423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257800"/>
          </a:xfrm>
        </p:spPr>
        <p:txBody>
          <a:bodyPr>
            <a:normAutofit fontScale="85000" lnSpcReduction="10000"/>
          </a:bodyPr>
          <a:lstStyle/>
          <a:p>
            <a:pPr>
              <a:buFont typeface="Wingdings" panose="05000000000000000000" pitchFamily="2" charset="2"/>
              <a:buChar char="v"/>
            </a:pP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X</a:t>
            </a:r>
            <a:r>
              <a:rPr lang="en-US" sz="3800" b="1" dirty="0" err="1" smtClean="0">
                <a:latin typeface="Times New Roman" panose="02020603050405020304" pitchFamily="18" charset="0"/>
                <a:cs typeface="Times New Roman" panose="02020603050405020304" pitchFamily="18" charset="0"/>
              </a:rPr>
              <a:t>ử</a:t>
            </a:r>
            <a:r>
              <a:rPr lang="en-US" sz="3800" b="1" dirty="0" smtClean="0">
                <a:latin typeface="Times New Roman" panose="02020603050405020304" pitchFamily="18" charset="0"/>
                <a:cs typeface="Times New Roman" panose="02020603050405020304" pitchFamily="18" charset="0"/>
              </a:rPr>
              <a:t> </a:t>
            </a:r>
            <a:r>
              <a:rPr lang="en-US" sz="3800" b="1" dirty="0" err="1" smtClean="0">
                <a:latin typeface="Times New Roman" panose="02020603050405020304" pitchFamily="18" charset="0"/>
                <a:cs typeface="Times New Roman" panose="02020603050405020304" pitchFamily="18" charset="0"/>
              </a:rPr>
              <a:t>trí</a:t>
            </a:r>
            <a:r>
              <a:rPr lang="en-US" sz="3800" b="1" dirty="0" smtClean="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khi</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nhập</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viện</a:t>
            </a:r>
            <a:endParaRPr lang="en-US" sz="3800" b="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ED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dấu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triệu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chứng</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CHF ( </a:t>
            </a:r>
            <a:r>
              <a:rPr lang="en-US" dirty="0" err="1" smtClean="0">
                <a:latin typeface="Times New Roman" panose="02020603050405020304" pitchFamily="18" charset="0"/>
                <a:cs typeface="Times New Roman" panose="02020603050405020304" pitchFamily="18" charset="0"/>
              </a:rPr>
              <a:t>suy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huyết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phổi</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ABCs</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Thở</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oxi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100%</a:t>
            </a:r>
            <a:r>
              <a:rPr lang="en-US" dirty="0">
                <a:latin typeface="Times New Roman" panose="02020603050405020304" pitchFamily="18" charset="0"/>
                <a:cs typeface="Times New Roman" panose="02020603050405020304" pitchFamily="18" charset="0"/>
              </a:rPr>
              <a:t> mask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(nonrebreather facemask).</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Theo </a:t>
            </a:r>
            <a:r>
              <a:rPr lang="en-US" b="1" dirty="0" err="1">
                <a:latin typeface="Times New Roman" panose="02020603050405020304" pitchFamily="18" charset="0"/>
                <a:cs typeface="Times New Roman" panose="02020603050405020304" pitchFamily="18" charset="0"/>
              </a:rPr>
              <a:t>dõi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kiểm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tra</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oxi-huyết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tục</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tĩnh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lắp</a:t>
            </a:r>
            <a:r>
              <a:rPr lang="en-US" b="1" dirty="0">
                <a:latin typeface="Times New Roman" panose="02020603050405020304" pitchFamily="18" charset="0"/>
                <a:cs typeface="Times New Roman" panose="02020603050405020304" pitchFamily="18" charset="0"/>
              </a:rPr>
              <a:t> ECG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t>
            </a:r>
            <a:r>
              <a:rPr lang="en-US" dirty="0" err="1" smtClean="0">
                <a:latin typeface="Times New Roman" panose="02020603050405020304" pitchFamily="18" charset="0"/>
                <a:cs typeface="Times New Roman" panose="02020603050405020304" pitchFamily="18" charset="0"/>
              </a:rPr>
              <a:t>ếu</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sẵn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Cho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nitroglyxerin</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dưới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lưỡi</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hay </a:t>
            </a:r>
            <a:r>
              <a:rPr lang="en-US" b="1" dirty="0">
                <a:latin typeface="Times New Roman" panose="02020603050405020304" pitchFamily="18" charset="0"/>
                <a:cs typeface="Times New Roman" panose="02020603050405020304" pitchFamily="18" charset="0"/>
              </a:rPr>
              <a:t>spray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furosemide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mức</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ĐIỀU TRỊ</a:t>
            </a:r>
            <a:endParaRPr lang="en-US"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525919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pPr>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trí</a:t>
            </a:r>
            <a:r>
              <a:rPr lang="en-US" b="1" dirty="0">
                <a:latin typeface="Times New Roman" panose="02020603050405020304" pitchFamily="18" charset="0"/>
                <a:cs typeface="Times New Roman" panose="02020603050405020304" pitchFamily="18" charset="0"/>
              </a:rPr>
              <a:t> ở </a:t>
            </a:r>
            <a:r>
              <a:rPr lang="en-US" b="1" dirty="0" err="1">
                <a:latin typeface="Times New Roman" panose="02020603050405020304" pitchFamily="18" charset="0"/>
                <a:cs typeface="Times New Roman" panose="02020603050405020304" pitchFamily="18" charset="0"/>
              </a:rPr>
              <a:t>phòng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cứu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hồi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sức</a:t>
            </a:r>
            <a:endParaRPr lang="en-US" b="1" dirty="0">
              <a:latin typeface="Times New Roman" panose="02020603050405020304" pitchFamily="18" charset="0"/>
              <a:cs typeface="Times New Roman" panose="02020603050405020304" pitchFamily="18" charset="0"/>
            </a:endParaRPr>
          </a:p>
          <a:p>
            <a:pPr marL="0" indent="0">
              <a:buNone/>
            </a:pPr>
            <a:r>
              <a:rPr lang="en-US" sz="2800" b="1">
                <a:latin typeface="Times New Roman" panose="02020603050405020304" pitchFamily="18" charset="0"/>
                <a:cs typeface="Times New Roman" panose="02020603050405020304" pitchFamily="18" charset="0"/>
              </a:rPr>
              <a:t>+ Bắt đầu điều trị </a:t>
            </a:r>
            <a:r>
              <a:rPr lang="en-US" sz="2800">
                <a:latin typeface="Times New Roman" panose="02020603050405020304" pitchFamily="18" charset="0"/>
                <a:cs typeface="Times New Roman" panose="02020603050405020304" pitchFamily="18" charset="0"/>
              </a:rPr>
              <a:t>bệnh nhân với những dấu hiệu và những triệu chứng của CHF và phù phổi với </a:t>
            </a:r>
            <a:r>
              <a:rPr lang="en-US" sz="2800" b="1">
                <a:latin typeface="Times New Roman" panose="02020603050405020304" pitchFamily="18" charset="0"/>
                <a:cs typeface="Times New Roman" panose="02020603050405020304" pitchFamily="18" charset="0"/>
              </a:rPr>
              <a:t>ABCs</a:t>
            </a:r>
            <a:r>
              <a:rPr lang="en-US" sz="2800">
                <a:latin typeface="Times New Roman" panose="02020603050405020304" pitchFamily="18" charset="0"/>
                <a:cs typeface="Times New Roman" panose="02020603050405020304" pitchFamily="18" charset="0"/>
              </a:rPr>
              <a:t>. Thở oxi, thoạt tiên 100% mask không hít </a:t>
            </a:r>
            <a:r>
              <a:rPr lang="en-US" sz="2800" smtClean="0">
                <a:latin typeface="Times New Roman" panose="02020603050405020304" pitchFamily="18" charset="0"/>
                <a:cs typeface="Times New Roman" panose="02020603050405020304" pitchFamily="18" charset="0"/>
              </a:rPr>
              <a:t>lại </a:t>
            </a:r>
            <a:r>
              <a:rPr lang="en-US" sz="2800">
                <a:latin typeface="Times New Roman" panose="02020603050405020304" pitchFamily="18" charset="0"/>
                <a:cs typeface="Times New Roman" panose="02020603050405020304" pitchFamily="18" charset="0"/>
              </a:rPr>
              <a:t>. Theo dõi kiểm tra tim và định lượng oxi-huyết mạch liên tục</a:t>
            </a:r>
            <a:r>
              <a:rPr lang="en-US" sz="2800" smtClean="0">
                <a:latin typeface="Times New Roman" panose="02020603050405020304" pitchFamily="18" charset="0"/>
                <a:cs typeface="Times New Roman" panose="02020603050405020304" pitchFamily="18" charset="0"/>
              </a:rPr>
              <a:t>.</a:t>
            </a:r>
          </a:p>
          <a:p>
            <a:pPr marL="0" indent="0">
              <a:buNone/>
            </a:pPr>
            <a:endParaRPr lang="en-US" sz="2800"/>
          </a:p>
          <a:p>
            <a:pPr marL="0" indent="0">
              <a:buNone/>
            </a:pPr>
            <a:r>
              <a:rPr lang="en-US" sz="2800" b="1"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trị</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nitrat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tiểu</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ĐIỀU TRỊ</a:t>
            </a:r>
            <a:endParaRPr lang="en-US"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279057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US">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Giảm máu tĩnh mạch </a:t>
            </a:r>
            <a:r>
              <a:rPr lang="en-US">
                <a:latin typeface="Times New Roman" panose="02020603050405020304" pitchFamily="18" charset="0"/>
                <a:cs typeface="Times New Roman" panose="02020603050405020304" pitchFamily="18" charset="0"/>
              </a:rPr>
              <a:t>về, nâng cao đầu giường. Cho bệnh nhân ngồi ở vị trí có thể thoải mái nhất với chân của họ có thể thõng qua cạnh giường.</a:t>
            </a:r>
          </a:p>
          <a:p>
            <a:pPr marL="0" indent="0">
              <a:buNone/>
            </a:pPr>
            <a:r>
              <a:rPr lang="en-US" b="1">
                <a:latin typeface="Times New Roman" panose="02020603050405020304" pitchFamily="18" charset="0"/>
                <a:cs typeface="Times New Roman" panose="02020603050405020304" pitchFamily="18" charset="0"/>
              </a:rPr>
              <a:t>+ Điều trị nguyên nhân </a:t>
            </a:r>
            <a:r>
              <a:rPr lang="en-US">
                <a:latin typeface="Times New Roman" panose="02020603050405020304" pitchFamily="18" charset="0"/>
                <a:cs typeface="Times New Roman" panose="02020603050405020304" pitchFamily="18" charset="0"/>
              </a:rPr>
              <a:t>gây ra.</a:t>
            </a:r>
          </a:p>
          <a:p>
            <a:pPr marL="0" indent="0">
              <a:buNone/>
            </a:pPr>
            <a:r>
              <a:rPr lang="en-US" b="1">
                <a:latin typeface="Times New Roman" panose="02020603050405020304" pitchFamily="18" charset="0"/>
                <a:cs typeface="Times New Roman" panose="02020603050405020304" pitchFamily="18" charset="0"/>
              </a:rPr>
              <a:t>+ Hạn chế dịch và natri.</a:t>
            </a:r>
          </a:p>
          <a:p>
            <a:pPr marL="0" indent="0">
              <a:buNone/>
            </a:pPr>
            <a:r>
              <a:rPr lang="en-US" b="1">
                <a:latin typeface="Times New Roman" panose="02020603050405020304" pitchFamily="18" charset="0"/>
                <a:cs typeface="Times New Roman" panose="02020603050405020304" pitchFamily="18" charset="0"/>
              </a:rPr>
              <a:t>+ CPAP: </a:t>
            </a:r>
            <a:r>
              <a:rPr lang="en-US">
                <a:latin typeface="Times New Roman" panose="02020603050405020304" pitchFamily="18" charset="0"/>
                <a:cs typeface="Times New Roman" panose="02020603050405020304" pitchFamily="18" charset="0"/>
              </a:rPr>
              <a:t>Thông khí áp lực dương đường thở liên tục và áp lực đường thở hai mức dương tính liên tục (BiPAP).</a:t>
            </a:r>
          </a:p>
          <a:p>
            <a:pPr marL="0" indent="0">
              <a:buNone/>
            </a:pPr>
            <a:r>
              <a:rPr lang="en-US" b="1">
                <a:latin typeface="Times New Roman" panose="02020603050405020304" pitchFamily="18" charset="0"/>
                <a:cs typeface="Times New Roman" panose="02020603050405020304" pitchFamily="18" charset="0"/>
              </a:rPr>
              <a:t>+ Garo xen kẽ </a:t>
            </a:r>
            <a:r>
              <a:rPr lang="en-US">
                <a:latin typeface="Times New Roman" panose="02020603050405020304" pitchFamily="18" charset="0"/>
                <a:cs typeface="Times New Roman" panose="02020603050405020304" pitchFamily="18" charset="0"/>
              </a:rPr>
              <a:t>hoặc cách mới hơn như nitroglyxerin và nitroprusside tĩnh mạch.</a:t>
            </a:r>
          </a:p>
          <a:p>
            <a:pPr marL="0" indent="0">
              <a:buNone/>
            </a:pPr>
            <a:r>
              <a:rPr lang="en-US" b="1">
                <a:latin typeface="Times New Roman" panose="02020603050405020304" pitchFamily="18" charset="0"/>
                <a:cs typeface="Times New Roman" panose="02020603050405020304" pitchFamily="18" charset="0"/>
              </a:rPr>
              <a:t>+ Chích lấy máu </a:t>
            </a:r>
            <a:r>
              <a:rPr lang="en-US">
                <a:latin typeface="Times New Roman" panose="02020603050405020304" pitchFamily="18" charset="0"/>
                <a:cs typeface="Times New Roman" panose="02020603050405020304" pitchFamily="18" charset="0"/>
              </a:rPr>
              <a:t>loại bỏ 500 mL hoặc cách mới như nitroglyxerin và nitroprusside tĩnh mạch</a:t>
            </a:r>
            <a:br>
              <a:rPr lang="en-US">
                <a:latin typeface="Times New Roman" panose="02020603050405020304" pitchFamily="18" charset="0"/>
                <a:cs typeface="Times New Roman" panose="02020603050405020304" pitchFamily="18" charset="0"/>
              </a:rPr>
            </a:br>
            <a:endParaRPr lang="en-US">
              <a:latin typeface="Times New Roman" panose="02020603050405020304" pitchFamily="18" charset="0"/>
              <a:cs typeface="Times New Roman" panose="02020603050405020304" pitchFamily="18" charset="0"/>
            </a:endParaRPr>
          </a:p>
          <a:p>
            <a:pPr marL="0" indent="0">
              <a:buNone/>
            </a:pPr>
            <a:endParaRPr lang="en-US"/>
          </a:p>
        </p:txBody>
      </p:sp>
      <p:sp>
        <p:nvSpPr>
          <p:cNvPr id="4"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ĐIỀU TRỊ</a:t>
            </a:r>
            <a:endParaRPr lang="en-US"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44984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42875" y="4343400"/>
            <a:ext cx="8543925" cy="2133600"/>
          </a:xfrm>
        </p:spPr>
        <p:txBody>
          <a:bodyPr rtlCol="0">
            <a:normAutofit/>
          </a:bodyPr>
          <a:lstStyle/>
          <a:p>
            <a:pPr algn="l" eaLnBrk="1" fontAlgn="auto" hangingPunct="1">
              <a:spcAft>
                <a:spcPts val="0"/>
              </a:spcAft>
              <a:buFont typeface="Arial" pitchFamily="34" charset="0"/>
              <a:buNone/>
              <a:defRPr/>
            </a:pPr>
            <a:r>
              <a:rPr lang="en-US" sz="2400" b="1" i="1" smtClean="0">
                <a:solidFill>
                  <a:schemeClr val="tx1"/>
                </a:solidFill>
                <a:latin typeface="Times New Roman" pitchFamily="18" charset="0"/>
                <a:cs typeface="Times New Roman" pitchFamily="18" charset="0"/>
              </a:rPr>
              <a:t>Nhóm		 :	</a:t>
            </a:r>
            <a:r>
              <a:rPr lang="en-US" sz="2400" b="1" i="1">
                <a:solidFill>
                  <a:schemeClr val="tx1"/>
                </a:solidFill>
                <a:latin typeface="Times New Roman" pitchFamily="18" charset="0"/>
                <a:cs typeface="Times New Roman" pitchFamily="18" charset="0"/>
              </a:rPr>
              <a:t>4</a:t>
            </a:r>
            <a:endParaRPr lang="en-US" sz="2400" b="1" i="1" smtClean="0">
              <a:solidFill>
                <a:schemeClr val="tx1"/>
              </a:solidFill>
              <a:latin typeface="Times New Roman" pitchFamily="18" charset="0"/>
              <a:cs typeface="Times New Roman" pitchFamily="18" charset="0"/>
            </a:endParaRPr>
          </a:p>
          <a:p>
            <a:pPr algn="l" eaLnBrk="1" fontAlgn="auto" hangingPunct="1">
              <a:spcAft>
                <a:spcPts val="0"/>
              </a:spcAft>
              <a:buFont typeface="Arial" pitchFamily="34" charset="0"/>
              <a:buNone/>
              <a:defRPr/>
            </a:pPr>
            <a:r>
              <a:rPr lang="en-US" sz="2400" b="1" i="1" smtClean="0">
                <a:solidFill>
                  <a:schemeClr val="tx1"/>
                </a:solidFill>
                <a:latin typeface="Times New Roman" pitchFamily="18" charset="0"/>
                <a:cs typeface="Times New Roman" pitchFamily="18" charset="0"/>
              </a:rPr>
              <a:t>Lớp		: 	K18YDD</a:t>
            </a:r>
            <a:endParaRPr lang="en-US" sz="2400" b="1" i="1" dirty="0" smtClean="0">
              <a:solidFill>
                <a:schemeClr val="tx1"/>
              </a:solidFill>
              <a:latin typeface="Times New Roman" pitchFamily="18" charset="0"/>
              <a:cs typeface="Times New Roman" pitchFamily="18" charset="0"/>
            </a:endParaRPr>
          </a:p>
          <a:p>
            <a:pPr algn="l" eaLnBrk="1" fontAlgn="auto" hangingPunct="1">
              <a:spcAft>
                <a:spcPts val="0"/>
              </a:spcAft>
              <a:buFont typeface="Arial" pitchFamily="34" charset="0"/>
              <a:buNone/>
              <a:defRPr/>
            </a:pPr>
            <a:r>
              <a:rPr lang="en-US" sz="2400" b="1" i="1" smtClean="0">
                <a:solidFill>
                  <a:schemeClr val="tx1"/>
                </a:solidFill>
                <a:latin typeface="Times New Roman" pitchFamily="18" charset="0"/>
                <a:cs typeface="Times New Roman" pitchFamily="18" charset="0"/>
              </a:rPr>
              <a:t>Giảng viên	:</a:t>
            </a:r>
            <a:r>
              <a:rPr lang="en-US" sz="2400" b="1" i="1">
                <a:solidFill>
                  <a:schemeClr val="tx1"/>
                </a:solidFill>
                <a:latin typeface="Times New Roman" pitchFamily="18" charset="0"/>
                <a:cs typeface="Times New Roman" pitchFamily="18" charset="0"/>
              </a:rPr>
              <a:t>	</a:t>
            </a:r>
            <a:r>
              <a:rPr lang="en-US" sz="2400" b="1" i="1" smtClean="0">
                <a:solidFill>
                  <a:schemeClr val="tx1"/>
                </a:solidFill>
                <a:latin typeface="Times New Roman" pitchFamily="18" charset="0"/>
                <a:cs typeface="Times New Roman" pitchFamily="18" charset="0"/>
              </a:rPr>
              <a:t>Nguyễn Phúc Học</a:t>
            </a:r>
            <a:endParaRPr lang="en-US" sz="2400" b="1" dirty="0">
              <a:solidFill>
                <a:schemeClr val="tx1"/>
              </a:solidFill>
              <a:latin typeface="Times New Roman" pitchFamily="18" charset="0"/>
              <a:cs typeface="Times New Roman" pitchFamily="18" charset="0"/>
            </a:endParaRPr>
          </a:p>
          <a:p>
            <a:pPr algn="l" eaLnBrk="1" fontAlgn="auto" hangingPunct="1">
              <a:spcAft>
                <a:spcPts val="0"/>
              </a:spcAft>
              <a:buFont typeface="Arial" pitchFamily="34" charset="0"/>
              <a:buNone/>
              <a:defRPr/>
            </a:pPr>
            <a:endParaRPr lang="en-US" sz="2400" b="1" dirty="0">
              <a:solidFill>
                <a:schemeClr val="tx1"/>
              </a:solidFill>
              <a:latin typeface="Times New Roman" pitchFamily="18" charset="0"/>
              <a:cs typeface="Times New Roman" pitchFamily="18" charset="0"/>
            </a:endParaRPr>
          </a:p>
        </p:txBody>
      </p:sp>
      <p:sp>
        <p:nvSpPr>
          <p:cNvPr id="4" name="Rectangle 3"/>
          <p:cNvSpPr/>
          <p:nvPr/>
        </p:nvSpPr>
        <p:spPr>
          <a:xfrm>
            <a:off x="142874" y="1676400"/>
            <a:ext cx="8924925" cy="1446550"/>
          </a:xfrm>
          <a:prstGeom prst="rect">
            <a:avLst/>
          </a:prstGeom>
        </p:spPr>
        <p:txBody>
          <a:bodyPr wrap="square">
            <a:spAutoFit/>
          </a:bodyPr>
          <a:lstStyle/>
          <a:p>
            <a:pPr algn="ctr" fontAlgn="auto">
              <a:spcBef>
                <a:spcPts val="0"/>
              </a:spcBef>
              <a:spcAft>
                <a:spcPts val="0"/>
              </a:spcAft>
              <a:defRPr/>
            </a:pPr>
            <a:r>
              <a:rPr lang="en-GB" sz="4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CHĂM SÓC BỆNH NHÂN </a:t>
            </a:r>
          </a:p>
          <a:p>
            <a:pPr algn="ctr" fontAlgn="auto">
              <a:spcBef>
                <a:spcPts val="0"/>
              </a:spcBef>
              <a:spcAft>
                <a:spcPts val="0"/>
              </a:spcAft>
              <a:defRPr/>
            </a:pPr>
            <a:r>
              <a:rPr lang="en-GB" sz="4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PHÙ PHỔI CẤP</a:t>
            </a:r>
            <a:endParaRPr lang="en-US" sz="4400" dirty="0">
              <a:solidFill>
                <a:srgbClr val="FF0000"/>
              </a:solidFill>
              <a:effectLst>
                <a:outerShdw blurRad="38100" dist="38100" dir="2700000" algn="tl">
                  <a:srgbClr val="000000">
                    <a:alpha val="43137"/>
                  </a:srgbClr>
                </a:outerShdw>
              </a:effectLst>
            </a:endParaRPr>
          </a:p>
        </p:txBody>
      </p:sp>
      <p:sp>
        <p:nvSpPr>
          <p:cNvPr id="2055" name="TextBox 5"/>
          <p:cNvSpPr txBox="1">
            <a:spLocks noChangeArrowheads="1"/>
          </p:cNvSpPr>
          <p:nvPr/>
        </p:nvSpPr>
        <p:spPr bwMode="auto">
          <a:xfrm>
            <a:off x="0" y="0"/>
            <a:ext cx="9144000" cy="923925"/>
          </a:xfrm>
          <a:prstGeom prst="rect">
            <a:avLst/>
          </a:prstGeom>
          <a:noFill/>
          <a:ln w="9525">
            <a:noFill/>
            <a:miter lim="800000"/>
            <a:headEnd/>
            <a:tailEnd/>
          </a:ln>
        </p:spPr>
        <p:txBody>
          <a:bodyPr>
            <a:spAutoFit/>
          </a:bodyPr>
          <a:lstStyle/>
          <a:p>
            <a:pPr>
              <a:defRPr/>
            </a:pPr>
            <a:endParaRPr lang="en-US"/>
          </a:p>
          <a:p>
            <a:pPr>
              <a:defRPr/>
            </a:pPr>
            <a:endParaRPr lang="en-US"/>
          </a:p>
          <a:p>
            <a:pPr>
              <a:defRPr/>
            </a:pPr>
            <a:endParaRPr lang="en-US"/>
          </a:p>
        </p:txBody>
      </p:sp>
      <p:pic>
        <p:nvPicPr>
          <p:cNvPr id="2054" name="Picture 3" descr="dtu-bieutuo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7725" y="31750"/>
            <a:ext cx="9810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itle 1"/>
          <p:cNvSpPr txBox="1">
            <a:spLocks/>
          </p:cNvSpPr>
          <p:nvPr/>
        </p:nvSpPr>
        <p:spPr bwMode="auto">
          <a:xfrm>
            <a:off x="1733550" y="-254000"/>
            <a:ext cx="5962650" cy="1470025"/>
          </a:xfrm>
          <a:prstGeom prst="rect">
            <a:avLst/>
          </a:prstGeom>
          <a:noFill/>
          <a:ln w="9525">
            <a:noFill/>
            <a:miter lim="800000"/>
            <a:headEnd/>
            <a:tailEnd/>
          </a:ln>
        </p:spPr>
        <p:txBody>
          <a:bodyPr anchor="ctr"/>
          <a:lstStyle/>
          <a:p>
            <a:pPr algn="ctr">
              <a:defRPr/>
            </a:pP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TRƯỜNG ĐẠI HỌC DUY TÂN</a:t>
            </a:r>
            <a:r>
              <a:rPr lang="en-US" sz="32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en-US" sz="32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n-US"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KHOA ĐIỀU DƯỠNG</a:t>
            </a:r>
          </a:p>
        </p:txBody>
      </p:sp>
      <p:pic>
        <p:nvPicPr>
          <p:cNvPr id="8" name="Picture 11" descr="book_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0257" y="2971800"/>
            <a:ext cx="2370158" cy="137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118033"/>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560731"/>
            <a:ext cx="8610600" cy="5181600"/>
          </a:xfrm>
        </p:spPr>
        <p:txBody>
          <a:bodyPr>
            <a:noAutofit/>
          </a:bodyPr>
          <a:lstStyle/>
          <a:p>
            <a:pPr marL="0" indent="0">
              <a:buNone/>
            </a:pPr>
            <a:r>
              <a:rPr lang="en-US" sz="2800" dirty="0" smtClean="0">
                <a:latin typeface="Times New Roman" pitchFamily="18" charset="0"/>
                <a:cs typeface="Times New Roman" pitchFamily="18" charset="0"/>
              </a:rPr>
              <a:t>1/ </a:t>
            </a:r>
            <a:r>
              <a:rPr lang="en-US" sz="2800" dirty="0" err="1" smtClean="0">
                <a:latin typeface="Times New Roman" pitchFamily="18" charset="0"/>
                <a:cs typeface="Times New Roman" pitchFamily="18" charset="0"/>
              </a:rPr>
              <a:t>Lasilix</a:t>
            </a:r>
            <a:r>
              <a:rPr lang="en-US" sz="2800" dirty="0" smtClean="0">
                <a:latin typeface="Times New Roman" pitchFamily="18" charset="0"/>
                <a:cs typeface="Times New Roman" pitchFamily="18" charset="0"/>
              </a:rPr>
              <a:t> : 2 mg / kg TM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TB </a:t>
            </a:r>
            <a:r>
              <a:rPr lang="en-US" sz="2800" dirty="0" err="1" smtClean="0">
                <a:latin typeface="Times New Roman" pitchFamily="18" charset="0"/>
                <a:cs typeface="Times New Roman" pitchFamily="18" charset="0"/>
              </a:rPr>
              <a:t>nếu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truyền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vòng</a:t>
            </a:r>
            <a:r>
              <a:rPr lang="en-US" sz="2800" dirty="0" smtClean="0">
                <a:latin typeface="Times New Roman" pitchFamily="18" charset="0"/>
                <a:cs typeface="Times New Roman" pitchFamily="18" charset="0"/>
              </a:rPr>
              <a:t> 5 </a:t>
            </a:r>
            <a:r>
              <a:rPr lang="en-US" sz="2800" dirty="0" err="1" smtClean="0">
                <a:latin typeface="Times New Roman" pitchFamily="18" charset="0"/>
                <a:cs typeface="Times New Roman" pitchFamily="18" charset="0"/>
              </a:rPr>
              <a:t>phút</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2/ </a:t>
            </a:r>
            <a:r>
              <a:rPr lang="en-US" sz="2800" dirty="0" err="1" smtClean="0">
                <a:latin typeface="Times New Roman" pitchFamily="18" charset="0"/>
                <a:cs typeface="Times New Roman" pitchFamily="18" charset="0"/>
              </a:rPr>
              <a:t>Suy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tim</a:t>
            </a:r>
            <a:r>
              <a:rPr lang="en-US" sz="2800" dirty="0" smtClean="0">
                <a:latin typeface="Times New Roman" pitchFamily="18" charset="0"/>
                <a:cs typeface="Times New Roman" pitchFamily="18" charset="0"/>
              </a:rPr>
              <a:t> : Digoxin 0,25mg/IV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1.5 mg IV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24 </a:t>
            </a:r>
            <a:r>
              <a:rPr lang="en-US" sz="2800" dirty="0" err="1" smtClean="0">
                <a:latin typeface="Times New Roman" pitchFamily="18" charset="0"/>
                <a:cs typeface="Times New Roman" pitchFamily="18" charset="0"/>
              </a:rPr>
              <a:t>giờ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tiên</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3/ </a:t>
            </a:r>
            <a:r>
              <a:rPr lang="en-US" sz="2800" dirty="0" err="1" smtClean="0">
                <a:latin typeface="Times New Roman" pitchFamily="18" charset="0"/>
                <a:cs typeface="Times New Roman" pitchFamily="18" charset="0"/>
              </a:rPr>
              <a:t>Tư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ngồi</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4/ Oxy qua </a:t>
            </a:r>
            <a:r>
              <a:rPr lang="en-US" sz="2800" dirty="0" err="1" smtClean="0">
                <a:latin typeface="Times New Roman" pitchFamily="18" charset="0"/>
                <a:cs typeface="Times New Roman" pitchFamily="18" charset="0"/>
              </a:rPr>
              <a:t>mũi</a:t>
            </a:r>
            <a:r>
              <a:rPr lang="en-US" sz="2800" dirty="0" smtClean="0">
                <a:latin typeface="Times New Roman" pitchFamily="18" charset="0"/>
                <a:cs typeface="Times New Roman" pitchFamily="18" charset="0"/>
              </a:rPr>
              <a:t>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5/ </a:t>
            </a:r>
            <a:r>
              <a:rPr lang="en-US" sz="2800" dirty="0" err="1" smtClean="0">
                <a:latin typeface="Times New Roman" pitchFamily="18" charset="0"/>
                <a:cs typeface="Times New Roman" pitchFamily="18" charset="0"/>
              </a:rPr>
              <a:t>Nếu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lý</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garrot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chi (3 chi </a:t>
            </a:r>
            <a:r>
              <a:rPr lang="en-US" sz="2800" dirty="0" err="1" smtClean="0">
                <a:latin typeface="Times New Roman" pitchFamily="18" charset="0"/>
                <a:cs typeface="Times New Roman" pitchFamily="18" charset="0"/>
              </a:rPr>
              <a:t>tại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15 </a:t>
            </a:r>
            <a:r>
              <a:rPr lang="en-US" sz="2800" dirty="0" err="1" smtClean="0">
                <a:latin typeface="Times New Roman" pitchFamily="18" charset="0"/>
                <a:cs typeface="Times New Roman" pitchFamily="18" charset="0"/>
              </a:rPr>
              <a:t>tới</a:t>
            </a:r>
            <a:r>
              <a:rPr lang="en-US" sz="2800" dirty="0" smtClean="0">
                <a:latin typeface="Times New Roman" pitchFamily="18" charset="0"/>
                <a:cs typeface="Times New Roman" pitchFamily="18" charset="0"/>
              </a:rPr>
              <a:t> 20 </a:t>
            </a:r>
            <a:r>
              <a:rPr lang="en-US" sz="2800" dirty="0" err="1" smtClean="0">
                <a:latin typeface="Times New Roman" pitchFamily="18" charset="0"/>
                <a:cs typeface="Times New Roman" pitchFamily="18" charset="0"/>
              </a:rPr>
              <a:t>phút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nghẽn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máu</a:t>
            </a:r>
            <a:r>
              <a:rPr lang="en-US" sz="2800" dirty="0" smtClean="0">
                <a:latin typeface="Times New Roman" pitchFamily="18" charset="0"/>
                <a:cs typeface="Times New Roman" pitchFamily="18" charset="0"/>
              </a:rPr>
              <a:t> 10ml/kg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5 - 10 </a:t>
            </a:r>
            <a:r>
              <a:rPr lang="en-US" sz="2800" dirty="0" err="1" smtClean="0">
                <a:latin typeface="Times New Roman" pitchFamily="18" charset="0"/>
                <a:cs typeface="Times New Roman" pitchFamily="18" charset="0"/>
              </a:rPr>
              <a:t>phút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khoảng</a:t>
            </a:r>
            <a:r>
              <a:rPr lang="en-US" sz="2800" dirty="0" smtClean="0">
                <a:latin typeface="Times New Roman" pitchFamily="18" charset="0"/>
                <a:cs typeface="Times New Roman" pitchFamily="18" charset="0"/>
              </a:rPr>
              <a:t> 500ml) :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dõi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sát</a:t>
            </a:r>
            <a:r>
              <a:rPr lang="en-US" sz="2800" dirty="0" smtClean="0">
                <a:latin typeface="Times New Roman" pitchFamily="18" charset="0"/>
                <a:cs typeface="Times New Roman" pitchFamily="18" charset="0"/>
              </a:rPr>
              <a:t> HA</a:t>
            </a:r>
            <a:br>
              <a:rPr lang="en-US" sz="2800" dirty="0" smtClean="0">
                <a:latin typeface="Times New Roman" pitchFamily="18" charset="0"/>
                <a:cs typeface="Times New Roman" pitchFamily="18" charset="0"/>
              </a:rPr>
            </a:br>
            <a:endParaRPr lang="en-US" sz="2800" dirty="0"/>
          </a:p>
        </p:txBody>
      </p:sp>
      <p:sp>
        <p:nvSpPr>
          <p:cNvPr id="4"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ĐIỀU TRỊ</a:t>
            </a:r>
            <a:endParaRPr lang="en-US" b="1" dirty="0">
              <a:solidFill>
                <a:schemeClr val="bg1"/>
              </a:solidFill>
              <a:latin typeface="Times New Roman" pitchFamily="18" charset="0"/>
              <a:cs typeface="Times New Roman" pitchFamily="18" charset="0"/>
            </a:endParaRPr>
          </a:p>
        </p:txBody>
      </p:sp>
      <p:sp>
        <p:nvSpPr>
          <p:cNvPr id="5" name="TextBox 4"/>
          <p:cNvSpPr txBox="1"/>
          <p:nvPr/>
        </p:nvSpPr>
        <p:spPr>
          <a:xfrm>
            <a:off x="-14514" y="914400"/>
            <a:ext cx="6415314"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PHÁC ĐỒ ĐIỀU TRỊ</a:t>
            </a:r>
            <a:endParaRPr lang="en-US" sz="3600" dirty="0">
              <a:solidFill>
                <a:srgbClr val="FF0000"/>
              </a:solidFill>
            </a:endParaRPr>
          </a:p>
        </p:txBody>
      </p:sp>
    </p:spTree>
    <p:extLst>
      <p:ext uri="{BB962C8B-B14F-4D97-AF65-F5344CB8AC3E}">
        <p14:creationId xmlns:p14="http://schemas.microsoft.com/office/powerpoint/2010/main" val="4216328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237565"/>
            <a:ext cx="8610600" cy="5181600"/>
          </a:xfrm>
        </p:spPr>
        <p:txBody>
          <a:bodyPr>
            <a:noAutofit/>
          </a:bodyPr>
          <a:lstStyle/>
          <a:p>
            <a:pPr marL="0" indent="0">
              <a:buNone/>
            </a:pP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6/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sớm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kèm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loạn</a:t>
            </a:r>
            <a:r>
              <a:rPr lang="en-US" sz="2800" dirty="0">
                <a:latin typeface="Times New Roman" pitchFamily="18" charset="0"/>
                <a:cs typeface="Times New Roman" pitchFamily="18" charset="0"/>
              </a:rPr>
              <a:t> tri </a:t>
            </a:r>
            <a:r>
              <a:rPr lang="en-US" sz="2800" dirty="0" err="1">
                <a:latin typeface="Times New Roman" pitchFamily="18" charset="0"/>
                <a:cs typeface="Times New Roman" pitchFamily="18" charset="0"/>
              </a:rPr>
              <a:t>giác</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trụy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xanh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30 - 60 </a:t>
            </a:r>
            <a:r>
              <a:rPr lang="en-US" sz="2800" dirty="0" err="1">
                <a:latin typeface="Times New Roman" pitchFamily="18" charset="0"/>
                <a:cs typeface="Times New Roman" pitchFamily="18" charset="0"/>
              </a:rPr>
              <a:t>phút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bại</a:t>
            </a:r>
            <a:r>
              <a:rPr lang="en-US" sz="2800" dirty="0">
                <a:latin typeface="Times New Roman" pitchFamily="18" charset="0"/>
                <a:cs typeface="Times New Roman" pitchFamily="18" charset="0"/>
              </a:rPr>
              <a:t> (p CO</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 &gt; 50 mmHg , </a:t>
            </a:r>
            <a:r>
              <a:rPr lang="en-US" sz="2800" dirty="0" err="1">
                <a:latin typeface="Times New Roman" pitchFamily="18" charset="0"/>
                <a:cs typeface="Times New Roman" pitchFamily="18" charset="0"/>
              </a:rPr>
              <a:t>toan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toan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giảm</a:t>
            </a:r>
            <a:r>
              <a:rPr lang="en-US" sz="2800" dirty="0">
                <a:latin typeface="Times New Roman" pitchFamily="18" charset="0"/>
                <a:cs typeface="Times New Roman" pitchFamily="18" charset="0"/>
              </a:rPr>
              <a:t> PaO</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 &lt; 50 mmHg)</a:t>
            </a:r>
            <a:br>
              <a:rPr lang="en-US" sz="2800" dirty="0">
                <a:latin typeface="Times New Roman" pitchFamily="18" charset="0"/>
                <a:cs typeface="Times New Roman" pitchFamily="18" charset="0"/>
              </a:rPr>
            </a:br>
            <a:r>
              <a:rPr lang="en-US" sz="2800" dirty="0" err="1">
                <a:latin typeface="Times New Roman" pitchFamily="18" charset="0"/>
                <a:cs typeface="Times New Roman" pitchFamily="18" charset="0"/>
              </a:rPr>
              <a:t>Đặt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thiếu</a:t>
            </a:r>
            <a:r>
              <a:rPr lang="en-US" sz="2800" dirty="0">
                <a:latin typeface="Times New Roman" pitchFamily="18" charset="0"/>
                <a:cs typeface="Times New Roman" pitchFamily="18" charset="0"/>
              </a:rPr>
              <a:t> oxy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bị</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kỹ </a:t>
            </a:r>
            <a:r>
              <a:rPr lang="en-US" sz="2800" dirty="0" err="1">
                <a:latin typeface="Times New Roman" pitchFamily="18" charset="0"/>
                <a:cs typeface="Times New Roman" pitchFamily="18" charset="0"/>
              </a:rPr>
              <a:t>lưỡng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nạ</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nhớt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oxy </a:t>
            </a:r>
            <a:r>
              <a:rPr lang="en-US" sz="2800" err="1">
                <a:latin typeface="Times New Roman" pitchFamily="18" charset="0"/>
                <a:cs typeface="Times New Roman" pitchFamily="18" charset="0"/>
              </a:rPr>
              <a:t>liên</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tục.</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nguyên</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nhân.</a:t>
            </a:r>
            <a:endParaRPr lang="en-US" sz="2800" dirty="0"/>
          </a:p>
        </p:txBody>
      </p:sp>
      <p:sp>
        <p:nvSpPr>
          <p:cNvPr id="4"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ĐIỀU TRỊ</a:t>
            </a:r>
            <a:endParaRPr lang="en-US" b="1" dirty="0">
              <a:solidFill>
                <a:schemeClr val="bg1"/>
              </a:solidFill>
              <a:latin typeface="Times New Roman" pitchFamily="18" charset="0"/>
              <a:cs typeface="Times New Roman" pitchFamily="18" charset="0"/>
            </a:endParaRPr>
          </a:p>
        </p:txBody>
      </p:sp>
      <p:sp>
        <p:nvSpPr>
          <p:cNvPr id="5" name="TextBox 4"/>
          <p:cNvSpPr txBox="1"/>
          <p:nvPr/>
        </p:nvSpPr>
        <p:spPr>
          <a:xfrm>
            <a:off x="-14514" y="914400"/>
            <a:ext cx="6415314"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PHÁC ĐỒ ĐIỀU TRỊ</a:t>
            </a:r>
            <a:endParaRPr lang="en-US" sz="3600" dirty="0">
              <a:solidFill>
                <a:srgbClr val="FF0000"/>
              </a:solidFill>
            </a:endParaRPr>
          </a:p>
        </p:txBody>
      </p:sp>
    </p:spTree>
    <p:extLst>
      <p:ext uri="{BB962C8B-B14F-4D97-AF65-F5344CB8AC3E}">
        <p14:creationId xmlns:p14="http://schemas.microsoft.com/office/powerpoint/2010/main" val="1221365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5897563"/>
          </a:xfrm>
        </p:spPr>
        <p:txBody>
          <a:bodyPr/>
          <a:lstStyle/>
          <a:p>
            <a:pPr marL="0" indent="0">
              <a:buNone/>
            </a:pPr>
            <a:endParaRPr lang="en-US" dirty="0"/>
          </a:p>
        </p:txBody>
      </p:sp>
      <p:grpSp>
        <p:nvGrpSpPr>
          <p:cNvPr id="4" name="Nhóm 48"/>
          <p:cNvGrpSpPr>
            <a:grpSpLocks/>
          </p:cNvGrpSpPr>
          <p:nvPr/>
        </p:nvGrpSpPr>
        <p:grpSpPr bwMode="auto">
          <a:xfrm>
            <a:off x="213001" y="762000"/>
            <a:ext cx="8778599" cy="5485107"/>
            <a:chOff x="1654853" y="1859671"/>
            <a:chExt cx="6041347" cy="4506186"/>
          </a:xfrm>
        </p:grpSpPr>
        <p:sp>
          <p:nvSpPr>
            <p:cNvPr id="5" name="Oval 12"/>
            <p:cNvSpPr/>
            <p:nvPr/>
          </p:nvSpPr>
          <p:spPr>
            <a:xfrm>
              <a:off x="1852501" y="1859671"/>
              <a:ext cx="5843699" cy="4506186"/>
            </a:xfrm>
            <a:custGeom>
              <a:avLst/>
              <a:gdLst/>
              <a:ahLst/>
              <a:cxnLst/>
              <a:rect l="l" t="t" r="r" b="b"/>
              <a:pathLst>
                <a:path w="6791194" h="5236817">
                  <a:moveTo>
                    <a:pt x="1255439" y="0"/>
                  </a:moveTo>
                  <a:lnTo>
                    <a:pt x="1304159" y="63956"/>
                  </a:lnTo>
                  <a:cubicBezTo>
                    <a:pt x="874453" y="503674"/>
                    <a:pt x="609601" y="1122754"/>
                    <a:pt x="609601" y="1807817"/>
                  </a:cubicBezTo>
                  <a:cubicBezTo>
                    <a:pt x="609601" y="3154508"/>
                    <a:pt x="1633078" y="4246217"/>
                    <a:pt x="2895601" y="4246217"/>
                  </a:cubicBezTo>
                  <a:cubicBezTo>
                    <a:pt x="3843859" y="4246217"/>
                    <a:pt x="4657265" y="3630359"/>
                    <a:pt x="5000369" y="2752089"/>
                  </a:cubicBezTo>
                  <a:lnTo>
                    <a:pt x="4234140" y="2578973"/>
                  </a:lnTo>
                  <a:lnTo>
                    <a:pt x="5763203" y="1433713"/>
                  </a:lnTo>
                  <a:lnTo>
                    <a:pt x="6791194" y="3156694"/>
                  </a:lnTo>
                  <a:lnTo>
                    <a:pt x="6008088" y="2979765"/>
                  </a:lnTo>
                  <a:cubicBezTo>
                    <a:pt x="5705922" y="4272158"/>
                    <a:pt x="4492929" y="5236817"/>
                    <a:pt x="3043146" y="5236817"/>
                  </a:cubicBezTo>
                  <a:cubicBezTo>
                    <a:pt x="1362463" y="5236817"/>
                    <a:pt x="0" y="3940413"/>
                    <a:pt x="0" y="2341217"/>
                  </a:cubicBezTo>
                  <a:cubicBezTo>
                    <a:pt x="0" y="1378076"/>
                    <a:pt x="494199" y="524765"/>
                    <a:pt x="1255439" y="0"/>
                  </a:cubicBezTo>
                  <a:close/>
                </a:path>
              </a:pathLst>
            </a:custGeom>
            <a:solidFill>
              <a:srgbClr val="0070C0"/>
            </a:solidFill>
            <a:ln w="25400" cap="flat" cmpd="sng" algn="ctr">
              <a:noFill/>
              <a:prstDash val="solid"/>
            </a:ln>
            <a:effectLst>
              <a:outerShdw blurRad="266700" dist="952500" dir="5400000" algn="t" rotWithShape="0">
                <a:prstClr val="black">
                  <a:alpha val="40000"/>
                </a:prstClr>
              </a:outerShdw>
            </a:effectLst>
            <a:scene3d>
              <a:camera prst="orthographicFront">
                <a:rot lat="17699988" lon="0" rev="0"/>
              </a:camera>
              <a:lightRig rig="twoPt" dir="t"/>
            </a:scene3d>
            <a:sp3d extrusionH="190500" prstMaterial="plastic"/>
          </p:spPr>
          <p:txBody>
            <a:bodyPr anchor="ctr"/>
            <a:lstStyle/>
            <a:p>
              <a:pPr algn="ctr" fontAlgn="auto">
                <a:spcBef>
                  <a:spcPts val="0"/>
                </a:spcBef>
                <a:spcAft>
                  <a:spcPts val="0"/>
                </a:spcAft>
                <a:defRPr/>
              </a:pPr>
              <a:endParaRPr lang="en-US" kern="0">
                <a:solidFill>
                  <a:schemeClr val="bg1">
                    <a:lumMod val="95000"/>
                  </a:schemeClr>
                </a:solidFill>
                <a:latin typeface="Calibri"/>
                <a:cs typeface="+mn-cs"/>
              </a:endParaRPr>
            </a:p>
          </p:txBody>
        </p:sp>
        <p:cxnSp>
          <p:nvCxnSpPr>
            <p:cNvPr id="6" name="Straight Connector 43"/>
            <p:cNvCxnSpPr>
              <a:cxnSpLocks noChangeShapeType="1"/>
            </p:cNvCxnSpPr>
            <p:nvPr/>
          </p:nvCxnSpPr>
          <p:spPr bwMode="auto">
            <a:xfrm flipV="1">
              <a:off x="2279222" y="2897281"/>
              <a:ext cx="0" cy="469598"/>
            </a:xfrm>
            <a:prstGeom prst="line">
              <a:avLst/>
            </a:prstGeom>
            <a:noFill/>
            <a:ln w="28575" cap="rnd" algn="ctr">
              <a:solidFill>
                <a:srgbClr val="404040"/>
              </a:solidFill>
              <a:round/>
              <a:headEnd/>
              <a:tailEnd/>
            </a:ln>
            <a:extLst>
              <a:ext uri="{909E8E84-426E-40DD-AFC4-6F175D3DCCD1}">
                <a14:hiddenFill xmlns:a14="http://schemas.microsoft.com/office/drawing/2010/main">
                  <a:noFill/>
                </a14:hiddenFill>
              </a:ext>
            </a:extLst>
          </p:spPr>
        </p:cxnSp>
        <p:cxnSp>
          <p:nvCxnSpPr>
            <p:cNvPr id="7" name="Straight Connector 49"/>
            <p:cNvCxnSpPr>
              <a:cxnSpLocks noChangeShapeType="1"/>
            </p:cNvCxnSpPr>
            <p:nvPr/>
          </p:nvCxnSpPr>
          <p:spPr bwMode="auto">
            <a:xfrm>
              <a:off x="1654853" y="2897281"/>
              <a:ext cx="1164417" cy="0"/>
            </a:xfrm>
            <a:prstGeom prst="line">
              <a:avLst/>
            </a:prstGeom>
            <a:noFill/>
            <a:ln w="28575" cap="rnd" algn="ctr">
              <a:solidFill>
                <a:srgbClr val="404040"/>
              </a:solidFill>
              <a:round/>
              <a:headEnd/>
              <a:tailEnd/>
            </a:ln>
            <a:extLst>
              <a:ext uri="{909E8E84-426E-40DD-AFC4-6F175D3DCCD1}">
                <a14:hiddenFill xmlns:a14="http://schemas.microsoft.com/office/drawing/2010/main">
                  <a:noFill/>
                </a14:hiddenFill>
              </a:ext>
            </a:extLst>
          </p:spPr>
        </p:cxnSp>
        <p:grpSp>
          <p:nvGrpSpPr>
            <p:cNvPr id="8" name="Group 32"/>
            <p:cNvGrpSpPr>
              <a:grpSpLocks noChangeAspect="1"/>
            </p:cNvGrpSpPr>
            <p:nvPr/>
          </p:nvGrpSpPr>
          <p:grpSpPr bwMode="auto">
            <a:xfrm>
              <a:off x="2073798" y="3248909"/>
              <a:ext cx="410848" cy="472095"/>
              <a:chOff x="6005512" y="2938464"/>
              <a:chExt cx="1188720" cy="1365927"/>
            </a:xfrm>
          </p:grpSpPr>
          <p:sp>
            <p:nvSpPr>
              <p:cNvPr id="36" name="Oval 33"/>
              <p:cNvSpPr/>
              <p:nvPr/>
            </p:nvSpPr>
            <p:spPr>
              <a:xfrm>
                <a:off x="6004097" y="3846607"/>
                <a:ext cx="1189626" cy="459242"/>
              </a:xfrm>
              <a:prstGeom prst="ellipse">
                <a:avLst/>
              </a:prstGeom>
              <a:gradFill flip="none" rotWithShape="1">
                <a:gsLst>
                  <a:gs pos="0">
                    <a:sysClr val="windowText" lastClr="000000">
                      <a:lumMod val="75000"/>
                      <a:lumOff val="25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chemeClr val="bg1">
                      <a:lumMod val="95000"/>
                    </a:schemeClr>
                  </a:solidFill>
                  <a:latin typeface="+mn-lt"/>
                  <a:cs typeface="+mn-cs"/>
                </a:endParaRPr>
              </a:p>
            </p:txBody>
          </p:sp>
          <p:grpSp>
            <p:nvGrpSpPr>
              <p:cNvPr id="37" name="Group 34"/>
              <p:cNvGrpSpPr/>
              <p:nvPr/>
            </p:nvGrpSpPr>
            <p:grpSpPr>
              <a:xfrm>
                <a:off x="6029324" y="2938464"/>
                <a:ext cx="1143000" cy="1143000"/>
                <a:chOff x="6019800" y="3276599"/>
                <a:chExt cx="533400" cy="533400"/>
              </a:xfrm>
              <a:effectLst>
                <a:outerShdw blurRad="50800" dist="38100" dir="5400000" algn="t" rotWithShape="0">
                  <a:prstClr val="black">
                    <a:alpha val="40000"/>
                  </a:prstClr>
                </a:outerShdw>
              </a:effectLst>
            </p:grpSpPr>
            <p:sp>
              <p:nvSpPr>
                <p:cNvPr id="38" name="Oval 35"/>
                <p:cNvSpPr/>
                <p:nvPr/>
              </p:nvSpPr>
              <p:spPr>
                <a:xfrm>
                  <a:off x="6019800" y="3276599"/>
                  <a:ext cx="533400" cy="533400"/>
                </a:xfrm>
                <a:prstGeom prst="ellipse">
                  <a:avLst/>
                </a:prstGeom>
                <a:gradFill flip="none" rotWithShape="1">
                  <a:gsLst>
                    <a:gs pos="100000">
                      <a:srgbClr val="F79646">
                        <a:lumMod val="100000"/>
                      </a:srgbClr>
                    </a:gs>
                    <a:gs pos="0">
                      <a:srgbClr val="FFFF00"/>
                    </a:gs>
                  </a:gsLst>
                  <a:path path="shape">
                    <a:fillToRect l="50000" t="50000" r="50000" b="50000"/>
                  </a:path>
                  <a:tileRect/>
                </a:gradFill>
                <a:ln w="12700" cap="flat" cmpd="sng" algn="ctr">
                  <a:solidFill>
                    <a:srgbClr val="F79646">
                      <a:lumMod val="50000"/>
                    </a:srgbClr>
                  </a:solidFill>
                  <a:prstDash val="solid"/>
                </a:ln>
                <a:effectLst/>
              </p:spPr>
              <p:txBody>
                <a:bodyPr anchor="ctr"/>
                <a:lstStyle/>
                <a:p>
                  <a:pPr algn="ctr" fontAlgn="auto">
                    <a:spcBef>
                      <a:spcPts val="0"/>
                    </a:spcBef>
                    <a:spcAft>
                      <a:spcPts val="0"/>
                    </a:spcAft>
                    <a:defRPr/>
                  </a:pPr>
                  <a:endParaRPr lang="en-US" kern="0">
                    <a:solidFill>
                      <a:schemeClr val="bg1">
                        <a:lumMod val="95000"/>
                      </a:schemeClr>
                    </a:solidFill>
                    <a:latin typeface="+mn-lt"/>
                    <a:cs typeface="+mn-cs"/>
                  </a:endParaRPr>
                </a:p>
              </p:txBody>
            </p:sp>
            <p:sp>
              <p:nvSpPr>
                <p:cNvPr id="39" name="Oval 36"/>
                <p:cNvSpPr/>
                <p:nvPr/>
              </p:nvSpPr>
              <p:spPr>
                <a:xfrm>
                  <a:off x="6076474" y="3294184"/>
                  <a:ext cx="420053" cy="369339"/>
                </a:xfrm>
                <a:prstGeom prst="ellipse">
                  <a:avLst/>
                </a:prstGeom>
                <a:gradFill>
                  <a:gsLst>
                    <a:gs pos="0">
                      <a:sysClr val="window" lastClr="FFFFFF">
                        <a:lumMod val="100000"/>
                        <a:alpha val="90000"/>
                      </a:sysClr>
                    </a:gs>
                    <a:gs pos="100000">
                      <a:sysClr val="window" lastClr="FFFFFF">
                        <a:alpha val="0"/>
                      </a:sysClr>
                    </a:gs>
                  </a:gsLst>
                  <a:lin ang="5400000" scaled="1"/>
                </a:gradFill>
                <a:ln w="12700" cap="flat" cmpd="sng" algn="ctr">
                  <a:noFill/>
                  <a:prstDash val="solid"/>
                </a:ln>
                <a:effectLst/>
              </p:spPr>
              <p:txBody>
                <a:bodyPr anchor="ctr"/>
                <a:lstStyle/>
                <a:p>
                  <a:pPr algn="ctr" fontAlgn="auto">
                    <a:spcBef>
                      <a:spcPts val="0"/>
                    </a:spcBef>
                    <a:spcAft>
                      <a:spcPts val="0"/>
                    </a:spcAft>
                    <a:defRPr/>
                  </a:pPr>
                  <a:endParaRPr lang="en-US" kern="0">
                    <a:solidFill>
                      <a:schemeClr val="bg1">
                        <a:lumMod val="95000"/>
                      </a:schemeClr>
                    </a:solidFill>
                    <a:latin typeface="+mn-lt"/>
                    <a:cs typeface="+mn-cs"/>
                  </a:endParaRPr>
                </a:p>
              </p:txBody>
            </p:sp>
          </p:grpSp>
        </p:grpSp>
        <p:sp>
          <p:nvSpPr>
            <p:cNvPr id="9" name="TextBox 39"/>
            <p:cNvSpPr txBox="1"/>
            <p:nvPr/>
          </p:nvSpPr>
          <p:spPr>
            <a:xfrm>
              <a:off x="6578607" y="3305650"/>
              <a:ext cx="127130" cy="303418"/>
            </a:xfrm>
            <a:prstGeom prst="rect">
              <a:avLst/>
            </a:prstGeom>
            <a:noFill/>
          </p:spPr>
          <p:txBody>
            <a:bodyPr wrap="none">
              <a:spAutoFit/>
            </a:bodyPr>
            <a:lstStyle/>
            <a:p>
              <a:pPr fontAlgn="auto">
                <a:spcBef>
                  <a:spcPts val="0"/>
                </a:spcBef>
                <a:spcAft>
                  <a:spcPts val="0"/>
                </a:spcAft>
                <a:defRPr/>
              </a:pPr>
              <a:endParaRPr lang="en-US" b="1" i="1" kern="0" dirty="0">
                <a:solidFill>
                  <a:schemeClr val="accent1">
                    <a:lumMod val="75000"/>
                  </a:schemeClr>
                </a:solidFill>
                <a:latin typeface="+mn-lt"/>
                <a:cs typeface="+mn-cs"/>
              </a:endParaRPr>
            </a:p>
          </p:txBody>
        </p:sp>
        <p:sp>
          <p:nvSpPr>
            <p:cNvPr id="10" name="TextBox 41"/>
            <p:cNvSpPr txBox="1"/>
            <p:nvPr/>
          </p:nvSpPr>
          <p:spPr>
            <a:xfrm>
              <a:off x="2967067" y="3064389"/>
              <a:ext cx="184730" cy="369273"/>
            </a:xfrm>
            <a:prstGeom prst="rect">
              <a:avLst/>
            </a:prstGeom>
            <a:noFill/>
          </p:spPr>
          <p:txBody>
            <a:bodyPr wrap="none">
              <a:spAutoFit/>
            </a:bodyPr>
            <a:lstStyle/>
            <a:p>
              <a:pPr fontAlgn="auto">
                <a:spcBef>
                  <a:spcPts val="0"/>
                </a:spcBef>
                <a:spcAft>
                  <a:spcPts val="0"/>
                </a:spcAft>
                <a:defRPr/>
              </a:pPr>
              <a:endParaRPr lang="en-US" b="1" i="1" kern="0" dirty="0">
                <a:solidFill>
                  <a:schemeClr val="accent1">
                    <a:lumMod val="75000"/>
                  </a:schemeClr>
                </a:solidFill>
                <a:latin typeface="+mn-lt"/>
                <a:cs typeface="+mn-cs"/>
              </a:endParaRPr>
            </a:p>
          </p:txBody>
        </p:sp>
        <p:sp>
          <p:nvSpPr>
            <p:cNvPr id="11" name="TextBox 42"/>
            <p:cNvSpPr txBox="1"/>
            <p:nvPr/>
          </p:nvSpPr>
          <p:spPr>
            <a:xfrm>
              <a:off x="1695019" y="2564407"/>
              <a:ext cx="1049336" cy="303418"/>
            </a:xfrm>
            <a:prstGeom prst="rect">
              <a:avLst/>
            </a:prstGeom>
            <a:noFill/>
          </p:spPr>
          <p:txBody>
            <a:bodyPr wrap="none">
              <a:spAutoFit/>
            </a:bodyPr>
            <a:lstStyle/>
            <a:p>
              <a:pPr fontAlgn="auto">
                <a:spcBef>
                  <a:spcPts val="0"/>
                </a:spcBef>
                <a:spcAft>
                  <a:spcPts val="0"/>
                </a:spcAft>
                <a:defRPr/>
              </a:pPr>
              <a:r>
                <a:rPr lang="en-US" b="1" kern="0" dirty="0" smtClean="0">
                  <a:latin typeface="Times New Roman" panose="02020603050405020304" pitchFamily="18" charset="0"/>
                  <a:cs typeface="Times New Roman" panose="02020603050405020304" pitchFamily="18" charset="0"/>
                </a:rPr>
                <a:t>NHẬN ĐỊNH</a:t>
              </a:r>
              <a:endParaRPr lang="en-US" b="1" kern="0" dirty="0">
                <a:latin typeface="Times New Roman" panose="02020603050405020304" pitchFamily="18" charset="0"/>
                <a:cs typeface="Times New Roman" panose="02020603050405020304" pitchFamily="18" charset="0"/>
              </a:endParaRPr>
            </a:p>
          </p:txBody>
        </p:sp>
        <p:cxnSp>
          <p:nvCxnSpPr>
            <p:cNvPr id="12" name="Straight Connector 57"/>
            <p:cNvCxnSpPr>
              <a:cxnSpLocks noChangeShapeType="1"/>
            </p:cNvCxnSpPr>
            <p:nvPr/>
          </p:nvCxnSpPr>
          <p:spPr bwMode="auto">
            <a:xfrm>
              <a:off x="3206864" y="4644335"/>
              <a:ext cx="0" cy="1220092"/>
            </a:xfrm>
            <a:prstGeom prst="line">
              <a:avLst/>
            </a:prstGeom>
            <a:noFill/>
            <a:ln w="28575" cap="rnd" algn="ctr">
              <a:solidFill>
                <a:srgbClr val="404040"/>
              </a:solidFill>
              <a:round/>
              <a:headEnd/>
              <a:tailEnd/>
            </a:ln>
            <a:extLst>
              <a:ext uri="{909E8E84-426E-40DD-AFC4-6F175D3DCCD1}">
                <a14:hiddenFill xmlns:a14="http://schemas.microsoft.com/office/drawing/2010/main">
                  <a:noFill/>
                </a14:hiddenFill>
              </a:ext>
            </a:extLst>
          </p:spPr>
        </p:cxnSp>
        <p:cxnSp>
          <p:nvCxnSpPr>
            <p:cNvPr id="13" name="Straight Connector 58"/>
            <p:cNvCxnSpPr>
              <a:cxnSpLocks noChangeShapeType="1"/>
            </p:cNvCxnSpPr>
            <p:nvPr/>
          </p:nvCxnSpPr>
          <p:spPr bwMode="auto">
            <a:xfrm>
              <a:off x="2601157" y="5882008"/>
              <a:ext cx="1164417" cy="0"/>
            </a:xfrm>
            <a:prstGeom prst="line">
              <a:avLst/>
            </a:prstGeom>
            <a:noFill/>
            <a:ln w="28575" cap="rnd" algn="ctr">
              <a:solidFill>
                <a:srgbClr val="404040"/>
              </a:solidFill>
              <a:round/>
              <a:headEnd/>
              <a:tailEnd/>
            </a:ln>
            <a:extLst>
              <a:ext uri="{909E8E84-426E-40DD-AFC4-6F175D3DCCD1}">
                <a14:hiddenFill xmlns:a14="http://schemas.microsoft.com/office/drawing/2010/main">
                  <a:noFill/>
                </a14:hiddenFill>
              </a:ext>
            </a:extLst>
          </p:spPr>
        </p:cxnSp>
        <p:grpSp>
          <p:nvGrpSpPr>
            <p:cNvPr id="14" name="Group 27"/>
            <p:cNvGrpSpPr>
              <a:grpSpLocks noChangeAspect="1"/>
            </p:cNvGrpSpPr>
            <p:nvPr/>
          </p:nvGrpSpPr>
          <p:grpSpPr bwMode="auto">
            <a:xfrm>
              <a:off x="2479706" y="4233893"/>
              <a:ext cx="1083622" cy="724251"/>
              <a:chOff x="6005831" y="3354674"/>
              <a:chExt cx="1710151" cy="1143000"/>
            </a:xfrm>
          </p:grpSpPr>
          <p:sp>
            <p:nvSpPr>
              <p:cNvPr id="32" name="Oval 28"/>
              <p:cNvSpPr/>
              <p:nvPr/>
            </p:nvSpPr>
            <p:spPr>
              <a:xfrm>
                <a:off x="6005831" y="3848618"/>
                <a:ext cx="1187533" cy="455903"/>
              </a:xfrm>
              <a:prstGeom prst="ellipse">
                <a:avLst/>
              </a:prstGeom>
              <a:gradFill flip="none" rotWithShape="1">
                <a:gsLst>
                  <a:gs pos="0">
                    <a:sysClr val="windowText" lastClr="000000">
                      <a:lumMod val="75000"/>
                      <a:lumOff val="25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chemeClr val="bg1">
                      <a:lumMod val="95000"/>
                    </a:schemeClr>
                  </a:solidFill>
                  <a:latin typeface="+mn-lt"/>
                  <a:cs typeface="+mn-cs"/>
                </a:endParaRPr>
              </a:p>
            </p:txBody>
          </p:sp>
          <p:grpSp>
            <p:nvGrpSpPr>
              <p:cNvPr id="33" name="Group 29"/>
              <p:cNvGrpSpPr/>
              <p:nvPr/>
            </p:nvGrpSpPr>
            <p:grpSpPr>
              <a:xfrm>
                <a:off x="6572982" y="3354674"/>
                <a:ext cx="1143000" cy="1143000"/>
                <a:chOff x="6273507" y="3470830"/>
                <a:chExt cx="533400" cy="533400"/>
              </a:xfrm>
              <a:effectLst>
                <a:outerShdw blurRad="50800" dist="38100" dir="5400000" algn="t" rotWithShape="0">
                  <a:prstClr val="black">
                    <a:alpha val="40000"/>
                  </a:prstClr>
                </a:outerShdw>
              </a:effectLst>
            </p:grpSpPr>
            <p:sp>
              <p:nvSpPr>
                <p:cNvPr id="34" name="Oval 30"/>
                <p:cNvSpPr/>
                <p:nvPr/>
              </p:nvSpPr>
              <p:spPr>
                <a:xfrm>
                  <a:off x="6273507" y="3470830"/>
                  <a:ext cx="533400" cy="533400"/>
                </a:xfrm>
                <a:prstGeom prst="ellipse">
                  <a:avLst/>
                </a:prstGeom>
                <a:gradFill flip="none" rotWithShape="1">
                  <a:gsLst>
                    <a:gs pos="100000">
                      <a:srgbClr val="002060">
                        <a:lumMod val="86000"/>
                        <a:lumOff val="14000"/>
                      </a:srgbClr>
                    </a:gs>
                    <a:gs pos="0">
                      <a:srgbClr val="00B0F0"/>
                    </a:gs>
                  </a:gsLst>
                  <a:path path="shape">
                    <a:fillToRect l="50000" t="50000" r="50000" b="50000"/>
                  </a:path>
                  <a:tileRect/>
                </a:gradFill>
                <a:ln w="12700" cap="flat" cmpd="sng" algn="ctr">
                  <a:solidFill>
                    <a:srgbClr val="002060"/>
                  </a:solidFill>
                  <a:prstDash val="solid"/>
                </a:ln>
                <a:effectLst/>
              </p:spPr>
              <p:txBody>
                <a:bodyPr anchor="ctr"/>
                <a:lstStyle/>
                <a:p>
                  <a:pPr algn="ctr" fontAlgn="auto">
                    <a:spcBef>
                      <a:spcPts val="0"/>
                    </a:spcBef>
                    <a:spcAft>
                      <a:spcPts val="0"/>
                    </a:spcAft>
                    <a:defRPr/>
                  </a:pPr>
                  <a:endParaRPr lang="en-US" kern="0">
                    <a:solidFill>
                      <a:schemeClr val="bg1">
                        <a:lumMod val="95000"/>
                      </a:schemeClr>
                    </a:solidFill>
                    <a:latin typeface="+mn-lt"/>
                    <a:cs typeface="+mn-cs"/>
                  </a:endParaRPr>
                </a:p>
              </p:txBody>
            </p:sp>
            <p:sp>
              <p:nvSpPr>
                <p:cNvPr id="35" name="Oval 31"/>
                <p:cNvSpPr/>
                <p:nvPr/>
              </p:nvSpPr>
              <p:spPr>
                <a:xfrm>
                  <a:off x="6330182" y="3488416"/>
                  <a:ext cx="420053" cy="369339"/>
                </a:xfrm>
                <a:prstGeom prst="ellipse">
                  <a:avLst/>
                </a:prstGeom>
                <a:gradFill>
                  <a:gsLst>
                    <a:gs pos="0">
                      <a:sysClr val="window" lastClr="FFFFFF">
                        <a:lumMod val="100000"/>
                        <a:alpha val="90000"/>
                      </a:sysClr>
                    </a:gs>
                    <a:gs pos="100000">
                      <a:sysClr val="window" lastClr="FFFFFF">
                        <a:alpha val="0"/>
                      </a:sysClr>
                    </a:gs>
                  </a:gsLst>
                  <a:lin ang="5400000" scaled="1"/>
                </a:gradFill>
                <a:ln w="12700" cap="flat" cmpd="sng" algn="ctr">
                  <a:noFill/>
                  <a:prstDash val="solid"/>
                </a:ln>
                <a:effectLst/>
              </p:spPr>
              <p:txBody>
                <a:bodyPr anchor="ctr"/>
                <a:lstStyle/>
                <a:p>
                  <a:pPr algn="ctr" fontAlgn="auto">
                    <a:spcBef>
                      <a:spcPts val="0"/>
                    </a:spcBef>
                    <a:spcAft>
                      <a:spcPts val="0"/>
                    </a:spcAft>
                    <a:defRPr/>
                  </a:pPr>
                  <a:endParaRPr lang="en-US" kern="0">
                    <a:solidFill>
                      <a:schemeClr val="bg1">
                        <a:lumMod val="95000"/>
                      </a:schemeClr>
                    </a:solidFill>
                    <a:latin typeface="+mn-lt"/>
                    <a:cs typeface="+mn-cs"/>
                  </a:endParaRPr>
                </a:p>
              </p:txBody>
            </p:sp>
          </p:grpSp>
        </p:grpSp>
        <p:cxnSp>
          <p:nvCxnSpPr>
            <p:cNvPr id="15" name="Straight Connector 62"/>
            <p:cNvCxnSpPr>
              <a:cxnSpLocks noChangeShapeType="1"/>
            </p:cNvCxnSpPr>
            <p:nvPr/>
          </p:nvCxnSpPr>
          <p:spPr bwMode="auto">
            <a:xfrm>
              <a:off x="4619587" y="4407519"/>
              <a:ext cx="0" cy="1193181"/>
            </a:xfrm>
            <a:prstGeom prst="line">
              <a:avLst/>
            </a:prstGeom>
            <a:noFill/>
            <a:ln w="28575" cap="rnd" algn="ctr">
              <a:solidFill>
                <a:srgbClr val="404040"/>
              </a:solidFill>
              <a:round/>
              <a:headEnd/>
              <a:tailEnd/>
            </a:ln>
            <a:extLst>
              <a:ext uri="{909E8E84-426E-40DD-AFC4-6F175D3DCCD1}">
                <a14:hiddenFill xmlns:a14="http://schemas.microsoft.com/office/drawing/2010/main">
                  <a:noFill/>
                </a14:hiddenFill>
              </a:ext>
            </a:extLst>
          </p:spPr>
        </p:cxnSp>
        <p:cxnSp>
          <p:nvCxnSpPr>
            <p:cNvPr id="16" name="Straight Connector 63"/>
            <p:cNvCxnSpPr>
              <a:cxnSpLocks noChangeShapeType="1"/>
            </p:cNvCxnSpPr>
            <p:nvPr/>
          </p:nvCxnSpPr>
          <p:spPr bwMode="auto">
            <a:xfrm>
              <a:off x="4027479" y="5619790"/>
              <a:ext cx="1164417" cy="0"/>
            </a:xfrm>
            <a:prstGeom prst="line">
              <a:avLst/>
            </a:prstGeom>
            <a:noFill/>
            <a:ln w="28575" cap="rnd" algn="ctr">
              <a:solidFill>
                <a:srgbClr val="404040"/>
              </a:solidFill>
              <a:round/>
              <a:headEnd/>
              <a:tailEnd/>
            </a:ln>
            <a:extLst>
              <a:ext uri="{909E8E84-426E-40DD-AFC4-6F175D3DCCD1}">
                <a14:hiddenFill xmlns:a14="http://schemas.microsoft.com/office/drawing/2010/main">
                  <a:noFill/>
                </a14:hiddenFill>
              </a:ext>
            </a:extLst>
          </p:spPr>
        </p:cxnSp>
        <p:grpSp>
          <p:nvGrpSpPr>
            <p:cNvPr id="17" name="Group 22"/>
            <p:cNvGrpSpPr>
              <a:grpSpLocks/>
            </p:cNvGrpSpPr>
            <p:nvPr/>
          </p:nvGrpSpPr>
          <p:grpSpPr bwMode="auto">
            <a:xfrm>
              <a:off x="4130121" y="4003884"/>
              <a:ext cx="937942" cy="1077765"/>
              <a:chOff x="6005512" y="2938464"/>
              <a:chExt cx="1188720" cy="1365927"/>
            </a:xfrm>
          </p:grpSpPr>
          <p:sp>
            <p:nvSpPr>
              <p:cNvPr id="28" name="Oval 23"/>
              <p:cNvSpPr/>
              <p:nvPr/>
            </p:nvSpPr>
            <p:spPr>
              <a:xfrm>
                <a:off x="6006242" y="3847914"/>
                <a:ext cx="1187043" cy="456640"/>
              </a:xfrm>
              <a:prstGeom prst="ellipse">
                <a:avLst/>
              </a:prstGeom>
              <a:gradFill flip="none" rotWithShape="1">
                <a:gsLst>
                  <a:gs pos="0">
                    <a:sysClr val="windowText" lastClr="000000">
                      <a:lumMod val="75000"/>
                      <a:lumOff val="25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chemeClr val="bg1">
                      <a:lumMod val="95000"/>
                    </a:schemeClr>
                  </a:solidFill>
                  <a:latin typeface="+mn-lt"/>
                  <a:cs typeface="+mn-cs"/>
                </a:endParaRPr>
              </a:p>
            </p:txBody>
          </p:sp>
          <p:grpSp>
            <p:nvGrpSpPr>
              <p:cNvPr id="29" name="Group 24"/>
              <p:cNvGrpSpPr/>
              <p:nvPr/>
            </p:nvGrpSpPr>
            <p:grpSpPr>
              <a:xfrm>
                <a:off x="6029324" y="2938464"/>
                <a:ext cx="1143000" cy="1143000"/>
                <a:chOff x="6019800" y="3276599"/>
                <a:chExt cx="533400" cy="533400"/>
              </a:xfrm>
              <a:effectLst>
                <a:outerShdw blurRad="50800" dist="38100" dir="5400000" algn="t" rotWithShape="0">
                  <a:prstClr val="black">
                    <a:alpha val="40000"/>
                  </a:prstClr>
                </a:outerShdw>
              </a:effectLst>
            </p:grpSpPr>
            <p:sp>
              <p:nvSpPr>
                <p:cNvPr id="30" name="Oval 25"/>
                <p:cNvSpPr/>
                <p:nvPr/>
              </p:nvSpPr>
              <p:spPr>
                <a:xfrm>
                  <a:off x="6019800" y="3276599"/>
                  <a:ext cx="533400" cy="533400"/>
                </a:xfrm>
                <a:prstGeom prst="ellipse">
                  <a:avLst/>
                </a:prstGeom>
                <a:gradFill flip="none" rotWithShape="1">
                  <a:gsLst>
                    <a:gs pos="100000">
                      <a:srgbClr val="00860D"/>
                    </a:gs>
                    <a:gs pos="0">
                      <a:srgbClr val="00F228"/>
                    </a:gs>
                  </a:gsLst>
                  <a:path path="shape">
                    <a:fillToRect l="50000" t="50000" r="50000" b="50000"/>
                  </a:path>
                  <a:tileRect/>
                </a:gradFill>
                <a:ln w="12700" cap="flat" cmpd="sng" algn="ctr">
                  <a:solidFill>
                    <a:srgbClr val="00860D"/>
                  </a:solidFill>
                  <a:prstDash val="solid"/>
                </a:ln>
                <a:effectLst/>
              </p:spPr>
              <p:txBody>
                <a:bodyPr anchor="ctr"/>
                <a:lstStyle/>
                <a:p>
                  <a:pPr algn="ctr" fontAlgn="auto">
                    <a:spcBef>
                      <a:spcPts val="0"/>
                    </a:spcBef>
                    <a:spcAft>
                      <a:spcPts val="0"/>
                    </a:spcAft>
                    <a:defRPr/>
                  </a:pPr>
                  <a:endParaRPr lang="en-US" kern="0">
                    <a:solidFill>
                      <a:schemeClr val="bg1">
                        <a:lumMod val="95000"/>
                      </a:schemeClr>
                    </a:solidFill>
                    <a:latin typeface="+mn-lt"/>
                    <a:cs typeface="+mn-cs"/>
                  </a:endParaRPr>
                </a:p>
              </p:txBody>
            </p:sp>
            <p:sp>
              <p:nvSpPr>
                <p:cNvPr id="31" name="Oval 26"/>
                <p:cNvSpPr/>
                <p:nvPr/>
              </p:nvSpPr>
              <p:spPr>
                <a:xfrm>
                  <a:off x="6076474" y="3294184"/>
                  <a:ext cx="420053" cy="369339"/>
                </a:xfrm>
                <a:prstGeom prst="ellipse">
                  <a:avLst/>
                </a:prstGeom>
                <a:gradFill>
                  <a:gsLst>
                    <a:gs pos="0">
                      <a:sysClr val="window" lastClr="FFFFFF">
                        <a:lumMod val="100000"/>
                        <a:alpha val="90000"/>
                      </a:sysClr>
                    </a:gs>
                    <a:gs pos="100000">
                      <a:sysClr val="window" lastClr="FFFFFF">
                        <a:alpha val="0"/>
                      </a:sysClr>
                    </a:gs>
                  </a:gsLst>
                  <a:lin ang="5400000" scaled="1"/>
                </a:gradFill>
                <a:ln w="12700" cap="flat" cmpd="sng" algn="ctr">
                  <a:noFill/>
                  <a:prstDash val="solid"/>
                </a:ln>
                <a:effectLst/>
              </p:spPr>
              <p:txBody>
                <a:bodyPr anchor="ctr"/>
                <a:lstStyle/>
                <a:p>
                  <a:pPr algn="ctr" fontAlgn="auto">
                    <a:spcBef>
                      <a:spcPts val="0"/>
                    </a:spcBef>
                    <a:spcAft>
                      <a:spcPts val="0"/>
                    </a:spcAft>
                    <a:defRPr/>
                  </a:pPr>
                  <a:endParaRPr lang="en-US" kern="0">
                    <a:solidFill>
                      <a:schemeClr val="bg1">
                        <a:lumMod val="95000"/>
                      </a:schemeClr>
                    </a:solidFill>
                    <a:latin typeface="+mn-lt"/>
                    <a:cs typeface="+mn-cs"/>
                  </a:endParaRPr>
                </a:p>
              </p:txBody>
            </p:sp>
          </p:grpSp>
        </p:grpSp>
        <p:cxnSp>
          <p:nvCxnSpPr>
            <p:cNvPr id="18" name="Straight Connector 65"/>
            <p:cNvCxnSpPr>
              <a:cxnSpLocks noChangeShapeType="1"/>
            </p:cNvCxnSpPr>
            <p:nvPr/>
          </p:nvCxnSpPr>
          <p:spPr bwMode="auto">
            <a:xfrm>
              <a:off x="6240680" y="4030110"/>
              <a:ext cx="0" cy="1327785"/>
            </a:xfrm>
            <a:prstGeom prst="line">
              <a:avLst/>
            </a:prstGeom>
            <a:noFill/>
            <a:ln w="28575" cap="rnd" algn="ctr">
              <a:solidFill>
                <a:srgbClr val="404040"/>
              </a:solidFill>
              <a:round/>
              <a:headEnd/>
              <a:tailEnd/>
            </a:ln>
            <a:extLst>
              <a:ext uri="{909E8E84-426E-40DD-AFC4-6F175D3DCCD1}">
                <a14:hiddenFill xmlns:a14="http://schemas.microsoft.com/office/drawing/2010/main">
                  <a:noFill/>
                </a14:hiddenFill>
              </a:ext>
            </a:extLst>
          </p:spPr>
        </p:cxnSp>
        <p:cxnSp>
          <p:nvCxnSpPr>
            <p:cNvPr id="19" name="Straight Connector 66"/>
            <p:cNvCxnSpPr>
              <a:cxnSpLocks noChangeShapeType="1"/>
            </p:cNvCxnSpPr>
            <p:nvPr/>
          </p:nvCxnSpPr>
          <p:spPr bwMode="auto">
            <a:xfrm>
              <a:off x="5648571" y="5369380"/>
              <a:ext cx="1164417" cy="0"/>
            </a:xfrm>
            <a:prstGeom prst="line">
              <a:avLst/>
            </a:prstGeom>
            <a:noFill/>
            <a:ln w="28575" cap="rnd" algn="ctr">
              <a:solidFill>
                <a:srgbClr val="404040"/>
              </a:solidFill>
              <a:round/>
              <a:headEnd/>
              <a:tailEnd/>
            </a:ln>
            <a:extLst>
              <a:ext uri="{909E8E84-426E-40DD-AFC4-6F175D3DCCD1}">
                <a14:hiddenFill xmlns:a14="http://schemas.microsoft.com/office/drawing/2010/main">
                  <a:noFill/>
                </a14:hiddenFill>
              </a:ext>
            </a:extLst>
          </p:spPr>
        </p:cxnSp>
        <p:grpSp>
          <p:nvGrpSpPr>
            <p:cNvPr id="20" name="Group 15"/>
            <p:cNvGrpSpPr>
              <a:grpSpLocks/>
            </p:cNvGrpSpPr>
            <p:nvPr/>
          </p:nvGrpSpPr>
          <p:grpSpPr bwMode="auto">
            <a:xfrm>
              <a:off x="5708762" y="3548067"/>
              <a:ext cx="1022872" cy="1175356"/>
              <a:chOff x="6005512" y="2938464"/>
              <a:chExt cx="1188720" cy="1365927"/>
            </a:xfrm>
          </p:grpSpPr>
          <p:sp>
            <p:nvSpPr>
              <p:cNvPr id="24" name="Oval 20"/>
              <p:cNvSpPr/>
              <p:nvPr/>
            </p:nvSpPr>
            <p:spPr>
              <a:xfrm>
                <a:off x="6005396" y="3846509"/>
                <a:ext cx="1188106" cy="457461"/>
              </a:xfrm>
              <a:prstGeom prst="ellipse">
                <a:avLst/>
              </a:prstGeom>
              <a:gradFill flip="none" rotWithShape="1">
                <a:gsLst>
                  <a:gs pos="0">
                    <a:sysClr val="windowText" lastClr="000000">
                      <a:lumMod val="75000"/>
                      <a:lumOff val="25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chemeClr val="bg1">
                      <a:lumMod val="95000"/>
                    </a:schemeClr>
                  </a:solidFill>
                  <a:latin typeface="+mn-lt"/>
                  <a:cs typeface="+mn-cs"/>
                </a:endParaRPr>
              </a:p>
            </p:txBody>
          </p:sp>
          <p:grpSp>
            <p:nvGrpSpPr>
              <p:cNvPr id="25" name="Group 17"/>
              <p:cNvGrpSpPr/>
              <p:nvPr/>
            </p:nvGrpSpPr>
            <p:grpSpPr>
              <a:xfrm>
                <a:off x="6029324" y="2938464"/>
                <a:ext cx="1143000" cy="1143000"/>
                <a:chOff x="6019800" y="3276599"/>
                <a:chExt cx="533400" cy="533400"/>
              </a:xfrm>
              <a:effectLst>
                <a:outerShdw blurRad="50800" dist="38100" dir="5400000" algn="t" rotWithShape="0">
                  <a:prstClr val="black">
                    <a:alpha val="40000"/>
                  </a:prstClr>
                </a:outerShdw>
              </a:effectLst>
            </p:grpSpPr>
            <p:sp>
              <p:nvSpPr>
                <p:cNvPr id="26" name="Oval 18"/>
                <p:cNvSpPr/>
                <p:nvPr/>
              </p:nvSpPr>
              <p:spPr>
                <a:xfrm>
                  <a:off x="6019800" y="3276599"/>
                  <a:ext cx="533400" cy="533400"/>
                </a:xfrm>
                <a:prstGeom prst="ellipse">
                  <a:avLst/>
                </a:prstGeom>
                <a:gradFill flip="none" rotWithShape="1">
                  <a:gsLst>
                    <a:gs pos="100000">
                      <a:srgbClr val="C00000"/>
                    </a:gs>
                    <a:gs pos="0">
                      <a:srgbClr val="FF0000">
                        <a:lumMod val="74000"/>
                        <a:lumOff val="26000"/>
                      </a:srgbClr>
                    </a:gs>
                  </a:gsLst>
                  <a:path path="shape">
                    <a:fillToRect l="50000" t="50000" r="50000" b="50000"/>
                  </a:path>
                  <a:tileRect/>
                </a:gradFill>
                <a:ln w="12700" cap="flat" cmpd="sng" algn="ctr">
                  <a:solidFill>
                    <a:srgbClr val="760000"/>
                  </a:solidFill>
                  <a:prstDash val="solid"/>
                </a:ln>
                <a:effectLst/>
              </p:spPr>
              <p:txBody>
                <a:bodyPr anchor="ctr"/>
                <a:lstStyle/>
                <a:p>
                  <a:pPr algn="ctr" fontAlgn="auto">
                    <a:spcBef>
                      <a:spcPts val="0"/>
                    </a:spcBef>
                    <a:spcAft>
                      <a:spcPts val="0"/>
                    </a:spcAft>
                    <a:defRPr/>
                  </a:pPr>
                  <a:endParaRPr lang="en-US" kern="0">
                    <a:solidFill>
                      <a:schemeClr val="bg1">
                        <a:lumMod val="95000"/>
                      </a:schemeClr>
                    </a:solidFill>
                    <a:latin typeface="+mn-lt"/>
                    <a:cs typeface="+mn-cs"/>
                  </a:endParaRPr>
                </a:p>
              </p:txBody>
            </p:sp>
            <p:sp>
              <p:nvSpPr>
                <p:cNvPr id="27" name="Oval 19"/>
                <p:cNvSpPr/>
                <p:nvPr/>
              </p:nvSpPr>
              <p:spPr>
                <a:xfrm>
                  <a:off x="6076474" y="3294184"/>
                  <a:ext cx="420053" cy="369339"/>
                </a:xfrm>
                <a:prstGeom prst="ellipse">
                  <a:avLst/>
                </a:prstGeom>
                <a:gradFill>
                  <a:gsLst>
                    <a:gs pos="0">
                      <a:sysClr val="window" lastClr="FFFFFF">
                        <a:lumMod val="100000"/>
                        <a:alpha val="90000"/>
                      </a:sysClr>
                    </a:gs>
                    <a:gs pos="100000">
                      <a:sysClr val="window" lastClr="FFFFFF">
                        <a:alpha val="0"/>
                      </a:sysClr>
                    </a:gs>
                  </a:gsLst>
                  <a:lin ang="5400000" scaled="1"/>
                </a:gradFill>
                <a:ln w="12700" cap="flat" cmpd="sng" algn="ctr">
                  <a:noFill/>
                  <a:prstDash val="solid"/>
                </a:ln>
                <a:effectLst/>
              </p:spPr>
              <p:txBody>
                <a:bodyPr anchor="ctr"/>
                <a:lstStyle/>
                <a:p>
                  <a:pPr algn="ctr" fontAlgn="auto">
                    <a:spcBef>
                      <a:spcPts val="0"/>
                    </a:spcBef>
                    <a:spcAft>
                      <a:spcPts val="0"/>
                    </a:spcAft>
                    <a:defRPr/>
                  </a:pPr>
                  <a:endParaRPr lang="en-US" kern="0">
                    <a:solidFill>
                      <a:schemeClr val="bg1">
                        <a:lumMod val="95000"/>
                      </a:schemeClr>
                    </a:solidFill>
                    <a:latin typeface="+mn-lt"/>
                    <a:cs typeface="+mn-cs"/>
                  </a:endParaRPr>
                </a:p>
              </p:txBody>
            </p:sp>
          </p:grpSp>
        </p:grpSp>
        <p:sp>
          <p:nvSpPr>
            <p:cNvPr id="21" name="TextBox 20"/>
            <p:cNvSpPr txBox="1"/>
            <p:nvPr/>
          </p:nvSpPr>
          <p:spPr>
            <a:xfrm>
              <a:off x="2625756" y="5928023"/>
              <a:ext cx="934607" cy="303418"/>
            </a:xfrm>
            <a:prstGeom prst="rect">
              <a:avLst/>
            </a:prstGeom>
            <a:noFill/>
          </p:spPr>
          <p:txBody>
            <a:bodyPr wrap="none">
              <a:spAutoFit/>
            </a:bodyPr>
            <a:lstStyle/>
            <a:p>
              <a:pPr fontAlgn="auto">
                <a:spcBef>
                  <a:spcPts val="0"/>
                </a:spcBef>
                <a:spcAft>
                  <a:spcPts val="0"/>
                </a:spcAft>
                <a:defRPr/>
              </a:pPr>
              <a:r>
                <a:rPr lang="en-US" b="1" kern="0" dirty="0" smtClean="0">
                  <a:latin typeface="Times New Roman" panose="02020603050405020304" pitchFamily="18" charset="0"/>
                  <a:cs typeface="Times New Roman" panose="02020603050405020304" pitchFamily="18" charset="0"/>
                </a:rPr>
                <a:t>LẬP KHCS</a:t>
              </a:r>
              <a:endParaRPr lang="en-US" b="1" kern="0" dirty="0">
                <a:latin typeface="Times New Roman" panose="02020603050405020304" pitchFamily="18" charset="0"/>
                <a:cs typeface="Times New Roman" panose="02020603050405020304" pitchFamily="18" charset="0"/>
              </a:endParaRPr>
            </a:p>
          </p:txBody>
        </p:sp>
        <p:sp>
          <p:nvSpPr>
            <p:cNvPr id="22" name="TextBox 42"/>
            <p:cNvSpPr txBox="1"/>
            <p:nvPr/>
          </p:nvSpPr>
          <p:spPr>
            <a:xfrm>
              <a:off x="3841773" y="5607154"/>
              <a:ext cx="1533629" cy="303418"/>
            </a:xfrm>
            <a:prstGeom prst="rect">
              <a:avLst/>
            </a:prstGeom>
            <a:noFill/>
          </p:spPr>
          <p:txBody>
            <a:bodyPr wrap="none">
              <a:spAutoFit/>
            </a:bodyPr>
            <a:lstStyle/>
            <a:p>
              <a:pPr fontAlgn="auto">
                <a:spcBef>
                  <a:spcPts val="0"/>
                </a:spcBef>
                <a:spcAft>
                  <a:spcPts val="0"/>
                </a:spcAft>
                <a:defRPr/>
              </a:pPr>
              <a:r>
                <a:rPr lang="en-US" b="1" kern="0" dirty="0" smtClean="0">
                  <a:latin typeface="Times New Roman" panose="02020603050405020304" pitchFamily="18" charset="0"/>
                  <a:cs typeface="Times New Roman" panose="02020603050405020304" pitchFamily="18" charset="0"/>
                </a:rPr>
                <a:t>THỰC HIỆN KHCS</a:t>
              </a:r>
              <a:endParaRPr lang="en-US" b="1" kern="0" dirty="0">
                <a:latin typeface="Times New Roman" panose="02020603050405020304" pitchFamily="18" charset="0"/>
                <a:cs typeface="Times New Roman" panose="02020603050405020304" pitchFamily="18" charset="0"/>
              </a:endParaRPr>
            </a:p>
          </p:txBody>
        </p:sp>
        <p:sp>
          <p:nvSpPr>
            <p:cNvPr id="23" name="TextBox 42"/>
            <p:cNvSpPr txBox="1"/>
            <p:nvPr/>
          </p:nvSpPr>
          <p:spPr>
            <a:xfrm>
              <a:off x="5661037" y="5416685"/>
              <a:ext cx="1061472" cy="303418"/>
            </a:xfrm>
            <a:prstGeom prst="rect">
              <a:avLst/>
            </a:prstGeom>
            <a:noFill/>
          </p:spPr>
          <p:txBody>
            <a:bodyPr wrap="none">
              <a:spAutoFit/>
            </a:bodyPr>
            <a:lstStyle/>
            <a:p>
              <a:pPr fontAlgn="auto">
                <a:spcBef>
                  <a:spcPts val="0"/>
                </a:spcBef>
                <a:spcAft>
                  <a:spcPts val="0"/>
                </a:spcAft>
                <a:defRPr/>
              </a:pPr>
              <a:r>
                <a:rPr lang="en-US" b="1" kern="0" dirty="0" smtClean="0">
                  <a:latin typeface="Times New Roman" panose="02020603050405020304" pitchFamily="18" charset="0"/>
                  <a:cs typeface="Times New Roman" panose="02020603050405020304" pitchFamily="18" charset="0"/>
                </a:rPr>
                <a:t>LƯỢNG GIÁ</a:t>
              </a:r>
              <a:endParaRPr lang="en-US" b="1" kern="0" dirty="0">
                <a:latin typeface="Times New Roman" panose="02020603050405020304" pitchFamily="18" charset="0"/>
                <a:cs typeface="Times New Roman" panose="02020603050405020304" pitchFamily="18" charset="0"/>
              </a:endParaRPr>
            </a:p>
          </p:txBody>
        </p:sp>
      </p:grpSp>
      <p:cxnSp>
        <p:nvCxnSpPr>
          <p:cNvPr id="40" name="Straight Connector 57"/>
          <p:cNvCxnSpPr>
            <a:cxnSpLocks noChangeShapeType="1"/>
          </p:cNvCxnSpPr>
          <p:nvPr/>
        </p:nvCxnSpPr>
        <p:spPr bwMode="auto">
          <a:xfrm>
            <a:off x="1121868" y="3714403"/>
            <a:ext cx="0" cy="1220289"/>
          </a:xfrm>
          <a:prstGeom prst="line">
            <a:avLst/>
          </a:prstGeom>
          <a:noFill/>
          <a:ln w="28575" cap="rnd" algn="ctr">
            <a:solidFill>
              <a:srgbClr val="404040"/>
            </a:solidFill>
            <a:round/>
            <a:headEnd/>
            <a:tailEnd/>
          </a:ln>
          <a:extLst>
            <a:ext uri="{909E8E84-426E-40DD-AFC4-6F175D3DCCD1}">
              <a14:hiddenFill xmlns:a14="http://schemas.microsoft.com/office/drawing/2010/main">
                <a:noFill/>
              </a14:hiddenFill>
            </a:ext>
          </a:extLst>
        </p:spPr>
      </p:cxnSp>
      <p:cxnSp>
        <p:nvCxnSpPr>
          <p:cNvPr id="41" name="Straight Connector 58"/>
          <p:cNvCxnSpPr>
            <a:cxnSpLocks noChangeShapeType="1"/>
          </p:cNvCxnSpPr>
          <p:nvPr/>
        </p:nvCxnSpPr>
        <p:spPr bwMode="auto">
          <a:xfrm>
            <a:off x="490844" y="4952274"/>
            <a:ext cx="1164424" cy="0"/>
          </a:xfrm>
          <a:prstGeom prst="line">
            <a:avLst/>
          </a:prstGeom>
          <a:noFill/>
          <a:ln w="28575" cap="rnd" algn="ctr">
            <a:solidFill>
              <a:srgbClr val="404040"/>
            </a:solidFill>
            <a:round/>
            <a:headEnd/>
            <a:tailEnd/>
          </a:ln>
          <a:extLst>
            <a:ext uri="{909E8E84-426E-40DD-AFC4-6F175D3DCCD1}">
              <a14:hiddenFill xmlns:a14="http://schemas.microsoft.com/office/drawing/2010/main">
                <a:noFill/>
              </a14:hiddenFill>
            </a:ext>
          </a:extLst>
        </p:spPr>
      </p:cxnSp>
      <p:sp>
        <p:nvSpPr>
          <p:cNvPr id="42" name="Oval 30"/>
          <p:cNvSpPr/>
          <p:nvPr/>
        </p:nvSpPr>
        <p:spPr bwMode="auto">
          <a:xfrm>
            <a:off x="808140" y="3352800"/>
            <a:ext cx="618528" cy="607404"/>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kern="0">
              <a:solidFill>
                <a:schemeClr val="bg1">
                  <a:lumMod val="95000"/>
                </a:schemeClr>
              </a:solidFill>
              <a:latin typeface="+mn-lt"/>
              <a:cs typeface="+mn-cs"/>
            </a:endParaRPr>
          </a:p>
        </p:txBody>
      </p:sp>
      <p:sp>
        <p:nvSpPr>
          <p:cNvPr id="43" name="Oval 31"/>
          <p:cNvSpPr/>
          <p:nvPr/>
        </p:nvSpPr>
        <p:spPr bwMode="auto">
          <a:xfrm>
            <a:off x="817068" y="3401513"/>
            <a:ext cx="541574" cy="408487"/>
          </a:xfrm>
          <a:prstGeom prst="ellipse">
            <a:avLst/>
          </a:prstGeom>
          <a:gradFill>
            <a:gsLst>
              <a:gs pos="0">
                <a:sysClr val="window" lastClr="FFFFFF">
                  <a:lumMod val="100000"/>
                  <a:alpha val="90000"/>
                </a:sysClr>
              </a:gs>
              <a:gs pos="100000">
                <a:sysClr val="window" lastClr="FFFFFF">
                  <a:alpha val="0"/>
                </a:sysClr>
              </a:gs>
            </a:gsLst>
            <a:lin ang="5400000" scaled="1"/>
          </a:gradFill>
          <a:ln w="12700" cap="flat" cmpd="sng" algn="ctr">
            <a:noFill/>
            <a:prstDash val="solid"/>
          </a:ln>
          <a:effectLst/>
        </p:spPr>
        <p:txBody>
          <a:bodyPr anchor="ctr"/>
          <a:lstStyle/>
          <a:p>
            <a:pPr algn="ctr" fontAlgn="auto">
              <a:spcBef>
                <a:spcPts val="0"/>
              </a:spcBef>
              <a:spcAft>
                <a:spcPts val="0"/>
              </a:spcAft>
              <a:defRPr/>
            </a:pPr>
            <a:endParaRPr lang="en-US" kern="0">
              <a:solidFill>
                <a:schemeClr val="bg1">
                  <a:lumMod val="95000"/>
                </a:schemeClr>
              </a:solidFill>
              <a:latin typeface="+mn-lt"/>
              <a:cs typeface="+mn-cs"/>
            </a:endParaRPr>
          </a:p>
        </p:txBody>
      </p:sp>
      <p:sp>
        <p:nvSpPr>
          <p:cNvPr id="44" name="TextBox 43"/>
          <p:cNvSpPr txBox="1"/>
          <p:nvPr/>
        </p:nvSpPr>
        <p:spPr bwMode="auto">
          <a:xfrm>
            <a:off x="152400" y="4998297"/>
            <a:ext cx="1992853" cy="369332"/>
          </a:xfrm>
          <a:prstGeom prst="rect">
            <a:avLst/>
          </a:prstGeom>
          <a:noFill/>
        </p:spPr>
        <p:txBody>
          <a:bodyPr wrap="none">
            <a:spAutoFit/>
          </a:bodyPr>
          <a:lstStyle/>
          <a:p>
            <a:pPr fontAlgn="auto">
              <a:spcBef>
                <a:spcPts val="0"/>
              </a:spcBef>
              <a:spcAft>
                <a:spcPts val="0"/>
              </a:spcAft>
              <a:defRPr/>
            </a:pPr>
            <a:r>
              <a:rPr lang="en-US" b="1" kern="0" dirty="0" smtClean="0">
                <a:latin typeface="Times New Roman" panose="02020603050405020304" pitchFamily="18" charset="0"/>
                <a:cs typeface="Times New Roman" panose="02020603050405020304" pitchFamily="18" charset="0"/>
              </a:rPr>
              <a:t>CHẨN ĐOÁN ĐD</a:t>
            </a:r>
            <a:endParaRPr lang="en-US" b="1" kern="0" dirty="0">
              <a:latin typeface="Times New Roman" panose="02020603050405020304" pitchFamily="18" charset="0"/>
              <a:cs typeface="Times New Roman" panose="02020603050405020304" pitchFamily="18" charset="0"/>
            </a:endParaRPr>
          </a:p>
        </p:txBody>
      </p:sp>
      <p:sp>
        <p:nvSpPr>
          <p:cNvPr id="46"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CHĂM SÓC BỆNH NHÂN PHÙ PHỔI CẤP</a:t>
            </a:r>
            <a:endParaRPr lang="en-US"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18861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15000"/>
          </a:xfrm>
        </p:spPr>
        <p:txBody>
          <a:bodyPr>
            <a:normAutofit fontScale="92500" lnSpcReduction="10000"/>
          </a:bodyPr>
          <a:lstStyle/>
          <a:p>
            <a:pPr marL="0" indent="0">
              <a:buNone/>
            </a:pPr>
            <a:r>
              <a:rPr lang="en-US" sz="4200" b="1" dirty="0" smtClean="0">
                <a:solidFill>
                  <a:srgbClr val="FF0000"/>
                </a:solidFill>
                <a:latin typeface="Times New Roman" panose="02020603050405020304" pitchFamily="18" charset="0"/>
                <a:cs typeface="Times New Roman" panose="02020603050405020304" pitchFamily="18" charset="0"/>
              </a:rPr>
              <a:t>NHẬN ĐỊNH</a:t>
            </a:r>
            <a:r>
              <a:rPr lang="en-US" sz="4400" dirty="0">
                <a:solidFill>
                  <a:srgbClr val="FF0000"/>
                </a:solidFill>
                <a:latin typeface="Times New Roman" panose="02020603050405020304" pitchFamily="18" charset="0"/>
                <a:cs typeface="Times New Roman" panose="02020603050405020304" pitchFamily="18" charset="0"/>
              </a:rPr>
              <a:t/>
            </a:r>
            <a:br>
              <a:rPr lang="en-US" sz="4400" dirty="0">
                <a:solidFill>
                  <a:srgbClr val="FF0000"/>
                </a:solidFill>
                <a:latin typeface="Times New Roman" panose="02020603050405020304" pitchFamily="18" charset="0"/>
                <a:cs typeface="Times New Roman" panose="02020603050405020304" pitchFamily="18" charset="0"/>
              </a:rPr>
            </a:b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r>
              <a:rPr lang="vi-VN" sz="3300" b="1" dirty="0">
                <a:latin typeface="Times New Roman" panose="02020603050405020304" pitchFamily="18" charset="0"/>
                <a:cs typeface="Times New Roman" panose="02020603050405020304" pitchFamily="18" charset="0"/>
              </a:rPr>
              <a:t>Hỏi bệnh:</a:t>
            </a:r>
            <a:r>
              <a:rPr lang="vi-VN" sz="3300" dirty="0">
                <a:latin typeface="Times New Roman" panose="02020603050405020304" pitchFamily="18" charset="0"/>
                <a:cs typeface="Times New Roman" panose="02020603050405020304" pitchFamily="18" charset="0"/>
              </a:rPr>
              <a:t/>
            </a:r>
            <a:br>
              <a:rPr lang="vi-VN" sz="3300" dirty="0">
                <a:latin typeface="Times New Roman" panose="02020603050405020304" pitchFamily="18" charset="0"/>
                <a:cs typeface="Times New Roman" panose="02020603050405020304" pitchFamily="18" charset="0"/>
              </a:rPr>
            </a:br>
            <a:r>
              <a:rPr lang="en-US" sz="3300"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Khi </a:t>
            </a:r>
            <a:r>
              <a:rPr lang="vi-VN" dirty="0">
                <a:latin typeface="Times New Roman" panose="02020603050405020304" pitchFamily="18" charset="0"/>
                <a:cs typeface="Times New Roman" panose="02020603050405020304" pitchFamily="18" charset="0"/>
              </a:rPr>
              <a:t>hỏi chú ý:</a:t>
            </a:r>
            <a:br>
              <a:rPr lang="vi-VN"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Cơn </a:t>
            </a:r>
            <a:r>
              <a:rPr lang="vi-VN" dirty="0">
                <a:latin typeface="Times New Roman" panose="02020603050405020304" pitchFamily="18" charset="0"/>
                <a:cs typeface="Times New Roman" panose="02020603050405020304" pitchFamily="18" charset="0"/>
              </a:rPr>
              <a:t>khó thở xuất hiện như thế nào: hoàn cảnh xảy ra, mức độ và tính chất.</a:t>
            </a:r>
            <a:br>
              <a:rPr lang="vi-VN"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Có </a:t>
            </a:r>
            <a:r>
              <a:rPr lang="vi-VN" dirty="0">
                <a:latin typeface="Times New Roman" panose="02020603050405020304" pitchFamily="18" charset="0"/>
                <a:cs typeface="Times New Roman" panose="02020603050405020304" pitchFamily="18" charset="0"/>
              </a:rPr>
              <a:t>ho, khạc đờm không? số lượng, màu sắc như thế nào?</a:t>
            </a:r>
            <a:br>
              <a:rPr lang="vi-VN"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Bệnh </a:t>
            </a:r>
            <a:r>
              <a:rPr lang="vi-VN" dirty="0">
                <a:latin typeface="Times New Roman" panose="02020603050405020304" pitchFamily="18" charset="0"/>
                <a:cs typeface="Times New Roman" panose="02020603050405020304" pitchFamily="18" charset="0"/>
              </a:rPr>
              <a:t>nhân có lo lắng không?</a:t>
            </a:r>
            <a:br>
              <a:rPr lang="vi-VN"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Các </a:t>
            </a:r>
            <a:r>
              <a:rPr lang="vi-VN" dirty="0">
                <a:latin typeface="Times New Roman" panose="02020603050405020304" pitchFamily="18" charset="0"/>
                <a:cs typeface="Times New Roman" panose="02020603050405020304" pitchFamily="18" charset="0"/>
              </a:rPr>
              <a:t>bệnh tim mạch đã có từ trước đến nay?</a:t>
            </a:r>
            <a:br>
              <a:rPr lang="vi-VN"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Tình </a:t>
            </a:r>
            <a:r>
              <a:rPr lang="vi-VN" dirty="0">
                <a:latin typeface="Times New Roman" panose="02020603050405020304" pitchFamily="18" charset="0"/>
                <a:cs typeface="Times New Roman" panose="02020603050405020304" pitchFamily="18" charset="0"/>
              </a:rPr>
              <a:t>hình điều trị và sử dụng các thuốc gần đây.</a:t>
            </a:r>
            <a:br>
              <a:rPr lang="vi-VN"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Số </a:t>
            </a:r>
            <a:r>
              <a:rPr lang="vi-VN" dirty="0">
                <a:latin typeface="Times New Roman" panose="02020603050405020304" pitchFamily="18" charset="0"/>
                <a:cs typeface="Times New Roman" panose="02020603050405020304" pitchFamily="18" charset="0"/>
              </a:rPr>
              <a:t>lượng nước tiểu của bệnh nhân.</a:t>
            </a:r>
            <a:endParaRPr lang="en-US" dirty="0"/>
          </a:p>
        </p:txBody>
      </p:sp>
      <p:sp>
        <p:nvSpPr>
          <p:cNvPr id="4"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CHĂM SÓC BỆNH NHÂN PHÙ PHỔI CẤP</a:t>
            </a:r>
            <a:endParaRPr lang="en-US"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81041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943600"/>
          </a:xfrm>
        </p:spPr>
        <p:txBody>
          <a:bodyPr>
            <a:normAutofit/>
          </a:bodyPr>
          <a:lstStyle/>
          <a:p>
            <a:pPr marL="0" indent="0">
              <a:buNone/>
            </a:pPr>
            <a:r>
              <a:rPr lang="en-US" sz="3600" b="1" dirty="0">
                <a:solidFill>
                  <a:srgbClr val="FF0000"/>
                </a:solidFill>
                <a:latin typeface="Times New Roman" panose="02020603050405020304" pitchFamily="18" charset="0"/>
                <a:cs typeface="Times New Roman" panose="02020603050405020304" pitchFamily="18" charset="0"/>
              </a:rPr>
              <a:t>NHẬN </a:t>
            </a:r>
            <a:r>
              <a:rPr lang="en-US" sz="3600" b="1" dirty="0" smtClean="0">
                <a:solidFill>
                  <a:srgbClr val="FF0000"/>
                </a:solidFill>
                <a:latin typeface="Times New Roman" panose="02020603050405020304" pitchFamily="18" charset="0"/>
                <a:cs typeface="Times New Roman" panose="02020603050405020304" pitchFamily="18" charset="0"/>
              </a:rPr>
              <a:t>ĐỊNH(</a:t>
            </a:r>
            <a:r>
              <a:rPr lang="en-US" sz="3600" b="1" dirty="0" err="1" smtClean="0">
                <a:solidFill>
                  <a:srgbClr val="FF0000"/>
                </a:solidFill>
                <a:latin typeface="Times New Roman" panose="02020603050405020304" pitchFamily="18" charset="0"/>
                <a:cs typeface="Times New Roman" panose="02020603050405020304" pitchFamily="18" charset="0"/>
              </a:rPr>
              <a:t>tt</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smtClean="0">
              <a:cs typeface="Times New Roman" panose="02020603050405020304" pitchFamily="18" charset="0"/>
            </a:endParaRPr>
          </a:p>
          <a:p>
            <a:pPr marL="0" indent="0">
              <a:buNone/>
            </a:pPr>
            <a:r>
              <a:rPr lang="vi-VN" b="1" dirty="0" smtClean="0">
                <a:latin typeface="+mj-lt"/>
                <a:cs typeface="Times New Roman" panose="02020603050405020304" pitchFamily="18" charset="0"/>
              </a:rPr>
              <a:t>Quan </a:t>
            </a:r>
            <a:r>
              <a:rPr lang="vi-VN" b="1" dirty="0">
                <a:latin typeface="+mj-lt"/>
                <a:cs typeface="Times New Roman" panose="02020603050405020304" pitchFamily="18" charset="0"/>
              </a:rPr>
              <a:t>sát:</a:t>
            </a:r>
            <a:r>
              <a:rPr lang="vi-VN" dirty="0">
                <a:latin typeface="+mj-lt"/>
                <a:cs typeface="Times New Roman" panose="02020603050405020304" pitchFamily="18" charset="0"/>
              </a:rPr>
              <a:t/>
            </a:r>
            <a:br>
              <a:rPr lang="vi-VN" dirty="0">
                <a:latin typeface="+mj-lt"/>
                <a:cs typeface="Times New Roman" panose="02020603050405020304" pitchFamily="18" charset="0"/>
              </a:rPr>
            </a:br>
            <a:r>
              <a:rPr lang="en-US" sz="2800" dirty="0" smtClean="0">
                <a:latin typeface="+mj-lt"/>
                <a:cs typeface="Times New Roman" panose="02020603050405020304" pitchFamily="18" charset="0"/>
              </a:rPr>
              <a:t>- </a:t>
            </a:r>
            <a:r>
              <a:rPr lang="vi-VN" sz="2800" dirty="0" smtClean="0">
                <a:latin typeface="+mj-lt"/>
                <a:cs typeface="Times New Roman" panose="02020603050405020304" pitchFamily="18" charset="0"/>
              </a:rPr>
              <a:t>Tình </a:t>
            </a:r>
            <a:r>
              <a:rPr lang="vi-VN" sz="2800" dirty="0">
                <a:latin typeface="+mj-lt"/>
                <a:cs typeface="Times New Roman" panose="02020603050405020304" pitchFamily="18" charset="0"/>
              </a:rPr>
              <a:t>trạng tinh thần của bệnh nhân: kích thích, vật vã, lo lắng hay lú lẫn.</a:t>
            </a:r>
            <a:br>
              <a:rPr lang="vi-VN" sz="2800" dirty="0">
                <a:latin typeface="+mj-lt"/>
                <a:cs typeface="Times New Roman" panose="02020603050405020304" pitchFamily="18" charset="0"/>
              </a:rPr>
            </a:br>
            <a:r>
              <a:rPr lang="en-US" sz="2800" dirty="0" smtClean="0">
                <a:latin typeface="+mj-lt"/>
                <a:cs typeface="Times New Roman" panose="02020603050405020304" pitchFamily="18" charset="0"/>
              </a:rPr>
              <a:t>- </a:t>
            </a:r>
            <a:r>
              <a:rPr lang="vi-VN" sz="2800" dirty="0" smtClean="0">
                <a:latin typeface="+mj-lt"/>
                <a:cs typeface="Times New Roman" panose="02020603050405020304" pitchFamily="18" charset="0"/>
              </a:rPr>
              <a:t>Màu </a:t>
            </a:r>
            <a:r>
              <a:rPr lang="vi-VN" sz="2800" dirty="0">
                <a:latin typeface="+mj-lt"/>
                <a:cs typeface="Times New Roman" panose="02020603050405020304" pitchFamily="18" charset="0"/>
              </a:rPr>
              <a:t>sắc đờm xem có lẫn bọt hồng không?</a:t>
            </a:r>
            <a:br>
              <a:rPr lang="vi-VN" sz="2800" dirty="0">
                <a:latin typeface="+mj-lt"/>
                <a:cs typeface="Times New Roman" panose="02020603050405020304" pitchFamily="18" charset="0"/>
              </a:rPr>
            </a:br>
            <a:r>
              <a:rPr lang="en-US" sz="2800" dirty="0" smtClean="0">
                <a:latin typeface="+mj-lt"/>
                <a:cs typeface="Times New Roman" panose="02020603050405020304" pitchFamily="18" charset="0"/>
              </a:rPr>
              <a:t>- </a:t>
            </a:r>
            <a:r>
              <a:rPr lang="vi-VN" sz="2800" dirty="0" smtClean="0">
                <a:latin typeface="+mj-lt"/>
                <a:cs typeface="Times New Roman" panose="02020603050405020304" pitchFamily="18" charset="0"/>
              </a:rPr>
              <a:t>Mũi </a:t>
            </a:r>
            <a:r>
              <a:rPr lang="vi-VN" sz="2800" dirty="0">
                <a:latin typeface="+mj-lt"/>
                <a:cs typeface="Times New Roman" panose="02020603050405020304" pitchFamily="18" charset="0"/>
              </a:rPr>
              <a:t>miệng có bọt hồng sùi ra không?</a:t>
            </a:r>
            <a:br>
              <a:rPr lang="vi-VN" sz="2800" dirty="0">
                <a:latin typeface="+mj-lt"/>
                <a:cs typeface="Times New Roman" panose="02020603050405020304" pitchFamily="18" charset="0"/>
              </a:rPr>
            </a:br>
            <a:r>
              <a:rPr lang="en-US" sz="2800" dirty="0" smtClean="0">
                <a:latin typeface="+mj-lt"/>
                <a:cs typeface="Times New Roman" panose="02020603050405020304" pitchFamily="18" charset="0"/>
              </a:rPr>
              <a:t>- </a:t>
            </a:r>
            <a:r>
              <a:rPr lang="vi-VN" sz="2800" dirty="0" smtClean="0">
                <a:latin typeface="+mj-lt"/>
                <a:cs typeface="Times New Roman" panose="02020603050405020304" pitchFamily="18" charset="0"/>
              </a:rPr>
              <a:t>Quan </a:t>
            </a:r>
            <a:r>
              <a:rPr lang="vi-VN" sz="2800" dirty="0">
                <a:latin typeface="+mj-lt"/>
                <a:cs typeface="Times New Roman" panose="02020603050405020304" pitchFamily="18" charset="0"/>
              </a:rPr>
              <a:t>sát tình trạng hô hấp, đặc biệt chú ý mức độ khó thở.</a:t>
            </a:r>
            <a:br>
              <a:rPr lang="vi-VN" sz="2800" dirty="0">
                <a:latin typeface="+mj-lt"/>
                <a:cs typeface="Times New Roman" panose="02020603050405020304" pitchFamily="18" charset="0"/>
              </a:rPr>
            </a:br>
            <a:r>
              <a:rPr lang="en-US" sz="2800" dirty="0" smtClean="0">
                <a:latin typeface="+mj-lt"/>
                <a:cs typeface="Times New Roman" panose="02020603050405020304" pitchFamily="18" charset="0"/>
              </a:rPr>
              <a:t>- </a:t>
            </a:r>
            <a:r>
              <a:rPr lang="vi-VN" sz="2800" dirty="0" smtClean="0">
                <a:latin typeface="+mj-lt"/>
                <a:cs typeface="Times New Roman" panose="02020603050405020304" pitchFamily="18" charset="0"/>
              </a:rPr>
              <a:t>Màu </a:t>
            </a:r>
            <a:r>
              <a:rPr lang="vi-VN" sz="2800" dirty="0">
                <a:latin typeface="+mj-lt"/>
                <a:cs typeface="Times New Roman" panose="02020603050405020304" pitchFamily="18" charset="0"/>
              </a:rPr>
              <a:t>sắc da, xem bệnh nhân có vã mồ hôi không?</a:t>
            </a:r>
            <a:br>
              <a:rPr lang="vi-VN" sz="2800" dirty="0">
                <a:latin typeface="+mj-lt"/>
                <a:cs typeface="Times New Roman" panose="02020603050405020304" pitchFamily="18" charset="0"/>
              </a:rPr>
            </a:br>
            <a:r>
              <a:rPr lang="en-US" sz="2800" dirty="0" smtClean="0">
                <a:latin typeface="+mj-lt"/>
                <a:cs typeface="Times New Roman" panose="02020603050405020304" pitchFamily="18" charset="0"/>
              </a:rPr>
              <a:t>- </a:t>
            </a:r>
            <a:r>
              <a:rPr lang="vi-VN" sz="2800" dirty="0" smtClean="0">
                <a:latin typeface="+mj-lt"/>
                <a:cs typeface="Times New Roman" panose="02020603050405020304" pitchFamily="18" charset="0"/>
              </a:rPr>
              <a:t>Nhiệt </a:t>
            </a:r>
            <a:r>
              <a:rPr lang="vi-VN" sz="2800" dirty="0">
                <a:latin typeface="+mj-lt"/>
                <a:cs typeface="Times New Roman" panose="02020603050405020304" pitchFamily="18" charset="0"/>
              </a:rPr>
              <a:t>độ ngoại biên?</a:t>
            </a:r>
            <a:br>
              <a:rPr lang="vi-VN" sz="2800" dirty="0">
                <a:latin typeface="+mj-lt"/>
                <a:cs typeface="Times New Roman" panose="02020603050405020304" pitchFamily="18" charset="0"/>
              </a:rPr>
            </a:br>
            <a:endParaRPr lang="en-US" sz="2800" dirty="0">
              <a:latin typeface="+mj-lt"/>
            </a:endParaRPr>
          </a:p>
        </p:txBody>
      </p:sp>
      <p:sp>
        <p:nvSpPr>
          <p:cNvPr id="4"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CHĂM SÓC BỆNH NHÂN PHÙ PHỔI CẤP</a:t>
            </a:r>
            <a:endParaRPr lang="en-US"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567784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4572000" cy="4953000"/>
          </a:xfrm>
        </p:spPr>
        <p:txBody>
          <a:bodyPr>
            <a:normAutofit fontScale="47500" lnSpcReduction="20000"/>
          </a:bodyPr>
          <a:lstStyle/>
          <a:p>
            <a:pPr marL="0" indent="0">
              <a:buNone/>
            </a:pPr>
            <a:r>
              <a:rPr lang="en-US" sz="6700" b="1" dirty="0">
                <a:solidFill>
                  <a:srgbClr val="FF0000"/>
                </a:solidFill>
                <a:latin typeface="Times New Roman" panose="02020603050405020304" pitchFamily="18" charset="0"/>
                <a:cs typeface="Times New Roman" panose="02020603050405020304" pitchFamily="18" charset="0"/>
              </a:rPr>
              <a:t>NHẬN </a:t>
            </a:r>
            <a:r>
              <a:rPr lang="en-US" sz="6700" b="1" dirty="0" smtClean="0">
                <a:solidFill>
                  <a:srgbClr val="FF0000"/>
                </a:solidFill>
                <a:latin typeface="Times New Roman" panose="02020603050405020304" pitchFamily="18" charset="0"/>
                <a:cs typeface="Times New Roman" panose="02020603050405020304" pitchFamily="18" charset="0"/>
              </a:rPr>
              <a:t>ĐỊNH(</a:t>
            </a:r>
            <a:r>
              <a:rPr lang="en-US" sz="6700" b="1" dirty="0" err="1" smtClean="0">
                <a:solidFill>
                  <a:srgbClr val="FF0000"/>
                </a:solidFill>
                <a:latin typeface="Times New Roman" panose="02020603050405020304" pitchFamily="18" charset="0"/>
                <a:cs typeface="Times New Roman" panose="02020603050405020304" pitchFamily="18" charset="0"/>
              </a:rPr>
              <a:t>tt</a:t>
            </a:r>
            <a:r>
              <a:rPr lang="en-US" sz="6700" b="1" dirty="0" smtClean="0">
                <a:solidFill>
                  <a:srgbClr val="FF0000"/>
                </a:solidFill>
                <a:latin typeface="Times New Roman" panose="02020603050405020304" pitchFamily="18" charset="0"/>
                <a:cs typeface="Times New Roman" panose="02020603050405020304" pitchFamily="18" charset="0"/>
              </a:rPr>
              <a:t>)</a:t>
            </a:r>
          </a:p>
          <a:p>
            <a:pPr marL="0" indent="0">
              <a:buNone/>
            </a:pPr>
            <a:endParaRPr lang="en-US" sz="6700" b="1" dirty="0" smtClean="0">
              <a:latin typeface="Times New Roman" panose="02020603050405020304" pitchFamily="18" charset="0"/>
              <a:cs typeface="Times New Roman" panose="02020603050405020304" pitchFamily="18" charset="0"/>
            </a:endParaRPr>
          </a:p>
          <a:p>
            <a:r>
              <a:rPr lang="vi-VN" sz="5900" b="1" dirty="0">
                <a:latin typeface="Times New Roman" panose="02020603050405020304" pitchFamily="18" charset="0"/>
                <a:cs typeface="Times New Roman" panose="02020603050405020304" pitchFamily="18" charset="0"/>
              </a:rPr>
              <a:t>Thăm khám</a:t>
            </a:r>
            <a:r>
              <a:rPr lang="vi-VN" sz="4200" b="1" dirty="0" smtClean="0">
                <a:latin typeface="Times New Roman" panose="02020603050405020304" pitchFamily="18" charset="0"/>
                <a:cs typeface="Times New Roman" panose="02020603050405020304" pitchFamily="18" charset="0"/>
              </a:rPr>
              <a:t>:</a:t>
            </a:r>
            <a:endParaRPr lang="en-US" sz="4200" b="1" dirty="0" smtClean="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vi-VN" sz="5800" dirty="0">
                <a:latin typeface="Times New Roman" panose="02020603050405020304" pitchFamily="18" charset="0"/>
                <a:cs typeface="Times New Roman" panose="02020603050405020304" pitchFamily="18" charset="0"/>
              </a:rPr>
              <a:t>Lấy mạch, nhiệt, huyết áp, đếm nhịp thở.</a:t>
            </a:r>
            <a:br>
              <a:rPr lang="vi-VN" sz="5800" dirty="0">
                <a:latin typeface="Times New Roman" panose="02020603050405020304" pitchFamily="18" charset="0"/>
                <a:cs typeface="Times New Roman" panose="02020603050405020304" pitchFamily="18" charset="0"/>
              </a:rPr>
            </a:br>
            <a:r>
              <a:rPr lang="en-US" sz="5800" dirty="0">
                <a:latin typeface="Times New Roman" panose="02020603050405020304" pitchFamily="18" charset="0"/>
                <a:cs typeface="Times New Roman" panose="02020603050405020304" pitchFamily="18" charset="0"/>
              </a:rPr>
              <a:t>- </a:t>
            </a:r>
            <a:r>
              <a:rPr lang="vi-VN" sz="5800" dirty="0">
                <a:latin typeface="Times New Roman" panose="02020603050405020304" pitchFamily="18" charset="0"/>
                <a:cs typeface="Times New Roman" panose="02020603050405020304" pitchFamily="18" charset="0"/>
              </a:rPr>
              <a:t>Nghe phổi, chú ý các ran ở phổi.</a:t>
            </a:r>
            <a:br>
              <a:rPr lang="vi-VN" sz="5800" dirty="0">
                <a:latin typeface="Times New Roman" panose="02020603050405020304" pitchFamily="18" charset="0"/>
                <a:cs typeface="Times New Roman" panose="02020603050405020304" pitchFamily="18" charset="0"/>
              </a:rPr>
            </a:br>
            <a:r>
              <a:rPr lang="en-US" sz="5800" dirty="0">
                <a:latin typeface="Times New Roman" panose="02020603050405020304" pitchFamily="18" charset="0"/>
                <a:cs typeface="Times New Roman" panose="02020603050405020304" pitchFamily="18" charset="0"/>
              </a:rPr>
              <a:t>- </a:t>
            </a:r>
            <a:r>
              <a:rPr lang="vi-VN" sz="5800" dirty="0">
                <a:latin typeface="Times New Roman" panose="02020603050405020304" pitchFamily="18" charset="0"/>
                <a:cs typeface="Times New Roman" panose="02020603050405020304" pitchFamily="18" charset="0"/>
              </a:rPr>
              <a:t>Nghe tim.</a:t>
            </a:r>
            <a:br>
              <a:rPr lang="vi-VN" sz="5800" dirty="0">
                <a:latin typeface="Times New Roman" panose="02020603050405020304" pitchFamily="18" charset="0"/>
                <a:cs typeface="Times New Roman" panose="02020603050405020304" pitchFamily="18" charset="0"/>
              </a:rPr>
            </a:br>
            <a:r>
              <a:rPr lang="vi-VN" sz="5800" b="1" dirty="0">
                <a:latin typeface="Times New Roman" panose="02020603050405020304" pitchFamily="18" charset="0"/>
                <a:cs typeface="Times New Roman" panose="02020603050405020304" pitchFamily="18" charset="0"/>
              </a:rPr>
              <a:t>Chú ý phát hiện các yếu tố chỉ điểm gây bệnh.</a:t>
            </a:r>
            <a:endParaRPr lang="en-US" sz="5800" b="1" dirty="0">
              <a:latin typeface="Times New Roman" panose="02020603050405020304" pitchFamily="18" charset="0"/>
              <a:cs typeface="Times New Roman" panose="02020603050405020304" pitchFamily="18" charset="0"/>
            </a:endParaRPr>
          </a:p>
          <a:p>
            <a:pPr marL="0" indent="0">
              <a:buNone/>
            </a:pPr>
            <a:endParaRPr lang="en-US" sz="5800"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CHĂM SÓC BỆNH NHÂN PHÙ PHỔI CẤP</a:t>
            </a:r>
            <a:endParaRPr lang="en-US" b="1" dirty="0">
              <a:solidFill>
                <a:schemeClr val="bg1"/>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905000"/>
            <a:ext cx="3657600" cy="3581400"/>
          </a:xfrm>
          <a:prstGeom prst="rect">
            <a:avLst/>
          </a:prstGeom>
        </p:spPr>
      </p:pic>
    </p:spTree>
    <p:extLst>
      <p:ext uri="{BB962C8B-B14F-4D97-AF65-F5344CB8AC3E}">
        <p14:creationId xmlns:p14="http://schemas.microsoft.com/office/powerpoint/2010/main" val="4459645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7"/>
            <a:ext cx="8229600" cy="4525963"/>
          </a:xfrm>
        </p:spPr>
        <p:txBody>
          <a:bodyPr/>
          <a:lstStyle/>
          <a:p>
            <a:pPr>
              <a:buFont typeface="Wingdings" panose="05000000000000000000" pitchFamily="2" charset="2"/>
              <a:buChar char="Ø"/>
            </a:pPr>
            <a:r>
              <a:rPr lang="en-US">
                <a:latin typeface="Times New Roman" panose="02020603050405020304" pitchFamily="18" charset="0"/>
                <a:cs typeface="Times New Roman" panose="02020603050405020304" pitchFamily="18" charset="0"/>
              </a:rPr>
              <a:t>Bệnh nhân khó thở dữ dội do giảm trao đổi khí.</a:t>
            </a:r>
          </a:p>
          <a:p>
            <a:pPr>
              <a:buFont typeface="Wingdings" panose="05000000000000000000" pitchFamily="2" charset="2"/>
              <a:buChar char="Ø"/>
            </a:pPr>
            <a:r>
              <a:rPr lang="en-US">
                <a:latin typeface="Times New Roman" panose="02020603050405020304" pitchFamily="18" charset="0"/>
                <a:cs typeface="Times New Roman" panose="02020603050405020304" pitchFamily="18" charset="0"/>
              </a:rPr>
              <a:t>Da xanh tái, vã mồ hôi, vật vã do thiếu khí.</a:t>
            </a:r>
          </a:p>
          <a:p>
            <a:pPr>
              <a:buFont typeface="Wingdings" panose="05000000000000000000" pitchFamily="2" charset="2"/>
              <a:buChar char="Ø"/>
            </a:pPr>
            <a:r>
              <a:rPr lang="en-US">
                <a:latin typeface="Times New Roman" panose="02020603050405020304" pitchFamily="18" charset="0"/>
                <a:cs typeface="Times New Roman" panose="02020603050405020304" pitchFamily="18" charset="0"/>
              </a:rPr>
              <a:t>Ho khạc ra bọt màu hồng do phù phổi cấp.</a:t>
            </a:r>
          </a:p>
          <a:p>
            <a:pPr>
              <a:buFont typeface="Wingdings" panose="05000000000000000000" pitchFamily="2" charset="2"/>
              <a:buChar char="Ø"/>
            </a:pPr>
            <a:r>
              <a:rPr lang="en-US">
                <a:latin typeface="Times New Roman" panose="02020603050405020304" pitchFamily="18" charset="0"/>
                <a:cs typeface="Times New Roman" panose="02020603050405020304" pitchFamily="18" charset="0"/>
              </a:rPr>
              <a:t>Vô niệu hay thiểu niệu do giảm thể tích tuần hoàn hiệu dụng.</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
            </a:r>
            <a:br>
              <a:rPr lang="en-US">
                <a:latin typeface="Times New Roman" panose="02020603050405020304" pitchFamily="18" charset="0"/>
                <a:cs typeface="Times New Roman" panose="02020603050405020304" pitchFamily="18" charset="0"/>
              </a:rPr>
            </a:br>
            <a:endParaRPr lang="en-US">
              <a:latin typeface="Times New Roman" panose="02020603050405020304" pitchFamily="18" charset="0"/>
              <a:cs typeface="Times New Roman" panose="02020603050405020304" pitchFamily="18" charset="0"/>
            </a:endParaRPr>
          </a:p>
          <a:p>
            <a:pPr marL="0" indent="0">
              <a:buNone/>
            </a:pPr>
            <a:endParaRPr lang="en-US"/>
          </a:p>
        </p:txBody>
      </p:sp>
      <p:sp>
        <p:nvSpPr>
          <p:cNvPr id="4" name="Title 1"/>
          <p:cNvSpPr txBox="1">
            <a:spLocks/>
          </p:cNvSpPr>
          <p:nvPr/>
        </p:nvSpPr>
        <p:spPr>
          <a:xfrm>
            <a:off x="0" y="0"/>
            <a:ext cx="9144000" cy="914400"/>
          </a:xfrm>
          <a:prstGeom prst="rect">
            <a:avLst/>
          </a:prstGeom>
          <a:solidFill>
            <a:srgbClr val="002060"/>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CHĂM SÓC BỆNH NHÂN PHÙ PHỔI CẤP</a:t>
            </a:r>
            <a:endParaRPr lang="en-US" b="1" dirty="0">
              <a:solidFill>
                <a:schemeClr val="bg1"/>
              </a:solidFill>
              <a:latin typeface="Times New Roman" pitchFamily="18" charset="0"/>
              <a:cs typeface="Times New Roman" pitchFamily="18" charset="0"/>
            </a:endParaRPr>
          </a:p>
        </p:txBody>
      </p:sp>
      <p:sp>
        <p:nvSpPr>
          <p:cNvPr id="5" name="TextBox 4"/>
          <p:cNvSpPr txBox="1"/>
          <p:nvPr/>
        </p:nvSpPr>
        <p:spPr>
          <a:xfrm>
            <a:off x="0" y="1030069"/>
            <a:ext cx="7543800" cy="646331"/>
          </a:xfrm>
          <a:prstGeom prst="rect">
            <a:avLst/>
          </a:prstGeom>
          <a:noFill/>
        </p:spPr>
        <p:txBody>
          <a:bodyPr wrap="square" rtlCol="0">
            <a:spAutoFit/>
          </a:bodyPr>
          <a:lstStyle/>
          <a:p>
            <a:r>
              <a:rPr lang="en-US" sz="3600" b="1" smtClean="0">
                <a:solidFill>
                  <a:srgbClr val="FF0000"/>
                </a:solidFill>
                <a:latin typeface="Times New Roman" pitchFamily="18" charset="0"/>
                <a:cs typeface="Times New Roman" pitchFamily="18" charset="0"/>
              </a:rPr>
              <a:t>CHẨN ĐOÁN ĐIỀU DƯỠNG</a:t>
            </a:r>
            <a:endParaRPr lang="en-US" sz="3600">
              <a:solidFill>
                <a:srgbClr val="FF0000"/>
              </a:solidFill>
            </a:endParaRPr>
          </a:p>
        </p:txBody>
      </p:sp>
    </p:spTree>
    <p:extLst>
      <p:ext uri="{BB962C8B-B14F-4D97-AF65-F5344CB8AC3E}">
        <p14:creationId xmlns:p14="http://schemas.microsoft.com/office/powerpoint/2010/main" val="11941792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7855779"/>
              </p:ext>
            </p:extLst>
          </p:nvPr>
        </p:nvGraphicFramePr>
        <p:xfrm>
          <a:off x="-19050" y="1"/>
          <a:ext cx="9143999" cy="6906292"/>
        </p:xfrm>
        <a:graphic>
          <a:graphicData uri="http://schemas.openxmlformats.org/drawingml/2006/table">
            <a:tbl>
              <a:tblPr firstRow="1" bandRow="1">
                <a:tableStyleId>{10A1B5D5-9B99-4C35-A422-299274C87663}</a:tableStyleId>
              </a:tblPr>
              <a:tblGrid>
                <a:gridCol w="2133600"/>
                <a:gridCol w="4591050"/>
                <a:gridCol w="2419349"/>
              </a:tblGrid>
              <a:tr h="802672">
                <a:tc>
                  <a:txBody>
                    <a:bodyPr/>
                    <a:lstStyle/>
                    <a:p>
                      <a:pPr algn="ctr"/>
                      <a:r>
                        <a:rPr lang="en-US" sz="2250" dirty="0" err="1" smtClean="0">
                          <a:latin typeface="Times New Roman" panose="02020603050405020304" pitchFamily="18" charset="0"/>
                          <a:cs typeface="Times New Roman" panose="02020603050405020304" pitchFamily="18" charset="0"/>
                        </a:rPr>
                        <a:t>Lập</a:t>
                      </a:r>
                      <a:r>
                        <a:rPr lang="en-US" sz="2250" baseline="0" dirty="0" smtClean="0">
                          <a:latin typeface="Times New Roman" panose="02020603050405020304" pitchFamily="18" charset="0"/>
                          <a:cs typeface="Times New Roman" panose="02020603050405020304" pitchFamily="18" charset="0"/>
                        </a:rPr>
                        <a:t> </a:t>
                      </a:r>
                      <a:r>
                        <a:rPr lang="en-US" sz="2250" baseline="0" dirty="0" err="1" smtClean="0">
                          <a:latin typeface="Times New Roman" panose="02020603050405020304" pitchFamily="18" charset="0"/>
                          <a:cs typeface="Times New Roman" panose="02020603050405020304" pitchFamily="18" charset="0"/>
                        </a:rPr>
                        <a:t>kế</a:t>
                      </a:r>
                      <a:r>
                        <a:rPr lang="en-US" sz="2250" baseline="0" dirty="0" smtClean="0">
                          <a:latin typeface="Times New Roman" panose="02020603050405020304" pitchFamily="18" charset="0"/>
                          <a:cs typeface="Times New Roman" panose="02020603050405020304" pitchFamily="18" charset="0"/>
                        </a:rPr>
                        <a:t> </a:t>
                      </a:r>
                      <a:r>
                        <a:rPr lang="en-US" sz="2250" baseline="0" dirty="0" err="1" smtClean="0">
                          <a:latin typeface="Times New Roman" panose="02020603050405020304" pitchFamily="18" charset="0"/>
                          <a:cs typeface="Times New Roman" panose="02020603050405020304" pitchFamily="18" charset="0"/>
                        </a:rPr>
                        <a:t>hoạch</a:t>
                      </a:r>
                      <a:r>
                        <a:rPr lang="en-US" sz="2250" baseline="0" dirty="0" smtClean="0">
                          <a:latin typeface="Times New Roman" panose="02020603050405020304" pitchFamily="18" charset="0"/>
                          <a:cs typeface="Times New Roman" panose="02020603050405020304" pitchFamily="18" charset="0"/>
                        </a:rPr>
                        <a:t> </a:t>
                      </a:r>
                      <a:r>
                        <a:rPr lang="en-US" sz="2250" baseline="0" dirty="0" err="1" smtClean="0">
                          <a:latin typeface="Times New Roman" panose="02020603050405020304" pitchFamily="18" charset="0"/>
                          <a:cs typeface="Times New Roman" panose="02020603050405020304" pitchFamily="18" charset="0"/>
                        </a:rPr>
                        <a:t>chăm</a:t>
                      </a:r>
                      <a:r>
                        <a:rPr lang="en-US" sz="2250" baseline="0" dirty="0" smtClean="0">
                          <a:latin typeface="Times New Roman" panose="02020603050405020304" pitchFamily="18" charset="0"/>
                          <a:cs typeface="Times New Roman" panose="02020603050405020304" pitchFamily="18" charset="0"/>
                        </a:rPr>
                        <a:t> </a:t>
                      </a:r>
                      <a:r>
                        <a:rPr lang="en-US" sz="2250" baseline="0" dirty="0" err="1" smtClean="0">
                          <a:latin typeface="Times New Roman" panose="02020603050405020304" pitchFamily="18" charset="0"/>
                          <a:cs typeface="Times New Roman" panose="02020603050405020304" pitchFamily="18" charset="0"/>
                        </a:rPr>
                        <a:t>sóc</a:t>
                      </a:r>
                      <a:endParaRPr lang="en-US" sz="225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50" dirty="0" err="1" smtClean="0">
                          <a:latin typeface="Times New Roman" panose="02020603050405020304" pitchFamily="18" charset="0"/>
                          <a:cs typeface="Times New Roman" panose="02020603050405020304" pitchFamily="18" charset="0"/>
                        </a:rPr>
                        <a:t>Thực</a:t>
                      </a:r>
                      <a:r>
                        <a:rPr lang="en-US" sz="2250" baseline="0" dirty="0" smtClean="0">
                          <a:latin typeface="Times New Roman" panose="02020603050405020304" pitchFamily="18" charset="0"/>
                          <a:cs typeface="Times New Roman" panose="02020603050405020304" pitchFamily="18" charset="0"/>
                        </a:rPr>
                        <a:t> </a:t>
                      </a:r>
                      <a:r>
                        <a:rPr lang="en-US" sz="2250" baseline="0" dirty="0" err="1" smtClean="0">
                          <a:latin typeface="Times New Roman" panose="02020603050405020304" pitchFamily="18" charset="0"/>
                          <a:cs typeface="Times New Roman" panose="02020603050405020304" pitchFamily="18" charset="0"/>
                        </a:rPr>
                        <a:t>hiện</a:t>
                      </a:r>
                      <a:r>
                        <a:rPr lang="en-US" sz="2250" baseline="0" dirty="0" smtClean="0">
                          <a:latin typeface="Times New Roman" panose="02020603050405020304" pitchFamily="18" charset="0"/>
                          <a:cs typeface="Times New Roman" panose="02020603050405020304" pitchFamily="18" charset="0"/>
                        </a:rPr>
                        <a:t> </a:t>
                      </a:r>
                      <a:r>
                        <a:rPr lang="en-US" sz="2250" baseline="0" dirty="0" err="1" smtClean="0">
                          <a:latin typeface="Times New Roman" panose="02020603050405020304" pitchFamily="18" charset="0"/>
                          <a:cs typeface="Times New Roman" panose="02020603050405020304" pitchFamily="18" charset="0"/>
                        </a:rPr>
                        <a:t>kế</a:t>
                      </a:r>
                      <a:r>
                        <a:rPr lang="en-US" sz="2250" baseline="0" dirty="0" smtClean="0">
                          <a:latin typeface="Times New Roman" panose="02020603050405020304" pitchFamily="18" charset="0"/>
                          <a:cs typeface="Times New Roman" panose="02020603050405020304" pitchFamily="18" charset="0"/>
                        </a:rPr>
                        <a:t> </a:t>
                      </a:r>
                      <a:r>
                        <a:rPr lang="en-US" sz="2250" baseline="0" dirty="0" err="1" smtClean="0">
                          <a:latin typeface="Times New Roman" panose="02020603050405020304" pitchFamily="18" charset="0"/>
                          <a:cs typeface="Times New Roman" panose="02020603050405020304" pitchFamily="18" charset="0"/>
                        </a:rPr>
                        <a:t>hoạch</a:t>
                      </a:r>
                      <a:r>
                        <a:rPr lang="en-US" sz="2250" baseline="0" dirty="0" smtClean="0">
                          <a:latin typeface="Times New Roman" panose="02020603050405020304" pitchFamily="18" charset="0"/>
                          <a:cs typeface="Times New Roman" panose="02020603050405020304" pitchFamily="18" charset="0"/>
                        </a:rPr>
                        <a:t> </a:t>
                      </a:r>
                      <a:r>
                        <a:rPr lang="en-US" sz="2250" baseline="0" dirty="0" err="1" smtClean="0">
                          <a:latin typeface="Times New Roman" panose="02020603050405020304" pitchFamily="18" charset="0"/>
                          <a:cs typeface="Times New Roman" panose="02020603050405020304" pitchFamily="18" charset="0"/>
                        </a:rPr>
                        <a:t>chăm</a:t>
                      </a:r>
                      <a:r>
                        <a:rPr lang="en-US" sz="2250" baseline="0" dirty="0" smtClean="0">
                          <a:latin typeface="Times New Roman" panose="02020603050405020304" pitchFamily="18" charset="0"/>
                          <a:cs typeface="Times New Roman" panose="02020603050405020304" pitchFamily="18" charset="0"/>
                        </a:rPr>
                        <a:t> </a:t>
                      </a:r>
                      <a:r>
                        <a:rPr lang="en-US" sz="2250" baseline="0" dirty="0" err="1" smtClean="0">
                          <a:latin typeface="Times New Roman" panose="02020603050405020304" pitchFamily="18" charset="0"/>
                          <a:cs typeface="Times New Roman" panose="02020603050405020304" pitchFamily="18" charset="0"/>
                        </a:rPr>
                        <a:t>sóc</a:t>
                      </a:r>
                      <a:endParaRPr lang="en-US" sz="225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50" dirty="0" err="1" smtClean="0">
                          <a:latin typeface="Times New Roman" panose="02020603050405020304" pitchFamily="18" charset="0"/>
                          <a:cs typeface="Times New Roman" panose="02020603050405020304" pitchFamily="18" charset="0"/>
                        </a:rPr>
                        <a:t>Lượng</a:t>
                      </a:r>
                      <a:r>
                        <a:rPr lang="en-US" sz="2250" baseline="0" dirty="0" smtClean="0">
                          <a:latin typeface="Times New Roman" panose="02020603050405020304" pitchFamily="18" charset="0"/>
                          <a:cs typeface="Times New Roman" panose="02020603050405020304" pitchFamily="18" charset="0"/>
                        </a:rPr>
                        <a:t> </a:t>
                      </a:r>
                      <a:r>
                        <a:rPr lang="en-US" sz="2250" baseline="0" dirty="0" err="1" smtClean="0">
                          <a:latin typeface="Times New Roman" panose="02020603050405020304" pitchFamily="18" charset="0"/>
                          <a:cs typeface="Times New Roman" panose="02020603050405020304" pitchFamily="18" charset="0"/>
                        </a:rPr>
                        <a:t>giá</a:t>
                      </a:r>
                      <a:endParaRPr lang="en-US" sz="225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74324">
                <a:tc>
                  <a:txBody>
                    <a:bodyPr/>
                    <a:lstStyle/>
                    <a:p>
                      <a:r>
                        <a:rPr lang="en-US" sz="2250" dirty="0" err="1" smtClean="0">
                          <a:latin typeface="Times New Roman" pitchFamily="18" charset="0"/>
                          <a:cs typeface="Times New Roman" pitchFamily="18" charset="0"/>
                        </a:rPr>
                        <a:t>Giảm</a:t>
                      </a:r>
                      <a:r>
                        <a:rPr lang="en-US" sz="2250" dirty="0" smtClean="0">
                          <a:latin typeface="Times New Roman" pitchFamily="18" charset="0"/>
                          <a:cs typeface="Times New Roman" pitchFamily="18" charset="0"/>
                        </a:rPr>
                        <a:t> </a:t>
                      </a:r>
                      <a:r>
                        <a:rPr lang="en-US" sz="2250" dirty="0" err="1" smtClean="0">
                          <a:latin typeface="Times New Roman" pitchFamily="18" charset="0"/>
                          <a:cs typeface="Times New Roman" pitchFamily="18" charset="0"/>
                        </a:rPr>
                        <a:t>kích</a:t>
                      </a:r>
                      <a:r>
                        <a:rPr lang="en-US" sz="2250" baseline="0" dirty="0" smtClean="0">
                          <a:latin typeface="Times New Roman" pitchFamily="18" charset="0"/>
                          <a:cs typeface="Times New Roman" pitchFamily="18" charset="0"/>
                        </a:rPr>
                        <a:t> </a:t>
                      </a:r>
                      <a:r>
                        <a:rPr lang="en-US" sz="2250" baseline="0" dirty="0" err="1" smtClean="0">
                          <a:latin typeface="Times New Roman" pitchFamily="18" charset="0"/>
                          <a:cs typeface="Times New Roman" pitchFamily="18" charset="0"/>
                        </a:rPr>
                        <a:t>thích</a:t>
                      </a:r>
                      <a:r>
                        <a:rPr lang="en-US" sz="2250" baseline="0" dirty="0" smtClean="0">
                          <a:latin typeface="Times New Roman" pitchFamily="18" charset="0"/>
                          <a:cs typeface="Times New Roman" pitchFamily="18" charset="0"/>
                        </a:rPr>
                        <a:t> lo </a:t>
                      </a:r>
                      <a:r>
                        <a:rPr lang="en-US" sz="2250" baseline="0" dirty="0" err="1" smtClean="0">
                          <a:latin typeface="Times New Roman" pitchFamily="18" charset="0"/>
                          <a:cs typeface="Times New Roman" pitchFamily="18" charset="0"/>
                        </a:rPr>
                        <a:t>sợ</a:t>
                      </a:r>
                      <a:r>
                        <a:rPr lang="en-US" sz="2250" baseline="0" dirty="0" smtClean="0">
                          <a:latin typeface="Times New Roman" pitchFamily="18" charset="0"/>
                          <a:cs typeface="Times New Roman" pitchFamily="18" charset="0"/>
                        </a:rPr>
                        <a:t> </a:t>
                      </a:r>
                      <a:r>
                        <a:rPr lang="en-US" sz="2250" baseline="0" dirty="0" err="1" smtClean="0">
                          <a:latin typeface="Times New Roman" pitchFamily="18" charset="0"/>
                          <a:cs typeface="Times New Roman" pitchFamily="18" charset="0"/>
                        </a:rPr>
                        <a:t>cho</a:t>
                      </a:r>
                      <a:r>
                        <a:rPr lang="en-US" sz="2250" baseline="0" dirty="0" smtClean="0">
                          <a:latin typeface="Times New Roman" pitchFamily="18" charset="0"/>
                          <a:cs typeface="Times New Roman" pitchFamily="18" charset="0"/>
                        </a:rPr>
                        <a:t> </a:t>
                      </a:r>
                      <a:r>
                        <a:rPr lang="en-US" sz="2250" baseline="0" dirty="0" err="1" smtClean="0">
                          <a:latin typeface="Times New Roman" pitchFamily="18" charset="0"/>
                          <a:cs typeface="Times New Roman" pitchFamily="18" charset="0"/>
                        </a:rPr>
                        <a:t>bệnh</a:t>
                      </a:r>
                      <a:r>
                        <a:rPr lang="en-US" sz="2250" baseline="0" dirty="0" smtClean="0">
                          <a:latin typeface="Times New Roman" pitchFamily="18" charset="0"/>
                          <a:cs typeface="Times New Roman" pitchFamily="18" charset="0"/>
                        </a:rPr>
                        <a:t> </a:t>
                      </a:r>
                      <a:r>
                        <a:rPr lang="en-US" sz="2250" baseline="0" dirty="0" err="1" smtClean="0">
                          <a:latin typeface="Times New Roman" pitchFamily="18" charset="0"/>
                          <a:cs typeface="Times New Roman" pitchFamily="18" charset="0"/>
                        </a:rPr>
                        <a:t>nhân</a:t>
                      </a:r>
                      <a:endParaRPr lang="en-US" sz="2250" baseline="0" dirty="0" smtClean="0">
                        <a:latin typeface="Times New Roman" pitchFamily="18" charset="0"/>
                        <a:cs typeface="Times New Roman" pitchFamily="18" charset="0"/>
                      </a:endParaRPr>
                    </a:p>
                    <a:p>
                      <a:endParaRPr lang="en-US" sz="2250" baseline="0" dirty="0" smtClean="0">
                        <a:latin typeface="Times New Roman" pitchFamily="18" charset="0"/>
                        <a:cs typeface="Times New Roman" pitchFamily="18" charset="0"/>
                      </a:endParaRPr>
                    </a:p>
                    <a:p>
                      <a:r>
                        <a:rPr lang="en-US" sz="2250" baseline="0" dirty="0" err="1" smtClean="0">
                          <a:latin typeface="Times New Roman" pitchFamily="18" charset="0"/>
                          <a:cs typeface="Times New Roman" pitchFamily="18" charset="0"/>
                        </a:rPr>
                        <a:t>Chống</a:t>
                      </a:r>
                      <a:r>
                        <a:rPr lang="en-US" sz="2250" baseline="0" dirty="0" smtClean="0">
                          <a:latin typeface="Times New Roman" pitchFamily="18" charset="0"/>
                          <a:cs typeface="Times New Roman" pitchFamily="18" charset="0"/>
                        </a:rPr>
                        <a:t> </a:t>
                      </a:r>
                      <a:r>
                        <a:rPr lang="en-US" sz="2250" baseline="0" dirty="0" err="1" smtClean="0">
                          <a:latin typeface="Times New Roman" pitchFamily="18" charset="0"/>
                          <a:cs typeface="Times New Roman" pitchFamily="18" charset="0"/>
                        </a:rPr>
                        <a:t>ngạt</a:t>
                      </a:r>
                      <a:r>
                        <a:rPr lang="en-US" sz="2250" baseline="0" dirty="0" smtClean="0">
                          <a:latin typeface="Times New Roman" pitchFamily="18" charset="0"/>
                          <a:cs typeface="Times New Roman" pitchFamily="18" charset="0"/>
                        </a:rPr>
                        <a:t> </a:t>
                      </a:r>
                      <a:r>
                        <a:rPr lang="en-US" sz="2250" baseline="0" dirty="0" err="1" smtClean="0">
                          <a:latin typeface="Times New Roman" pitchFamily="18" charset="0"/>
                          <a:cs typeface="Times New Roman" pitchFamily="18" charset="0"/>
                        </a:rPr>
                        <a:t>thở</a:t>
                      </a:r>
                      <a:endParaRPr lang="en-US" sz="225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50" kern="1200" dirty="0" smtClean="0">
                          <a:effectLst/>
                          <a:latin typeface="Times New Roman" pitchFamily="18" charset="0"/>
                          <a:cs typeface="Times New Roman" pitchFamily="18" charset="0"/>
                        </a:rPr>
                        <a:t>C</a:t>
                      </a:r>
                      <a:r>
                        <a:rPr lang="vi-VN" sz="2250" kern="1200" dirty="0" smtClean="0">
                          <a:effectLst/>
                          <a:latin typeface="Times New Roman" pitchFamily="18" charset="0"/>
                          <a:cs typeface="Times New Roman" pitchFamily="18" charset="0"/>
                        </a:rPr>
                        <a:t>ó thái độ bình tĩnh, trấn an và động viên để bệnh nhân yên tâm, không rời bệnh nhân trong giai đoạn cấp.</a:t>
                      </a:r>
                      <a:endParaRPr lang="en-US" sz="2250" kern="1200" dirty="0" smtClean="0">
                        <a:effectLst/>
                        <a:latin typeface="Times New Roman" pitchFamily="18" charset="0"/>
                        <a:cs typeface="Times New Roman" pitchFamily="18" charset="0"/>
                      </a:endParaRPr>
                    </a:p>
                    <a:p>
                      <a:endParaRPr lang="en-US" sz="1200" kern="1200" dirty="0" smtClean="0">
                        <a:effectLst/>
                        <a:latin typeface="Times New Roman" pitchFamily="18" charset="0"/>
                        <a:cs typeface="Times New Roman" pitchFamily="18" charset="0"/>
                      </a:endParaRPr>
                    </a:p>
                    <a:p>
                      <a:pPr marL="0" indent="0">
                        <a:buFont typeface="Arial" panose="020B0604020202020204" pitchFamily="34" charset="0"/>
                        <a:buNone/>
                      </a:pPr>
                      <a:r>
                        <a:rPr lang="en-US" sz="2250" kern="1200" dirty="0" err="1" smtClean="0">
                          <a:effectLst/>
                          <a:latin typeface="Times New Roman" pitchFamily="18" charset="0"/>
                          <a:cs typeface="Times New Roman" pitchFamily="18" charset="0"/>
                        </a:rPr>
                        <a:t>Để</a:t>
                      </a:r>
                      <a:r>
                        <a:rPr lang="en-US" sz="2250" kern="1200" baseline="0" dirty="0" smtClean="0">
                          <a:effectLst/>
                          <a:latin typeface="Times New Roman" pitchFamily="18" charset="0"/>
                          <a:cs typeface="Times New Roman" pitchFamily="18" charset="0"/>
                        </a:rPr>
                        <a:t> BN</a:t>
                      </a:r>
                      <a:r>
                        <a:rPr lang="vi-VN" sz="2250" kern="1200" dirty="0" smtClean="0">
                          <a:effectLst/>
                          <a:latin typeface="Times New Roman" pitchFamily="18" charset="0"/>
                          <a:cs typeface="Times New Roman" pitchFamily="18" charset="0"/>
                        </a:rPr>
                        <a:t> nằm ngửa đầu cao hay tư thế ngồi,</a:t>
                      </a:r>
                      <a:r>
                        <a:rPr lang="en-US" sz="2250" kern="1200" baseline="0" dirty="0" smtClean="0">
                          <a:effectLst/>
                          <a:latin typeface="Times New Roman" pitchFamily="18" charset="0"/>
                          <a:cs typeface="Times New Roman" pitchFamily="18" charset="0"/>
                        </a:rPr>
                        <a:t> 2</a:t>
                      </a:r>
                      <a:r>
                        <a:rPr lang="vi-VN" sz="2250" kern="1200" dirty="0" smtClean="0">
                          <a:effectLst/>
                          <a:latin typeface="Times New Roman" pitchFamily="18" charset="0"/>
                          <a:cs typeface="Times New Roman" pitchFamily="18" charset="0"/>
                        </a:rPr>
                        <a:t> chân buông thấp so với thân.</a:t>
                      </a:r>
                    </a:p>
                    <a:p>
                      <a:r>
                        <a:rPr lang="vi-VN" sz="2250" kern="1200" dirty="0" smtClean="0">
                          <a:effectLst/>
                          <a:latin typeface="Times New Roman" pitchFamily="18" charset="0"/>
                          <a:cs typeface="Times New Roman" pitchFamily="18" charset="0"/>
                        </a:rPr>
                        <a:t>Cho </a:t>
                      </a:r>
                      <a:r>
                        <a:rPr lang="en-US" sz="2250" kern="1200" dirty="0" smtClean="0">
                          <a:effectLst/>
                          <a:latin typeface="Times New Roman" pitchFamily="18" charset="0"/>
                          <a:cs typeface="Times New Roman" pitchFamily="18" charset="0"/>
                        </a:rPr>
                        <a:t>BN</a:t>
                      </a:r>
                      <a:r>
                        <a:rPr lang="vi-VN" sz="2250" kern="1200" dirty="0" smtClean="0">
                          <a:effectLst/>
                          <a:latin typeface="Times New Roman" pitchFamily="18" charset="0"/>
                          <a:cs typeface="Times New Roman" pitchFamily="18" charset="0"/>
                        </a:rPr>
                        <a:t> ngồi thở oxy qua mặt nạ 8 - 10 lít/phút trong 15 phút đầu, sau đó thở oxy liên tục cho đến khi hết cơn. Giảm liều oxy xuống khi đã ổn định</a:t>
                      </a:r>
                      <a:r>
                        <a:rPr lang="en-US" sz="2250" kern="1200" dirty="0" smtClean="0">
                          <a:effectLst/>
                          <a:latin typeface="Times New Roman" pitchFamily="18" charset="0"/>
                          <a:cs typeface="Times New Roman" pitchFamily="18" charset="0"/>
                        </a:rPr>
                        <a:t>.</a:t>
                      </a:r>
                    </a:p>
                    <a:p>
                      <a:r>
                        <a:rPr lang="vi-VN" sz="2250" kern="1200" dirty="0" smtClean="0">
                          <a:effectLst/>
                          <a:latin typeface="Times New Roman" pitchFamily="18" charset="0"/>
                          <a:cs typeface="Times New Roman" pitchFamily="18" charset="0"/>
                        </a:rPr>
                        <a:t>Hút đờm dãi nếu có tình trạng ùn tắc đờm dãi.</a:t>
                      </a:r>
                    </a:p>
                    <a:p>
                      <a:r>
                        <a:rPr lang="vi-VN" sz="2250" kern="1200" dirty="0" smtClean="0">
                          <a:effectLst/>
                          <a:latin typeface="Times New Roman" pitchFamily="18" charset="0"/>
                          <a:cs typeface="Times New Roman" pitchFamily="18" charset="0"/>
                        </a:rPr>
                        <a:t>Đặt nội khí quản hoặc mở khí quản, hỗ trợ hô hấp bằng bóp bóng ambu hoặc cho thở máy với áp lực dương liên tục.</a:t>
                      </a:r>
                    </a:p>
                    <a:p>
                      <a:r>
                        <a:rPr lang="vi-VN" sz="2250" kern="1200" dirty="0" smtClean="0">
                          <a:effectLst/>
                          <a:latin typeface="Times New Roman" pitchFamily="18" charset="0"/>
                          <a:cs typeface="Times New Roman" pitchFamily="18" charset="0"/>
                        </a:rPr>
                        <a:t>Băng ép lần lượt các gốc chi, lần lượt thay đổi vị trí 15 phút /lần.</a:t>
                      </a:r>
                      <a:endParaRPr lang="vi-VN" sz="2250" b="0" i="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50" kern="1200" dirty="0" smtClean="0">
                          <a:effectLst/>
                          <a:latin typeface="Times New Roman" pitchFamily="18" charset="0"/>
                          <a:cs typeface="Times New Roman" pitchFamily="18" charset="0"/>
                        </a:rPr>
                        <a:t>BN </a:t>
                      </a:r>
                      <a:r>
                        <a:rPr lang="en-US" sz="2250" kern="1200" dirty="0" err="1" smtClean="0">
                          <a:effectLst/>
                          <a:latin typeface="Times New Roman" pitchFamily="18" charset="0"/>
                          <a:cs typeface="Times New Roman" pitchFamily="18" charset="0"/>
                        </a:rPr>
                        <a:t>đáp</a:t>
                      </a:r>
                      <a:r>
                        <a:rPr lang="en-US" sz="2250" kern="1200" dirty="0" smtClean="0">
                          <a:effectLst/>
                          <a:latin typeface="Times New Roman" pitchFamily="18" charset="0"/>
                          <a:cs typeface="Times New Roman" pitchFamily="18" charset="0"/>
                        </a:rPr>
                        <a:t> </a:t>
                      </a:r>
                      <a:r>
                        <a:rPr lang="en-US" sz="2250" kern="1200" dirty="0" err="1" smtClean="0">
                          <a:effectLst/>
                          <a:latin typeface="Times New Roman" pitchFamily="18" charset="0"/>
                          <a:cs typeface="Times New Roman" pitchFamily="18" charset="0"/>
                        </a:rPr>
                        <a:t>ứng</a:t>
                      </a:r>
                      <a:r>
                        <a:rPr lang="en-US" sz="2250" kern="1200" dirty="0" smtClean="0">
                          <a:effectLst/>
                          <a:latin typeface="Times New Roman" pitchFamily="18" charset="0"/>
                          <a:cs typeface="Times New Roman" pitchFamily="18" charset="0"/>
                        </a:rPr>
                        <a:t> </a:t>
                      </a:r>
                      <a:r>
                        <a:rPr lang="en-US" sz="2250" kern="1200" dirty="0" err="1" smtClean="0">
                          <a:effectLst/>
                          <a:latin typeface="Times New Roman" pitchFamily="18" charset="0"/>
                          <a:cs typeface="Times New Roman" pitchFamily="18" charset="0"/>
                        </a:rPr>
                        <a:t>tốt</a:t>
                      </a:r>
                      <a:r>
                        <a:rPr lang="en-US" sz="2250" kern="1200" dirty="0" smtClean="0">
                          <a:effectLst/>
                          <a:latin typeface="Times New Roman" pitchFamily="18" charset="0"/>
                          <a:cs typeface="Times New Roman" pitchFamily="18" charset="0"/>
                        </a:rPr>
                        <a:t> </a:t>
                      </a:r>
                      <a:r>
                        <a:rPr lang="en-US" sz="2250" kern="1200" dirty="0" err="1" smtClean="0">
                          <a:effectLst/>
                          <a:latin typeface="Times New Roman" pitchFamily="18" charset="0"/>
                          <a:cs typeface="Times New Roman" pitchFamily="18" charset="0"/>
                        </a:rPr>
                        <a:t>khi</a:t>
                      </a:r>
                      <a:r>
                        <a:rPr lang="en-US" sz="2250" kern="1200" dirty="0" smtClean="0">
                          <a:effectLst/>
                          <a:latin typeface="Times New Roman" pitchFamily="18" charset="0"/>
                          <a:cs typeface="Times New Roman" pitchFamily="18" charset="0"/>
                        </a:rPr>
                        <a:t>:</a:t>
                      </a:r>
                      <a:r>
                        <a:rPr lang="en-US" sz="2250" kern="1200" baseline="0" dirty="0" smtClean="0">
                          <a:effectLst/>
                          <a:latin typeface="Times New Roman" pitchFamily="18" charset="0"/>
                          <a:cs typeface="Times New Roman" pitchFamily="18" charset="0"/>
                        </a:rPr>
                        <a:t> </a:t>
                      </a:r>
                      <a:r>
                        <a:rPr lang="en-US" sz="2250" kern="1200" dirty="0" err="1" smtClean="0">
                          <a:effectLst/>
                          <a:latin typeface="Times New Roman" pitchFamily="18" charset="0"/>
                          <a:cs typeface="Times New Roman" pitchFamily="18" charset="0"/>
                        </a:rPr>
                        <a:t>Bệnh</a:t>
                      </a:r>
                      <a:r>
                        <a:rPr lang="en-US" sz="2250" kern="1200" dirty="0" smtClean="0">
                          <a:effectLst/>
                          <a:latin typeface="Times New Roman" pitchFamily="18" charset="0"/>
                          <a:cs typeface="Times New Roman" pitchFamily="18" charset="0"/>
                        </a:rPr>
                        <a:t> </a:t>
                      </a:r>
                      <a:r>
                        <a:rPr lang="en-US" sz="2250" kern="1200" dirty="0" err="1" smtClean="0">
                          <a:effectLst/>
                          <a:latin typeface="Times New Roman" pitchFamily="18" charset="0"/>
                          <a:cs typeface="Times New Roman" pitchFamily="18" charset="0"/>
                        </a:rPr>
                        <a:t>nhân</a:t>
                      </a:r>
                      <a:r>
                        <a:rPr lang="en-US" sz="2250" kern="1200" dirty="0" smtClean="0">
                          <a:effectLst/>
                          <a:latin typeface="Times New Roman" pitchFamily="18" charset="0"/>
                          <a:cs typeface="Times New Roman" pitchFamily="18" charset="0"/>
                        </a:rPr>
                        <a:t> </a:t>
                      </a:r>
                      <a:r>
                        <a:rPr lang="en-US" sz="2250" kern="1200" dirty="0" err="1" smtClean="0">
                          <a:effectLst/>
                          <a:latin typeface="Times New Roman" pitchFamily="18" charset="0"/>
                          <a:cs typeface="Times New Roman" pitchFamily="18" charset="0"/>
                        </a:rPr>
                        <a:t>tỉnh</a:t>
                      </a:r>
                      <a:r>
                        <a:rPr lang="en-US" sz="2250" kern="1200" dirty="0" smtClean="0">
                          <a:effectLst/>
                          <a:latin typeface="Times New Roman" pitchFamily="18" charset="0"/>
                          <a:cs typeface="Times New Roman" pitchFamily="18" charset="0"/>
                        </a:rPr>
                        <a:t> </a:t>
                      </a:r>
                      <a:r>
                        <a:rPr lang="en-US" sz="2250" kern="1200" dirty="0" err="1" smtClean="0">
                          <a:effectLst/>
                          <a:latin typeface="Times New Roman" pitchFamily="18" charset="0"/>
                          <a:cs typeface="Times New Roman" pitchFamily="18" charset="0"/>
                        </a:rPr>
                        <a:t>táo</a:t>
                      </a:r>
                      <a:r>
                        <a:rPr lang="en-US" sz="2250" kern="1200" dirty="0" smtClean="0">
                          <a:effectLst/>
                          <a:latin typeface="Times New Roman" pitchFamily="18" charset="0"/>
                          <a:cs typeface="Times New Roman" pitchFamily="18" charset="0"/>
                        </a:rPr>
                        <a:t>, </a:t>
                      </a:r>
                      <a:r>
                        <a:rPr lang="en-US" sz="2250" kern="1200" dirty="0" err="1" smtClean="0">
                          <a:effectLst/>
                          <a:latin typeface="Times New Roman" pitchFamily="18" charset="0"/>
                          <a:cs typeface="Times New Roman" pitchFamily="18" charset="0"/>
                        </a:rPr>
                        <a:t>hết</a:t>
                      </a:r>
                      <a:r>
                        <a:rPr lang="en-US" sz="2250" kern="1200" dirty="0" smtClean="0">
                          <a:effectLst/>
                          <a:latin typeface="Times New Roman" pitchFamily="18" charset="0"/>
                          <a:cs typeface="Times New Roman" pitchFamily="18" charset="0"/>
                        </a:rPr>
                        <a:t> </a:t>
                      </a:r>
                      <a:r>
                        <a:rPr lang="en-US" sz="2250" kern="1200" dirty="0" err="1" smtClean="0">
                          <a:effectLst/>
                          <a:latin typeface="Times New Roman" pitchFamily="18" charset="0"/>
                          <a:cs typeface="Times New Roman" pitchFamily="18" charset="0"/>
                        </a:rPr>
                        <a:t>kích</a:t>
                      </a:r>
                      <a:r>
                        <a:rPr lang="en-US" sz="2250" kern="1200" dirty="0" smtClean="0">
                          <a:effectLst/>
                          <a:latin typeface="Times New Roman" pitchFamily="18" charset="0"/>
                          <a:cs typeface="Times New Roman" pitchFamily="18" charset="0"/>
                        </a:rPr>
                        <a:t> </a:t>
                      </a:r>
                      <a:r>
                        <a:rPr lang="en-US" sz="2250" kern="1200" dirty="0" err="1" smtClean="0">
                          <a:effectLst/>
                          <a:latin typeface="Times New Roman" pitchFamily="18" charset="0"/>
                          <a:cs typeface="Times New Roman" pitchFamily="18" charset="0"/>
                        </a:rPr>
                        <a:t>thích</a:t>
                      </a:r>
                      <a:r>
                        <a:rPr lang="en-US" sz="2250" kern="1200" dirty="0" smtClean="0">
                          <a:effectLst/>
                          <a:latin typeface="Times New Roman" pitchFamily="18" charset="0"/>
                          <a:cs typeface="Times New Roman" pitchFamily="18" charset="0"/>
                        </a:rPr>
                        <a:t> </a:t>
                      </a:r>
                      <a:r>
                        <a:rPr lang="en-US" sz="2250" kern="1200" dirty="0" err="1" smtClean="0">
                          <a:effectLst/>
                          <a:latin typeface="Times New Roman" pitchFamily="18" charset="0"/>
                          <a:cs typeface="Times New Roman" pitchFamily="18" charset="0"/>
                        </a:rPr>
                        <a:t>và</a:t>
                      </a:r>
                      <a:r>
                        <a:rPr lang="en-US" sz="2250" kern="1200" dirty="0" smtClean="0">
                          <a:effectLst/>
                          <a:latin typeface="Times New Roman" pitchFamily="18" charset="0"/>
                          <a:cs typeface="Times New Roman" pitchFamily="18" charset="0"/>
                        </a:rPr>
                        <a:t> lo </a:t>
                      </a:r>
                      <a:r>
                        <a:rPr lang="en-US" sz="2250" kern="1200" dirty="0" err="1" smtClean="0">
                          <a:effectLst/>
                          <a:latin typeface="Times New Roman" pitchFamily="18" charset="0"/>
                          <a:cs typeface="Times New Roman" pitchFamily="18" charset="0"/>
                        </a:rPr>
                        <a:t>lắng</a:t>
                      </a:r>
                      <a:r>
                        <a:rPr lang="en-US" sz="2250" kern="1200" dirty="0" smtClean="0">
                          <a:effectLst/>
                          <a:latin typeface="Times New Roman" pitchFamily="18" charset="0"/>
                          <a:cs typeface="Times New Roman" pitchFamily="18" charset="0"/>
                        </a:rPr>
                        <a:t>.</a:t>
                      </a:r>
                    </a:p>
                    <a:p>
                      <a:endParaRPr lang="en-US" sz="2250" kern="1200" dirty="0" smtClean="0">
                        <a:effectLst/>
                        <a:latin typeface="Times New Roman" pitchFamily="18" charset="0"/>
                        <a:cs typeface="Times New Roman" pitchFamily="18" charset="0"/>
                      </a:endParaRPr>
                    </a:p>
                    <a:p>
                      <a:endParaRPr lang="en-US" sz="2250" kern="1200" dirty="0" smtClean="0">
                        <a:effectLst/>
                        <a:latin typeface="Times New Roman" pitchFamily="18" charset="0"/>
                        <a:cs typeface="Times New Roman" pitchFamily="18" charset="0"/>
                      </a:endParaRPr>
                    </a:p>
                    <a:p>
                      <a:r>
                        <a:rPr lang="en-US" sz="2250" kern="1200" dirty="0" err="1" smtClean="0">
                          <a:effectLst/>
                          <a:latin typeface="Times New Roman" pitchFamily="18" charset="0"/>
                          <a:cs typeface="Times New Roman" pitchFamily="18" charset="0"/>
                        </a:rPr>
                        <a:t>Bệnh</a:t>
                      </a:r>
                      <a:r>
                        <a:rPr lang="en-US" sz="2250" kern="1200" baseline="0" dirty="0" smtClean="0">
                          <a:effectLst/>
                          <a:latin typeface="Times New Roman" pitchFamily="18" charset="0"/>
                          <a:cs typeface="Times New Roman" pitchFamily="18" charset="0"/>
                        </a:rPr>
                        <a:t> </a:t>
                      </a:r>
                      <a:r>
                        <a:rPr lang="en-US" sz="2250" kern="1200" baseline="0" dirty="0" err="1" smtClean="0">
                          <a:effectLst/>
                          <a:latin typeface="Times New Roman" pitchFamily="18" charset="0"/>
                          <a:cs typeface="Times New Roman" pitchFamily="18" charset="0"/>
                        </a:rPr>
                        <a:t>nhân</a:t>
                      </a:r>
                      <a:r>
                        <a:rPr lang="en-US" sz="2250" kern="1200" baseline="0" dirty="0" smtClean="0">
                          <a:effectLst/>
                          <a:latin typeface="Times New Roman" pitchFamily="18" charset="0"/>
                          <a:cs typeface="Times New Roman" pitchFamily="18" charset="0"/>
                        </a:rPr>
                        <a:t> </a:t>
                      </a:r>
                      <a:r>
                        <a:rPr lang="en-US" sz="2250" kern="1200" baseline="0" dirty="0" err="1" smtClean="0">
                          <a:effectLst/>
                          <a:latin typeface="Times New Roman" pitchFamily="18" charset="0"/>
                          <a:cs typeface="Times New Roman" pitchFamily="18" charset="0"/>
                        </a:rPr>
                        <a:t>đỡ</a:t>
                      </a:r>
                      <a:r>
                        <a:rPr lang="en-US" sz="2250" kern="1200" baseline="0" dirty="0" smtClean="0">
                          <a:effectLst/>
                          <a:latin typeface="Times New Roman" pitchFamily="18" charset="0"/>
                          <a:cs typeface="Times New Roman" pitchFamily="18" charset="0"/>
                        </a:rPr>
                        <a:t> </a:t>
                      </a:r>
                      <a:r>
                        <a:rPr lang="en-US" sz="2250" kern="1200" baseline="0" dirty="0" err="1" smtClean="0">
                          <a:effectLst/>
                          <a:latin typeface="Times New Roman" pitchFamily="18" charset="0"/>
                          <a:cs typeface="Times New Roman" pitchFamily="18" charset="0"/>
                        </a:rPr>
                        <a:t>khó</a:t>
                      </a:r>
                      <a:r>
                        <a:rPr lang="en-US" sz="2250" kern="1200" baseline="0" dirty="0" smtClean="0">
                          <a:effectLst/>
                          <a:latin typeface="Times New Roman" pitchFamily="18" charset="0"/>
                          <a:cs typeface="Times New Roman" pitchFamily="18" charset="0"/>
                        </a:rPr>
                        <a:t> </a:t>
                      </a:r>
                      <a:r>
                        <a:rPr lang="en-US" sz="2250" kern="1200" baseline="0" dirty="0" err="1" smtClean="0">
                          <a:effectLst/>
                          <a:latin typeface="Times New Roman" pitchFamily="18" charset="0"/>
                          <a:cs typeface="Times New Roman" pitchFamily="18" charset="0"/>
                        </a:rPr>
                        <a:t>thở</a:t>
                      </a:r>
                      <a:r>
                        <a:rPr lang="en-US" sz="2250" kern="1200" dirty="0" smtClean="0">
                          <a:effectLst/>
                          <a:latin typeface="Times New Roman" pitchFamily="18" charset="0"/>
                          <a:cs typeface="Times New Roman" pitchFamily="18" charset="0"/>
                        </a:rPr>
                        <a:t/>
                      </a:r>
                      <a:br>
                        <a:rPr lang="en-US" sz="2250" kern="1200" dirty="0" smtClean="0">
                          <a:effectLst/>
                          <a:latin typeface="Times New Roman" pitchFamily="18" charset="0"/>
                          <a:cs typeface="Times New Roman" pitchFamily="18" charset="0"/>
                        </a:rPr>
                      </a:br>
                      <a:r>
                        <a:rPr lang="en-US" sz="2250" kern="1200" dirty="0" err="1" smtClean="0">
                          <a:effectLst/>
                          <a:latin typeface="Times New Roman" pitchFamily="18" charset="0"/>
                          <a:cs typeface="Times New Roman" pitchFamily="18" charset="0"/>
                        </a:rPr>
                        <a:t>Nhịp</a:t>
                      </a:r>
                      <a:r>
                        <a:rPr lang="en-US" sz="2250" kern="1200" dirty="0" smtClean="0">
                          <a:effectLst/>
                          <a:latin typeface="Times New Roman" pitchFamily="18" charset="0"/>
                          <a:cs typeface="Times New Roman" pitchFamily="18" charset="0"/>
                        </a:rPr>
                        <a:t> </a:t>
                      </a:r>
                      <a:r>
                        <a:rPr lang="en-US" sz="2250" kern="1200" dirty="0" err="1" smtClean="0">
                          <a:effectLst/>
                          <a:latin typeface="Times New Roman" pitchFamily="18" charset="0"/>
                          <a:cs typeface="Times New Roman" pitchFamily="18" charset="0"/>
                        </a:rPr>
                        <a:t>thở</a:t>
                      </a:r>
                      <a:r>
                        <a:rPr lang="en-US" sz="2250" kern="1200" dirty="0" smtClean="0">
                          <a:effectLst/>
                          <a:latin typeface="Times New Roman" pitchFamily="18" charset="0"/>
                          <a:cs typeface="Times New Roman" pitchFamily="18" charset="0"/>
                        </a:rPr>
                        <a:t> &lt; 25 </a:t>
                      </a:r>
                      <a:r>
                        <a:rPr lang="en-US" sz="2250" kern="1200" dirty="0" err="1" smtClean="0">
                          <a:effectLst/>
                          <a:latin typeface="Times New Roman" pitchFamily="18" charset="0"/>
                          <a:cs typeface="Times New Roman" pitchFamily="18" charset="0"/>
                        </a:rPr>
                        <a:t>lần</a:t>
                      </a:r>
                      <a:r>
                        <a:rPr lang="en-US" sz="2250" kern="1200" dirty="0" smtClean="0">
                          <a:effectLst/>
                          <a:latin typeface="Times New Roman" pitchFamily="18" charset="0"/>
                          <a:cs typeface="Times New Roman" pitchFamily="18" charset="0"/>
                        </a:rPr>
                        <a:t> /</a:t>
                      </a:r>
                      <a:r>
                        <a:rPr lang="en-US" sz="2250" kern="1200" dirty="0" err="1" smtClean="0">
                          <a:effectLst/>
                          <a:latin typeface="Times New Roman" pitchFamily="18" charset="0"/>
                          <a:cs typeface="Times New Roman" pitchFamily="18" charset="0"/>
                        </a:rPr>
                        <a:t>phút</a:t>
                      </a:r>
                      <a:r>
                        <a:rPr lang="en-US" sz="2250" kern="1200" dirty="0" smtClean="0">
                          <a:effectLst/>
                          <a:latin typeface="Times New Roman" pitchFamily="18" charset="0"/>
                          <a:cs typeface="Times New Roman" pitchFamily="18" charset="0"/>
                        </a:rPr>
                        <a:t>.</a:t>
                      </a:r>
                    </a:p>
                    <a:p>
                      <a:r>
                        <a:rPr lang="en-US" sz="2250" kern="1200" dirty="0" err="1" smtClean="0">
                          <a:effectLst/>
                          <a:latin typeface="Times New Roman" pitchFamily="18" charset="0"/>
                          <a:cs typeface="Times New Roman" pitchFamily="18" charset="0"/>
                        </a:rPr>
                        <a:t>Mạch</a:t>
                      </a:r>
                      <a:r>
                        <a:rPr lang="en-US" sz="2250" kern="1200" dirty="0" smtClean="0">
                          <a:effectLst/>
                          <a:latin typeface="Times New Roman" pitchFamily="18" charset="0"/>
                          <a:cs typeface="Times New Roman" pitchFamily="18" charset="0"/>
                        </a:rPr>
                        <a:t> &lt; 100 </a:t>
                      </a:r>
                      <a:r>
                        <a:rPr lang="en-US" sz="2250" kern="1200" dirty="0" err="1" smtClean="0">
                          <a:effectLst/>
                          <a:latin typeface="Times New Roman" pitchFamily="18" charset="0"/>
                          <a:cs typeface="Times New Roman" pitchFamily="18" charset="0"/>
                        </a:rPr>
                        <a:t>lần</a:t>
                      </a:r>
                      <a:r>
                        <a:rPr lang="en-US" sz="2250" kern="1200" dirty="0" smtClean="0">
                          <a:effectLst/>
                          <a:latin typeface="Times New Roman" pitchFamily="18" charset="0"/>
                          <a:cs typeface="Times New Roman" pitchFamily="18" charset="0"/>
                        </a:rPr>
                        <a:t> /</a:t>
                      </a:r>
                      <a:r>
                        <a:rPr lang="en-US" sz="2250" kern="1200" dirty="0" err="1" smtClean="0">
                          <a:effectLst/>
                          <a:latin typeface="Times New Roman" pitchFamily="18" charset="0"/>
                          <a:cs typeface="Times New Roman" pitchFamily="18" charset="0"/>
                        </a:rPr>
                        <a:t>phút</a:t>
                      </a:r>
                      <a:r>
                        <a:rPr lang="en-US" sz="2250" kern="1200" dirty="0" smtClean="0">
                          <a:effectLst/>
                          <a:latin typeface="Times New Roman" pitchFamily="18" charset="0"/>
                          <a:cs typeface="Times New Roman" pitchFamily="18" charset="0"/>
                        </a:rPr>
                        <a:t>.</a:t>
                      </a:r>
                    </a:p>
                    <a:p>
                      <a:r>
                        <a:rPr lang="en-US" sz="2250" kern="1200" dirty="0" smtClean="0">
                          <a:effectLst/>
                          <a:latin typeface="Times New Roman" pitchFamily="18" charset="0"/>
                          <a:cs typeface="Times New Roman" pitchFamily="18" charset="0"/>
                        </a:rPr>
                        <a:t/>
                      </a:r>
                      <a:br>
                        <a:rPr lang="en-US" sz="2250" kern="1200" dirty="0" smtClean="0">
                          <a:effectLst/>
                          <a:latin typeface="Times New Roman" pitchFamily="18" charset="0"/>
                          <a:cs typeface="Times New Roman" pitchFamily="18" charset="0"/>
                        </a:rPr>
                      </a:br>
                      <a:r>
                        <a:rPr lang="en-US" sz="2250" kern="1200" dirty="0" smtClean="0">
                          <a:effectLst/>
                          <a:latin typeface="Times New Roman" pitchFamily="18" charset="0"/>
                          <a:cs typeface="Times New Roman" pitchFamily="18" charset="0"/>
                        </a:rPr>
                        <a:t/>
                      </a:r>
                      <a:br>
                        <a:rPr lang="en-US" sz="2250" kern="1200" dirty="0" smtClean="0">
                          <a:effectLst/>
                          <a:latin typeface="Times New Roman" pitchFamily="18" charset="0"/>
                          <a:cs typeface="Times New Roman" pitchFamily="18" charset="0"/>
                        </a:rPr>
                      </a:br>
                      <a:endParaRPr lang="en-US" sz="225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63588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aphicFrame>
        <p:nvGraphicFramePr>
          <p:cNvPr id="5" name="Content Placeholder 3"/>
          <p:cNvGraphicFramePr>
            <a:graphicFrameLocks/>
          </p:cNvGraphicFramePr>
          <p:nvPr>
            <p:extLst>
              <p:ext uri="{D42A27DB-BD31-4B8C-83A1-F6EECF244321}">
                <p14:modId xmlns:p14="http://schemas.microsoft.com/office/powerpoint/2010/main" val="3760905541"/>
              </p:ext>
            </p:extLst>
          </p:nvPr>
        </p:nvGraphicFramePr>
        <p:xfrm>
          <a:off x="0" y="0"/>
          <a:ext cx="9144000" cy="6858000"/>
        </p:xfrm>
        <a:graphic>
          <a:graphicData uri="http://schemas.openxmlformats.org/drawingml/2006/table">
            <a:tbl>
              <a:tblPr firstRow="1" bandRow="1">
                <a:tableStyleId>{10A1B5D5-9B99-4C35-A422-299274C87663}</a:tableStyleId>
              </a:tblPr>
              <a:tblGrid>
                <a:gridCol w="2057400"/>
                <a:gridCol w="4620998"/>
                <a:gridCol w="2465602"/>
              </a:tblGrid>
              <a:tr h="899234">
                <a:tc>
                  <a:txBody>
                    <a:bodyPr/>
                    <a:lstStyle/>
                    <a:p>
                      <a:pPr algn="ctr"/>
                      <a:r>
                        <a:rPr lang="en-US" sz="2300" dirty="0" err="1" smtClean="0">
                          <a:latin typeface="Times New Roman" panose="02020603050405020304" pitchFamily="18" charset="0"/>
                          <a:cs typeface="Times New Roman" panose="02020603050405020304" pitchFamily="18" charset="0"/>
                        </a:rPr>
                        <a:t>Lập</a:t>
                      </a:r>
                      <a:r>
                        <a:rPr lang="en-US" sz="2300" baseline="0" dirty="0" smtClean="0">
                          <a:latin typeface="Times New Roman" panose="02020603050405020304" pitchFamily="18" charset="0"/>
                          <a:cs typeface="Times New Roman" panose="02020603050405020304" pitchFamily="18" charset="0"/>
                        </a:rPr>
                        <a:t> </a:t>
                      </a:r>
                      <a:r>
                        <a:rPr lang="en-US" sz="2300" baseline="0" dirty="0" err="1" smtClean="0">
                          <a:latin typeface="Times New Roman" panose="02020603050405020304" pitchFamily="18" charset="0"/>
                          <a:cs typeface="Times New Roman" panose="02020603050405020304" pitchFamily="18" charset="0"/>
                        </a:rPr>
                        <a:t>kế</a:t>
                      </a:r>
                      <a:r>
                        <a:rPr lang="en-US" sz="2300" baseline="0" dirty="0" smtClean="0">
                          <a:latin typeface="Times New Roman" panose="02020603050405020304" pitchFamily="18" charset="0"/>
                          <a:cs typeface="Times New Roman" panose="02020603050405020304" pitchFamily="18" charset="0"/>
                        </a:rPr>
                        <a:t> </a:t>
                      </a:r>
                      <a:r>
                        <a:rPr lang="en-US" sz="2300" baseline="0" dirty="0" err="1" smtClean="0">
                          <a:latin typeface="Times New Roman" panose="02020603050405020304" pitchFamily="18" charset="0"/>
                          <a:cs typeface="Times New Roman" panose="02020603050405020304" pitchFamily="18" charset="0"/>
                        </a:rPr>
                        <a:t>hoạch</a:t>
                      </a:r>
                      <a:r>
                        <a:rPr lang="en-US" sz="2300" baseline="0" dirty="0" smtClean="0">
                          <a:latin typeface="Times New Roman" panose="02020603050405020304" pitchFamily="18" charset="0"/>
                          <a:cs typeface="Times New Roman" panose="02020603050405020304" pitchFamily="18" charset="0"/>
                        </a:rPr>
                        <a:t> </a:t>
                      </a:r>
                      <a:r>
                        <a:rPr lang="en-US" sz="2300" baseline="0" dirty="0" err="1" smtClean="0">
                          <a:latin typeface="Times New Roman" panose="02020603050405020304" pitchFamily="18" charset="0"/>
                          <a:cs typeface="Times New Roman" panose="02020603050405020304" pitchFamily="18" charset="0"/>
                        </a:rPr>
                        <a:t>chăm</a:t>
                      </a:r>
                      <a:r>
                        <a:rPr lang="en-US" sz="2300" baseline="0" dirty="0" smtClean="0">
                          <a:latin typeface="Times New Roman" panose="02020603050405020304" pitchFamily="18" charset="0"/>
                          <a:cs typeface="Times New Roman" panose="02020603050405020304" pitchFamily="18" charset="0"/>
                        </a:rPr>
                        <a:t> </a:t>
                      </a:r>
                      <a:r>
                        <a:rPr lang="en-US" sz="2300" baseline="0" dirty="0" err="1" smtClean="0">
                          <a:latin typeface="Times New Roman" panose="02020603050405020304" pitchFamily="18" charset="0"/>
                          <a:cs typeface="Times New Roman" panose="02020603050405020304" pitchFamily="18" charset="0"/>
                        </a:rPr>
                        <a:t>sóc</a:t>
                      </a:r>
                      <a:endParaRPr lang="en-US" sz="23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err="1" smtClean="0">
                          <a:latin typeface="Times New Roman" panose="02020603050405020304" pitchFamily="18" charset="0"/>
                          <a:cs typeface="Times New Roman" panose="02020603050405020304" pitchFamily="18" charset="0"/>
                        </a:rPr>
                        <a:t>Thực</a:t>
                      </a:r>
                      <a:r>
                        <a:rPr lang="en-US" sz="2300" baseline="0" dirty="0" smtClean="0">
                          <a:latin typeface="Times New Roman" panose="02020603050405020304" pitchFamily="18" charset="0"/>
                          <a:cs typeface="Times New Roman" panose="02020603050405020304" pitchFamily="18" charset="0"/>
                        </a:rPr>
                        <a:t> </a:t>
                      </a:r>
                      <a:r>
                        <a:rPr lang="en-US" sz="2300" baseline="0" dirty="0" err="1" smtClean="0">
                          <a:latin typeface="Times New Roman" panose="02020603050405020304" pitchFamily="18" charset="0"/>
                          <a:cs typeface="Times New Roman" panose="02020603050405020304" pitchFamily="18" charset="0"/>
                        </a:rPr>
                        <a:t>hiện</a:t>
                      </a:r>
                      <a:r>
                        <a:rPr lang="en-US" sz="2300" baseline="0" dirty="0" smtClean="0">
                          <a:latin typeface="Times New Roman" panose="02020603050405020304" pitchFamily="18" charset="0"/>
                          <a:cs typeface="Times New Roman" panose="02020603050405020304" pitchFamily="18" charset="0"/>
                        </a:rPr>
                        <a:t> </a:t>
                      </a:r>
                      <a:r>
                        <a:rPr lang="en-US" sz="2300" baseline="0" dirty="0" err="1" smtClean="0">
                          <a:latin typeface="Times New Roman" panose="02020603050405020304" pitchFamily="18" charset="0"/>
                          <a:cs typeface="Times New Roman" panose="02020603050405020304" pitchFamily="18" charset="0"/>
                        </a:rPr>
                        <a:t>kế</a:t>
                      </a:r>
                      <a:r>
                        <a:rPr lang="en-US" sz="2300" baseline="0" dirty="0" smtClean="0">
                          <a:latin typeface="Times New Roman" panose="02020603050405020304" pitchFamily="18" charset="0"/>
                          <a:cs typeface="Times New Roman" panose="02020603050405020304" pitchFamily="18" charset="0"/>
                        </a:rPr>
                        <a:t> </a:t>
                      </a:r>
                      <a:r>
                        <a:rPr lang="en-US" sz="2300" baseline="0" dirty="0" err="1" smtClean="0">
                          <a:latin typeface="Times New Roman" panose="02020603050405020304" pitchFamily="18" charset="0"/>
                          <a:cs typeface="Times New Roman" panose="02020603050405020304" pitchFamily="18" charset="0"/>
                        </a:rPr>
                        <a:t>hoạch</a:t>
                      </a:r>
                      <a:r>
                        <a:rPr lang="en-US" sz="2300" baseline="0" dirty="0" smtClean="0">
                          <a:latin typeface="Times New Roman" panose="02020603050405020304" pitchFamily="18" charset="0"/>
                          <a:cs typeface="Times New Roman" panose="02020603050405020304" pitchFamily="18" charset="0"/>
                        </a:rPr>
                        <a:t> </a:t>
                      </a:r>
                      <a:r>
                        <a:rPr lang="en-US" sz="2300" baseline="0" dirty="0" err="1" smtClean="0">
                          <a:latin typeface="Times New Roman" panose="02020603050405020304" pitchFamily="18" charset="0"/>
                          <a:cs typeface="Times New Roman" panose="02020603050405020304" pitchFamily="18" charset="0"/>
                        </a:rPr>
                        <a:t>chăm</a:t>
                      </a:r>
                      <a:r>
                        <a:rPr lang="en-US" sz="2300" baseline="0" dirty="0" smtClean="0">
                          <a:latin typeface="Times New Roman" panose="02020603050405020304" pitchFamily="18" charset="0"/>
                          <a:cs typeface="Times New Roman" panose="02020603050405020304" pitchFamily="18" charset="0"/>
                        </a:rPr>
                        <a:t> </a:t>
                      </a:r>
                      <a:r>
                        <a:rPr lang="en-US" sz="2300" baseline="0" dirty="0" err="1" smtClean="0">
                          <a:latin typeface="Times New Roman" panose="02020603050405020304" pitchFamily="18" charset="0"/>
                          <a:cs typeface="Times New Roman" panose="02020603050405020304" pitchFamily="18" charset="0"/>
                        </a:rPr>
                        <a:t>sóc</a:t>
                      </a:r>
                      <a:endParaRPr lang="en-US" sz="23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err="1" smtClean="0">
                          <a:latin typeface="Times New Roman" panose="02020603050405020304" pitchFamily="18" charset="0"/>
                          <a:cs typeface="Times New Roman" panose="02020603050405020304" pitchFamily="18" charset="0"/>
                        </a:rPr>
                        <a:t>Lượng</a:t>
                      </a:r>
                      <a:r>
                        <a:rPr lang="en-US" sz="2300" baseline="0" dirty="0" smtClean="0">
                          <a:latin typeface="Times New Roman" panose="02020603050405020304" pitchFamily="18" charset="0"/>
                          <a:cs typeface="Times New Roman" panose="02020603050405020304" pitchFamily="18" charset="0"/>
                        </a:rPr>
                        <a:t> </a:t>
                      </a:r>
                      <a:r>
                        <a:rPr lang="en-US" sz="2300" baseline="0" dirty="0" err="1" smtClean="0">
                          <a:latin typeface="Times New Roman" panose="02020603050405020304" pitchFamily="18" charset="0"/>
                          <a:cs typeface="Times New Roman" panose="02020603050405020304" pitchFamily="18" charset="0"/>
                        </a:rPr>
                        <a:t>giá</a:t>
                      </a:r>
                      <a:endParaRPr lang="en-US" sz="23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58766">
                <a:tc>
                  <a:txBody>
                    <a:bodyPr/>
                    <a:lstStyle/>
                    <a:p>
                      <a:r>
                        <a:rPr lang="en-US" sz="2300" dirty="0" err="1" smtClean="0">
                          <a:latin typeface="Times New Roman" pitchFamily="18" charset="0"/>
                          <a:cs typeface="Times New Roman" pitchFamily="18" charset="0"/>
                        </a:rPr>
                        <a:t>Tránh</a:t>
                      </a:r>
                      <a:r>
                        <a:rPr lang="en-US" sz="2300" baseline="0" dirty="0" smtClean="0">
                          <a:latin typeface="Times New Roman" pitchFamily="18" charset="0"/>
                          <a:cs typeface="Times New Roman" pitchFamily="18" charset="0"/>
                        </a:rPr>
                        <a:t> </a:t>
                      </a:r>
                      <a:r>
                        <a:rPr lang="en-US" sz="2300" baseline="0" dirty="0" err="1" smtClean="0">
                          <a:latin typeface="Times New Roman" pitchFamily="18" charset="0"/>
                          <a:cs typeface="Times New Roman" pitchFamily="18" charset="0"/>
                        </a:rPr>
                        <a:t>vận</a:t>
                      </a:r>
                      <a:r>
                        <a:rPr lang="en-US" sz="2300" baseline="0" dirty="0" smtClean="0">
                          <a:latin typeface="Times New Roman" pitchFamily="18" charset="0"/>
                          <a:cs typeface="Times New Roman" pitchFamily="18" charset="0"/>
                        </a:rPr>
                        <a:t> </a:t>
                      </a:r>
                      <a:r>
                        <a:rPr lang="en-US" sz="2300" baseline="0" dirty="0" err="1" smtClean="0">
                          <a:latin typeface="Times New Roman" pitchFamily="18" charset="0"/>
                          <a:cs typeface="Times New Roman" pitchFamily="18" charset="0"/>
                        </a:rPr>
                        <a:t>động</a:t>
                      </a:r>
                      <a:endParaRPr lang="en-US" sz="2300" baseline="0" dirty="0" smtClean="0">
                        <a:latin typeface="Times New Roman" pitchFamily="18" charset="0"/>
                        <a:cs typeface="Times New Roman" pitchFamily="18" charset="0"/>
                      </a:endParaRPr>
                    </a:p>
                    <a:p>
                      <a:endParaRPr lang="en-US" sz="2300" baseline="0" dirty="0" smtClean="0">
                        <a:latin typeface="Times New Roman" pitchFamily="18" charset="0"/>
                        <a:cs typeface="Times New Roman" pitchFamily="18" charset="0"/>
                      </a:endParaRPr>
                    </a:p>
                    <a:p>
                      <a:endParaRPr lang="en-US" sz="2300" baseline="0" dirty="0" smtClean="0">
                        <a:latin typeface="Times New Roman" pitchFamily="18" charset="0"/>
                        <a:cs typeface="Times New Roman" pitchFamily="18" charset="0"/>
                      </a:endParaRPr>
                    </a:p>
                    <a:p>
                      <a:endParaRPr lang="en-US" sz="2300" baseline="0" dirty="0" smtClean="0">
                        <a:latin typeface="Times New Roman" pitchFamily="18" charset="0"/>
                        <a:cs typeface="Times New Roman" pitchFamily="18" charset="0"/>
                      </a:endParaRPr>
                    </a:p>
                    <a:p>
                      <a:r>
                        <a:rPr lang="en-US" sz="2300" baseline="0" dirty="0" err="1" smtClean="0">
                          <a:latin typeface="Times New Roman" pitchFamily="18" charset="0"/>
                          <a:cs typeface="Times New Roman" pitchFamily="18" charset="0"/>
                        </a:rPr>
                        <a:t>Chế</a:t>
                      </a:r>
                      <a:r>
                        <a:rPr lang="en-US" sz="2300" baseline="0" dirty="0" smtClean="0">
                          <a:latin typeface="Times New Roman" pitchFamily="18" charset="0"/>
                          <a:cs typeface="Times New Roman" pitchFamily="18" charset="0"/>
                        </a:rPr>
                        <a:t> </a:t>
                      </a:r>
                      <a:r>
                        <a:rPr lang="en-US" sz="2300" baseline="0" dirty="0" err="1" smtClean="0">
                          <a:latin typeface="Times New Roman" pitchFamily="18" charset="0"/>
                          <a:cs typeface="Times New Roman" pitchFamily="18" charset="0"/>
                        </a:rPr>
                        <a:t>độ</a:t>
                      </a:r>
                      <a:r>
                        <a:rPr lang="en-US" sz="2300" baseline="0" dirty="0" smtClean="0">
                          <a:latin typeface="Times New Roman" pitchFamily="18" charset="0"/>
                          <a:cs typeface="Times New Roman" pitchFamily="18" charset="0"/>
                        </a:rPr>
                        <a:t> </a:t>
                      </a:r>
                      <a:r>
                        <a:rPr lang="en-US" sz="2300" baseline="0" dirty="0" err="1" smtClean="0">
                          <a:latin typeface="Times New Roman" pitchFamily="18" charset="0"/>
                          <a:cs typeface="Times New Roman" pitchFamily="18" charset="0"/>
                        </a:rPr>
                        <a:t>ăn</a:t>
                      </a:r>
                      <a:r>
                        <a:rPr lang="en-US" sz="2300" baseline="0" dirty="0" smtClean="0">
                          <a:latin typeface="Times New Roman" pitchFamily="18" charset="0"/>
                          <a:cs typeface="Times New Roman" pitchFamily="18" charset="0"/>
                        </a:rPr>
                        <a:t> </a:t>
                      </a:r>
                      <a:r>
                        <a:rPr lang="en-US" sz="2300" baseline="0" dirty="0" err="1" smtClean="0">
                          <a:latin typeface="Times New Roman" pitchFamily="18" charset="0"/>
                          <a:cs typeface="Times New Roman" pitchFamily="18" charset="0"/>
                        </a:rPr>
                        <a:t>uống</a:t>
                      </a:r>
                      <a:endParaRPr lang="en-US" sz="23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defTabSz="640080">
                        <a:spcBef>
                          <a:spcPts val="0"/>
                        </a:spcBef>
                      </a:pPr>
                      <a:r>
                        <a:rPr lang="en-US" sz="2300" kern="1200" dirty="0" err="1" smtClean="0">
                          <a:effectLst/>
                          <a:latin typeface="Times New Roman" pitchFamily="18" charset="0"/>
                          <a:cs typeface="Times New Roman" pitchFamily="18" charset="0"/>
                        </a:rPr>
                        <a:t>Để</a:t>
                      </a:r>
                      <a:r>
                        <a:rPr lang="en-US" sz="2300" kern="1200" baseline="0" dirty="0" smtClean="0">
                          <a:effectLst/>
                          <a:latin typeface="Times New Roman" pitchFamily="18" charset="0"/>
                          <a:cs typeface="Times New Roman" pitchFamily="18" charset="0"/>
                        </a:rPr>
                        <a:t> BN </a:t>
                      </a:r>
                      <a:r>
                        <a:rPr lang="en-US" sz="2300" kern="1200" baseline="0" dirty="0" err="1" smtClean="0">
                          <a:effectLst/>
                          <a:latin typeface="Times New Roman" pitchFamily="18" charset="0"/>
                          <a:cs typeface="Times New Roman" pitchFamily="18" charset="0"/>
                        </a:rPr>
                        <a:t>nghỉ</a:t>
                      </a:r>
                      <a:r>
                        <a:rPr lang="en-US" sz="2300" kern="1200" baseline="0" dirty="0" smtClean="0">
                          <a:effectLst/>
                          <a:latin typeface="Times New Roman" pitchFamily="18" charset="0"/>
                          <a:cs typeface="Times New Roman" pitchFamily="18" charset="0"/>
                        </a:rPr>
                        <a:t> </a:t>
                      </a:r>
                      <a:r>
                        <a:rPr lang="en-US" sz="2300" kern="1200" baseline="0" dirty="0" err="1" smtClean="0">
                          <a:effectLst/>
                          <a:latin typeface="Times New Roman" pitchFamily="18" charset="0"/>
                          <a:cs typeface="Times New Roman" pitchFamily="18" charset="0"/>
                        </a:rPr>
                        <a:t>ngơi</a:t>
                      </a:r>
                      <a:r>
                        <a:rPr lang="en-US" sz="2300" kern="1200" baseline="0" dirty="0" smtClean="0">
                          <a:effectLst/>
                          <a:latin typeface="Times New Roman" pitchFamily="18" charset="0"/>
                          <a:cs typeface="Times New Roman" pitchFamily="18" charset="0"/>
                        </a:rPr>
                        <a:t> </a:t>
                      </a:r>
                      <a:r>
                        <a:rPr lang="en-US" sz="2300" kern="1200" baseline="0" dirty="0" err="1" smtClean="0">
                          <a:effectLst/>
                          <a:latin typeface="Times New Roman" pitchFamily="18" charset="0"/>
                          <a:cs typeface="Times New Roman" pitchFamily="18" charset="0"/>
                        </a:rPr>
                        <a:t>tuyệt</a:t>
                      </a:r>
                      <a:r>
                        <a:rPr lang="en-US" sz="2300" kern="1200" baseline="0" dirty="0" smtClean="0">
                          <a:effectLst/>
                          <a:latin typeface="Times New Roman" pitchFamily="18" charset="0"/>
                          <a:cs typeface="Times New Roman" pitchFamily="18" charset="0"/>
                        </a:rPr>
                        <a:t> </a:t>
                      </a:r>
                      <a:r>
                        <a:rPr lang="en-US" sz="2300" kern="1200" baseline="0" dirty="0" err="1" smtClean="0">
                          <a:effectLst/>
                          <a:latin typeface="Times New Roman" pitchFamily="18" charset="0"/>
                          <a:cs typeface="Times New Roman" pitchFamily="18" charset="0"/>
                        </a:rPr>
                        <a:t>đối</a:t>
                      </a:r>
                      <a:r>
                        <a:rPr lang="en-US" sz="2300" kern="1200" baseline="0" dirty="0" smtClean="0">
                          <a:effectLst/>
                          <a:latin typeface="Times New Roman" pitchFamily="18" charset="0"/>
                          <a:cs typeface="Times New Roman" pitchFamily="18" charset="0"/>
                        </a:rPr>
                        <a:t>,</a:t>
                      </a:r>
                    </a:p>
                    <a:p>
                      <a:pPr marL="0" defTabSz="640080">
                        <a:spcBef>
                          <a:spcPts val="0"/>
                        </a:spcBef>
                      </a:pPr>
                      <a:r>
                        <a:rPr lang="en-US" sz="2300" kern="1200" baseline="0" dirty="0" smtClean="0">
                          <a:effectLst/>
                          <a:latin typeface="Times New Roman" pitchFamily="18" charset="0"/>
                          <a:cs typeface="Times New Roman" pitchFamily="18" charset="0"/>
                        </a:rPr>
                        <a:t>t</a:t>
                      </a:r>
                      <a:r>
                        <a:rPr lang="vi-VN" sz="2300" kern="1200" dirty="0" smtClean="0">
                          <a:effectLst/>
                          <a:latin typeface="Times New Roman" pitchFamily="18" charset="0"/>
                          <a:cs typeface="Times New Roman" pitchFamily="18" charset="0"/>
                        </a:rPr>
                        <a:t>ránh di chuyển bệnh nhân trong giai đoạn cấp.</a:t>
                      </a:r>
                    </a:p>
                    <a:p>
                      <a:pPr marL="0" defTabSz="640080">
                        <a:spcBef>
                          <a:spcPts val="0"/>
                        </a:spcBef>
                      </a:pPr>
                      <a:endParaRPr lang="en-US" sz="1200" kern="1200" dirty="0" smtClean="0">
                        <a:effectLst/>
                        <a:latin typeface="Times New Roman" pitchFamily="18" charset="0"/>
                        <a:cs typeface="Times New Roman" pitchFamily="18" charset="0"/>
                      </a:endParaRPr>
                    </a:p>
                    <a:p>
                      <a:pPr marL="0" defTabSz="640080">
                        <a:spcBef>
                          <a:spcPts val="0"/>
                        </a:spcBef>
                      </a:pPr>
                      <a:r>
                        <a:rPr lang="en-US" sz="2300" kern="1200" dirty="0" smtClean="0">
                          <a:effectLst/>
                          <a:latin typeface="Times New Roman" pitchFamily="18" charset="0"/>
                          <a:cs typeface="Times New Roman" pitchFamily="18" charset="0"/>
                        </a:rPr>
                        <a:t>C</a:t>
                      </a:r>
                      <a:r>
                        <a:rPr lang="vi-VN" sz="2300" kern="1200" dirty="0" smtClean="0">
                          <a:effectLst/>
                          <a:latin typeface="Times New Roman" pitchFamily="18" charset="0"/>
                          <a:cs typeface="Times New Roman" pitchFamily="18" charset="0"/>
                        </a:rPr>
                        <a:t>ho uống sữa, nước hoa quả khi bệnh nhân qua cơn khó thở. Những giờ sau và những ngày sau cho ăn chế độ ăn lỏng hạn chế muối, ít mỡ, dễ tiêu, nhiều vitamin. Đảm bảo lượng nước tiểu &gt; 1 lít /24 giờ, nếu không đủ phải cho thuốc lợi tiểu. </a:t>
                      </a:r>
                      <a:br>
                        <a:rPr lang="vi-VN" sz="2300" kern="1200" dirty="0" smtClean="0">
                          <a:effectLst/>
                          <a:latin typeface="Times New Roman" pitchFamily="18" charset="0"/>
                          <a:cs typeface="Times New Roman" pitchFamily="18" charset="0"/>
                        </a:rPr>
                      </a:br>
                      <a:endParaRPr lang="en-US" sz="2300" kern="1200" dirty="0" smtClean="0">
                        <a:effectLst/>
                        <a:latin typeface="Times New Roman" pitchFamily="18" charset="0"/>
                        <a:cs typeface="Times New Roman" pitchFamily="18" charset="0"/>
                      </a:endParaRPr>
                    </a:p>
                    <a:p>
                      <a:pPr marL="0" defTabSz="640080">
                        <a:spcBef>
                          <a:spcPts val="0"/>
                        </a:spcBef>
                      </a:pPr>
                      <a:r>
                        <a:rPr lang="vi-VN" sz="2300" kern="1200" dirty="0" smtClean="0">
                          <a:effectLst/>
                          <a:latin typeface="Times New Roman" panose="02020603050405020304" pitchFamily="18" charset="0"/>
                          <a:cs typeface="Times New Roman" panose="02020603050405020304" pitchFamily="18" charset="0"/>
                        </a:rPr>
                        <a:t>Thực hiện y lệnh của bác sĩ:</a:t>
                      </a:r>
                    </a:p>
                    <a:p>
                      <a:pPr marL="0" defTabSz="640080">
                        <a:spcBef>
                          <a:spcPts val="0"/>
                        </a:spcBef>
                      </a:pPr>
                      <a:r>
                        <a:rPr lang="vi-VN" sz="2300" kern="1200" dirty="0" smtClean="0">
                          <a:effectLst/>
                          <a:latin typeface="Times New Roman" panose="02020603050405020304" pitchFamily="18" charset="0"/>
                          <a:cs typeface="Times New Roman" panose="02020603050405020304" pitchFamily="18" charset="0"/>
                        </a:rPr>
                        <a:t>Tiêm morphin 0,01g vào tĩnh mạch hoặc tiêm bắp.</a:t>
                      </a:r>
                    </a:p>
                    <a:p>
                      <a:pPr marL="0" defTabSz="640080">
                        <a:spcBef>
                          <a:spcPts val="0"/>
                        </a:spcBef>
                      </a:pPr>
                      <a:r>
                        <a:rPr lang="vi-VN" sz="2300" kern="1200" dirty="0" smtClean="0">
                          <a:effectLst/>
                          <a:latin typeface="Times New Roman" panose="02020603050405020304" pitchFamily="18" charset="0"/>
                          <a:cs typeface="Times New Roman" panose="02020603050405020304" pitchFamily="18" charset="0"/>
                        </a:rPr>
                        <a:t>Tiêm 20 - 60 mg Lasix </a:t>
                      </a:r>
                    </a:p>
                    <a:p>
                      <a:pPr marL="0" defTabSz="640080">
                        <a:spcBef>
                          <a:spcPts val="0"/>
                        </a:spcBef>
                      </a:pPr>
                      <a:r>
                        <a:rPr lang="vi-VN" sz="2300" kern="1200" dirty="0" smtClean="0">
                          <a:effectLst/>
                          <a:latin typeface="Times New Roman" panose="02020603050405020304" pitchFamily="18" charset="0"/>
                          <a:cs typeface="Times New Roman" panose="02020603050405020304" pitchFamily="18" charset="0"/>
                        </a:rPr>
                        <a:t>Làm các xét nghiệm </a:t>
                      </a:r>
                      <a:r>
                        <a:rPr lang="en-US" sz="2300" kern="1200" dirty="0" err="1" smtClean="0">
                          <a:effectLst/>
                          <a:latin typeface="Times New Roman" panose="02020603050405020304" pitchFamily="18" charset="0"/>
                          <a:cs typeface="Times New Roman" panose="02020603050405020304" pitchFamily="18" charset="0"/>
                        </a:rPr>
                        <a:t>cần</a:t>
                      </a:r>
                      <a:r>
                        <a:rPr lang="en-US" sz="2300" kern="1200" baseline="0" dirty="0" smtClean="0">
                          <a:effectLst/>
                          <a:latin typeface="Times New Roman" panose="02020603050405020304" pitchFamily="18" charset="0"/>
                          <a:cs typeface="Times New Roman" panose="02020603050405020304" pitchFamily="18" charset="0"/>
                        </a:rPr>
                        <a:t> </a:t>
                      </a:r>
                      <a:r>
                        <a:rPr lang="en-US" sz="2300" kern="1200" baseline="0" dirty="0" err="1" smtClean="0">
                          <a:effectLst/>
                          <a:latin typeface="Times New Roman" panose="02020603050405020304" pitchFamily="18" charset="0"/>
                          <a:cs typeface="Times New Roman" panose="02020603050405020304" pitchFamily="18" charset="0"/>
                        </a:rPr>
                        <a:t>thiết</a:t>
                      </a:r>
                      <a:endParaRPr lang="vi-VN" sz="2300" kern="1200" dirty="0" smtClean="0">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300" dirty="0" smtClean="0">
                        <a:latin typeface="Times New Roman" pitchFamily="18" charset="0"/>
                        <a:cs typeface="Times New Roman" pitchFamily="18" charset="0"/>
                      </a:endParaRPr>
                    </a:p>
                    <a:p>
                      <a:endParaRPr lang="en-US" sz="2300" dirty="0" smtClean="0">
                        <a:latin typeface="Times New Roman" pitchFamily="18" charset="0"/>
                        <a:cs typeface="Times New Roman" pitchFamily="18" charset="0"/>
                      </a:endParaRPr>
                    </a:p>
                    <a:p>
                      <a:endParaRPr lang="en-US" sz="23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r>
                        <a:rPr lang="en-US" sz="2300" dirty="0" err="1" smtClean="0">
                          <a:latin typeface="Times New Roman" pitchFamily="18" charset="0"/>
                          <a:cs typeface="Times New Roman" pitchFamily="18" charset="0"/>
                        </a:rPr>
                        <a:t>Lượng</a:t>
                      </a:r>
                      <a:r>
                        <a:rPr lang="en-US" sz="2300" baseline="0" dirty="0" smtClean="0">
                          <a:latin typeface="Times New Roman" pitchFamily="18" charset="0"/>
                          <a:cs typeface="Times New Roman" pitchFamily="18" charset="0"/>
                        </a:rPr>
                        <a:t> </a:t>
                      </a:r>
                      <a:r>
                        <a:rPr lang="en-US" sz="2300" baseline="0" dirty="0" err="1" smtClean="0">
                          <a:latin typeface="Times New Roman" pitchFamily="18" charset="0"/>
                          <a:cs typeface="Times New Roman" pitchFamily="18" charset="0"/>
                        </a:rPr>
                        <a:t>nước</a:t>
                      </a:r>
                      <a:r>
                        <a:rPr lang="en-US" sz="2300" baseline="0" dirty="0" smtClean="0">
                          <a:latin typeface="Times New Roman" pitchFamily="18" charset="0"/>
                          <a:cs typeface="Times New Roman" pitchFamily="18" charset="0"/>
                        </a:rPr>
                        <a:t> </a:t>
                      </a:r>
                      <a:r>
                        <a:rPr lang="en-US" sz="2300" baseline="0" dirty="0" err="1" smtClean="0">
                          <a:latin typeface="Times New Roman" pitchFamily="18" charset="0"/>
                          <a:cs typeface="Times New Roman" pitchFamily="18" charset="0"/>
                        </a:rPr>
                        <a:t>tiểu</a:t>
                      </a:r>
                      <a:r>
                        <a:rPr lang="en-US" sz="2300" baseline="0" dirty="0" smtClean="0">
                          <a:latin typeface="Times New Roman" pitchFamily="18" charset="0"/>
                          <a:cs typeface="Times New Roman" pitchFamily="18" charset="0"/>
                        </a:rPr>
                        <a:t> &gt; 1 </a:t>
                      </a:r>
                      <a:r>
                        <a:rPr lang="en-US" sz="2300" baseline="0" dirty="0" err="1" smtClean="0">
                          <a:latin typeface="Times New Roman" pitchFamily="18" charset="0"/>
                          <a:cs typeface="Times New Roman" pitchFamily="18" charset="0"/>
                        </a:rPr>
                        <a:t>lít</a:t>
                      </a:r>
                      <a:r>
                        <a:rPr lang="en-US" sz="2300" baseline="0" dirty="0" smtClean="0">
                          <a:latin typeface="Times New Roman" pitchFamily="18" charset="0"/>
                          <a:cs typeface="Times New Roman" pitchFamily="18" charset="0"/>
                        </a:rPr>
                        <a:t>/24h</a:t>
                      </a:r>
                    </a:p>
                    <a:p>
                      <a:r>
                        <a:rPr lang="en-US" sz="2300" baseline="0" dirty="0" err="1" smtClean="0">
                          <a:latin typeface="Times New Roman" pitchFamily="18" charset="0"/>
                          <a:cs typeface="Times New Roman" pitchFamily="18" charset="0"/>
                        </a:rPr>
                        <a:t>Bệnh</a:t>
                      </a:r>
                      <a:r>
                        <a:rPr lang="en-US" sz="2300" baseline="0" dirty="0" smtClean="0">
                          <a:latin typeface="Times New Roman" pitchFamily="18" charset="0"/>
                          <a:cs typeface="Times New Roman" pitchFamily="18" charset="0"/>
                        </a:rPr>
                        <a:t> </a:t>
                      </a:r>
                      <a:r>
                        <a:rPr lang="en-US" sz="2300" baseline="0" dirty="0" err="1" smtClean="0">
                          <a:latin typeface="Times New Roman" pitchFamily="18" charset="0"/>
                          <a:cs typeface="Times New Roman" pitchFamily="18" charset="0"/>
                        </a:rPr>
                        <a:t>nhân</a:t>
                      </a:r>
                      <a:r>
                        <a:rPr lang="en-US" sz="2300" baseline="0" dirty="0" smtClean="0">
                          <a:latin typeface="Times New Roman" pitchFamily="18" charset="0"/>
                          <a:cs typeface="Times New Roman" pitchFamily="18" charset="0"/>
                        </a:rPr>
                        <a:t> </a:t>
                      </a:r>
                      <a:r>
                        <a:rPr lang="en-US" sz="2300" baseline="0" dirty="0" err="1" smtClean="0">
                          <a:latin typeface="Times New Roman" pitchFamily="18" charset="0"/>
                          <a:cs typeface="Times New Roman" pitchFamily="18" charset="0"/>
                        </a:rPr>
                        <a:t>ăn</a:t>
                      </a:r>
                      <a:r>
                        <a:rPr lang="en-US" sz="2300" baseline="0" dirty="0" smtClean="0">
                          <a:latin typeface="Times New Roman" pitchFamily="18" charset="0"/>
                          <a:cs typeface="Times New Roman" pitchFamily="18" charset="0"/>
                        </a:rPr>
                        <a:t> </a:t>
                      </a:r>
                      <a:r>
                        <a:rPr lang="en-US" sz="2300" baseline="0" dirty="0" err="1" smtClean="0">
                          <a:latin typeface="Times New Roman" pitchFamily="18" charset="0"/>
                          <a:cs typeface="Times New Roman" pitchFamily="18" charset="0"/>
                        </a:rPr>
                        <a:t>uống</a:t>
                      </a:r>
                      <a:r>
                        <a:rPr lang="en-US" sz="2300" baseline="0" dirty="0" smtClean="0">
                          <a:latin typeface="Times New Roman" pitchFamily="18" charset="0"/>
                          <a:cs typeface="Times New Roman" pitchFamily="18" charset="0"/>
                        </a:rPr>
                        <a:t> </a:t>
                      </a:r>
                      <a:r>
                        <a:rPr lang="en-US" sz="2300" baseline="0" dirty="0" err="1" smtClean="0">
                          <a:latin typeface="Times New Roman" pitchFamily="18" charset="0"/>
                          <a:cs typeface="Times New Roman" pitchFamily="18" charset="0"/>
                        </a:rPr>
                        <a:t>được.Dinh</a:t>
                      </a:r>
                      <a:r>
                        <a:rPr lang="en-US" sz="2300" baseline="0" dirty="0" smtClean="0">
                          <a:latin typeface="Times New Roman" pitchFamily="18" charset="0"/>
                          <a:cs typeface="Times New Roman" pitchFamily="18" charset="0"/>
                        </a:rPr>
                        <a:t> </a:t>
                      </a:r>
                      <a:r>
                        <a:rPr lang="en-US" sz="2300" baseline="0" dirty="0" err="1" smtClean="0">
                          <a:latin typeface="Times New Roman" pitchFamily="18" charset="0"/>
                          <a:cs typeface="Times New Roman" pitchFamily="18" charset="0"/>
                        </a:rPr>
                        <a:t>dưỡng</a:t>
                      </a:r>
                      <a:r>
                        <a:rPr lang="en-US" sz="2300" baseline="0" dirty="0" smtClean="0">
                          <a:latin typeface="Times New Roman" pitchFamily="18" charset="0"/>
                          <a:cs typeface="Times New Roman" pitchFamily="18" charset="0"/>
                        </a:rPr>
                        <a:t> </a:t>
                      </a:r>
                      <a:r>
                        <a:rPr lang="en-US" sz="2300" baseline="0" dirty="0" err="1" smtClean="0">
                          <a:latin typeface="Times New Roman" pitchFamily="18" charset="0"/>
                          <a:cs typeface="Times New Roman" pitchFamily="18" charset="0"/>
                        </a:rPr>
                        <a:t>đủ</a:t>
                      </a:r>
                      <a:r>
                        <a:rPr lang="en-US" sz="2300" baseline="0" dirty="0" smtClean="0">
                          <a:latin typeface="Times New Roman" pitchFamily="18" charset="0"/>
                          <a:cs typeface="Times New Roman" pitchFamily="18" charset="0"/>
                        </a:rPr>
                        <a:t> </a:t>
                      </a:r>
                      <a:r>
                        <a:rPr lang="en-US" sz="2300" baseline="0" dirty="0" err="1" smtClean="0">
                          <a:latin typeface="Times New Roman" pitchFamily="18" charset="0"/>
                          <a:cs typeface="Times New Roman" pitchFamily="18" charset="0"/>
                        </a:rPr>
                        <a:t>lượng</a:t>
                      </a:r>
                      <a:r>
                        <a:rPr lang="en-US" sz="2300" baseline="0" dirty="0" smtClean="0">
                          <a:latin typeface="Times New Roman" pitchFamily="18" charset="0"/>
                          <a:cs typeface="Times New Roman" pitchFamily="18" charset="0"/>
                        </a:rPr>
                        <a:t> </a:t>
                      </a:r>
                      <a:r>
                        <a:rPr lang="en-US" sz="2300" baseline="0" dirty="0" err="1" smtClean="0">
                          <a:latin typeface="Times New Roman" pitchFamily="18" charset="0"/>
                          <a:cs typeface="Times New Roman" pitchFamily="18" charset="0"/>
                        </a:rPr>
                        <a:t>calo</a:t>
                      </a:r>
                      <a:r>
                        <a:rPr lang="en-US" sz="2300" baseline="0" dirty="0" smtClean="0">
                          <a:latin typeface="Times New Roman" pitchFamily="18" charset="0"/>
                          <a:cs typeface="Times New Roman" pitchFamily="18" charset="0"/>
                        </a:rPr>
                        <a:t>/ </a:t>
                      </a:r>
                      <a:r>
                        <a:rPr lang="en-US" sz="2300" baseline="0" dirty="0" err="1" smtClean="0">
                          <a:latin typeface="Times New Roman" pitchFamily="18" charset="0"/>
                          <a:cs typeface="Times New Roman" pitchFamily="18" charset="0"/>
                        </a:rPr>
                        <a:t>ngày</a:t>
                      </a:r>
                      <a:endParaRPr lang="en-US" sz="23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387963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86870563"/>
              </p:ext>
            </p:extLst>
          </p:nvPr>
        </p:nvGraphicFramePr>
        <p:xfrm>
          <a:off x="-19050" y="-35477"/>
          <a:ext cx="9144000" cy="6893477"/>
        </p:xfrm>
        <a:graphic>
          <a:graphicData uri="http://schemas.openxmlformats.org/drawingml/2006/table">
            <a:tbl>
              <a:tblPr firstRow="1" bandRow="1">
                <a:tableStyleId>{10A1B5D5-9B99-4C35-A422-299274C87663}</a:tableStyleId>
              </a:tblPr>
              <a:tblGrid>
                <a:gridCol w="2000250"/>
                <a:gridCol w="5029200"/>
                <a:gridCol w="2114550"/>
              </a:tblGrid>
              <a:tr h="757003">
                <a:tc>
                  <a:txBody>
                    <a:bodyPr/>
                    <a:lstStyle/>
                    <a:p>
                      <a:pPr algn="ctr"/>
                      <a:r>
                        <a:rPr lang="en-US" sz="2300" dirty="0" err="1" smtClean="0">
                          <a:latin typeface="Times New Roman" panose="02020603050405020304" pitchFamily="18" charset="0"/>
                          <a:cs typeface="Times New Roman" panose="02020603050405020304" pitchFamily="18" charset="0"/>
                        </a:rPr>
                        <a:t>Lập</a:t>
                      </a:r>
                      <a:r>
                        <a:rPr lang="en-US" sz="2300" baseline="0" dirty="0" smtClean="0">
                          <a:latin typeface="Times New Roman" panose="02020603050405020304" pitchFamily="18" charset="0"/>
                          <a:cs typeface="Times New Roman" panose="02020603050405020304" pitchFamily="18" charset="0"/>
                        </a:rPr>
                        <a:t> </a:t>
                      </a:r>
                      <a:r>
                        <a:rPr lang="en-US" sz="2300" baseline="0" dirty="0" err="1" smtClean="0">
                          <a:latin typeface="Times New Roman" panose="02020603050405020304" pitchFamily="18" charset="0"/>
                          <a:cs typeface="Times New Roman" panose="02020603050405020304" pitchFamily="18" charset="0"/>
                        </a:rPr>
                        <a:t>kế</a:t>
                      </a:r>
                      <a:r>
                        <a:rPr lang="en-US" sz="2300" baseline="0" dirty="0" smtClean="0">
                          <a:latin typeface="Times New Roman" panose="02020603050405020304" pitchFamily="18" charset="0"/>
                          <a:cs typeface="Times New Roman" panose="02020603050405020304" pitchFamily="18" charset="0"/>
                        </a:rPr>
                        <a:t> </a:t>
                      </a:r>
                      <a:r>
                        <a:rPr lang="en-US" sz="2300" baseline="0" dirty="0" err="1" smtClean="0">
                          <a:latin typeface="Times New Roman" panose="02020603050405020304" pitchFamily="18" charset="0"/>
                          <a:cs typeface="Times New Roman" panose="02020603050405020304" pitchFamily="18" charset="0"/>
                        </a:rPr>
                        <a:t>hoạch</a:t>
                      </a:r>
                      <a:r>
                        <a:rPr lang="en-US" sz="2300" baseline="0" dirty="0" smtClean="0">
                          <a:latin typeface="Times New Roman" panose="02020603050405020304" pitchFamily="18" charset="0"/>
                          <a:cs typeface="Times New Roman" panose="02020603050405020304" pitchFamily="18" charset="0"/>
                        </a:rPr>
                        <a:t> </a:t>
                      </a:r>
                      <a:r>
                        <a:rPr lang="en-US" sz="2300" baseline="0" dirty="0" err="1" smtClean="0">
                          <a:latin typeface="Times New Roman" panose="02020603050405020304" pitchFamily="18" charset="0"/>
                          <a:cs typeface="Times New Roman" panose="02020603050405020304" pitchFamily="18" charset="0"/>
                        </a:rPr>
                        <a:t>chăm</a:t>
                      </a:r>
                      <a:r>
                        <a:rPr lang="en-US" sz="2300" baseline="0" dirty="0" smtClean="0">
                          <a:latin typeface="Times New Roman" panose="02020603050405020304" pitchFamily="18" charset="0"/>
                          <a:cs typeface="Times New Roman" panose="02020603050405020304" pitchFamily="18" charset="0"/>
                        </a:rPr>
                        <a:t> </a:t>
                      </a:r>
                      <a:r>
                        <a:rPr lang="en-US" sz="2300" baseline="0" dirty="0" err="1" smtClean="0">
                          <a:latin typeface="Times New Roman" panose="02020603050405020304" pitchFamily="18" charset="0"/>
                          <a:cs typeface="Times New Roman" panose="02020603050405020304" pitchFamily="18" charset="0"/>
                        </a:rPr>
                        <a:t>sóc</a:t>
                      </a:r>
                      <a:endParaRPr lang="en-US" sz="23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err="1" smtClean="0">
                          <a:latin typeface="Times New Roman" panose="02020603050405020304" pitchFamily="18" charset="0"/>
                          <a:cs typeface="Times New Roman" panose="02020603050405020304" pitchFamily="18" charset="0"/>
                        </a:rPr>
                        <a:t>Thực</a:t>
                      </a:r>
                      <a:r>
                        <a:rPr lang="en-US" sz="2300" baseline="0" dirty="0" smtClean="0">
                          <a:latin typeface="Times New Roman" panose="02020603050405020304" pitchFamily="18" charset="0"/>
                          <a:cs typeface="Times New Roman" panose="02020603050405020304" pitchFamily="18" charset="0"/>
                        </a:rPr>
                        <a:t> </a:t>
                      </a:r>
                      <a:r>
                        <a:rPr lang="en-US" sz="2300" baseline="0" dirty="0" err="1" smtClean="0">
                          <a:latin typeface="Times New Roman" panose="02020603050405020304" pitchFamily="18" charset="0"/>
                          <a:cs typeface="Times New Roman" panose="02020603050405020304" pitchFamily="18" charset="0"/>
                        </a:rPr>
                        <a:t>hiện</a:t>
                      </a:r>
                      <a:r>
                        <a:rPr lang="en-US" sz="2300" baseline="0" dirty="0" smtClean="0">
                          <a:latin typeface="Times New Roman" panose="02020603050405020304" pitchFamily="18" charset="0"/>
                          <a:cs typeface="Times New Roman" panose="02020603050405020304" pitchFamily="18" charset="0"/>
                        </a:rPr>
                        <a:t> </a:t>
                      </a:r>
                      <a:r>
                        <a:rPr lang="en-US" sz="2300" baseline="0" dirty="0" err="1" smtClean="0">
                          <a:latin typeface="Times New Roman" panose="02020603050405020304" pitchFamily="18" charset="0"/>
                          <a:cs typeface="Times New Roman" panose="02020603050405020304" pitchFamily="18" charset="0"/>
                        </a:rPr>
                        <a:t>kế</a:t>
                      </a:r>
                      <a:r>
                        <a:rPr lang="en-US" sz="2300" baseline="0" dirty="0" smtClean="0">
                          <a:latin typeface="Times New Roman" panose="02020603050405020304" pitchFamily="18" charset="0"/>
                          <a:cs typeface="Times New Roman" panose="02020603050405020304" pitchFamily="18" charset="0"/>
                        </a:rPr>
                        <a:t> </a:t>
                      </a:r>
                      <a:r>
                        <a:rPr lang="en-US" sz="2300" baseline="0" dirty="0" err="1" smtClean="0">
                          <a:latin typeface="Times New Roman" panose="02020603050405020304" pitchFamily="18" charset="0"/>
                          <a:cs typeface="Times New Roman" panose="02020603050405020304" pitchFamily="18" charset="0"/>
                        </a:rPr>
                        <a:t>hoạch</a:t>
                      </a:r>
                      <a:r>
                        <a:rPr lang="en-US" sz="2300" baseline="0" dirty="0" smtClean="0">
                          <a:latin typeface="Times New Roman" panose="02020603050405020304" pitchFamily="18" charset="0"/>
                          <a:cs typeface="Times New Roman" panose="02020603050405020304" pitchFamily="18" charset="0"/>
                        </a:rPr>
                        <a:t> </a:t>
                      </a:r>
                      <a:r>
                        <a:rPr lang="en-US" sz="2300" baseline="0" dirty="0" err="1" smtClean="0">
                          <a:latin typeface="Times New Roman" panose="02020603050405020304" pitchFamily="18" charset="0"/>
                          <a:cs typeface="Times New Roman" panose="02020603050405020304" pitchFamily="18" charset="0"/>
                        </a:rPr>
                        <a:t>chăm</a:t>
                      </a:r>
                      <a:r>
                        <a:rPr lang="en-US" sz="2300" baseline="0" dirty="0" smtClean="0">
                          <a:latin typeface="Times New Roman" panose="02020603050405020304" pitchFamily="18" charset="0"/>
                          <a:cs typeface="Times New Roman" panose="02020603050405020304" pitchFamily="18" charset="0"/>
                        </a:rPr>
                        <a:t> </a:t>
                      </a:r>
                      <a:r>
                        <a:rPr lang="en-US" sz="2300" baseline="0" dirty="0" err="1" smtClean="0">
                          <a:latin typeface="Times New Roman" panose="02020603050405020304" pitchFamily="18" charset="0"/>
                          <a:cs typeface="Times New Roman" panose="02020603050405020304" pitchFamily="18" charset="0"/>
                        </a:rPr>
                        <a:t>sóc</a:t>
                      </a:r>
                      <a:endParaRPr lang="en-US" sz="23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err="1" smtClean="0">
                          <a:latin typeface="Times New Roman" panose="02020603050405020304" pitchFamily="18" charset="0"/>
                          <a:cs typeface="Times New Roman" panose="02020603050405020304" pitchFamily="18" charset="0"/>
                        </a:rPr>
                        <a:t>Lượng</a:t>
                      </a:r>
                      <a:r>
                        <a:rPr lang="en-US" sz="2300" baseline="0" dirty="0" smtClean="0">
                          <a:latin typeface="Times New Roman" panose="02020603050405020304" pitchFamily="18" charset="0"/>
                          <a:cs typeface="Times New Roman" panose="02020603050405020304" pitchFamily="18" charset="0"/>
                        </a:rPr>
                        <a:t> </a:t>
                      </a:r>
                      <a:r>
                        <a:rPr lang="en-US" sz="2300" baseline="0" dirty="0" err="1" smtClean="0">
                          <a:latin typeface="Times New Roman" panose="02020603050405020304" pitchFamily="18" charset="0"/>
                          <a:cs typeface="Times New Roman" panose="02020603050405020304" pitchFamily="18" charset="0"/>
                        </a:rPr>
                        <a:t>giá</a:t>
                      </a:r>
                      <a:endParaRPr lang="en-US" sz="23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00997">
                <a:tc>
                  <a:txBody>
                    <a:bodyPr/>
                    <a:lstStyle/>
                    <a:p>
                      <a:endParaRPr lang="en-US" sz="23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300" kern="1200" dirty="0" smtClean="0">
                          <a:effectLst/>
                          <a:latin typeface="Times New Roman" panose="02020603050405020304" pitchFamily="18" charset="0"/>
                          <a:cs typeface="Times New Roman" panose="02020603050405020304" pitchFamily="18" charset="0"/>
                        </a:rPr>
                        <a:t>Theo dõi </a:t>
                      </a:r>
                      <a:r>
                        <a:rPr lang="en-US" sz="2300" kern="1200" dirty="0" smtClean="0">
                          <a:effectLst/>
                          <a:latin typeface="Times New Roman" panose="02020603050405020304" pitchFamily="18" charset="0"/>
                          <a:cs typeface="Times New Roman" panose="02020603050405020304" pitchFamily="18" charset="0"/>
                        </a:rPr>
                        <a:t>:</a:t>
                      </a:r>
                      <a:endParaRPr lang="vi-VN" sz="2300" kern="1200" dirty="0" smtClean="0">
                        <a:effectLst/>
                        <a:latin typeface="Times New Roman" panose="02020603050405020304" pitchFamily="18" charset="0"/>
                        <a:cs typeface="Times New Roman" panose="02020603050405020304" pitchFamily="18" charset="0"/>
                      </a:endParaRPr>
                    </a:p>
                    <a:p>
                      <a:r>
                        <a:rPr lang="vi-VN" sz="2300" kern="1200" dirty="0" smtClean="0">
                          <a:effectLst/>
                          <a:latin typeface="Times New Roman" panose="02020603050405020304" pitchFamily="18" charset="0"/>
                          <a:cs typeface="Times New Roman" panose="02020603050405020304" pitchFamily="18" charset="0"/>
                        </a:rPr>
                        <a:t>Lấy mạch, nhiệt, huyết áp 30 phút /lần trong cơn, sau đó cứ 3 giờ /lần trong 24 giờ sau đó.</a:t>
                      </a:r>
                    </a:p>
                    <a:p>
                      <a:r>
                        <a:rPr lang="vi-VN" sz="2300" kern="1200" dirty="0" smtClean="0">
                          <a:effectLst/>
                          <a:latin typeface="Times New Roman" panose="02020603050405020304" pitchFamily="18" charset="0"/>
                          <a:cs typeface="Times New Roman" panose="02020603050405020304" pitchFamily="18" charset="0"/>
                        </a:rPr>
                        <a:t>Đếm tần số thở, quan sát kiểu thở.</a:t>
                      </a:r>
                    </a:p>
                    <a:p>
                      <a:r>
                        <a:rPr lang="vi-VN" sz="2300" kern="1200" dirty="0" smtClean="0">
                          <a:effectLst/>
                          <a:latin typeface="Times New Roman" panose="02020603050405020304" pitchFamily="18" charset="0"/>
                          <a:cs typeface="Times New Roman" panose="02020603050405020304" pitchFamily="18" charset="0"/>
                        </a:rPr>
                        <a:t>Theo dõi tình trạng tinh thần</a:t>
                      </a:r>
                      <a:r>
                        <a:rPr lang="en-US" sz="2300" kern="1200" dirty="0" smtClean="0">
                          <a:effectLst/>
                          <a:latin typeface="Times New Roman" panose="02020603050405020304" pitchFamily="18" charset="0"/>
                          <a:cs typeface="Times New Roman" panose="02020603050405020304" pitchFamily="18" charset="0"/>
                        </a:rPr>
                        <a:t>,</a:t>
                      </a:r>
                      <a:r>
                        <a:rPr lang="en-US" sz="2300" kern="1200" baseline="0" dirty="0" smtClean="0">
                          <a:effectLst/>
                          <a:latin typeface="Times New Roman" panose="02020603050405020304" pitchFamily="18" charset="0"/>
                          <a:cs typeface="Times New Roman" panose="02020603050405020304" pitchFamily="18" charset="0"/>
                        </a:rPr>
                        <a:t> BN </a:t>
                      </a:r>
                      <a:r>
                        <a:rPr lang="vi-VN" sz="2300" kern="1200" dirty="0" smtClean="0">
                          <a:effectLst/>
                          <a:latin typeface="Times New Roman" panose="02020603050405020304" pitchFamily="18" charset="0"/>
                          <a:cs typeface="Times New Roman" panose="02020603050405020304" pitchFamily="18" charset="0"/>
                        </a:rPr>
                        <a:t>có ho khạc, sùi bọt hồng không?</a:t>
                      </a:r>
                    </a:p>
                    <a:p>
                      <a:r>
                        <a:rPr lang="en-US" sz="2300" kern="1200" dirty="0" err="1" smtClean="0">
                          <a:effectLst/>
                          <a:latin typeface="Times New Roman" panose="02020603050405020304" pitchFamily="18" charset="0"/>
                          <a:cs typeface="Times New Roman" panose="02020603050405020304" pitchFamily="18" charset="0"/>
                        </a:rPr>
                        <a:t>Nghe</a:t>
                      </a:r>
                      <a:r>
                        <a:rPr lang="en-US" sz="2300" kern="1200" baseline="0" dirty="0" smtClean="0">
                          <a:effectLst/>
                          <a:latin typeface="Times New Roman" panose="02020603050405020304" pitchFamily="18" charset="0"/>
                          <a:cs typeface="Times New Roman" panose="02020603050405020304" pitchFamily="18" charset="0"/>
                        </a:rPr>
                        <a:t> </a:t>
                      </a:r>
                      <a:r>
                        <a:rPr lang="en-US" sz="2300" kern="1200" baseline="0" dirty="0" err="1" smtClean="0">
                          <a:effectLst/>
                          <a:latin typeface="Times New Roman" panose="02020603050405020304" pitchFamily="18" charset="0"/>
                          <a:cs typeface="Times New Roman" panose="02020603050405020304" pitchFamily="18" charset="0"/>
                        </a:rPr>
                        <a:t>tim</a:t>
                      </a:r>
                      <a:r>
                        <a:rPr lang="en-US" sz="2300" kern="1200" baseline="0" dirty="0" smtClean="0">
                          <a:effectLst/>
                          <a:latin typeface="Times New Roman" panose="02020603050405020304" pitchFamily="18" charset="0"/>
                          <a:cs typeface="Times New Roman" panose="02020603050405020304" pitchFamily="18" charset="0"/>
                        </a:rPr>
                        <a:t> </a:t>
                      </a:r>
                      <a:r>
                        <a:rPr lang="en-US" sz="2300" kern="1200" baseline="0" dirty="0" err="1" smtClean="0">
                          <a:effectLst/>
                          <a:latin typeface="Times New Roman" panose="02020603050405020304" pitchFamily="18" charset="0"/>
                          <a:cs typeface="Times New Roman" panose="02020603050405020304" pitchFamily="18" charset="0"/>
                        </a:rPr>
                        <a:t>để</a:t>
                      </a:r>
                      <a:r>
                        <a:rPr lang="en-US" sz="2300" kern="1200" baseline="0" dirty="0" smtClean="0">
                          <a:effectLst/>
                          <a:latin typeface="Times New Roman" panose="02020603050405020304" pitchFamily="18" charset="0"/>
                          <a:cs typeface="Times New Roman" panose="02020603050405020304" pitchFamily="18" charset="0"/>
                        </a:rPr>
                        <a:t> </a:t>
                      </a:r>
                      <a:r>
                        <a:rPr lang="en-US" sz="2300" kern="1200" baseline="0" dirty="0" err="1" smtClean="0">
                          <a:effectLst/>
                          <a:latin typeface="Times New Roman" panose="02020603050405020304" pitchFamily="18" charset="0"/>
                          <a:cs typeface="Times New Roman" panose="02020603050405020304" pitchFamily="18" charset="0"/>
                        </a:rPr>
                        <a:t>xem</a:t>
                      </a:r>
                      <a:r>
                        <a:rPr lang="en-US" sz="2300" kern="1200" baseline="0" dirty="0" smtClean="0">
                          <a:effectLst/>
                          <a:latin typeface="Times New Roman" panose="02020603050405020304" pitchFamily="18" charset="0"/>
                          <a:cs typeface="Times New Roman" panose="02020603050405020304" pitchFamily="18" charset="0"/>
                        </a:rPr>
                        <a:t> </a:t>
                      </a:r>
                      <a:r>
                        <a:rPr lang="en-US" sz="2300" kern="1200" baseline="0" dirty="0" err="1" smtClean="0">
                          <a:effectLst/>
                          <a:latin typeface="Times New Roman" panose="02020603050405020304" pitchFamily="18" charset="0"/>
                          <a:cs typeface="Times New Roman" panose="02020603050405020304" pitchFamily="18" charset="0"/>
                        </a:rPr>
                        <a:t>có</a:t>
                      </a:r>
                      <a:r>
                        <a:rPr lang="en-US" sz="2300" kern="1200" baseline="0" dirty="0" smtClean="0">
                          <a:effectLst/>
                          <a:latin typeface="Times New Roman" panose="02020603050405020304" pitchFamily="18" charset="0"/>
                          <a:cs typeface="Times New Roman" panose="02020603050405020304" pitchFamily="18" charset="0"/>
                        </a:rPr>
                        <a:t> </a:t>
                      </a:r>
                      <a:r>
                        <a:rPr lang="en-US" sz="2300" kern="1200" baseline="0" dirty="0" err="1" smtClean="0">
                          <a:effectLst/>
                          <a:latin typeface="Times New Roman" panose="02020603050405020304" pitchFamily="18" charset="0"/>
                          <a:cs typeface="Times New Roman" panose="02020603050405020304" pitchFamily="18" charset="0"/>
                        </a:rPr>
                        <a:t>rối</a:t>
                      </a:r>
                      <a:r>
                        <a:rPr lang="en-US" sz="2300" kern="1200" baseline="0" dirty="0" smtClean="0">
                          <a:effectLst/>
                          <a:latin typeface="Times New Roman" panose="02020603050405020304" pitchFamily="18" charset="0"/>
                          <a:cs typeface="Times New Roman" panose="02020603050405020304" pitchFamily="18" charset="0"/>
                        </a:rPr>
                        <a:t> </a:t>
                      </a:r>
                      <a:r>
                        <a:rPr lang="en-US" sz="2300" kern="1200" baseline="0" dirty="0" err="1" smtClean="0">
                          <a:effectLst/>
                          <a:latin typeface="Times New Roman" panose="02020603050405020304" pitchFamily="18" charset="0"/>
                          <a:cs typeface="Times New Roman" panose="02020603050405020304" pitchFamily="18" charset="0"/>
                        </a:rPr>
                        <a:t>loạn</a:t>
                      </a:r>
                      <a:r>
                        <a:rPr lang="en-US" sz="2300" kern="1200" baseline="0" dirty="0" smtClean="0">
                          <a:effectLst/>
                          <a:latin typeface="Times New Roman" panose="02020603050405020304" pitchFamily="18" charset="0"/>
                          <a:cs typeface="Times New Roman" panose="02020603050405020304" pitchFamily="18" charset="0"/>
                        </a:rPr>
                        <a:t> </a:t>
                      </a:r>
                      <a:r>
                        <a:rPr lang="en-US" sz="2300" kern="1200" baseline="0" dirty="0" err="1" smtClean="0">
                          <a:effectLst/>
                          <a:latin typeface="Times New Roman" panose="02020603050405020304" pitchFamily="18" charset="0"/>
                          <a:cs typeface="Times New Roman" panose="02020603050405020304" pitchFamily="18" charset="0"/>
                        </a:rPr>
                        <a:t>nhịp</a:t>
                      </a:r>
                      <a:r>
                        <a:rPr lang="en-US" sz="2300" kern="1200" baseline="0" dirty="0" smtClean="0">
                          <a:effectLst/>
                          <a:latin typeface="Times New Roman" panose="02020603050405020304" pitchFamily="18" charset="0"/>
                          <a:cs typeface="Times New Roman" panose="02020603050405020304" pitchFamily="18" charset="0"/>
                        </a:rPr>
                        <a:t> </a:t>
                      </a:r>
                      <a:r>
                        <a:rPr lang="en-US" sz="2300" kern="1200" baseline="0" dirty="0" err="1" smtClean="0">
                          <a:effectLst/>
                          <a:latin typeface="Times New Roman" panose="02020603050405020304" pitchFamily="18" charset="0"/>
                          <a:cs typeface="Times New Roman" panose="02020603050405020304" pitchFamily="18" charset="0"/>
                        </a:rPr>
                        <a:t>tim</a:t>
                      </a:r>
                      <a:r>
                        <a:rPr lang="en-US" sz="2300" kern="1200" baseline="0" dirty="0" smtClean="0">
                          <a:effectLst/>
                          <a:latin typeface="Times New Roman" panose="02020603050405020304" pitchFamily="18" charset="0"/>
                          <a:cs typeface="Times New Roman" panose="02020603050405020304" pitchFamily="18" charset="0"/>
                        </a:rPr>
                        <a:t> </a:t>
                      </a:r>
                      <a:r>
                        <a:rPr lang="en-US" sz="2300" kern="1200" baseline="0" dirty="0" err="1" smtClean="0">
                          <a:effectLst/>
                          <a:latin typeface="Times New Roman" panose="02020603050405020304" pitchFamily="18" charset="0"/>
                          <a:cs typeface="Times New Roman" panose="02020603050405020304" pitchFamily="18" charset="0"/>
                        </a:rPr>
                        <a:t>không</a:t>
                      </a:r>
                      <a:endParaRPr lang="vi-VN" sz="2300" kern="1200" dirty="0" smtClean="0">
                        <a:effectLst/>
                        <a:latin typeface="Times New Roman" panose="02020603050405020304" pitchFamily="18" charset="0"/>
                        <a:cs typeface="Times New Roman" panose="02020603050405020304" pitchFamily="18" charset="0"/>
                      </a:endParaRPr>
                    </a:p>
                    <a:p>
                      <a:r>
                        <a:rPr lang="vi-VN" sz="2300" kern="1200" dirty="0" smtClean="0">
                          <a:effectLst/>
                          <a:latin typeface="Times New Roman" panose="02020603050405020304" pitchFamily="18" charset="0"/>
                          <a:cs typeface="Times New Roman" panose="02020603050405020304" pitchFamily="18" charset="0"/>
                        </a:rPr>
                        <a:t>Đo lượng nước tiểu.</a:t>
                      </a:r>
                      <a:endParaRPr lang="en-US" sz="2300" kern="1200" dirty="0" smtClean="0">
                        <a:effectLst/>
                        <a:latin typeface="Times New Roman" panose="02020603050405020304" pitchFamily="18" charset="0"/>
                        <a:cs typeface="Times New Roman" panose="02020603050405020304" pitchFamily="18" charset="0"/>
                      </a:endParaRPr>
                    </a:p>
                    <a:p>
                      <a:r>
                        <a:rPr lang="en-US" sz="2300" kern="1200" dirty="0" smtClean="0">
                          <a:effectLst/>
                          <a:latin typeface="Times New Roman" panose="02020603050405020304" pitchFamily="18" charset="0"/>
                          <a:cs typeface="Times New Roman" panose="02020603050405020304" pitchFamily="18" charset="0"/>
                        </a:rPr>
                        <a:t>Theo</a:t>
                      </a:r>
                      <a:r>
                        <a:rPr lang="en-US" sz="2300" kern="1200" baseline="0" dirty="0" smtClean="0">
                          <a:effectLst/>
                          <a:latin typeface="Times New Roman" panose="02020603050405020304" pitchFamily="18" charset="0"/>
                          <a:cs typeface="Times New Roman" panose="02020603050405020304" pitchFamily="18" charset="0"/>
                        </a:rPr>
                        <a:t> </a:t>
                      </a:r>
                      <a:r>
                        <a:rPr lang="en-US" sz="2300" kern="1200" baseline="0" dirty="0" err="1" smtClean="0">
                          <a:effectLst/>
                          <a:latin typeface="Times New Roman" panose="02020603050405020304" pitchFamily="18" charset="0"/>
                          <a:cs typeface="Times New Roman" panose="02020603050405020304" pitchFamily="18" charset="0"/>
                        </a:rPr>
                        <a:t>dõi</a:t>
                      </a:r>
                      <a:r>
                        <a:rPr lang="vi-VN" sz="2300" kern="1200" dirty="0" smtClean="0">
                          <a:effectLst/>
                          <a:latin typeface="Times New Roman" panose="02020603050405020304" pitchFamily="18" charset="0"/>
                          <a:cs typeface="Times New Roman" panose="02020603050405020304" pitchFamily="18" charset="0"/>
                        </a:rPr>
                        <a:t> liều l</a:t>
                      </a:r>
                      <a:r>
                        <a:rPr lang="en-US" sz="2300" kern="1200" dirty="0" err="1" smtClean="0">
                          <a:effectLst/>
                          <a:latin typeface="Times New Roman" panose="02020603050405020304" pitchFamily="18" charset="0"/>
                          <a:cs typeface="Times New Roman" panose="02020603050405020304" pitchFamily="18" charset="0"/>
                        </a:rPr>
                        <a:t>ượng</a:t>
                      </a:r>
                      <a:r>
                        <a:rPr lang="vi-VN" sz="2300" kern="1200" dirty="0" smtClean="0">
                          <a:effectLst/>
                          <a:latin typeface="Times New Roman" panose="02020603050405020304" pitchFamily="18" charset="0"/>
                          <a:cs typeface="Times New Roman" panose="02020603050405020304" pitchFamily="18" charset="0"/>
                        </a:rPr>
                        <a:t> oxy</a:t>
                      </a:r>
                      <a:r>
                        <a:rPr lang="en-US" sz="2300" kern="1200" dirty="0" smtClean="0">
                          <a:effectLst/>
                          <a:latin typeface="Times New Roman" panose="02020603050405020304" pitchFamily="18" charset="0"/>
                          <a:cs typeface="Times New Roman" panose="02020603050405020304" pitchFamily="18" charset="0"/>
                        </a:rPr>
                        <a:t>.</a:t>
                      </a:r>
                      <a:r>
                        <a:rPr lang="vi-VN" sz="2300" kern="1200" dirty="0" smtClean="0">
                          <a:effectLst/>
                          <a:latin typeface="Times New Roman" panose="02020603050405020304" pitchFamily="18" charset="0"/>
                          <a:cs typeface="Times New Roman" panose="02020603050405020304" pitchFamily="18" charset="0"/>
                        </a:rPr>
                        <a:t> </a:t>
                      </a:r>
                    </a:p>
                    <a:p>
                      <a:r>
                        <a:rPr lang="vi-VN" sz="2300" kern="1200" dirty="0" smtClean="0">
                          <a:effectLst/>
                          <a:latin typeface="Times New Roman" panose="02020603050405020304" pitchFamily="18" charset="0"/>
                          <a:cs typeface="Times New Roman" panose="02020603050405020304" pitchFamily="18" charset="0"/>
                        </a:rPr>
                        <a:t>Giáo dục sức khoẻ:</a:t>
                      </a:r>
                    </a:p>
                    <a:p>
                      <a:r>
                        <a:rPr lang="vi-VN" sz="2300" kern="1200" dirty="0" smtClean="0">
                          <a:effectLst/>
                          <a:latin typeface="Times New Roman" panose="02020603050405020304" pitchFamily="18" charset="0"/>
                          <a:cs typeface="Times New Roman" panose="02020603050405020304" pitchFamily="18" charset="0"/>
                        </a:rPr>
                        <a:t>Bệnh nhân cần phải biết được các nguyên nhân, các yếu tố thuận lợi gây cơn phù phổi cấp và cách dự phòng.</a:t>
                      </a:r>
                    </a:p>
                    <a:p>
                      <a:r>
                        <a:rPr lang="vi-VN" sz="2300" kern="1200" dirty="0" smtClean="0">
                          <a:effectLst/>
                          <a:latin typeface="Times New Roman" panose="02020603050405020304" pitchFamily="18" charset="0"/>
                          <a:cs typeface="Times New Roman" panose="02020603050405020304" pitchFamily="18" charset="0"/>
                        </a:rPr>
                        <a:t>Cách phát hiện các triệu chứng của cơn phù phổi.</a:t>
                      </a:r>
                      <a:endParaRPr lang="vi-VN" sz="2300" b="0" i="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65138" indent="0">
                        <a:tabLst>
                          <a:tab pos="465138" algn="l"/>
                        </a:tabLst>
                      </a:pPr>
                      <a:endParaRPr lang="en-US" sz="23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43329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4562"/>
          </a:xfrm>
          <a:solidFill>
            <a:srgbClr val="002060"/>
          </a:solidFill>
        </p:spPr>
        <p:txBody>
          <a:bodyPr/>
          <a:lstStyle/>
          <a:p>
            <a:r>
              <a:rPr lang="en-US" b="1" smtClean="0">
                <a:solidFill>
                  <a:schemeClr val="bg1"/>
                </a:solidFill>
                <a:latin typeface="Times New Roman" pitchFamily="18" charset="0"/>
                <a:cs typeface="Times New Roman" pitchFamily="18" charset="0"/>
              </a:rPr>
              <a:t>MỤC TIÊU</a:t>
            </a:r>
            <a:endParaRPr lang="en-US" b="1">
              <a:solidFill>
                <a:schemeClr val="bg1"/>
              </a:solidFill>
              <a:latin typeface="Times New Roman" pitchFamily="18" charset="0"/>
              <a:cs typeface="Times New Roman" pitchFamily="18" charset="0"/>
            </a:endParaRPr>
          </a:p>
        </p:txBody>
      </p:sp>
      <p:grpSp>
        <p:nvGrpSpPr>
          <p:cNvPr id="13" name="Group 12"/>
          <p:cNvGrpSpPr/>
          <p:nvPr/>
        </p:nvGrpSpPr>
        <p:grpSpPr>
          <a:xfrm>
            <a:off x="228600" y="1405961"/>
            <a:ext cx="8773954" cy="4654124"/>
            <a:chOff x="1498600" y="1116740"/>
            <a:chExt cx="6968300" cy="4366440"/>
          </a:xfrm>
        </p:grpSpPr>
        <p:sp>
          <p:nvSpPr>
            <p:cNvPr id="4" name="Title 7"/>
            <p:cNvSpPr txBox="1">
              <a:spLocks/>
            </p:cNvSpPr>
            <p:nvPr/>
          </p:nvSpPr>
          <p:spPr>
            <a:xfrm>
              <a:off x="2886899" y="1183976"/>
              <a:ext cx="5580001" cy="548628"/>
            </a:xfrm>
            <a:prstGeom prst="rect">
              <a:avLst/>
            </a:prstGeom>
          </p:spPr>
          <p:txBody>
            <a:bodyPr wrap="square">
              <a:sp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3200" b="1" dirty="0" smtClean="0">
                <a:solidFill>
                  <a:schemeClr val="accent1">
                    <a:lumMod val="75000"/>
                  </a:schemeClr>
                </a:solidFill>
                <a:latin typeface="Times New Roman" pitchFamily="18" charset="0"/>
                <a:cs typeface="Times New Roman" pitchFamily="18" charset="0"/>
              </a:endParaRPr>
            </a:p>
          </p:txBody>
        </p:sp>
        <p:sp>
          <p:nvSpPr>
            <p:cNvPr id="5" name="Rectangle 19"/>
            <p:cNvSpPr/>
            <p:nvPr/>
          </p:nvSpPr>
          <p:spPr>
            <a:xfrm rot="20876844">
              <a:off x="1549350" y="1116740"/>
              <a:ext cx="1162809" cy="126060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17500" dist="38100" dir="8100000" sx="101000" sy="101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6600" b="1" dirty="0">
                  <a:solidFill>
                    <a:schemeClr val="accent1">
                      <a:lumMod val="75000"/>
                    </a:schemeClr>
                  </a:solidFill>
                  <a:latin typeface="Bradley Hand ITC" pitchFamily="66" charset="0"/>
                  <a:cs typeface="Arial" pitchFamily="34" charset="0"/>
                </a:rPr>
                <a:t>1</a:t>
              </a:r>
            </a:p>
          </p:txBody>
        </p:sp>
        <p:sp>
          <p:nvSpPr>
            <p:cNvPr id="6" name="Title 7"/>
            <p:cNvSpPr txBox="1">
              <a:spLocks/>
            </p:cNvSpPr>
            <p:nvPr/>
          </p:nvSpPr>
          <p:spPr>
            <a:xfrm>
              <a:off x="2999603" y="2286000"/>
              <a:ext cx="5382396" cy="606380"/>
            </a:xfrm>
            <a:prstGeom prst="rect">
              <a:avLst/>
            </a:prstGeom>
          </p:spPr>
          <p:txBody>
            <a:bodyPr wrap="square">
              <a:sp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3600" b="1" dirty="0" smtClean="0">
                <a:solidFill>
                  <a:schemeClr val="accent1">
                    <a:lumMod val="75000"/>
                  </a:schemeClr>
                </a:solidFill>
                <a:latin typeface="Times New Roman" pitchFamily="18" charset="0"/>
                <a:cs typeface="Times New Roman" pitchFamily="18" charset="0"/>
              </a:endParaRPr>
            </a:p>
          </p:txBody>
        </p:sp>
        <p:sp>
          <p:nvSpPr>
            <p:cNvPr id="7" name="Rectangle 19"/>
            <p:cNvSpPr/>
            <p:nvPr/>
          </p:nvSpPr>
          <p:spPr>
            <a:xfrm rot="905451">
              <a:off x="1498600" y="2344738"/>
              <a:ext cx="1190625" cy="120967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DB6AEA"/>
            </a:solidFill>
            <a:ln>
              <a:noFill/>
            </a:ln>
            <a:effectLst>
              <a:outerShdw blurRad="317500" dist="38100" dir="8100000" sx="101000" sy="101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6600" b="1" dirty="0">
                  <a:solidFill>
                    <a:schemeClr val="accent1">
                      <a:lumMod val="75000"/>
                    </a:schemeClr>
                  </a:solidFill>
                  <a:latin typeface="Bradley Hand ITC" pitchFamily="66" charset="0"/>
                  <a:cs typeface="Arial" pitchFamily="34" charset="0"/>
                </a:rPr>
                <a:t>2</a:t>
              </a:r>
            </a:p>
          </p:txBody>
        </p:sp>
        <p:sp>
          <p:nvSpPr>
            <p:cNvPr id="8" name="Rectangle 19"/>
            <p:cNvSpPr/>
            <p:nvPr/>
          </p:nvSpPr>
          <p:spPr>
            <a:xfrm rot="20824412">
              <a:off x="1579563" y="3560763"/>
              <a:ext cx="1319212" cy="124142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FC000"/>
            </a:solidFill>
            <a:ln>
              <a:noFill/>
            </a:ln>
            <a:effectLst>
              <a:outerShdw blurRad="317500" dist="38100" dir="8100000" sx="101000" sy="101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6600" b="1" dirty="0">
                  <a:solidFill>
                    <a:schemeClr val="accent1">
                      <a:lumMod val="75000"/>
                    </a:schemeClr>
                  </a:solidFill>
                  <a:latin typeface="Bradley Hand ITC" pitchFamily="66" charset="0"/>
                  <a:cs typeface="Arial" pitchFamily="34" charset="0"/>
                </a:rPr>
                <a:t>3</a:t>
              </a:r>
            </a:p>
          </p:txBody>
        </p:sp>
        <p:sp>
          <p:nvSpPr>
            <p:cNvPr id="10" name="Title 7"/>
            <p:cNvSpPr txBox="1">
              <a:spLocks/>
            </p:cNvSpPr>
            <p:nvPr/>
          </p:nvSpPr>
          <p:spPr>
            <a:xfrm>
              <a:off x="3200400" y="4876800"/>
              <a:ext cx="5257800" cy="606380"/>
            </a:xfrm>
            <a:prstGeom prst="rect">
              <a:avLst/>
            </a:prstGeom>
          </p:spPr>
          <p:txBody>
            <a:bodyPr>
              <a:sp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3600" b="1" dirty="0" smtClean="0">
                <a:solidFill>
                  <a:schemeClr val="accent1">
                    <a:lumMod val="75000"/>
                  </a:schemeClr>
                </a:solidFill>
                <a:latin typeface="Times New Roman" pitchFamily="18" charset="0"/>
                <a:cs typeface="Times New Roman" pitchFamily="18" charset="0"/>
              </a:endParaRPr>
            </a:p>
          </p:txBody>
        </p:sp>
        <p:sp>
          <p:nvSpPr>
            <p:cNvPr id="11" name="Title 7"/>
            <p:cNvSpPr txBox="1">
              <a:spLocks/>
            </p:cNvSpPr>
            <p:nvPr/>
          </p:nvSpPr>
          <p:spPr>
            <a:xfrm>
              <a:off x="3124200" y="3505200"/>
              <a:ext cx="5105400" cy="664130"/>
            </a:xfrm>
            <a:prstGeom prst="rect">
              <a:avLst/>
            </a:prstGeom>
          </p:spPr>
          <p:txBody>
            <a:bodyPr>
              <a:sp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000" b="1" dirty="0" smtClean="0">
                <a:solidFill>
                  <a:schemeClr val="accent1">
                    <a:lumMod val="75000"/>
                  </a:schemeClr>
                </a:solidFill>
                <a:latin typeface="Times New Roman" pitchFamily="18" charset="0"/>
                <a:cs typeface="Times New Roman" pitchFamily="18" charset="0"/>
              </a:endParaRPr>
            </a:p>
          </p:txBody>
        </p:sp>
      </p:grpSp>
      <p:sp>
        <p:nvSpPr>
          <p:cNvPr id="3" name="TextBox 2"/>
          <p:cNvSpPr txBox="1"/>
          <p:nvPr/>
        </p:nvSpPr>
        <p:spPr>
          <a:xfrm>
            <a:off x="2371377" y="1464729"/>
            <a:ext cx="6239223" cy="1077218"/>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nghĩa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nguyên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bệnh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cấp</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371377" y="2597249"/>
            <a:ext cx="6332387" cy="1384995"/>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triệu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chẩn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đoán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biệt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hướng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bệnh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phù</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phổi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a:t>
            </a:r>
          </a:p>
        </p:txBody>
      </p:sp>
      <p:sp>
        <p:nvSpPr>
          <p:cNvPr id="14" name="TextBox 13"/>
          <p:cNvSpPr txBox="1"/>
          <p:nvPr/>
        </p:nvSpPr>
        <p:spPr>
          <a:xfrm>
            <a:off x="2382193" y="3982244"/>
            <a:ext cx="6631177" cy="1077218"/>
          </a:xfrm>
          <a:prstGeom prst="rect">
            <a:avLst/>
          </a:prstGeom>
          <a:noFill/>
        </p:spPr>
        <p:txBody>
          <a:bodyPr wrap="square" rtlCol="0">
            <a:spAutoFit/>
          </a:bodyPr>
          <a:lstStyle/>
          <a:p>
            <a:pPr algn="just"/>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kế</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sóc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bệnh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cấp</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436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down)">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barn(inVertical)">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002060"/>
          </a:solidFill>
        </p:spPr>
        <p:txBody>
          <a:bodyPr/>
          <a:lstStyle/>
          <a:p>
            <a:r>
              <a:rPr lang="en-US" b="1" dirty="0" smtClean="0">
                <a:solidFill>
                  <a:schemeClr val="bg1"/>
                </a:solidFill>
                <a:latin typeface="Times New Roman" pitchFamily="18" charset="0"/>
                <a:cs typeface="Times New Roman" pitchFamily="18" charset="0"/>
              </a:rPr>
              <a:t>THẢO LUẬN </a:t>
            </a:r>
            <a:endParaRPr lang="en-US"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vi-VN"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Nguyễn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Thị</a:t>
            </a:r>
            <a:r>
              <a:rPr lang="en-US" dirty="0" smtClean="0">
                <a:latin typeface="Times New Roman" panose="02020603050405020304" pitchFamily="18" charset="0"/>
                <a:cs typeface="Times New Roman" panose="02020603050405020304" pitchFamily="18" charset="0"/>
              </a:rPr>
              <a:t> A, 68 </a:t>
            </a:r>
            <a:r>
              <a:rPr lang="en-US" dirty="0" err="1" smtClean="0">
                <a:latin typeface="Times New Roman" panose="02020603050405020304" pitchFamily="18" charset="0"/>
                <a:cs typeface="Times New Roman" panose="02020603050405020304" pitchFamily="18" charset="0"/>
              </a:rPr>
              <a:t>tuổi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thở</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dữ</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dội</a:t>
            </a:r>
            <a:r>
              <a:rPr lang="en-US" dirty="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HA = 130/80 mmHg</a:t>
            </a:r>
          </a:p>
          <a:p>
            <a:pPr marL="0" indent="0">
              <a:buNone/>
            </a:pPr>
            <a:r>
              <a:rPr lang="en-US" dirty="0" err="1">
                <a:latin typeface="Times New Roman" panose="02020603050405020304" pitchFamily="18" charset="0"/>
                <a:cs typeface="Times New Roman" panose="02020603050405020304" pitchFamily="18" charset="0"/>
              </a:rPr>
              <a:t>P</a:t>
            </a:r>
            <a:r>
              <a:rPr lang="en-US" dirty="0" err="1" smtClean="0">
                <a:latin typeface="Times New Roman" panose="02020603050405020304" pitchFamily="18" charset="0"/>
                <a:cs typeface="Times New Roman" panose="02020603050405020304" pitchFamily="18" charset="0"/>
              </a:rPr>
              <a:t>hổi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tràn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ngập</a:t>
            </a:r>
            <a:r>
              <a:rPr lang="en-US" dirty="0" smtClean="0">
                <a:latin typeface="Times New Roman" panose="02020603050405020304" pitchFamily="18" charset="0"/>
                <a:cs typeface="Times New Roman" panose="02020603050405020304" pitchFamily="18" charset="0"/>
              </a:rPr>
              <a:t> rale </a:t>
            </a:r>
            <a:r>
              <a:rPr lang="en-US" dirty="0" err="1" smtClean="0">
                <a:latin typeface="Times New Roman" panose="02020603050405020304" pitchFamily="18" charset="0"/>
                <a:cs typeface="Times New Roman" panose="02020603050405020304" pitchFamily="18" charset="0"/>
              </a:rPr>
              <a:t>ẩm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ít</a:t>
            </a:r>
            <a:r>
              <a:rPr lang="en-US" dirty="0" smtClean="0">
                <a:latin typeface="Times New Roman" panose="02020603050405020304" pitchFamily="18" charset="0"/>
                <a:cs typeface="Times New Roman" panose="02020603050405020304" pitchFamily="18" charset="0"/>
              </a:rPr>
              <a:t> ran </a:t>
            </a:r>
            <a:r>
              <a:rPr lang="en-US" dirty="0" err="1" smtClean="0">
                <a:latin typeface="Times New Roman" panose="02020603050405020304" pitchFamily="18" charset="0"/>
                <a:cs typeface="Times New Roman" panose="02020603050405020304" pitchFamily="18" charset="0"/>
              </a:rPr>
              <a:t>nổ</a:t>
            </a:r>
            <a:r>
              <a:rPr lang="en-US" dirty="0" smtClean="0">
                <a:latin typeface="Times New Roman" panose="02020603050405020304" pitchFamily="18" charset="0"/>
                <a:cs typeface="Times New Roman" panose="02020603050405020304" pitchFamily="18" charset="0"/>
              </a:rPr>
              <a:t>, co </a:t>
            </a:r>
            <a:r>
              <a:rPr lang="en-US" dirty="0" err="1" smtClean="0">
                <a:latin typeface="Times New Roman" panose="02020603050405020304" pitchFamily="18" charset="0"/>
                <a:cs typeface="Times New Roman" panose="02020603050405020304" pitchFamily="18" charset="0"/>
              </a:rPr>
              <a:t>kéo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phụ</a:t>
            </a:r>
            <a:endParaRPr lang="en-US" dirty="0" smtClean="0">
              <a:latin typeface="Times New Roman" panose="02020603050405020304" pitchFamily="18" charset="0"/>
              <a:cs typeface="Times New Roman" panose="02020603050405020304" pitchFamily="18" charset="0"/>
            </a:endParaRPr>
          </a:p>
          <a:p>
            <a:pPr marL="0" indent="0">
              <a:buNone/>
            </a:pPr>
            <a:r>
              <a:rPr lang="en-US" dirty="0" err="1">
                <a:latin typeface="Times New Roman" panose="02020603050405020304" pitchFamily="18" charset="0"/>
                <a:cs typeface="Times New Roman" panose="02020603050405020304" pitchFamily="18" charset="0"/>
              </a:rPr>
              <a:t>K</a:t>
            </a:r>
            <a:r>
              <a:rPr lang="en-US" dirty="0" err="1" smtClean="0">
                <a:latin typeface="Times New Roman" panose="02020603050405020304" pitchFamily="18" charset="0"/>
                <a:cs typeface="Times New Roman" panose="02020603050405020304" pitchFamily="18" charset="0"/>
              </a:rPr>
              <a:t>hó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thở</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nhiều</a:t>
            </a:r>
            <a:r>
              <a:rPr lang="en-US" dirty="0" smtClean="0">
                <a:latin typeface="Times New Roman" panose="02020603050405020304" pitchFamily="18" charset="0"/>
                <a:cs typeface="Times New Roman" panose="02020603050405020304" pitchFamily="18" charset="0"/>
              </a:rPr>
              <a:t>, ho </a:t>
            </a:r>
            <a:r>
              <a:rPr lang="en-US" dirty="0" err="1" smtClean="0">
                <a:latin typeface="Times New Roman" panose="02020603050405020304" pitchFamily="18" charset="0"/>
                <a:cs typeface="Times New Roman" panose="02020603050405020304" pitchFamily="18" charset="0"/>
              </a:rPr>
              <a:t>khạc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bọt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hồng</a:t>
            </a:r>
            <a:r>
              <a:rPr lang="en-US" dirty="0" smtClean="0">
                <a:latin typeface="Times New Roman" panose="02020603050405020304" pitchFamily="18" charset="0"/>
                <a:cs typeface="Times New Roman" panose="02020603050405020304" pitchFamily="18" charset="0"/>
              </a:rPr>
              <a:t>, SpO</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=70%.</a:t>
            </a:r>
          </a:p>
          <a:p>
            <a:pPr marL="0" indent="0">
              <a:buNone/>
            </a:pPr>
            <a:r>
              <a:rPr lang="en-US" dirty="0" smtClean="0">
                <a:latin typeface="Times New Roman" panose="02020603050405020304" pitchFamily="18" charset="0"/>
                <a:cs typeface="Times New Roman" panose="02020603050405020304" pitchFamily="18" charset="0"/>
              </a:rPr>
              <a:t>ECG: ST </a:t>
            </a:r>
            <a:r>
              <a:rPr lang="en-US" dirty="0" err="1" smtClean="0">
                <a:latin typeface="Times New Roman" panose="02020603050405020304" pitchFamily="18" charset="0"/>
                <a:cs typeface="Times New Roman" panose="02020603050405020304" pitchFamily="18" charset="0"/>
              </a:rPr>
              <a:t>chênh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xuống</a:t>
            </a:r>
            <a:r>
              <a:rPr lang="en-US" dirty="0" smtClean="0">
                <a:latin typeface="Times New Roman" panose="02020603050405020304" pitchFamily="18" charset="0"/>
                <a:cs typeface="Times New Roman" panose="02020603050405020304" pitchFamily="18" charset="0"/>
              </a:rPr>
              <a:t> 3mm ở D2, D3, AVF.</a:t>
            </a:r>
          </a:p>
          <a:p>
            <a:pPr marL="0" indent="0">
              <a:buNone/>
            </a:pPr>
            <a:r>
              <a:rPr lang="en-US" dirty="0" err="1" smtClean="0">
                <a:latin typeface="Times New Roman" panose="02020603050405020304" pitchFamily="18" charset="0"/>
                <a:cs typeface="Times New Roman" panose="02020603050405020304" pitchFamily="18" charset="0"/>
              </a:rPr>
              <a:t>Nhịp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nhĩ</a:t>
            </a:r>
            <a:r>
              <a:rPr lang="en-US" dirty="0" smtClean="0">
                <a:latin typeface="Times New Roman" panose="02020603050405020304" pitchFamily="18" charset="0"/>
                <a:cs typeface="Times New Roman" panose="02020603050405020304" pitchFamily="18" charset="0"/>
              </a:rPr>
              <a:t> 108 </a:t>
            </a:r>
            <a:r>
              <a:rPr lang="en-US" dirty="0" err="1" smtClean="0">
                <a:latin typeface="Times New Roman" panose="02020603050405020304" pitchFamily="18" charset="0"/>
                <a:cs typeface="Times New Roman" panose="02020603050405020304" pitchFamily="18" charset="0"/>
              </a:rPr>
              <a:t>lần</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phút</a:t>
            </a:r>
            <a:r>
              <a:rPr lang="en-US" dirty="0" smtClean="0">
                <a:latin typeface="Times New Roman" panose="02020603050405020304" pitchFamily="18" charset="0"/>
                <a:cs typeface="Times New Roman" panose="02020603050405020304" pitchFamily="18" charset="0"/>
              </a:rPr>
              <a:t>.</a:t>
            </a:r>
          </a:p>
          <a:p>
            <a:pPr marL="0" indent="0">
              <a:buNone/>
            </a:pPr>
            <a:r>
              <a:rPr lang="en-US" b="1" dirty="0" err="1" smtClean="0">
                <a:latin typeface="Times New Roman" panose="02020603050405020304" pitchFamily="18" charset="0"/>
                <a:cs typeface="Times New Roman" panose="02020603050405020304" pitchFamily="18" charset="0"/>
              </a:rPr>
              <a:t>Chẩn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đoán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Phù</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phổi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cấp</a:t>
            </a:r>
            <a:r>
              <a:rPr lang="en-US" b="1" dirty="0" smtClean="0">
                <a:latin typeface="Times New Roman" panose="02020603050405020304" pitchFamily="18" charset="0"/>
                <a:cs typeface="Times New Roman" panose="02020603050405020304" pitchFamily="18" charset="0"/>
              </a:rPr>
              <a:t> do </a:t>
            </a:r>
            <a:r>
              <a:rPr lang="en-US" b="1" dirty="0" err="1" smtClean="0">
                <a:latin typeface="Times New Roman" panose="02020603050405020304" pitchFamily="18" charset="0"/>
                <a:cs typeface="Times New Roman" panose="02020603050405020304" pitchFamily="18" charset="0"/>
              </a:rPr>
              <a:t>nhồi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máu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cơ</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tim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cấp</a:t>
            </a:r>
            <a:r>
              <a:rPr lang="en-US" b="1" dirty="0" smtClean="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209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err="1" smtClean="0">
                <a:latin typeface="Times New Roman" panose="02020603050405020304" pitchFamily="18" charset="0"/>
                <a:cs typeface="Times New Roman" panose="02020603050405020304" pitchFamily="18" charset="0"/>
              </a:rPr>
              <a:t>Xử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trí</a:t>
            </a:r>
            <a:r>
              <a:rPr lang="en-US" dirty="0" smtClean="0">
                <a:latin typeface="Times New Roman" panose="02020603050405020304" pitchFamily="18" charset="0"/>
                <a:cs typeface="Times New Roman" panose="02020603050405020304" pitchFamily="18" charset="0"/>
              </a:rPr>
              <a:t>:</a:t>
            </a:r>
          </a:p>
          <a:p>
            <a:pPr>
              <a:buFontTx/>
              <a:buChar char="-"/>
            </a:pPr>
            <a:r>
              <a:rPr lang="en-US" dirty="0" smtClean="0">
                <a:latin typeface="Times New Roman" panose="02020603050405020304" pitchFamily="18" charset="0"/>
                <a:cs typeface="Times New Roman" panose="02020603050405020304" pitchFamily="18" charset="0"/>
              </a:rPr>
              <a:t>Cho BN </a:t>
            </a:r>
            <a:r>
              <a:rPr lang="en-US" dirty="0" err="1" smtClean="0">
                <a:latin typeface="Times New Roman" panose="02020603050405020304" pitchFamily="18" charset="0"/>
                <a:cs typeface="Times New Roman" panose="02020603050405020304" pitchFamily="18" charset="0"/>
              </a:rPr>
              <a:t>ngồi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thẳng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buông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thõng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giường</a:t>
            </a:r>
            <a:r>
              <a:rPr lang="en-US" dirty="0" smtClean="0">
                <a:latin typeface="Times New Roman" panose="02020603050405020304" pitchFamily="18" charset="0"/>
                <a:cs typeface="Times New Roman" panose="02020603050405020304" pitchFamily="18" charset="0"/>
              </a:rPr>
              <a:t>.</a:t>
            </a:r>
          </a:p>
          <a:p>
            <a:pPr>
              <a:buFontTx/>
              <a:buChar char="-"/>
            </a:pPr>
            <a:r>
              <a:rPr lang="en-US" dirty="0" err="1" smtClean="0">
                <a:latin typeface="Times New Roman" panose="02020603050405020304" pitchFamily="18" charset="0"/>
                <a:cs typeface="Times New Roman" panose="02020603050405020304" pitchFamily="18" charset="0"/>
              </a:rPr>
              <a:t>Thở</a:t>
            </a:r>
            <a:r>
              <a:rPr lang="en-US" dirty="0" smtClean="0">
                <a:latin typeface="Times New Roman" panose="02020603050405020304" pitchFamily="18" charset="0"/>
                <a:cs typeface="Times New Roman" panose="02020603050405020304" pitchFamily="18" charset="0"/>
              </a:rPr>
              <a:t> O</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4 </a:t>
            </a:r>
            <a:r>
              <a:rPr lang="en-US" dirty="0" err="1" smtClean="0">
                <a:latin typeface="Times New Roman" panose="02020603050405020304" pitchFamily="18" charset="0"/>
                <a:cs typeface="Times New Roman" panose="02020603050405020304" pitchFamily="18" charset="0"/>
              </a:rPr>
              <a:t>lít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phút</a:t>
            </a:r>
            <a:r>
              <a:rPr lang="en-US" dirty="0" smtClean="0">
                <a:latin typeface="Times New Roman" panose="02020603050405020304" pitchFamily="18" charset="0"/>
                <a:cs typeface="Times New Roman" panose="02020603050405020304" pitchFamily="18" charset="0"/>
              </a:rPr>
              <a:t>.</a:t>
            </a:r>
          </a:p>
          <a:p>
            <a:pPr>
              <a:buFontTx/>
              <a:buChar char="-"/>
            </a:pPr>
            <a:r>
              <a:rPr lang="en-US" dirty="0" err="1" smtClean="0">
                <a:latin typeface="Times New Roman" panose="02020603050405020304" pitchFamily="18" charset="0"/>
                <a:cs typeface="Times New Roman" panose="02020603050405020304" pitchFamily="18" charset="0"/>
              </a:rPr>
              <a:t>Giảm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bằng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morphin</a:t>
            </a:r>
            <a:endParaRPr lang="en-US" dirty="0" smtClean="0">
              <a:latin typeface="Times New Roman" panose="02020603050405020304" pitchFamily="18" charset="0"/>
              <a:cs typeface="Times New Roman" panose="02020603050405020304" pitchFamily="18" charset="0"/>
            </a:endParaRPr>
          </a:p>
          <a:p>
            <a:pPr>
              <a:buFontTx/>
              <a:buChar char="-"/>
            </a:pPr>
            <a:r>
              <a:rPr lang="en-US" dirty="0" err="1" smtClean="0">
                <a:latin typeface="Times New Roman" panose="02020603050405020304" pitchFamily="18" charset="0"/>
                <a:cs typeface="Times New Roman" panose="02020603050405020304" pitchFamily="18" charset="0"/>
              </a:rPr>
              <a:t>Dùng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thuốc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tiểu</a:t>
            </a:r>
            <a:r>
              <a:rPr lang="en-US" dirty="0" smtClean="0">
                <a:latin typeface="Times New Roman" panose="02020603050405020304" pitchFamily="18" charset="0"/>
                <a:cs typeface="Times New Roman" panose="02020603050405020304" pitchFamily="18" charset="0"/>
              </a:rPr>
              <a:t> Lasix</a:t>
            </a:r>
          </a:p>
          <a:p>
            <a:pPr>
              <a:buFontTx/>
              <a:buChar char="-"/>
            </a:pPr>
            <a:endParaRPr lang="en-US"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0" y="0"/>
            <a:ext cx="9144000" cy="1143000"/>
          </a:xfrm>
          <a:prstGeom prst="rect">
            <a:avLst/>
          </a:prstGeom>
          <a:solidFill>
            <a:srgbClr val="00206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latin typeface="Times New Roman" pitchFamily="18" charset="0"/>
                <a:cs typeface="Times New Roman" pitchFamily="18" charset="0"/>
              </a:rPr>
              <a:t>THẢO LUẬN </a:t>
            </a:r>
            <a:endParaRPr lang="en-US"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7523202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a:p>
        </p:txBody>
      </p:sp>
      <p:sp>
        <p:nvSpPr>
          <p:cNvPr id="31747" name="Rectangle 3"/>
          <p:cNvSpPr>
            <a:spLocks noGrp="1" noChangeArrowheads="1"/>
          </p:cNvSpPr>
          <p:nvPr>
            <p:ph type="body" idx="1"/>
          </p:nvPr>
        </p:nvSpPr>
        <p:spPr/>
        <p:txBody>
          <a:bodyPr/>
          <a:lstStyle/>
          <a:p>
            <a:endParaRPr lang="en-US"/>
          </a:p>
        </p:txBody>
      </p:sp>
      <p:pic>
        <p:nvPicPr>
          <p:cNvPr id="31748" name="Picture 4" descr="002106bg7fr7vx"/>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81020" y="4646474"/>
            <a:ext cx="6981976" cy="1754326"/>
          </a:xfrm>
          <a:prstGeom prst="rect">
            <a:avLst/>
          </a:prstGeom>
          <a:noFill/>
        </p:spPr>
        <p:txBody>
          <a:bodyPr wrap="non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Cảm ơn thầy và các bạn</a:t>
            </a:r>
          </a:p>
          <a:p>
            <a:pPr algn="ctr"/>
            <a:r>
              <a:rPr lang="en-US" sz="54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đã lắng nghe!</a:t>
            </a:r>
            <a:endParaRPr lang="en-US"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78386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002060"/>
          </a:solidFill>
        </p:spPr>
        <p:txBody>
          <a:bodyPr/>
          <a:lstStyle/>
          <a:p>
            <a:r>
              <a:rPr lang="en-US" b="1" smtClean="0">
                <a:solidFill>
                  <a:schemeClr val="bg1"/>
                </a:solidFill>
                <a:latin typeface="Times New Roman" pitchFamily="18" charset="0"/>
                <a:cs typeface="Times New Roman" pitchFamily="18" charset="0"/>
              </a:rPr>
              <a:t>NỘI DUNG</a:t>
            </a:r>
            <a:endParaRPr lang="en-US" b="1">
              <a:solidFill>
                <a:schemeClr val="bg1"/>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3279191"/>
              </p:ext>
            </p:extLst>
          </p:nvPr>
        </p:nvGraphicFramePr>
        <p:xfrm>
          <a:off x="0" y="1295400"/>
          <a:ext cx="9144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9511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graphicEl>
                                              <a:dgm id="{18A2D851-CE70-427B-A432-81542FD01A85}"/>
                                            </p:graphicEl>
                                          </p:spTgt>
                                        </p:tgtEl>
                                        <p:attrNameLst>
                                          <p:attrName>style.visibility</p:attrName>
                                        </p:attrNameLst>
                                      </p:cBhvr>
                                      <p:to>
                                        <p:strVal val="visible"/>
                                      </p:to>
                                    </p:set>
                                    <p:animEffect transition="in" filter="randombar(horizontal)">
                                      <p:cBhvr>
                                        <p:cTn id="7" dur="500"/>
                                        <p:tgtEl>
                                          <p:spTgt spid="4">
                                            <p:graphicEl>
                                              <a:dgm id="{18A2D851-CE70-427B-A432-81542FD01A85}"/>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graphicEl>
                                              <a:dgm id="{33C74D6C-4691-40ED-BD0B-0D38A786B67B}"/>
                                            </p:graphicEl>
                                          </p:spTgt>
                                        </p:tgtEl>
                                        <p:attrNameLst>
                                          <p:attrName>style.visibility</p:attrName>
                                        </p:attrNameLst>
                                      </p:cBhvr>
                                      <p:to>
                                        <p:strVal val="visible"/>
                                      </p:to>
                                    </p:set>
                                    <p:animEffect transition="in" filter="randombar(horizontal)">
                                      <p:cBhvr>
                                        <p:cTn id="10" dur="500"/>
                                        <p:tgtEl>
                                          <p:spTgt spid="4">
                                            <p:graphicEl>
                                              <a:dgm id="{33C74D6C-4691-40ED-BD0B-0D38A786B67B}"/>
                                            </p:graphic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graphicEl>
                                              <a:dgm id="{10F46BE9-CD47-4754-845E-84834EE99A24}"/>
                                            </p:graphicEl>
                                          </p:spTgt>
                                        </p:tgtEl>
                                        <p:attrNameLst>
                                          <p:attrName>style.visibility</p:attrName>
                                        </p:attrNameLst>
                                      </p:cBhvr>
                                      <p:to>
                                        <p:strVal val="visible"/>
                                      </p:to>
                                    </p:set>
                                    <p:animEffect transition="in" filter="randombar(horizontal)">
                                      <p:cBhvr>
                                        <p:cTn id="13" dur="500"/>
                                        <p:tgtEl>
                                          <p:spTgt spid="4">
                                            <p:graphicEl>
                                              <a:dgm id="{10F46BE9-CD47-4754-845E-84834EE99A24}"/>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graphicEl>
                                              <a:dgm id="{9645F8C1-F4DF-44B4-B2C8-995188064EFA}"/>
                                            </p:graphicEl>
                                          </p:spTgt>
                                        </p:tgtEl>
                                        <p:attrNameLst>
                                          <p:attrName>style.visibility</p:attrName>
                                        </p:attrNameLst>
                                      </p:cBhvr>
                                      <p:to>
                                        <p:strVal val="visible"/>
                                      </p:to>
                                    </p:set>
                                    <p:animEffect transition="in" filter="randombar(horizontal)">
                                      <p:cBhvr>
                                        <p:cTn id="18" dur="500"/>
                                        <p:tgtEl>
                                          <p:spTgt spid="4">
                                            <p:graphicEl>
                                              <a:dgm id="{9645F8C1-F4DF-44B4-B2C8-995188064EFA}"/>
                                            </p:graphic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
                                            <p:graphicEl>
                                              <a:dgm id="{8AAD8277-DF61-4AAE-9878-0DAD71C2BD6C}"/>
                                            </p:graphicEl>
                                          </p:spTgt>
                                        </p:tgtEl>
                                        <p:attrNameLst>
                                          <p:attrName>style.visibility</p:attrName>
                                        </p:attrNameLst>
                                      </p:cBhvr>
                                      <p:to>
                                        <p:strVal val="visible"/>
                                      </p:to>
                                    </p:set>
                                    <p:animEffect transition="in" filter="randombar(horizontal)">
                                      <p:cBhvr>
                                        <p:cTn id="21" dur="500"/>
                                        <p:tgtEl>
                                          <p:spTgt spid="4">
                                            <p:graphicEl>
                                              <a:dgm id="{8AAD8277-DF61-4AAE-9878-0DAD71C2BD6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
                                            <p:graphicEl>
                                              <a:dgm id="{11B3FEA4-7E56-4450-8959-00DAB7D745E0}"/>
                                            </p:graphicEl>
                                          </p:spTgt>
                                        </p:tgtEl>
                                        <p:attrNameLst>
                                          <p:attrName>style.visibility</p:attrName>
                                        </p:attrNameLst>
                                      </p:cBhvr>
                                      <p:to>
                                        <p:strVal val="visible"/>
                                      </p:to>
                                    </p:set>
                                    <p:animEffect transition="in" filter="randombar(horizontal)">
                                      <p:cBhvr>
                                        <p:cTn id="26" dur="500"/>
                                        <p:tgtEl>
                                          <p:spTgt spid="4">
                                            <p:graphicEl>
                                              <a:dgm id="{11B3FEA4-7E56-4450-8959-00DAB7D745E0}"/>
                                            </p:graphic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4">
                                            <p:graphicEl>
                                              <a:dgm id="{5E156220-F4AB-4FAC-935A-1DBB84EA5076}"/>
                                            </p:graphicEl>
                                          </p:spTgt>
                                        </p:tgtEl>
                                        <p:attrNameLst>
                                          <p:attrName>style.visibility</p:attrName>
                                        </p:attrNameLst>
                                      </p:cBhvr>
                                      <p:to>
                                        <p:strVal val="visible"/>
                                      </p:to>
                                    </p:set>
                                    <p:animEffect transition="in" filter="randombar(horizontal)">
                                      <p:cBhvr>
                                        <p:cTn id="29" dur="500"/>
                                        <p:tgtEl>
                                          <p:spTgt spid="4">
                                            <p:graphicEl>
                                              <a:dgm id="{5E156220-F4AB-4FAC-935A-1DBB84EA507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
                                            <p:graphicEl>
                                              <a:dgm id="{68A935DB-646D-4B24-958B-2245F1428001}"/>
                                            </p:graphicEl>
                                          </p:spTgt>
                                        </p:tgtEl>
                                        <p:attrNameLst>
                                          <p:attrName>style.visibility</p:attrName>
                                        </p:attrNameLst>
                                      </p:cBhvr>
                                      <p:to>
                                        <p:strVal val="visible"/>
                                      </p:to>
                                    </p:set>
                                    <p:animEffect transition="in" filter="randombar(horizontal)">
                                      <p:cBhvr>
                                        <p:cTn id="34" dur="500"/>
                                        <p:tgtEl>
                                          <p:spTgt spid="4">
                                            <p:graphicEl>
                                              <a:dgm id="{68A935DB-646D-4B24-958B-2245F1428001}"/>
                                            </p:graphic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
                                            <p:graphicEl>
                                              <a:dgm id="{2C5802FA-1AD0-417B-B5C1-12ECA927B5D7}"/>
                                            </p:graphicEl>
                                          </p:spTgt>
                                        </p:tgtEl>
                                        <p:attrNameLst>
                                          <p:attrName>style.visibility</p:attrName>
                                        </p:attrNameLst>
                                      </p:cBhvr>
                                      <p:to>
                                        <p:strVal val="visible"/>
                                      </p:to>
                                    </p:set>
                                    <p:animEffect transition="in" filter="randombar(horizontal)">
                                      <p:cBhvr>
                                        <p:cTn id="37" dur="500"/>
                                        <p:tgtEl>
                                          <p:spTgt spid="4">
                                            <p:graphicEl>
                                              <a:dgm id="{2C5802FA-1AD0-417B-B5C1-12ECA927B5D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graphicEl>
                                              <a:dgm id="{C37164AB-6CEF-40FC-9690-9AFB4781961C}"/>
                                            </p:graphicEl>
                                          </p:spTgt>
                                        </p:tgtEl>
                                        <p:attrNameLst>
                                          <p:attrName>style.visibility</p:attrName>
                                        </p:attrNameLst>
                                      </p:cBhvr>
                                      <p:to>
                                        <p:strVal val="visible"/>
                                      </p:to>
                                    </p:set>
                                    <p:animEffect transition="in" filter="randombar(horizontal)">
                                      <p:cBhvr>
                                        <p:cTn id="42" dur="500"/>
                                        <p:tgtEl>
                                          <p:spTgt spid="4">
                                            <p:graphicEl>
                                              <a:dgm id="{C37164AB-6CEF-40FC-9690-9AFB4781961C}"/>
                                            </p:graphic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4">
                                            <p:graphicEl>
                                              <a:dgm id="{354FDD9C-AD88-4252-94CD-45362CDFFECD}"/>
                                            </p:graphicEl>
                                          </p:spTgt>
                                        </p:tgtEl>
                                        <p:attrNameLst>
                                          <p:attrName>style.visibility</p:attrName>
                                        </p:attrNameLst>
                                      </p:cBhvr>
                                      <p:to>
                                        <p:strVal val="visible"/>
                                      </p:to>
                                    </p:set>
                                    <p:animEffect transition="in" filter="randombar(horizontal)">
                                      <p:cBhvr>
                                        <p:cTn id="45" dur="500"/>
                                        <p:tgtEl>
                                          <p:spTgt spid="4">
                                            <p:graphicEl>
                                              <a:dgm id="{354FDD9C-AD88-4252-94CD-45362CDFFECD}"/>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4">
                                            <p:graphicEl>
                                              <a:dgm id="{935C2121-609B-4AFB-8D2E-162649E63858}"/>
                                            </p:graphicEl>
                                          </p:spTgt>
                                        </p:tgtEl>
                                        <p:attrNameLst>
                                          <p:attrName>style.visibility</p:attrName>
                                        </p:attrNameLst>
                                      </p:cBhvr>
                                      <p:to>
                                        <p:strVal val="visible"/>
                                      </p:to>
                                    </p:set>
                                    <p:animEffect transition="in" filter="randombar(horizontal)">
                                      <p:cBhvr>
                                        <p:cTn id="50" dur="500"/>
                                        <p:tgtEl>
                                          <p:spTgt spid="4">
                                            <p:graphicEl>
                                              <a:dgm id="{935C2121-609B-4AFB-8D2E-162649E63858}"/>
                                            </p:graphicEl>
                                          </p:spTgt>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
                                            <p:graphicEl>
                                              <a:dgm id="{9D317070-DE74-404A-AAB7-471813D4E216}"/>
                                            </p:graphicEl>
                                          </p:spTgt>
                                        </p:tgtEl>
                                        <p:attrNameLst>
                                          <p:attrName>style.visibility</p:attrName>
                                        </p:attrNameLst>
                                      </p:cBhvr>
                                      <p:to>
                                        <p:strVal val="visible"/>
                                      </p:to>
                                    </p:set>
                                    <p:animEffect transition="in" filter="randombar(horizontal)">
                                      <p:cBhvr>
                                        <p:cTn id="53" dur="500"/>
                                        <p:tgtEl>
                                          <p:spTgt spid="4">
                                            <p:graphicEl>
                                              <a:dgm id="{9D317070-DE74-404A-AAB7-471813D4E21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002060"/>
          </a:solidFill>
        </p:spPr>
        <p:txBody>
          <a:bodyPr>
            <a:normAutofit/>
          </a:bodyPr>
          <a:lstStyle/>
          <a:p>
            <a:r>
              <a:rPr lang="en-US" b="1" smtClean="0">
                <a:solidFill>
                  <a:schemeClr val="bg1"/>
                </a:solidFill>
                <a:latin typeface="Times New Roman" pitchFamily="18" charset="0"/>
                <a:cs typeface="Times New Roman" pitchFamily="18" charset="0"/>
              </a:rPr>
              <a:t>TỔNG QUAN</a:t>
            </a:r>
            <a:endParaRPr lang="en-US" b="1" dirty="0">
              <a:solidFill>
                <a:schemeClr val="bg1"/>
              </a:solidFill>
              <a:latin typeface="Times New Roman" pitchFamily="18" charset="0"/>
              <a:cs typeface="Times New Roman" pitchFamily="18" charset="0"/>
            </a:endParaRPr>
          </a:p>
        </p:txBody>
      </p:sp>
      <p:sp>
        <p:nvSpPr>
          <p:cNvPr id="5" name="Pentagon 4"/>
          <p:cNvSpPr/>
          <p:nvPr/>
        </p:nvSpPr>
        <p:spPr>
          <a:xfrm>
            <a:off x="685800" y="4572000"/>
            <a:ext cx="8077200" cy="1524000"/>
          </a:xfrm>
          <a:prstGeom prst="homePlate">
            <a:avLst/>
          </a:prstGeom>
          <a:solidFill>
            <a:srgbClr val="FFFF66"/>
          </a:solidFill>
          <a:ln>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r>
              <a:rPr lang="en-US" sz="3200">
                <a:latin typeface="Times New Roman" pitchFamily="18" charset="0"/>
                <a:cs typeface="Times New Roman" pitchFamily="18" charset="0"/>
              </a:rPr>
              <a:t>Phù phổi cấp (OAP:) </a:t>
            </a:r>
            <a:r>
              <a:rPr lang="vi-VN" sz="3200">
                <a:latin typeface="Times New Roman" pitchFamily="18" charset="0"/>
                <a:cs typeface="Times New Roman" pitchFamily="18" charset="0"/>
              </a:rPr>
              <a:t>là một cấp cứu nội khoa đe dọa tính mạng </a:t>
            </a:r>
            <a:r>
              <a:rPr lang="en-US" sz="3200">
                <a:latin typeface="Times New Roman" pitchFamily="18" charset="0"/>
                <a:cs typeface="Times New Roman" pitchFamily="18" charset="0"/>
              </a:rPr>
              <a:t>bệnh nhân.</a:t>
            </a:r>
          </a:p>
          <a:p>
            <a:endParaRPr lang="en-US" sz="3200" dirty="0">
              <a:solidFill>
                <a:schemeClr val="tx1"/>
              </a:solidFill>
              <a:latin typeface="Times New Roman" pitchFamily="18" charset="0"/>
              <a:cs typeface="Times New Roman" pitchFamily="18" charset="0"/>
            </a:endParaRPr>
          </a:p>
        </p:txBody>
      </p:sp>
      <p:pic>
        <p:nvPicPr>
          <p:cNvPr id="8" name="Picture 7" descr="tải xuống (2).jpg"/>
          <p:cNvPicPr>
            <a:picLocks noChangeAspect="1"/>
          </p:cNvPicPr>
          <p:nvPr/>
        </p:nvPicPr>
        <p:blipFill>
          <a:blip r:embed="rId3"/>
          <a:stretch>
            <a:fillRect/>
          </a:stretch>
        </p:blipFill>
        <p:spPr>
          <a:xfrm>
            <a:off x="1874520" y="1600200"/>
            <a:ext cx="5638800" cy="2623998"/>
          </a:xfrm>
          <a:prstGeom prst="rect">
            <a:avLst/>
          </a:prstGeom>
        </p:spPr>
      </p:pic>
      <p:sp>
        <p:nvSpPr>
          <p:cNvPr id="9" name="Subtitle 2"/>
          <p:cNvSpPr txBox="1">
            <a:spLocks/>
          </p:cNvSpPr>
          <p:nvPr/>
        </p:nvSpPr>
        <p:spPr>
          <a:xfrm>
            <a:off x="990600" y="2362200"/>
            <a:ext cx="7406640"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600" smtClean="0">
              <a:latin typeface="Times New Roman" pitchFamily="18" charset="0"/>
              <a:cs typeface="Times New Roman" pitchFamily="18" charset="0"/>
            </a:endParaRPr>
          </a:p>
          <a:p>
            <a:endParaRPr lang="vi-VN" smtClean="0"/>
          </a:p>
        </p:txBody>
      </p:sp>
    </p:spTree>
    <p:extLst>
      <p:ext uri="{BB962C8B-B14F-4D97-AF65-F5344CB8AC3E}">
        <p14:creationId xmlns:p14="http://schemas.microsoft.com/office/powerpoint/2010/main" val="1986411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5"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114800" cy="4525963"/>
          </a:xfrm>
        </p:spPr>
        <p:txBody>
          <a:bodyPr>
            <a:normAutofit fontScale="92500"/>
          </a:bodyPr>
          <a:lstStyle/>
          <a:p>
            <a:pPr marL="0" indent="0" algn="just">
              <a:buNone/>
            </a:pPr>
            <a:r>
              <a:rPr lang="en-US" b="1" dirty="0" smtClean="0">
                <a:solidFill>
                  <a:srgbClr val="FF0000"/>
                </a:solidFill>
                <a:latin typeface="Times New Roman" pitchFamily="18" charset="0"/>
                <a:cs typeface="Times New Roman" pitchFamily="18" charset="0"/>
              </a:rPr>
              <a:t>ĐỊNH NGHĨA </a:t>
            </a:r>
          </a:p>
          <a:p>
            <a:pPr marL="0" indent="0" algn="just">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Phù </a:t>
            </a:r>
            <a:r>
              <a:rPr lang="vi-VN" dirty="0">
                <a:latin typeface="Times New Roman" pitchFamily="18" charset="0"/>
                <a:cs typeface="Times New Roman" pitchFamily="18" charset="0"/>
              </a:rPr>
              <a:t>phổi cấp là tình trạng thanh dịch từ huyết tương của mao mạch phổi </a:t>
            </a:r>
            <a:r>
              <a:rPr lang="vi-VN" b="1" dirty="0">
                <a:latin typeface="Times New Roman" pitchFamily="18" charset="0"/>
                <a:cs typeface="Times New Roman" pitchFamily="18" charset="0"/>
              </a:rPr>
              <a:t>tràn ngập đột ngột, dữ dội</a:t>
            </a:r>
            <a:r>
              <a:rPr lang="vi-VN" dirty="0">
                <a:latin typeface="Times New Roman" pitchFamily="18" charset="0"/>
                <a:cs typeface="Times New Roman" pitchFamily="18" charset="0"/>
              </a:rPr>
              <a:t> vào các phế nang và phế quản gây nên </a:t>
            </a:r>
            <a:r>
              <a:rPr lang="vi-VN" b="1" dirty="0">
                <a:latin typeface="Times New Roman" pitchFamily="18" charset="0"/>
                <a:cs typeface="Times New Roman" pitchFamily="18" charset="0"/>
              </a:rPr>
              <a:t>tình trạng khó thở cấp tính</a:t>
            </a:r>
            <a:r>
              <a:rPr lang="vi-VN" dirty="0">
                <a:latin typeface="Times New Roman" pitchFamily="18" charset="0"/>
                <a:cs typeface="Times New Roman" pitchFamily="18" charset="0"/>
              </a:rPr>
              <a:t>.</a:t>
            </a:r>
            <a:r>
              <a:rPr lang="en-US" dirty="0">
                <a:latin typeface="Times New Roman" pitchFamily="18" charset="0"/>
                <a:cs typeface="Times New Roman" pitchFamily="18" charset="0"/>
              </a:rPr>
              <a:t> </a:t>
            </a:r>
          </a:p>
          <a:p>
            <a:pPr marL="0" indent="0" algn="just">
              <a:buNone/>
            </a:pPr>
            <a:endParaRPr lang="en-US" dirty="0">
              <a:latin typeface="Times New Roman" pitchFamily="18" charset="0"/>
              <a:cs typeface="Times New Roman" pitchFamily="18" charset="0"/>
            </a:endParaRPr>
          </a:p>
        </p:txBody>
      </p:sp>
      <p:sp>
        <p:nvSpPr>
          <p:cNvPr id="4" name="Title 1"/>
          <p:cNvSpPr txBox="1">
            <a:spLocks/>
          </p:cNvSpPr>
          <p:nvPr/>
        </p:nvSpPr>
        <p:spPr>
          <a:xfrm>
            <a:off x="0" y="0"/>
            <a:ext cx="9144000" cy="1143000"/>
          </a:xfrm>
          <a:prstGeom prst="rect">
            <a:avLst/>
          </a:prstGeom>
          <a:solidFill>
            <a:srgbClr val="00206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TỔNG QUAN</a:t>
            </a:r>
            <a:endParaRPr lang="en-US" b="1" dirty="0">
              <a:solidFill>
                <a:schemeClr val="bg1"/>
              </a:solidFill>
              <a:latin typeface="Times New Roman" pitchFamily="18" charset="0"/>
              <a:cs typeface="Times New Roman" pitchFamily="18" charset="0"/>
            </a:endParaRPr>
          </a:p>
        </p:txBody>
      </p:sp>
      <p:pic>
        <p:nvPicPr>
          <p:cNvPr id="5" name="Picture 4" descr="phoi-va-phe-nang20150524132527.6662660.jpg"/>
          <p:cNvPicPr>
            <a:picLocks noChangeAspect="1"/>
          </p:cNvPicPr>
          <p:nvPr/>
        </p:nvPicPr>
        <p:blipFill>
          <a:blip r:embed="rId2"/>
          <a:stretch>
            <a:fillRect/>
          </a:stretch>
        </p:blipFill>
        <p:spPr>
          <a:xfrm>
            <a:off x="4953000" y="1447800"/>
            <a:ext cx="3829050" cy="4842328"/>
          </a:xfrm>
          <a:prstGeom prst="rect">
            <a:avLst/>
          </a:prstGeom>
        </p:spPr>
      </p:pic>
    </p:spTree>
    <p:extLst>
      <p:ext uri="{BB962C8B-B14F-4D97-AF65-F5344CB8AC3E}">
        <p14:creationId xmlns:p14="http://schemas.microsoft.com/office/powerpoint/2010/main" val="2268669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81501495"/>
              </p:ext>
            </p:extLst>
          </p:nvPr>
        </p:nvGraphicFramePr>
        <p:xfrm>
          <a:off x="152400" y="838200"/>
          <a:ext cx="88392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0" y="0"/>
            <a:ext cx="9144000" cy="1143000"/>
          </a:xfrm>
          <a:prstGeom prst="rect">
            <a:avLst/>
          </a:prstGeom>
          <a:solidFill>
            <a:srgbClr val="00206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itchFamily="18" charset="0"/>
                <a:cs typeface="Times New Roman" pitchFamily="18" charset="0"/>
              </a:rPr>
              <a:t>TỔNG QUAN</a:t>
            </a:r>
            <a:endParaRPr lang="en-US" b="1" dirty="0">
              <a:solidFill>
                <a:schemeClr val="bg1"/>
              </a:solidFill>
              <a:latin typeface="Times New Roman" pitchFamily="18" charset="0"/>
              <a:cs typeface="Times New Roman" pitchFamily="18" charset="0"/>
            </a:endParaRPr>
          </a:p>
        </p:txBody>
      </p:sp>
      <p:pic>
        <p:nvPicPr>
          <p:cNvPr id="6" name="Picture 5" descr="logo-c81cd.jpg"/>
          <p:cNvPicPr>
            <a:picLocks noChangeAspect="1"/>
          </p:cNvPicPr>
          <p:nvPr/>
        </p:nvPicPr>
        <p:blipFill>
          <a:blip r:embed="rId8"/>
          <a:stretch>
            <a:fillRect/>
          </a:stretch>
        </p:blipFill>
        <p:spPr>
          <a:xfrm>
            <a:off x="743856" y="1217905"/>
            <a:ext cx="1095829" cy="687096"/>
          </a:xfrm>
          <a:prstGeom prst="rect">
            <a:avLst/>
          </a:prstGeom>
        </p:spPr>
      </p:pic>
      <p:sp>
        <p:nvSpPr>
          <p:cNvPr id="7" name="TextBox 6"/>
          <p:cNvSpPr txBox="1"/>
          <p:nvPr/>
        </p:nvSpPr>
        <p:spPr>
          <a:xfrm>
            <a:off x="152400" y="3896380"/>
            <a:ext cx="22098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PHÂN LOẠI</a:t>
            </a:r>
            <a:endParaRPr lang="en-US" sz="2800" b="1" dirty="0">
              <a:solidFill>
                <a:srgbClr val="FF0000"/>
              </a:solidFill>
              <a:latin typeface="Times New Roman" pitchFamily="18" charset="0"/>
              <a:cs typeface="Times New Roman" pitchFamily="18" charset="0"/>
            </a:endParaRPr>
          </a:p>
        </p:txBody>
      </p:sp>
      <p:sp>
        <p:nvSpPr>
          <p:cNvPr id="8" name="Down Arrow 7"/>
          <p:cNvSpPr/>
          <p:nvPr/>
        </p:nvSpPr>
        <p:spPr>
          <a:xfrm>
            <a:off x="1143000" y="4419600"/>
            <a:ext cx="381000" cy="6858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Down Arrow 8"/>
          <p:cNvSpPr/>
          <p:nvPr/>
        </p:nvSpPr>
        <p:spPr>
          <a:xfrm rot="10800000">
            <a:off x="1157514" y="3124200"/>
            <a:ext cx="381000" cy="6858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FFFF00"/>
              </a:solidFill>
            </a:endParaRPr>
          </a:p>
        </p:txBody>
      </p:sp>
      <p:pic>
        <p:nvPicPr>
          <p:cNvPr id="10" name="Picture 9" descr="tải xuống (4).jpg"/>
          <p:cNvPicPr>
            <a:picLocks noChangeAspect="1"/>
          </p:cNvPicPr>
          <p:nvPr/>
        </p:nvPicPr>
        <p:blipFill>
          <a:blip r:embed="rId9"/>
          <a:stretch>
            <a:fillRect/>
          </a:stretch>
        </p:blipFill>
        <p:spPr>
          <a:xfrm>
            <a:off x="961571" y="6206802"/>
            <a:ext cx="772885" cy="517913"/>
          </a:xfrm>
          <a:prstGeom prst="rect">
            <a:avLst/>
          </a:prstGeom>
        </p:spPr>
      </p:pic>
      <p:sp>
        <p:nvSpPr>
          <p:cNvPr id="11" name="TextBox 10"/>
          <p:cNvSpPr txBox="1"/>
          <p:nvPr/>
        </p:nvSpPr>
        <p:spPr>
          <a:xfrm>
            <a:off x="4191000" y="4105628"/>
            <a:ext cx="3733800" cy="523220"/>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NGUYÊN NHÂN</a:t>
            </a:r>
            <a:endParaRPr lang="en-US" sz="2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78841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rgbClr val="002060"/>
          </a:solidFill>
        </p:spPr>
        <p:txBody>
          <a:bodyPr>
            <a:noAutofit/>
          </a:bodyPr>
          <a:lstStyle/>
          <a:p>
            <a:r>
              <a:rPr lang="en-US" b="1" smtClean="0">
                <a:solidFill>
                  <a:schemeClr val="bg1"/>
                </a:solidFill>
                <a:latin typeface="Times New Roman" pitchFamily="18" charset="0"/>
                <a:cs typeface="Times New Roman" pitchFamily="18" charset="0"/>
              </a:rPr>
              <a:t> TỔNG QUAN</a:t>
            </a:r>
            <a:endParaRPr lang="en-US" b="1" dirty="0">
              <a:solidFill>
                <a:schemeClr val="bg1"/>
              </a:solidFill>
              <a:latin typeface="Times New Roman" pitchFamily="18" charset="0"/>
              <a:cs typeface="Times New Roman" pitchFamily="18" charset="0"/>
            </a:endParaRPr>
          </a:p>
        </p:txBody>
      </p:sp>
      <p:sp>
        <p:nvSpPr>
          <p:cNvPr id="3" name="TextBox 2"/>
          <p:cNvSpPr txBox="1"/>
          <p:nvPr/>
        </p:nvSpPr>
        <p:spPr>
          <a:xfrm>
            <a:off x="72571" y="845234"/>
            <a:ext cx="4267200" cy="646331"/>
          </a:xfrm>
          <a:prstGeom prst="rect">
            <a:avLst/>
          </a:prstGeom>
          <a:noFill/>
        </p:spPr>
        <p:txBody>
          <a:bodyPr wrap="square" rtlCol="0">
            <a:spAutoFit/>
          </a:bodyPr>
          <a:lstStyle/>
          <a:p>
            <a:r>
              <a:rPr lang="en-US" sz="3600" b="1" smtClean="0">
                <a:solidFill>
                  <a:srgbClr val="FF0000"/>
                </a:solidFill>
                <a:latin typeface="Times New Roman" pitchFamily="18" charset="0"/>
                <a:cs typeface="Times New Roman" pitchFamily="18" charset="0"/>
              </a:rPr>
              <a:t>SINH LÝ BỆNH</a:t>
            </a:r>
            <a:endParaRPr lang="en-US" sz="3600">
              <a:solidFill>
                <a:srgbClr val="FF0000"/>
              </a:solidFill>
            </a:endParaRPr>
          </a:p>
        </p:txBody>
      </p:sp>
      <p:sp>
        <p:nvSpPr>
          <p:cNvPr id="10" name="Content Placeholder 2"/>
          <p:cNvSpPr>
            <a:spLocks noGrp="1"/>
          </p:cNvSpPr>
          <p:nvPr>
            <p:ph idx="1"/>
          </p:nvPr>
        </p:nvSpPr>
        <p:spPr>
          <a:xfrm>
            <a:off x="72572" y="1491565"/>
            <a:ext cx="5323342" cy="5194300"/>
          </a:xfrm>
        </p:spPr>
        <p:txBody>
          <a:bodyPr>
            <a:normAutofit lnSpcReduction="10000"/>
          </a:bodyPr>
          <a:lstStyle/>
          <a:p>
            <a:pPr algn="just"/>
            <a:r>
              <a:rPr lang="vi-VN" sz="3200" dirty="0" smtClean="0">
                <a:latin typeface="Times New Roman" pitchFamily="18" charset="0"/>
                <a:cs typeface="Times New Roman" pitchFamily="18" charset="0"/>
              </a:rPr>
              <a:t> </a:t>
            </a:r>
            <a:r>
              <a:rPr lang="vi-VN" sz="3200" b="1" u="sng" dirty="0" smtClean="0">
                <a:latin typeface="Times New Roman" pitchFamily="18" charset="0"/>
                <a:cs typeface="Times New Roman" pitchFamily="18" charset="0"/>
              </a:rPr>
              <a:t>Bình thường</a:t>
            </a:r>
            <a:r>
              <a:rPr lang="vi-VN" sz="3200" dirty="0" smtClean="0">
                <a:latin typeface="Times New Roman" pitchFamily="18" charset="0"/>
                <a:cs typeface="Times New Roman" pitchFamily="18" charset="0"/>
              </a:rPr>
              <a:t>: việc bảo đảm áp suất keo plasma (&gt;25 mmHg) cao hơn áp lực mao mạch phổi (7-12 mmHg), bảo đảm mô liên hợp và hàng rào tế bào không thấm đối với protein huyết thanh, và bảo đảm một hệ bạch huyết thông thoáng là những cơ chế giữ cho khoảng kẽ và phế nang khô ráo.</a:t>
            </a:r>
          </a:p>
        </p:txBody>
      </p:sp>
      <p:pic>
        <p:nvPicPr>
          <p:cNvPr id="11" name="Picture 2"/>
          <p:cNvPicPr>
            <a:picLocks noChangeAspect="1" noChangeArrowheads="1"/>
          </p:cNvPicPr>
          <p:nvPr/>
        </p:nvPicPr>
        <p:blipFill>
          <a:blip r:embed="rId2"/>
          <a:srcRect/>
          <a:stretch>
            <a:fillRect/>
          </a:stretch>
        </p:blipFill>
        <p:spPr bwMode="auto">
          <a:xfrm>
            <a:off x="5395913" y="1447800"/>
            <a:ext cx="3748087" cy="5194300"/>
          </a:xfrm>
          <a:prstGeom prst="rect">
            <a:avLst/>
          </a:prstGeom>
          <a:noFill/>
          <a:ln w="9525">
            <a:noFill/>
            <a:miter lim="800000"/>
            <a:headEnd/>
            <a:tailEnd/>
          </a:ln>
        </p:spPr>
      </p:pic>
    </p:spTree>
    <p:extLst>
      <p:ext uri="{BB962C8B-B14F-4D97-AF65-F5344CB8AC3E}">
        <p14:creationId xmlns:p14="http://schemas.microsoft.com/office/powerpoint/2010/main" val="1986594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in)">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1538</TotalTime>
  <Words>2683</Words>
  <Application>Microsoft Office PowerPoint</Application>
  <PresentationFormat>On-screen Show (4:3)</PresentationFormat>
  <Paragraphs>335</Paragraphs>
  <Slides>42</Slides>
  <Notes>11</Notes>
  <HiddenSlides>4</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Office Theme</vt:lpstr>
      <vt:lpstr>Conception personnalisée</vt:lpstr>
      <vt:lpstr>CÁC THÀNH VIÊN CỦA NHÓM</vt:lpstr>
      <vt:lpstr>THÀNH VIÊN NHÓM 4</vt:lpstr>
      <vt:lpstr>PowerPoint Presentation</vt:lpstr>
      <vt:lpstr>MỤC TIÊU</vt:lpstr>
      <vt:lpstr>NỘI DUNG</vt:lpstr>
      <vt:lpstr>TỔNG QUAN</vt:lpstr>
      <vt:lpstr>PowerPoint Presentation</vt:lpstr>
      <vt:lpstr>PowerPoint Presentation</vt:lpstr>
      <vt:lpstr> TỔNG QUAN</vt:lpstr>
      <vt:lpstr> TỔNG QUAN</vt:lpstr>
      <vt:lpstr> TỔNG QUAN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CHẨN ĐOÁN PHÂN BIỆT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 </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Sony</cp:lastModifiedBy>
  <cp:revision>215</cp:revision>
  <dcterms:created xsi:type="dcterms:W3CDTF">2015-01-15T10:18:37Z</dcterms:created>
  <dcterms:modified xsi:type="dcterms:W3CDTF">2015-08-20T00:56:59Z</dcterms:modified>
</cp:coreProperties>
</file>