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0" r:id="rId3"/>
    <p:sldId id="259" r:id="rId4"/>
    <p:sldId id="261" r:id="rId5"/>
    <p:sldId id="262" r:id="rId6"/>
    <p:sldId id="265" r:id="rId7"/>
    <p:sldId id="263" r:id="rId8"/>
    <p:sldId id="266" r:id="rId9"/>
    <p:sldId id="270" r:id="rId10"/>
    <p:sldId id="271" r:id="rId11"/>
    <p:sldId id="272" r:id="rId12"/>
    <p:sldId id="284" r:id="rId13"/>
    <p:sldId id="285" r:id="rId14"/>
    <p:sldId id="283" r:id="rId15"/>
    <p:sldId id="268" r:id="rId16"/>
    <p:sldId id="269" r:id="rId17"/>
    <p:sldId id="267" r:id="rId18"/>
    <p:sldId id="286" r:id="rId19"/>
    <p:sldId id="287" r:id="rId20"/>
    <p:sldId id="288" r:id="rId21"/>
    <p:sldId id="290" r:id="rId22"/>
    <p:sldId id="294" r:id="rId23"/>
    <p:sldId id="296" r:id="rId24"/>
    <p:sldId id="297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127A4-90E6-4C7C-8BE3-9F2EF454CDF2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D7D639EC-5BDF-4AB5-BDA9-237F6BA0DD75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1</a:t>
          </a:r>
          <a:endParaRPr lang="vi-VN" dirty="0">
            <a:solidFill>
              <a:srgbClr val="C00000"/>
            </a:solidFill>
          </a:endParaRPr>
        </a:p>
      </dgm:t>
    </dgm:pt>
    <dgm:pt modelId="{E7D9EAA7-FDD2-4162-942C-A38803EB8A4B}" type="parTrans" cxnId="{5382BBE2-9BE6-492D-ACFE-C746B28CBA3A}">
      <dgm:prSet/>
      <dgm:spPr/>
      <dgm:t>
        <a:bodyPr/>
        <a:lstStyle/>
        <a:p>
          <a:endParaRPr lang="vi-VN"/>
        </a:p>
      </dgm:t>
    </dgm:pt>
    <dgm:pt modelId="{F69F1A38-B3C9-4FBD-B15C-F428B723AB88}" type="sibTrans" cxnId="{5382BBE2-9BE6-492D-ACFE-C746B28CBA3A}">
      <dgm:prSet/>
      <dgm:spPr/>
      <dgm:t>
        <a:bodyPr/>
        <a:lstStyle/>
        <a:p>
          <a:endParaRPr lang="vi-VN"/>
        </a:p>
      </dgm:t>
    </dgm:pt>
    <dgm:pt modelId="{008B37EA-EA16-4761-98D0-30566F262BE2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endParaRPr lang="vi-VN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0806B-E554-4C22-AEDE-0634BCC9065F}" type="parTrans" cxnId="{CC81A932-645E-4824-AB41-B1C6F2B03D15}">
      <dgm:prSet/>
      <dgm:spPr/>
      <dgm:t>
        <a:bodyPr/>
        <a:lstStyle/>
        <a:p>
          <a:endParaRPr lang="vi-VN"/>
        </a:p>
      </dgm:t>
    </dgm:pt>
    <dgm:pt modelId="{C1C9F9A4-6A48-4FB4-8541-572D5D3018A9}" type="sibTrans" cxnId="{CC81A932-645E-4824-AB41-B1C6F2B03D15}">
      <dgm:prSet/>
      <dgm:spPr/>
      <dgm:t>
        <a:bodyPr/>
        <a:lstStyle/>
        <a:p>
          <a:endParaRPr lang="vi-VN"/>
        </a:p>
      </dgm:t>
    </dgm:pt>
    <dgm:pt modelId="{F317A9E5-4E4E-4091-98E4-C729A8500E25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2</a:t>
          </a:r>
          <a:endParaRPr lang="vi-VN" dirty="0">
            <a:solidFill>
              <a:srgbClr val="C00000"/>
            </a:solidFill>
          </a:endParaRPr>
        </a:p>
      </dgm:t>
    </dgm:pt>
    <dgm:pt modelId="{8CAAB3A4-83AC-4E63-B7B3-6E2B98FCAB22}" type="parTrans" cxnId="{0ED6DDF8-8EAE-4E09-8A2F-03AB68835AD7}">
      <dgm:prSet/>
      <dgm:spPr/>
      <dgm:t>
        <a:bodyPr/>
        <a:lstStyle/>
        <a:p>
          <a:endParaRPr lang="vi-VN"/>
        </a:p>
      </dgm:t>
    </dgm:pt>
    <dgm:pt modelId="{0B677808-8D8C-4BB5-B36A-132C0FCBD244}" type="sibTrans" cxnId="{0ED6DDF8-8EAE-4E09-8A2F-03AB68835AD7}">
      <dgm:prSet/>
      <dgm:spPr/>
      <dgm:t>
        <a:bodyPr/>
        <a:lstStyle/>
        <a:p>
          <a:endParaRPr lang="vi-VN"/>
        </a:p>
      </dgm:t>
    </dgm:pt>
    <dgm:pt modelId="{51BD62B0-BEA0-4A46-AEBA-574D5B1C76DA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triệu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endParaRPr lang="vi-VN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F43FC-9834-409A-8297-CB9AD088ABB7}" type="parTrans" cxnId="{5AE78659-681A-4A87-B0AE-16DEA602864A}">
      <dgm:prSet/>
      <dgm:spPr/>
      <dgm:t>
        <a:bodyPr/>
        <a:lstStyle/>
        <a:p>
          <a:endParaRPr lang="vi-VN"/>
        </a:p>
      </dgm:t>
    </dgm:pt>
    <dgm:pt modelId="{84137EDF-B6FB-4B84-AF8A-C0A3DC883A31}" type="sibTrans" cxnId="{5AE78659-681A-4A87-B0AE-16DEA602864A}">
      <dgm:prSet/>
      <dgm:spPr/>
      <dgm:t>
        <a:bodyPr/>
        <a:lstStyle/>
        <a:p>
          <a:endParaRPr lang="vi-VN"/>
        </a:p>
      </dgm:t>
    </dgm:pt>
    <dgm:pt modelId="{ADAC3E6F-B2ED-4F29-A5CE-2DF6F6A177B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3</a:t>
          </a:r>
          <a:endParaRPr lang="vi-VN" dirty="0">
            <a:solidFill>
              <a:srgbClr val="C00000"/>
            </a:solidFill>
          </a:endParaRPr>
        </a:p>
      </dgm:t>
    </dgm:pt>
    <dgm:pt modelId="{C8BFA95F-AA86-469B-8F1D-48F1347051FD}" type="parTrans" cxnId="{75A21C19-528A-4642-A37A-59134D1A1CDC}">
      <dgm:prSet/>
      <dgm:spPr/>
      <dgm:t>
        <a:bodyPr/>
        <a:lstStyle/>
        <a:p>
          <a:endParaRPr lang="vi-VN"/>
        </a:p>
      </dgm:t>
    </dgm:pt>
    <dgm:pt modelId="{A0CA3B6D-6A0B-47B1-8AE3-21AC351E624B}" type="sibTrans" cxnId="{75A21C19-528A-4642-A37A-59134D1A1CDC}">
      <dgm:prSet/>
      <dgm:spPr/>
      <dgm:t>
        <a:bodyPr/>
        <a:lstStyle/>
        <a:p>
          <a:endParaRPr lang="vi-VN"/>
        </a:p>
      </dgm:t>
    </dgm:pt>
    <dgm:pt modelId="{2EE3443D-4031-4F48-B063-4016C732EA72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endParaRPr lang="vi-VN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064A3-C9AF-4E40-8CB1-972E7E13805C}" type="parTrans" cxnId="{3596FC5A-6F94-4CBE-8CC1-1B883C14B98B}">
      <dgm:prSet/>
      <dgm:spPr/>
      <dgm:t>
        <a:bodyPr/>
        <a:lstStyle/>
        <a:p>
          <a:endParaRPr lang="vi-VN"/>
        </a:p>
      </dgm:t>
    </dgm:pt>
    <dgm:pt modelId="{52039089-640F-4A92-96A4-B31DF3459308}" type="sibTrans" cxnId="{3596FC5A-6F94-4CBE-8CC1-1B883C14B98B}">
      <dgm:prSet/>
      <dgm:spPr/>
      <dgm:t>
        <a:bodyPr/>
        <a:lstStyle/>
        <a:p>
          <a:endParaRPr lang="vi-VN"/>
        </a:p>
      </dgm:t>
    </dgm:pt>
    <dgm:pt modelId="{5E81FDD0-E20F-4CDD-882E-42D4A6E437D7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4</a:t>
          </a:r>
          <a:endParaRPr lang="vi-VN" dirty="0">
            <a:solidFill>
              <a:srgbClr val="C00000"/>
            </a:solidFill>
          </a:endParaRPr>
        </a:p>
      </dgm:t>
    </dgm:pt>
    <dgm:pt modelId="{7FBF081C-68F2-4873-900C-340AF6D36E6C}" type="parTrans" cxnId="{157CF187-06E4-4FF2-905C-925530792E14}">
      <dgm:prSet/>
      <dgm:spPr/>
      <dgm:t>
        <a:bodyPr/>
        <a:lstStyle/>
        <a:p>
          <a:endParaRPr lang="vi-VN"/>
        </a:p>
      </dgm:t>
    </dgm:pt>
    <dgm:pt modelId="{DB6ABC45-4C70-4FCF-84F5-58C45FCC7BB4}" type="sibTrans" cxnId="{157CF187-06E4-4FF2-905C-925530792E14}">
      <dgm:prSet/>
      <dgm:spPr/>
      <dgm:t>
        <a:bodyPr/>
        <a:lstStyle/>
        <a:p>
          <a:endParaRPr lang="vi-VN"/>
        </a:p>
      </dgm:t>
    </dgm:pt>
    <dgm:pt modelId="{F8CD865C-6BCF-4953-8D58-3CA0B03F35B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endParaRPr lang="vi-VN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65B6F1-7DD5-4BEA-978D-5D4803C54126}" type="parTrans" cxnId="{D75F9390-2E96-4071-8B7F-529537ADF243}">
      <dgm:prSet/>
      <dgm:spPr/>
      <dgm:t>
        <a:bodyPr/>
        <a:lstStyle/>
        <a:p>
          <a:endParaRPr lang="vi-VN"/>
        </a:p>
      </dgm:t>
    </dgm:pt>
    <dgm:pt modelId="{8A782C7E-67BA-4C2E-9B74-F594AA3FA5D9}" type="sibTrans" cxnId="{D75F9390-2E96-4071-8B7F-529537ADF243}">
      <dgm:prSet/>
      <dgm:spPr/>
      <dgm:t>
        <a:bodyPr/>
        <a:lstStyle/>
        <a:p>
          <a:endParaRPr lang="vi-VN"/>
        </a:p>
      </dgm:t>
    </dgm:pt>
    <dgm:pt modelId="{5F869975-EC42-47A4-8388-49A088135B7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vi-VN" sz="2500" dirty="0">
            <a:solidFill>
              <a:srgbClr val="C00000"/>
            </a:solidFill>
          </a:endParaRPr>
        </a:p>
      </dgm:t>
    </dgm:pt>
    <dgm:pt modelId="{8D3E8907-E3D1-4571-AE00-BEDED62FD07F}" type="parTrans" cxnId="{62942A40-E894-4295-AC14-83757D751104}">
      <dgm:prSet/>
      <dgm:spPr/>
      <dgm:t>
        <a:bodyPr/>
        <a:lstStyle/>
        <a:p>
          <a:endParaRPr lang="vi-VN"/>
        </a:p>
      </dgm:t>
    </dgm:pt>
    <dgm:pt modelId="{4F9EA846-E3FA-4692-AD94-3F7DABE305E1}" type="sibTrans" cxnId="{62942A40-E894-4295-AC14-83757D751104}">
      <dgm:prSet/>
      <dgm:spPr/>
      <dgm:t>
        <a:bodyPr/>
        <a:lstStyle/>
        <a:p>
          <a:endParaRPr lang="vi-VN"/>
        </a:p>
      </dgm:t>
    </dgm:pt>
    <dgm:pt modelId="{86A97DDE-C5FF-422C-8F3A-34A6DD8C16D5}" type="pres">
      <dgm:prSet presAssocID="{345127A4-90E6-4C7C-8BE3-9F2EF454CDF2}" presName="linearFlow" presStyleCnt="0">
        <dgm:presLayoutVars>
          <dgm:dir/>
          <dgm:animLvl val="lvl"/>
          <dgm:resizeHandles val="exact"/>
        </dgm:presLayoutVars>
      </dgm:prSet>
      <dgm:spPr/>
    </dgm:pt>
    <dgm:pt modelId="{855706B0-5C9C-4B33-8552-94DD47541EEC}" type="pres">
      <dgm:prSet presAssocID="{D7D639EC-5BDF-4AB5-BDA9-237F6BA0DD75}" presName="composite" presStyleCnt="0"/>
      <dgm:spPr/>
    </dgm:pt>
    <dgm:pt modelId="{E2D00A68-B118-4FA6-AD13-DBF26C2D8C45}" type="pres">
      <dgm:prSet presAssocID="{D7D639EC-5BDF-4AB5-BDA9-237F6BA0DD7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EC340CB-4106-48BD-B7FD-BA2836DF33E4}" type="pres">
      <dgm:prSet presAssocID="{D7D639EC-5BDF-4AB5-BDA9-237F6BA0DD75}" presName="descendantText" presStyleLbl="alignAcc1" presStyleIdx="0" presStyleCnt="4" custLinFactNeighborX="3011" custLinFactNeighborY="-73134">
        <dgm:presLayoutVars>
          <dgm:bulletEnabled val="1"/>
        </dgm:presLayoutVars>
      </dgm:prSet>
      <dgm:spPr/>
    </dgm:pt>
    <dgm:pt modelId="{5CC2DC10-CFF3-4BC1-B860-AD36BB0A4071}" type="pres">
      <dgm:prSet presAssocID="{F69F1A38-B3C9-4FBD-B15C-F428B723AB88}" presName="sp" presStyleCnt="0"/>
      <dgm:spPr/>
    </dgm:pt>
    <dgm:pt modelId="{D2C0297E-55F1-431D-877A-02D1C53D0934}" type="pres">
      <dgm:prSet presAssocID="{F317A9E5-4E4E-4091-98E4-C729A8500E25}" presName="composite" presStyleCnt="0"/>
      <dgm:spPr/>
    </dgm:pt>
    <dgm:pt modelId="{B01ECBB1-74F7-4993-95BC-CE64C2357E84}" type="pres">
      <dgm:prSet presAssocID="{F317A9E5-4E4E-4091-98E4-C729A8500E2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6E9935F-8E84-4D96-8970-E0C169994C3E}" type="pres">
      <dgm:prSet presAssocID="{F317A9E5-4E4E-4091-98E4-C729A8500E25}" presName="descendantText" presStyleLbl="alignAcc1" presStyleIdx="1" presStyleCnt="4">
        <dgm:presLayoutVars>
          <dgm:bulletEnabled val="1"/>
        </dgm:presLayoutVars>
      </dgm:prSet>
      <dgm:spPr/>
    </dgm:pt>
    <dgm:pt modelId="{F5F06909-4DDC-4715-B1D5-8635677BB81C}" type="pres">
      <dgm:prSet presAssocID="{0B677808-8D8C-4BB5-B36A-132C0FCBD244}" presName="sp" presStyleCnt="0"/>
      <dgm:spPr/>
    </dgm:pt>
    <dgm:pt modelId="{9B4F813F-329E-44AB-A79C-BC32C8054AE5}" type="pres">
      <dgm:prSet presAssocID="{ADAC3E6F-B2ED-4F29-A5CE-2DF6F6A177B1}" presName="composite" presStyleCnt="0"/>
      <dgm:spPr/>
    </dgm:pt>
    <dgm:pt modelId="{8380A265-4F13-482B-8D89-529F37E93ABE}" type="pres">
      <dgm:prSet presAssocID="{ADAC3E6F-B2ED-4F29-A5CE-2DF6F6A177B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DE72F14-B107-4767-9BEF-A6ACE6A62571}" type="pres">
      <dgm:prSet presAssocID="{ADAC3E6F-B2ED-4F29-A5CE-2DF6F6A177B1}" presName="descendantText" presStyleLbl="alignAcc1" presStyleIdx="2" presStyleCnt="4">
        <dgm:presLayoutVars>
          <dgm:bulletEnabled val="1"/>
        </dgm:presLayoutVars>
      </dgm:prSet>
      <dgm:spPr/>
    </dgm:pt>
    <dgm:pt modelId="{842957D4-CF59-4EFC-A6E3-DB6460CD8216}" type="pres">
      <dgm:prSet presAssocID="{A0CA3B6D-6A0B-47B1-8AE3-21AC351E624B}" presName="sp" presStyleCnt="0"/>
      <dgm:spPr/>
    </dgm:pt>
    <dgm:pt modelId="{534F01AD-BEB2-45BF-B0FF-69082D147D36}" type="pres">
      <dgm:prSet presAssocID="{5E81FDD0-E20F-4CDD-882E-42D4A6E437D7}" presName="composite" presStyleCnt="0"/>
      <dgm:spPr/>
    </dgm:pt>
    <dgm:pt modelId="{2E75FE1D-1BF8-4AA6-899F-3FDCF105C94E}" type="pres">
      <dgm:prSet presAssocID="{5E81FDD0-E20F-4CDD-882E-42D4A6E437D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6AF2169-DD1B-4AE2-BC44-B855D07F0757}" type="pres">
      <dgm:prSet presAssocID="{5E81FDD0-E20F-4CDD-882E-42D4A6E437D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41F6A14-12FA-4F96-ABAB-199D82B999FE}" type="presOf" srcId="{F8CD865C-6BCF-4953-8D58-3CA0B03F35B6}" destId="{DDE72F14-B107-4767-9BEF-A6ACE6A62571}" srcOrd="0" destOrd="0" presId="urn:microsoft.com/office/officeart/2005/8/layout/chevron2"/>
    <dgm:cxn modelId="{75A21C19-528A-4642-A37A-59134D1A1CDC}" srcId="{345127A4-90E6-4C7C-8BE3-9F2EF454CDF2}" destId="{ADAC3E6F-B2ED-4F29-A5CE-2DF6F6A177B1}" srcOrd="2" destOrd="0" parTransId="{C8BFA95F-AA86-469B-8F1D-48F1347051FD}" sibTransId="{A0CA3B6D-6A0B-47B1-8AE3-21AC351E624B}"/>
    <dgm:cxn modelId="{BDBAE321-AD03-4EEA-A471-3637E975A7E9}" type="presOf" srcId="{ADAC3E6F-B2ED-4F29-A5CE-2DF6F6A177B1}" destId="{8380A265-4F13-482B-8D89-529F37E93ABE}" srcOrd="0" destOrd="0" presId="urn:microsoft.com/office/officeart/2005/8/layout/chevron2"/>
    <dgm:cxn modelId="{CC81A932-645E-4824-AB41-B1C6F2B03D15}" srcId="{D7D639EC-5BDF-4AB5-BDA9-237F6BA0DD75}" destId="{008B37EA-EA16-4761-98D0-30566F262BE2}" srcOrd="0" destOrd="0" parTransId="{7850806B-E554-4C22-AEDE-0634BCC9065F}" sibTransId="{C1C9F9A4-6A48-4FB4-8541-572D5D3018A9}"/>
    <dgm:cxn modelId="{62942A40-E894-4295-AC14-83757D751104}" srcId="{ADAC3E6F-B2ED-4F29-A5CE-2DF6F6A177B1}" destId="{5F869975-EC42-47A4-8388-49A088135B79}" srcOrd="1" destOrd="0" parTransId="{8D3E8907-E3D1-4571-AE00-BEDED62FD07F}" sibTransId="{4F9EA846-E3FA-4692-AD94-3F7DABE305E1}"/>
    <dgm:cxn modelId="{79EDDE46-6944-4E48-BA7B-49E847C3453E}" type="presOf" srcId="{51BD62B0-BEA0-4A46-AEBA-574D5B1C76DA}" destId="{16E9935F-8E84-4D96-8970-E0C169994C3E}" srcOrd="0" destOrd="0" presId="urn:microsoft.com/office/officeart/2005/8/layout/chevron2"/>
    <dgm:cxn modelId="{40954D68-A476-4AD5-A79F-FF1DF7201E4F}" type="presOf" srcId="{008B37EA-EA16-4761-98D0-30566F262BE2}" destId="{4EC340CB-4106-48BD-B7FD-BA2836DF33E4}" srcOrd="0" destOrd="0" presId="urn:microsoft.com/office/officeart/2005/8/layout/chevron2"/>
    <dgm:cxn modelId="{45055B75-32B8-44D5-A191-C21C1A328846}" type="presOf" srcId="{2EE3443D-4031-4F48-B063-4016C732EA72}" destId="{66AF2169-DD1B-4AE2-BC44-B855D07F0757}" srcOrd="0" destOrd="0" presId="urn:microsoft.com/office/officeart/2005/8/layout/chevron2"/>
    <dgm:cxn modelId="{5AE78659-681A-4A87-B0AE-16DEA602864A}" srcId="{F317A9E5-4E4E-4091-98E4-C729A8500E25}" destId="{51BD62B0-BEA0-4A46-AEBA-574D5B1C76DA}" srcOrd="0" destOrd="0" parTransId="{EF5F43FC-9834-409A-8297-CB9AD088ABB7}" sibTransId="{84137EDF-B6FB-4B84-AF8A-C0A3DC883A31}"/>
    <dgm:cxn modelId="{3596FC5A-6F94-4CBE-8CC1-1B883C14B98B}" srcId="{5E81FDD0-E20F-4CDD-882E-42D4A6E437D7}" destId="{2EE3443D-4031-4F48-B063-4016C732EA72}" srcOrd="0" destOrd="0" parTransId="{14D064A3-C9AF-4E40-8CB1-972E7E13805C}" sibTransId="{52039089-640F-4A92-96A4-B31DF3459308}"/>
    <dgm:cxn modelId="{1E72D885-1C89-477A-9258-628C66119B57}" type="presOf" srcId="{F317A9E5-4E4E-4091-98E4-C729A8500E25}" destId="{B01ECBB1-74F7-4993-95BC-CE64C2357E84}" srcOrd="0" destOrd="0" presId="urn:microsoft.com/office/officeart/2005/8/layout/chevron2"/>
    <dgm:cxn modelId="{157CF187-06E4-4FF2-905C-925530792E14}" srcId="{345127A4-90E6-4C7C-8BE3-9F2EF454CDF2}" destId="{5E81FDD0-E20F-4CDD-882E-42D4A6E437D7}" srcOrd="3" destOrd="0" parTransId="{7FBF081C-68F2-4873-900C-340AF6D36E6C}" sibTransId="{DB6ABC45-4C70-4FCF-84F5-58C45FCC7BB4}"/>
    <dgm:cxn modelId="{D75F9390-2E96-4071-8B7F-529537ADF243}" srcId="{ADAC3E6F-B2ED-4F29-A5CE-2DF6F6A177B1}" destId="{F8CD865C-6BCF-4953-8D58-3CA0B03F35B6}" srcOrd="0" destOrd="0" parTransId="{8865B6F1-7DD5-4BEA-978D-5D4803C54126}" sibTransId="{8A782C7E-67BA-4C2E-9B74-F594AA3FA5D9}"/>
    <dgm:cxn modelId="{47F15B9C-90B1-4F82-B01E-83FA867E1D9E}" type="presOf" srcId="{345127A4-90E6-4C7C-8BE3-9F2EF454CDF2}" destId="{86A97DDE-C5FF-422C-8F3A-34A6DD8C16D5}" srcOrd="0" destOrd="0" presId="urn:microsoft.com/office/officeart/2005/8/layout/chevron2"/>
    <dgm:cxn modelId="{CD4324B2-A894-4B3E-8CBE-1582424ADD6C}" type="presOf" srcId="{5E81FDD0-E20F-4CDD-882E-42D4A6E437D7}" destId="{2E75FE1D-1BF8-4AA6-899F-3FDCF105C94E}" srcOrd="0" destOrd="0" presId="urn:microsoft.com/office/officeart/2005/8/layout/chevron2"/>
    <dgm:cxn modelId="{C1E4B5BB-3643-4398-9D6B-9AE3439A1FCC}" type="presOf" srcId="{D7D639EC-5BDF-4AB5-BDA9-237F6BA0DD75}" destId="{E2D00A68-B118-4FA6-AD13-DBF26C2D8C45}" srcOrd="0" destOrd="0" presId="urn:microsoft.com/office/officeart/2005/8/layout/chevron2"/>
    <dgm:cxn modelId="{5382BBE2-9BE6-492D-ACFE-C746B28CBA3A}" srcId="{345127A4-90E6-4C7C-8BE3-9F2EF454CDF2}" destId="{D7D639EC-5BDF-4AB5-BDA9-237F6BA0DD75}" srcOrd="0" destOrd="0" parTransId="{E7D9EAA7-FDD2-4162-942C-A38803EB8A4B}" sibTransId="{F69F1A38-B3C9-4FBD-B15C-F428B723AB88}"/>
    <dgm:cxn modelId="{D64F12F7-C9EC-4C7B-97C5-ADFBDA00D6A3}" type="presOf" srcId="{5F869975-EC42-47A4-8388-49A088135B79}" destId="{DDE72F14-B107-4767-9BEF-A6ACE6A62571}" srcOrd="0" destOrd="1" presId="urn:microsoft.com/office/officeart/2005/8/layout/chevron2"/>
    <dgm:cxn modelId="{0ED6DDF8-8EAE-4E09-8A2F-03AB68835AD7}" srcId="{345127A4-90E6-4C7C-8BE3-9F2EF454CDF2}" destId="{F317A9E5-4E4E-4091-98E4-C729A8500E25}" srcOrd="1" destOrd="0" parTransId="{8CAAB3A4-83AC-4E63-B7B3-6E2B98FCAB22}" sibTransId="{0B677808-8D8C-4BB5-B36A-132C0FCBD244}"/>
    <dgm:cxn modelId="{515C8FD8-5039-4CBA-BCE1-B59D3E5FB287}" type="presParOf" srcId="{86A97DDE-C5FF-422C-8F3A-34A6DD8C16D5}" destId="{855706B0-5C9C-4B33-8552-94DD47541EEC}" srcOrd="0" destOrd="0" presId="urn:microsoft.com/office/officeart/2005/8/layout/chevron2"/>
    <dgm:cxn modelId="{2F16C7FD-5DB6-4CE3-8E3F-8775277C7B2E}" type="presParOf" srcId="{855706B0-5C9C-4B33-8552-94DD47541EEC}" destId="{E2D00A68-B118-4FA6-AD13-DBF26C2D8C45}" srcOrd="0" destOrd="0" presId="urn:microsoft.com/office/officeart/2005/8/layout/chevron2"/>
    <dgm:cxn modelId="{D5B152F2-B897-4390-933E-698C17BCCA86}" type="presParOf" srcId="{855706B0-5C9C-4B33-8552-94DD47541EEC}" destId="{4EC340CB-4106-48BD-B7FD-BA2836DF33E4}" srcOrd="1" destOrd="0" presId="urn:microsoft.com/office/officeart/2005/8/layout/chevron2"/>
    <dgm:cxn modelId="{347B1671-FB0B-4C77-9AB6-A1B346CEA218}" type="presParOf" srcId="{86A97DDE-C5FF-422C-8F3A-34A6DD8C16D5}" destId="{5CC2DC10-CFF3-4BC1-B860-AD36BB0A4071}" srcOrd="1" destOrd="0" presId="urn:microsoft.com/office/officeart/2005/8/layout/chevron2"/>
    <dgm:cxn modelId="{F673D9B9-BC18-4F7B-9830-8DB4D7A0636B}" type="presParOf" srcId="{86A97DDE-C5FF-422C-8F3A-34A6DD8C16D5}" destId="{D2C0297E-55F1-431D-877A-02D1C53D0934}" srcOrd="2" destOrd="0" presId="urn:microsoft.com/office/officeart/2005/8/layout/chevron2"/>
    <dgm:cxn modelId="{F1EA570F-61FF-46E0-9AA4-476DEEE4974B}" type="presParOf" srcId="{D2C0297E-55F1-431D-877A-02D1C53D0934}" destId="{B01ECBB1-74F7-4993-95BC-CE64C2357E84}" srcOrd="0" destOrd="0" presId="urn:microsoft.com/office/officeart/2005/8/layout/chevron2"/>
    <dgm:cxn modelId="{ED367A2A-16A7-43AD-B9EC-D4239C6B2095}" type="presParOf" srcId="{D2C0297E-55F1-431D-877A-02D1C53D0934}" destId="{16E9935F-8E84-4D96-8970-E0C169994C3E}" srcOrd="1" destOrd="0" presId="urn:microsoft.com/office/officeart/2005/8/layout/chevron2"/>
    <dgm:cxn modelId="{7AFB43D8-31B6-4BCD-A718-C7C5D02DAA44}" type="presParOf" srcId="{86A97DDE-C5FF-422C-8F3A-34A6DD8C16D5}" destId="{F5F06909-4DDC-4715-B1D5-8635677BB81C}" srcOrd="3" destOrd="0" presId="urn:microsoft.com/office/officeart/2005/8/layout/chevron2"/>
    <dgm:cxn modelId="{B7ECE9E8-A144-4DA7-803B-DB5500ED9A20}" type="presParOf" srcId="{86A97DDE-C5FF-422C-8F3A-34A6DD8C16D5}" destId="{9B4F813F-329E-44AB-A79C-BC32C8054AE5}" srcOrd="4" destOrd="0" presId="urn:microsoft.com/office/officeart/2005/8/layout/chevron2"/>
    <dgm:cxn modelId="{C4802D22-E5E7-4A55-9C01-61EF5FE0BA1B}" type="presParOf" srcId="{9B4F813F-329E-44AB-A79C-BC32C8054AE5}" destId="{8380A265-4F13-482B-8D89-529F37E93ABE}" srcOrd="0" destOrd="0" presId="urn:microsoft.com/office/officeart/2005/8/layout/chevron2"/>
    <dgm:cxn modelId="{0421929F-15F1-4228-8A61-0FA935D48282}" type="presParOf" srcId="{9B4F813F-329E-44AB-A79C-BC32C8054AE5}" destId="{DDE72F14-B107-4767-9BEF-A6ACE6A62571}" srcOrd="1" destOrd="0" presId="urn:microsoft.com/office/officeart/2005/8/layout/chevron2"/>
    <dgm:cxn modelId="{4A67B116-1A16-4264-B258-B565B64B97D6}" type="presParOf" srcId="{86A97DDE-C5FF-422C-8F3A-34A6DD8C16D5}" destId="{842957D4-CF59-4EFC-A6E3-DB6460CD8216}" srcOrd="5" destOrd="0" presId="urn:microsoft.com/office/officeart/2005/8/layout/chevron2"/>
    <dgm:cxn modelId="{DF3A6486-BF02-4ACF-86BB-34603B9A85C6}" type="presParOf" srcId="{86A97DDE-C5FF-422C-8F3A-34A6DD8C16D5}" destId="{534F01AD-BEB2-45BF-B0FF-69082D147D36}" srcOrd="6" destOrd="0" presId="urn:microsoft.com/office/officeart/2005/8/layout/chevron2"/>
    <dgm:cxn modelId="{EBB16CF1-F7FB-43FA-855C-D60A6DE10CE4}" type="presParOf" srcId="{534F01AD-BEB2-45BF-B0FF-69082D147D36}" destId="{2E75FE1D-1BF8-4AA6-899F-3FDCF105C94E}" srcOrd="0" destOrd="0" presId="urn:microsoft.com/office/officeart/2005/8/layout/chevron2"/>
    <dgm:cxn modelId="{93679687-94B5-407A-83BA-B49B67B03EA3}" type="presParOf" srcId="{534F01AD-BEB2-45BF-B0FF-69082D147D36}" destId="{66AF2169-DD1B-4AE2-BC44-B855D07F07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00A68-B118-4FA6-AD13-DBF26C2D8C45}">
      <dsp:nvSpPr>
        <dsp:cNvPr id="0" name=""/>
        <dsp:cNvSpPr/>
      </dsp:nvSpPr>
      <dsp:spPr>
        <a:xfrm rot="5400000">
          <a:off x="-205264" y="206821"/>
          <a:ext cx="1368433" cy="957903"/>
        </a:xfrm>
        <a:prstGeom prst="chevron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1</a:t>
          </a:r>
          <a:endParaRPr lang="vi-VN" sz="2600" kern="1200" dirty="0">
            <a:solidFill>
              <a:srgbClr val="C00000"/>
            </a:solidFill>
          </a:endParaRPr>
        </a:p>
      </dsp:txBody>
      <dsp:txXfrm rot="-5400000">
        <a:off x="2" y="480508"/>
        <a:ext cx="957903" cy="410530"/>
      </dsp:txXfrm>
    </dsp:sp>
    <dsp:sp modelId="{4EC340CB-4106-48BD-B7FD-BA2836DF33E4}">
      <dsp:nvSpPr>
        <dsp:cNvPr id="0" name=""/>
        <dsp:cNvSpPr/>
      </dsp:nvSpPr>
      <dsp:spPr>
        <a:xfrm rot="5400000">
          <a:off x="4606210" y="-3648307"/>
          <a:ext cx="889481" cy="818609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endParaRPr lang="vi-VN" sz="2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57903" y="43421"/>
        <a:ext cx="8142675" cy="802639"/>
      </dsp:txXfrm>
    </dsp:sp>
    <dsp:sp modelId="{B01ECBB1-74F7-4993-95BC-CE64C2357E84}">
      <dsp:nvSpPr>
        <dsp:cNvPr id="0" name=""/>
        <dsp:cNvSpPr/>
      </dsp:nvSpPr>
      <dsp:spPr>
        <a:xfrm rot="5400000">
          <a:off x="-205264" y="1429826"/>
          <a:ext cx="1368433" cy="957903"/>
        </a:xfrm>
        <a:prstGeom prst="chevron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2</a:t>
          </a:r>
          <a:endParaRPr lang="vi-VN" sz="2600" kern="1200" dirty="0">
            <a:solidFill>
              <a:srgbClr val="C00000"/>
            </a:solidFill>
          </a:endParaRPr>
        </a:p>
      </dsp:txBody>
      <dsp:txXfrm rot="-5400000">
        <a:off x="2" y="1703513"/>
        <a:ext cx="957903" cy="410530"/>
      </dsp:txXfrm>
    </dsp:sp>
    <dsp:sp modelId="{16E9935F-8E84-4D96-8970-E0C169994C3E}">
      <dsp:nvSpPr>
        <dsp:cNvPr id="0" name=""/>
        <dsp:cNvSpPr/>
      </dsp:nvSpPr>
      <dsp:spPr>
        <a:xfrm rot="5400000">
          <a:off x="4606210" y="-2423746"/>
          <a:ext cx="889481" cy="818609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triệu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endParaRPr lang="vi-VN" sz="2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57903" y="1267982"/>
        <a:ext cx="8142675" cy="802639"/>
      </dsp:txXfrm>
    </dsp:sp>
    <dsp:sp modelId="{8380A265-4F13-482B-8D89-529F37E93ABE}">
      <dsp:nvSpPr>
        <dsp:cNvPr id="0" name=""/>
        <dsp:cNvSpPr/>
      </dsp:nvSpPr>
      <dsp:spPr>
        <a:xfrm rot="5400000">
          <a:off x="-205264" y="2652830"/>
          <a:ext cx="1368433" cy="957903"/>
        </a:xfrm>
        <a:prstGeom prst="chevron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3</a:t>
          </a:r>
          <a:endParaRPr lang="vi-VN" sz="2600" kern="1200" dirty="0">
            <a:solidFill>
              <a:srgbClr val="C00000"/>
            </a:solidFill>
          </a:endParaRPr>
        </a:p>
      </dsp:txBody>
      <dsp:txXfrm rot="-5400000">
        <a:off x="2" y="2926517"/>
        <a:ext cx="957903" cy="410530"/>
      </dsp:txXfrm>
    </dsp:sp>
    <dsp:sp modelId="{DDE72F14-B107-4767-9BEF-A6ACE6A62571}">
      <dsp:nvSpPr>
        <dsp:cNvPr id="0" name=""/>
        <dsp:cNvSpPr/>
      </dsp:nvSpPr>
      <dsp:spPr>
        <a:xfrm rot="5400000">
          <a:off x="4606210" y="-1200741"/>
          <a:ext cx="889481" cy="818609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endParaRPr lang="vi-VN" sz="2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2500" kern="1200" dirty="0">
            <a:solidFill>
              <a:srgbClr val="C00000"/>
            </a:solidFill>
          </a:endParaRPr>
        </a:p>
      </dsp:txBody>
      <dsp:txXfrm rot="-5400000">
        <a:off x="957903" y="2490987"/>
        <a:ext cx="8142675" cy="802639"/>
      </dsp:txXfrm>
    </dsp:sp>
    <dsp:sp modelId="{2E75FE1D-1BF8-4AA6-899F-3FDCF105C94E}">
      <dsp:nvSpPr>
        <dsp:cNvPr id="0" name=""/>
        <dsp:cNvSpPr/>
      </dsp:nvSpPr>
      <dsp:spPr>
        <a:xfrm rot="5400000">
          <a:off x="-205264" y="3875835"/>
          <a:ext cx="1368433" cy="957903"/>
        </a:xfrm>
        <a:prstGeom prst="chevron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C00000"/>
              </a:solidFill>
            </a:rPr>
            <a:t>4</a:t>
          </a:r>
          <a:endParaRPr lang="vi-VN" sz="2600" kern="1200" dirty="0">
            <a:solidFill>
              <a:srgbClr val="C00000"/>
            </a:solidFill>
          </a:endParaRPr>
        </a:p>
      </dsp:txBody>
      <dsp:txXfrm rot="-5400000">
        <a:off x="2" y="4149522"/>
        <a:ext cx="957903" cy="410530"/>
      </dsp:txXfrm>
    </dsp:sp>
    <dsp:sp modelId="{66AF2169-DD1B-4AE2-BC44-B855D07F0757}">
      <dsp:nvSpPr>
        <dsp:cNvPr id="0" name=""/>
        <dsp:cNvSpPr/>
      </dsp:nvSpPr>
      <dsp:spPr>
        <a:xfrm rot="5400000">
          <a:off x="4606210" y="22262"/>
          <a:ext cx="889481" cy="818609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endParaRPr lang="vi-VN" sz="2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57903" y="3713991"/>
        <a:ext cx="8142675" cy="802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BDF73-0616-4866-998B-1A43B18AE25B}" type="datetimeFigureOut">
              <a:rPr lang="vi-VN" smtClean="0"/>
              <a:pPr/>
              <a:t>28/03/2019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64009-7026-4304-82CB-B02F229DF0B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971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5A0E9-3737-4354-9462-9FAF506B578C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64009-7026-4304-82CB-B02F229DF0BC}" type="slidenum">
              <a:rPr lang="vi-VN" smtClean="0"/>
              <a:pPr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53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68EE-3CE7-490F-9850-AA92762542B0}" type="datetimeFigureOut">
              <a:rPr lang="vi-VN" smtClean="0"/>
              <a:pPr/>
              <a:t>28/03/2019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E9B-F68A-403B-A9BB-140A46FCA2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34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68EE-3CE7-490F-9850-AA92762542B0}" type="datetimeFigureOut">
              <a:rPr lang="vi-VN" smtClean="0"/>
              <a:pPr/>
              <a:t>28/03/2019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E9B-F68A-403B-A9BB-140A46FCA2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598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68EE-3CE7-490F-9850-AA92762542B0}" type="datetimeFigureOut">
              <a:rPr lang="vi-VN" smtClean="0"/>
              <a:pPr/>
              <a:t>28/03/2019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E9B-F68A-403B-A9BB-140A46FCA2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10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68EE-3CE7-490F-9850-AA92762542B0}" type="datetimeFigureOut">
              <a:rPr lang="vi-VN" smtClean="0"/>
              <a:pPr/>
              <a:t>28/03/2019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E9B-F68A-403B-A9BB-140A46FCA2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130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68EE-3CE7-490F-9850-AA92762542B0}" type="datetimeFigureOut">
              <a:rPr lang="vi-VN" smtClean="0"/>
              <a:pPr/>
              <a:t>28/03/2019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E9B-F68A-403B-A9BB-140A46FCA2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73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68EE-3CE7-490F-9850-AA92762542B0}" type="datetimeFigureOut">
              <a:rPr lang="vi-VN" smtClean="0"/>
              <a:pPr/>
              <a:t>28/03/2019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E9B-F68A-403B-A9BB-140A46FCA2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30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68EE-3CE7-490F-9850-AA92762542B0}" type="datetimeFigureOut">
              <a:rPr lang="vi-VN" smtClean="0"/>
              <a:pPr/>
              <a:t>28/03/2019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E9B-F68A-403B-A9BB-140A46FCA2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89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68EE-3CE7-490F-9850-AA92762542B0}" type="datetimeFigureOut">
              <a:rPr lang="vi-VN" smtClean="0"/>
              <a:pPr/>
              <a:t>28/03/2019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E9B-F68A-403B-A9BB-140A46FCA2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3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68EE-3CE7-490F-9850-AA92762542B0}" type="datetimeFigureOut">
              <a:rPr lang="vi-VN" smtClean="0"/>
              <a:pPr/>
              <a:t>28/03/2019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E9B-F68A-403B-A9BB-140A46FCA2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59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68EE-3CE7-490F-9850-AA92762542B0}" type="datetimeFigureOut">
              <a:rPr lang="vi-VN" smtClean="0"/>
              <a:pPr/>
              <a:t>28/03/2019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E9B-F68A-403B-A9BB-140A46FCA2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235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68EE-3CE7-490F-9850-AA92762542B0}" type="datetimeFigureOut">
              <a:rPr lang="vi-VN" smtClean="0"/>
              <a:pPr/>
              <a:t>28/03/2019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E9B-F68A-403B-A9BB-140A46FCA2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03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68EE-3CE7-490F-9850-AA92762542B0}" type="datetimeFigureOut">
              <a:rPr lang="vi-VN" smtClean="0"/>
              <a:pPr/>
              <a:t>28/03/2019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98E9B-F68A-403B-A9BB-140A46FCA2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03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0"/>
            <a:ext cx="9144032" cy="7101408"/>
          </a:xfrm>
          <a:prstGeom prst="rect">
            <a:avLst/>
          </a:prstGeom>
        </p:spPr>
      </p:pic>
      <p:pic>
        <p:nvPicPr>
          <p:cNvPr id="4" name="Picture 3" descr="ddt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0"/>
            <a:ext cx="3286148" cy="1142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36" y="142852"/>
            <a:ext cx="55721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ĐẠI HỌC DUY TÂN</a:t>
            </a:r>
            <a:endParaRPr lang="vi-VN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357158" y="4038905"/>
            <a:ext cx="4646890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715016"/>
            <a:ext cx="2643206" cy="43088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vi-VN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4855501"/>
            <a:ext cx="3169492" cy="43088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endParaRPr lang="vi-VN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5715016"/>
            <a:ext cx="3169492" cy="43088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2469" y="1076308"/>
            <a:ext cx="442915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 KINH</a:t>
            </a:r>
            <a:endParaRPr lang="vi-V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1209" y="2065783"/>
            <a:ext cx="44116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642918"/>
            <a:ext cx="32147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DƯỢC</a:t>
            </a:r>
            <a:endParaRPr lang="vi-VN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3426741"/>
            <a:ext cx="4646890" cy="43088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GVHD: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BS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562" y="6542624"/>
            <a:ext cx="45268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Đà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Nẵng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ngày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 18 </a:t>
            </a:r>
            <a:r>
              <a:rPr lang="en-US" b="1" i="1" dirty="0" err="1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tháng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 03 </a:t>
            </a:r>
            <a:r>
              <a:rPr lang="en-US" b="1" i="1" dirty="0" err="1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năm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ea typeface="Aachen" pitchFamily="18" charset="-93"/>
                <a:cs typeface="Times New Roman" pitchFamily="18" charset="0"/>
              </a:rPr>
              <a:t> 2019</a:t>
            </a:r>
            <a:endParaRPr lang="vi-VN" b="1" i="1" dirty="0">
              <a:solidFill>
                <a:schemeClr val="accent2"/>
              </a:solidFill>
              <a:latin typeface="Times New Roman" pitchFamily="18" charset="0"/>
              <a:ea typeface="Aachen" pitchFamily="18" charset="-93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4855501"/>
            <a:ext cx="2643206" cy="43088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vi-VN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4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35D40-9161-499C-878D-31259405C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0" y="1728818"/>
            <a:ext cx="4086729" cy="720485"/>
          </a:xfrm>
        </p:spPr>
        <p:txBody>
          <a:bodyPr/>
          <a:lstStyle/>
          <a:p>
            <a:pPr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DE5AA-D26C-49E9-9A98-B8E3D853FB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7076" y="2449303"/>
            <a:ext cx="4676923" cy="34180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61FAC7-EE9E-4A36-B307-6BE8C6A47E8D}"/>
              </a:ext>
            </a:extLst>
          </p:cNvPr>
          <p:cNvSpPr/>
          <p:nvPr/>
        </p:nvSpPr>
        <p:spPr>
          <a:xfrm>
            <a:off x="217462" y="2449303"/>
            <a:ext cx="3897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hường gặp ở trẻ em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Tuổi thường gặp 3-12 tuổi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Cơn co gấp trẻ em (hội chứng West)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Loại này tiên lượng xấu vì gây đần độn.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Hội chứng Lennox - Gastaut</a:t>
            </a:r>
            <a:endParaRPr lang="en-US" sz="24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6081A19-F7B7-4D7A-B46F-9326FB99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" y="114962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4C4142-F40B-4F9E-B688-A23A3B4BFC43}"/>
              </a:ext>
            </a:extLst>
          </p:cNvPr>
          <p:cNvSpPr/>
          <p:nvPr/>
        </p:nvSpPr>
        <p:spPr>
          <a:xfrm>
            <a:off x="0" y="0"/>
            <a:ext cx="9144000" cy="53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0D310-A5F2-4494-B4EA-113910924C7D}"/>
              </a:ext>
            </a:extLst>
          </p:cNvPr>
          <p:cNvSpPr/>
          <p:nvPr/>
        </p:nvSpPr>
        <p:spPr>
          <a:xfrm>
            <a:off x="2" y="608636"/>
            <a:ext cx="914399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0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87D29-5B68-46DA-8B8C-37E2FCFA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2" y="1734679"/>
            <a:ext cx="4383287" cy="3939311"/>
          </a:xfrm>
        </p:spPr>
        <p:txBody>
          <a:bodyPr>
            <a:normAutofit lnSpcReduction="10000"/>
          </a:bodyPr>
          <a:lstStyle/>
          <a:p>
            <a:pPr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Cơn động kinh cục bộ đơn thuần vận động 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Mất ý thức thường xảy ra khi lan lên mặt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Cơn động kinh thực vật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Cơn cục bộ phức tạp: ảo giác, động tác tự động.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Cơn cục bộ toàn bộ hóa: chuyển nhanh sang cơn lớn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4883E-AAC2-44F8-AF03-A44AFAEB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101" y="1907762"/>
            <a:ext cx="4550899" cy="393931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4E0888C-EF94-46F4-819D-CDABC1EA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" y="114962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36C7E-120D-4B46-9561-B7164B3D6261}"/>
              </a:ext>
            </a:extLst>
          </p:cNvPr>
          <p:cNvSpPr/>
          <p:nvPr/>
        </p:nvSpPr>
        <p:spPr>
          <a:xfrm>
            <a:off x="0" y="0"/>
            <a:ext cx="9144000" cy="53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260A5-DFD7-4498-9CD0-EDE3F2CCA887}"/>
              </a:ext>
            </a:extLst>
          </p:cNvPr>
          <p:cNvSpPr/>
          <p:nvPr/>
        </p:nvSpPr>
        <p:spPr>
          <a:xfrm>
            <a:off x="2" y="608636"/>
            <a:ext cx="914399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4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64E0CC0-FBAB-491D-82AB-99AF3B499D4B}"/>
              </a:ext>
            </a:extLst>
          </p:cNvPr>
          <p:cNvGrpSpPr/>
          <p:nvPr/>
        </p:nvGrpSpPr>
        <p:grpSpPr>
          <a:xfrm>
            <a:off x="152400" y="2291682"/>
            <a:ext cx="5046142" cy="2986000"/>
            <a:chOff x="228599" y="145275"/>
            <a:chExt cx="6728189" cy="4219096"/>
          </a:xfrm>
        </p:grpSpPr>
        <p:sp>
          <p:nvSpPr>
            <p:cNvPr id="5" name="Rounded Rectangle 13">
              <a:extLst>
                <a:ext uri="{FF2B5EF4-FFF2-40B4-BE49-F238E27FC236}">
                  <a16:creationId xmlns:a16="http://schemas.microsoft.com/office/drawing/2014/main" id="{163DD4AF-90FA-4DC1-A178-F4E9EBC08844}"/>
                </a:ext>
              </a:extLst>
            </p:cNvPr>
            <p:cNvSpPr/>
            <p:nvPr/>
          </p:nvSpPr>
          <p:spPr>
            <a:xfrm>
              <a:off x="228599" y="1316728"/>
              <a:ext cx="2006600" cy="13048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ĐK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tục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F81ABB-97B8-49FF-BD10-E4857B0A3187}"/>
                </a:ext>
              </a:extLst>
            </p:cNvPr>
            <p:cNvSpPr/>
            <p:nvPr/>
          </p:nvSpPr>
          <p:spPr>
            <a:xfrm>
              <a:off x="2928730" y="145275"/>
              <a:ext cx="4028058" cy="117145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Động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tục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này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tiếp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giữa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rối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loạn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ý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2F14EB-3466-4F3A-93F1-463E7AD23312}"/>
                </a:ext>
              </a:extLst>
            </p:cNvPr>
            <p:cNvSpPr/>
            <p:nvPr/>
          </p:nvSpPr>
          <p:spPr>
            <a:xfrm>
              <a:off x="3048000" y="3057318"/>
              <a:ext cx="3789519" cy="130705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Trạng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thái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động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tiếp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rối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loạn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ý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thức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thường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mê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52C0B4B-0496-405F-94C6-77B24E07888A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 flipV="1">
              <a:off x="2235199" y="731002"/>
              <a:ext cx="693531" cy="12381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08E419C-9FBF-4DB8-82AE-03932A3C071F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>
              <a:off x="2235199" y="1969178"/>
              <a:ext cx="812801" cy="17416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BC9BDE5-539C-499C-8B3C-94908214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090" y="2006764"/>
            <a:ext cx="4034910" cy="3701608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B1CC8D2-AC3E-4491-A997-07BD02178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" y="114962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20C771-22D5-430C-A5F9-EAF9D01902BC}"/>
              </a:ext>
            </a:extLst>
          </p:cNvPr>
          <p:cNvSpPr/>
          <p:nvPr/>
        </p:nvSpPr>
        <p:spPr>
          <a:xfrm>
            <a:off x="0" y="0"/>
            <a:ext cx="9144000" cy="53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BCEF61-D8CE-4F0B-AD55-AE7B56B7F685}"/>
              </a:ext>
            </a:extLst>
          </p:cNvPr>
          <p:cNvSpPr/>
          <p:nvPr/>
        </p:nvSpPr>
        <p:spPr>
          <a:xfrm>
            <a:off x="2" y="608636"/>
            <a:ext cx="914399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3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5C277-E65E-4E23-9AB0-C913A2CF1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203" y="1455693"/>
            <a:ext cx="5016047" cy="2688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Ðiện não 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(EEG):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3 loại cơn điển hình :</a:t>
            </a:r>
          </a:p>
          <a:p>
            <a:pPr lvl="2"/>
            <a:r>
              <a:rPr lang="vi-VN" dirty="0">
                <a:latin typeface="Times New Roman" pitchFamily="18" charset="0"/>
                <a:cs typeface="Times New Roman" pitchFamily="18" charset="0"/>
              </a:rPr>
              <a:t>Ðộng  kinh  cơn  bé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r>
              <a:rPr lang="vi-VN" dirty="0">
                <a:latin typeface="Times New Roman" pitchFamily="18" charset="0"/>
                <a:cs typeface="Times New Roman" pitchFamily="18" charset="0"/>
              </a:rPr>
              <a:t>Ðộng  kinh  cơn  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Ðộng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391D3-C014-4AAA-AD6E-A11649C13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16" y="2515972"/>
            <a:ext cx="3274375" cy="2918956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E08B358-0803-4A62-9251-BEBC9A1594F0}"/>
              </a:ext>
            </a:extLst>
          </p:cNvPr>
          <p:cNvSpPr txBox="1">
            <a:spLocks/>
          </p:cNvSpPr>
          <p:nvPr/>
        </p:nvSpPr>
        <p:spPr>
          <a:xfrm>
            <a:off x="-26962" y="3509081"/>
            <a:ext cx="5016046" cy="33688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Chụp  phim  sọ,  chụp  động  mạch  não,  chụp  não  cắt  lớp  vi  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(MRI)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 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ởn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 từ não....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Glucose máu, điện giải đồ, dịch não tủy 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0CBA5-648C-4E0F-B2DB-63ECCC2F4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956" y="2192455"/>
            <a:ext cx="3933103" cy="390354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05DDD96-9880-4803-B047-8786F6597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" y="114962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9777C3-6BC7-45A4-B3B0-0E22D56C26EE}"/>
              </a:ext>
            </a:extLst>
          </p:cNvPr>
          <p:cNvSpPr/>
          <p:nvPr/>
        </p:nvSpPr>
        <p:spPr>
          <a:xfrm>
            <a:off x="0" y="0"/>
            <a:ext cx="9144000" cy="53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310868-49D1-4136-A3EA-F210D6073C86}"/>
              </a:ext>
            </a:extLst>
          </p:cNvPr>
          <p:cNvSpPr/>
          <p:nvPr/>
        </p:nvSpPr>
        <p:spPr>
          <a:xfrm>
            <a:off x="2" y="608636"/>
            <a:ext cx="914399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5BEB875B-E15E-46C5-95A4-7FF888B7D1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grpSp>
        <p:nvGrpSpPr>
          <p:cNvPr id="3076" name="Group 3">
            <a:extLst>
              <a:ext uri="{FF2B5EF4-FFF2-40B4-BE49-F238E27FC236}">
                <a16:creationId xmlns:a16="http://schemas.microsoft.com/office/drawing/2014/main" id="{64DAF754-AE86-4847-B834-3ED6FAC57B93}"/>
              </a:ext>
            </a:extLst>
          </p:cNvPr>
          <p:cNvGrpSpPr>
            <a:grpSpLocks/>
          </p:cNvGrpSpPr>
          <p:nvPr/>
        </p:nvGrpSpPr>
        <p:grpSpPr bwMode="auto">
          <a:xfrm>
            <a:off x="1148818" y="1963501"/>
            <a:ext cx="1302544" cy="3424953"/>
            <a:chOff x="720" y="1299"/>
            <a:chExt cx="1367" cy="2539"/>
          </a:xfrm>
        </p:grpSpPr>
        <p:sp>
          <p:nvSpPr>
            <p:cNvPr id="3136" name="AutoShape 4">
              <a:extLst>
                <a:ext uri="{FF2B5EF4-FFF2-40B4-BE49-F238E27FC236}">
                  <a16:creationId xmlns:a16="http://schemas.microsoft.com/office/drawing/2014/main" id="{41D74C3C-3599-4DE3-99B7-58774F56CE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37" name="AutoShape 5">
              <a:extLst>
                <a:ext uri="{FF2B5EF4-FFF2-40B4-BE49-F238E27FC236}">
                  <a16:creationId xmlns:a16="http://schemas.microsoft.com/office/drawing/2014/main" id="{E6C2DDAD-7DFE-4EAD-BFE0-38E35D6B17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44" cy="2034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38" name="AutoShape 6">
              <a:extLst>
                <a:ext uri="{FF2B5EF4-FFF2-40B4-BE49-F238E27FC236}">
                  <a16:creationId xmlns:a16="http://schemas.microsoft.com/office/drawing/2014/main" id="{D241903F-16EF-4B7F-9EB1-25C9182AEE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39" name="AutoShape 7">
              <a:extLst>
                <a:ext uri="{FF2B5EF4-FFF2-40B4-BE49-F238E27FC236}">
                  <a16:creationId xmlns:a16="http://schemas.microsoft.com/office/drawing/2014/main" id="{09BFD760-1AF7-4107-9197-CCC4317DD1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40" name="AutoShape 8">
              <a:extLst>
                <a:ext uri="{FF2B5EF4-FFF2-40B4-BE49-F238E27FC236}">
                  <a16:creationId xmlns:a16="http://schemas.microsoft.com/office/drawing/2014/main" id="{1148BD21-4BB9-4E38-AE3C-581476D0D7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41" name="AutoShape 9">
              <a:extLst>
                <a:ext uri="{FF2B5EF4-FFF2-40B4-BE49-F238E27FC236}">
                  <a16:creationId xmlns:a16="http://schemas.microsoft.com/office/drawing/2014/main" id="{132F8B93-3550-4857-B87C-9E33670EEB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grpSp>
          <p:nvGrpSpPr>
            <p:cNvPr id="3142" name="Group 10">
              <a:extLst>
                <a:ext uri="{FF2B5EF4-FFF2-40B4-BE49-F238E27FC236}">
                  <a16:creationId xmlns:a16="http://schemas.microsoft.com/office/drawing/2014/main" id="{C85DE082-944D-44AB-8777-2B3EDFB62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3145" name="Oval 11">
                <a:extLst>
                  <a:ext uri="{FF2B5EF4-FFF2-40B4-BE49-F238E27FC236}">
                    <a16:creationId xmlns:a16="http://schemas.microsoft.com/office/drawing/2014/main" id="{A28BB75A-0D0C-4725-903D-C3D8C48258A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657"/>
                <a:ext cx="668" cy="51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146" name="Oval 12">
                <a:extLst>
                  <a:ext uri="{FF2B5EF4-FFF2-40B4-BE49-F238E27FC236}">
                    <a16:creationId xmlns:a16="http://schemas.microsoft.com/office/drawing/2014/main" id="{2AE1DDD1-D0BA-4ABD-BC8F-DC8CB8980A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147" name="Oval 13">
                <a:extLst>
                  <a:ext uri="{FF2B5EF4-FFF2-40B4-BE49-F238E27FC236}">
                    <a16:creationId xmlns:a16="http://schemas.microsoft.com/office/drawing/2014/main" id="{6EB8870C-430A-45FD-A018-91919931F6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148" name="Oval 14">
                <a:extLst>
                  <a:ext uri="{FF2B5EF4-FFF2-40B4-BE49-F238E27FC236}">
                    <a16:creationId xmlns:a16="http://schemas.microsoft.com/office/drawing/2014/main" id="{3F90083D-FB84-4358-AAC5-4667396003E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149" name="Oval 15">
                <a:extLst>
                  <a:ext uri="{FF2B5EF4-FFF2-40B4-BE49-F238E27FC236}">
                    <a16:creationId xmlns:a16="http://schemas.microsoft.com/office/drawing/2014/main" id="{8C3DAB93-5A74-4C5C-A9FD-18714B653D5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</p:grpSp>
        <p:sp>
          <p:nvSpPr>
            <p:cNvPr id="3143" name="Text Box 16">
              <a:extLst>
                <a:ext uri="{FF2B5EF4-FFF2-40B4-BE49-F238E27FC236}">
                  <a16:creationId xmlns:a16="http://schemas.microsoft.com/office/drawing/2014/main" id="{593BF979-A389-4BC2-BABF-37010207A6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23" y="1354"/>
              <a:ext cx="32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350"/>
            </a:p>
          </p:txBody>
        </p:sp>
        <p:sp>
          <p:nvSpPr>
            <p:cNvPr id="3144" name="Text Box 17">
              <a:extLst>
                <a:ext uri="{FF2B5EF4-FFF2-40B4-BE49-F238E27FC236}">
                  <a16:creationId xmlns:a16="http://schemas.microsoft.com/office/drawing/2014/main" id="{36D69725-D5C0-466A-9B72-87324419E1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cường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endPara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77" name="Group 18">
            <a:extLst>
              <a:ext uri="{FF2B5EF4-FFF2-40B4-BE49-F238E27FC236}">
                <a16:creationId xmlns:a16="http://schemas.microsoft.com/office/drawing/2014/main" id="{1FC9C383-2FED-46AD-9B39-690B04FA06AA}"/>
              </a:ext>
            </a:extLst>
          </p:cNvPr>
          <p:cNvGrpSpPr>
            <a:grpSpLocks/>
          </p:cNvGrpSpPr>
          <p:nvPr/>
        </p:nvGrpSpPr>
        <p:grpSpPr bwMode="auto">
          <a:xfrm>
            <a:off x="2529954" y="2174671"/>
            <a:ext cx="1302544" cy="3424953"/>
            <a:chOff x="2208" y="1299"/>
            <a:chExt cx="1365" cy="2539"/>
          </a:xfrm>
        </p:grpSpPr>
        <p:sp>
          <p:nvSpPr>
            <p:cNvPr id="3123" name="AutoShape 19">
              <a:extLst>
                <a:ext uri="{FF2B5EF4-FFF2-40B4-BE49-F238E27FC236}">
                  <a16:creationId xmlns:a16="http://schemas.microsoft.com/office/drawing/2014/main" id="{B32D9114-AAC9-4F46-ADD4-ACECE2200F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24" name="AutoShape 20">
              <a:extLst>
                <a:ext uri="{FF2B5EF4-FFF2-40B4-BE49-F238E27FC236}">
                  <a16:creationId xmlns:a16="http://schemas.microsoft.com/office/drawing/2014/main" id="{584703FF-A1D6-40B7-BFDE-6D8F211DCD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25" name="AutoShape 21">
              <a:extLst>
                <a:ext uri="{FF2B5EF4-FFF2-40B4-BE49-F238E27FC236}">
                  <a16:creationId xmlns:a16="http://schemas.microsoft.com/office/drawing/2014/main" id="{292BAA63-8958-47FE-B682-F81F3FA6A2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26" name="AutoShape 22">
              <a:extLst>
                <a:ext uri="{FF2B5EF4-FFF2-40B4-BE49-F238E27FC236}">
                  <a16:creationId xmlns:a16="http://schemas.microsoft.com/office/drawing/2014/main" id="{98E0D009-04FE-42F6-989F-A656EED824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50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27" name="Oval 23">
              <a:extLst>
                <a:ext uri="{FF2B5EF4-FFF2-40B4-BE49-F238E27FC236}">
                  <a16:creationId xmlns:a16="http://schemas.microsoft.com/office/drawing/2014/main" id="{BDAE214D-5748-452E-B573-E090DE4CFD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342"/>
              <a:ext cx="405" cy="3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28" name="Oval 24">
              <a:extLst>
                <a:ext uri="{FF2B5EF4-FFF2-40B4-BE49-F238E27FC236}">
                  <a16:creationId xmlns:a16="http://schemas.microsoft.com/office/drawing/2014/main" id="{03455CA9-5BCA-40D6-95A8-61FBA9D3A6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29" name="Oval 25">
              <a:extLst>
                <a:ext uri="{FF2B5EF4-FFF2-40B4-BE49-F238E27FC236}">
                  <a16:creationId xmlns:a16="http://schemas.microsoft.com/office/drawing/2014/main" id="{4A7372C3-24E8-4E6A-AADC-88E5C97F5D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30" name="Oval 26">
              <a:extLst>
                <a:ext uri="{FF2B5EF4-FFF2-40B4-BE49-F238E27FC236}">
                  <a16:creationId xmlns:a16="http://schemas.microsoft.com/office/drawing/2014/main" id="{7FCF8DDC-D4E0-466E-93A7-B7DF4A13C2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31" name="Oval 27">
              <a:extLst>
                <a:ext uri="{FF2B5EF4-FFF2-40B4-BE49-F238E27FC236}">
                  <a16:creationId xmlns:a16="http://schemas.microsoft.com/office/drawing/2014/main" id="{EFFEA05D-2E84-4DA9-BC17-0ACEBF29FE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32" name="Text Box 28">
              <a:extLst>
                <a:ext uri="{FF2B5EF4-FFF2-40B4-BE49-F238E27FC236}">
                  <a16:creationId xmlns:a16="http://schemas.microsoft.com/office/drawing/2014/main" id="{A53D77FB-281B-41A7-B2FC-BBB82C02CA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12" y="1354"/>
              <a:ext cx="32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350"/>
            </a:p>
          </p:txBody>
        </p:sp>
        <p:sp>
          <p:nvSpPr>
            <p:cNvPr id="3133" name="Text Box 29">
              <a:extLst>
                <a:ext uri="{FF2B5EF4-FFF2-40B4-BE49-F238E27FC236}">
                  <a16:creationId xmlns:a16="http://schemas.microsoft.com/office/drawing/2014/main" id="{4C68FE20-0941-4563-ADC8-E2E13585999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776"/>
              <a:ext cx="1234" cy="1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alt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 ban </a:t>
              </a:r>
              <a:r>
                <a:rPr lang="en-US" alt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</a:t>
              </a:r>
              <a:r>
                <a:rPr lang="en-US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4" name="AutoShape 30">
              <a:extLst>
                <a:ext uri="{FF2B5EF4-FFF2-40B4-BE49-F238E27FC236}">
                  <a16:creationId xmlns:a16="http://schemas.microsoft.com/office/drawing/2014/main" id="{ACBB6E68-6EAF-480D-8038-159583875E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35" name="AutoShape 31">
              <a:extLst>
                <a:ext uri="{FF2B5EF4-FFF2-40B4-BE49-F238E27FC236}">
                  <a16:creationId xmlns:a16="http://schemas.microsoft.com/office/drawing/2014/main" id="{CA02A82B-534F-4B8C-A46C-A2B054EC93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</p:grpSp>
      <p:grpSp>
        <p:nvGrpSpPr>
          <p:cNvPr id="3078" name="Group 32">
            <a:extLst>
              <a:ext uri="{FF2B5EF4-FFF2-40B4-BE49-F238E27FC236}">
                <a16:creationId xmlns:a16="http://schemas.microsoft.com/office/drawing/2014/main" id="{833DA02B-32E3-4F81-985B-15DAEA4092BC}"/>
              </a:ext>
            </a:extLst>
          </p:cNvPr>
          <p:cNvGrpSpPr>
            <a:grpSpLocks/>
          </p:cNvGrpSpPr>
          <p:nvPr/>
        </p:nvGrpSpPr>
        <p:grpSpPr bwMode="auto">
          <a:xfrm>
            <a:off x="3902871" y="2336481"/>
            <a:ext cx="1275927" cy="3424953"/>
            <a:chOff x="3692" y="1299"/>
            <a:chExt cx="1376" cy="2539"/>
          </a:xfrm>
        </p:grpSpPr>
        <p:sp>
          <p:nvSpPr>
            <p:cNvPr id="3109" name="AutoShape 33">
              <a:extLst>
                <a:ext uri="{FF2B5EF4-FFF2-40B4-BE49-F238E27FC236}">
                  <a16:creationId xmlns:a16="http://schemas.microsoft.com/office/drawing/2014/main" id="{4E5CF567-A3EF-4CEE-B859-6A9875AA69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10" name="AutoShape 34">
              <a:extLst>
                <a:ext uri="{FF2B5EF4-FFF2-40B4-BE49-F238E27FC236}">
                  <a16:creationId xmlns:a16="http://schemas.microsoft.com/office/drawing/2014/main" id="{B6ED84CF-BBE3-43CB-B340-3D5C63BE6E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11" name="AutoShape 35">
              <a:extLst>
                <a:ext uri="{FF2B5EF4-FFF2-40B4-BE49-F238E27FC236}">
                  <a16:creationId xmlns:a16="http://schemas.microsoft.com/office/drawing/2014/main" id="{FB8DB156-51B6-48F0-9509-B7D5AFC3D8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12" name="AutoShape 36">
              <a:extLst>
                <a:ext uri="{FF2B5EF4-FFF2-40B4-BE49-F238E27FC236}">
                  <a16:creationId xmlns:a16="http://schemas.microsoft.com/office/drawing/2014/main" id="{04BC7287-B0E7-4783-9C3A-19C0F67D59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grpSp>
          <p:nvGrpSpPr>
            <p:cNvPr id="3113" name="Group 37">
              <a:extLst>
                <a:ext uri="{FF2B5EF4-FFF2-40B4-BE49-F238E27FC236}">
                  <a16:creationId xmlns:a16="http://schemas.microsoft.com/office/drawing/2014/main" id="{259F7E46-5C91-4E0A-9CB1-54FB5FD4E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3118" name="Oval 38">
                <a:extLst>
                  <a:ext uri="{FF2B5EF4-FFF2-40B4-BE49-F238E27FC236}">
                    <a16:creationId xmlns:a16="http://schemas.microsoft.com/office/drawing/2014/main" id="{B5D6C9FC-54DE-426F-8FA1-480C4033E5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657"/>
                <a:ext cx="668" cy="51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119" name="Oval 39">
                <a:extLst>
                  <a:ext uri="{FF2B5EF4-FFF2-40B4-BE49-F238E27FC236}">
                    <a16:creationId xmlns:a16="http://schemas.microsoft.com/office/drawing/2014/main" id="{44BC9478-D168-4492-BC1D-8AF1ECA6B62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120" name="Oval 40">
                <a:extLst>
                  <a:ext uri="{FF2B5EF4-FFF2-40B4-BE49-F238E27FC236}">
                    <a16:creationId xmlns:a16="http://schemas.microsoft.com/office/drawing/2014/main" id="{97915EB9-FA7C-4A9E-91C2-F743859B6E2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121" name="Oval 41">
                <a:extLst>
                  <a:ext uri="{FF2B5EF4-FFF2-40B4-BE49-F238E27FC236}">
                    <a16:creationId xmlns:a16="http://schemas.microsoft.com/office/drawing/2014/main" id="{7F8A9E52-9C2A-4D9F-886D-EE6A74183F9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122" name="Oval 42">
                <a:extLst>
                  <a:ext uri="{FF2B5EF4-FFF2-40B4-BE49-F238E27FC236}">
                    <a16:creationId xmlns:a16="http://schemas.microsoft.com/office/drawing/2014/main" id="{ADEB7009-2FDA-4A1E-9AC1-D0A13CA8A5C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</p:grpSp>
        <p:sp>
          <p:nvSpPr>
            <p:cNvPr id="3114" name="Text Box 43">
              <a:extLst>
                <a:ext uri="{FF2B5EF4-FFF2-40B4-BE49-F238E27FC236}">
                  <a16:creationId xmlns:a16="http://schemas.microsoft.com/office/drawing/2014/main" id="{BB46BC9B-4C61-4F99-8645-5187F06EEBC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94" y="1354"/>
              <a:ext cx="33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350"/>
            </a:p>
          </p:txBody>
        </p:sp>
        <p:sp>
          <p:nvSpPr>
            <p:cNvPr id="15374" name="Text Box 44">
              <a:extLst>
                <a:ext uri="{FF2B5EF4-FFF2-40B4-BE49-F238E27FC236}">
                  <a16:creationId xmlns:a16="http://schemas.microsoft.com/office/drawing/2014/main" id="{10E5C8FD-00B8-4CDD-8E79-46AEF857706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07" y="1786"/>
              <a:ext cx="1361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800" dirty="0" err="1">
                  <a:solidFill>
                    <a:srgbClr val="00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Chuyển</a:t>
              </a:r>
              <a:r>
                <a:rPr lang="en-US" altLang="en-US" sz="1800" dirty="0">
                  <a:solidFill>
                    <a:srgbClr val="00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thể</a:t>
              </a:r>
              <a:r>
                <a:rPr lang="en-US" altLang="en-US" sz="1800" dirty="0">
                  <a:solidFill>
                    <a:srgbClr val="00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lâm</a:t>
              </a:r>
              <a:r>
                <a:rPr lang="en-US" altLang="en-US" sz="1800" dirty="0">
                  <a:solidFill>
                    <a:srgbClr val="00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sàng</a:t>
              </a:r>
              <a:endParaRPr lang="en-US" altLang="en-US" sz="1800" dirty="0">
                <a:solidFill>
                  <a:srgbClr val="0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  <p:sp>
          <p:nvSpPr>
            <p:cNvPr id="3116" name="AutoShape 45">
              <a:extLst>
                <a:ext uri="{FF2B5EF4-FFF2-40B4-BE49-F238E27FC236}">
                  <a16:creationId xmlns:a16="http://schemas.microsoft.com/office/drawing/2014/main" id="{1C68AA98-8826-470B-BD99-A1EF56BD47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17" name="AutoShape 46">
              <a:extLst>
                <a:ext uri="{FF2B5EF4-FFF2-40B4-BE49-F238E27FC236}">
                  <a16:creationId xmlns:a16="http://schemas.microsoft.com/office/drawing/2014/main" id="{D5871DF9-8962-4850-BE47-178E3592FE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</p:grpSp>
      <p:grpSp>
        <p:nvGrpSpPr>
          <p:cNvPr id="3079" name="Group 32">
            <a:extLst>
              <a:ext uri="{FF2B5EF4-FFF2-40B4-BE49-F238E27FC236}">
                <a16:creationId xmlns:a16="http://schemas.microsoft.com/office/drawing/2014/main" id="{5FED77FF-EFED-4C1A-A765-CBA13E504BA5}"/>
              </a:ext>
            </a:extLst>
          </p:cNvPr>
          <p:cNvGrpSpPr>
            <a:grpSpLocks/>
          </p:cNvGrpSpPr>
          <p:nvPr/>
        </p:nvGrpSpPr>
        <p:grpSpPr bwMode="auto">
          <a:xfrm>
            <a:off x="5266755" y="2516627"/>
            <a:ext cx="1314450" cy="3424953"/>
            <a:chOff x="3692" y="1299"/>
            <a:chExt cx="1380" cy="2539"/>
          </a:xfrm>
        </p:grpSpPr>
        <p:sp>
          <p:nvSpPr>
            <p:cNvPr id="3095" name="AutoShape 33">
              <a:extLst>
                <a:ext uri="{FF2B5EF4-FFF2-40B4-BE49-F238E27FC236}">
                  <a16:creationId xmlns:a16="http://schemas.microsoft.com/office/drawing/2014/main" id="{A60D557E-4EE9-42F0-A19E-F53CA3D2FE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51" name="AutoShape 34">
              <a:extLst>
                <a:ext uri="{FF2B5EF4-FFF2-40B4-BE49-F238E27FC236}">
                  <a16:creationId xmlns:a16="http://schemas.microsoft.com/office/drawing/2014/main" id="{6CE3B3AC-F453-4323-BD1C-43453C8F6F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17" y="1495"/>
              <a:ext cx="1323" cy="17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350"/>
            </a:p>
          </p:txBody>
        </p:sp>
        <p:sp>
          <p:nvSpPr>
            <p:cNvPr id="3097" name="AutoShape 35">
              <a:extLst>
                <a:ext uri="{FF2B5EF4-FFF2-40B4-BE49-F238E27FC236}">
                  <a16:creationId xmlns:a16="http://schemas.microsoft.com/office/drawing/2014/main" id="{4FB584F9-33BC-45B0-AB36-B088CBC931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098" name="AutoShape 36">
              <a:extLst>
                <a:ext uri="{FF2B5EF4-FFF2-40B4-BE49-F238E27FC236}">
                  <a16:creationId xmlns:a16="http://schemas.microsoft.com/office/drawing/2014/main" id="{339D260B-0C98-410B-9ADA-198E3E11A2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68" y="1503"/>
              <a:ext cx="1304" cy="44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grpSp>
          <p:nvGrpSpPr>
            <p:cNvPr id="3099" name="Group 37">
              <a:extLst>
                <a:ext uri="{FF2B5EF4-FFF2-40B4-BE49-F238E27FC236}">
                  <a16:creationId xmlns:a16="http://schemas.microsoft.com/office/drawing/2014/main" id="{EE07E382-D885-4D8E-84E6-6C008B42F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3104" name="Oval 38">
                <a:extLst>
                  <a:ext uri="{FF2B5EF4-FFF2-40B4-BE49-F238E27FC236}">
                    <a16:creationId xmlns:a16="http://schemas.microsoft.com/office/drawing/2014/main" id="{E77A76FE-97B1-4B5D-94C6-740EB0A9245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657"/>
                <a:ext cx="668" cy="51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105" name="Oval 39">
                <a:extLst>
                  <a:ext uri="{FF2B5EF4-FFF2-40B4-BE49-F238E27FC236}">
                    <a16:creationId xmlns:a16="http://schemas.microsoft.com/office/drawing/2014/main" id="{8D321265-9CEF-4050-9A8C-2BD7F93BAF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106" name="Oval 40">
                <a:extLst>
                  <a:ext uri="{FF2B5EF4-FFF2-40B4-BE49-F238E27FC236}">
                    <a16:creationId xmlns:a16="http://schemas.microsoft.com/office/drawing/2014/main" id="{489FB518-CCE3-4801-A46B-80BC1BA766F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107" name="Oval 41">
                <a:extLst>
                  <a:ext uri="{FF2B5EF4-FFF2-40B4-BE49-F238E27FC236}">
                    <a16:creationId xmlns:a16="http://schemas.microsoft.com/office/drawing/2014/main" id="{EC00CFAA-A183-4A59-96A0-60A029A1B27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108" name="Oval 42">
                <a:extLst>
                  <a:ext uri="{FF2B5EF4-FFF2-40B4-BE49-F238E27FC236}">
                    <a16:creationId xmlns:a16="http://schemas.microsoft.com/office/drawing/2014/main" id="{72D6AF3E-0F55-4CA3-B230-8AD3972FE5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</p:grpSp>
        <p:sp>
          <p:nvSpPr>
            <p:cNvPr id="3100" name="Text Box 43">
              <a:extLst>
                <a:ext uri="{FF2B5EF4-FFF2-40B4-BE49-F238E27FC236}">
                  <a16:creationId xmlns:a16="http://schemas.microsoft.com/office/drawing/2014/main" id="{F6CB1988-A86B-4295-BC01-8F393005F5E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99" y="1354"/>
              <a:ext cx="3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350"/>
            </a:p>
          </p:txBody>
        </p:sp>
        <p:sp>
          <p:nvSpPr>
            <p:cNvPr id="3101" name="Text Box 44">
              <a:extLst>
                <a:ext uri="{FF2B5EF4-FFF2-40B4-BE49-F238E27FC236}">
                  <a16:creationId xmlns:a16="http://schemas.microsoft.com/office/drawing/2014/main" id="{6664A235-4B08-47DE-B015-BAFD56636CC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endPara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2" name="AutoShape 45">
              <a:extLst>
                <a:ext uri="{FF2B5EF4-FFF2-40B4-BE49-F238E27FC236}">
                  <a16:creationId xmlns:a16="http://schemas.microsoft.com/office/drawing/2014/main" id="{CBA4BC74-00BD-4439-889D-C327778909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103" name="AutoShape 46">
              <a:extLst>
                <a:ext uri="{FF2B5EF4-FFF2-40B4-BE49-F238E27FC236}">
                  <a16:creationId xmlns:a16="http://schemas.microsoft.com/office/drawing/2014/main" id="{82551615-AEF7-4306-939C-AB723AC3AA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</p:grpSp>
      <p:grpSp>
        <p:nvGrpSpPr>
          <p:cNvPr id="3080" name="Group 32">
            <a:extLst>
              <a:ext uri="{FF2B5EF4-FFF2-40B4-BE49-F238E27FC236}">
                <a16:creationId xmlns:a16="http://schemas.microsoft.com/office/drawing/2014/main" id="{23E10163-FDBF-4368-9572-B419CA0C47C3}"/>
              </a:ext>
            </a:extLst>
          </p:cNvPr>
          <p:cNvGrpSpPr>
            <a:grpSpLocks/>
          </p:cNvGrpSpPr>
          <p:nvPr/>
        </p:nvGrpSpPr>
        <p:grpSpPr bwMode="auto">
          <a:xfrm>
            <a:off x="6653928" y="2756063"/>
            <a:ext cx="1302544" cy="3424953"/>
            <a:chOff x="3692" y="1299"/>
            <a:chExt cx="1367" cy="2539"/>
          </a:xfrm>
        </p:grpSpPr>
        <p:sp>
          <p:nvSpPr>
            <p:cNvPr id="3081" name="AutoShape 33">
              <a:extLst>
                <a:ext uri="{FF2B5EF4-FFF2-40B4-BE49-F238E27FC236}">
                  <a16:creationId xmlns:a16="http://schemas.microsoft.com/office/drawing/2014/main" id="{18CD351E-71AB-4475-AC13-D70645D4E3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66" name="AutoShape 34">
              <a:extLst>
                <a:ext uri="{FF2B5EF4-FFF2-40B4-BE49-F238E27FC236}">
                  <a16:creationId xmlns:a16="http://schemas.microsoft.com/office/drawing/2014/main" id="{E7B7BB63-E687-41BA-A6C8-4E39090203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350"/>
            </a:p>
          </p:txBody>
        </p:sp>
        <p:sp>
          <p:nvSpPr>
            <p:cNvPr id="3083" name="AutoShape 35">
              <a:extLst>
                <a:ext uri="{FF2B5EF4-FFF2-40B4-BE49-F238E27FC236}">
                  <a16:creationId xmlns:a16="http://schemas.microsoft.com/office/drawing/2014/main" id="{5BB2A0C1-0FFE-4644-9F0C-90E9597709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084" name="AutoShape 36">
              <a:extLst>
                <a:ext uri="{FF2B5EF4-FFF2-40B4-BE49-F238E27FC236}">
                  <a16:creationId xmlns:a16="http://schemas.microsoft.com/office/drawing/2014/main" id="{BFB36124-D5A8-4051-96FC-D51B25985C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grpSp>
          <p:nvGrpSpPr>
            <p:cNvPr id="3085" name="Group 37">
              <a:extLst>
                <a:ext uri="{FF2B5EF4-FFF2-40B4-BE49-F238E27FC236}">
                  <a16:creationId xmlns:a16="http://schemas.microsoft.com/office/drawing/2014/main" id="{D8154898-C9F3-4E33-85BC-329C79510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3090" name="Oval 38">
                <a:extLst>
                  <a:ext uri="{FF2B5EF4-FFF2-40B4-BE49-F238E27FC236}">
                    <a16:creationId xmlns:a16="http://schemas.microsoft.com/office/drawing/2014/main" id="{41D60AA2-82AF-4E16-BE67-E3EC9CF098D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657"/>
                <a:ext cx="668" cy="51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091" name="Oval 39">
                <a:extLst>
                  <a:ext uri="{FF2B5EF4-FFF2-40B4-BE49-F238E27FC236}">
                    <a16:creationId xmlns:a16="http://schemas.microsoft.com/office/drawing/2014/main" id="{30697A5E-B529-4F08-86EF-0A21680C3AC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092" name="Oval 40">
                <a:extLst>
                  <a:ext uri="{FF2B5EF4-FFF2-40B4-BE49-F238E27FC236}">
                    <a16:creationId xmlns:a16="http://schemas.microsoft.com/office/drawing/2014/main" id="{E69B06ED-0879-4A78-9212-9CD83E3AF32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093" name="Oval 41">
                <a:extLst>
                  <a:ext uri="{FF2B5EF4-FFF2-40B4-BE49-F238E27FC236}">
                    <a16:creationId xmlns:a16="http://schemas.microsoft.com/office/drawing/2014/main" id="{2BE4C49B-E1BB-4C2D-BE0C-6F365DEA52A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094" name="Oval 42">
                <a:extLst>
                  <a:ext uri="{FF2B5EF4-FFF2-40B4-BE49-F238E27FC236}">
                    <a16:creationId xmlns:a16="http://schemas.microsoft.com/office/drawing/2014/main" id="{60A49E25-59DF-4468-BB03-F4FBF0D491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350"/>
              </a:p>
            </p:txBody>
          </p:sp>
        </p:grpSp>
        <p:sp>
          <p:nvSpPr>
            <p:cNvPr id="3086" name="Text Box 43">
              <a:extLst>
                <a:ext uri="{FF2B5EF4-FFF2-40B4-BE49-F238E27FC236}">
                  <a16:creationId xmlns:a16="http://schemas.microsoft.com/office/drawing/2014/main" id="{9DFAF155-C093-4B5A-AC6B-16482797C2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00" y="1354"/>
              <a:ext cx="32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5</a:t>
              </a:r>
              <a:endParaRPr lang="en-US" altLang="en-US" sz="1350"/>
            </a:p>
          </p:txBody>
        </p:sp>
        <p:sp>
          <p:nvSpPr>
            <p:cNvPr id="3087" name="Text Box 44">
              <a:extLst>
                <a:ext uri="{FF2B5EF4-FFF2-40B4-BE49-F238E27FC236}">
                  <a16:creationId xmlns:a16="http://schemas.microsoft.com/office/drawing/2014/main" id="{7565D2C2-5E12-4409-ADEC-74E67078F2A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sút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alt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tuệ</a:t>
              </a:r>
              <a:endPara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8" name="AutoShape 45">
              <a:extLst>
                <a:ext uri="{FF2B5EF4-FFF2-40B4-BE49-F238E27FC236}">
                  <a16:creationId xmlns:a16="http://schemas.microsoft.com/office/drawing/2014/main" id="{38D285C4-9391-4C5B-95DB-424D19CC81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  <p:sp>
          <p:nvSpPr>
            <p:cNvPr id="3089" name="AutoShape 46">
              <a:extLst>
                <a:ext uri="{FF2B5EF4-FFF2-40B4-BE49-F238E27FC236}">
                  <a16:creationId xmlns:a16="http://schemas.microsoft.com/office/drawing/2014/main" id="{04E449A2-E0FD-44C0-A71F-F28D4EAEE9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350"/>
            </a:p>
          </p:txBody>
        </p:sp>
      </p:grpSp>
      <p:pic>
        <p:nvPicPr>
          <p:cNvPr id="78" name="Picture 3">
            <a:extLst>
              <a:ext uri="{FF2B5EF4-FFF2-40B4-BE49-F238E27FC236}">
                <a16:creationId xmlns:a16="http://schemas.microsoft.com/office/drawing/2014/main" id="{032AA787-ECE4-423B-BDAB-64BB0E088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" y="114962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6858C4C-00F0-4BD0-BEA6-FC0CD397B188}"/>
              </a:ext>
            </a:extLst>
          </p:cNvPr>
          <p:cNvSpPr/>
          <p:nvPr/>
        </p:nvSpPr>
        <p:spPr>
          <a:xfrm>
            <a:off x="0" y="-1"/>
            <a:ext cx="9144000" cy="11372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4804-DA6E-4FC7-95DF-AEF30D73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300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70FFC-02A1-447B-BBA4-D5E33222A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" y="114962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1D153E-EF4B-4BEA-AA66-8E82A70ED7C7}"/>
              </a:ext>
            </a:extLst>
          </p:cNvPr>
          <p:cNvSpPr/>
          <p:nvPr/>
        </p:nvSpPr>
        <p:spPr>
          <a:xfrm>
            <a:off x="0" y="0"/>
            <a:ext cx="9144000" cy="53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F0972E-427C-4319-8221-42FD88DC0633}"/>
              </a:ext>
            </a:extLst>
          </p:cNvPr>
          <p:cNvSpPr/>
          <p:nvPr/>
        </p:nvSpPr>
        <p:spPr>
          <a:xfrm>
            <a:off x="2" y="608636"/>
            <a:ext cx="914399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4.1 Điều trị không dùng thuốc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7F6B42-D708-4316-B1D3-CB032515D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" y="2026919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2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B1428-A242-4FCE-9716-5B9D0633A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" y="1267054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  <a:defRPr/>
            </a:pP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4.2.1.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>
              <a:defRPr/>
            </a:pP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Lựa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chọn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loại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thuốc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phù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trạng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bệnh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>
              <a:defRPr/>
            </a:pP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Liều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</a:t>
            </a:r>
            <a:r>
              <a:rPr lang="vi-VN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ư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ợng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thuốc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tùy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thuộc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bệnh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loại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</a:t>
            </a:r>
            <a:r>
              <a:rPr lang="vi-VN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ơ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n,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trạng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bệnh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>
              <a:defRPr/>
            </a:pP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Điều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dùng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đều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đặn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đúng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đủ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liều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hàng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ngày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dõi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diễn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lâm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sàng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tác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dụng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mong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thuốc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điều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phù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* 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thuốc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điều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  <a:p>
            <a:pPr>
              <a:defRPr/>
            </a:pP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Carbamazepin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phenytoin, phenobarbital, valproate, primidone, …..</a:t>
            </a:r>
          </a:p>
          <a:p>
            <a:pPr lvl="0">
              <a:defRPr/>
            </a:pP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4. ĐIỀU TRỊ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5697C82-7C3D-41CB-B7EF-63A25DE9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" y="114962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94CE3B-942F-4010-9136-F80D7206EA6C}"/>
              </a:ext>
            </a:extLst>
          </p:cNvPr>
          <p:cNvSpPr/>
          <p:nvPr/>
        </p:nvSpPr>
        <p:spPr>
          <a:xfrm>
            <a:off x="0" y="0"/>
            <a:ext cx="9144000" cy="53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D507C-52B2-41FE-83AF-88EE4F32EACB}"/>
              </a:ext>
            </a:extLst>
          </p:cNvPr>
          <p:cNvSpPr/>
          <p:nvPr/>
        </p:nvSpPr>
        <p:spPr>
          <a:xfrm>
            <a:off x="2" y="608636"/>
            <a:ext cx="914399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4.1 Điều trị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bằng</a:t>
            </a:r>
            <a:r>
              <a:rPr lang="vi-VN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thuốc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50912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328"/>
            <a:ext cx="9170060" cy="5568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70E7D2-2412-4388-A576-E80391A0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" y="114962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090416-7CC2-4681-81C3-BB86AB05DF80}"/>
              </a:ext>
            </a:extLst>
          </p:cNvPr>
          <p:cNvSpPr/>
          <p:nvPr/>
        </p:nvSpPr>
        <p:spPr>
          <a:xfrm>
            <a:off x="0" y="0"/>
            <a:ext cx="9144000" cy="53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396C99-32E8-438C-9D08-515D0B432468}"/>
              </a:ext>
            </a:extLst>
          </p:cNvPr>
          <p:cNvSpPr/>
          <p:nvPr/>
        </p:nvSpPr>
        <p:spPr>
          <a:xfrm>
            <a:off x="-8071" y="601147"/>
            <a:ext cx="914399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4.2.2. Các thuốc kháng động kinh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828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phenobarbital-thuoc-chong-co-giat-va-an-than-gay-ngu-2-1530451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246" y="1844791"/>
            <a:ext cx="2641600" cy="1701800"/>
          </a:xfrm>
        </p:spPr>
      </p:pic>
      <p:pic>
        <p:nvPicPr>
          <p:cNvPr id="11" name="Picture 10" descr="Buy-Clonazepam-Rivotril-2mg-for-sale-onlin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410818"/>
            <a:ext cx="3733800" cy="2467635"/>
          </a:xfrm>
          <a:prstGeom prst="rect">
            <a:avLst/>
          </a:prstGeom>
        </p:spPr>
      </p:pic>
      <p:pic>
        <p:nvPicPr>
          <p:cNvPr id="12" name="Picture 11" descr="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186607"/>
            <a:ext cx="2476500" cy="1847850"/>
          </a:xfrm>
          <a:prstGeom prst="rect">
            <a:avLst/>
          </a:prstGeom>
        </p:spPr>
      </p:pic>
      <p:pic>
        <p:nvPicPr>
          <p:cNvPr id="13" name="Picture 12" descr="Valproate-100-500m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280464"/>
            <a:ext cx="2667000" cy="176688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344B359-9557-4304-BB43-08BD6C935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" y="114962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6519BB-4392-4D87-B1E5-626DD9EB1256}"/>
              </a:ext>
            </a:extLst>
          </p:cNvPr>
          <p:cNvSpPr/>
          <p:nvPr/>
        </p:nvSpPr>
        <p:spPr>
          <a:xfrm>
            <a:off x="0" y="0"/>
            <a:ext cx="9144000" cy="53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FEDA13-AF47-4F9A-A120-7976D8AACEC3}"/>
              </a:ext>
            </a:extLst>
          </p:cNvPr>
          <p:cNvSpPr/>
          <p:nvPr/>
        </p:nvSpPr>
        <p:spPr>
          <a:xfrm>
            <a:off x="2" y="622300"/>
            <a:ext cx="914399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2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4C55-F072-4F68-A470-480D0356F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84432" y="1524000"/>
            <a:ext cx="9144000" cy="5334000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Hồi sức hô hấp, tim mạch, nuôi dưỡng,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chống loét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chống bội nhi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ễm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Rivotril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1-2mg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valium  10mg: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       +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chậm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       +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1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truyền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10 - 15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glucoso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5%).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phenobarbital  200mg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dùng  thiopental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       +</a:t>
            </a: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iêm  tĩnh  mạch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25-100mg  liều  ban  đầu 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       + H</a:t>
            </a: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oà  1g  vào  500ml  glucose  5%  x  2  lần  ngày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Ðiều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Chống  phù  não,  hạ  sốt,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khống  chế  nhiễm  trùng,  rối  loạn  chuyển  hóa,  điện  giải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3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21EB3-474F-474C-802B-5F322949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" y="114962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40AC00-00E6-4D3F-A09B-DD56BF05195C}"/>
              </a:ext>
            </a:extLst>
          </p:cNvPr>
          <p:cNvSpPr/>
          <p:nvPr/>
        </p:nvSpPr>
        <p:spPr>
          <a:xfrm>
            <a:off x="0" y="0"/>
            <a:ext cx="9144000" cy="53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4D307-E9A3-488E-B6CD-A4636473E12C}"/>
              </a:ext>
            </a:extLst>
          </p:cNvPr>
          <p:cNvSpPr/>
          <p:nvPr/>
        </p:nvSpPr>
        <p:spPr>
          <a:xfrm>
            <a:off x="2" y="622300"/>
            <a:ext cx="914399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4.2.3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5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2998383"/>
              </p:ext>
            </p:extLst>
          </p:nvPr>
        </p:nvGraphicFramePr>
        <p:xfrm>
          <a:off x="0" y="1556792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4580" y="16559"/>
            <a:ext cx="9144000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39889"/>
            <a:ext cx="9144000" cy="2004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34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FD3A6-8FCA-41BF-AE1F-EB435F38E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defRPr/>
            </a:pPr>
            <a:r>
              <a:rPr lang="vi-VN" sz="3400" dirty="0">
                <a:solidFill>
                  <a:sysClr val="windowText" lastClr="000000"/>
                </a:solidFill>
              </a:rPr>
              <a:t> </a:t>
            </a:r>
            <a:r>
              <a:rPr lang="vi-VN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Ðộng kinh cục bộ không có tổn thương lan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vi-VN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Ðộng kinh cục bộ toàn bộ hóa.</a:t>
            </a:r>
            <a:endParaRPr lang="en-US" sz="3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vi-VN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Dị dạng mạch ở nông, u não.</a:t>
            </a:r>
            <a:endParaRPr lang="en-US" sz="3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buNone/>
              <a:defRPr/>
            </a:pPr>
            <a:r>
              <a:rPr lang="en-US" sz="3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3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trí </a:t>
            </a:r>
            <a:r>
              <a:rPr lang="en-US" sz="3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20000"/>
              </a:lnSpc>
              <a:defRPr/>
            </a:pPr>
            <a:r>
              <a:rPr lang="vi-VN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Ðộng kinh mới 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Dùng một thuốc.</a:t>
            </a:r>
            <a:endParaRPr lang="en-US" sz="3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Ðộng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cơn  bé 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vi-VN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dépakine</a:t>
            </a:r>
            <a:endParaRPr lang="en-US" sz="3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buNone/>
              <a:defRPr/>
            </a:pP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      c</a:t>
            </a:r>
            <a:r>
              <a:rPr lang="vi-VN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ơn co giật toàn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phenobarbital hoặc dépakine</a:t>
            </a:r>
            <a:endParaRPr lang="en-US" sz="3400" dirty="0">
              <a:solidFill>
                <a:sysClr val="windowText" lastClr="000000"/>
              </a:solidFill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Ðộng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Tégrétol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West: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Dépakine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rivotril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urbanyl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corticoides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ACTH.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0FB18-48E1-48DC-9105-E65692B10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" y="114962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B67530-74F9-4C3F-9B4E-32C21339E4D1}"/>
              </a:ext>
            </a:extLst>
          </p:cNvPr>
          <p:cNvSpPr/>
          <p:nvPr/>
        </p:nvSpPr>
        <p:spPr>
          <a:xfrm>
            <a:off x="0" y="0"/>
            <a:ext cx="9144000" cy="53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0E048-D8F4-41EE-8F7D-6224993FB063}"/>
              </a:ext>
            </a:extLst>
          </p:cNvPr>
          <p:cNvSpPr/>
          <p:nvPr/>
        </p:nvSpPr>
        <p:spPr>
          <a:xfrm>
            <a:off x="2" y="622300"/>
            <a:ext cx="914399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4.3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ngoạị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khoa</a:t>
            </a:r>
          </a:p>
        </p:txBody>
      </p:sp>
    </p:spTree>
    <p:extLst>
      <p:ext uri="{BB962C8B-B14F-4D97-AF65-F5344CB8AC3E}">
        <p14:creationId xmlns:p14="http://schemas.microsoft.com/office/powerpoint/2010/main" val="2433271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8" y="1524000"/>
            <a:ext cx="8686800" cy="52578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vi-VN" sz="3800" dirty="0">
                <a:latin typeface="+mj-lt"/>
              </a:rPr>
              <a:t>Đại học Duy Tân, (2016) Tập bài giảng Bệnh l</a:t>
            </a:r>
            <a:r>
              <a:rPr lang="en-US" sz="3800" dirty="0">
                <a:latin typeface="+mj-lt"/>
              </a:rPr>
              <a:t>ý</a:t>
            </a:r>
            <a:r>
              <a:rPr lang="vi-VN" sz="3800" dirty="0">
                <a:latin typeface="+mj-lt"/>
              </a:rPr>
              <a:t> học. </a:t>
            </a:r>
            <a:endParaRPr lang="en-US" sz="38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3800" dirty="0">
                <a:latin typeface="+mj-lt"/>
              </a:rPr>
              <a:t>2. Lê Thị Luyến, Lê Đình Vấn, (2010) Bệnh học , Nhà xuất bản Y học. </a:t>
            </a:r>
            <a:endParaRPr lang="en-US" sz="38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3800" dirty="0">
                <a:latin typeface="+mj-lt"/>
              </a:rPr>
              <a:t>3. Hoàng  Thị Kim Huyền (2014), Dược lâm sàng những nguyên l</a:t>
            </a:r>
            <a:r>
              <a:rPr lang="en-US" sz="3800" dirty="0">
                <a:latin typeface="+mj-lt"/>
              </a:rPr>
              <a:t>ý</a:t>
            </a:r>
            <a:r>
              <a:rPr lang="vi-VN" sz="3800" dirty="0">
                <a:latin typeface="+mj-lt"/>
              </a:rPr>
              <a:t> cơ bản và sử dụng thuốc trong điều trị. Tập 2, Nhà xuất bản Y học. </a:t>
            </a:r>
            <a:endParaRPr lang="en-US" sz="38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3800" dirty="0">
                <a:latin typeface="+mj-lt"/>
              </a:rPr>
              <a:t>4. Giáo trình Bệnh l</a:t>
            </a:r>
            <a:r>
              <a:rPr lang="en-US" sz="3800" dirty="0">
                <a:latin typeface="+mj-lt"/>
              </a:rPr>
              <a:t>ý</a:t>
            </a:r>
            <a:r>
              <a:rPr lang="vi-VN" sz="3800" dirty="0">
                <a:latin typeface="+mj-lt"/>
              </a:rPr>
              <a:t> &amp; Thuốc PTH 350 (http://www.nguyenphuchoc199.com/pth-350). </a:t>
            </a:r>
            <a:endParaRPr lang="en-US" sz="38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3800" dirty="0">
                <a:latin typeface="+mj-lt"/>
              </a:rPr>
              <a:t>5. Bộ Môn Nội - Đại học Y Dược Huế, 2008, Giáo trình Bệnh học Nội khoa, NXB Y học </a:t>
            </a:r>
            <a:endParaRPr lang="en-US" sz="38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2A4FB-7F15-4972-903D-70418A1FA505}"/>
              </a:ext>
            </a:extLst>
          </p:cNvPr>
          <p:cNvSpPr/>
          <p:nvPr/>
        </p:nvSpPr>
        <p:spPr>
          <a:xfrm>
            <a:off x="0" y="0"/>
            <a:ext cx="9144000" cy="11496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B7A4B68-C73C-493C-BE60-D804BBB34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" y="114962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1752600" y="5481066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CẢM ƠN THẦY VÀ CÁC BẠN</a:t>
            </a:r>
          </a:p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-----------------------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8180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03:00</a:t>
            </a: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200400" y="5410200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paceboy" pitchFamily="2" charset="0"/>
                <a:cs typeface="Times New Roman" pitchFamily="18" charset="0"/>
              </a:rPr>
              <a:t>START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30C19-DF84-4CEB-BFD8-D6976847DCF8}"/>
              </a:ext>
            </a:extLst>
          </p:cNvPr>
          <p:cNvSpPr/>
          <p:nvPr/>
        </p:nvSpPr>
        <p:spPr>
          <a:xfrm>
            <a:off x="914400" y="469612"/>
            <a:ext cx="6438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forms.gle</a:t>
            </a:r>
            <a:r>
              <a:rPr lang="en-US" sz="3200" dirty="0"/>
              <a:t>/</a:t>
            </a:r>
            <a:r>
              <a:rPr lang="en-US" sz="3200" dirty="0" err="1"/>
              <a:t>zthkf1JtJdBd7KGY8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7820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3200400" y="5410200"/>
            <a:ext cx="2438400" cy="6858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paceboy" pitchFamily="2" charset="0"/>
                <a:cs typeface="Times New Roman" pitchFamily="18" charset="0"/>
              </a:rPr>
              <a:t>STop</a:t>
            </a:r>
            <a:endParaRPr lang="en-US" sz="3200" dirty="0">
              <a:latin typeface="Spaceboy" pitchFamily="2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03:00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02:59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02:58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02:57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02:56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02:55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02:54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02:53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02:52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02:51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02:50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02:49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02:48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02:47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02:46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02:45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02:44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02:43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02:42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02:41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02:40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02:39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02:38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02:37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02:36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02:35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02:34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02:33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02:32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02:31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02:30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02:29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02:28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02:27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02:26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02:25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02:24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02:23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02:22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02:21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02:20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02:19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02:18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02:17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02:16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02:15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02:14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02:13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02:12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02:11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02:10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02:09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02:08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02:07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02:06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02:05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02:04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02:03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02:02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02:01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02:00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01:59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01:58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01:57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01:56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01:55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01:54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01:53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01:52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01:51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01:50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01:49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01:48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01:47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01:46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01:45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01:44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01:43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01:42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01:41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01:40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01:39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01:38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01:37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01:36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01:35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01:34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01:33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01:32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01:31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01:30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01:29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01:28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01:27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01:26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01:25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01:24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01:23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01:22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01:21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01:20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01:19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01:18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01:17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01:16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01:15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01:14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01:13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01:12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01:11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01:10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01:09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01:08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01:07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01:06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01:05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01:04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01:03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01:02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01:01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01:00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00:59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00:58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00:57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00:56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00:55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00:54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00:53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00:52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00:51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00:50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00:49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00:48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00:47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00:46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00:45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00:44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00:43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00:42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00:41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00:40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00:39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00:38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00:37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00:36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00:35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00:34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00:33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00:32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00:31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00:30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00:29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00:28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00:27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00:26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00:25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00:24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00:23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00:22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00:21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00:20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00:19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00:18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00:17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00:16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00:15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00:14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00:13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00:12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00:11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00:10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00:09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00:08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00:07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00:06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00:05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00:04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00:03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00:02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00:01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667000" y="1600200"/>
            <a:ext cx="3429000" cy="34290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2">
                    <a:lumMod val="60000"/>
                    <a:lumOff val="40000"/>
                  </a:schemeClr>
                </a:solidFill>
              </a:rPr>
              <a:t>00:00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85AF7D-F1CA-45E2-8F0B-58C09EEEE372}"/>
              </a:ext>
            </a:extLst>
          </p:cNvPr>
          <p:cNvSpPr/>
          <p:nvPr/>
        </p:nvSpPr>
        <p:spPr>
          <a:xfrm>
            <a:off x="990600" y="577334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forms.gle</a:t>
            </a:r>
            <a:r>
              <a:rPr lang="en-US" sz="3200" dirty="0"/>
              <a:t>/</a:t>
            </a:r>
            <a:r>
              <a:rPr lang="en-US" sz="3200" dirty="0" err="1"/>
              <a:t>zthkf1JtJdBd7KGY8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911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0" y="16559"/>
            <a:ext cx="9144000" cy="6872273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27984"/>
            <a:ext cx="2376264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146009" y="4827984"/>
            <a:ext cx="1584176" cy="20608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330" y="1628800"/>
            <a:ext cx="9140326" cy="1143000"/>
          </a:xfrm>
        </p:spPr>
        <p:txBody>
          <a:bodyPr>
            <a:noAutofit/>
          </a:bodyPr>
          <a:lstStyle/>
          <a:p>
            <a:pPr algn="l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neuron</a:t>
            </a:r>
            <a:br>
              <a:rPr lang="en-US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0" y="16559"/>
            <a:ext cx="9170221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1403" y="643001"/>
            <a:ext cx="9184131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08" y="1227776"/>
            <a:ext cx="9210607" cy="1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590562" y="3140968"/>
            <a:ext cx="194421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4562670" y="371703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054" idx="0"/>
          </p:cNvCxnSpPr>
          <p:nvPr/>
        </p:nvCxnSpPr>
        <p:spPr>
          <a:xfrm>
            <a:off x="777301" y="4020480"/>
            <a:ext cx="7359094" cy="15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77301" y="3997436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580" y="4797152"/>
            <a:ext cx="1584176" cy="20608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3657066" y="3140968"/>
            <a:ext cx="1794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05066" y="4827984"/>
            <a:ext cx="1525119" cy="2030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9202" y="5184068"/>
            <a:ext cx="19269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=&gt;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38097" y="4035896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4106111" y="4740560"/>
            <a:ext cx="2592288" cy="2030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17" y="4035896"/>
            <a:ext cx="1587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4827984"/>
            <a:ext cx="165618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20" y="4035896"/>
            <a:ext cx="1587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7282384" y="4368998"/>
            <a:ext cx="1656186" cy="277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79" y="2420887"/>
            <a:ext cx="3634734" cy="16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4" y="2420888"/>
            <a:ext cx="2135972" cy="95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255" y="2330596"/>
            <a:ext cx="2098975" cy="11430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330" y="625403"/>
            <a:ext cx="9184131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168234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6985" y="1484035"/>
            <a:ext cx="3995936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3077" idx="3"/>
            <a:endCxn id="3077" idx="3"/>
          </p:cNvCxnSpPr>
          <p:nvPr/>
        </p:nvCxnSpPr>
        <p:spPr>
          <a:xfrm>
            <a:off x="2123728" y="289643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2123728" y="2738157"/>
            <a:ext cx="432048" cy="3165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55776" y="2276872"/>
            <a:ext cx="1152128" cy="144016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Não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thích</a:t>
            </a:r>
            <a:endParaRPr lang="vi-VN" sz="2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707904" y="2738157"/>
            <a:ext cx="1008112" cy="25321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596336" y="1848367"/>
            <a:ext cx="20989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2400" dirty="0"/>
          </a:p>
        </p:txBody>
      </p:sp>
      <p:cxnSp>
        <p:nvCxnSpPr>
          <p:cNvPr id="22" name="Straight Connector 21"/>
          <p:cNvCxnSpPr>
            <a:stCxn id="9" idx="3"/>
          </p:cNvCxnSpPr>
          <p:nvPr/>
        </p:nvCxnSpPr>
        <p:spPr>
          <a:xfrm flipV="1">
            <a:off x="4716016" y="1848367"/>
            <a:ext cx="144016" cy="10163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60032" y="1848367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5148064" y="1556792"/>
            <a:ext cx="3995936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>
            <a:stCxn id="9" idx="3"/>
          </p:cNvCxnSpPr>
          <p:nvPr/>
        </p:nvCxnSpPr>
        <p:spPr>
          <a:xfrm flipV="1">
            <a:off x="4716016" y="2636912"/>
            <a:ext cx="432048" cy="227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5148064" y="2334623"/>
            <a:ext cx="3995936" cy="5618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>
            <a:stCxn id="9" idx="3"/>
          </p:cNvCxnSpPr>
          <p:nvPr/>
        </p:nvCxnSpPr>
        <p:spPr>
          <a:xfrm>
            <a:off x="4716016" y="2864762"/>
            <a:ext cx="432048" cy="2762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5148064" y="2984215"/>
            <a:ext cx="3995936" cy="660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>
            <a:stCxn id="9" idx="3"/>
          </p:cNvCxnSpPr>
          <p:nvPr/>
        </p:nvCxnSpPr>
        <p:spPr>
          <a:xfrm>
            <a:off x="4716016" y="2864762"/>
            <a:ext cx="144016" cy="1212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60032" y="407707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 txBox="1">
            <a:spLocks/>
          </p:cNvSpPr>
          <p:nvPr/>
        </p:nvSpPr>
        <p:spPr>
          <a:xfrm>
            <a:off x="5182989" y="3717032"/>
            <a:ext cx="3961011" cy="660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-15699" y="4401910"/>
            <a:ext cx="3435571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2332" y="4896035"/>
            <a:ext cx="91789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di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10- 25%,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gen).</a:t>
            </a:r>
          </a:p>
          <a:p>
            <a:pPr marL="342900" indent="-342900" algn="l"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9" y="3290445"/>
            <a:ext cx="1572766" cy="1087396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3162472" y="2366852"/>
            <a:ext cx="20989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71E616-8560-46EC-B2EF-EB54F1C6D1D2}"/>
              </a:ext>
            </a:extLst>
          </p:cNvPr>
          <p:cNvSpPr/>
          <p:nvPr/>
        </p:nvSpPr>
        <p:spPr>
          <a:xfrm>
            <a:off x="4580" y="16559"/>
            <a:ext cx="9170221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4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331" y="583459"/>
            <a:ext cx="9184131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8" y="1168234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8" y="1307934"/>
            <a:ext cx="9167398" cy="5550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20864"/>
            <a:ext cx="1224137" cy="837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1584176" cy="797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95" y="3029573"/>
            <a:ext cx="1520505" cy="7322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633702-6A18-4B0E-B700-18A6DDB18AC4}"/>
              </a:ext>
            </a:extLst>
          </p:cNvPr>
          <p:cNvSpPr/>
          <p:nvPr/>
        </p:nvSpPr>
        <p:spPr>
          <a:xfrm>
            <a:off x="4579" y="-72656"/>
            <a:ext cx="9170221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6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3398" y="600279"/>
            <a:ext cx="9184131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8" y="1168234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485" y="1556792"/>
            <a:ext cx="9036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phân loại bệnh lần thứ 10 năm 1992 (ICD 10 - 1992) như sau: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G.40. Động kinh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G.40.0: động kinh cục bộ vô căn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G.40.1: động kinh cục bộ triệu chứng với cơn cục bộ đơn giản.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G.40.2: động kinh cục bộ triệu chứng với cơn cục bộ phức tạp.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G.40.3: động kinh toàn thể vô căn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G.40.4: động kinh toàn thể khác.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G.40.5: những hội chứng động kinh đặc biệt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G.40.6: những cơn lớn không biệt định.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G.40.7: những cơn nhỏ không biệt định.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G40.8: động kinh khác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G40.9: động kinh không biệt định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G41: trạng thái động kinh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227312" y="1619850"/>
            <a:ext cx="240232" cy="29698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F22FA1-89FC-426F-9CC1-BF5C29910230}"/>
              </a:ext>
            </a:extLst>
          </p:cNvPr>
          <p:cNvSpPr/>
          <p:nvPr/>
        </p:nvSpPr>
        <p:spPr>
          <a:xfrm>
            <a:off x="18644" y="-75046"/>
            <a:ext cx="9170221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" y="-247139"/>
            <a:ext cx="9144000" cy="6857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42" y="1238337"/>
            <a:ext cx="2147778" cy="67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4342" y="1238336"/>
            <a:ext cx="2219786" cy="67849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KINH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6" y="513382"/>
            <a:ext cx="9184131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ệnh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/>
          <p:cNvCxnSpPr>
            <a:stCxn id="5" idx="2"/>
          </p:cNvCxnSpPr>
          <p:nvPr/>
        </p:nvCxnSpPr>
        <p:spPr>
          <a:xfrm>
            <a:off x="4578231" y="1916832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79712" y="2348880"/>
            <a:ext cx="4896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79712" y="234888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81" y="2348880"/>
            <a:ext cx="158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869818" y="2838838"/>
            <a:ext cx="3558166" cy="102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174187" y="4183609"/>
            <a:ext cx="6840760" cy="102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979712" y="3861047"/>
            <a:ext cx="0" cy="288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79712" y="4149080"/>
            <a:ext cx="4896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2328" y="4149080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3"/>
          <p:cNvSpPr txBox="1">
            <a:spLocks/>
          </p:cNvSpPr>
          <p:nvPr/>
        </p:nvSpPr>
        <p:spPr>
          <a:xfrm>
            <a:off x="5537605" y="3014043"/>
            <a:ext cx="2982102" cy="102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4427984" y="4981976"/>
            <a:ext cx="287704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itle 3"/>
          <p:cNvSpPr txBox="1">
            <a:spLocks/>
          </p:cNvSpPr>
          <p:nvPr/>
        </p:nvSpPr>
        <p:spPr>
          <a:xfrm>
            <a:off x="2667000" y="5286985"/>
            <a:ext cx="3418618" cy="102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32823" y="1412776"/>
            <a:ext cx="3452695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098637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82" y="4981976"/>
            <a:ext cx="2836409" cy="1391535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6876256" y="3861047"/>
            <a:ext cx="0" cy="288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938C779-487E-4DD0-8D19-0333FCF904EC}"/>
              </a:ext>
            </a:extLst>
          </p:cNvPr>
          <p:cNvSpPr/>
          <p:nvPr/>
        </p:nvSpPr>
        <p:spPr>
          <a:xfrm>
            <a:off x="4176" y="-181785"/>
            <a:ext cx="9170221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9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" y="2348880"/>
            <a:ext cx="1894028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737" y="583459"/>
            <a:ext cx="9184131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ệnh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13359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251" y="1583079"/>
            <a:ext cx="4168066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07704" y="2727145"/>
            <a:ext cx="36004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30770" y="2371669"/>
            <a:ext cx="1809182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ổ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39952" y="2734250"/>
            <a:ext cx="1440160" cy="2338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15964" y="2429180"/>
            <a:ext cx="1809182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ổ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410293" y="2549971"/>
            <a:ext cx="1037886" cy="102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Xinap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142509" y="2007372"/>
            <a:ext cx="1573455" cy="102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3338" y="4005064"/>
            <a:ext cx="9333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Ổ thứ phát sẽ có biểu hiện tập tính động kinh mà tại đó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không </a:t>
            </a:r>
            <a:r>
              <a:rPr lang="vi-VN" sz="2400" dirty="0">
                <a:latin typeface="+mj-lt"/>
              </a:rPr>
              <a:t>nhất thiết phải tồn tại một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tổn thương về hình thái</a:t>
            </a:r>
            <a:r>
              <a:rPr lang="vi-VN" sz="2400" dirty="0">
                <a:latin typeface="+mj-lt"/>
              </a:rPr>
              <a:t>. 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Sự hình thành ổ động kinh thứ phát được giải thích bằng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“mô hình châm ngòi”.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Sự hình thành ổ động kinh thứ phát trải qua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3 giai đoạn</a:t>
            </a:r>
            <a:r>
              <a:rPr lang="vi-VN" sz="2400" dirty="0">
                <a:latin typeface="+mj-lt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54488E-05F2-4216-BB91-FA8CA65DEBAA}"/>
              </a:ext>
            </a:extLst>
          </p:cNvPr>
          <p:cNvSpPr/>
          <p:nvPr/>
        </p:nvSpPr>
        <p:spPr>
          <a:xfrm>
            <a:off x="-10285" y="-65895"/>
            <a:ext cx="9170221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7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C970-CB72-4A52-ABF1-A728AE63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C3D16-9884-4A88-9393-F91A99C5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5" y="1762478"/>
            <a:ext cx="4254173" cy="4676236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24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                                                                                             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                                                              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uất hiện đầu tiên vào lứa tuổi 10-20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250" dirty="0"/>
              <a:t> 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1D4BB-1CE1-4A16-B4AD-F410A8F3C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011454"/>
            <a:ext cx="4706815" cy="382537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0163F42-41CD-482A-9843-37499F91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3" y="1149628"/>
            <a:ext cx="92122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20CEA0-27C6-4CF7-B143-CA540BAD07A0}"/>
              </a:ext>
            </a:extLst>
          </p:cNvPr>
          <p:cNvSpPr/>
          <p:nvPr/>
        </p:nvSpPr>
        <p:spPr>
          <a:xfrm>
            <a:off x="0" y="0"/>
            <a:ext cx="9144000" cy="5311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2FBB65-AC02-40AA-9FBD-BE6664161B48}"/>
              </a:ext>
            </a:extLst>
          </p:cNvPr>
          <p:cNvSpPr/>
          <p:nvPr/>
        </p:nvSpPr>
        <p:spPr>
          <a:xfrm>
            <a:off x="2" y="608636"/>
            <a:ext cx="9143998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51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580</TotalTime>
  <Words>1755</Words>
  <Application>Microsoft Office PowerPoint</Application>
  <PresentationFormat>On-screen Show (4:3)</PresentationFormat>
  <Paragraphs>372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Spaceboy</vt:lpstr>
      <vt:lpstr>Times New Roman</vt:lpstr>
      <vt:lpstr>Wingdings</vt:lpstr>
      <vt:lpstr>Office Theme</vt:lpstr>
      <vt:lpstr>PowerPoint Presentation</vt:lpstr>
      <vt:lpstr>PowerPoint Presentation</vt:lpstr>
      <vt:lpstr>- Động kinh là sự rối loạn từng cơn chức năng  của thần kinh trung ương do sự phóng điện đột ngột, quá mức, đồng thời của các neuron - Cụ thể hóa: </vt:lpstr>
      <vt:lpstr>Cơn động kinh đơn độc</vt:lpstr>
      <vt:lpstr>PowerPoint Presentation</vt:lpstr>
      <vt:lpstr>PowerPoint Presentation</vt:lpstr>
      <vt:lpstr>ĐỘNG KINH</vt:lpstr>
      <vt:lpstr>Tế bào động kinh nguyên phát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4. ĐIỀU TRỊ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Vũ Đức Thuận</cp:lastModifiedBy>
  <cp:revision>59</cp:revision>
  <dcterms:created xsi:type="dcterms:W3CDTF">2019-03-27T01:40:35Z</dcterms:created>
  <dcterms:modified xsi:type="dcterms:W3CDTF">2019-03-28T15:18:50Z</dcterms:modified>
</cp:coreProperties>
</file>