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75" r:id="rId2"/>
    <p:sldId id="273" r:id="rId3"/>
    <p:sldId id="276" r:id="rId4"/>
    <p:sldId id="278" r:id="rId5"/>
    <p:sldId id="260" r:id="rId6"/>
    <p:sldId id="280" r:id="rId7"/>
    <p:sldId id="279" r:id="rId8"/>
    <p:sldId id="269" r:id="rId9"/>
    <p:sldId id="281" r:id="rId10"/>
    <p:sldId id="283" r:id="rId11"/>
    <p:sldId id="284" r:id="rId12"/>
    <p:sldId id="285" r:id="rId13"/>
    <p:sldId id="286" r:id="rId14"/>
    <p:sldId id="288" r:id="rId15"/>
    <p:sldId id="290" r:id="rId16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200A"/>
    <a:srgbClr val="C4FF1D"/>
    <a:srgbClr val="354800"/>
    <a:srgbClr val="75A7D5"/>
    <a:srgbClr val="183550"/>
    <a:srgbClr val="7EADD8"/>
    <a:srgbClr val="D17100"/>
    <a:srgbClr val="594029"/>
    <a:srgbClr val="5C42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78" y="-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4E2BFFC-179A-4DA5-A2FF-EF6606765F17}" type="datetimeFigureOut">
              <a:rPr lang="en-US"/>
              <a:pPr>
                <a:defRPr/>
              </a:pPr>
              <a:t>6/8/2017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2B979B6-8E7C-4E90-8C9D-F537DFD70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7317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B979B6-8E7C-4E90-8C9D-F537DFD70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768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 userDrawn="1"/>
        </p:nvSpPr>
        <p:spPr>
          <a:xfrm>
            <a:off x="160338" y="144463"/>
            <a:ext cx="8831262" cy="6561137"/>
          </a:xfrm>
          <a:prstGeom prst="roundRect">
            <a:avLst>
              <a:gd name="adj" fmla="val 3912"/>
            </a:avLst>
          </a:prstGeom>
          <a:noFill/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7C39A-A897-4205-A1A2-A8B7004734B9}" type="datetimeFigureOut">
              <a:rPr lang="en-US"/>
              <a:pPr>
                <a:defRPr/>
              </a:pPr>
              <a:t>6/8/2017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38964-873E-48CD-B809-D0495F2FB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87F3F-AA3B-44D7-A2DA-5A18E8AF66DC}" type="datetimeFigureOut">
              <a:rPr lang="en-US"/>
              <a:pPr>
                <a:defRPr/>
              </a:pPr>
              <a:t>6/8/2017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41899-B3D5-4B51-83C6-BA8A096608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BAEBC-DA05-4611-8697-827B5A6B8B98}" type="datetimeFigureOut">
              <a:rPr lang="en-US"/>
              <a:pPr>
                <a:defRPr/>
              </a:pPr>
              <a:t>6/8/2017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47E3B-7B75-4559-B157-C7C7CF8F4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BEA30-6327-49A2-B44E-FDE8C303038D}" type="datetimeFigureOut">
              <a:rPr lang="en-US"/>
              <a:pPr>
                <a:defRPr/>
              </a:pPr>
              <a:t>6/8/2017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D47A4-D426-42EB-B1A7-D696A364C5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E7B0C-1890-4BF1-9CB4-D72629C2E4C7}" type="datetimeFigureOut">
              <a:rPr lang="en-US"/>
              <a:pPr>
                <a:defRPr/>
              </a:pPr>
              <a:t>6/8/2017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05388-CF32-439E-9C26-230A50D5B6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D342E-19AA-44C7-ABE5-D1EECD6B7139}" type="datetimeFigureOut">
              <a:rPr lang="en-US"/>
              <a:pPr>
                <a:defRPr/>
              </a:pPr>
              <a:t>6/8/2017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F9750-9D39-4036-88C9-4C02927A49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5C8A7-0D9F-4745-ABAF-69E902C24926}" type="datetimeFigureOut">
              <a:rPr lang="en-US"/>
              <a:pPr>
                <a:defRPr/>
              </a:pPr>
              <a:t>6/8/2017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18A45-80BD-49CF-AE78-5C695A94CC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B2FD0-AC7D-4CB9-AF95-82E3C13A4088}" type="datetimeFigureOut">
              <a:rPr lang="en-US"/>
              <a:pPr>
                <a:defRPr/>
              </a:pPr>
              <a:t>6/8/2017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13C45-2421-4665-A05E-9B68F38098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FF711-3B26-4CBA-8C6F-26E061F21A13}" type="datetimeFigureOut">
              <a:rPr lang="en-US"/>
              <a:pPr>
                <a:defRPr/>
              </a:pPr>
              <a:t>6/8/2017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1D47E-CE57-468E-8EFA-98B2548C9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2C65F-CA75-4972-B8D4-A61D5C21FADF}" type="datetimeFigureOut">
              <a:rPr lang="en-US"/>
              <a:pPr>
                <a:defRPr/>
              </a:pPr>
              <a:t>6/8/2017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A0386-7B89-42AE-B4A4-68B4BEAF0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38167-8B0C-42D9-B7D8-7BAFC1C8766A}" type="datetimeFigureOut">
              <a:rPr lang="en-US"/>
              <a:pPr>
                <a:defRPr/>
              </a:pPr>
              <a:t>6/8/2017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FB6DA-DF38-4721-B5AB-81958F0BC8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35000">
              <a:schemeClr val="bg1">
                <a:tint val="80000"/>
                <a:satMod val="300000"/>
              </a:schemeClr>
            </a:gs>
            <a:gs pos="100000">
              <a:schemeClr val="bg1">
                <a:shade val="30000"/>
                <a:satMod val="200000"/>
                <a:lumMod val="60000"/>
                <a:lumOff val="4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DB27B17-DF5B-4052-AF52-E22451543DC1}" type="datetimeFigureOut">
              <a:rPr lang="en-US"/>
              <a:pPr>
                <a:defRPr/>
              </a:pPr>
              <a:t>6/8/2017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B8D138-3015-437F-96CA-A9A3E213BC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524000"/>
          </a:xfrm>
        </p:spPr>
        <p:txBody>
          <a:bodyPr/>
          <a:lstStyle/>
          <a:p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KHOA ĐIỀU DƯỠNG</a:t>
            </a:r>
            <a:b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MÔN:</a:t>
            </a:r>
            <a:r>
              <a:rPr lang="en-US" sz="3600" dirty="0" smtClean="0">
                <a:solidFill>
                  <a:srgbClr val="2831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Điều Dưỡng Cấp Cứu </a:t>
            </a:r>
            <a:r>
              <a:rPr lang="vi-V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Hồi Sức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772400" cy="4525963"/>
          </a:xfrm>
        </p:spPr>
        <p:txBody>
          <a:bodyPr/>
          <a:lstStyle/>
          <a:p>
            <a:pPr algn="ctr">
              <a:buNone/>
            </a:pP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Đề tài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CHĂM SÓC BỆNH NHÂN                   THỞ MÁY</a:t>
            </a: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 	GVHD: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Phúc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SVTH: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	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Nhi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Thùy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Dung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Sóc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Kết quả hình ảnh cho điều dưỡ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526" y="1905000"/>
            <a:ext cx="7218947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915400" cy="655320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911165"/>
              </p:ext>
            </p:extLst>
          </p:nvPr>
        </p:nvGraphicFramePr>
        <p:xfrm>
          <a:off x="304800" y="304800"/>
          <a:ext cx="8686802" cy="618082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/>
                <a:gridCol w="1600200"/>
                <a:gridCol w="1676400"/>
                <a:gridCol w="2590800"/>
                <a:gridCol w="1371602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85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Nhận</a:t>
                      </a:r>
                      <a:r>
                        <a:rPr lang="en-US" sz="185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5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định</a:t>
                      </a:r>
                      <a:endParaRPr lang="en-US" sz="185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5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Chẩn</a:t>
                      </a:r>
                      <a:r>
                        <a:rPr lang="en-US" sz="185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5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đoán</a:t>
                      </a:r>
                      <a:endParaRPr lang="en-US" sz="185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5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Lập</a:t>
                      </a:r>
                      <a:r>
                        <a:rPr lang="en-US" sz="185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5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kế</a:t>
                      </a:r>
                      <a:r>
                        <a:rPr lang="en-US" sz="185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5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hoạch</a:t>
                      </a:r>
                      <a:endParaRPr lang="en-US" sz="185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5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Thực</a:t>
                      </a:r>
                      <a:r>
                        <a:rPr lang="en-US" sz="185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5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hiện</a:t>
                      </a:r>
                      <a:r>
                        <a:rPr lang="en-US" sz="185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5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kế</a:t>
                      </a:r>
                      <a:r>
                        <a:rPr lang="en-US" sz="185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5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hoạch</a:t>
                      </a:r>
                      <a:endParaRPr lang="en-US" sz="185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5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Lượng</a:t>
                      </a:r>
                      <a:r>
                        <a:rPr lang="en-US" sz="185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5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giá</a:t>
                      </a:r>
                      <a:endParaRPr lang="en-US" sz="185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723621">
                <a:tc>
                  <a:txBody>
                    <a:bodyPr/>
                    <a:lstStyle/>
                    <a:p>
                      <a:pPr algn="ctr"/>
                      <a:r>
                        <a:rPr lang="en-US" sz="185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Khó</a:t>
                      </a:r>
                      <a:r>
                        <a:rPr lang="en-US" sz="185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5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thở</a:t>
                      </a:r>
                      <a:r>
                        <a:rPr lang="en-US" sz="185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185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thở</a:t>
                      </a:r>
                      <a:r>
                        <a:rPr lang="en-US" sz="185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5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khò</a:t>
                      </a:r>
                      <a:r>
                        <a:rPr lang="en-US" sz="185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5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khè</a:t>
                      </a:r>
                      <a:endParaRPr lang="en-US" sz="185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50" dirty="0" smtClean="0">
                          <a:latin typeface="Times New Roman" pitchFamily="18" charset="0"/>
                          <a:cs typeface="Times New Roman" pitchFamily="18" charset="0"/>
                        </a:rPr>
                        <a:t>- Người</a:t>
                      </a:r>
                      <a:r>
                        <a:rPr lang="en-US" sz="18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bệnh</a:t>
                      </a:r>
                      <a:r>
                        <a:rPr lang="en-US" sz="1850" dirty="0" smtClean="0">
                          <a:latin typeface="Times New Roman" pitchFamily="18" charset="0"/>
                          <a:cs typeface="Times New Roman" pitchFamily="18" charset="0"/>
                        </a:rPr>
                        <a:t> khó</a:t>
                      </a:r>
                      <a:r>
                        <a:rPr lang="en-US" sz="18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thở do đàm dãi nhiều</a:t>
                      </a:r>
                      <a:endParaRPr lang="en-US" sz="185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5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Giảm</a:t>
                      </a:r>
                      <a:r>
                        <a:rPr lang="en-US" sz="185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5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tình</a:t>
                      </a:r>
                      <a:r>
                        <a:rPr lang="en-US" sz="185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5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trạng</a:t>
                      </a:r>
                      <a:r>
                        <a:rPr lang="en-US" sz="185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5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khó</a:t>
                      </a:r>
                      <a:r>
                        <a:rPr lang="en-US" sz="185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5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thở</a:t>
                      </a:r>
                      <a:r>
                        <a:rPr lang="en-US" sz="185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5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cho</a:t>
                      </a:r>
                      <a:r>
                        <a:rPr lang="en-US" sz="185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5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người</a:t>
                      </a:r>
                      <a:r>
                        <a:rPr lang="en-US" sz="185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5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bệnh</a:t>
                      </a:r>
                      <a:endParaRPr lang="en-US" sz="185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en-US" sz="185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</a:t>
                      </a:r>
                      <a:r>
                        <a:rPr lang="en-US" sz="185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Chăm</a:t>
                      </a:r>
                      <a:r>
                        <a:rPr lang="en-US" sz="185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5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sóc</a:t>
                      </a:r>
                      <a:r>
                        <a:rPr lang="en-US" sz="185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5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cơ</a:t>
                      </a:r>
                      <a:r>
                        <a:rPr lang="en-US" sz="185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5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bản</a:t>
                      </a:r>
                      <a:r>
                        <a:rPr lang="en-US" sz="185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</a:p>
                    <a:p>
                      <a:r>
                        <a:rPr lang="en-US" sz="18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 </a:t>
                      </a:r>
                      <a:r>
                        <a:rPr lang="vi-VN" sz="18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Đảm</a:t>
                      </a:r>
                      <a:r>
                        <a:rPr lang="vi-VN" sz="185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bảo hô hấp:</a:t>
                      </a:r>
                      <a:endParaRPr lang="vi-VN" sz="185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en-US" sz="185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en-US" sz="185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Phụ</a:t>
                      </a:r>
                      <a:r>
                        <a:rPr lang="en-US" sz="185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5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bác</a:t>
                      </a:r>
                      <a:r>
                        <a:rPr lang="en-US" sz="185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5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sĩ</a:t>
                      </a:r>
                      <a:r>
                        <a:rPr lang="en-US" sz="185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5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đặt</a:t>
                      </a:r>
                      <a:r>
                        <a:rPr lang="en-US" sz="185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5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nội</a:t>
                      </a:r>
                      <a:r>
                        <a:rPr lang="en-US" sz="185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5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khí</a:t>
                      </a:r>
                      <a:r>
                        <a:rPr lang="en-US" sz="185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5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quản</a:t>
                      </a:r>
                      <a:r>
                        <a:rPr lang="en-US" sz="185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5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hoặc</a:t>
                      </a:r>
                      <a:r>
                        <a:rPr lang="en-US" sz="185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5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mở</a:t>
                      </a:r>
                      <a:r>
                        <a:rPr lang="en-US" sz="185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5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khí</a:t>
                      </a:r>
                      <a:r>
                        <a:rPr lang="en-US" sz="185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5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quản</a:t>
                      </a:r>
                      <a:r>
                        <a:rPr lang="en-US" sz="185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en-US" sz="185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en-US" sz="185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Kiểm</a:t>
                      </a:r>
                      <a:r>
                        <a:rPr lang="en-US" sz="185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5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tra</a:t>
                      </a:r>
                      <a:r>
                        <a:rPr lang="en-US" sz="185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5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máy</a:t>
                      </a:r>
                      <a:r>
                        <a:rPr lang="en-US" sz="185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5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thở</a:t>
                      </a:r>
                      <a:r>
                        <a:rPr lang="en-US" sz="185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185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phụ</a:t>
                      </a:r>
                      <a:r>
                        <a:rPr lang="en-US" sz="185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5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giúp</a:t>
                      </a:r>
                      <a:r>
                        <a:rPr lang="en-US" sz="185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5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bác</a:t>
                      </a:r>
                      <a:r>
                        <a:rPr lang="en-US" sz="185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5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sĩ</a:t>
                      </a:r>
                      <a:r>
                        <a:rPr lang="en-US" sz="185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5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nối</a:t>
                      </a:r>
                      <a:r>
                        <a:rPr lang="en-US" sz="185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5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máy</a:t>
                      </a:r>
                      <a:r>
                        <a:rPr lang="en-US" sz="185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5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thở</a:t>
                      </a:r>
                      <a:r>
                        <a:rPr lang="en-US" sz="185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5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với</a:t>
                      </a:r>
                      <a:r>
                        <a:rPr lang="en-US" sz="185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5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bệnh</a:t>
                      </a:r>
                      <a:r>
                        <a:rPr lang="en-US" sz="185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5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nhân</a:t>
                      </a:r>
                      <a:r>
                        <a:rPr lang="en-US" sz="185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185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5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Hút</a:t>
                      </a:r>
                      <a:r>
                        <a:rPr lang="en-US" sz="185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5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đàm</a:t>
                      </a:r>
                      <a:r>
                        <a:rPr lang="en-US" sz="185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5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định</a:t>
                      </a:r>
                      <a:r>
                        <a:rPr lang="en-US" sz="185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5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kỳ</a:t>
                      </a:r>
                      <a:r>
                        <a:rPr lang="en-US" sz="185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2-3h/</a:t>
                      </a:r>
                      <a:r>
                        <a:rPr lang="en-US" sz="185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lần</a:t>
                      </a:r>
                      <a:r>
                        <a:rPr lang="en-US" sz="185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5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và</a:t>
                      </a:r>
                      <a:r>
                        <a:rPr lang="en-US" sz="185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5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mỗi</a:t>
                      </a:r>
                      <a:r>
                        <a:rPr lang="en-US" sz="185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5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khi</a:t>
                      </a:r>
                      <a:r>
                        <a:rPr lang="en-US" sz="185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5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thấy</a:t>
                      </a:r>
                      <a:r>
                        <a:rPr lang="en-US" sz="185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5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có</a:t>
                      </a:r>
                      <a:r>
                        <a:rPr lang="en-US" sz="185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5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đàm</a:t>
                      </a:r>
                      <a:r>
                        <a:rPr lang="en-US" sz="185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185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vi-VN" sz="185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Rửa khí quản</a:t>
                      </a:r>
                      <a:r>
                        <a:rPr lang="en-US" sz="185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5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bằng</a:t>
                      </a:r>
                      <a:r>
                        <a:rPr lang="vi-VN" sz="185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dung dịch NaCL 0,9% x 1 - 2 ml/lần.</a:t>
                      </a:r>
                      <a:endParaRPr lang="en-US" sz="1850" b="0" i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en-US" sz="185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5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Kết</a:t>
                      </a:r>
                      <a:r>
                        <a:rPr lang="en-US" sz="1850" b="0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50" b="0" i="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hợp</a:t>
                      </a:r>
                      <a:r>
                        <a:rPr lang="en-US" sz="1850" b="0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50" b="0" i="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vỗ</a:t>
                      </a:r>
                      <a:r>
                        <a:rPr lang="en-US" sz="1850" b="0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rung </a:t>
                      </a:r>
                      <a:r>
                        <a:rPr lang="en-US" sz="1850" b="0" i="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lồng</a:t>
                      </a:r>
                      <a:r>
                        <a:rPr lang="en-US" sz="1850" b="0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50" b="0" i="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ngực</a:t>
                      </a:r>
                      <a:r>
                        <a:rPr lang="en-US" sz="1850" b="0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en-US" sz="1850" b="0" i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en-US" sz="185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5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Tuân</a:t>
                      </a:r>
                      <a:r>
                        <a:rPr lang="en-US" sz="185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50" b="0" i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thủ</a:t>
                      </a:r>
                      <a:r>
                        <a:rPr lang="en-US" sz="185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50" b="0" i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theo</a:t>
                      </a:r>
                      <a:r>
                        <a:rPr lang="en-US" sz="185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50" b="0" i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nguyên</a:t>
                      </a:r>
                      <a:r>
                        <a:rPr lang="en-US" sz="185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50" b="0" i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tắc</a:t>
                      </a:r>
                      <a:r>
                        <a:rPr lang="en-US" sz="185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50" b="0" i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vô</a:t>
                      </a:r>
                      <a:r>
                        <a:rPr lang="en-US" sz="185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50" b="0" i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trùng</a:t>
                      </a:r>
                      <a:r>
                        <a:rPr lang="en-US" sz="185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en-US" sz="185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vi-VN" sz="185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5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Tình</a:t>
                      </a:r>
                      <a:r>
                        <a:rPr lang="en-US" sz="185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5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trạng</a:t>
                      </a:r>
                      <a:r>
                        <a:rPr lang="en-US" sz="185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5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khó</a:t>
                      </a:r>
                      <a:r>
                        <a:rPr lang="en-US" sz="185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5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thở</a:t>
                      </a:r>
                      <a:r>
                        <a:rPr lang="en-US" sz="185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185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thở</a:t>
                      </a:r>
                      <a:r>
                        <a:rPr lang="en-US" sz="185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5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khò</a:t>
                      </a:r>
                      <a:r>
                        <a:rPr lang="en-US" sz="185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5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khè</a:t>
                      </a:r>
                      <a:r>
                        <a:rPr lang="en-US" sz="185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5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đã</a:t>
                      </a:r>
                      <a:r>
                        <a:rPr lang="en-US" sz="185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5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được</a:t>
                      </a:r>
                      <a:r>
                        <a:rPr lang="en-US" sz="185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5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cải</a:t>
                      </a:r>
                      <a:r>
                        <a:rPr lang="en-US" sz="185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5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thiện</a:t>
                      </a:r>
                      <a:endParaRPr lang="en-US" sz="185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678180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8428042"/>
              </p:ext>
            </p:extLst>
          </p:nvPr>
        </p:nvGraphicFramePr>
        <p:xfrm>
          <a:off x="304800" y="30481"/>
          <a:ext cx="8610600" cy="675131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/>
                <a:gridCol w="1600200"/>
                <a:gridCol w="1524000"/>
                <a:gridCol w="2590800"/>
                <a:gridCol w="1447800"/>
              </a:tblGrid>
              <a:tr h="521131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Nhận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định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Chẩn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đoán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Lập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kế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hoạch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Thực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hiện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kế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hoạch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Lượng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giá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230188"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Loét</a:t>
                      </a:r>
                      <a:endParaRPr lang="en-US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Cơ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thể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bị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suy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dinh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dưỡng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Người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bệnh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loét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do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nằm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lâu</a:t>
                      </a:r>
                      <a:endParaRPr lang="en-US" sz="18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8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8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8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8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8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Người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bệnh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bị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suy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dinh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dưỡng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do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tình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trạng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bệnh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lý</a:t>
                      </a:r>
                      <a:endParaRPr lang="en-US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Phòng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chống tình trạng loét cho người bệnh</a:t>
                      </a:r>
                    </a:p>
                    <a:p>
                      <a:endParaRPr lang="en-US" sz="18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8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8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8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8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8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8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Cải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thiện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tình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trạng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suy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dinh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dưỡng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cho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người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bệnh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Lót</a:t>
                      </a:r>
                      <a:r>
                        <a:rPr lang="en-US" sz="1800" b="0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b="0" i="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gối</a:t>
                      </a:r>
                      <a:r>
                        <a:rPr lang="vi-VN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dưới cơ thể nhằm giảm áp lực tới da và giảm tiếp xúc với</a:t>
                      </a:r>
                      <a:r>
                        <a:rPr lang="en-US" sz="1800" b="0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giường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Thay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đổi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tư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thế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cho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bệnh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nhân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2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giờ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lần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Xoa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bóp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những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vùng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da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có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nguy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cơ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bị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loét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Vệ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sinh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cá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nhân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cho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người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bệnh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hàng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ngày</a:t>
                      </a:r>
                      <a:endParaRPr lang="en-US" sz="1800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buFontTx/>
                        <a:buNone/>
                      </a:pPr>
                      <a:endParaRPr lang="en-US" sz="1800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buFontTx/>
                        <a:buNone/>
                      </a:pP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Đặt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ống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sonse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dạ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dày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cho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người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bệnh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ăn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đầy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đủ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chất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dinh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dưỡng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Đảm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bảo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lượng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nước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vào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ra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dịch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truyền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2 – 2,5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lít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/24giờ,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nước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tiểu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1,5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lít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/24giờ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để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tránh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phù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phổi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cấp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Phòng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tránh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được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tình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trạng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loét</a:t>
                      </a:r>
                      <a:endParaRPr lang="en-US" sz="18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8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8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8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8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8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8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8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8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Cải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thiện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được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tình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trạng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suy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dinh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dưỡng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người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bệnh</a:t>
                      </a:r>
                      <a:endParaRPr lang="en-US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915400" cy="662940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080869"/>
              </p:ext>
            </p:extLst>
          </p:nvPr>
        </p:nvGraphicFramePr>
        <p:xfrm>
          <a:off x="228600" y="203200"/>
          <a:ext cx="8763000" cy="637644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18327"/>
                <a:gridCol w="1473425"/>
                <a:gridCol w="1706071"/>
                <a:gridCol w="2869301"/>
                <a:gridCol w="1395876"/>
              </a:tblGrid>
              <a:tr h="339315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Nhận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định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Chẩn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đoán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Lập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kế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hoạch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Thực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hiện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kế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hoạch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Lượng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giá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010685">
                <a:tc>
                  <a:txBody>
                    <a:bodyPr/>
                    <a:lstStyle/>
                    <a:p>
                      <a:endParaRPr lang="en-US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Teo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cơ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cứng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khớp</a:t>
                      </a:r>
                      <a:endParaRPr lang="en-US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Người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bệnh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teo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cơ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cứng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khớp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do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nằm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lâu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ít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vận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động</a:t>
                      </a:r>
                      <a:endParaRPr lang="en-US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Cải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thiện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tình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trạng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teo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cơ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cứng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khớp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người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bệnh</a:t>
                      </a:r>
                      <a:endParaRPr lang="en-US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Sau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mỗi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lần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cho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ăn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cần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tráng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ống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sonde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bằng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nước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chín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để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tránh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lên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men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trong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ống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sonde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Cho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ăn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những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thức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ăn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dễ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hấp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thu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ăn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từ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ít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đến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nhiều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Khi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cơ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thể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không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dung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nạp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được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thức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ăn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thể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dùng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đường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tĩnh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mạch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>
                        <a:buFontTx/>
                        <a:buNone/>
                      </a:pPr>
                      <a:endParaRPr lang="en-US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- </a:t>
                      </a:r>
                      <a:r>
                        <a:rPr lang="vi-VN" sz="18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Thường xuyên xoa bóp, tập vận động cho các chi và cơ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.</a:t>
                      </a:r>
                      <a:endParaRPr lang="vi-VN" sz="180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vi-VN" sz="18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Thực hiện y lệnh dùng thuốc chống đông dự phòng tắc mạch: fraxiparin, lovenox...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-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Rửa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tay trước và sau khi tiến hành thủ thuật, mang găng tay vô trùng.</a:t>
                      </a:r>
                    </a:p>
                    <a:p>
                      <a:pPr>
                        <a:buFontTx/>
                        <a:buNone/>
                      </a:pPr>
                      <a:endParaRPr lang="vi-VN" sz="180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>
                        <a:buFontTx/>
                        <a:buNone/>
                      </a:pP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Cải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thiện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tình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trạng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teo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cơ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cứng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khớp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915400" cy="662940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3170662"/>
              </p:ext>
            </p:extLst>
          </p:nvPr>
        </p:nvGraphicFramePr>
        <p:xfrm>
          <a:off x="152400" y="228600"/>
          <a:ext cx="8763000" cy="653788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0"/>
                <a:gridCol w="1371600"/>
                <a:gridCol w="1371600"/>
                <a:gridCol w="3429000"/>
                <a:gridCol w="1371600"/>
              </a:tblGrid>
              <a:tr h="685728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Nhận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định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Chẩn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đoán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Lập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kế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hoạch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Thực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hiện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kế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hoạch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Lượng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giá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791272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Người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bệnh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nguy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cơ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nhiễm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khuẩn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bệnh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viện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Theo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dõi tình trạng người bệnh</a:t>
                      </a:r>
                    </a:p>
                    <a:p>
                      <a:endParaRPr lang="en-US" sz="18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8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Thực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hiện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y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lệnh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Ống</a:t>
                      </a:r>
                      <a:r>
                        <a:rPr lang="en-US" sz="1800" b="0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sonde chỉ được sử dụng một lần.</a:t>
                      </a:r>
                    </a:p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vi-VN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Theo dõi tiến triển bện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để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vi-VN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báo cho bác sỹ.</a:t>
                      </a:r>
                    </a:p>
                    <a:p>
                      <a:r>
                        <a:rPr lang="vi-VN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vi-VN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Theo dõi tiến triển của mức độ hôn mê và các chức năng sống.</a:t>
                      </a:r>
                    </a:p>
                    <a:p>
                      <a:r>
                        <a:rPr lang="vi-VN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vi-VN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Theo dõi các biến chứng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có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thể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xảy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ra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j-lt"/>
                          <a:cs typeface="Times New Roman" pitchFamily="18" charset="0"/>
                        </a:rPr>
                        <a:t> Thực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+mj-lt"/>
                          <a:cs typeface="Times New Roman" pitchFamily="18" charset="0"/>
                        </a:rPr>
                        <a:t> hiện y lệnh thuốc chính xác.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+mj-lt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+mj-lt"/>
                          <a:cs typeface="Times New Roman" pitchFamily="18" charset="0"/>
                        </a:rPr>
                        <a:t>Thực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+mj-lt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+mj-lt"/>
                          <a:cs typeface="Times New Roman" pitchFamily="18" charset="0"/>
                        </a:rPr>
                        <a:t>hiện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+mj-lt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+mj-lt"/>
                          <a:cs typeface="Times New Roman" pitchFamily="18" charset="0"/>
                        </a:rPr>
                        <a:t>các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+mj-lt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+mj-lt"/>
                          <a:cs typeface="Times New Roman" pitchFamily="18" charset="0"/>
                        </a:rPr>
                        <a:t>xét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+mj-lt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+mj-lt"/>
                          <a:cs typeface="Times New Roman" pitchFamily="18" charset="0"/>
                        </a:rPr>
                        <a:t>nghiệm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+mj-lt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+mj-lt"/>
                          <a:cs typeface="Times New Roman" pitchFamily="18" charset="0"/>
                        </a:rPr>
                        <a:t>cẩn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+mj-lt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+mj-lt"/>
                          <a:cs typeface="Times New Roman" pitchFamily="18" charset="0"/>
                        </a:rPr>
                        <a:t>thận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+mj-lt"/>
                          <a:cs typeface="Times New Roman" pitchFamily="18" charset="0"/>
                        </a:rPr>
                        <a:t>.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+mj-lt"/>
                          <a:cs typeface="Times New Roman" pitchFamily="18" charset="0"/>
                        </a:rPr>
                        <a:t> Giáo dục sức khỏe cho người bệnh và người nhà bệnh nhân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vi-VN" sz="1800" dirty="0" smtClean="0">
                          <a:latin typeface="+mj-lt"/>
                        </a:rPr>
                        <a:t>Hướng dẫn người bệnh thở theo máy có hiệu quả: không chống máy, không dãy dụa, không rút nội khí quản, canun MKQ</a:t>
                      </a:r>
                      <a:endParaRPr lang="en-US" sz="1800" dirty="0" smtClean="0">
                        <a:latin typeface="+mj-lt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vi-VN" sz="1800" dirty="0" smtClean="0">
                          <a:latin typeface="+mj-lt"/>
                        </a:rPr>
                        <a:t>Giúp người bệnh nỗ lực cai máy</a:t>
                      </a:r>
                      <a:endParaRPr lang="en-US" sz="1800" dirty="0" smtClean="0">
                        <a:latin typeface="+mj-lt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vi-VN" sz="1800" dirty="0" smtClean="0">
                          <a:latin typeface="+mj-lt"/>
                        </a:rPr>
                        <a:t>Hướng dẫn </a:t>
                      </a:r>
                      <a:r>
                        <a:rPr lang="en-US" sz="1800" dirty="0" smtClean="0">
                          <a:latin typeface="+mj-lt"/>
                        </a:rPr>
                        <a:t>g</a:t>
                      </a:r>
                      <a:r>
                        <a:rPr lang="vi-VN" sz="1800" dirty="0" smtClean="0">
                          <a:latin typeface="+mj-lt"/>
                        </a:rPr>
                        <a:t>ia đình cách ăn đủ dinh dướng.</a:t>
                      </a:r>
                      <a:endParaRPr lang="en-US" sz="1800" baseline="0" dirty="0" smtClean="0">
                        <a:solidFill>
                          <a:schemeClr val="tx1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Nguy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cơ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chưa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xảy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ra</a:t>
                      </a:r>
                      <a:endParaRPr lang="en-US" sz="18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8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8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8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8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8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8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Chưa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tình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trạng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bất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thường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xảy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ra</a:t>
                      </a:r>
                      <a:endParaRPr lang="en-US" sz="18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8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8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8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533400"/>
          </a:xfrm>
        </p:spPr>
        <p:txBody>
          <a:bodyPr/>
          <a:lstStyle/>
          <a:p>
            <a:pPr algn="l"/>
            <a:r>
              <a:rPr lang="en-US" dirty="0" smtClean="0"/>
              <a:t>Tài Liệu Tham Khảo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046897"/>
            <a:ext cx="6407624" cy="1749188"/>
          </a:xfrm>
        </p:spPr>
        <p:txBody>
          <a:bodyPr/>
          <a:lstStyle/>
          <a:p>
            <a:pPr marL="457200" indent="-457200" algn="l">
              <a:buAutoNum type="arabicPeriod"/>
            </a:pPr>
            <a:r>
              <a:rPr lang="vi-VN" sz="1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Vũ </a:t>
            </a:r>
            <a:r>
              <a:rPr lang="vi-VN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Văn Đính.(2010) Hồi sức cấp cứu toàn tập; NXB Y-Học </a:t>
            </a:r>
            <a:endParaRPr lang="en-US" sz="1900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 marL="457200" indent="-457200" algn="l">
              <a:buAutoNum type="arabicPeriod"/>
            </a:pPr>
            <a:r>
              <a:rPr lang="vi-VN" sz="1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Nguyễn </a:t>
            </a:r>
            <a:r>
              <a:rPr lang="vi-VN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Đạt Anh. Điều dưỡng hồi sức cấp cứu (dùng cho đào tạo cử nhân điều dưỡng) Mã số D.34.Z.04 (2011). Nhà xuất bản giáo dục Việt nam. </a:t>
            </a:r>
            <a:endParaRPr lang="en-US" sz="19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 marL="457200" indent="-457200" algn="l">
              <a:buAutoNum type="arabicPeriod"/>
            </a:pPr>
            <a:r>
              <a:rPr lang="vi-VN" sz="1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H199(http</a:t>
            </a:r>
            <a:r>
              <a:rPr lang="vi-VN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://www.nguyenphuchoc199.com/uploads/7/2/6/7/ 72679/h199.exe) phần mềm H199. Nguyễn Phúc Học, giáo trình điện tử, tổng hợp &gt; 1000 bệnh l{ nội, ngoại, sản, nhi, hồi sức cấp cứu &amp; các chuyên khoa. 2007- 2015. </a:t>
            </a:r>
            <a:endParaRPr lang="en-US" sz="1900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 marL="457200" indent="-457200" algn="l">
              <a:buAutoNum type="arabicPeriod"/>
            </a:pPr>
            <a:r>
              <a:rPr lang="vi-VN" sz="1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</a:t>
            </a:r>
            <a:r>
              <a:rPr lang="vi-VN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Các giáo trình về bệnh học, dược hoc &amp; bài giảng trên </a:t>
            </a:r>
            <a:r>
              <a:rPr lang="vi-VN" sz="1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interrnet</a:t>
            </a:r>
            <a:endParaRPr lang="en-US" sz="1900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 algn="l"/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 algn="l"/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 algn="l"/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XIN CHÂN THÀNH CẢM ƠN THẦY VÀ CÁC BẠN ĐÃ  LẮNG NGHE </a:t>
            </a:r>
          </a:p>
          <a:p>
            <a:pPr algn="l"/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4"/>
          <p:cNvSpPr txBox="1">
            <a:spLocks noChangeArrowheads="1"/>
          </p:cNvSpPr>
          <p:nvPr/>
        </p:nvSpPr>
        <p:spPr bwMode="auto">
          <a:xfrm>
            <a:off x="2667001" y="304800"/>
            <a:ext cx="3733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3200" b="1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Mục</a:t>
            </a:r>
            <a:r>
              <a:rPr lang="en-US" sz="3200" b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Tiêu</a:t>
            </a:r>
            <a:r>
              <a:rPr lang="en-US" sz="3200" b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Học</a:t>
            </a:r>
            <a:r>
              <a:rPr lang="en-US" sz="3200" b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Tập</a:t>
            </a:r>
            <a:endParaRPr lang="en-US" sz="3200" b="1" dirty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4" name="Round Same Side Corner Rectangle 3"/>
          <p:cNvSpPr/>
          <p:nvPr/>
        </p:nvSpPr>
        <p:spPr>
          <a:xfrm rot="16200000">
            <a:off x="3429001" y="-533400"/>
            <a:ext cx="990600" cy="4800600"/>
          </a:xfrm>
          <a:prstGeom prst="round2SameRect">
            <a:avLst>
              <a:gd name="adj1" fmla="val 23321"/>
              <a:gd name="adj2" fmla="val 0"/>
            </a:avLst>
          </a:prstGeom>
          <a:solidFill>
            <a:srgbClr val="FF0000"/>
          </a:solidFill>
          <a:ln w="3175">
            <a:noFill/>
          </a:ln>
          <a:effectLst>
            <a:outerShdw blurRad="50800" dist="381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C000"/>
              </a:solidFill>
            </a:endParaRPr>
          </a:p>
        </p:txBody>
      </p:sp>
      <p:sp>
        <p:nvSpPr>
          <p:cNvPr id="7" name="Round Same Side Corner Rectangle 6"/>
          <p:cNvSpPr/>
          <p:nvPr/>
        </p:nvSpPr>
        <p:spPr>
          <a:xfrm rot="5400000" flipH="1">
            <a:off x="6303169" y="1364456"/>
            <a:ext cx="990600" cy="1004888"/>
          </a:xfrm>
          <a:prstGeom prst="round2SameRect">
            <a:avLst>
              <a:gd name="adj1" fmla="val 34679"/>
              <a:gd name="adj2" fmla="val 0"/>
            </a:avLst>
          </a:prstGeom>
          <a:solidFill>
            <a:srgbClr val="FF0000"/>
          </a:solidFill>
          <a:ln w="3175"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Round Same Side Corner Rectangle 26"/>
          <p:cNvSpPr/>
          <p:nvPr/>
        </p:nvSpPr>
        <p:spPr>
          <a:xfrm rot="16200000">
            <a:off x="3431383" y="625476"/>
            <a:ext cx="985838" cy="4713287"/>
          </a:xfrm>
          <a:prstGeom prst="round2SameRect">
            <a:avLst>
              <a:gd name="adj1" fmla="val 23321"/>
              <a:gd name="adj2" fmla="val 0"/>
            </a:avLst>
          </a:prstGeom>
          <a:gradFill flip="none" rotWithShape="1">
            <a:gsLst>
              <a:gs pos="0">
                <a:schemeClr val="accent2"/>
              </a:gs>
              <a:gs pos="99000">
                <a:schemeClr val="accent2">
                  <a:lumMod val="75000"/>
                </a:schemeClr>
              </a:gs>
            </a:gsLst>
            <a:lin ang="5400000" scaled="1"/>
            <a:tileRect/>
          </a:gradFill>
          <a:ln w="3175">
            <a:noFill/>
          </a:ln>
          <a:effectLst>
            <a:outerShdw blurRad="50800" dist="381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8" name="Round Same Side Corner Rectangle 27"/>
          <p:cNvSpPr/>
          <p:nvPr/>
        </p:nvSpPr>
        <p:spPr>
          <a:xfrm rot="5400000" flipH="1">
            <a:off x="6288090" y="2447922"/>
            <a:ext cx="989012" cy="1004888"/>
          </a:xfrm>
          <a:prstGeom prst="round2SameRect">
            <a:avLst>
              <a:gd name="adj1" fmla="val 34679"/>
              <a:gd name="adj2" fmla="val 0"/>
            </a:avLst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00000">
                <a:schemeClr val="accent2"/>
              </a:gs>
            </a:gsLst>
            <a:lin ang="16200000" scaled="1"/>
            <a:tileRect/>
          </a:gradFill>
          <a:ln w="3175"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Round Same Side Corner Rectangle 28"/>
          <p:cNvSpPr/>
          <p:nvPr/>
        </p:nvSpPr>
        <p:spPr>
          <a:xfrm rot="16200000">
            <a:off x="3445669" y="1955007"/>
            <a:ext cx="987425" cy="4713287"/>
          </a:xfrm>
          <a:prstGeom prst="round2SameRect">
            <a:avLst>
              <a:gd name="adj1" fmla="val 23321"/>
              <a:gd name="adj2" fmla="val 0"/>
            </a:avLst>
          </a:prstGeom>
          <a:solidFill>
            <a:srgbClr val="92D050"/>
          </a:solidFill>
          <a:ln w="3175">
            <a:noFill/>
          </a:ln>
          <a:effectLst>
            <a:outerShdw blurRad="50800" dist="381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ound Same Side Corner Rectangle 29"/>
          <p:cNvSpPr/>
          <p:nvPr/>
        </p:nvSpPr>
        <p:spPr>
          <a:xfrm rot="5400000" flipH="1">
            <a:off x="6304756" y="3809207"/>
            <a:ext cx="987425" cy="1004888"/>
          </a:xfrm>
          <a:prstGeom prst="round2SameRect">
            <a:avLst>
              <a:gd name="adj1" fmla="val 34679"/>
              <a:gd name="adj2" fmla="val 0"/>
            </a:avLst>
          </a:prstGeom>
          <a:solidFill>
            <a:srgbClr val="92D050"/>
          </a:solidFill>
          <a:ln w="3175"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Round Same Side Corner Rectangle 30"/>
          <p:cNvSpPr/>
          <p:nvPr/>
        </p:nvSpPr>
        <p:spPr>
          <a:xfrm rot="16200000">
            <a:off x="3493580" y="3140868"/>
            <a:ext cx="987425" cy="4713287"/>
          </a:xfrm>
          <a:prstGeom prst="round2SameRect">
            <a:avLst>
              <a:gd name="adj1" fmla="val 23321"/>
              <a:gd name="adj2" fmla="val 0"/>
            </a:avLst>
          </a:prstGeom>
          <a:solidFill>
            <a:srgbClr val="FFFF00"/>
          </a:solidFill>
          <a:ln w="3175">
            <a:noFill/>
          </a:ln>
          <a:effectLst>
            <a:outerShdw blurRad="50800" dist="381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ound Same Side Corner Rectangle 31"/>
          <p:cNvSpPr/>
          <p:nvPr/>
        </p:nvSpPr>
        <p:spPr>
          <a:xfrm rot="5400000" flipH="1">
            <a:off x="6304756" y="4995069"/>
            <a:ext cx="987425" cy="1004888"/>
          </a:xfrm>
          <a:prstGeom prst="round2SameRect">
            <a:avLst>
              <a:gd name="adj1" fmla="val 34679"/>
              <a:gd name="adj2" fmla="val 0"/>
            </a:avLst>
          </a:prstGeom>
          <a:solidFill>
            <a:srgbClr val="FFFF00"/>
          </a:solidFill>
          <a:ln w="3175"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251" name="Picture 345" descr="shadow_1_m"/>
          <p:cNvPicPr>
            <a:picLocks noChangeAspect="1" noChangeArrowheads="1"/>
          </p:cNvPicPr>
          <p:nvPr/>
        </p:nvPicPr>
        <p:blipFill>
          <a:blip r:embed="rId2"/>
          <a:srcRect r="61411"/>
          <a:stretch>
            <a:fillRect/>
          </a:stretch>
        </p:blipFill>
        <p:spPr bwMode="gray">
          <a:xfrm>
            <a:off x="6165850" y="185738"/>
            <a:ext cx="131763" cy="713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2" name="TextBox 8"/>
          <p:cNvSpPr txBox="1">
            <a:spLocks noChangeArrowheads="1"/>
          </p:cNvSpPr>
          <p:nvPr/>
        </p:nvSpPr>
        <p:spPr bwMode="auto">
          <a:xfrm>
            <a:off x="6502400" y="1549400"/>
            <a:ext cx="4968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Comic Sans MS" pitchFamily="66" charset="0"/>
              </a:rPr>
              <a:t>1</a:t>
            </a:r>
            <a:endParaRPr lang="en-US" sz="4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0253" name="TextBox 33"/>
          <p:cNvSpPr txBox="1">
            <a:spLocks noChangeArrowheads="1"/>
          </p:cNvSpPr>
          <p:nvPr/>
        </p:nvSpPr>
        <p:spPr bwMode="auto">
          <a:xfrm>
            <a:off x="6502400" y="2735263"/>
            <a:ext cx="4968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10254" name="TextBox 34"/>
          <p:cNvSpPr txBox="1">
            <a:spLocks noChangeArrowheads="1"/>
          </p:cNvSpPr>
          <p:nvPr/>
        </p:nvSpPr>
        <p:spPr bwMode="auto">
          <a:xfrm>
            <a:off x="6502400" y="3957638"/>
            <a:ext cx="4968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Comic Sans MS" pitchFamily="66" charset="0"/>
              </a:rPr>
              <a:t>3</a:t>
            </a:r>
            <a:endParaRPr lang="en-US" sz="4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0255" name="TextBox 35"/>
          <p:cNvSpPr txBox="1">
            <a:spLocks noChangeArrowheads="1"/>
          </p:cNvSpPr>
          <p:nvPr/>
        </p:nvSpPr>
        <p:spPr bwMode="auto">
          <a:xfrm>
            <a:off x="6502400" y="5143500"/>
            <a:ext cx="4968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Comic Sans MS" pitchFamily="66" charset="0"/>
              </a:rPr>
              <a:t>4</a:t>
            </a:r>
            <a:endParaRPr lang="en-US" sz="4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0256" name="Rectangle 32"/>
          <p:cNvSpPr>
            <a:spLocks noChangeArrowheads="1"/>
          </p:cNvSpPr>
          <p:nvPr/>
        </p:nvSpPr>
        <p:spPr bwMode="auto">
          <a:xfrm>
            <a:off x="2055813" y="1447800"/>
            <a:ext cx="3779837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Định nghĩa</a:t>
            </a:r>
          </a:p>
          <a:p>
            <a:pPr algn="ctr"/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Phân loại</a:t>
            </a:r>
            <a:endParaRPr lang="en-US" sz="25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7" name="Rectangle 37"/>
          <p:cNvSpPr>
            <a:spLocks noChangeArrowheads="1"/>
          </p:cNvSpPr>
          <p:nvPr/>
        </p:nvSpPr>
        <p:spPr bwMode="auto">
          <a:xfrm>
            <a:off x="2055813" y="2438400"/>
            <a:ext cx="3779837" cy="1585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Mục đích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Chỉ định</a:t>
            </a:r>
          </a:p>
          <a:p>
            <a:pPr algn="ctr"/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Chống chỉ định</a:t>
            </a:r>
          </a:p>
          <a:p>
            <a:pPr algn="ctr"/>
            <a:endParaRPr lang="en-US" sz="25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8" name="Rectangle 38"/>
          <p:cNvSpPr>
            <a:spLocks noChangeArrowheads="1"/>
          </p:cNvSpPr>
          <p:nvPr/>
        </p:nvSpPr>
        <p:spPr bwMode="auto">
          <a:xfrm>
            <a:off x="2055813" y="4143375"/>
            <a:ext cx="3779837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endParaRPr lang="en-US" sz="25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9" name="Rectangle 39"/>
          <p:cNvSpPr>
            <a:spLocks noChangeArrowheads="1"/>
          </p:cNvSpPr>
          <p:nvPr/>
        </p:nvSpPr>
        <p:spPr bwMode="auto">
          <a:xfrm>
            <a:off x="2055813" y="5329238"/>
            <a:ext cx="3779837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sóc</a:t>
            </a:r>
            <a:endParaRPr lang="en-US" sz="25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221163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đảm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nhằm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oxy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Content Placeholder 4" descr="LjssUTH7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200" y="1905000"/>
            <a:ext cx="4038600" cy="3300333"/>
          </a:xfr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492579"/>
              </p:ext>
            </p:extLst>
          </p:nvPr>
        </p:nvGraphicFramePr>
        <p:xfrm>
          <a:off x="228600" y="838200"/>
          <a:ext cx="8686800" cy="5867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82534"/>
                <a:gridCol w="4504266"/>
              </a:tblGrid>
              <a:tr h="609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 smtClean="0"/>
                        <a:t>Hô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hấp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nhân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tạo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thể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tích</a:t>
                      </a:r>
                      <a:endParaRPr lang="en-US" sz="2800" dirty="0" smtClean="0"/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 smtClean="0"/>
                        <a:t>Hô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hấp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nhân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tạo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áp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lực</a:t>
                      </a:r>
                      <a:endParaRPr lang="en-US" sz="2800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50749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  <a:defRPr/>
                      </a:pPr>
                      <a:r>
                        <a:rPr lang="en-US" sz="20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vi-VN" sz="20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Đưa vào người bệnh một thể tích lưu thông được ấn định trước trên máy</a:t>
                      </a:r>
                      <a:endParaRPr lang="en-US" sz="2000" kern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sz="2000" kern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1">
                        <a:buFont typeface="Wingdings" pitchFamily="2" charset="2"/>
                        <a:buChar char="§"/>
                      </a:pP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fr-FR" sz="2000" kern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Thông</a:t>
                      </a:r>
                      <a:r>
                        <a:rPr lang="fr-FR" sz="20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000" kern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khí</a:t>
                      </a:r>
                      <a:r>
                        <a:rPr lang="fr-FR" sz="20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000" kern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lang="fr-FR" sz="20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000" kern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tạo</a:t>
                      </a:r>
                      <a:r>
                        <a:rPr lang="fr-FR" sz="20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000" kern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điều</a:t>
                      </a:r>
                      <a:r>
                        <a:rPr lang="fr-FR" sz="20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000" kern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khiển</a:t>
                      </a:r>
                      <a:r>
                        <a:rPr lang="fr-FR" sz="20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(control mode ventilation – CMV)</a:t>
                      </a:r>
                    </a:p>
                    <a:p>
                      <a:pPr lvl="1">
                        <a:buFont typeface="Wingdings" pitchFamily="2" charset="2"/>
                        <a:buNone/>
                      </a:pPr>
                      <a:endParaRPr lang="en-US" sz="2000" kern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1">
                        <a:buFont typeface="Wingdings" pitchFamily="2" charset="2"/>
                        <a:buChar char="§"/>
                      </a:pPr>
                      <a:r>
                        <a:rPr lang="en-US" sz="2000" kern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Thông</a:t>
                      </a:r>
                      <a:r>
                        <a:rPr lang="en-US" sz="20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khí</a:t>
                      </a:r>
                      <a:r>
                        <a:rPr lang="en-US" sz="20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lang="en-US" sz="20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tạo</a:t>
                      </a:r>
                      <a:r>
                        <a:rPr lang="en-US" sz="20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bắt</a:t>
                      </a:r>
                      <a:r>
                        <a:rPr lang="en-US" sz="20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buộc</a:t>
                      </a:r>
                      <a:r>
                        <a:rPr lang="en-US" sz="20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ngắt</a:t>
                      </a:r>
                      <a:r>
                        <a:rPr lang="en-US" sz="20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quãng</a:t>
                      </a:r>
                      <a:r>
                        <a:rPr lang="en-US" sz="20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(intermittent mandatory ventilation – IMV).</a:t>
                      </a:r>
                    </a:p>
                    <a:p>
                      <a:pPr lvl="1">
                        <a:buFont typeface="Wingdings" pitchFamily="2" charset="2"/>
                        <a:buNone/>
                      </a:pPr>
                      <a:endParaRPr lang="en-US" sz="2000" kern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1">
                        <a:buFont typeface="Wingdings" pitchFamily="2" charset="2"/>
                        <a:buChar char="§"/>
                      </a:pPr>
                      <a:r>
                        <a:rPr lang="en-US" sz="2000" kern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Thông</a:t>
                      </a:r>
                      <a:r>
                        <a:rPr lang="en-US" sz="20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khí</a:t>
                      </a:r>
                      <a:r>
                        <a:rPr lang="en-US" sz="20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lang="en-US" sz="20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tạo</a:t>
                      </a:r>
                      <a:r>
                        <a:rPr lang="en-US" sz="20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bắt</a:t>
                      </a:r>
                      <a:r>
                        <a:rPr lang="en-US" sz="20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buộc</a:t>
                      </a:r>
                      <a:r>
                        <a:rPr lang="en-US" sz="20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đồng</a:t>
                      </a:r>
                      <a:r>
                        <a:rPr lang="en-US" sz="20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thì</a:t>
                      </a:r>
                      <a:r>
                        <a:rPr lang="en-US" sz="20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(synchronized intermittent mandatory ventilation – SIMV)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  <a:defRPr/>
                      </a:pPr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P</a:t>
                      </a:r>
                      <a:r>
                        <a:rPr lang="vi-VN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 thức thông khí nhân tạo hỗ trợ bằng áp lực tạo nên một thể tích lưu thông Vt thay đổi tùy theo nội lực của người bệnh</a:t>
                      </a:r>
                      <a:endParaRPr lang="en-US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buFont typeface="Wingdings" pitchFamily="2" charset="2"/>
                        <a:buNone/>
                      </a:pPr>
                      <a:endPara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1">
                        <a:buFont typeface="Wingdings" pitchFamily="2" charset="2"/>
                        <a:buChar char="§"/>
                      </a:pPr>
                      <a:r>
                        <a:rPr lang="vi-VN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Hô hấp nhân tạo hỗ trợ toàn phần (full ventilatory support - FVS) </a:t>
                      </a:r>
                      <a:endParaRPr lang="en-US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1">
                        <a:buFont typeface="Wingdings" pitchFamily="2" charset="2"/>
                        <a:buNone/>
                      </a:pPr>
                      <a:endParaRPr lang="en-US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1">
                        <a:buFont typeface="Wingdings" pitchFamily="2" charset="2"/>
                        <a:buChar char="§"/>
                      </a:pPr>
                      <a:r>
                        <a:rPr lang="vi-VN" sz="20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Hô hấp nhân tạo hỗ trợ một phần (partial ventila-tory support - PVS) </a:t>
                      </a:r>
                      <a:endParaRPr lang="en-US" sz="2000" kern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buFont typeface="Wingdings" pitchFamily="2" charset="2"/>
                        <a:buNone/>
                      </a:pP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4"/>
          <p:cNvSpPr txBox="1">
            <a:spLocks noChangeArrowheads="1"/>
          </p:cNvSpPr>
          <p:nvPr/>
        </p:nvSpPr>
        <p:spPr bwMode="auto">
          <a:xfrm>
            <a:off x="752474" y="304800"/>
            <a:ext cx="68675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4000" b="1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Mục</a:t>
            </a:r>
            <a:r>
              <a:rPr lang="en-US" sz="4000" b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Đích</a:t>
            </a:r>
            <a:endParaRPr lang="en-US" sz="4000" b="1" dirty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2" name="Freeform 1"/>
          <p:cNvSpPr/>
          <p:nvPr/>
        </p:nvSpPr>
        <p:spPr>
          <a:xfrm>
            <a:off x="463858" y="1130977"/>
            <a:ext cx="3975100" cy="1770202"/>
          </a:xfrm>
          <a:custGeom>
            <a:avLst/>
            <a:gdLst>
              <a:gd name="connsiteX0" fmla="*/ 260350 w 2209800"/>
              <a:gd name="connsiteY0" fmla="*/ 1104900 h 1104900"/>
              <a:gd name="connsiteX1" fmla="*/ 1797050 w 2209800"/>
              <a:gd name="connsiteY1" fmla="*/ 1104900 h 1104900"/>
              <a:gd name="connsiteX2" fmla="*/ 2209800 w 2209800"/>
              <a:gd name="connsiteY2" fmla="*/ 590550 h 1104900"/>
              <a:gd name="connsiteX3" fmla="*/ 2012950 w 2209800"/>
              <a:gd name="connsiteY3" fmla="*/ 0 h 1104900"/>
              <a:gd name="connsiteX4" fmla="*/ 1936750 w 2209800"/>
              <a:gd name="connsiteY4" fmla="*/ 38100 h 1104900"/>
              <a:gd name="connsiteX5" fmla="*/ 1409700 w 2209800"/>
              <a:gd name="connsiteY5" fmla="*/ 107950 h 1104900"/>
              <a:gd name="connsiteX6" fmla="*/ 685800 w 2209800"/>
              <a:gd name="connsiteY6" fmla="*/ 254000 h 1104900"/>
              <a:gd name="connsiteX7" fmla="*/ 0 w 2209800"/>
              <a:gd name="connsiteY7" fmla="*/ 704850 h 1104900"/>
              <a:gd name="connsiteX8" fmla="*/ 260350 w 2209800"/>
              <a:gd name="connsiteY8" fmla="*/ 1104900 h 1104900"/>
              <a:gd name="connsiteX0" fmla="*/ 260350 w 2209800"/>
              <a:gd name="connsiteY0" fmla="*/ 1104900 h 1104900"/>
              <a:gd name="connsiteX1" fmla="*/ 1797050 w 2209800"/>
              <a:gd name="connsiteY1" fmla="*/ 1104900 h 1104900"/>
              <a:gd name="connsiteX2" fmla="*/ 2209800 w 2209800"/>
              <a:gd name="connsiteY2" fmla="*/ 590550 h 1104900"/>
              <a:gd name="connsiteX3" fmla="*/ 2012950 w 2209800"/>
              <a:gd name="connsiteY3" fmla="*/ 0 h 1104900"/>
              <a:gd name="connsiteX4" fmla="*/ 1409700 w 2209800"/>
              <a:gd name="connsiteY4" fmla="*/ 107950 h 1104900"/>
              <a:gd name="connsiteX5" fmla="*/ 685800 w 2209800"/>
              <a:gd name="connsiteY5" fmla="*/ 254000 h 1104900"/>
              <a:gd name="connsiteX6" fmla="*/ 0 w 2209800"/>
              <a:gd name="connsiteY6" fmla="*/ 704850 h 1104900"/>
              <a:gd name="connsiteX7" fmla="*/ 260350 w 2209800"/>
              <a:gd name="connsiteY7" fmla="*/ 1104900 h 1104900"/>
              <a:gd name="connsiteX0" fmla="*/ 260350 w 2209800"/>
              <a:gd name="connsiteY0" fmla="*/ 1104900 h 1104900"/>
              <a:gd name="connsiteX1" fmla="*/ 1797050 w 2209800"/>
              <a:gd name="connsiteY1" fmla="*/ 1104900 h 1104900"/>
              <a:gd name="connsiteX2" fmla="*/ 2209800 w 2209800"/>
              <a:gd name="connsiteY2" fmla="*/ 590550 h 1104900"/>
              <a:gd name="connsiteX3" fmla="*/ 2012950 w 2209800"/>
              <a:gd name="connsiteY3" fmla="*/ 0 h 1104900"/>
              <a:gd name="connsiteX4" fmla="*/ 1426369 w 2209800"/>
              <a:gd name="connsiteY4" fmla="*/ 91281 h 1104900"/>
              <a:gd name="connsiteX5" fmla="*/ 685800 w 2209800"/>
              <a:gd name="connsiteY5" fmla="*/ 254000 h 1104900"/>
              <a:gd name="connsiteX6" fmla="*/ 0 w 2209800"/>
              <a:gd name="connsiteY6" fmla="*/ 704850 h 1104900"/>
              <a:gd name="connsiteX7" fmla="*/ 260350 w 2209800"/>
              <a:gd name="connsiteY7" fmla="*/ 1104900 h 1104900"/>
              <a:gd name="connsiteX0" fmla="*/ 260350 w 2209800"/>
              <a:gd name="connsiteY0" fmla="*/ 1149945 h 1149945"/>
              <a:gd name="connsiteX1" fmla="*/ 1797050 w 2209800"/>
              <a:gd name="connsiteY1" fmla="*/ 1149945 h 1149945"/>
              <a:gd name="connsiteX2" fmla="*/ 2209800 w 2209800"/>
              <a:gd name="connsiteY2" fmla="*/ 635595 h 1149945"/>
              <a:gd name="connsiteX3" fmla="*/ 2012950 w 2209800"/>
              <a:gd name="connsiteY3" fmla="*/ 45045 h 1149945"/>
              <a:gd name="connsiteX4" fmla="*/ 1426369 w 2209800"/>
              <a:gd name="connsiteY4" fmla="*/ 136326 h 1149945"/>
              <a:gd name="connsiteX5" fmla="*/ 685800 w 2209800"/>
              <a:gd name="connsiteY5" fmla="*/ 299045 h 1149945"/>
              <a:gd name="connsiteX6" fmla="*/ 0 w 2209800"/>
              <a:gd name="connsiteY6" fmla="*/ 749895 h 1149945"/>
              <a:gd name="connsiteX7" fmla="*/ 260350 w 2209800"/>
              <a:gd name="connsiteY7" fmla="*/ 1149945 h 1149945"/>
              <a:gd name="connsiteX0" fmla="*/ 260350 w 2209800"/>
              <a:gd name="connsiteY0" fmla="*/ 1151694 h 1151694"/>
              <a:gd name="connsiteX1" fmla="*/ 1797050 w 2209800"/>
              <a:gd name="connsiteY1" fmla="*/ 1151694 h 1151694"/>
              <a:gd name="connsiteX2" fmla="*/ 2209800 w 2209800"/>
              <a:gd name="connsiteY2" fmla="*/ 637344 h 1151694"/>
              <a:gd name="connsiteX3" fmla="*/ 2022475 w 2209800"/>
              <a:gd name="connsiteY3" fmla="*/ 42032 h 1151694"/>
              <a:gd name="connsiteX4" fmla="*/ 1426369 w 2209800"/>
              <a:gd name="connsiteY4" fmla="*/ 138075 h 1151694"/>
              <a:gd name="connsiteX5" fmla="*/ 685800 w 2209800"/>
              <a:gd name="connsiteY5" fmla="*/ 300794 h 1151694"/>
              <a:gd name="connsiteX6" fmla="*/ 0 w 2209800"/>
              <a:gd name="connsiteY6" fmla="*/ 751644 h 1151694"/>
              <a:gd name="connsiteX7" fmla="*/ 260350 w 2209800"/>
              <a:gd name="connsiteY7" fmla="*/ 1151694 h 1151694"/>
              <a:gd name="connsiteX0" fmla="*/ 260350 w 2209800"/>
              <a:gd name="connsiteY0" fmla="*/ 1205145 h 1205145"/>
              <a:gd name="connsiteX1" fmla="*/ 1797050 w 2209800"/>
              <a:gd name="connsiteY1" fmla="*/ 1205145 h 1205145"/>
              <a:gd name="connsiteX2" fmla="*/ 2209800 w 2209800"/>
              <a:gd name="connsiteY2" fmla="*/ 690795 h 1205145"/>
              <a:gd name="connsiteX3" fmla="*/ 2022475 w 2209800"/>
              <a:gd name="connsiteY3" fmla="*/ 95483 h 1205145"/>
              <a:gd name="connsiteX4" fmla="*/ 1426369 w 2209800"/>
              <a:gd name="connsiteY4" fmla="*/ 191526 h 1205145"/>
              <a:gd name="connsiteX5" fmla="*/ 685800 w 2209800"/>
              <a:gd name="connsiteY5" fmla="*/ 354245 h 1205145"/>
              <a:gd name="connsiteX6" fmla="*/ 0 w 2209800"/>
              <a:gd name="connsiteY6" fmla="*/ 805095 h 1205145"/>
              <a:gd name="connsiteX7" fmla="*/ 260350 w 2209800"/>
              <a:gd name="connsiteY7" fmla="*/ 1205145 h 1205145"/>
              <a:gd name="connsiteX0" fmla="*/ 260350 w 2209800"/>
              <a:gd name="connsiteY0" fmla="*/ 1205145 h 1205145"/>
              <a:gd name="connsiteX1" fmla="*/ 1797050 w 2209800"/>
              <a:gd name="connsiteY1" fmla="*/ 1205145 h 1205145"/>
              <a:gd name="connsiteX2" fmla="*/ 2209800 w 2209800"/>
              <a:gd name="connsiteY2" fmla="*/ 690795 h 1205145"/>
              <a:gd name="connsiteX3" fmla="*/ 2022475 w 2209800"/>
              <a:gd name="connsiteY3" fmla="*/ 95483 h 1205145"/>
              <a:gd name="connsiteX4" fmla="*/ 1426369 w 2209800"/>
              <a:gd name="connsiteY4" fmla="*/ 191526 h 1205145"/>
              <a:gd name="connsiteX5" fmla="*/ 685800 w 2209800"/>
              <a:gd name="connsiteY5" fmla="*/ 354245 h 1205145"/>
              <a:gd name="connsiteX6" fmla="*/ 0 w 2209800"/>
              <a:gd name="connsiteY6" fmla="*/ 805095 h 1205145"/>
              <a:gd name="connsiteX7" fmla="*/ 260350 w 2209800"/>
              <a:gd name="connsiteY7" fmla="*/ 1205145 h 1205145"/>
              <a:gd name="connsiteX0" fmla="*/ 260350 w 2216944"/>
              <a:gd name="connsiteY0" fmla="*/ 1205145 h 1205145"/>
              <a:gd name="connsiteX1" fmla="*/ 1797050 w 2216944"/>
              <a:gd name="connsiteY1" fmla="*/ 1205145 h 1205145"/>
              <a:gd name="connsiteX2" fmla="*/ 2216944 w 2216944"/>
              <a:gd name="connsiteY2" fmla="*/ 705083 h 1205145"/>
              <a:gd name="connsiteX3" fmla="*/ 2022475 w 2216944"/>
              <a:gd name="connsiteY3" fmla="*/ 95483 h 1205145"/>
              <a:gd name="connsiteX4" fmla="*/ 1426369 w 2216944"/>
              <a:gd name="connsiteY4" fmla="*/ 191526 h 1205145"/>
              <a:gd name="connsiteX5" fmla="*/ 685800 w 2216944"/>
              <a:gd name="connsiteY5" fmla="*/ 354245 h 1205145"/>
              <a:gd name="connsiteX6" fmla="*/ 0 w 2216944"/>
              <a:gd name="connsiteY6" fmla="*/ 805095 h 1205145"/>
              <a:gd name="connsiteX7" fmla="*/ 260350 w 2216944"/>
              <a:gd name="connsiteY7" fmla="*/ 1205145 h 1205145"/>
              <a:gd name="connsiteX0" fmla="*/ 260350 w 2227794"/>
              <a:gd name="connsiteY0" fmla="*/ 1205145 h 1205145"/>
              <a:gd name="connsiteX1" fmla="*/ 1797050 w 2227794"/>
              <a:gd name="connsiteY1" fmla="*/ 1205145 h 1205145"/>
              <a:gd name="connsiteX2" fmla="*/ 2216944 w 2227794"/>
              <a:gd name="connsiteY2" fmla="*/ 705083 h 1205145"/>
              <a:gd name="connsiteX3" fmla="*/ 2022475 w 2227794"/>
              <a:gd name="connsiteY3" fmla="*/ 95483 h 1205145"/>
              <a:gd name="connsiteX4" fmla="*/ 1426369 w 2227794"/>
              <a:gd name="connsiteY4" fmla="*/ 191526 h 1205145"/>
              <a:gd name="connsiteX5" fmla="*/ 685800 w 2227794"/>
              <a:gd name="connsiteY5" fmla="*/ 354245 h 1205145"/>
              <a:gd name="connsiteX6" fmla="*/ 0 w 2227794"/>
              <a:gd name="connsiteY6" fmla="*/ 805095 h 1205145"/>
              <a:gd name="connsiteX7" fmla="*/ 260350 w 2227794"/>
              <a:gd name="connsiteY7" fmla="*/ 1205145 h 1205145"/>
              <a:gd name="connsiteX0" fmla="*/ 260350 w 2227794"/>
              <a:gd name="connsiteY0" fmla="*/ 1205145 h 1205145"/>
              <a:gd name="connsiteX1" fmla="*/ 1797050 w 2227794"/>
              <a:gd name="connsiteY1" fmla="*/ 1205145 h 1205145"/>
              <a:gd name="connsiteX2" fmla="*/ 2216944 w 2227794"/>
              <a:gd name="connsiteY2" fmla="*/ 705083 h 1205145"/>
              <a:gd name="connsiteX3" fmla="*/ 2022475 w 2227794"/>
              <a:gd name="connsiteY3" fmla="*/ 95483 h 1205145"/>
              <a:gd name="connsiteX4" fmla="*/ 1426369 w 2227794"/>
              <a:gd name="connsiteY4" fmla="*/ 191526 h 1205145"/>
              <a:gd name="connsiteX5" fmla="*/ 685800 w 2227794"/>
              <a:gd name="connsiteY5" fmla="*/ 354245 h 1205145"/>
              <a:gd name="connsiteX6" fmla="*/ 0 w 2227794"/>
              <a:gd name="connsiteY6" fmla="*/ 805095 h 1205145"/>
              <a:gd name="connsiteX7" fmla="*/ 260350 w 2227794"/>
              <a:gd name="connsiteY7" fmla="*/ 1205145 h 1205145"/>
              <a:gd name="connsiteX0" fmla="*/ 260350 w 2227794"/>
              <a:gd name="connsiteY0" fmla="*/ 1205145 h 1205145"/>
              <a:gd name="connsiteX1" fmla="*/ 1799431 w 2227794"/>
              <a:gd name="connsiteY1" fmla="*/ 1164664 h 1205145"/>
              <a:gd name="connsiteX2" fmla="*/ 2216944 w 2227794"/>
              <a:gd name="connsiteY2" fmla="*/ 705083 h 1205145"/>
              <a:gd name="connsiteX3" fmla="*/ 2022475 w 2227794"/>
              <a:gd name="connsiteY3" fmla="*/ 95483 h 1205145"/>
              <a:gd name="connsiteX4" fmla="*/ 1426369 w 2227794"/>
              <a:gd name="connsiteY4" fmla="*/ 191526 h 1205145"/>
              <a:gd name="connsiteX5" fmla="*/ 685800 w 2227794"/>
              <a:gd name="connsiteY5" fmla="*/ 354245 h 1205145"/>
              <a:gd name="connsiteX6" fmla="*/ 0 w 2227794"/>
              <a:gd name="connsiteY6" fmla="*/ 805095 h 1205145"/>
              <a:gd name="connsiteX7" fmla="*/ 260350 w 2227794"/>
              <a:gd name="connsiteY7" fmla="*/ 1205145 h 1205145"/>
              <a:gd name="connsiteX0" fmla="*/ 260350 w 2227794"/>
              <a:gd name="connsiteY0" fmla="*/ 1205145 h 1205145"/>
              <a:gd name="connsiteX1" fmla="*/ 1799431 w 2227794"/>
              <a:gd name="connsiteY1" fmla="*/ 1164664 h 1205145"/>
              <a:gd name="connsiteX2" fmla="*/ 2216944 w 2227794"/>
              <a:gd name="connsiteY2" fmla="*/ 705083 h 1205145"/>
              <a:gd name="connsiteX3" fmla="*/ 2022475 w 2227794"/>
              <a:gd name="connsiteY3" fmla="*/ 95483 h 1205145"/>
              <a:gd name="connsiteX4" fmla="*/ 1426369 w 2227794"/>
              <a:gd name="connsiteY4" fmla="*/ 191526 h 1205145"/>
              <a:gd name="connsiteX5" fmla="*/ 685800 w 2227794"/>
              <a:gd name="connsiteY5" fmla="*/ 354245 h 1205145"/>
              <a:gd name="connsiteX6" fmla="*/ 0 w 2227794"/>
              <a:gd name="connsiteY6" fmla="*/ 805095 h 1205145"/>
              <a:gd name="connsiteX7" fmla="*/ 260350 w 2227794"/>
              <a:gd name="connsiteY7" fmla="*/ 1205145 h 1205145"/>
              <a:gd name="connsiteX0" fmla="*/ 288925 w 2227794"/>
              <a:gd name="connsiteY0" fmla="*/ 1157520 h 1164664"/>
              <a:gd name="connsiteX1" fmla="*/ 1799431 w 2227794"/>
              <a:gd name="connsiteY1" fmla="*/ 1164664 h 1164664"/>
              <a:gd name="connsiteX2" fmla="*/ 2216944 w 2227794"/>
              <a:gd name="connsiteY2" fmla="*/ 705083 h 1164664"/>
              <a:gd name="connsiteX3" fmla="*/ 2022475 w 2227794"/>
              <a:gd name="connsiteY3" fmla="*/ 95483 h 1164664"/>
              <a:gd name="connsiteX4" fmla="*/ 1426369 w 2227794"/>
              <a:gd name="connsiteY4" fmla="*/ 191526 h 1164664"/>
              <a:gd name="connsiteX5" fmla="*/ 685800 w 2227794"/>
              <a:gd name="connsiteY5" fmla="*/ 354245 h 1164664"/>
              <a:gd name="connsiteX6" fmla="*/ 0 w 2227794"/>
              <a:gd name="connsiteY6" fmla="*/ 805095 h 1164664"/>
              <a:gd name="connsiteX7" fmla="*/ 288925 w 2227794"/>
              <a:gd name="connsiteY7" fmla="*/ 1157520 h 1164664"/>
              <a:gd name="connsiteX0" fmla="*/ 288925 w 2227794"/>
              <a:gd name="connsiteY0" fmla="*/ 1157520 h 1164664"/>
              <a:gd name="connsiteX1" fmla="*/ 1799431 w 2227794"/>
              <a:gd name="connsiteY1" fmla="*/ 1164664 h 1164664"/>
              <a:gd name="connsiteX2" fmla="*/ 2216944 w 2227794"/>
              <a:gd name="connsiteY2" fmla="*/ 705083 h 1164664"/>
              <a:gd name="connsiteX3" fmla="*/ 2022475 w 2227794"/>
              <a:gd name="connsiteY3" fmla="*/ 95483 h 1164664"/>
              <a:gd name="connsiteX4" fmla="*/ 1426369 w 2227794"/>
              <a:gd name="connsiteY4" fmla="*/ 191526 h 1164664"/>
              <a:gd name="connsiteX5" fmla="*/ 685800 w 2227794"/>
              <a:gd name="connsiteY5" fmla="*/ 354245 h 1164664"/>
              <a:gd name="connsiteX6" fmla="*/ 0 w 2227794"/>
              <a:gd name="connsiteY6" fmla="*/ 805095 h 1164664"/>
              <a:gd name="connsiteX7" fmla="*/ 288925 w 2227794"/>
              <a:gd name="connsiteY7" fmla="*/ 1157520 h 1164664"/>
              <a:gd name="connsiteX0" fmla="*/ 390126 w 2328995"/>
              <a:gd name="connsiteY0" fmla="*/ 1157520 h 1164664"/>
              <a:gd name="connsiteX1" fmla="*/ 1900632 w 2328995"/>
              <a:gd name="connsiteY1" fmla="*/ 1164664 h 1164664"/>
              <a:gd name="connsiteX2" fmla="*/ 2318145 w 2328995"/>
              <a:gd name="connsiteY2" fmla="*/ 705083 h 1164664"/>
              <a:gd name="connsiteX3" fmla="*/ 2123676 w 2328995"/>
              <a:gd name="connsiteY3" fmla="*/ 95483 h 1164664"/>
              <a:gd name="connsiteX4" fmla="*/ 1527570 w 2328995"/>
              <a:gd name="connsiteY4" fmla="*/ 191526 h 1164664"/>
              <a:gd name="connsiteX5" fmla="*/ 787001 w 2328995"/>
              <a:gd name="connsiteY5" fmla="*/ 354245 h 1164664"/>
              <a:gd name="connsiteX6" fmla="*/ 101201 w 2328995"/>
              <a:gd name="connsiteY6" fmla="*/ 805095 h 1164664"/>
              <a:gd name="connsiteX7" fmla="*/ 390126 w 2328995"/>
              <a:gd name="connsiteY7" fmla="*/ 1157520 h 1164664"/>
              <a:gd name="connsiteX0" fmla="*/ 399528 w 2338397"/>
              <a:gd name="connsiteY0" fmla="*/ 1157520 h 1164664"/>
              <a:gd name="connsiteX1" fmla="*/ 1910034 w 2338397"/>
              <a:gd name="connsiteY1" fmla="*/ 1164664 h 1164664"/>
              <a:gd name="connsiteX2" fmla="*/ 2327547 w 2338397"/>
              <a:gd name="connsiteY2" fmla="*/ 705083 h 1164664"/>
              <a:gd name="connsiteX3" fmla="*/ 2133078 w 2338397"/>
              <a:gd name="connsiteY3" fmla="*/ 95483 h 1164664"/>
              <a:gd name="connsiteX4" fmla="*/ 1536972 w 2338397"/>
              <a:gd name="connsiteY4" fmla="*/ 191526 h 1164664"/>
              <a:gd name="connsiteX5" fmla="*/ 796403 w 2338397"/>
              <a:gd name="connsiteY5" fmla="*/ 354245 h 1164664"/>
              <a:gd name="connsiteX6" fmla="*/ 110603 w 2338397"/>
              <a:gd name="connsiteY6" fmla="*/ 805095 h 1164664"/>
              <a:gd name="connsiteX7" fmla="*/ 399528 w 2338397"/>
              <a:gd name="connsiteY7" fmla="*/ 1157520 h 1164664"/>
              <a:gd name="connsiteX0" fmla="*/ 399528 w 2338397"/>
              <a:gd name="connsiteY0" fmla="*/ 1157520 h 1164664"/>
              <a:gd name="connsiteX1" fmla="*/ 1910034 w 2338397"/>
              <a:gd name="connsiteY1" fmla="*/ 1164664 h 1164664"/>
              <a:gd name="connsiteX2" fmla="*/ 2327547 w 2338397"/>
              <a:gd name="connsiteY2" fmla="*/ 705083 h 1164664"/>
              <a:gd name="connsiteX3" fmla="*/ 2133078 w 2338397"/>
              <a:gd name="connsiteY3" fmla="*/ 95483 h 1164664"/>
              <a:gd name="connsiteX4" fmla="*/ 1536972 w 2338397"/>
              <a:gd name="connsiteY4" fmla="*/ 191526 h 1164664"/>
              <a:gd name="connsiteX5" fmla="*/ 796403 w 2338397"/>
              <a:gd name="connsiteY5" fmla="*/ 354245 h 1164664"/>
              <a:gd name="connsiteX6" fmla="*/ 110603 w 2338397"/>
              <a:gd name="connsiteY6" fmla="*/ 805095 h 1164664"/>
              <a:gd name="connsiteX7" fmla="*/ 399528 w 2338397"/>
              <a:gd name="connsiteY7" fmla="*/ 1157520 h 1164664"/>
              <a:gd name="connsiteX0" fmla="*/ 399528 w 2338397"/>
              <a:gd name="connsiteY0" fmla="*/ 1157520 h 1164664"/>
              <a:gd name="connsiteX1" fmla="*/ 1910034 w 2338397"/>
              <a:gd name="connsiteY1" fmla="*/ 1164664 h 1164664"/>
              <a:gd name="connsiteX2" fmla="*/ 2327547 w 2338397"/>
              <a:gd name="connsiteY2" fmla="*/ 705083 h 1164664"/>
              <a:gd name="connsiteX3" fmla="*/ 2133078 w 2338397"/>
              <a:gd name="connsiteY3" fmla="*/ 95483 h 1164664"/>
              <a:gd name="connsiteX4" fmla="*/ 1536972 w 2338397"/>
              <a:gd name="connsiteY4" fmla="*/ 191526 h 1164664"/>
              <a:gd name="connsiteX5" fmla="*/ 796403 w 2338397"/>
              <a:gd name="connsiteY5" fmla="*/ 354245 h 1164664"/>
              <a:gd name="connsiteX6" fmla="*/ 110603 w 2338397"/>
              <a:gd name="connsiteY6" fmla="*/ 805095 h 1164664"/>
              <a:gd name="connsiteX7" fmla="*/ 399528 w 2338397"/>
              <a:gd name="connsiteY7" fmla="*/ 1157520 h 1164664"/>
              <a:gd name="connsiteX0" fmla="*/ 399528 w 2338397"/>
              <a:gd name="connsiteY0" fmla="*/ 1157520 h 1164664"/>
              <a:gd name="connsiteX1" fmla="*/ 1910034 w 2338397"/>
              <a:gd name="connsiteY1" fmla="*/ 1164664 h 1164664"/>
              <a:gd name="connsiteX2" fmla="*/ 2327547 w 2338397"/>
              <a:gd name="connsiteY2" fmla="*/ 705083 h 1164664"/>
              <a:gd name="connsiteX3" fmla="*/ 2133078 w 2338397"/>
              <a:gd name="connsiteY3" fmla="*/ 95483 h 1164664"/>
              <a:gd name="connsiteX4" fmla="*/ 1536972 w 2338397"/>
              <a:gd name="connsiteY4" fmla="*/ 191526 h 1164664"/>
              <a:gd name="connsiteX5" fmla="*/ 796403 w 2338397"/>
              <a:gd name="connsiteY5" fmla="*/ 354245 h 1164664"/>
              <a:gd name="connsiteX6" fmla="*/ 110603 w 2338397"/>
              <a:gd name="connsiteY6" fmla="*/ 805095 h 1164664"/>
              <a:gd name="connsiteX7" fmla="*/ 399528 w 2338397"/>
              <a:gd name="connsiteY7" fmla="*/ 1157520 h 1164664"/>
              <a:gd name="connsiteX0" fmla="*/ 399528 w 2338397"/>
              <a:gd name="connsiteY0" fmla="*/ 1157520 h 1164664"/>
              <a:gd name="connsiteX1" fmla="*/ 1910034 w 2338397"/>
              <a:gd name="connsiteY1" fmla="*/ 1164664 h 1164664"/>
              <a:gd name="connsiteX2" fmla="*/ 2327547 w 2338397"/>
              <a:gd name="connsiteY2" fmla="*/ 705083 h 1164664"/>
              <a:gd name="connsiteX3" fmla="*/ 2133078 w 2338397"/>
              <a:gd name="connsiteY3" fmla="*/ 95483 h 1164664"/>
              <a:gd name="connsiteX4" fmla="*/ 1536972 w 2338397"/>
              <a:gd name="connsiteY4" fmla="*/ 191526 h 1164664"/>
              <a:gd name="connsiteX5" fmla="*/ 796403 w 2338397"/>
              <a:gd name="connsiteY5" fmla="*/ 354245 h 1164664"/>
              <a:gd name="connsiteX6" fmla="*/ 110603 w 2338397"/>
              <a:gd name="connsiteY6" fmla="*/ 805095 h 1164664"/>
              <a:gd name="connsiteX7" fmla="*/ 399528 w 2338397"/>
              <a:gd name="connsiteY7" fmla="*/ 1157520 h 1164664"/>
              <a:gd name="connsiteX0" fmla="*/ 399528 w 2338397"/>
              <a:gd name="connsiteY0" fmla="*/ 1157520 h 1164664"/>
              <a:gd name="connsiteX1" fmla="*/ 1910034 w 2338397"/>
              <a:gd name="connsiteY1" fmla="*/ 1164664 h 1164664"/>
              <a:gd name="connsiteX2" fmla="*/ 2327547 w 2338397"/>
              <a:gd name="connsiteY2" fmla="*/ 705083 h 1164664"/>
              <a:gd name="connsiteX3" fmla="*/ 2133078 w 2338397"/>
              <a:gd name="connsiteY3" fmla="*/ 95483 h 1164664"/>
              <a:gd name="connsiteX4" fmla="*/ 1536972 w 2338397"/>
              <a:gd name="connsiteY4" fmla="*/ 191526 h 1164664"/>
              <a:gd name="connsiteX5" fmla="*/ 796403 w 2338397"/>
              <a:gd name="connsiteY5" fmla="*/ 354245 h 1164664"/>
              <a:gd name="connsiteX6" fmla="*/ 110603 w 2338397"/>
              <a:gd name="connsiteY6" fmla="*/ 805095 h 1164664"/>
              <a:gd name="connsiteX7" fmla="*/ 399528 w 2338397"/>
              <a:gd name="connsiteY7" fmla="*/ 1157520 h 1164664"/>
              <a:gd name="connsiteX0" fmla="*/ 399528 w 2338397"/>
              <a:gd name="connsiteY0" fmla="*/ 1157520 h 1164664"/>
              <a:gd name="connsiteX1" fmla="*/ 1910034 w 2338397"/>
              <a:gd name="connsiteY1" fmla="*/ 1164664 h 1164664"/>
              <a:gd name="connsiteX2" fmla="*/ 2327547 w 2338397"/>
              <a:gd name="connsiteY2" fmla="*/ 705083 h 1164664"/>
              <a:gd name="connsiteX3" fmla="*/ 2133078 w 2338397"/>
              <a:gd name="connsiteY3" fmla="*/ 95483 h 1164664"/>
              <a:gd name="connsiteX4" fmla="*/ 1536972 w 2338397"/>
              <a:gd name="connsiteY4" fmla="*/ 191526 h 1164664"/>
              <a:gd name="connsiteX5" fmla="*/ 796403 w 2338397"/>
              <a:gd name="connsiteY5" fmla="*/ 354245 h 1164664"/>
              <a:gd name="connsiteX6" fmla="*/ 110603 w 2338397"/>
              <a:gd name="connsiteY6" fmla="*/ 805095 h 1164664"/>
              <a:gd name="connsiteX7" fmla="*/ 399528 w 2338397"/>
              <a:gd name="connsiteY7" fmla="*/ 1157520 h 1164664"/>
              <a:gd name="connsiteX0" fmla="*/ 399528 w 2338397"/>
              <a:gd name="connsiteY0" fmla="*/ 1157520 h 1164664"/>
              <a:gd name="connsiteX1" fmla="*/ 1910034 w 2338397"/>
              <a:gd name="connsiteY1" fmla="*/ 1164664 h 1164664"/>
              <a:gd name="connsiteX2" fmla="*/ 2327547 w 2338397"/>
              <a:gd name="connsiteY2" fmla="*/ 705083 h 1164664"/>
              <a:gd name="connsiteX3" fmla="*/ 2133078 w 2338397"/>
              <a:gd name="connsiteY3" fmla="*/ 95483 h 1164664"/>
              <a:gd name="connsiteX4" fmla="*/ 1536972 w 2338397"/>
              <a:gd name="connsiteY4" fmla="*/ 191526 h 1164664"/>
              <a:gd name="connsiteX5" fmla="*/ 796403 w 2338397"/>
              <a:gd name="connsiteY5" fmla="*/ 354245 h 1164664"/>
              <a:gd name="connsiteX6" fmla="*/ 110603 w 2338397"/>
              <a:gd name="connsiteY6" fmla="*/ 805095 h 1164664"/>
              <a:gd name="connsiteX7" fmla="*/ 399528 w 2338397"/>
              <a:gd name="connsiteY7" fmla="*/ 1157520 h 1164664"/>
              <a:gd name="connsiteX0" fmla="*/ 399528 w 2338397"/>
              <a:gd name="connsiteY0" fmla="*/ 1157520 h 1164664"/>
              <a:gd name="connsiteX1" fmla="*/ 1910034 w 2338397"/>
              <a:gd name="connsiteY1" fmla="*/ 1164664 h 1164664"/>
              <a:gd name="connsiteX2" fmla="*/ 2327547 w 2338397"/>
              <a:gd name="connsiteY2" fmla="*/ 705083 h 1164664"/>
              <a:gd name="connsiteX3" fmla="*/ 2133078 w 2338397"/>
              <a:gd name="connsiteY3" fmla="*/ 95483 h 1164664"/>
              <a:gd name="connsiteX4" fmla="*/ 1536972 w 2338397"/>
              <a:gd name="connsiteY4" fmla="*/ 191526 h 1164664"/>
              <a:gd name="connsiteX5" fmla="*/ 796403 w 2338397"/>
              <a:gd name="connsiteY5" fmla="*/ 354245 h 1164664"/>
              <a:gd name="connsiteX6" fmla="*/ 110603 w 2338397"/>
              <a:gd name="connsiteY6" fmla="*/ 805095 h 1164664"/>
              <a:gd name="connsiteX7" fmla="*/ 399528 w 2338397"/>
              <a:gd name="connsiteY7" fmla="*/ 1157520 h 1164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38397" h="1164664">
                <a:moveTo>
                  <a:pt x="399528" y="1157520"/>
                </a:moveTo>
                <a:lnTo>
                  <a:pt x="1910034" y="1164664"/>
                </a:lnTo>
                <a:cubicBezTo>
                  <a:pt x="2016661" y="1128946"/>
                  <a:pt x="2266163" y="1043220"/>
                  <a:pt x="2327547" y="705083"/>
                </a:cubicBezTo>
                <a:cubicBezTo>
                  <a:pt x="2336542" y="575703"/>
                  <a:pt x="2390783" y="351070"/>
                  <a:pt x="2133078" y="95483"/>
                </a:cubicBezTo>
                <a:cubicBezTo>
                  <a:pt x="2004226" y="-24109"/>
                  <a:pt x="1708686" y="-69882"/>
                  <a:pt x="1536972" y="191526"/>
                </a:cubicBezTo>
                <a:cubicBezTo>
                  <a:pt x="1252016" y="79078"/>
                  <a:pt x="983728" y="114267"/>
                  <a:pt x="796403" y="354245"/>
                </a:cubicBezTo>
                <a:cubicBezTo>
                  <a:pt x="439215" y="199728"/>
                  <a:pt x="53453" y="485743"/>
                  <a:pt x="110603" y="805095"/>
                </a:cubicBezTo>
                <a:cubicBezTo>
                  <a:pt x="-116939" y="979720"/>
                  <a:pt x="19851" y="1149582"/>
                  <a:pt x="399528" y="1157520"/>
                </a:cubicBezTo>
                <a:close/>
              </a:path>
            </a:pathLst>
          </a:custGeom>
          <a:solidFill>
            <a:schemeClr val="accent1"/>
          </a:solidFill>
          <a:ln w="762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4114800" y="2165494"/>
            <a:ext cx="4343400" cy="2257828"/>
          </a:xfrm>
          <a:custGeom>
            <a:avLst/>
            <a:gdLst>
              <a:gd name="connsiteX0" fmla="*/ 123825 w 2679700"/>
              <a:gd name="connsiteY0" fmla="*/ 1006475 h 1006475"/>
              <a:gd name="connsiteX1" fmla="*/ 2200275 w 2679700"/>
              <a:gd name="connsiteY1" fmla="*/ 1006475 h 1006475"/>
              <a:gd name="connsiteX2" fmla="*/ 2679700 w 2679700"/>
              <a:gd name="connsiteY2" fmla="*/ 806450 h 1006475"/>
              <a:gd name="connsiteX3" fmla="*/ 2501900 w 2679700"/>
              <a:gd name="connsiteY3" fmla="*/ 396875 h 1006475"/>
              <a:gd name="connsiteX4" fmla="*/ 1666875 w 2679700"/>
              <a:gd name="connsiteY4" fmla="*/ 0 h 1006475"/>
              <a:gd name="connsiteX5" fmla="*/ 600075 w 2679700"/>
              <a:gd name="connsiteY5" fmla="*/ 25400 h 1006475"/>
              <a:gd name="connsiteX6" fmla="*/ 0 w 2679700"/>
              <a:gd name="connsiteY6" fmla="*/ 615950 h 1006475"/>
              <a:gd name="connsiteX7" fmla="*/ 123825 w 2679700"/>
              <a:gd name="connsiteY7" fmla="*/ 1006475 h 1006475"/>
              <a:gd name="connsiteX0" fmla="*/ 123825 w 2679700"/>
              <a:gd name="connsiteY0" fmla="*/ 1006475 h 1006475"/>
              <a:gd name="connsiteX1" fmla="*/ 2200275 w 2679700"/>
              <a:gd name="connsiteY1" fmla="*/ 1006475 h 1006475"/>
              <a:gd name="connsiteX2" fmla="*/ 2679700 w 2679700"/>
              <a:gd name="connsiteY2" fmla="*/ 806450 h 1006475"/>
              <a:gd name="connsiteX3" fmla="*/ 2501900 w 2679700"/>
              <a:gd name="connsiteY3" fmla="*/ 396875 h 1006475"/>
              <a:gd name="connsiteX4" fmla="*/ 1666875 w 2679700"/>
              <a:gd name="connsiteY4" fmla="*/ 0 h 1006475"/>
              <a:gd name="connsiteX5" fmla="*/ 600075 w 2679700"/>
              <a:gd name="connsiteY5" fmla="*/ 25400 h 1006475"/>
              <a:gd name="connsiteX6" fmla="*/ 0 w 2679700"/>
              <a:gd name="connsiteY6" fmla="*/ 615950 h 1006475"/>
              <a:gd name="connsiteX7" fmla="*/ 123825 w 2679700"/>
              <a:gd name="connsiteY7" fmla="*/ 1006475 h 1006475"/>
              <a:gd name="connsiteX0" fmla="*/ 123825 w 2679700"/>
              <a:gd name="connsiteY0" fmla="*/ 1006475 h 1006475"/>
              <a:gd name="connsiteX1" fmla="*/ 2200275 w 2679700"/>
              <a:gd name="connsiteY1" fmla="*/ 1006475 h 1006475"/>
              <a:gd name="connsiteX2" fmla="*/ 2679700 w 2679700"/>
              <a:gd name="connsiteY2" fmla="*/ 806450 h 1006475"/>
              <a:gd name="connsiteX3" fmla="*/ 2501900 w 2679700"/>
              <a:gd name="connsiteY3" fmla="*/ 396875 h 1006475"/>
              <a:gd name="connsiteX4" fmla="*/ 1666875 w 2679700"/>
              <a:gd name="connsiteY4" fmla="*/ 0 h 1006475"/>
              <a:gd name="connsiteX5" fmla="*/ 600075 w 2679700"/>
              <a:gd name="connsiteY5" fmla="*/ 25400 h 1006475"/>
              <a:gd name="connsiteX6" fmla="*/ 0 w 2679700"/>
              <a:gd name="connsiteY6" fmla="*/ 615950 h 1006475"/>
              <a:gd name="connsiteX7" fmla="*/ 123825 w 2679700"/>
              <a:gd name="connsiteY7" fmla="*/ 1006475 h 1006475"/>
              <a:gd name="connsiteX0" fmla="*/ 123825 w 2704185"/>
              <a:gd name="connsiteY0" fmla="*/ 1006475 h 1006475"/>
              <a:gd name="connsiteX1" fmla="*/ 2200275 w 2704185"/>
              <a:gd name="connsiteY1" fmla="*/ 1006475 h 1006475"/>
              <a:gd name="connsiteX2" fmla="*/ 2679700 w 2704185"/>
              <a:gd name="connsiteY2" fmla="*/ 806450 h 1006475"/>
              <a:gd name="connsiteX3" fmla="*/ 2501900 w 2704185"/>
              <a:gd name="connsiteY3" fmla="*/ 396875 h 1006475"/>
              <a:gd name="connsiteX4" fmla="*/ 1666875 w 2704185"/>
              <a:gd name="connsiteY4" fmla="*/ 0 h 1006475"/>
              <a:gd name="connsiteX5" fmla="*/ 600075 w 2704185"/>
              <a:gd name="connsiteY5" fmla="*/ 25400 h 1006475"/>
              <a:gd name="connsiteX6" fmla="*/ 0 w 2704185"/>
              <a:gd name="connsiteY6" fmla="*/ 615950 h 1006475"/>
              <a:gd name="connsiteX7" fmla="*/ 123825 w 2704185"/>
              <a:gd name="connsiteY7" fmla="*/ 1006475 h 1006475"/>
              <a:gd name="connsiteX0" fmla="*/ 123825 w 2710992"/>
              <a:gd name="connsiteY0" fmla="*/ 1006475 h 1006475"/>
              <a:gd name="connsiteX1" fmla="*/ 2200275 w 2710992"/>
              <a:gd name="connsiteY1" fmla="*/ 1006475 h 1006475"/>
              <a:gd name="connsiteX2" fmla="*/ 2679700 w 2710992"/>
              <a:gd name="connsiteY2" fmla="*/ 806450 h 1006475"/>
              <a:gd name="connsiteX3" fmla="*/ 2501900 w 2710992"/>
              <a:gd name="connsiteY3" fmla="*/ 396875 h 1006475"/>
              <a:gd name="connsiteX4" fmla="*/ 1666875 w 2710992"/>
              <a:gd name="connsiteY4" fmla="*/ 0 h 1006475"/>
              <a:gd name="connsiteX5" fmla="*/ 600075 w 2710992"/>
              <a:gd name="connsiteY5" fmla="*/ 25400 h 1006475"/>
              <a:gd name="connsiteX6" fmla="*/ 0 w 2710992"/>
              <a:gd name="connsiteY6" fmla="*/ 615950 h 1006475"/>
              <a:gd name="connsiteX7" fmla="*/ 123825 w 2710992"/>
              <a:gd name="connsiteY7" fmla="*/ 1006475 h 1006475"/>
              <a:gd name="connsiteX0" fmla="*/ 123825 w 2710992"/>
              <a:gd name="connsiteY0" fmla="*/ 1006475 h 1006475"/>
              <a:gd name="connsiteX1" fmla="*/ 2200275 w 2710992"/>
              <a:gd name="connsiteY1" fmla="*/ 1006475 h 1006475"/>
              <a:gd name="connsiteX2" fmla="*/ 2679700 w 2710992"/>
              <a:gd name="connsiteY2" fmla="*/ 806450 h 1006475"/>
              <a:gd name="connsiteX3" fmla="*/ 2501900 w 2710992"/>
              <a:gd name="connsiteY3" fmla="*/ 396875 h 1006475"/>
              <a:gd name="connsiteX4" fmla="*/ 1666875 w 2710992"/>
              <a:gd name="connsiteY4" fmla="*/ 0 h 1006475"/>
              <a:gd name="connsiteX5" fmla="*/ 600075 w 2710992"/>
              <a:gd name="connsiteY5" fmla="*/ 25400 h 1006475"/>
              <a:gd name="connsiteX6" fmla="*/ 0 w 2710992"/>
              <a:gd name="connsiteY6" fmla="*/ 615950 h 1006475"/>
              <a:gd name="connsiteX7" fmla="*/ 123825 w 2710992"/>
              <a:gd name="connsiteY7" fmla="*/ 1006475 h 1006475"/>
              <a:gd name="connsiteX0" fmla="*/ 123825 w 2710992"/>
              <a:gd name="connsiteY0" fmla="*/ 1101363 h 1101363"/>
              <a:gd name="connsiteX1" fmla="*/ 2200275 w 2710992"/>
              <a:gd name="connsiteY1" fmla="*/ 1101363 h 1101363"/>
              <a:gd name="connsiteX2" fmla="*/ 2679700 w 2710992"/>
              <a:gd name="connsiteY2" fmla="*/ 901338 h 1101363"/>
              <a:gd name="connsiteX3" fmla="*/ 2501900 w 2710992"/>
              <a:gd name="connsiteY3" fmla="*/ 491763 h 1101363"/>
              <a:gd name="connsiteX4" fmla="*/ 1666875 w 2710992"/>
              <a:gd name="connsiteY4" fmla="*/ 94888 h 1101363"/>
              <a:gd name="connsiteX5" fmla="*/ 600075 w 2710992"/>
              <a:gd name="connsiteY5" fmla="*/ 120288 h 1101363"/>
              <a:gd name="connsiteX6" fmla="*/ 0 w 2710992"/>
              <a:gd name="connsiteY6" fmla="*/ 710838 h 1101363"/>
              <a:gd name="connsiteX7" fmla="*/ 123825 w 2710992"/>
              <a:gd name="connsiteY7" fmla="*/ 1101363 h 1101363"/>
              <a:gd name="connsiteX0" fmla="*/ 123825 w 2710992"/>
              <a:gd name="connsiteY0" fmla="*/ 1173121 h 1173121"/>
              <a:gd name="connsiteX1" fmla="*/ 2200275 w 2710992"/>
              <a:gd name="connsiteY1" fmla="*/ 1173121 h 1173121"/>
              <a:gd name="connsiteX2" fmla="*/ 2679700 w 2710992"/>
              <a:gd name="connsiteY2" fmla="*/ 973096 h 1173121"/>
              <a:gd name="connsiteX3" fmla="*/ 2501900 w 2710992"/>
              <a:gd name="connsiteY3" fmla="*/ 563521 h 1173121"/>
              <a:gd name="connsiteX4" fmla="*/ 1666875 w 2710992"/>
              <a:gd name="connsiteY4" fmla="*/ 166646 h 1173121"/>
              <a:gd name="connsiteX5" fmla="*/ 600075 w 2710992"/>
              <a:gd name="connsiteY5" fmla="*/ 192046 h 1173121"/>
              <a:gd name="connsiteX6" fmla="*/ 0 w 2710992"/>
              <a:gd name="connsiteY6" fmla="*/ 782596 h 1173121"/>
              <a:gd name="connsiteX7" fmla="*/ 123825 w 2710992"/>
              <a:gd name="connsiteY7" fmla="*/ 1173121 h 1173121"/>
              <a:gd name="connsiteX0" fmla="*/ 123825 w 2710992"/>
              <a:gd name="connsiteY0" fmla="*/ 1285704 h 1285704"/>
              <a:gd name="connsiteX1" fmla="*/ 2200275 w 2710992"/>
              <a:gd name="connsiteY1" fmla="*/ 1285704 h 1285704"/>
              <a:gd name="connsiteX2" fmla="*/ 2679700 w 2710992"/>
              <a:gd name="connsiteY2" fmla="*/ 1085679 h 1285704"/>
              <a:gd name="connsiteX3" fmla="*/ 2501900 w 2710992"/>
              <a:gd name="connsiteY3" fmla="*/ 676104 h 1285704"/>
              <a:gd name="connsiteX4" fmla="*/ 1666875 w 2710992"/>
              <a:gd name="connsiteY4" fmla="*/ 279229 h 1285704"/>
              <a:gd name="connsiteX5" fmla="*/ 600075 w 2710992"/>
              <a:gd name="connsiteY5" fmla="*/ 304629 h 1285704"/>
              <a:gd name="connsiteX6" fmla="*/ 0 w 2710992"/>
              <a:gd name="connsiteY6" fmla="*/ 895179 h 1285704"/>
              <a:gd name="connsiteX7" fmla="*/ 123825 w 2710992"/>
              <a:gd name="connsiteY7" fmla="*/ 1285704 h 1285704"/>
              <a:gd name="connsiteX0" fmla="*/ 123825 w 2710992"/>
              <a:gd name="connsiteY0" fmla="*/ 1285704 h 1285704"/>
              <a:gd name="connsiteX1" fmla="*/ 2200275 w 2710992"/>
              <a:gd name="connsiteY1" fmla="*/ 1285704 h 1285704"/>
              <a:gd name="connsiteX2" fmla="*/ 2679700 w 2710992"/>
              <a:gd name="connsiteY2" fmla="*/ 1085679 h 1285704"/>
              <a:gd name="connsiteX3" fmla="*/ 2501900 w 2710992"/>
              <a:gd name="connsiteY3" fmla="*/ 676104 h 1285704"/>
              <a:gd name="connsiteX4" fmla="*/ 1666875 w 2710992"/>
              <a:gd name="connsiteY4" fmla="*/ 279229 h 1285704"/>
              <a:gd name="connsiteX5" fmla="*/ 600075 w 2710992"/>
              <a:gd name="connsiteY5" fmla="*/ 304629 h 1285704"/>
              <a:gd name="connsiteX6" fmla="*/ 0 w 2710992"/>
              <a:gd name="connsiteY6" fmla="*/ 895179 h 1285704"/>
              <a:gd name="connsiteX7" fmla="*/ 123825 w 2710992"/>
              <a:gd name="connsiteY7" fmla="*/ 1285704 h 1285704"/>
              <a:gd name="connsiteX0" fmla="*/ 216585 w 2803752"/>
              <a:gd name="connsiteY0" fmla="*/ 1285704 h 1285704"/>
              <a:gd name="connsiteX1" fmla="*/ 2293035 w 2803752"/>
              <a:gd name="connsiteY1" fmla="*/ 1285704 h 1285704"/>
              <a:gd name="connsiteX2" fmla="*/ 2772460 w 2803752"/>
              <a:gd name="connsiteY2" fmla="*/ 1085679 h 1285704"/>
              <a:gd name="connsiteX3" fmla="*/ 2594660 w 2803752"/>
              <a:gd name="connsiteY3" fmla="*/ 676104 h 1285704"/>
              <a:gd name="connsiteX4" fmla="*/ 1759635 w 2803752"/>
              <a:gd name="connsiteY4" fmla="*/ 279229 h 1285704"/>
              <a:gd name="connsiteX5" fmla="*/ 692835 w 2803752"/>
              <a:gd name="connsiteY5" fmla="*/ 304629 h 1285704"/>
              <a:gd name="connsiteX6" fmla="*/ 92760 w 2803752"/>
              <a:gd name="connsiteY6" fmla="*/ 895179 h 1285704"/>
              <a:gd name="connsiteX7" fmla="*/ 216585 w 2803752"/>
              <a:gd name="connsiteY7" fmla="*/ 1285704 h 1285704"/>
              <a:gd name="connsiteX0" fmla="*/ 319131 w 2906298"/>
              <a:gd name="connsiteY0" fmla="*/ 1285704 h 1285704"/>
              <a:gd name="connsiteX1" fmla="*/ 2395581 w 2906298"/>
              <a:gd name="connsiteY1" fmla="*/ 1285704 h 1285704"/>
              <a:gd name="connsiteX2" fmla="*/ 2875006 w 2906298"/>
              <a:gd name="connsiteY2" fmla="*/ 1085679 h 1285704"/>
              <a:gd name="connsiteX3" fmla="*/ 2697206 w 2906298"/>
              <a:gd name="connsiteY3" fmla="*/ 676104 h 1285704"/>
              <a:gd name="connsiteX4" fmla="*/ 1862181 w 2906298"/>
              <a:gd name="connsiteY4" fmla="*/ 279229 h 1285704"/>
              <a:gd name="connsiteX5" fmla="*/ 795381 w 2906298"/>
              <a:gd name="connsiteY5" fmla="*/ 304629 h 1285704"/>
              <a:gd name="connsiteX6" fmla="*/ 195306 w 2906298"/>
              <a:gd name="connsiteY6" fmla="*/ 895179 h 1285704"/>
              <a:gd name="connsiteX7" fmla="*/ 319131 w 2906298"/>
              <a:gd name="connsiteY7" fmla="*/ 1285704 h 1285704"/>
              <a:gd name="connsiteX0" fmla="*/ 420994 w 3008161"/>
              <a:gd name="connsiteY0" fmla="*/ 1285704 h 1285704"/>
              <a:gd name="connsiteX1" fmla="*/ 2497444 w 3008161"/>
              <a:gd name="connsiteY1" fmla="*/ 1285704 h 1285704"/>
              <a:gd name="connsiteX2" fmla="*/ 2976869 w 3008161"/>
              <a:gd name="connsiteY2" fmla="*/ 1085679 h 1285704"/>
              <a:gd name="connsiteX3" fmla="*/ 2799069 w 3008161"/>
              <a:gd name="connsiteY3" fmla="*/ 676104 h 1285704"/>
              <a:gd name="connsiteX4" fmla="*/ 1964044 w 3008161"/>
              <a:gd name="connsiteY4" fmla="*/ 279229 h 1285704"/>
              <a:gd name="connsiteX5" fmla="*/ 897244 w 3008161"/>
              <a:gd name="connsiteY5" fmla="*/ 304629 h 1285704"/>
              <a:gd name="connsiteX6" fmla="*/ 297169 w 3008161"/>
              <a:gd name="connsiteY6" fmla="*/ 895179 h 1285704"/>
              <a:gd name="connsiteX7" fmla="*/ 420994 w 3008161"/>
              <a:gd name="connsiteY7" fmla="*/ 1285704 h 1285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08161" h="1285704">
                <a:moveTo>
                  <a:pt x="420994" y="1285704"/>
                </a:moveTo>
                <a:lnTo>
                  <a:pt x="2497444" y="1285704"/>
                </a:lnTo>
                <a:cubicBezTo>
                  <a:pt x="2800127" y="1269829"/>
                  <a:pt x="2934536" y="1209504"/>
                  <a:pt x="2976869" y="1085679"/>
                </a:cubicBezTo>
                <a:cubicBezTo>
                  <a:pt x="3073177" y="872954"/>
                  <a:pt x="2928186" y="730079"/>
                  <a:pt x="2799069" y="676104"/>
                </a:cubicBezTo>
                <a:cubicBezTo>
                  <a:pt x="2787427" y="258062"/>
                  <a:pt x="2299536" y="49571"/>
                  <a:pt x="1964044" y="279229"/>
                </a:cubicBezTo>
                <a:cubicBezTo>
                  <a:pt x="1792594" y="-106004"/>
                  <a:pt x="1087744" y="-88013"/>
                  <a:pt x="897244" y="304629"/>
                </a:cubicBezTo>
                <a:cubicBezTo>
                  <a:pt x="468619" y="101429"/>
                  <a:pt x="1894" y="488779"/>
                  <a:pt x="297169" y="895179"/>
                </a:cubicBezTo>
                <a:cubicBezTo>
                  <a:pt x="-188606" y="965029"/>
                  <a:pt x="-29856" y="1266654"/>
                  <a:pt x="420994" y="1285704"/>
                </a:cubicBezTo>
                <a:close/>
              </a:path>
            </a:pathLst>
          </a:custGeom>
          <a:solidFill>
            <a:schemeClr val="accent3"/>
          </a:solidFill>
          <a:ln w="762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685800" y="3627438"/>
            <a:ext cx="3429000" cy="2087562"/>
          </a:xfrm>
          <a:custGeom>
            <a:avLst/>
            <a:gdLst>
              <a:gd name="connsiteX0" fmla="*/ 257175 w 2320925"/>
              <a:gd name="connsiteY0" fmla="*/ 1203325 h 1203325"/>
              <a:gd name="connsiteX1" fmla="*/ 2070100 w 2320925"/>
              <a:gd name="connsiteY1" fmla="*/ 1203325 h 1203325"/>
              <a:gd name="connsiteX2" fmla="*/ 2320925 w 2320925"/>
              <a:gd name="connsiteY2" fmla="*/ 508000 h 1203325"/>
              <a:gd name="connsiteX3" fmla="*/ 2089150 w 2320925"/>
              <a:gd name="connsiteY3" fmla="*/ 349250 h 1203325"/>
              <a:gd name="connsiteX4" fmla="*/ 1863725 w 2320925"/>
              <a:gd name="connsiteY4" fmla="*/ 123825 h 1203325"/>
              <a:gd name="connsiteX5" fmla="*/ 1435100 w 2320925"/>
              <a:gd name="connsiteY5" fmla="*/ 0 h 1203325"/>
              <a:gd name="connsiteX6" fmla="*/ 936625 w 2320925"/>
              <a:gd name="connsiteY6" fmla="*/ 31750 h 1203325"/>
              <a:gd name="connsiteX7" fmla="*/ 650875 w 2320925"/>
              <a:gd name="connsiteY7" fmla="*/ 177800 h 1203325"/>
              <a:gd name="connsiteX8" fmla="*/ 0 w 2320925"/>
              <a:gd name="connsiteY8" fmla="*/ 415925 h 1203325"/>
              <a:gd name="connsiteX9" fmla="*/ 82550 w 2320925"/>
              <a:gd name="connsiteY9" fmla="*/ 1111250 h 1203325"/>
              <a:gd name="connsiteX10" fmla="*/ 257175 w 2320925"/>
              <a:gd name="connsiteY10" fmla="*/ 1203325 h 1203325"/>
              <a:gd name="connsiteX0" fmla="*/ 366911 w 2430661"/>
              <a:gd name="connsiteY0" fmla="*/ 1203325 h 1203325"/>
              <a:gd name="connsiteX1" fmla="*/ 2179836 w 2430661"/>
              <a:gd name="connsiteY1" fmla="*/ 1203325 h 1203325"/>
              <a:gd name="connsiteX2" fmla="*/ 2430661 w 2430661"/>
              <a:gd name="connsiteY2" fmla="*/ 508000 h 1203325"/>
              <a:gd name="connsiteX3" fmla="*/ 2198886 w 2430661"/>
              <a:gd name="connsiteY3" fmla="*/ 349250 h 1203325"/>
              <a:gd name="connsiteX4" fmla="*/ 1973461 w 2430661"/>
              <a:gd name="connsiteY4" fmla="*/ 123825 h 1203325"/>
              <a:gd name="connsiteX5" fmla="*/ 1544836 w 2430661"/>
              <a:gd name="connsiteY5" fmla="*/ 0 h 1203325"/>
              <a:gd name="connsiteX6" fmla="*/ 1046361 w 2430661"/>
              <a:gd name="connsiteY6" fmla="*/ 31750 h 1203325"/>
              <a:gd name="connsiteX7" fmla="*/ 760611 w 2430661"/>
              <a:gd name="connsiteY7" fmla="*/ 177800 h 1203325"/>
              <a:gd name="connsiteX8" fmla="*/ 109736 w 2430661"/>
              <a:gd name="connsiteY8" fmla="*/ 415925 h 1203325"/>
              <a:gd name="connsiteX9" fmla="*/ 192286 w 2430661"/>
              <a:gd name="connsiteY9" fmla="*/ 1111250 h 1203325"/>
              <a:gd name="connsiteX10" fmla="*/ 366911 w 2430661"/>
              <a:gd name="connsiteY10" fmla="*/ 1203325 h 1203325"/>
              <a:gd name="connsiteX0" fmla="*/ 423812 w 2487562"/>
              <a:gd name="connsiteY0" fmla="*/ 1203325 h 1203325"/>
              <a:gd name="connsiteX1" fmla="*/ 2236737 w 2487562"/>
              <a:gd name="connsiteY1" fmla="*/ 1203325 h 1203325"/>
              <a:gd name="connsiteX2" fmla="*/ 2487562 w 2487562"/>
              <a:gd name="connsiteY2" fmla="*/ 508000 h 1203325"/>
              <a:gd name="connsiteX3" fmla="*/ 2255787 w 2487562"/>
              <a:gd name="connsiteY3" fmla="*/ 349250 h 1203325"/>
              <a:gd name="connsiteX4" fmla="*/ 2030362 w 2487562"/>
              <a:gd name="connsiteY4" fmla="*/ 123825 h 1203325"/>
              <a:gd name="connsiteX5" fmla="*/ 1601737 w 2487562"/>
              <a:gd name="connsiteY5" fmla="*/ 0 h 1203325"/>
              <a:gd name="connsiteX6" fmla="*/ 1103262 w 2487562"/>
              <a:gd name="connsiteY6" fmla="*/ 31750 h 1203325"/>
              <a:gd name="connsiteX7" fmla="*/ 817512 w 2487562"/>
              <a:gd name="connsiteY7" fmla="*/ 177800 h 1203325"/>
              <a:gd name="connsiteX8" fmla="*/ 166637 w 2487562"/>
              <a:gd name="connsiteY8" fmla="*/ 415925 h 1203325"/>
              <a:gd name="connsiteX9" fmla="*/ 249187 w 2487562"/>
              <a:gd name="connsiteY9" fmla="*/ 1111250 h 1203325"/>
              <a:gd name="connsiteX10" fmla="*/ 423812 w 2487562"/>
              <a:gd name="connsiteY10" fmla="*/ 1203325 h 1203325"/>
              <a:gd name="connsiteX0" fmla="*/ 423812 w 2487562"/>
              <a:gd name="connsiteY0" fmla="*/ 1203325 h 1203325"/>
              <a:gd name="connsiteX1" fmla="*/ 2236737 w 2487562"/>
              <a:gd name="connsiteY1" fmla="*/ 1203325 h 1203325"/>
              <a:gd name="connsiteX2" fmla="*/ 2487562 w 2487562"/>
              <a:gd name="connsiteY2" fmla="*/ 508000 h 1203325"/>
              <a:gd name="connsiteX3" fmla="*/ 2255787 w 2487562"/>
              <a:gd name="connsiteY3" fmla="*/ 349250 h 1203325"/>
              <a:gd name="connsiteX4" fmla="*/ 2030362 w 2487562"/>
              <a:gd name="connsiteY4" fmla="*/ 123825 h 1203325"/>
              <a:gd name="connsiteX5" fmla="*/ 1601737 w 2487562"/>
              <a:gd name="connsiteY5" fmla="*/ 0 h 1203325"/>
              <a:gd name="connsiteX6" fmla="*/ 1103262 w 2487562"/>
              <a:gd name="connsiteY6" fmla="*/ 31750 h 1203325"/>
              <a:gd name="connsiteX7" fmla="*/ 817512 w 2487562"/>
              <a:gd name="connsiteY7" fmla="*/ 177800 h 1203325"/>
              <a:gd name="connsiteX8" fmla="*/ 166637 w 2487562"/>
              <a:gd name="connsiteY8" fmla="*/ 415925 h 1203325"/>
              <a:gd name="connsiteX9" fmla="*/ 249187 w 2487562"/>
              <a:gd name="connsiteY9" fmla="*/ 1111250 h 1203325"/>
              <a:gd name="connsiteX10" fmla="*/ 423812 w 2487562"/>
              <a:gd name="connsiteY10" fmla="*/ 1203325 h 1203325"/>
              <a:gd name="connsiteX0" fmla="*/ 423812 w 2487562"/>
              <a:gd name="connsiteY0" fmla="*/ 1203325 h 1203325"/>
              <a:gd name="connsiteX1" fmla="*/ 2236737 w 2487562"/>
              <a:gd name="connsiteY1" fmla="*/ 1203325 h 1203325"/>
              <a:gd name="connsiteX2" fmla="*/ 2487562 w 2487562"/>
              <a:gd name="connsiteY2" fmla="*/ 508000 h 1203325"/>
              <a:gd name="connsiteX3" fmla="*/ 2255787 w 2487562"/>
              <a:gd name="connsiteY3" fmla="*/ 349250 h 1203325"/>
              <a:gd name="connsiteX4" fmla="*/ 2030362 w 2487562"/>
              <a:gd name="connsiteY4" fmla="*/ 123825 h 1203325"/>
              <a:gd name="connsiteX5" fmla="*/ 1601737 w 2487562"/>
              <a:gd name="connsiteY5" fmla="*/ 0 h 1203325"/>
              <a:gd name="connsiteX6" fmla="*/ 1103262 w 2487562"/>
              <a:gd name="connsiteY6" fmla="*/ 31750 h 1203325"/>
              <a:gd name="connsiteX7" fmla="*/ 817512 w 2487562"/>
              <a:gd name="connsiteY7" fmla="*/ 177800 h 1203325"/>
              <a:gd name="connsiteX8" fmla="*/ 166637 w 2487562"/>
              <a:gd name="connsiteY8" fmla="*/ 415925 h 1203325"/>
              <a:gd name="connsiteX9" fmla="*/ 249187 w 2487562"/>
              <a:gd name="connsiteY9" fmla="*/ 1111250 h 1203325"/>
              <a:gd name="connsiteX10" fmla="*/ 423812 w 2487562"/>
              <a:gd name="connsiteY10" fmla="*/ 1203325 h 1203325"/>
              <a:gd name="connsiteX0" fmla="*/ 423812 w 2487562"/>
              <a:gd name="connsiteY0" fmla="*/ 1203325 h 1203325"/>
              <a:gd name="connsiteX1" fmla="*/ 2236737 w 2487562"/>
              <a:gd name="connsiteY1" fmla="*/ 1203325 h 1203325"/>
              <a:gd name="connsiteX2" fmla="*/ 2487562 w 2487562"/>
              <a:gd name="connsiteY2" fmla="*/ 508000 h 1203325"/>
              <a:gd name="connsiteX3" fmla="*/ 2255787 w 2487562"/>
              <a:gd name="connsiteY3" fmla="*/ 349250 h 1203325"/>
              <a:gd name="connsiteX4" fmla="*/ 2030362 w 2487562"/>
              <a:gd name="connsiteY4" fmla="*/ 123825 h 1203325"/>
              <a:gd name="connsiteX5" fmla="*/ 1601737 w 2487562"/>
              <a:gd name="connsiteY5" fmla="*/ 0 h 1203325"/>
              <a:gd name="connsiteX6" fmla="*/ 1103262 w 2487562"/>
              <a:gd name="connsiteY6" fmla="*/ 31750 h 1203325"/>
              <a:gd name="connsiteX7" fmla="*/ 817512 w 2487562"/>
              <a:gd name="connsiteY7" fmla="*/ 177800 h 1203325"/>
              <a:gd name="connsiteX8" fmla="*/ 166637 w 2487562"/>
              <a:gd name="connsiteY8" fmla="*/ 415925 h 1203325"/>
              <a:gd name="connsiteX9" fmla="*/ 249187 w 2487562"/>
              <a:gd name="connsiteY9" fmla="*/ 1111250 h 1203325"/>
              <a:gd name="connsiteX10" fmla="*/ 423812 w 2487562"/>
              <a:gd name="connsiteY10" fmla="*/ 1203325 h 1203325"/>
              <a:gd name="connsiteX0" fmla="*/ 423812 w 2487562"/>
              <a:gd name="connsiteY0" fmla="*/ 1203325 h 1203325"/>
              <a:gd name="connsiteX1" fmla="*/ 2236737 w 2487562"/>
              <a:gd name="connsiteY1" fmla="*/ 1203325 h 1203325"/>
              <a:gd name="connsiteX2" fmla="*/ 2487562 w 2487562"/>
              <a:gd name="connsiteY2" fmla="*/ 508000 h 1203325"/>
              <a:gd name="connsiteX3" fmla="*/ 2255787 w 2487562"/>
              <a:gd name="connsiteY3" fmla="*/ 349250 h 1203325"/>
              <a:gd name="connsiteX4" fmla="*/ 2030362 w 2487562"/>
              <a:gd name="connsiteY4" fmla="*/ 123825 h 1203325"/>
              <a:gd name="connsiteX5" fmla="*/ 1601737 w 2487562"/>
              <a:gd name="connsiteY5" fmla="*/ 0 h 1203325"/>
              <a:gd name="connsiteX6" fmla="*/ 1103262 w 2487562"/>
              <a:gd name="connsiteY6" fmla="*/ 31750 h 1203325"/>
              <a:gd name="connsiteX7" fmla="*/ 817512 w 2487562"/>
              <a:gd name="connsiteY7" fmla="*/ 177800 h 1203325"/>
              <a:gd name="connsiteX8" fmla="*/ 166637 w 2487562"/>
              <a:gd name="connsiteY8" fmla="*/ 415925 h 1203325"/>
              <a:gd name="connsiteX9" fmla="*/ 249187 w 2487562"/>
              <a:gd name="connsiteY9" fmla="*/ 1111250 h 1203325"/>
              <a:gd name="connsiteX10" fmla="*/ 423812 w 2487562"/>
              <a:gd name="connsiteY10" fmla="*/ 1203325 h 1203325"/>
              <a:gd name="connsiteX0" fmla="*/ 423812 w 2487562"/>
              <a:gd name="connsiteY0" fmla="*/ 1203325 h 1203325"/>
              <a:gd name="connsiteX1" fmla="*/ 2236737 w 2487562"/>
              <a:gd name="connsiteY1" fmla="*/ 1203325 h 1203325"/>
              <a:gd name="connsiteX2" fmla="*/ 2487562 w 2487562"/>
              <a:gd name="connsiteY2" fmla="*/ 508000 h 1203325"/>
              <a:gd name="connsiteX3" fmla="*/ 2255787 w 2487562"/>
              <a:gd name="connsiteY3" fmla="*/ 349250 h 1203325"/>
              <a:gd name="connsiteX4" fmla="*/ 2030362 w 2487562"/>
              <a:gd name="connsiteY4" fmla="*/ 123825 h 1203325"/>
              <a:gd name="connsiteX5" fmla="*/ 1601737 w 2487562"/>
              <a:gd name="connsiteY5" fmla="*/ 0 h 1203325"/>
              <a:gd name="connsiteX6" fmla="*/ 1103262 w 2487562"/>
              <a:gd name="connsiteY6" fmla="*/ 31750 h 1203325"/>
              <a:gd name="connsiteX7" fmla="*/ 817512 w 2487562"/>
              <a:gd name="connsiteY7" fmla="*/ 177800 h 1203325"/>
              <a:gd name="connsiteX8" fmla="*/ 166637 w 2487562"/>
              <a:gd name="connsiteY8" fmla="*/ 415925 h 1203325"/>
              <a:gd name="connsiteX9" fmla="*/ 249187 w 2487562"/>
              <a:gd name="connsiteY9" fmla="*/ 1111250 h 1203325"/>
              <a:gd name="connsiteX10" fmla="*/ 423812 w 2487562"/>
              <a:gd name="connsiteY10" fmla="*/ 1203325 h 1203325"/>
              <a:gd name="connsiteX0" fmla="*/ 423812 w 2487562"/>
              <a:gd name="connsiteY0" fmla="*/ 1203325 h 1203325"/>
              <a:gd name="connsiteX1" fmla="*/ 2236737 w 2487562"/>
              <a:gd name="connsiteY1" fmla="*/ 1203325 h 1203325"/>
              <a:gd name="connsiteX2" fmla="*/ 2487562 w 2487562"/>
              <a:gd name="connsiteY2" fmla="*/ 508000 h 1203325"/>
              <a:gd name="connsiteX3" fmla="*/ 2255787 w 2487562"/>
              <a:gd name="connsiteY3" fmla="*/ 349250 h 1203325"/>
              <a:gd name="connsiteX4" fmla="*/ 2030362 w 2487562"/>
              <a:gd name="connsiteY4" fmla="*/ 123825 h 1203325"/>
              <a:gd name="connsiteX5" fmla="*/ 1601737 w 2487562"/>
              <a:gd name="connsiteY5" fmla="*/ 0 h 1203325"/>
              <a:gd name="connsiteX6" fmla="*/ 1103262 w 2487562"/>
              <a:gd name="connsiteY6" fmla="*/ 31750 h 1203325"/>
              <a:gd name="connsiteX7" fmla="*/ 817512 w 2487562"/>
              <a:gd name="connsiteY7" fmla="*/ 177800 h 1203325"/>
              <a:gd name="connsiteX8" fmla="*/ 166637 w 2487562"/>
              <a:gd name="connsiteY8" fmla="*/ 415925 h 1203325"/>
              <a:gd name="connsiteX9" fmla="*/ 249187 w 2487562"/>
              <a:gd name="connsiteY9" fmla="*/ 1111250 h 1203325"/>
              <a:gd name="connsiteX10" fmla="*/ 423812 w 2487562"/>
              <a:gd name="connsiteY10" fmla="*/ 1203325 h 1203325"/>
              <a:gd name="connsiteX0" fmla="*/ 423812 w 2487562"/>
              <a:gd name="connsiteY0" fmla="*/ 1203325 h 1203325"/>
              <a:gd name="connsiteX1" fmla="*/ 2236737 w 2487562"/>
              <a:gd name="connsiteY1" fmla="*/ 1203325 h 1203325"/>
              <a:gd name="connsiteX2" fmla="*/ 2487562 w 2487562"/>
              <a:gd name="connsiteY2" fmla="*/ 508000 h 1203325"/>
              <a:gd name="connsiteX3" fmla="*/ 2255787 w 2487562"/>
              <a:gd name="connsiteY3" fmla="*/ 349250 h 1203325"/>
              <a:gd name="connsiteX4" fmla="*/ 2030362 w 2487562"/>
              <a:gd name="connsiteY4" fmla="*/ 123825 h 1203325"/>
              <a:gd name="connsiteX5" fmla="*/ 1601737 w 2487562"/>
              <a:gd name="connsiteY5" fmla="*/ 0 h 1203325"/>
              <a:gd name="connsiteX6" fmla="*/ 1103262 w 2487562"/>
              <a:gd name="connsiteY6" fmla="*/ 31750 h 1203325"/>
              <a:gd name="connsiteX7" fmla="*/ 817512 w 2487562"/>
              <a:gd name="connsiteY7" fmla="*/ 123825 h 1203325"/>
              <a:gd name="connsiteX8" fmla="*/ 166637 w 2487562"/>
              <a:gd name="connsiteY8" fmla="*/ 415925 h 1203325"/>
              <a:gd name="connsiteX9" fmla="*/ 249187 w 2487562"/>
              <a:gd name="connsiteY9" fmla="*/ 1111250 h 1203325"/>
              <a:gd name="connsiteX10" fmla="*/ 423812 w 2487562"/>
              <a:gd name="connsiteY10" fmla="*/ 1203325 h 1203325"/>
              <a:gd name="connsiteX0" fmla="*/ 423812 w 2487562"/>
              <a:gd name="connsiteY0" fmla="*/ 1210965 h 1210965"/>
              <a:gd name="connsiteX1" fmla="*/ 2236737 w 2487562"/>
              <a:gd name="connsiteY1" fmla="*/ 1210965 h 1210965"/>
              <a:gd name="connsiteX2" fmla="*/ 2487562 w 2487562"/>
              <a:gd name="connsiteY2" fmla="*/ 515640 h 1210965"/>
              <a:gd name="connsiteX3" fmla="*/ 2255787 w 2487562"/>
              <a:gd name="connsiteY3" fmla="*/ 356890 h 1210965"/>
              <a:gd name="connsiteX4" fmla="*/ 2030362 w 2487562"/>
              <a:gd name="connsiteY4" fmla="*/ 131465 h 1210965"/>
              <a:gd name="connsiteX5" fmla="*/ 1601737 w 2487562"/>
              <a:gd name="connsiteY5" fmla="*/ 7640 h 1210965"/>
              <a:gd name="connsiteX6" fmla="*/ 1103262 w 2487562"/>
              <a:gd name="connsiteY6" fmla="*/ 39390 h 1210965"/>
              <a:gd name="connsiteX7" fmla="*/ 817512 w 2487562"/>
              <a:gd name="connsiteY7" fmla="*/ 131465 h 1210965"/>
              <a:gd name="connsiteX8" fmla="*/ 166637 w 2487562"/>
              <a:gd name="connsiteY8" fmla="*/ 423565 h 1210965"/>
              <a:gd name="connsiteX9" fmla="*/ 249187 w 2487562"/>
              <a:gd name="connsiteY9" fmla="*/ 1118890 h 1210965"/>
              <a:gd name="connsiteX10" fmla="*/ 423812 w 2487562"/>
              <a:gd name="connsiteY10" fmla="*/ 1210965 h 1210965"/>
              <a:gd name="connsiteX0" fmla="*/ 423812 w 2487562"/>
              <a:gd name="connsiteY0" fmla="*/ 1224763 h 1224763"/>
              <a:gd name="connsiteX1" fmla="*/ 2236737 w 2487562"/>
              <a:gd name="connsiteY1" fmla="*/ 1224763 h 1224763"/>
              <a:gd name="connsiteX2" fmla="*/ 2487562 w 2487562"/>
              <a:gd name="connsiteY2" fmla="*/ 529438 h 1224763"/>
              <a:gd name="connsiteX3" fmla="*/ 2255787 w 2487562"/>
              <a:gd name="connsiteY3" fmla="*/ 370688 h 1224763"/>
              <a:gd name="connsiteX4" fmla="*/ 2030362 w 2487562"/>
              <a:gd name="connsiteY4" fmla="*/ 145263 h 1224763"/>
              <a:gd name="connsiteX5" fmla="*/ 1601737 w 2487562"/>
              <a:gd name="connsiteY5" fmla="*/ 21438 h 1224763"/>
              <a:gd name="connsiteX6" fmla="*/ 1112787 w 2487562"/>
              <a:gd name="connsiteY6" fmla="*/ 30963 h 1224763"/>
              <a:gd name="connsiteX7" fmla="*/ 817512 w 2487562"/>
              <a:gd name="connsiteY7" fmla="*/ 145263 h 1224763"/>
              <a:gd name="connsiteX8" fmla="*/ 166637 w 2487562"/>
              <a:gd name="connsiteY8" fmla="*/ 437363 h 1224763"/>
              <a:gd name="connsiteX9" fmla="*/ 249187 w 2487562"/>
              <a:gd name="connsiteY9" fmla="*/ 1132688 h 1224763"/>
              <a:gd name="connsiteX10" fmla="*/ 423812 w 2487562"/>
              <a:gd name="connsiteY10" fmla="*/ 1224763 h 1224763"/>
              <a:gd name="connsiteX0" fmla="*/ 423812 w 2487562"/>
              <a:gd name="connsiteY0" fmla="*/ 1276040 h 1276040"/>
              <a:gd name="connsiteX1" fmla="*/ 2236737 w 2487562"/>
              <a:gd name="connsiteY1" fmla="*/ 1276040 h 1276040"/>
              <a:gd name="connsiteX2" fmla="*/ 2487562 w 2487562"/>
              <a:gd name="connsiteY2" fmla="*/ 580715 h 1276040"/>
              <a:gd name="connsiteX3" fmla="*/ 2255787 w 2487562"/>
              <a:gd name="connsiteY3" fmla="*/ 421965 h 1276040"/>
              <a:gd name="connsiteX4" fmla="*/ 2030362 w 2487562"/>
              <a:gd name="connsiteY4" fmla="*/ 196540 h 1276040"/>
              <a:gd name="connsiteX5" fmla="*/ 1601737 w 2487562"/>
              <a:gd name="connsiteY5" fmla="*/ 72715 h 1276040"/>
              <a:gd name="connsiteX6" fmla="*/ 1112787 w 2487562"/>
              <a:gd name="connsiteY6" fmla="*/ 82240 h 1276040"/>
              <a:gd name="connsiteX7" fmla="*/ 817512 w 2487562"/>
              <a:gd name="connsiteY7" fmla="*/ 196540 h 1276040"/>
              <a:gd name="connsiteX8" fmla="*/ 166637 w 2487562"/>
              <a:gd name="connsiteY8" fmla="*/ 488640 h 1276040"/>
              <a:gd name="connsiteX9" fmla="*/ 249187 w 2487562"/>
              <a:gd name="connsiteY9" fmla="*/ 1183965 h 1276040"/>
              <a:gd name="connsiteX10" fmla="*/ 423812 w 2487562"/>
              <a:gd name="connsiteY10" fmla="*/ 1276040 h 1276040"/>
              <a:gd name="connsiteX0" fmla="*/ 423812 w 2487562"/>
              <a:gd name="connsiteY0" fmla="*/ 1359584 h 1359584"/>
              <a:gd name="connsiteX1" fmla="*/ 2236737 w 2487562"/>
              <a:gd name="connsiteY1" fmla="*/ 1359584 h 1359584"/>
              <a:gd name="connsiteX2" fmla="*/ 2487562 w 2487562"/>
              <a:gd name="connsiteY2" fmla="*/ 664259 h 1359584"/>
              <a:gd name="connsiteX3" fmla="*/ 2255787 w 2487562"/>
              <a:gd name="connsiteY3" fmla="*/ 505509 h 1359584"/>
              <a:gd name="connsiteX4" fmla="*/ 2030362 w 2487562"/>
              <a:gd name="connsiteY4" fmla="*/ 280084 h 1359584"/>
              <a:gd name="connsiteX5" fmla="*/ 1601737 w 2487562"/>
              <a:gd name="connsiteY5" fmla="*/ 156259 h 1359584"/>
              <a:gd name="connsiteX6" fmla="*/ 1112787 w 2487562"/>
              <a:gd name="connsiteY6" fmla="*/ 165784 h 1359584"/>
              <a:gd name="connsiteX7" fmla="*/ 817512 w 2487562"/>
              <a:gd name="connsiteY7" fmla="*/ 280084 h 1359584"/>
              <a:gd name="connsiteX8" fmla="*/ 166637 w 2487562"/>
              <a:gd name="connsiteY8" fmla="*/ 572184 h 1359584"/>
              <a:gd name="connsiteX9" fmla="*/ 249187 w 2487562"/>
              <a:gd name="connsiteY9" fmla="*/ 1267509 h 1359584"/>
              <a:gd name="connsiteX10" fmla="*/ 423812 w 2487562"/>
              <a:gd name="connsiteY10" fmla="*/ 1359584 h 1359584"/>
              <a:gd name="connsiteX0" fmla="*/ 423812 w 2487562"/>
              <a:gd name="connsiteY0" fmla="*/ 1359584 h 1359584"/>
              <a:gd name="connsiteX1" fmla="*/ 2236737 w 2487562"/>
              <a:gd name="connsiteY1" fmla="*/ 1359584 h 1359584"/>
              <a:gd name="connsiteX2" fmla="*/ 2487562 w 2487562"/>
              <a:gd name="connsiteY2" fmla="*/ 664259 h 1359584"/>
              <a:gd name="connsiteX3" fmla="*/ 2255787 w 2487562"/>
              <a:gd name="connsiteY3" fmla="*/ 505509 h 1359584"/>
              <a:gd name="connsiteX4" fmla="*/ 2030362 w 2487562"/>
              <a:gd name="connsiteY4" fmla="*/ 280084 h 1359584"/>
              <a:gd name="connsiteX5" fmla="*/ 1601737 w 2487562"/>
              <a:gd name="connsiteY5" fmla="*/ 156259 h 1359584"/>
              <a:gd name="connsiteX6" fmla="*/ 1112787 w 2487562"/>
              <a:gd name="connsiteY6" fmla="*/ 165784 h 1359584"/>
              <a:gd name="connsiteX7" fmla="*/ 817512 w 2487562"/>
              <a:gd name="connsiteY7" fmla="*/ 280084 h 1359584"/>
              <a:gd name="connsiteX8" fmla="*/ 166637 w 2487562"/>
              <a:gd name="connsiteY8" fmla="*/ 572184 h 1359584"/>
              <a:gd name="connsiteX9" fmla="*/ 249187 w 2487562"/>
              <a:gd name="connsiteY9" fmla="*/ 1267509 h 1359584"/>
              <a:gd name="connsiteX10" fmla="*/ 423812 w 2487562"/>
              <a:gd name="connsiteY10" fmla="*/ 1359584 h 1359584"/>
              <a:gd name="connsiteX0" fmla="*/ 423812 w 2487562"/>
              <a:gd name="connsiteY0" fmla="*/ 1359584 h 1359584"/>
              <a:gd name="connsiteX1" fmla="*/ 2236737 w 2487562"/>
              <a:gd name="connsiteY1" fmla="*/ 1359584 h 1359584"/>
              <a:gd name="connsiteX2" fmla="*/ 2487562 w 2487562"/>
              <a:gd name="connsiteY2" fmla="*/ 664259 h 1359584"/>
              <a:gd name="connsiteX3" fmla="*/ 2255787 w 2487562"/>
              <a:gd name="connsiteY3" fmla="*/ 505509 h 1359584"/>
              <a:gd name="connsiteX4" fmla="*/ 2030362 w 2487562"/>
              <a:gd name="connsiteY4" fmla="*/ 280084 h 1359584"/>
              <a:gd name="connsiteX5" fmla="*/ 1601737 w 2487562"/>
              <a:gd name="connsiteY5" fmla="*/ 156259 h 1359584"/>
              <a:gd name="connsiteX6" fmla="*/ 1112787 w 2487562"/>
              <a:gd name="connsiteY6" fmla="*/ 165784 h 1359584"/>
              <a:gd name="connsiteX7" fmla="*/ 817512 w 2487562"/>
              <a:gd name="connsiteY7" fmla="*/ 280084 h 1359584"/>
              <a:gd name="connsiteX8" fmla="*/ 166637 w 2487562"/>
              <a:gd name="connsiteY8" fmla="*/ 572184 h 1359584"/>
              <a:gd name="connsiteX9" fmla="*/ 249187 w 2487562"/>
              <a:gd name="connsiteY9" fmla="*/ 1267509 h 1359584"/>
              <a:gd name="connsiteX10" fmla="*/ 423812 w 2487562"/>
              <a:gd name="connsiteY10" fmla="*/ 1359584 h 1359584"/>
              <a:gd name="connsiteX0" fmla="*/ 423812 w 2487562"/>
              <a:gd name="connsiteY0" fmla="*/ 1359584 h 1359584"/>
              <a:gd name="connsiteX1" fmla="*/ 2236737 w 2487562"/>
              <a:gd name="connsiteY1" fmla="*/ 1359584 h 1359584"/>
              <a:gd name="connsiteX2" fmla="*/ 2487562 w 2487562"/>
              <a:gd name="connsiteY2" fmla="*/ 664259 h 1359584"/>
              <a:gd name="connsiteX3" fmla="*/ 2255787 w 2487562"/>
              <a:gd name="connsiteY3" fmla="*/ 505509 h 1359584"/>
              <a:gd name="connsiteX4" fmla="*/ 2030362 w 2487562"/>
              <a:gd name="connsiteY4" fmla="*/ 280084 h 1359584"/>
              <a:gd name="connsiteX5" fmla="*/ 1601737 w 2487562"/>
              <a:gd name="connsiteY5" fmla="*/ 156259 h 1359584"/>
              <a:gd name="connsiteX6" fmla="*/ 1112787 w 2487562"/>
              <a:gd name="connsiteY6" fmla="*/ 165784 h 1359584"/>
              <a:gd name="connsiteX7" fmla="*/ 817512 w 2487562"/>
              <a:gd name="connsiteY7" fmla="*/ 280084 h 1359584"/>
              <a:gd name="connsiteX8" fmla="*/ 166637 w 2487562"/>
              <a:gd name="connsiteY8" fmla="*/ 572184 h 1359584"/>
              <a:gd name="connsiteX9" fmla="*/ 249187 w 2487562"/>
              <a:gd name="connsiteY9" fmla="*/ 1267509 h 1359584"/>
              <a:gd name="connsiteX10" fmla="*/ 423812 w 2487562"/>
              <a:gd name="connsiteY10" fmla="*/ 1359584 h 1359584"/>
              <a:gd name="connsiteX0" fmla="*/ 423812 w 2487562"/>
              <a:gd name="connsiteY0" fmla="*/ 1359584 h 1359584"/>
              <a:gd name="connsiteX1" fmla="*/ 2236737 w 2487562"/>
              <a:gd name="connsiteY1" fmla="*/ 1359584 h 1359584"/>
              <a:gd name="connsiteX2" fmla="*/ 2487562 w 2487562"/>
              <a:gd name="connsiteY2" fmla="*/ 664259 h 1359584"/>
              <a:gd name="connsiteX3" fmla="*/ 2255787 w 2487562"/>
              <a:gd name="connsiteY3" fmla="*/ 505509 h 1359584"/>
              <a:gd name="connsiteX4" fmla="*/ 2030362 w 2487562"/>
              <a:gd name="connsiteY4" fmla="*/ 280084 h 1359584"/>
              <a:gd name="connsiteX5" fmla="*/ 1601737 w 2487562"/>
              <a:gd name="connsiteY5" fmla="*/ 156259 h 1359584"/>
              <a:gd name="connsiteX6" fmla="*/ 1112787 w 2487562"/>
              <a:gd name="connsiteY6" fmla="*/ 165784 h 1359584"/>
              <a:gd name="connsiteX7" fmla="*/ 817512 w 2487562"/>
              <a:gd name="connsiteY7" fmla="*/ 280084 h 1359584"/>
              <a:gd name="connsiteX8" fmla="*/ 166637 w 2487562"/>
              <a:gd name="connsiteY8" fmla="*/ 572184 h 1359584"/>
              <a:gd name="connsiteX9" fmla="*/ 249187 w 2487562"/>
              <a:gd name="connsiteY9" fmla="*/ 1267509 h 1359584"/>
              <a:gd name="connsiteX10" fmla="*/ 423812 w 2487562"/>
              <a:gd name="connsiteY10" fmla="*/ 1359584 h 1359584"/>
              <a:gd name="connsiteX0" fmla="*/ 423812 w 2487562"/>
              <a:gd name="connsiteY0" fmla="*/ 1359584 h 1359584"/>
              <a:gd name="connsiteX1" fmla="*/ 2236737 w 2487562"/>
              <a:gd name="connsiteY1" fmla="*/ 1359584 h 1359584"/>
              <a:gd name="connsiteX2" fmla="*/ 2487562 w 2487562"/>
              <a:gd name="connsiteY2" fmla="*/ 664259 h 1359584"/>
              <a:gd name="connsiteX3" fmla="*/ 2255787 w 2487562"/>
              <a:gd name="connsiteY3" fmla="*/ 505509 h 1359584"/>
              <a:gd name="connsiteX4" fmla="*/ 2030362 w 2487562"/>
              <a:gd name="connsiteY4" fmla="*/ 280084 h 1359584"/>
              <a:gd name="connsiteX5" fmla="*/ 1601737 w 2487562"/>
              <a:gd name="connsiteY5" fmla="*/ 156259 h 1359584"/>
              <a:gd name="connsiteX6" fmla="*/ 1112787 w 2487562"/>
              <a:gd name="connsiteY6" fmla="*/ 165784 h 1359584"/>
              <a:gd name="connsiteX7" fmla="*/ 817512 w 2487562"/>
              <a:gd name="connsiteY7" fmla="*/ 280084 h 1359584"/>
              <a:gd name="connsiteX8" fmla="*/ 166637 w 2487562"/>
              <a:gd name="connsiteY8" fmla="*/ 572184 h 1359584"/>
              <a:gd name="connsiteX9" fmla="*/ 249187 w 2487562"/>
              <a:gd name="connsiteY9" fmla="*/ 1267509 h 1359584"/>
              <a:gd name="connsiteX10" fmla="*/ 423812 w 2487562"/>
              <a:gd name="connsiteY10" fmla="*/ 1359584 h 1359584"/>
              <a:gd name="connsiteX0" fmla="*/ 423812 w 2487562"/>
              <a:gd name="connsiteY0" fmla="*/ 1359584 h 1359584"/>
              <a:gd name="connsiteX1" fmla="*/ 2236737 w 2487562"/>
              <a:gd name="connsiteY1" fmla="*/ 1359584 h 1359584"/>
              <a:gd name="connsiteX2" fmla="*/ 2487562 w 2487562"/>
              <a:gd name="connsiteY2" fmla="*/ 664259 h 1359584"/>
              <a:gd name="connsiteX3" fmla="*/ 2255787 w 2487562"/>
              <a:gd name="connsiteY3" fmla="*/ 505509 h 1359584"/>
              <a:gd name="connsiteX4" fmla="*/ 2030362 w 2487562"/>
              <a:gd name="connsiteY4" fmla="*/ 280084 h 1359584"/>
              <a:gd name="connsiteX5" fmla="*/ 1601737 w 2487562"/>
              <a:gd name="connsiteY5" fmla="*/ 156259 h 1359584"/>
              <a:gd name="connsiteX6" fmla="*/ 1112787 w 2487562"/>
              <a:gd name="connsiteY6" fmla="*/ 165784 h 1359584"/>
              <a:gd name="connsiteX7" fmla="*/ 817512 w 2487562"/>
              <a:gd name="connsiteY7" fmla="*/ 280084 h 1359584"/>
              <a:gd name="connsiteX8" fmla="*/ 166637 w 2487562"/>
              <a:gd name="connsiteY8" fmla="*/ 572184 h 1359584"/>
              <a:gd name="connsiteX9" fmla="*/ 249187 w 2487562"/>
              <a:gd name="connsiteY9" fmla="*/ 1267509 h 1359584"/>
              <a:gd name="connsiteX10" fmla="*/ 423812 w 2487562"/>
              <a:gd name="connsiteY10" fmla="*/ 1359584 h 1359584"/>
              <a:gd name="connsiteX0" fmla="*/ 423812 w 2487562"/>
              <a:gd name="connsiteY0" fmla="*/ 1359584 h 1359584"/>
              <a:gd name="connsiteX1" fmla="*/ 2236737 w 2487562"/>
              <a:gd name="connsiteY1" fmla="*/ 1359584 h 1359584"/>
              <a:gd name="connsiteX2" fmla="*/ 2487562 w 2487562"/>
              <a:gd name="connsiteY2" fmla="*/ 664259 h 1359584"/>
              <a:gd name="connsiteX3" fmla="*/ 2255787 w 2487562"/>
              <a:gd name="connsiteY3" fmla="*/ 505509 h 1359584"/>
              <a:gd name="connsiteX4" fmla="*/ 2030362 w 2487562"/>
              <a:gd name="connsiteY4" fmla="*/ 280084 h 1359584"/>
              <a:gd name="connsiteX5" fmla="*/ 1601737 w 2487562"/>
              <a:gd name="connsiteY5" fmla="*/ 156259 h 1359584"/>
              <a:gd name="connsiteX6" fmla="*/ 1112787 w 2487562"/>
              <a:gd name="connsiteY6" fmla="*/ 165784 h 1359584"/>
              <a:gd name="connsiteX7" fmla="*/ 817512 w 2487562"/>
              <a:gd name="connsiteY7" fmla="*/ 280084 h 1359584"/>
              <a:gd name="connsiteX8" fmla="*/ 166637 w 2487562"/>
              <a:gd name="connsiteY8" fmla="*/ 572184 h 1359584"/>
              <a:gd name="connsiteX9" fmla="*/ 249187 w 2487562"/>
              <a:gd name="connsiteY9" fmla="*/ 1267509 h 1359584"/>
              <a:gd name="connsiteX10" fmla="*/ 423812 w 2487562"/>
              <a:gd name="connsiteY10" fmla="*/ 1359584 h 1359584"/>
              <a:gd name="connsiteX0" fmla="*/ 423812 w 2488256"/>
              <a:gd name="connsiteY0" fmla="*/ 1359584 h 1359584"/>
              <a:gd name="connsiteX1" fmla="*/ 2236737 w 2488256"/>
              <a:gd name="connsiteY1" fmla="*/ 1359584 h 1359584"/>
              <a:gd name="connsiteX2" fmla="*/ 2487562 w 2488256"/>
              <a:gd name="connsiteY2" fmla="*/ 664259 h 1359584"/>
              <a:gd name="connsiteX3" fmla="*/ 2255787 w 2488256"/>
              <a:gd name="connsiteY3" fmla="*/ 505509 h 1359584"/>
              <a:gd name="connsiteX4" fmla="*/ 2030362 w 2488256"/>
              <a:gd name="connsiteY4" fmla="*/ 280084 h 1359584"/>
              <a:gd name="connsiteX5" fmla="*/ 1601737 w 2488256"/>
              <a:gd name="connsiteY5" fmla="*/ 156259 h 1359584"/>
              <a:gd name="connsiteX6" fmla="*/ 1112787 w 2488256"/>
              <a:gd name="connsiteY6" fmla="*/ 165784 h 1359584"/>
              <a:gd name="connsiteX7" fmla="*/ 817512 w 2488256"/>
              <a:gd name="connsiteY7" fmla="*/ 280084 h 1359584"/>
              <a:gd name="connsiteX8" fmla="*/ 166637 w 2488256"/>
              <a:gd name="connsiteY8" fmla="*/ 572184 h 1359584"/>
              <a:gd name="connsiteX9" fmla="*/ 249187 w 2488256"/>
              <a:gd name="connsiteY9" fmla="*/ 1267509 h 1359584"/>
              <a:gd name="connsiteX10" fmla="*/ 423812 w 2488256"/>
              <a:gd name="connsiteY10" fmla="*/ 1359584 h 1359584"/>
              <a:gd name="connsiteX0" fmla="*/ 423812 w 2613718"/>
              <a:gd name="connsiteY0" fmla="*/ 1359584 h 1359584"/>
              <a:gd name="connsiteX1" fmla="*/ 2236737 w 2613718"/>
              <a:gd name="connsiteY1" fmla="*/ 1359584 h 1359584"/>
              <a:gd name="connsiteX2" fmla="*/ 2487562 w 2613718"/>
              <a:gd name="connsiteY2" fmla="*/ 664259 h 1359584"/>
              <a:gd name="connsiteX3" fmla="*/ 2255787 w 2613718"/>
              <a:gd name="connsiteY3" fmla="*/ 505509 h 1359584"/>
              <a:gd name="connsiteX4" fmla="*/ 2030362 w 2613718"/>
              <a:gd name="connsiteY4" fmla="*/ 280084 h 1359584"/>
              <a:gd name="connsiteX5" fmla="*/ 1601737 w 2613718"/>
              <a:gd name="connsiteY5" fmla="*/ 156259 h 1359584"/>
              <a:gd name="connsiteX6" fmla="*/ 1112787 w 2613718"/>
              <a:gd name="connsiteY6" fmla="*/ 165784 h 1359584"/>
              <a:gd name="connsiteX7" fmla="*/ 817512 w 2613718"/>
              <a:gd name="connsiteY7" fmla="*/ 280084 h 1359584"/>
              <a:gd name="connsiteX8" fmla="*/ 166637 w 2613718"/>
              <a:gd name="connsiteY8" fmla="*/ 572184 h 1359584"/>
              <a:gd name="connsiteX9" fmla="*/ 249187 w 2613718"/>
              <a:gd name="connsiteY9" fmla="*/ 1267509 h 1359584"/>
              <a:gd name="connsiteX10" fmla="*/ 423812 w 2613718"/>
              <a:gd name="connsiteY10" fmla="*/ 1359584 h 1359584"/>
              <a:gd name="connsiteX0" fmla="*/ 423812 w 2679088"/>
              <a:gd name="connsiteY0" fmla="*/ 1359584 h 1359584"/>
              <a:gd name="connsiteX1" fmla="*/ 2236737 w 2679088"/>
              <a:gd name="connsiteY1" fmla="*/ 1359584 h 1359584"/>
              <a:gd name="connsiteX2" fmla="*/ 2487562 w 2679088"/>
              <a:gd name="connsiteY2" fmla="*/ 664259 h 1359584"/>
              <a:gd name="connsiteX3" fmla="*/ 2255787 w 2679088"/>
              <a:gd name="connsiteY3" fmla="*/ 505509 h 1359584"/>
              <a:gd name="connsiteX4" fmla="*/ 2030362 w 2679088"/>
              <a:gd name="connsiteY4" fmla="*/ 280084 h 1359584"/>
              <a:gd name="connsiteX5" fmla="*/ 1601737 w 2679088"/>
              <a:gd name="connsiteY5" fmla="*/ 156259 h 1359584"/>
              <a:gd name="connsiteX6" fmla="*/ 1112787 w 2679088"/>
              <a:gd name="connsiteY6" fmla="*/ 165784 h 1359584"/>
              <a:gd name="connsiteX7" fmla="*/ 817512 w 2679088"/>
              <a:gd name="connsiteY7" fmla="*/ 280084 h 1359584"/>
              <a:gd name="connsiteX8" fmla="*/ 166637 w 2679088"/>
              <a:gd name="connsiteY8" fmla="*/ 572184 h 1359584"/>
              <a:gd name="connsiteX9" fmla="*/ 249187 w 2679088"/>
              <a:gd name="connsiteY9" fmla="*/ 1267509 h 1359584"/>
              <a:gd name="connsiteX10" fmla="*/ 423812 w 2679088"/>
              <a:gd name="connsiteY10" fmla="*/ 1359584 h 1359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79088" h="1359584">
                <a:moveTo>
                  <a:pt x="423812" y="1359584"/>
                </a:moveTo>
                <a:lnTo>
                  <a:pt x="2236737" y="1359584"/>
                </a:lnTo>
                <a:cubicBezTo>
                  <a:pt x="2656895" y="1356409"/>
                  <a:pt x="2851629" y="896034"/>
                  <a:pt x="2487562" y="664259"/>
                </a:cubicBezTo>
                <a:cubicBezTo>
                  <a:pt x="2492854" y="595467"/>
                  <a:pt x="2472745" y="428251"/>
                  <a:pt x="2255787" y="505509"/>
                </a:cubicBezTo>
                <a:cubicBezTo>
                  <a:pt x="2253670" y="392267"/>
                  <a:pt x="2242029" y="279026"/>
                  <a:pt x="2030362" y="280084"/>
                </a:cubicBezTo>
                <a:cubicBezTo>
                  <a:pt x="2004962" y="137209"/>
                  <a:pt x="1795412" y="-21541"/>
                  <a:pt x="1601737" y="156259"/>
                </a:cubicBezTo>
                <a:cubicBezTo>
                  <a:pt x="1470504" y="-88216"/>
                  <a:pt x="1209095" y="-15191"/>
                  <a:pt x="1112787" y="165784"/>
                </a:cubicBezTo>
                <a:cubicBezTo>
                  <a:pt x="1008012" y="122392"/>
                  <a:pt x="865137" y="98051"/>
                  <a:pt x="817512" y="280084"/>
                </a:cubicBezTo>
                <a:cubicBezTo>
                  <a:pt x="568804" y="70534"/>
                  <a:pt x="53395" y="245159"/>
                  <a:pt x="166637" y="572184"/>
                </a:cubicBezTo>
                <a:cubicBezTo>
                  <a:pt x="-110646" y="775384"/>
                  <a:pt x="-13280" y="1102409"/>
                  <a:pt x="249187" y="1267509"/>
                </a:cubicBezTo>
                <a:cubicBezTo>
                  <a:pt x="288345" y="1352176"/>
                  <a:pt x="346554" y="1357467"/>
                  <a:pt x="423812" y="1359584"/>
                </a:cubicBezTo>
                <a:close/>
              </a:path>
            </a:pathLst>
          </a:custGeom>
          <a:solidFill>
            <a:schemeClr val="accent2"/>
          </a:solidFill>
          <a:ln w="762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4529072" y="4702175"/>
            <a:ext cx="3697353" cy="2003425"/>
          </a:xfrm>
          <a:custGeom>
            <a:avLst/>
            <a:gdLst>
              <a:gd name="connsiteX0" fmla="*/ 171450 w 2209800"/>
              <a:gd name="connsiteY0" fmla="*/ 1162050 h 1162050"/>
              <a:gd name="connsiteX1" fmla="*/ 2076450 w 2209800"/>
              <a:gd name="connsiteY1" fmla="*/ 1162050 h 1162050"/>
              <a:gd name="connsiteX2" fmla="*/ 2209800 w 2209800"/>
              <a:gd name="connsiteY2" fmla="*/ 476250 h 1162050"/>
              <a:gd name="connsiteX3" fmla="*/ 1701800 w 2209800"/>
              <a:gd name="connsiteY3" fmla="*/ 0 h 1162050"/>
              <a:gd name="connsiteX4" fmla="*/ 1235075 w 2209800"/>
              <a:gd name="connsiteY4" fmla="*/ 63500 h 1162050"/>
              <a:gd name="connsiteX5" fmla="*/ 720725 w 2209800"/>
              <a:gd name="connsiteY5" fmla="*/ 79375 h 1162050"/>
              <a:gd name="connsiteX6" fmla="*/ 177800 w 2209800"/>
              <a:gd name="connsiteY6" fmla="*/ 320675 h 1162050"/>
              <a:gd name="connsiteX7" fmla="*/ 6350 w 2209800"/>
              <a:gd name="connsiteY7" fmla="*/ 552450 h 1162050"/>
              <a:gd name="connsiteX8" fmla="*/ 0 w 2209800"/>
              <a:gd name="connsiteY8" fmla="*/ 790575 h 1162050"/>
              <a:gd name="connsiteX9" fmla="*/ 171450 w 2209800"/>
              <a:gd name="connsiteY9" fmla="*/ 1162050 h 1162050"/>
              <a:gd name="connsiteX0" fmla="*/ 171450 w 2273864"/>
              <a:gd name="connsiteY0" fmla="*/ 1162050 h 1162050"/>
              <a:gd name="connsiteX1" fmla="*/ 2076450 w 2273864"/>
              <a:gd name="connsiteY1" fmla="*/ 1162050 h 1162050"/>
              <a:gd name="connsiteX2" fmla="*/ 2209800 w 2273864"/>
              <a:gd name="connsiteY2" fmla="*/ 476250 h 1162050"/>
              <a:gd name="connsiteX3" fmla="*/ 1701800 w 2273864"/>
              <a:gd name="connsiteY3" fmla="*/ 0 h 1162050"/>
              <a:gd name="connsiteX4" fmla="*/ 1235075 w 2273864"/>
              <a:gd name="connsiteY4" fmla="*/ 63500 h 1162050"/>
              <a:gd name="connsiteX5" fmla="*/ 720725 w 2273864"/>
              <a:gd name="connsiteY5" fmla="*/ 79375 h 1162050"/>
              <a:gd name="connsiteX6" fmla="*/ 177800 w 2273864"/>
              <a:gd name="connsiteY6" fmla="*/ 320675 h 1162050"/>
              <a:gd name="connsiteX7" fmla="*/ 6350 w 2273864"/>
              <a:gd name="connsiteY7" fmla="*/ 552450 h 1162050"/>
              <a:gd name="connsiteX8" fmla="*/ 0 w 2273864"/>
              <a:gd name="connsiteY8" fmla="*/ 790575 h 1162050"/>
              <a:gd name="connsiteX9" fmla="*/ 171450 w 2273864"/>
              <a:gd name="connsiteY9" fmla="*/ 1162050 h 1162050"/>
              <a:gd name="connsiteX0" fmla="*/ 171450 w 2413593"/>
              <a:gd name="connsiteY0" fmla="*/ 1162050 h 1162050"/>
              <a:gd name="connsiteX1" fmla="*/ 2076450 w 2413593"/>
              <a:gd name="connsiteY1" fmla="*/ 1162050 h 1162050"/>
              <a:gd name="connsiteX2" fmla="*/ 2209800 w 2413593"/>
              <a:gd name="connsiteY2" fmla="*/ 476250 h 1162050"/>
              <a:gd name="connsiteX3" fmla="*/ 1701800 w 2413593"/>
              <a:gd name="connsiteY3" fmla="*/ 0 h 1162050"/>
              <a:gd name="connsiteX4" fmla="*/ 1235075 w 2413593"/>
              <a:gd name="connsiteY4" fmla="*/ 63500 h 1162050"/>
              <a:gd name="connsiteX5" fmla="*/ 720725 w 2413593"/>
              <a:gd name="connsiteY5" fmla="*/ 79375 h 1162050"/>
              <a:gd name="connsiteX6" fmla="*/ 177800 w 2413593"/>
              <a:gd name="connsiteY6" fmla="*/ 320675 h 1162050"/>
              <a:gd name="connsiteX7" fmla="*/ 6350 w 2413593"/>
              <a:gd name="connsiteY7" fmla="*/ 552450 h 1162050"/>
              <a:gd name="connsiteX8" fmla="*/ 0 w 2413593"/>
              <a:gd name="connsiteY8" fmla="*/ 790575 h 1162050"/>
              <a:gd name="connsiteX9" fmla="*/ 171450 w 2413593"/>
              <a:gd name="connsiteY9" fmla="*/ 1162050 h 1162050"/>
              <a:gd name="connsiteX0" fmla="*/ 171450 w 2413593"/>
              <a:gd name="connsiteY0" fmla="*/ 1162050 h 1162050"/>
              <a:gd name="connsiteX1" fmla="*/ 2076450 w 2413593"/>
              <a:gd name="connsiteY1" fmla="*/ 1162050 h 1162050"/>
              <a:gd name="connsiteX2" fmla="*/ 2209800 w 2413593"/>
              <a:gd name="connsiteY2" fmla="*/ 476250 h 1162050"/>
              <a:gd name="connsiteX3" fmla="*/ 1701800 w 2413593"/>
              <a:gd name="connsiteY3" fmla="*/ 0 h 1162050"/>
              <a:gd name="connsiteX4" fmla="*/ 1235075 w 2413593"/>
              <a:gd name="connsiteY4" fmla="*/ 63500 h 1162050"/>
              <a:gd name="connsiteX5" fmla="*/ 720725 w 2413593"/>
              <a:gd name="connsiteY5" fmla="*/ 79375 h 1162050"/>
              <a:gd name="connsiteX6" fmla="*/ 177800 w 2413593"/>
              <a:gd name="connsiteY6" fmla="*/ 320675 h 1162050"/>
              <a:gd name="connsiteX7" fmla="*/ 6350 w 2413593"/>
              <a:gd name="connsiteY7" fmla="*/ 552450 h 1162050"/>
              <a:gd name="connsiteX8" fmla="*/ 0 w 2413593"/>
              <a:gd name="connsiteY8" fmla="*/ 790575 h 1162050"/>
              <a:gd name="connsiteX9" fmla="*/ 171450 w 2413593"/>
              <a:gd name="connsiteY9" fmla="*/ 1162050 h 1162050"/>
              <a:gd name="connsiteX0" fmla="*/ 171450 w 2413593"/>
              <a:gd name="connsiteY0" fmla="*/ 1139825 h 1139825"/>
              <a:gd name="connsiteX1" fmla="*/ 2076450 w 2413593"/>
              <a:gd name="connsiteY1" fmla="*/ 1139825 h 1139825"/>
              <a:gd name="connsiteX2" fmla="*/ 2209800 w 2413593"/>
              <a:gd name="connsiteY2" fmla="*/ 454025 h 1139825"/>
              <a:gd name="connsiteX3" fmla="*/ 1704975 w 2413593"/>
              <a:gd name="connsiteY3" fmla="*/ 0 h 1139825"/>
              <a:gd name="connsiteX4" fmla="*/ 1235075 w 2413593"/>
              <a:gd name="connsiteY4" fmla="*/ 41275 h 1139825"/>
              <a:gd name="connsiteX5" fmla="*/ 720725 w 2413593"/>
              <a:gd name="connsiteY5" fmla="*/ 57150 h 1139825"/>
              <a:gd name="connsiteX6" fmla="*/ 177800 w 2413593"/>
              <a:gd name="connsiteY6" fmla="*/ 298450 h 1139825"/>
              <a:gd name="connsiteX7" fmla="*/ 6350 w 2413593"/>
              <a:gd name="connsiteY7" fmla="*/ 530225 h 1139825"/>
              <a:gd name="connsiteX8" fmla="*/ 0 w 2413593"/>
              <a:gd name="connsiteY8" fmla="*/ 768350 h 1139825"/>
              <a:gd name="connsiteX9" fmla="*/ 171450 w 2413593"/>
              <a:gd name="connsiteY9" fmla="*/ 1139825 h 1139825"/>
              <a:gd name="connsiteX0" fmla="*/ 171450 w 2413593"/>
              <a:gd name="connsiteY0" fmla="*/ 1261427 h 1261427"/>
              <a:gd name="connsiteX1" fmla="*/ 2076450 w 2413593"/>
              <a:gd name="connsiteY1" fmla="*/ 1261427 h 1261427"/>
              <a:gd name="connsiteX2" fmla="*/ 2209800 w 2413593"/>
              <a:gd name="connsiteY2" fmla="*/ 575627 h 1261427"/>
              <a:gd name="connsiteX3" fmla="*/ 1704975 w 2413593"/>
              <a:gd name="connsiteY3" fmla="*/ 121602 h 1261427"/>
              <a:gd name="connsiteX4" fmla="*/ 1235075 w 2413593"/>
              <a:gd name="connsiteY4" fmla="*/ 162877 h 1261427"/>
              <a:gd name="connsiteX5" fmla="*/ 720725 w 2413593"/>
              <a:gd name="connsiteY5" fmla="*/ 178752 h 1261427"/>
              <a:gd name="connsiteX6" fmla="*/ 177800 w 2413593"/>
              <a:gd name="connsiteY6" fmla="*/ 420052 h 1261427"/>
              <a:gd name="connsiteX7" fmla="*/ 6350 w 2413593"/>
              <a:gd name="connsiteY7" fmla="*/ 651827 h 1261427"/>
              <a:gd name="connsiteX8" fmla="*/ 0 w 2413593"/>
              <a:gd name="connsiteY8" fmla="*/ 889952 h 1261427"/>
              <a:gd name="connsiteX9" fmla="*/ 171450 w 2413593"/>
              <a:gd name="connsiteY9" fmla="*/ 1261427 h 1261427"/>
              <a:gd name="connsiteX0" fmla="*/ 171450 w 2413593"/>
              <a:gd name="connsiteY0" fmla="*/ 1261427 h 1261427"/>
              <a:gd name="connsiteX1" fmla="*/ 2076450 w 2413593"/>
              <a:gd name="connsiteY1" fmla="*/ 1261427 h 1261427"/>
              <a:gd name="connsiteX2" fmla="*/ 2209800 w 2413593"/>
              <a:gd name="connsiteY2" fmla="*/ 575627 h 1261427"/>
              <a:gd name="connsiteX3" fmla="*/ 1704975 w 2413593"/>
              <a:gd name="connsiteY3" fmla="*/ 121602 h 1261427"/>
              <a:gd name="connsiteX4" fmla="*/ 1235075 w 2413593"/>
              <a:gd name="connsiteY4" fmla="*/ 162877 h 1261427"/>
              <a:gd name="connsiteX5" fmla="*/ 720725 w 2413593"/>
              <a:gd name="connsiteY5" fmla="*/ 178752 h 1261427"/>
              <a:gd name="connsiteX6" fmla="*/ 177800 w 2413593"/>
              <a:gd name="connsiteY6" fmla="*/ 420052 h 1261427"/>
              <a:gd name="connsiteX7" fmla="*/ 6350 w 2413593"/>
              <a:gd name="connsiteY7" fmla="*/ 651827 h 1261427"/>
              <a:gd name="connsiteX8" fmla="*/ 0 w 2413593"/>
              <a:gd name="connsiteY8" fmla="*/ 889952 h 1261427"/>
              <a:gd name="connsiteX9" fmla="*/ 171450 w 2413593"/>
              <a:gd name="connsiteY9" fmla="*/ 1261427 h 1261427"/>
              <a:gd name="connsiteX0" fmla="*/ 171450 w 2413593"/>
              <a:gd name="connsiteY0" fmla="*/ 1261427 h 1261427"/>
              <a:gd name="connsiteX1" fmla="*/ 2076450 w 2413593"/>
              <a:gd name="connsiteY1" fmla="*/ 1261427 h 1261427"/>
              <a:gd name="connsiteX2" fmla="*/ 2209800 w 2413593"/>
              <a:gd name="connsiteY2" fmla="*/ 575627 h 1261427"/>
              <a:gd name="connsiteX3" fmla="*/ 1704975 w 2413593"/>
              <a:gd name="connsiteY3" fmla="*/ 121602 h 1261427"/>
              <a:gd name="connsiteX4" fmla="*/ 1235075 w 2413593"/>
              <a:gd name="connsiteY4" fmla="*/ 162877 h 1261427"/>
              <a:gd name="connsiteX5" fmla="*/ 720725 w 2413593"/>
              <a:gd name="connsiteY5" fmla="*/ 178752 h 1261427"/>
              <a:gd name="connsiteX6" fmla="*/ 177800 w 2413593"/>
              <a:gd name="connsiteY6" fmla="*/ 420052 h 1261427"/>
              <a:gd name="connsiteX7" fmla="*/ 6350 w 2413593"/>
              <a:gd name="connsiteY7" fmla="*/ 651827 h 1261427"/>
              <a:gd name="connsiteX8" fmla="*/ 0 w 2413593"/>
              <a:gd name="connsiteY8" fmla="*/ 889952 h 1261427"/>
              <a:gd name="connsiteX9" fmla="*/ 171450 w 2413593"/>
              <a:gd name="connsiteY9" fmla="*/ 1261427 h 1261427"/>
              <a:gd name="connsiteX0" fmla="*/ 171450 w 2413593"/>
              <a:gd name="connsiteY0" fmla="*/ 1261427 h 1261427"/>
              <a:gd name="connsiteX1" fmla="*/ 2076450 w 2413593"/>
              <a:gd name="connsiteY1" fmla="*/ 1261427 h 1261427"/>
              <a:gd name="connsiteX2" fmla="*/ 2209800 w 2413593"/>
              <a:gd name="connsiteY2" fmla="*/ 575627 h 1261427"/>
              <a:gd name="connsiteX3" fmla="*/ 1704975 w 2413593"/>
              <a:gd name="connsiteY3" fmla="*/ 121602 h 1261427"/>
              <a:gd name="connsiteX4" fmla="*/ 1235075 w 2413593"/>
              <a:gd name="connsiteY4" fmla="*/ 162877 h 1261427"/>
              <a:gd name="connsiteX5" fmla="*/ 720725 w 2413593"/>
              <a:gd name="connsiteY5" fmla="*/ 178752 h 1261427"/>
              <a:gd name="connsiteX6" fmla="*/ 177800 w 2413593"/>
              <a:gd name="connsiteY6" fmla="*/ 420052 h 1261427"/>
              <a:gd name="connsiteX7" fmla="*/ 6350 w 2413593"/>
              <a:gd name="connsiteY7" fmla="*/ 651827 h 1261427"/>
              <a:gd name="connsiteX8" fmla="*/ 0 w 2413593"/>
              <a:gd name="connsiteY8" fmla="*/ 889952 h 1261427"/>
              <a:gd name="connsiteX9" fmla="*/ 171450 w 2413593"/>
              <a:gd name="connsiteY9" fmla="*/ 1261427 h 1261427"/>
              <a:gd name="connsiteX0" fmla="*/ 171450 w 2413593"/>
              <a:gd name="connsiteY0" fmla="*/ 1261427 h 1261427"/>
              <a:gd name="connsiteX1" fmla="*/ 2076450 w 2413593"/>
              <a:gd name="connsiteY1" fmla="*/ 1261427 h 1261427"/>
              <a:gd name="connsiteX2" fmla="*/ 2209800 w 2413593"/>
              <a:gd name="connsiteY2" fmla="*/ 575627 h 1261427"/>
              <a:gd name="connsiteX3" fmla="*/ 1704975 w 2413593"/>
              <a:gd name="connsiteY3" fmla="*/ 121602 h 1261427"/>
              <a:gd name="connsiteX4" fmla="*/ 1235075 w 2413593"/>
              <a:gd name="connsiteY4" fmla="*/ 162877 h 1261427"/>
              <a:gd name="connsiteX5" fmla="*/ 720725 w 2413593"/>
              <a:gd name="connsiteY5" fmla="*/ 178752 h 1261427"/>
              <a:gd name="connsiteX6" fmla="*/ 177800 w 2413593"/>
              <a:gd name="connsiteY6" fmla="*/ 420052 h 1261427"/>
              <a:gd name="connsiteX7" fmla="*/ 6350 w 2413593"/>
              <a:gd name="connsiteY7" fmla="*/ 651827 h 1261427"/>
              <a:gd name="connsiteX8" fmla="*/ 0 w 2413593"/>
              <a:gd name="connsiteY8" fmla="*/ 889952 h 1261427"/>
              <a:gd name="connsiteX9" fmla="*/ 171450 w 2413593"/>
              <a:gd name="connsiteY9" fmla="*/ 1261427 h 1261427"/>
              <a:gd name="connsiteX0" fmla="*/ 171450 w 2413593"/>
              <a:gd name="connsiteY0" fmla="*/ 1319019 h 1319019"/>
              <a:gd name="connsiteX1" fmla="*/ 2076450 w 2413593"/>
              <a:gd name="connsiteY1" fmla="*/ 1319019 h 1319019"/>
              <a:gd name="connsiteX2" fmla="*/ 2209800 w 2413593"/>
              <a:gd name="connsiteY2" fmla="*/ 633219 h 1319019"/>
              <a:gd name="connsiteX3" fmla="*/ 1704975 w 2413593"/>
              <a:gd name="connsiteY3" fmla="*/ 179194 h 1319019"/>
              <a:gd name="connsiteX4" fmla="*/ 1235075 w 2413593"/>
              <a:gd name="connsiteY4" fmla="*/ 220469 h 1319019"/>
              <a:gd name="connsiteX5" fmla="*/ 720725 w 2413593"/>
              <a:gd name="connsiteY5" fmla="*/ 236344 h 1319019"/>
              <a:gd name="connsiteX6" fmla="*/ 177800 w 2413593"/>
              <a:gd name="connsiteY6" fmla="*/ 477644 h 1319019"/>
              <a:gd name="connsiteX7" fmla="*/ 6350 w 2413593"/>
              <a:gd name="connsiteY7" fmla="*/ 709419 h 1319019"/>
              <a:gd name="connsiteX8" fmla="*/ 0 w 2413593"/>
              <a:gd name="connsiteY8" fmla="*/ 947544 h 1319019"/>
              <a:gd name="connsiteX9" fmla="*/ 171450 w 2413593"/>
              <a:gd name="connsiteY9" fmla="*/ 1319019 h 1319019"/>
              <a:gd name="connsiteX0" fmla="*/ 171450 w 2413593"/>
              <a:gd name="connsiteY0" fmla="*/ 1319019 h 1319019"/>
              <a:gd name="connsiteX1" fmla="*/ 2076450 w 2413593"/>
              <a:gd name="connsiteY1" fmla="*/ 1319019 h 1319019"/>
              <a:gd name="connsiteX2" fmla="*/ 2209800 w 2413593"/>
              <a:gd name="connsiteY2" fmla="*/ 633219 h 1319019"/>
              <a:gd name="connsiteX3" fmla="*/ 1704975 w 2413593"/>
              <a:gd name="connsiteY3" fmla="*/ 179194 h 1319019"/>
              <a:gd name="connsiteX4" fmla="*/ 1235075 w 2413593"/>
              <a:gd name="connsiteY4" fmla="*/ 220469 h 1319019"/>
              <a:gd name="connsiteX5" fmla="*/ 720725 w 2413593"/>
              <a:gd name="connsiteY5" fmla="*/ 236344 h 1319019"/>
              <a:gd name="connsiteX6" fmla="*/ 177800 w 2413593"/>
              <a:gd name="connsiteY6" fmla="*/ 477644 h 1319019"/>
              <a:gd name="connsiteX7" fmla="*/ 6350 w 2413593"/>
              <a:gd name="connsiteY7" fmla="*/ 709419 h 1319019"/>
              <a:gd name="connsiteX8" fmla="*/ 0 w 2413593"/>
              <a:gd name="connsiteY8" fmla="*/ 947544 h 1319019"/>
              <a:gd name="connsiteX9" fmla="*/ 171450 w 2413593"/>
              <a:gd name="connsiteY9" fmla="*/ 1319019 h 1319019"/>
              <a:gd name="connsiteX0" fmla="*/ 171450 w 2413593"/>
              <a:gd name="connsiteY0" fmla="*/ 1319019 h 1319019"/>
              <a:gd name="connsiteX1" fmla="*/ 2076450 w 2413593"/>
              <a:gd name="connsiteY1" fmla="*/ 1319019 h 1319019"/>
              <a:gd name="connsiteX2" fmla="*/ 2209800 w 2413593"/>
              <a:gd name="connsiteY2" fmla="*/ 633219 h 1319019"/>
              <a:gd name="connsiteX3" fmla="*/ 1704975 w 2413593"/>
              <a:gd name="connsiteY3" fmla="*/ 179194 h 1319019"/>
              <a:gd name="connsiteX4" fmla="*/ 1235075 w 2413593"/>
              <a:gd name="connsiteY4" fmla="*/ 220469 h 1319019"/>
              <a:gd name="connsiteX5" fmla="*/ 720725 w 2413593"/>
              <a:gd name="connsiteY5" fmla="*/ 236344 h 1319019"/>
              <a:gd name="connsiteX6" fmla="*/ 177800 w 2413593"/>
              <a:gd name="connsiteY6" fmla="*/ 477644 h 1319019"/>
              <a:gd name="connsiteX7" fmla="*/ 6350 w 2413593"/>
              <a:gd name="connsiteY7" fmla="*/ 709419 h 1319019"/>
              <a:gd name="connsiteX8" fmla="*/ 0 w 2413593"/>
              <a:gd name="connsiteY8" fmla="*/ 947544 h 1319019"/>
              <a:gd name="connsiteX9" fmla="*/ 171450 w 2413593"/>
              <a:gd name="connsiteY9" fmla="*/ 1319019 h 1319019"/>
              <a:gd name="connsiteX0" fmla="*/ 171450 w 2413593"/>
              <a:gd name="connsiteY0" fmla="*/ 1319019 h 1319019"/>
              <a:gd name="connsiteX1" fmla="*/ 2076450 w 2413593"/>
              <a:gd name="connsiteY1" fmla="*/ 1319019 h 1319019"/>
              <a:gd name="connsiteX2" fmla="*/ 2209800 w 2413593"/>
              <a:gd name="connsiteY2" fmla="*/ 633219 h 1319019"/>
              <a:gd name="connsiteX3" fmla="*/ 1704975 w 2413593"/>
              <a:gd name="connsiteY3" fmla="*/ 179194 h 1319019"/>
              <a:gd name="connsiteX4" fmla="*/ 1235075 w 2413593"/>
              <a:gd name="connsiteY4" fmla="*/ 220469 h 1319019"/>
              <a:gd name="connsiteX5" fmla="*/ 720725 w 2413593"/>
              <a:gd name="connsiteY5" fmla="*/ 236344 h 1319019"/>
              <a:gd name="connsiteX6" fmla="*/ 177800 w 2413593"/>
              <a:gd name="connsiteY6" fmla="*/ 477644 h 1319019"/>
              <a:gd name="connsiteX7" fmla="*/ 6350 w 2413593"/>
              <a:gd name="connsiteY7" fmla="*/ 709419 h 1319019"/>
              <a:gd name="connsiteX8" fmla="*/ 0 w 2413593"/>
              <a:gd name="connsiteY8" fmla="*/ 947544 h 1319019"/>
              <a:gd name="connsiteX9" fmla="*/ 171450 w 2413593"/>
              <a:gd name="connsiteY9" fmla="*/ 1319019 h 1319019"/>
              <a:gd name="connsiteX0" fmla="*/ 222960 w 2465103"/>
              <a:gd name="connsiteY0" fmla="*/ 1319019 h 1319019"/>
              <a:gd name="connsiteX1" fmla="*/ 2127960 w 2465103"/>
              <a:gd name="connsiteY1" fmla="*/ 1319019 h 1319019"/>
              <a:gd name="connsiteX2" fmla="*/ 2261310 w 2465103"/>
              <a:gd name="connsiteY2" fmla="*/ 633219 h 1319019"/>
              <a:gd name="connsiteX3" fmla="*/ 1756485 w 2465103"/>
              <a:gd name="connsiteY3" fmla="*/ 179194 h 1319019"/>
              <a:gd name="connsiteX4" fmla="*/ 1286585 w 2465103"/>
              <a:gd name="connsiteY4" fmla="*/ 220469 h 1319019"/>
              <a:gd name="connsiteX5" fmla="*/ 772235 w 2465103"/>
              <a:gd name="connsiteY5" fmla="*/ 236344 h 1319019"/>
              <a:gd name="connsiteX6" fmla="*/ 229310 w 2465103"/>
              <a:gd name="connsiteY6" fmla="*/ 477644 h 1319019"/>
              <a:gd name="connsiteX7" fmla="*/ 57860 w 2465103"/>
              <a:gd name="connsiteY7" fmla="*/ 709419 h 1319019"/>
              <a:gd name="connsiteX8" fmla="*/ 51510 w 2465103"/>
              <a:gd name="connsiteY8" fmla="*/ 947544 h 1319019"/>
              <a:gd name="connsiteX9" fmla="*/ 222960 w 2465103"/>
              <a:gd name="connsiteY9" fmla="*/ 1319019 h 1319019"/>
              <a:gd name="connsiteX0" fmla="*/ 222960 w 2465103"/>
              <a:gd name="connsiteY0" fmla="*/ 1319019 h 1319019"/>
              <a:gd name="connsiteX1" fmla="*/ 2127960 w 2465103"/>
              <a:gd name="connsiteY1" fmla="*/ 1319019 h 1319019"/>
              <a:gd name="connsiteX2" fmla="*/ 2261310 w 2465103"/>
              <a:gd name="connsiteY2" fmla="*/ 633219 h 1319019"/>
              <a:gd name="connsiteX3" fmla="*/ 1756485 w 2465103"/>
              <a:gd name="connsiteY3" fmla="*/ 179194 h 1319019"/>
              <a:gd name="connsiteX4" fmla="*/ 1286585 w 2465103"/>
              <a:gd name="connsiteY4" fmla="*/ 220469 h 1319019"/>
              <a:gd name="connsiteX5" fmla="*/ 772235 w 2465103"/>
              <a:gd name="connsiteY5" fmla="*/ 236344 h 1319019"/>
              <a:gd name="connsiteX6" fmla="*/ 229310 w 2465103"/>
              <a:gd name="connsiteY6" fmla="*/ 477644 h 1319019"/>
              <a:gd name="connsiteX7" fmla="*/ 57860 w 2465103"/>
              <a:gd name="connsiteY7" fmla="*/ 709419 h 1319019"/>
              <a:gd name="connsiteX8" fmla="*/ 51510 w 2465103"/>
              <a:gd name="connsiteY8" fmla="*/ 947544 h 1319019"/>
              <a:gd name="connsiteX9" fmla="*/ 222960 w 2465103"/>
              <a:gd name="connsiteY9" fmla="*/ 1319019 h 1319019"/>
              <a:gd name="connsiteX0" fmla="*/ 226648 w 2468791"/>
              <a:gd name="connsiteY0" fmla="*/ 1319019 h 1319019"/>
              <a:gd name="connsiteX1" fmla="*/ 2131648 w 2468791"/>
              <a:gd name="connsiteY1" fmla="*/ 1319019 h 1319019"/>
              <a:gd name="connsiteX2" fmla="*/ 2264998 w 2468791"/>
              <a:gd name="connsiteY2" fmla="*/ 633219 h 1319019"/>
              <a:gd name="connsiteX3" fmla="*/ 1760173 w 2468791"/>
              <a:gd name="connsiteY3" fmla="*/ 179194 h 1319019"/>
              <a:gd name="connsiteX4" fmla="*/ 1290273 w 2468791"/>
              <a:gd name="connsiteY4" fmla="*/ 220469 h 1319019"/>
              <a:gd name="connsiteX5" fmla="*/ 775923 w 2468791"/>
              <a:gd name="connsiteY5" fmla="*/ 236344 h 1319019"/>
              <a:gd name="connsiteX6" fmla="*/ 232998 w 2468791"/>
              <a:gd name="connsiteY6" fmla="*/ 477644 h 1319019"/>
              <a:gd name="connsiteX7" fmla="*/ 61548 w 2468791"/>
              <a:gd name="connsiteY7" fmla="*/ 709419 h 1319019"/>
              <a:gd name="connsiteX8" fmla="*/ 55198 w 2468791"/>
              <a:gd name="connsiteY8" fmla="*/ 947544 h 1319019"/>
              <a:gd name="connsiteX9" fmla="*/ 226648 w 2468791"/>
              <a:gd name="connsiteY9" fmla="*/ 1319019 h 1319019"/>
              <a:gd name="connsiteX0" fmla="*/ 282836 w 2524979"/>
              <a:gd name="connsiteY0" fmla="*/ 1319019 h 1319019"/>
              <a:gd name="connsiteX1" fmla="*/ 2187836 w 2524979"/>
              <a:gd name="connsiteY1" fmla="*/ 1319019 h 1319019"/>
              <a:gd name="connsiteX2" fmla="*/ 2321186 w 2524979"/>
              <a:gd name="connsiteY2" fmla="*/ 633219 h 1319019"/>
              <a:gd name="connsiteX3" fmla="*/ 1816361 w 2524979"/>
              <a:gd name="connsiteY3" fmla="*/ 179194 h 1319019"/>
              <a:gd name="connsiteX4" fmla="*/ 1346461 w 2524979"/>
              <a:gd name="connsiteY4" fmla="*/ 220469 h 1319019"/>
              <a:gd name="connsiteX5" fmla="*/ 832111 w 2524979"/>
              <a:gd name="connsiteY5" fmla="*/ 236344 h 1319019"/>
              <a:gd name="connsiteX6" fmla="*/ 289186 w 2524979"/>
              <a:gd name="connsiteY6" fmla="*/ 477644 h 1319019"/>
              <a:gd name="connsiteX7" fmla="*/ 117736 w 2524979"/>
              <a:gd name="connsiteY7" fmla="*/ 709419 h 1319019"/>
              <a:gd name="connsiteX8" fmla="*/ 111386 w 2524979"/>
              <a:gd name="connsiteY8" fmla="*/ 947544 h 1319019"/>
              <a:gd name="connsiteX9" fmla="*/ 282836 w 2524979"/>
              <a:gd name="connsiteY9" fmla="*/ 1319019 h 1319019"/>
              <a:gd name="connsiteX0" fmla="*/ 336258 w 2578401"/>
              <a:gd name="connsiteY0" fmla="*/ 1319019 h 1319019"/>
              <a:gd name="connsiteX1" fmla="*/ 2241258 w 2578401"/>
              <a:gd name="connsiteY1" fmla="*/ 1319019 h 1319019"/>
              <a:gd name="connsiteX2" fmla="*/ 2374608 w 2578401"/>
              <a:gd name="connsiteY2" fmla="*/ 633219 h 1319019"/>
              <a:gd name="connsiteX3" fmla="*/ 1869783 w 2578401"/>
              <a:gd name="connsiteY3" fmla="*/ 179194 h 1319019"/>
              <a:gd name="connsiteX4" fmla="*/ 1399883 w 2578401"/>
              <a:gd name="connsiteY4" fmla="*/ 220469 h 1319019"/>
              <a:gd name="connsiteX5" fmla="*/ 885533 w 2578401"/>
              <a:gd name="connsiteY5" fmla="*/ 236344 h 1319019"/>
              <a:gd name="connsiteX6" fmla="*/ 342608 w 2578401"/>
              <a:gd name="connsiteY6" fmla="*/ 477644 h 1319019"/>
              <a:gd name="connsiteX7" fmla="*/ 171158 w 2578401"/>
              <a:gd name="connsiteY7" fmla="*/ 709419 h 1319019"/>
              <a:gd name="connsiteX8" fmla="*/ 164808 w 2578401"/>
              <a:gd name="connsiteY8" fmla="*/ 947544 h 1319019"/>
              <a:gd name="connsiteX9" fmla="*/ 336258 w 2578401"/>
              <a:gd name="connsiteY9" fmla="*/ 1319019 h 1319019"/>
              <a:gd name="connsiteX0" fmla="*/ 323711 w 2565854"/>
              <a:gd name="connsiteY0" fmla="*/ 1319019 h 1319019"/>
              <a:gd name="connsiteX1" fmla="*/ 2228711 w 2565854"/>
              <a:gd name="connsiteY1" fmla="*/ 1319019 h 1319019"/>
              <a:gd name="connsiteX2" fmla="*/ 2362061 w 2565854"/>
              <a:gd name="connsiteY2" fmla="*/ 633219 h 1319019"/>
              <a:gd name="connsiteX3" fmla="*/ 1857236 w 2565854"/>
              <a:gd name="connsiteY3" fmla="*/ 179194 h 1319019"/>
              <a:gd name="connsiteX4" fmla="*/ 1387336 w 2565854"/>
              <a:gd name="connsiteY4" fmla="*/ 220469 h 1319019"/>
              <a:gd name="connsiteX5" fmla="*/ 872986 w 2565854"/>
              <a:gd name="connsiteY5" fmla="*/ 236344 h 1319019"/>
              <a:gd name="connsiteX6" fmla="*/ 330061 w 2565854"/>
              <a:gd name="connsiteY6" fmla="*/ 477644 h 1319019"/>
              <a:gd name="connsiteX7" fmla="*/ 158611 w 2565854"/>
              <a:gd name="connsiteY7" fmla="*/ 709419 h 1319019"/>
              <a:gd name="connsiteX8" fmla="*/ 152261 w 2565854"/>
              <a:gd name="connsiteY8" fmla="*/ 947544 h 1319019"/>
              <a:gd name="connsiteX9" fmla="*/ 323711 w 2565854"/>
              <a:gd name="connsiteY9" fmla="*/ 1319019 h 1319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65854" h="1319019">
                <a:moveTo>
                  <a:pt x="323711" y="1319019"/>
                </a:moveTo>
                <a:lnTo>
                  <a:pt x="2228711" y="1319019"/>
                </a:lnTo>
                <a:cubicBezTo>
                  <a:pt x="2606536" y="1287269"/>
                  <a:pt x="2689086" y="814194"/>
                  <a:pt x="2362061" y="633219"/>
                </a:cubicBezTo>
                <a:cubicBezTo>
                  <a:pt x="2659453" y="331594"/>
                  <a:pt x="2283744" y="-176406"/>
                  <a:pt x="1857236" y="179194"/>
                </a:cubicBezTo>
                <a:cubicBezTo>
                  <a:pt x="1719653" y="50077"/>
                  <a:pt x="1540794" y="32086"/>
                  <a:pt x="1387336" y="220469"/>
                </a:cubicBezTo>
                <a:cubicBezTo>
                  <a:pt x="1247636" y="-148889"/>
                  <a:pt x="936486" y="8802"/>
                  <a:pt x="872986" y="236344"/>
                </a:cubicBezTo>
                <a:cubicBezTo>
                  <a:pt x="609461" y="94527"/>
                  <a:pt x="301486" y="241636"/>
                  <a:pt x="330061" y="477644"/>
                </a:cubicBezTo>
                <a:cubicBezTo>
                  <a:pt x="104636" y="466002"/>
                  <a:pt x="41136" y="613111"/>
                  <a:pt x="158611" y="709419"/>
                </a:cubicBezTo>
                <a:cubicBezTo>
                  <a:pt x="70769" y="788794"/>
                  <a:pt x="84528" y="880869"/>
                  <a:pt x="152261" y="947544"/>
                </a:cubicBezTo>
                <a:cubicBezTo>
                  <a:pt x="-127139" y="1033269"/>
                  <a:pt x="6211" y="1299969"/>
                  <a:pt x="323711" y="1319019"/>
                </a:cubicBezTo>
                <a:close/>
              </a:path>
            </a:pathLst>
          </a:cu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8199" name="Group 11"/>
          <p:cNvGrpSpPr>
            <a:grpSpLocks/>
          </p:cNvGrpSpPr>
          <p:nvPr/>
        </p:nvGrpSpPr>
        <p:grpSpPr bwMode="auto">
          <a:xfrm rot="21235960">
            <a:off x="4185664" y="2208853"/>
            <a:ext cx="369888" cy="690012"/>
            <a:chOff x="2057400" y="2332412"/>
            <a:chExt cx="324766" cy="568896"/>
          </a:xfrm>
        </p:grpSpPr>
        <p:sp>
          <p:nvSpPr>
            <p:cNvPr id="11" name="Oval 10"/>
            <p:cNvSpPr/>
            <p:nvPr/>
          </p:nvSpPr>
          <p:spPr>
            <a:xfrm>
              <a:off x="2057400" y="2743747"/>
              <a:ext cx="157505" cy="157561"/>
            </a:xfrm>
            <a:prstGeom prst="ellipse">
              <a:avLst/>
            </a:prstGeom>
            <a:ln w="28575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2214905" y="2562481"/>
              <a:ext cx="158898" cy="157561"/>
            </a:xfrm>
            <a:prstGeom prst="ellipse">
              <a:avLst/>
            </a:prstGeom>
            <a:ln w="28575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2224661" y="2332412"/>
              <a:ext cx="157505" cy="157562"/>
            </a:xfrm>
            <a:prstGeom prst="ellipse">
              <a:avLst/>
            </a:prstGeom>
            <a:ln w="28575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 rot="20219360">
            <a:off x="8548190" y="3237537"/>
            <a:ext cx="335349" cy="670699"/>
            <a:chOff x="2057400" y="2332412"/>
            <a:chExt cx="324766" cy="568896"/>
          </a:xfrm>
          <a:solidFill>
            <a:schemeClr val="accent3"/>
          </a:solidFill>
        </p:grpSpPr>
        <p:sp>
          <p:nvSpPr>
            <p:cNvPr id="64" name="Oval 63"/>
            <p:cNvSpPr/>
            <p:nvPr/>
          </p:nvSpPr>
          <p:spPr>
            <a:xfrm>
              <a:off x="2057400" y="2743200"/>
              <a:ext cx="158108" cy="158108"/>
            </a:xfrm>
            <a:prstGeom prst="ellipse">
              <a:avLst/>
            </a:prstGeom>
            <a:grpFill/>
            <a:ln w="28575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2215508" y="2562301"/>
              <a:ext cx="158108" cy="158108"/>
            </a:xfrm>
            <a:prstGeom prst="ellipse">
              <a:avLst/>
            </a:prstGeom>
            <a:grpFill/>
            <a:ln w="28575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2224058" y="2332412"/>
              <a:ext cx="158108" cy="158108"/>
            </a:xfrm>
            <a:prstGeom prst="ellipse">
              <a:avLst/>
            </a:prstGeom>
            <a:grpFill/>
            <a:ln w="28575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74" name="Group 73"/>
          <p:cNvGrpSpPr/>
          <p:nvPr/>
        </p:nvGrpSpPr>
        <p:grpSpPr>
          <a:xfrm rot="20620448">
            <a:off x="8309607" y="5637899"/>
            <a:ext cx="369802" cy="647785"/>
            <a:chOff x="2057400" y="2332412"/>
            <a:chExt cx="324766" cy="568896"/>
          </a:xfrm>
          <a:solidFill>
            <a:schemeClr val="tx2"/>
          </a:solidFill>
        </p:grpSpPr>
        <p:sp>
          <p:nvSpPr>
            <p:cNvPr id="79" name="Oval 78"/>
            <p:cNvSpPr/>
            <p:nvPr/>
          </p:nvSpPr>
          <p:spPr>
            <a:xfrm>
              <a:off x="2057400" y="2743200"/>
              <a:ext cx="158108" cy="158108"/>
            </a:xfrm>
            <a:prstGeom prst="ellipse">
              <a:avLst/>
            </a:prstGeom>
            <a:grpFill/>
            <a:ln w="28575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2215508" y="2562301"/>
              <a:ext cx="158108" cy="158108"/>
            </a:xfrm>
            <a:prstGeom prst="ellipse">
              <a:avLst/>
            </a:prstGeom>
            <a:grpFill/>
            <a:ln w="28575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>
              <a:off x="2224058" y="2332412"/>
              <a:ext cx="158108" cy="158108"/>
            </a:xfrm>
            <a:prstGeom prst="ellipse">
              <a:avLst/>
            </a:prstGeom>
            <a:grpFill/>
            <a:ln w="28575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86" name="Group 85"/>
          <p:cNvGrpSpPr/>
          <p:nvPr/>
        </p:nvGrpSpPr>
        <p:grpSpPr>
          <a:xfrm rot="21164505">
            <a:off x="4176330" y="4651340"/>
            <a:ext cx="472791" cy="647785"/>
            <a:chOff x="2057400" y="2332412"/>
            <a:chExt cx="324766" cy="568896"/>
          </a:xfrm>
          <a:solidFill>
            <a:schemeClr val="accent2"/>
          </a:solidFill>
        </p:grpSpPr>
        <p:sp>
          <p:nvSpPr>
            <p:cNvPr id="87" name="Oval 86"/>
            <p:cNvSpPr/>
            <p:nvPr/>
          </p:nvSpPr>
          <p:spPr>
            <a:xfrm>
              <a:off x="2057400" y="2743200"/>
              <a:ext cx="158108" cy="158108"/>
            </a:xfrm>
            <a:prstGeom prst="ellipse">
              <a:avLst/>
            </a:prstGeom>
            <a:grpFill/>
            <a:ln w="28575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>
              <a:off x="2215508" y="2562301"/>
              <a:ext cx="158108" cy="158108"/>
            </a:xfrm>
            <a:prstGeom prst="ellipse">
              <a:avLst/>
            </a:prstGeom>
            <a:grpFill/>
            <a:ln w="28575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>
              <a:off x="2224058" y="2332412"/>
              <a:ext cx="158108" cy="158108"/>
            </a:xfrm>
            <a:prstGeom prst="ellipse">
              <a:avLst/>
            </a:prstGeom>
            <a:grpFill/>
            <a:ln w="28575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8203" name="Rectangle 31"/>
          <p:cNvSpPr>
            <a:spLocks noChangeArrowheads="1"/>
          </p:cNvSpPr>
          <p:nvPr/>
        </p:nvSpPr>
        <p:spPr bwMode="auto">
          <a:xfrm>
            <a:off x="852912" y="1824319"/>
            <a:ext cx="35052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vi-VN" sz="2200" dirty="0" smtClean="0">
                <a:latin typeface="Times New Roman" pitchFamily="18" charset="0"/>
                <a:cs typeface="Times New Roman" pitchFamily="18" charset="0"/>
              </a:rPr>
              <a:t>ung cấp sự trợ giúp nhân tạo và tạm thời về thông khí và oxy hóa</a:t>
            </a:r>
            <a:endParaRPr lang="en-US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4" name="Rectangle 31"/>
          <p:cNvSpPr>
            <a:spLocks noChangeArrowheads="1"/>
          </p:cNvSpPr>
          <p:nvPr/>
        </p:nvSpPr>
        <p:spPr bwMode="auto">
          <a:xfrm>
            <a:off x="4953000" y="2536448"/>
            <a:ext cx="29718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vi-VN" sz="2200" dirty="0" smtClean="0">
                <a:latin typeface="Times New Roman" pitchFamily="18" charset="0"/>
                <a:cs typeface="Times New Roman" pitchFamily="18" charset="0"/>
              </a:rPr>
              <a:t>hủ động kiểm soát thông khí khi có nhu cấu như dùng thuốc mê để vô cảm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vi-VN" sz="2200" dirty="0" smtClean="0">
                <a:latin typeface="Times New Roman" pitchFamily="18" charset="0"/>
                <a:cs typeface="Times New Roman" pitchFamily="18" charset="0"/>
              </a:rPr>
              <a:t> thuốc an thần gây ngủ</a:t>
            </a:r>
            <a:endParaRPr lang="en-US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5" name="Rectangle 31"/>
          <p:cNvSpPr>
            <a:spLocks noChangeArrowheads="1"/>
          </p:cNvSpPr>
          <p:nvPr/>
        </p:nvSpPr>
        <p:spPr bwMode="auto">
          <a:xfrm>
            <a:off x="5029200" y="5262050"/>
            <a:ext cx="28194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vi-VN" sz="2200" dirty="0" smtClean="0"/>
              <a:t>Giúp làm giảm áp suất nội sọ trong điều trị tụt não do tăng áp nội sọ</a:t>
            </a:r>
            <a:r>
              <a:rPr lang="vi-VN" sz="2000" dirty="0" smtClean="0"/>
              <a:t>. </a:t>
            </a:r>
            <a:endParaRPr lang="en-US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6" name="Rectangle 31"/>
          <p:cNvSpPr>
            <a:spLocks noChangeArrowheads="1"/>
          </p:cNvSpPr>
          <p:nvPr/>
        </p:nvSpPr>
        <p:spPr bwMode="auto">
          <a:xfrm>
            <a:off x="928842" y="4393560"/>
            <a:ext cx="27432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vi-VN" sz="2200" dirty="0" smtClean="0"/>
              <a:t>Để làm thủ thuật</a:t>
            </a:r>
            <a:r>
              <a:rPr lang="en-US" sz="2200" dirty="0" smtClean="0"/>
              <a:t>:</a:t>
            </a:r>
            <a:r>
              <a:rPr lang="vi-VN" sz="2200" dirty="0" smtClean="0"/>
              <a:t>nội soi khí phế quản, hút rửa phế quản</a:t>
            </a:r>
            <a:r>
              <a:rPr lang="vi-VN" sz="2000" dirty="0" smtClean="0"/>
              <a:t>.</a:t>
            </a:r>
            <a:endParaRPr lang="en-US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322388" y="1295400"/>
            <a:ext cx="2822575" cy="1498600"/>
            <a:chOff x="1292225" y="1295400"/>
            <a:chExt cx="2822575" cy="1498600"/>
          </a:xfrm>
        </p:grpSpPr>
        <p:sp>
          <p:nvSpPr>
            <p:cNvPr id="4" name="Rectangle 3"/>
            <p:cNvSpPr/>
            <p:nvPr/>
          </p:nvSpPr>
          <p:spPr>
            <a:xfrm>
              <a:off x="1292225" y="1295400"/>
              <a:ext cx="2822575" cy="1498600"/>
            </a:xfrm>
            <a:prstGeom prst="rect">
              <a:avLst/>
            </a:prstGeom>
            <a:solidFill>
              <a:schemeClr val="bg1"/>
            </a:solidFill>
            <a:ln w="3175"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92225" y="1295400"/>
              <a:ext cx="2822575" cy="381000"/>
            </a:xfrm>
            <a:prstGeom prst="rect">
              <a:avLst/>
            </a:prstGeom>
            <a:solidFill>
              <a:schemeClr val="accent3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1292225" y="1739900"/>
              <a:ext cx="2822575" cy="0"/>
            </a:xfrm>
            <a:prstGeom prst="line">
              <a:avLst/>
            </a:prstGeom>
            <a:ln w="12700">
              <a:solidFill>
                <a:schemeClr val="accent3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4892675" y="1295400"/>
            <a:ext cx="2833688" cy="1498600"/>
            <a:chOff x="4862513" y="1295400"/>
            <a:chExt cx="2833687" cy="1498600"/>
          </a:xfrm>
        </p:grpSpPr>
        <p:sp>
          <p:nvSpPr>
            <p:cNvPr id="34" name="Rectangle 33"/>
            <p:cNvSpPr/>
            <p:nvPr/>
          </p:nvSpPr>
          <p:spPr>
            <a:xfrm>
              <a:off x="4873626" y="1295400"/>
              <a:ext cx="2822574" cy="1498600"/>
            </a:xfrm>
            <a:prstGeom prst="rect">
              <a:avLst/>
            </a:prstGeom>
            <a:solidFill>
              <a:schemeClr val="bg1"/>
            </a:solidFill>
            <a:ln w="3175"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873626" y="1295400"/>
              <a:ext cx="2822574" cy="381000"/>
            </a:xfrm>
            <a:prstGeom prst="rect">
              <a:avLst/>
            </a:prstGeom>
            <a:solidFill>
              <a:schemeClr val="accent1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77" name="Straight Connector 76"/>
            <p:cNvCxnSpPr/>
            <p:nvPr/>
          </p:nvCxnSpPr>
          <p:spPr>
            <a:xfrm>
              <a:off x="4862513" y="1739900"/>
              <a:ext cx="2822574" cy="0"/>
            </a:xfrm>
            <a:prstGeom prst="line">
              <a:avLst/>
            </a:prstGeom>
            <a:ln w="12700">
              <a:solidFill>
                <a:schemeClr val="accent3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1295400" y="3124200"/>
            <a:ext cx="2822575" cy="1498600"/>
            <a:chOff x="1292225" y="3124200"/>
            <a:chExt cx="2822575" cy="1498600"/>
          </a:xfrm>
        </p:grpSpPr>
        <p:sp>
          <p:nvSpPr>
            <p:cNvPr id="36" name="Rectangle 35"/>
            <p:cNvSpPr/>
            <p:nvPr/>
          </p:nvSpPr>
          <p:spPr>
            <a:xfrm>
              <a:off x="1292225" y="3124200"/>
              <a:ext cx="2822575" cy="1498600"/>
            </a:xfrm>
            <a:prstGeom prst="rect">
              <a:avLst/>
            </a:prstGeom>
            <a:solidFill>
              <a:schemeClr val="bg1"/>
            </a:solidFill>
            <a:ln w="3175"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292225" y="3124200"/>
              <a:ext cx="2822575" cy="381000"/>
            </a:xfrm>
            <a:prstGeom prst="rect">
              <a:avLst/>
            </a:prstGeom>
            <a:solidFill>
              <a:schemeClr val="tx2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78" name="Straight Connector 77"/>
            <p:cNvCxnSpPr/>
            <p:nvPr/>
          </p:nvCxnSpPr>
          <p:spPr>
            <a:xfrm>
              <a:off x="1292225" y="3568700"/>
              <a:ext cx="2822575" cy="0"/>
            </a:xfrm>
            <a:prstGeom prst="line">
              <a:avLst/>
            </a:prstGeom>
            <a:ln w="12700">
              <a:solidFill>
                <a:schemeClr val="tx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4892675" y="3124200"/>
            <a:ext cx="2833688" cy="1498600"/>
            <a:chOff x="4862513" y="3124200"/>
            <a:chExt cx="2833687" cy="1498600"/>
          </a:xfrm>
        </p:grpSpPr>
        <p:sp>
          <p:nvSpPr>
            <p:cNvPr id="38" name="Rectangle 37"/>
            <p:cNvSpPr/>
            <p:nvPr/>
          </p:nvSpPr>
          <p:spPr>
            <a:xfrm>
              <a:off x="4873626" y="3124200"/>
              <a:ext cx="2822574" cy="1498600"/>
            </a:xfrm>
            <a:prstGeom prst="rect">
              <a:avLst/>
            </a:prstGeom>
            <a:solidFill>
              <a:schemeClr val="bg1"/>
            </a:solidFill>
            <a:ln w="3175"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873626" y="3124200"/>
              <a:ext cx="2822574" cy="381000"/>
            </a:xfrm>
            <a:prstGeom prst="rect">
              <a:avLst/>
            </a:prstGeom>
            <a:solidFill>
              <a:schemeClr val="accent2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80" name="Straight Connector 79"/>
            <p:cNvCxnSpPr/>
            <p:nvPr/>
          </p:nvCxnSpPr>
          <p:spPr>
            <a:xfrm>
              <a:off x="4862513" y="3568700"/>
              <a:ext cx="2822574" cy="0"/>
            </a:xfrm>
            <a:prstGeom prst="line">
              <a:avLst/>
            </a:prstGeom>
            <a:ln w="12700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18"/>
          <p:cNvGrpSpPr>
            <a:grpSpLocks/>
          </p:cNvGrpSpPr>
          <p:nvPr/>
        </p:nvGrpSpPr>
        <p:grpSpPr bwMode="auto">
          <a:xfrm>
            <a:off x="1322388" y="4924425"/>
            <a:ext cx="2822575" cy="1498600"/>
            <a:chOff x="1292225" y="4923972"/>
            <a:chExt cx="2822575" cy="1498600"/>
          </a:xfrm>
        </p:grpSpPr>
        <p:sp>
          <p:nvSpPr>
            <p:cNvPr id="41" name="Rectangle 40"/>
            <p:cNvSpPr/>
            <p:nvPr/>
          </p:nvSpPr>
          <p:spPr>
            <a:xfrm>
              <a:off x="1292225" y="4923972"/>
              <a:ext cx="2822575" cy="1498600"/>
            </a:xfrm>
            <a:prstGeom prst="rect">
              <a:avLst/>
            </a:prstGeom>
            <a:solidFill>
              <a:schemeClr val="bg1"/>
            </a:solidFill>
            <a:ln w="3175"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292225" y="4923972"/>
              <a:ext cx="2822575" cy="381000"/>
            </a:xfrm>
            <a:prstGeom prst="rect">
              <a:avLst/>
            </a:prstGeom>
            <a:solidFill>
              <a:schemeClr val="accent4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81" name="Straight Connector 80"/>
            <p:cNvCxnSpPr/>
            <p:nvPr/>
          </p:nvCxnSpPr>
          <p:spPr>
            <a:xfrm>
              <a:off x="1292225" y="5384347"/>
              <a:ext cx="2822575" cy="0"/>
            </a:xfrm>
            <a:prstGeom prst="line">
              <a:avLst/>
            </a:prstGeom>
            <a:ln w="12700">
              <a:solidFill>
                <a:schemeClr val="accent4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17"/>
          <p:cNvGrpSpPr>
            <a:grpSpLocks/>
          </p:cNvGrpSpPr>
          <p:nvPr/>
        </p:nvGrpSpPr>
        <p:grpSpPr bwMode="auto">
          <a:xfrm>
            <a:off x="4892675" y="4924425"/>
            <a:ext cx="2833688" cy="1498600"/>
            <a:chOff x="4862513" y="4923972"/>
            <a:chExt cx="2833687" cy="1498600"/>
          </a:xfrm>
        </p:grpSpPr>
        <p:sp>
          <p:nvSpPr>
            <p:cNvPr id="45" name="Rectangle 44"/>
            <p:cNvSpPr/>
            <p:nvPr/>
          </p:nvSpPr>
          <p:spPr>
            <a:xfrm>
              <a:off x="4873626" y="4923972"/>
              <a:ext cx="2822574" cy="1498600"/>
            </a:xfrm>
            <a:prstGeom prst="rect">
              <a:avLst/>
            </a:prstGeom>
            <a:solidFill>
              <a:schemeClr val="bg1"/>
            </a:solidFill>
            <a:ln w="3175"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4873626" y="4923972"/>
              <a:ext cx="2822574" cy="381000"/>
            </a:xfrm>
            <a:prstGeom prst="rect">
              <a:avLst/>
            </a:prstGeom>
            <a:solidFill>
              <a:schemeClr val="accent5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83" name="Straight Connector 82"/>
            <p:cNvCxnSpPr/>
            <p:nvPr/>
          </p:nvCxnSpPr>
          <p:spPr>
            <a:xfrm>
              <a:off x="4862513" y="5384347"/>
              <a:ext cx="2822574" cy="0"/>
            </a:xfrm>
            <a:prstGeom prst="line">
              <a:avLst/>
            </a:prstGeom>
            <a:ln w="12700">
              <a:solidFill>
                <a:schemeClr val="accent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76" name="TextBox 4"/>
          <p:cNvSpPr txBox="1">
            <a:spLocks noChangeArrowheads="1"/>
          </p:cNvSpPr>
          <p:nvPr/>
        </p:nvSpPr>
        <p:spPr bwMode="auto">
          <a:xfrm>
            <a:off x="752475" y="304800"/>
            <a:ext cx="70199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4000" b="1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Chỉ</a:t>
            </a:r>
            <a:r>
              <a:rPr lang="en-US" sz="4000" b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Định</a:t>
            </a:r>
            <a:endParaRPr lang="en-US" sz="4000" b="1" dirty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1547813" y="1962150"/>
            <a:ext cx="660400" cy="504825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" fmla="*/ 169069 w 397669"/>
              <a:gd name="connsiteY0" fmla="*/ 176212 h 289079"/>
              <a:gd name="connsiteX1" fmla="*/ 73819 w 397669"/>
              <a:gd name="connsiteY1" fmla="*/ 97631 h 289079"/>
              <a:gd name="connsiteX2" fmla="*/ 0 w 397669"/>
              <a:gd name="connsiteY2" fmla="*/ 169068 h 289079"/>
              <a:gd name="connsiteX3" fmla="*/ 126206 w 397669"/>
              <a:gd name="connsiteY3" fmla="*/ 280987 h 289079"/>
              <a:gd name="connsiteX4" fmla="*/ 219075 w 397669"/>
              <a:gd name="connsiteY4" fmla="*/ 273843 h 289079"/>
              <a:gd name="connsiteX5" fmla="*/ 397669 w 397669"/>
              <a:gd name="connsiteY5" fmla="*/ 35718 h 289079"/>
              <a:gd name="connsiteX6" fmla="*/ 376237 w 397669"/>
              <a:gd name="connsiteY6" fmla="*/ 0 h 289079"/>
              <a:gd name="connsiteX7" fmla="*/ 169069 w 397669"/>
              <a:gd name="connsiteY7" fmla="*/ 176212 h 289079"/>
              <a:gd name="connsiteX0" fmla="*/ 169069 w 397669"/>
              <a:gd name="connsiteY0" fmla="*/ 176212 h 297100"/>
              <a:gd name="connsiteX1" fmla="*/ 73819 w 397669"/>
              <a:gd name="connsiteY1" fmla="*/ 97631 h 297100"/>
              <a:gd name="connsiteX2" fmla="*/ 0 w 397669"/>
              <a:gd name="connsiteY2" fmla="*/ 169068 h 297100"/>
              <a:gd name="connsiteX3" fmla="*/ 126206 w 397669"/>
              <a:gd name="connsiteY3" fmla="*/ 280987 h 297100"/>
              <a:gd name="connsiteX4" fmla="*/ 219075 w 397669"/>
              <a:gd name="connsiteY4" fmla="*/ 273843 h 297100"/>
              <a:gd name="connsiteX5" fmla="*/ 397669 w 397669"/>
              <a:gd name="connsiteY5" fmla="*/ 35718 h 297100"/>
              <a:gd name="connsiteX6" fmla="*/ 376237 w 397669"/>
              <a:gd name="connsiteY6" fmla="*/ 0 h 297100"/>
              <a:gd name="connsiteX7" fmla="*/ 169069 w 397669"/>
              <a:gd name="connsiteY7" fmla="*/ 176212 h 297100"/>
              <a:gd name="connsiteX0" fmla="*/ 177436 w 406036"/>
              <a:gd name="connsiteY0" fmla="*/ 176212 h 297100"/>
              <a:gd name="connsiteX1" fmla="*/ 82186 w 406036"/>
              <a:gd name="connsiteY1" fmla="*/ 97631 h 297100"/>
              <a:gd name="connsiteX2" fmla="*/ 8367 w 406036"/>
              <a:gd name="connsiteY2" fmla="*/ 169068 h 297100"/>
              <a:gd name="connsiteX3" fmla="*/ 134573 w 406036"/>
              <a:gd name="connsiteY3" fmla="*/ 280987 h 297100"/>
              <a:gd name="connsiteX4" fmla="*/ 227442 w 406036"/>
              <a:gd name="connsiteY4" fmla="*/ 273843 h 297100"/>
              <a:gd name="connsiteX5" fmla="*/ 406036 w 406036"/>
              <a:gd name="connsiteY5" fmla="*/ 35718 h 297100"/>
              <a:gd name="connsiteX6" fmla="*/ 384604 w 406036"/>
              <a:gd name="connsiteY6" fmla="*/ 0 h 297100"/>
              <a:gd name="connsiteX7" fmla="*/ 177436 w 406036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25397"/>
              <a:gd name="connsiteY0" fmla="*/ 176212 h 297100"/>
              <a:gd name="connsiteX1" fmla="*/ 84721 w 425397"/>
              <a:gd name="connsiteY1" fmla="*/ 97631 h 297100"/>
              <a:gd name="connsiteX2" fmla="*/ 10902 w 425397"/>
              <a:gd name="connsiteY2" fmla="*/ 169068 h 297100"/>
              <a:gd name="connsiteX3" fmla="*/ 137108 w 425397"/>
              <a:gd name="connsiteY3" fmla="*/ 280987 h 297100"/>
              <a:gd name="connsiteX4" fmla="*/ 229977 w 425397"/>
              <a:gd name="connsiteY4" fmla="*/ 273843 h 297100"/>
              <a:gd name="connsiteX5" fmla="*/ 408571 w 425397"/>
              <a:gd name="connsiteY5" fmla="*/ 35718 h 297100"/>
              <a:gd name="connsiteX6" fmla="*/ 387139 w 425397"/>
              <a:gd name="connsiteY6" fmla="*/ 0 h 297100"/>
              <a:gd name="connsiteX7" fmla="*/ 179971 w 425397"/>
              <a:gd name="connsiteY7" fmla="*/ 176212 h 297100"/>
              <a:gd name="connsiteX0" fmla="*/ 179971 w 445220"/>
              <a:gd name="connsiteY0" fmla="*/ 184370 h 305258"/>
              <a:gd name="connsiteX1" fmla="*/ 84721 w 445220"/>
              <a:gd name="connsiteY1" fmla="*/ 105789 h 305258"/>
              <a:gd name="connsiteX2" fmla="*/ 10902 w 445220"/>
              <a:gd name="connsiteY2" fmla="*/ 177226 h 305258"/>
              <a:gd name="connsiteX3" fmla="*/ 137108 w 445220"/>
              <a:gd name="connsiteY3" fmla="*/ 289145 h 305258"/>
              <a:gd name="connsiteX4" fmla="*/ 229977 w 445220"/>
              <a:gd name="connsiteY4" fmla="*/ 282001 h 305258"/>
              <a:gd name="connsiteX5" fmla="*/ 408571 w 445220"/>
              <a:gd name="connsiteY5" fmla="*/ 43876 h 305258"/>
              <a:gd name="connsiteX6" fmla="*/ 387139 w 445220"/>
              <a:gd name="connsiteY6" fmla="*/ 8158 h 305258"/>
              <a:gd name="connsiteX7" fmla="*/ 179971 w 445220"/>
              <a:gd name="connsiteY7" fmla="*/ 184370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5073650" y="1962150"/>
            <a:ext cx="661988" cy="504825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" fmla="*/ 169069 w 397669"/>
              <a:gd name="connsiteY0" fmla="*/ 176212 h 289079"/>
              <a:gd name="connsiteX1" fmla="*/ 73819 w 397669"/>
              <a:gd name="connsiteY1" fmla="*/ 97631 h 289079"/>
              <a:gd name="connsiteX2" fmla="*/ 0 w 397669"/>
              <a:gd name="connsiteY2" fmla="*/ 169068 h 289079"/>
              <a:gd name="connsiteX3" fmla="*/ 126206 w 397669"/>
              <a:gd name="connsiteY3" fmla="*/ 280987 h 289079"/>
              <a:gd name="connsiteX4" fmla="*/ 219075 w 397669"/>
              <a:gd name="connsiteY4" fmla="*/ 273843 h 289079"/>
              <a:gd name="connsiteX5" fmla="*/ 397669 w 397669"/>
              <a:gd name="connsiteY5" fmla="*/ 35718 h 289079"/>
              <a:gd name="connsiteX6" fmla="*/ 376237 w 397669"/>
              <a:gd name="connsiteY6" fmla="*/ 0 h 289079"/>
              <a:gd name="connsiteX7" fmla="*/ 169069 w 397669"/>
              <a:gd name="connsiteY7" fmla="*/ 176212 h 289079"/>
              <a:gd name="connsiteX0" fmla="*/ 169069 w 397669"/>
              <a:gd name="connsiteY0" fmla="*/ 176212 h 297100"/>
              <a:gd name="connsiteX1" fmla="*/ 73819 w 397669"/>
              <a:gd name="connsiteY1" fmla="*/ 97631 h 297100"/>
              <a:gd name="connsiteX2" fmla="*/ 0 w 397669"/>
              <a:gd name="connsiteY2" fmla="*/ 169068 h 297100"/>
              <a:gd name="connsiteX3" fmla="*/ 126206 w 397669"/>
              <a:gd name="connsiteY3" fmla="*/ 280987 h 297100"/>
              <a:gd name="connsiteX4" fmla="*/ 219075 w 397669"/>
              <a:gd name="connsiteY4" fmla="*/ 273843 h 297100"/>
              <a:gd name="connsiteX5" fmla="*/ 397669 w 397669"/>
              <a:gd name="connsiteY5" fmla="*/ 35718 h 297100"/>
              <a:gd name="connsiteX6" fmla="*/ 376237 w 397669"/>
              <a:gd name="connsiteY6" fmla="*/ 0 h 297100"/>
              <a:gd name="connsiteX7" fmla="*/ 169069 w 397669"/>
              <a:gd name="connsiteY7" fmla="*/ 176212 h 297100"/>
              <a:gd name="connsiteX0" fmla="*/ 177436 w 406036"/>
              <a:gd name="connsiteY0" fmla="*/ 176212 h 297100"/>
              <a:gd name="connsiteX1" fmla="*/ 82186 w 406036"/>
              <a:gd name="connsiteY1" fmla="*/ 97631 h 297100"/>
              <a:gd name="connsiteX2" fmla="*/ 8367 w 406036"/>
              <a:gd name="connsiteY2" fmla="*/ 169068 h 297100"/>
              <a:gd name="connsiteX3" fmla="*/ 134573 w 406036"/>
              <a:gd name="connsiteY3" fmla="*/ 280987 h 297100"/>
              <a:gd name="connsiteX4" fmla="*/ 227442 w 406036"/>
              <a:gd name="connsiteY4" fmla="*/ 273843 h 297100"/>
              <a:gd name="connsiteX5" fmla="*/ 406036 w 406036"/>
              <a:gd name="connsiteY5" fmla="*/ 35718 h 297100"/>
              <a:gd name="connsiteX6" fmla="*/ 384604 w 406036"/>
              <a:gd name="connsiteY6" fmla="*/ 0 h 297100"/>
              <a:gd name="connsiteX7" fmla="*/ 177436 w 406036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25397"/>
              <a:gd name="connsiteY0" fmla="*/ 176212 h 297100"/>
              <a:gd name="connsiteX1" fmla="*/ 84721 w 425397"/>
              <a:gd name="connsiteY1" fmla="*/ 97631 h 297100"/>
              <a:gd name="connsiteX2" fmla="*/ 10902 w 425397"/>
              <a:gd name="connsiteY2" fmla="*/ 169068 h 297100"/>
              <a:gd name="connsiteX3" fmla="*/ 137108 w 425397"/>
              <a:gd name="connsiteY3" fmla="*/ 280987 h 297100"/>
              <a:gd name="connsiteX4" fmla="*/ 229977 w 425397"/>
              <a:gd name="connsiteY4" fmla="*/ 273843 h 297100"/>
              <a:gd name="connsiteX5" fmla="*/ 408571 w 425397"/>
              <a:gd name="connsiteY5" fmla="*/ 35718 h 297100"/>
              <a:gd name="connsiteX6" fmla="*/ 387139 w 425397"/>
              <a:gd name="connsiteY6" fmla="*/ 0 h 297100"/>
              <a:gd name="connsiteX7" fmla="*/ 179971 w 425397"/>
              <a:gd name="connsiteY7" fmla="*/ 176212 h 297100"/>
              <a:gd name="connsiteX0" fmla="*/ 179971 w 445220"/>
              <a:gd name="connsiteY0" fmla="*/ 184370 h 305258"/>
              <a:gd name="connsiteX1" fmla="*/ 84721 w 445220"/>
              <a:gd name="connsiteY1" fmla="*/ 105789 h 305258"/>
              <a:gd name="connsiteX2" fmla="*/ 10902 w 445220"/>
              <a:gd name="connsiteY2" fmla="*/ 177226 h 305258"/>
              <a:gd name="connsiteX3" fmla="*/ 137108 w 445220"/>
              <a:gd name="connsiteY3" fmla="*/ 289145 h 305258"/>
              <a:gd name="connsiteX4" fmla="*/ 229977 w 445220"/>
              <a:gd name="connsiteY4" fmla="*/ 282001 h 305258"/>
              <a:gd name="connsiteX5" fmla="*/ 408571 w 445220"/>
              <a:gd name="connsiteY5" fmla="*/ 43876 h 305258"/>
              <a:gd name="connsiteX6" fmla="*/ 387139 w 445220"/>
              <a:gd name="connsiteY6" fmla="*/ 8158 h 305258"/>
              <a:gd name="connsiteX7" fmla="*/ 179971 w 445220"/>
              <a:gd name="connsiteY7" fmla="*/ 184370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1547813" y="3776663"/>
            <a:ext cx="660400" cy="504825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" fmla="*/ 169069 w 397669"/>
              <a:gd name="connsiteY0" fmla="*/ 176212 h 289079"/>
              <a:gd name="connsiteX1" fmla="*/ 73819 w 397669"/>
              <a:gd name="connsiteY1" fmla="*/ 97631 h 289079"/>
              <a:gd name="connsiteX2" fmla="*/ 0 w 397669"/>
              <a:gd name="connsiteY2" fmla="*/ 169068 h 289079"/>
              <a:gd name="connsiteX3" fmla="*/ 126206 w 397669"/>
              <a:gd name="connsiteY3" fmla="*/ 280987 h 289079"/>
              <a:gd name="connsiteX4" fmla="*/ 219075 w 397669"/>
              <a:gd name="connsiteY4" fmla="*/ 273843 h 289079"/>
              <a:gd name="connsiteX5" fmla="*/ 397669 w 397669"/>
              <a:gd name="connsiteY5" fmla="*/ 35718 h 289079"/>
              <a:gd name="connsiteX6" fmla="*/ 376237 w 397669"/>
              <a:gd name="connsiteY6" fmla="*/ 0 h 289079"/>
              <a:gd name="connsiteX7" fmla="*/ 169069 w 397669"/>
              <a:gd name="connsiteY7" fmla="*/ 176212 h 289079"/>
              <a:gd name="connsiteX0" fmla="*/ 169069 w 397669"/>
              <a:gd name="connsiteY0" fmla="*/ 176212 h 297100"/>
              <a:gd name="connsiteX1" fmla="*/ 73819 w 397669"/>
              <a:gd name="connsiteY1" fmla="*/ 97631 h 297100"/>
              <a:gd name="connsiteX2" fmla="*/ 0 w 397669"/>
              <a:gd name="connsiteY2" fmla="*/ 169068 h 297100"/>
              <a:gd name="connsiteX3" fmla="*/ 126206 w 397669"/>
              <a:gd name="connsiteY3" fmla="*/ 280987 h 297100"/>
              <a:gd name="connsiteX4" fmla="*/ 219075 w 397669"/>
              <a:gd name="connsiteY4" fmla="*/ 273843 h 297100"/>
              <a:gd name="connsiteX5" fmla="*/ 397669 w 397669"/>
              <a:gd name="connsiteY5" fmla="*/ 35718 h 297100"/>
              <a:gd name="connsiteX6" fmla="*/ 376237 w 397669"/>
              <a:gd name="connsiteY6" fmla="*/ 0 h 297100"/>
              <a:gd name="connsiteX7" fmla="*/ 169069 w 397669"/>
              <a:gd name="connsiteY7" fmla="*/ 176212 h 297100"/>
              <a:gd name="connsiteX0" fmla="*/ 177436 w 406036"/>
              <a:gd name="connsiteY0" fmla="*/ 176212 h 297100"/>
              <a:gd name="connsiteX1" fmla="*/ 82186 w 406036"/>
              <a:gd name="connsiteY1" fmla="*/ 97631 h 297100"/>
              <a:gd name="connsiteX2" fmla="*/ 8367 w 406036"/>
              <a:gd name="connsiteY2" fmla="*/ 169068 h 297100"/>
              <a:gd name="connsiteX3" fmla="*/ 134573 w 406036"/>
              <a:gd name="connsiteY3" fmla="*/ 280987 h 297100"/>
              <a:gd name="connsiteX4" fmla="*/ 227442 w 406036"/>
              <a:gd name="connsiteY4" fmla="*/ 273843 h 297100"/>
              <a:gd name="connsiteX5" fmla="*/ 406036 w 406036"/>
              <a:gd name="connsiteY5" fmla="*/ 35718 h 297100"/>
              <a:gd name="connsiteX6" fmla="*/ 384604 w 406036"/>
              <a:gd name="connsiteY6" fmla="*/ 0 h 297100"/>
              <a:gd name="connsiteX7" fmla="*/ 177436 w 406036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25397"/>
              <a:gd name="connsiteY0" fmla="*/ 176212 h 297100"/>
              <a:gd name="connsiteX1" fmla="*/ 84721 w 425397"/>
              <a:gd name="connsiteY1" fmla="*/ 97631 h 297100"/>
              <a:gd name="connsiteX2" fmla="*/ 10902 w 425397"/>
              <a:gd name="connsiteY2" fmla="*/ 169068 h 297100"/>
              <a:gd name="connsiteX3" fmla="*/ 137108 w 425397"/>
              <a:gd name="connsiteY3" fmla="*/ 280987 h 297100"/>
              <a:gd name="connsiteX4" fmla="*/ 229977 w 425397"/>
              <a:gd name="connsiteY4" fmla="*/ 273843 h 297100"/>
              <a:gd name="connsiteX5" fmla="*/ 408571 w 425397"/>
              <a:gd name="connsiteY5" fmla="*/ 35718 h 297100"/>
              <a:gd name="connsiteX6" fmla="*/ 387139 w 425397"/>
              <a:gd name="connsiteY6" fmla="*/ 0 h 297100"/>
              <a:gd name="connsiteX7" fmla="*/ 179971 w 425397"/>
              <a:gd name="connsiteY7" fmla="*/ 176212 h 297100"/>
              <a:gd name="connsiteX0" fmla="*/ 179971 w 445220"/>
              <a:gd name="connsiteY0" fmla="*/ 184370 h 305258"/>
              <a:gd name="connsiteX1" fmla="*/ 84721 w 445220"/>
              <a:gd name="connsiteY1" fmla="*/ 105789 h 305258"/>
              <a:gd name="connsiteX2" fmla="*/ 10902 w 445220"/>
              <a:gd name="connsiteY2" fmla="*/ 177226 h 305258"/>
              <a:gd name="connsiteX3" fmla="*/ 137108 w 445220"/>
              <a:gd name="connsiteY3" fmla="*/ 289145 h 305258"/>
              <a:gd name="connsiteX4" fmla="*/ 229977 w 445220"/>
              <a:gd name="connsiteY4" fmla="*/ 282001 h 305258"/>
              <a:gd name="connsiteX5" fmla="*/ 408571 w 445220"/>
              <a:gd name="connsiteY5" fmla="*/ 43876 h 305258"/>
              <a:gd name="connsiteX6" fmla="*/ 387139 w 445220"/>
              <a:gd name="connsiteY6" fmla="*/ 8158 h 305258"/>
              <a:gd name="connsiteX7" fmla="*/ 179971 w 445220"/>
              <a:gd name="connsiteY7" fmla="*/ 184370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chemeClr val="tx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5073650" y="3776663"/>
            <a:ext cx="661988" cy="504825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" fmla="*/ 169069 w 397669"/>
              <a:gd name="connsiteY0" fmla="*/ 176212 h 289079"/>
              <a:gd name="connsiteX1" fmla="*/ 73819 w 397669"/>
              <a:gd name="connsiteY1" fmla="*/ 97631 h 289079"/>
              <a:gd name="connsiteX2" fmla="*/ 0 w 397669"/>
              <a:gd name="connsiteY2" fmla="*/ 169068 h 289079"/>
              <a:gd name="connsiteX3" fmla="*/ 126206 w 397669"/>
              <a:gd name="connsiteY3" fmla="*/ 280987 h 289079"/>
              <a:gd name="connsiteX4" fmla="*/ 219075 w 397669"/>
              <a:gd name="connsiteY4" fmla="*/ 273843 h 289079"/>
              <a:gd name="connsiteX5" fmla="*/ 397669 w 397669"/>
              <a:gd name="connsiteY5" fmla="*/ 35718 h 289079"/>
              <a:gd name="connsiteX6" fmla="*/ 376237 w 397669"/>
              <a:gd name="connsiteY6" fmla="*/ 0 h 289079"/>
              <a:gd name="connsiteX7" fmla="*/ 169069 w 397669"/>
              <a:gd name="connsiteY7" fmla="*/ 176212 h 289079"/>
              <a:gd name="connsiteX0" fmla="*/ 169069 w 397669"/>
              <a:gd name="connsiteY0" fmla="*/ 176212 h 297100"/>
              <a:gd name="connsiteX1" fmla="*/ 73819 w 397669"/>
              <a:gd name="connsiteY1" fmla="*/ 97631 h 297100"/>
              <a:gd name="connsiteX2" fmla="*/ 0 w 397669"/>
              <a:gd name="connsiteY2" fmla="*/ 169068 h 297100"/>
              <a:gd name="connsiteX3" fmla="*/ 126206 w 397669"/>
              <a:gd name="connsiteY3" fmla="*/ 280987 h 297100"/>
              <a:gd name="connsiteX4" fmla="*/ 219075 w 397669"/>
              <a:gd name="connsiteY4" fmla="*/ 273843 h 297100"/>
              <a:gd name="connsiteX5" fmla="*/ 397669 w 397669"/>
              <a:gd name="connsiteY5" fmla="*/ 35718 h 297100"/>
              <a:gd name="connsiteX6" fmla="*/ 376237 w 397669"/>
              <a:gd name="connsiteY6" fmla="*/ 0 h 297100"/>
              <a:gd name="connsiteX7" fmla="*/ 169069 w 397669"/>
              <a:gd name="connsiteY7" fmla="*/ 176212 h 297100"/>
              <a:gd name="connsiteX0" fmla="*/ 177436 w 406036"/>
              <a:gd name="connsiteY0" fmla="*/ 176212 h 297100"/>
              <a:gd name="connsiteX1" fmla="*/ 82186 w 406036"/>
              <a:gd name="connsiteY1" fmla="*/ 97631 h 297100"/>
              <a:gd name="connsiteX2" fmla="*/ 8367 w 406036"/>
              <a:gd name="connsiteY2" fmla="*/ 169068 h 297100"/>
              <a:gd name="connsiteX3" fmla="*/ 134573 w 406036"/>
              <a:gd name="connsiteY3" fmla="*/ 280987 h 297100"/>
              <a:gd name="connsiteX4" fmla="*/ 227442 w 406036"/>
              <a:gd name="connsiteY4" fmla="*/ 273843 h 297100"/>
              <a:gd name="connsiteX5" fmla="*/ 406036 w 406036"/>
              <a:gd name="connsiteY5" fmla="*/ 35718 h 297100"/>
              <a:gd name="connsiteX6" fmla="*/ 384604 w 406036"/>
              <a:gd name="connsiteY6" fmla="*/ 0 h 297100"/>
              <a:gd name="connsiteX7" fmla="*/ 177436 w 406036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25397"/>
              <a:gd name="connsiteY0" fmla="*/ 176212 h 297100"/>
              <a:gd name="connsiteX1" fmla="*/ 84721 w 425397"/>
              <a:gd name="connsiteY1" fmla="*/ 97631 h 297100"/>
              <a:gd name="connsiteX2" fmla="*/ 10902 w 425397"/>
              <a:gd name="connsiteY2" fmla="*/ 169068 h 297100"/>
              <a:gd name="connsiteX3" fmla="*/ 137108 w 425397"/>
              <a:gd name="connsiteY3" fmla="*/ 280987 h 297100"/>
              <a:gd name="connsiteX4" fmla="*/ 229977 w 425397"/>
              <a:gd name="connsiteY4" fmla="*/ 273843 h 297100"/>
              <a:gd name="connsiteX5" fmla="*/ 408571 w 425397"/>
              <a:gd name="connsiteY5" fmla="*/ 35718 h 297100"/>
              <a:gd name="connsiteX6" fmla="*/ 387139 w 425397"/>
              <a:gd name="connsiteY6" fmla="*/ 0 h 297100"/>
              <a:gd name="connsiteX7" fmla="*/ 179971 w 425397"/>
              <a:gd name="connsiteY7" fmla="*/ 176212 h 297100"/>
              <a:gd name="connsiteX0" fmla="*/ 179971 w 445220"/>
              <a:gd name="connsiteY0" fmla="*/ 184370 h 305258"/>
              <a:gd name="connsiteX1" fmla="*/ 84721 w 445220"/>
              <a:gd name="connsiteY1" fmla="*/ 105789 h 305258"/>
              <a:gd name="connsiteX2" fmla="*/ 10902 w 445220"/>
              <a:gd name="connsiteY2" fmla="*/ 177226 h 305258"/>
              <a:gd name="connsiteX3" fmla="*/ 137108 w 445220"/>
              <a:gd name="connsiteY3" fmla="*/ 289145 h 305258"/>
              <a:gd name="connsiteX4" fmla="*/ 229977 w 445220"/>
              <a:gd name="connsiteY4" fmla="*/ 282001 h 305258"/>
              <a:gd name="connsiteX5" fmla="*/ 408571 w 445220"/>
              <a:gd name="connsiteY5" fmla="*/ 43876 h 305258"/>
              <a:gd name="connsiteX6" fmla="*/ 387139 w 445220"/>
              <a:gd name="connsiteY6" fmla="*/ 8158 h 305258"/>
              <a:gd name="connsiteX7" fmla="*/ 179971 w 445220"/>
              <a:gd name="connsiteY7" fmla="*/ 184370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1547813" y="5518150"/>
            <a:ext cx="660400" cy="504825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" fmla="*/ 169069 w 397669"/>
              <a:gd name="connsiteY0" fmla="*/ 176212 h 289079"/>
              <a:gd name="connsiteX1" fmla="*/ 73819 w 397669"/>
              <a:gd name="connsiteY1" fmla="*/ 97631 h 289079"/>
              <a:gd name="connsiteX2" fmla="*/ 0 w 397669"/>
              <a:gd name="connsiteY2" fmla="*/ 169068 h 289079"/>
              <a:gd name="connsiteX3" fmla="*/ 126206 w 397669"/>
              <a:gd name="connsiteY3" fmla="*/ 280987 h 289079"/>
              <a:gd name="connsiteX4" fmla="*/ 219075 w 397669"/>
              <a:gd name="connsiteY4" fmla="*/ 273843 h 289079"/>
              <a:gd name="connsiteX5" fmla="*/ 397669 w 397669"/>
              <a:gd name="connsiteY5" fmla="*/ 35718 h 289079"/>
              <a:gd name="connsiteX6" fmla="*/ 376237 w 397669"/>
              <a:gd name="connsiteY6" fmla="*/ 0 h 289079"/>
              <a:gd name="connsiteX7" fmla="*/ 169069 w 397669"/>
              <a:gd name="connsiteY7" fmla="*/ 176212 h 289079"/>
              <a:gd name="connsiteX0" fmla="*/ 169069 w 397669"/>
              <a:gd name="connsiteY0" fmla="*/ 176212 h 297100"/>
              <a:gd name="connsiteX1" fmla="*/ 73819 w 397669"/>
              <a:gd name="connsiteY1" fmla="*/ 97631 h 297100"/>
              <a:gd name="connsiteX2" fmla="*/ 0 w 397669"/>
              <a:gd name="connsiteY2" fmla="*/ 169068 h 297100"/>
              <a:gd name="connsiteX3" fmla="*/ 126206 w 397669"/>
              <a:gd name="connsiteY3" fmla="*/ 280987 h 297100"/>
              <a:gd name="connsiteX4" fmla="*/ 219075 w 397669"/>
              <a:gd name="connsiteY4" fmla="*/ 273843 h 297100"/>
              <a:gd name="connsiteX5" fmla="*/ 397669 w 397669"/>
              <a:gd name="connsiteY5" fmla="*/ 35718 h 297100"/>
              <a:gd name="connsiteX6" fmla="*/ 376237 w 397669"/>
              <a:gd name="connsiteY6" fmla="*/ 0 h 297100"/>
              <a:gd name="connsiteX7" fmla="*/ 169069 w 397669"/>
              <a:gd name="connsiteY7" fmla="*/ 176212 h 297100"/>
              <a:gd name="connsiteX0" fmla="*/ 177436 w 406036"/>
              <a:gd name="connsiteY0" fmla="*/ 176212 h 297100"/>
              <a:gd name="connsiteX1" fmla="*/ 82186 w 406036"/>
              <a:gd name="connsiteY1" fmla="*/ 97631 h 297100"/>
              <a:gd name="connsiteX2" fmla="*/ 8367 w 406036"/>
              <a:gd name="connsiteY2" fmla="*/ 169068 h 297100"/>
              <a:gd name="connsiteX3" fmla="*/ 134573 w 406036"/>
              <a:gd name="connsiteY3" fmla="*/ 280987 h 297100"/>
              <a:gd name="connsiteX4" fmla="*/ 227442 w 406036"/>
              <a:gd name="connsiteY4" fmla="*/ 273843 h 297100"/>
              <a:gd name="connsiteX5" fmla="*/ 406036 w 406036"/>
              <a:gd name="connsiteY5" fmla="*/ 35718 h 297100"/>
              <a:gd name="connsiteX6" fmla="*/ 384604 w 406036"/>
              <a:gd name="connsiteY6" fmla="*/ 0 h 297100"/>
              <a:gd name="connsiteX7" fmla="*/ 177436 w 406036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25397"/>
              <a:gd name="connsiteY0" fmla="*/ 176212 h 297100"/>
              <a:gd name="connsiteX1" fmla="*/ 84721 w 425397"/>
              <a:gd name="connsiteY1" fmla="*/ 97631 h 297100"/>
              <a:gd name="connsiteX2" fmla="*/ 10902 w 425397"/>
              <a:gd name="connsiteY2" fmla="*/ 169068 h 297100"/>
              <a:gd name="connsiteX3" fmla="*/ 137108 w 425397"/>
              <a:gd name="connsiteY3" fmla="*/ 280987 h 297100"/>
              <a:gd name="connsiteX4" fmla="*/ 229977 w 425397"/>
              <a:gd name="connsiteY4" fmla="*/ 273843 h 297100"/>
              <a:gd name="connsiteX5" fmla="*/ 408571 w 425397"/>
              <a:gd name="connsiteY5" fmla="*/ 35718 h 297100"/>
              <a:gd name="connsiteX6" fmla="*/ 387139 w 425397"/>
              <a:gd name="connsiteY6" fmla="*/ 0 h 297100"/>
              <a:gd name="connsiteX7" fmla="*/ 179971 w 425397"/>
              <a:gd name="connsiteY7" fmla="*/ 176212 h 297100"/>
              <a:gd name="connsiteX0" fmla="*/ 179971 w 445220"/>
              <a:gd name="connsiteY0" fmla="*/ 184370 h 305258"/>
              <a:gd name="connsiteX1" fmla="*/ 84721 w 445220"/>
              <a:gd name="connsiteY1" fmla="*/ 105789 h 305258"/>
              <a:gd name="connsiteX2" fmla="*/ 10902 w 445220"/>
              <a:gd name="connsiteY2" fmla="*/ 177226 h 305258"/>
              <a:gd name="connsiteX3" fmla="*/ 137108 w 445220"/>
              <a:gd name="connsiteY3" fmla="*/ 289145 h 305258"/>
              <a:gd name="connsiteX4" fmla="*/ 229977 w 445220"/>
              <a:gd name="connsiteY4" fmla="*/ 282001 h 305258"/>
              <a:gd name="connsiteX5" fmla="*/ 408571 w 445220"/>
              <a:gd name="connsiteY5" fmla="*/ 43876 h 305258"/>
              <a:gd name="connsiteX6" fmla="*/ 387139 w 445220"/>
              <a:gd name="connsiteY6" fmla="*/ 8158 h 305258"/>
              <a:gd name="connsiteX7" fmla="*/ 179971 w 445220"/>
              <a:gd name="connsiteY7" fmla="*/ 184370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chemeClr val="accent4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5073650" y="5518150"/>
            <a:ext cx="661988" cy="504825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" fmla="*/ 169069 w 397669"/>
              <a:gd name="connsiteY0" fmla="*/ 176212 h 289079"/>
              <a:gd name="connsiteX1" fmla="*/ 73819 w 397669"/>
              <a:gd name="connsiteY1" fmla="*/ 97631 h 289079"/>
              <a:gd name="connsiteX2" fmla="*/ 0 w 397669"/>
              <a:gd name="connsiteY2" fmla="*/ 169068 h 289079"/>
              <a:gd name="connsiteX3" fmla="*/ 126206 w 397669"/>
              <a:gd name="connsiteY3" fmla="*/ 280987 h 289079"/>
              <a:gd name="connsiteX4" fmla="*/ 219075 w 397669"/>
              <a:gd name="connsiteY4" fmla="*/ 273843 h 289079"/>
              <a:gd name="connsiteX5" fmla="*/ 397669 w 397669"/>
              <a:gd name="connsiteY5" fmla="*/ 35718 h 289079"/>
              <a:gd name="connsiteX6" fmla="*/ 376237 w 397669"/>
              <a:gd name="connsiteY6" fmla="*/ 0 h 289079"/>
              <a:gd name="connsiteX7" fmla="*/ 169069 w 397669"/>
              <a:gd name="connsiteY7" fmla="*/ 176212 h 289079"/>
              <a:gd name="connsiteX0" fmla="*/ 169069 w 397669"/>
              <a:gd name="connsiteY0" fmla="*/ 176212 h 297100"/>
              <a:gd name="connsiteX1" fmla="*/ 73819 w 397669"/>
              <a:gd name="connsiteY1" fmla="*/ 97631 h 297100"/>
              <a:gd name="connsiteX2" fmla="*/ 0 w 397669"/>
              <a:gd name="connsiteY2" fmla="*/ 169068 h 297100"/>
              <a:gd name="connsiteX3" fmla="*/ 126206 w 397669"/>
              <a:gd name="connsiteY3" fmla="*/ 280987 h 297100"/>
              <a:gd name="connsiteX4" fmla="*/ 219075 w 397669"/>
              <a:gd name="connsiteY4" fmla="*/ 273843 h 297100"/>
              <a:gd name="connsiteX5" fmla="*/ 397669 w 397669"/>
              <a:gd name="connsiteY5" fmla="*/ 35718 h 297100"/>
              <a:gd name="connsiteX6" fmla="*/ 376237 w 397669"/>
              <a:gd name="connsiteY6" fmla="*/ 0 h 297100"/>
              <a:gd name="connsiteX7" fmla="*/ 169069 w 397669"/>
              <a:gd name="connsiteY7" fmla="*/ 176212 h 297100"/>
              <a:gd name="connsiteX0" fmla="*/ 177436 w 406036"/>
              <a:gd name="connsiteY0" fmla="*/ 176212 h 297100"/>
              <a:gd name="connsiteX1" fmla="*/ 82186 w 406036"/>
              <a:gd name="connsiteY1" fmla="*/ 97631 h 297100"/>
              <a:gd name="connsiteX2" fmla="*/ 8367 w 406036"/>
              <a:gd name="connsiteY2" fmla="*/ 169068 h 297100"/>
              <a:gd name="connsiteX3" fmla="*/ 134573 w 406036"/>
              <a:gd name="connsiteY3" fmla="*/ 280987 h 297100"/>
              <a:gd name="connsiteX4" fmla="*/ 227442 w 406036"/>
              <a:gd name="connsiteY4" fmla="*/ 273843 h 297100"/>
              <a:gd name="connsiteX5" fmla="*/ 406036 w 406036"/>
              <a:gd name="connsiteY5" fmla="*/ 35718 h 297100"/>
              <a:gd name="connsiteX6" fmla="*/ 384604 w 406036"/>
              <a:gd name="connsiteY6" fmla="*/ 0 h 297100"/>
              <a:gd name="connsiteX7" fmla="*/ 177436 w 406036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25397"/>
              <a:gd name="connsiteY0" fmla="*/ 176212 h 297100"/>
              <a:gd name="connsiteX1" fmla="*/ 84721 w 425397"/>
              <a:gd name="connsiteY1" fmla="*/ 97631 h 297100"/>
              <a:gd name="connsiteX2" fmla="*/ 10902 w 425397"/>
              <a:gd name="connsiteY2" fmla="*/ 169068 h 297100"/>
              <a:gd name="connsiteX3" fmla="*/ 137108 w 425397"/>
              <a:gd name="connsiteY3" fmla="*/ 280987 h 297100"/>
              <a:gd name="connsiteX4" fmla="*/ 229977 w 425397"/>
              <a:gd name="connsiteY4" fmla="*/ 273843 h 297100"/>
              <a:gd name="connsiteX5" fmla="*/ 408571 w 425397"/>
              <a:gd name="connsiteY5" fmla="*/ 35718 h 297100"/>
              <a:gd name="connsiteX6" fmla="*/ 387139 w 425397"/>
              <a:gd name="connsiteY6" fmla="*/ 0 h 297100"/>
              <a:gd name="connsiteX7" fmla="*/ 179971 w 425397"/>
              <a:gd name="connsiteY7" fmla="*/ 176212 h 297100"/>
              <a:gd name="connsiteX0" fmla="*/ 179971 w 445220"/>
              <a:gd name="connsiteY0" fmla="*/ 184370 h 305258"/>
              <a:gd name="connsiteX1" fmla="*/ 84721 w 445220"/>
              <a:gd name="connsiteY1" fmla="*/ 105789 h 305258"/>
              <a:gd name="connsiteX2" fmla="*/ 10902 w 445220"/>
              <a:gd name="connsiteY2" fmla="*/ 177226 h 305258"/>
              <a:gd name="connsiteX3" fmla="*/ 137108 w 445220"/>
              <a:gd name="connsiteY3" fmla="*/ 289145 h 305258"/>
              <a:gd name="connsiteX4" fmla="*/ 229977 w 445220"/>
              <a:gd name="connsiteY4" fmla="*/ 282001 h 305258"/>
              <a:gd name="connsiteX5" fmla="*/ 408571 w 445220"/>
              <a:gd name="connsiteY5" fmla="*/ 43876 h 305258"/>
              <a:gd name="connsiteX6" fmla="*/ 387139 w 445220"/>
              <a:gd name="connsiteY6" fmla="*/ 8158 h 305258"/>
              <a:gd name="connsiteX7" fmla="*/ 179971 w 445220"/>
              <a:gd name="connsiteY7" fmla="*/ 184370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chemeClr val="accent5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2209800" y="1796535"/>
            <a:ext cx="1828799" cy="76944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Cơn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ngừng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thở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2286000" y="3870811"/>
            <a:ext cx="1752599" cy="43088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Hỗ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trợ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hấp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1981200" y="5334000"/>
            <a:ext cx="2209800" cy="101566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soát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mê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ALNS)</a:t>
            </a:r>
            <a:endParaRPr lang="en-US" sz="2000" dirty="0" smtClean="0"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5867401" y="1872735"/>
            <a:ext cx="1752600" cy="76944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5638800" y="3581400"/>
            <a:ext cx="2057400" cy="132343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Ổn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ngực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chống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xẹp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phổi</a:t>
            </a:r>
            <a:endParaRPr lang="en-US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5715000" y="5410201"/>
            <a:ext cx="1981200" cy="101566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Hậu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phẫu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hoàn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91" name="Rectangle 71"/>
          <p:cNvSpPr>
            <a:spLocks noChangeArrowheads="1"/>
          </p:cNvSpPr>
          <p:nvPr/>
        </p:nvSpPr>
        <p:spPr bwMode="auto">
          <a:xfrm>
            <a:off x="1817688" y="4945063"/>
            <a:ext cx="18303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en-US" sz="16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193" name="Rectangle 74"/>
          <p:cNvSpPr>
            <a:spLocks noChangeArrowheads="1"/>
          </p:cNvSpPr>
          <p:nvPr/>
        </p:nvSpPr>
        <p:spPr bwMode="auto">
          <a:xfrm>
            <a:off x="5399088" y="3144838"/>
            <a:ext cx="18303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en-US" sz="1600" b="1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4"/>
          <p:cNvSpPr txBox="1">
            <a:spLocks noChangeArrowheads="1"/>
          </p:cNvSpPr>
          <p:nvPr/>
        </p:nvSpPr>
        <p:spPr bwMode="auto">
          <a:xfrm>
            <a:off x="752474" y="304800"/>
            <a:ext cx="65627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4000" b="1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Chống</a:t>
            </a:r>
            <a:r>
              <a:rPr lang="en-US" sz="4000" b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Chỉ</a:t>
            </a:r>
            <a:r>
              <a:rPr lang="en-US" sz="4000" b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Định</a:t>
            </a:r>
            <a:endParaRPr lang="en-US" sz="4000" b="1" dirty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9228" name="Rectangle 36"/>
          <p:cNvSpPr>
            <a:spLocks noChangeArrowheads="1"/>
          </p:cNvSpPr>
          <p:nvPr/>
        </p:nvSpPr>
        <p:spPr bwMode="auto">
          <a:xfrm>
            <a:off x="3890963" y="1792288"/>
            <a:ext cx="12588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vi-VN" sz="1600" dirty="0">
                <a:solidFill>
                  <a:schemeClr val="bg1"/>
                </a:solidFill>
                <a:latin typeface="Arial" charset="0"/>
              </a:rPr>
              <a:t>Văn bản của bạn.</a:t>
            </a:r>
            <a:endParaRPr lang="en-US" sz="16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230" name="Rectangle 38"/>
          <p:cNvSpPr>
            <a:spLocks noChangeArrowheads="1"/>
          </p:cNvSpPr>
          <p:nvPr/>
        </p:nvSpPr>
        <p:spPr bwMode="auto">
          <a:xfrm>
            <a:off x="5316538" y="4495800"/>
            <a:ext cx="12588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vi-VN" sz="1600" dirty="0">
                <a:solidFill>
                  <a:schemeClr val="bg1"/>
                </a:solidFill>
                <a:latin typeface="Arial" charset="0"/>
              </a:rPr>
              <a:t>Văn bản của bạn.</a:t>
            </a:r>
            <a:endParaRPr lang="en-US" sz="16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232" name="Rectangle 40"/>
          <p:cNvSpPr>
            <a:spLocks noChangeArrowheads="1"/>
          </p:cNvSpPr>
          <p:nvPr/>
        </p:nvSpPr>
        <p:spPr bwMode="auto">
          <a:xfrm>
            <a:off x="2374900" y="4506913"/>
            <a:ext cx="12588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vi-VN" sz="1600">
                <a:solidFill>
                  <a:schemeClr val="bg1"/>
                </a:solidFill>
                <a:latin typeface="Arial" charset="0"/>
              </a:rPr>
              <a:t>Văn bản của bạn.</a:t>
            </a:r>
            <a:endParaRPr lang="en-US" sz="1600">
              <a:solidFill>
                <a:schemeClr val="bg1"/>
              </a:solidFill>
              <a:latin typeface="Arial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304800" y="1251203"/>
            <a:ext cx="7696200" cy="5301995"/>
            <a:chOff x="1995488" y="2444750"/>
            <a:chExt cx="4927600" cy="4102101"/>
          </a:xfrm>
        </p:grpSpPr>
        <p:grpSp>
          <p:nvGrpSpPr>
            <p:cNvPr id="18" name="Group 17"/>
            <p:cNvGrpSpPr/>
            <p:nvPr/>
          </p:nvGrpSpPr>
          <p:grpSpPr>
            <a:xfrm>
              <a:off x="3712682" y="3948113"/>
              <a:ext cx="1624493" cy="2598738"/>
              <a:chOff x="3712682" y="3948113"/>
              <a:chExt cx="1624493" cy="2598738"/>
            </a:xfrm>
          </p:grpSpPr>
          <p:sp>
            <p:nvSpPr>
              <p:cNvPr id="29" name="Freeform 28"/>
              <p:cNvSpPr/>
              <p:nvPr/>
            </p:nvSpPr>
            <p:spPr>
              <a:xfrm rot="151980" flipH="1" flipV="1">
                <a:off x="3746500" y="3948113"/>
                <a:ext cx="1590675" cy="2598738"/>
              </a:xfrm>
              <a:custGeom>
                <a:avLst/>
                <a:gdLst>
                  <a:gd name="connsiteX0" fmla="*/ 590550 w 1276350"/>
                  <a:gd name="connsiteY0" fmla="*/ 2349500 h 2349500"/>
                  <a:gd name="connsiteX1" fmla="*/ 406400 w 1276350"/>
                  <a:gd name="connsiteY1" fmla="*/ 1358900 h 2349500"/>
                  <a:gd name="connsiteX2" fmla="*/ 0 w 1276350"/>
                  <a:gd name="connsiteY2" fmla="*/ 958850 h 2349500"/>
                  <a:gd name="connsiteX3" fmla="*/ 12700 w 1276350"/>
                  <a:gd name="connsiteY3" fmla="*/ 50800 h 2349500"/>
                  <a:gd name="connsiteX4" fmla="*/ 1130300 w 1276350"/>
                  <a:gd name="connsiteY4" fmla="*/ 0 h 2349500"/>
                  <a:gd name="connsiteX5" fmla="*/ 1276350 w 1276350"/>
                  <a:gd name="connsiteY5" fmla="*/ 1073150 h 2349500"/>
                  <a:gd name="connsiteX6" fmla="*/ 590550 w 1276350"/>
                  <a:gd name="connsiteY6" fmla="*/ 2349500 h 2349500"/>
                  <a:gd name="connsiteX0" fmla="*/ 590550 w 1276350"/>
                  <a:gd name="connsiteY0" fmla="*/ 2349500 h 2349500"/>
                  <a:gd name="connsiteX1" fmla="*/ 394494 w 1276350"/>
                  <a:gd name="connsiteY1" fmla="*/ 1397000 h 2349500"/>
                  <a:gd name="connsiteX2" fmla="*/ 0 w 1276350"/>
                  <a:gd name="connsiteY2" fmla="*/ 958850 h 2349500"/>
                  <a:gd name="connsiteX3" fmla="*/ 12700 w 1276350"/>
                  <a:gd name="connsiteY3" fmla="*/ 50800 h 2349500"/>
                  <a:gd name="connsiteX4" fmla="*/ 1130300 w 1276350"/>
                  <a:gd name="connsiteY4" fmla="*/ 0 h 2349500"/>
                  <a:gd name="connsiteX5" fmla="*/ 1276350 w 1276350"/>
                  <a:gd name="connsiteY5" fmla="*/ 1073150 h 2349500"/>
                  <a:gd name="connsiteX6" fmla="*/ 590550 w 1276350"/>
                  <a:gd name="connsiteY6" fmla="*/ 2349500 h 2349500"/>
                  <a:gd name="connsiteX0" fmla="*/ 673893 w 1359693"/>
                  <a:gd name="connsiteY0" fmla="*/ 2349500 h 2349500"/>
                  <a:gd name="connsiteX1" fmla="*/ 477837 w 1359693"/>
                  <a:gd name="connsiteY1" fmla="*/ 1397000 h 2349500"/>
                  <a:gd name="connsiteX2" fmla="*/ 0 w 1359693"/>
                  <a:gd name="connsiteY2" fmla="*/ 908844 h 2349500"/>
                  <a:gd name="connsiteX3" fmla="*/ 96043 w 1359693"/>
                  <a:gd name="connsiteY3" fmla="*/ 50800 h 2349500"/>
                  <a:gd name="connsiteX4" fmla="*/ 1213643 w 1359693"/>
                  <a:gd name="connsiteY4" fmla="*/ 0 h 2349500"/>
                  <a:gd name="connsiteX5" fmla="*/ 1359693 w 1359693"/>
                  <a:gd name="connsiteY5" fmla="*/ 1073150 h 2349500"/>
                  <a:gd name="connsiteX6" fmla="*/ 673893 w 1359693"/>
                  <a:gd name="connsiteY6" fmla="*/ 2349500 h 2349500"/>
                  <a:gd name="connsiteX0" fmla="*/ 673893 w 1359693"/>
                  <a:gd name="connsiteY0" fmla="*/ 2349500 h 2349500"/>
                  <a:gd name="connsiteX1" fmla="*/ 477837 w 1359693"/>
                  <a:gd name="connsiteY1" fmla="*/ 1397000 h 2349500"/>
                  <a:gd name="connsiteX2" fmla="*/ 0 w 1359693"/>
                  <a:gd name="connsiteY2" fmla="*/ 908844 h 2349500"/>
                  <a:gd name="connsiteX3" fmla="*/ 96043 w 1359693"/>
                  <a:gd name="connsiteY3" fmla="*/ 50800 h 2349500"/>
                  <a:gd name="connsiteX4" fmla="*/ 1213643 w 1359693"/>
                  <a:gd name="connsiteY4" fmla="*/ 0 h 2349500"/>
                  <a:gd name="connsiteX5" fmla="*/ 1359693 w 1359693"/>
                  <a:gd name="connsiteY5" fmla="*/ 1073150 h 2349500"/>
                  <a:gd name="connsiteX6" fmla="*/ 673893 w 1359693"/>
                  <a:gd name="connsiteY6" fmla="*/ 2349500 h 2349500"/>
                  <a:gd name="connsiteX0" fmla="*/ 673893 w 1359693"/>
                  <a:gd name="connsiteY0" fmla="*/ 2349500 h 2349500"/>
                  <a:gd name="connsiteX1" fmla="*/ 477837 w 1359693"/>
                  <a:gd name="connsiteY1" fmla="*/ 1397000 h 2349500"/>
                  <a:gd name="connsiteX2" fmla="*/ 0 w 1359693"/>
                  <a:gd name="connsiteY2" fmla="*/ 908844 h 2349500"/>
                  <a:gd name="connsiteX3" fmla="*/ 96043 w 1359693"/>
                  <a:gd name="connsiteY3" fmla="*/ 50800 h 2349500"/>
                  <a:gd name="connsiteX4" fmla="*/ 1213643 w 1359693"/>
                  <a:gd name="connsiteY4" fmla="*/ 0 h 2349500"/>
                  <a:gd name="connsiteX5" fmla="*/ 1359693 w 1359693"/>
                  <a:gd name="connsiteY5" fmla="*/ 1073150 h 2349500"/>
                  <a:gd name="connsiteX6" fmla="*/ 673893 w 1359693"/>
                  <a:gd name="connsiteY6" fmla="*/ 2349500 h 2349500"/>
                  <a:gd name="connsiteX0" fmla="*/ 673893 w 1359693"/>
                  <a:gd name="connsiteY0" fmla="*/ 2349500 h 2349500"/>
                  <a:gd name="connsiteX1" fmla="*/ 477837 w 1359693"/>
                  <a:gd name="connsiteY1" fmla="*/ 1397000 h 2349500"/>
                  <a:gd name="connsiteX2" fmla="*/ 0 w 1359693"/>
                  <a:gd name="connsiteY2" fmla="*/ 908844 h 2349500"/>
                  <a:gd name="connsiteX3" fmla="*/ 96043 w 1359693"/>
                  <a:gd name="connsiteY3" fmla="*/ 50800 h 2349500"/>
                  <a:gd name="connsiteX4" fmla="*/ 1213643 w 1359693"/>
                  <a:gd name="connsiteY4" fmla="*/ 0 h 2349500"/>
                  <a:gd name="connsiteX5" fmla="*/ 1359693 w 1359693"/>
                  <a:gd name="connsiteY5" fmla="*/ 1073150 h 2349500"/>
                  <a:gd name="connsiteX6" fmla="*/ 673893 w 1359693"/>
                  <a:gd name="connsiteY6" fmla="*/ 2349500 h 2349500"/>
                  <a:gd name="connsiteX0" fmla="*/ 685800 w 1359693"/>
                  <a:gd name="connsiteY0" fmla="*/ 2356644 h 2356644"/>
                  <a:gd name="connsiteX1" fmla="*/ 477837 w 1359693"/>
                  <a:gd name="connsiteY1" fmla="*/ 1397000 h 2356644"/>
                  <a:gd name="connsiteX2" fmla="*/ 0 w 1359693"/>
                  <a:gd name="connsiteY2" fmla="*/ 908844 h 2356644"/>
                  <a:gd name="connsiteX3" fmla="*/ 96043 w 1359693"/>
                  <a:gd name="connsiteY3" fmla="*/ 50800 h 2356644"/>
                  <a:gd name="connsiteX4" fmla="*/ 1213643 w 1359693"/>
                  <a:gd name="connsiteY4" fmla="*/ 0 h 2356644"/>
                  <a:gd name="connsiteX5" fmla="*/ 1359693 w 1359693"/>
                  <a:gd name="connsiteY5" fmla="*/ 1073150 h 2356644"/>
                  <a:gd name="connsiteX6" fmla="*/ 685800 w 1359693"/>
                  <a:gd name="connsiteY6" fmla="*/ 2356644 h 2356644"/>
                  <a:gd name="connsiteX0" fmla="*/ 685800 w 1359693"/>
                  <a:gd name="connsiteY0" fmla="*/ 2356644 h 2356644"/>
                  <a:gd name="connsiteX1" fmla="*/ 477837 w 1359693"/>
                  <a:gd name="connsiteY1" fmla="*/ 1397000 h 2356644"/>
                  <a:gd name="connsiteX2" fmla="*/ 0 w 1359693"/>
                  <a:gd name="connsiteY2" fmla="*/ 908844 h 2356644"/>
                  <a:gd name="connsiteX3" fmla="*/ 96043 w 1359693"/>
                  <a:gd name="connsiteY3" fmla="*/ 50800 h 2356644"/>
                  <a:gd name="connsiteX4" fmla="*/ 1213643 w 1359693"/>
                  <a:gd name="connsiteY4" fmla="*/ 0 h 2356644"/>
                  <a:gd name="connsiteX5" fmla="*/ 1359693 w 1359693"/>
                  <a:gd name="connsiteY5" fmla="*/ 1073150 h 2356644"/>
                  <a:gd name="connsiteX6" fmla="*/ 685800 w 1359693"/>
                  <a:gd name="connsiteY6" fmla="*/ 2356644 h 2356644"/>
                  <a:gd name="connsiteX0" fmla="*/ 685800 w 1359693"/>
                  <a:gd name="connsiteY0" fmla="*/ 2356644 h 2356644"/>
                  <a:gd name="connsiteX1" fmla="*/ 477837 w 1359693"/>
                  <a:gd name="connsiteY1" fmla="*/ 1397000 h 2356644"/>
                  <a:gd name="connsiteX2" fmla="*/ 0 w 1359693"/>
                  <a:gd name="connsiteY2" fmla="*/ 908844 h 2356644"/>
                  <a:gd name="connsiteX3" fmla="*/ 96043 w 1359693"/>
                  <a:gd name="connsiteY3" fmla="*/ 50800 h 2356644"/>
                  <a:gd name="connsiteX4" fmla="*/ 1213643 w 1359693"/>
                  <a:gd name="connsiteY4" fmla="*/ 0 h 2356644"/>
                  <a:gd name="connsiteX5" fmla="*/ 1359693 w 1359693"/>
                  <a:gd name="connsiteY5" fmla="*/ 1073150 h 2356644"/>
                  <a:gd name="connsiteX6" fmla="*/ 685800 w 1359693"/>
                  <a:gd name="connsiteY6" fmla="*/ 2356644 h 2356644"/>
                  <a:gd name="connsiteX0" fmla="*/ 685800 w 1359693"/>
                  <a:gd name="connsiteY0" fmla="*/ 2356644 h 2356644"/>
                  <a:gd name="connsiteX1" fmla="*/ 477837 w 1359693"/>
                  <a:gd name="connsiteY1" fmla="*/ 1397000 h 2356644"/>
                  <a:gd name="connsiteX2" fmla="*/ 0 w 1359693"/>
                  <a:gd name="connsiteY2" fmla="*/ 908844 h 2356644"/>
                  <a:gd name="connsiteX3" fmla="*/ 96043 w 1359693"/>
                  <a:gd name="connsiteY3" fmla="*/ 50800 h 2356644"/>
                  <a:gd name="connsiteX4" fmla="*/ 1213643 w 1359693"/>
                  <a:gd name="connsiteY4" fmla="*/ 0 h 2356644"/>
                  <a:gd name="connsiteX5" fmla="*/ 1359693 w 1359693"/>
                  <a:gd name="connsiteY5" fmla="*/ 1073150 h 2356644"/>
                  <a:gd name="connsiteX6" fmla="*/ 685800 w 1359693"/>
                  <a:gd name="connsiteY6" fmla="*/ 2356644 h 2356644"/>
                  <a:gd name="connsiteX0" fmla="*/ 685800 w 1404066"/>
                  <a:gd name="connsiteY0" fmla="*/ 2356644 h 2356644"/>
                  <a:gd name="connsiteX1" fmla="*/ 477837 w 1404066"/>
                  <a:gd name="connsiteY1" fmla="*/ 1397000 h 2356644"/>
                  <a:gd name="connsiteX2" fmla="*/ 0 w 1404066"/>
                  <a:gd name="connsiteY2" fmla="*/ 908844 h 2356644"/>
                  <a:gd name="connsiteX3" fmla="*/ 96043 w 1404066"/>
                  <a:gd name="connsiteY3" fmla="*/ 50800 h 2356644"/>
                  <a:gd name="connsiteX4" fmla="*/ 1213643 w 1404066"/>
                  <a:gd name="connsiteY4" fmla="*/ 0 h 2356644"/>
                  <a:gd name="connsiteX5" fmla="*/ 1359693 w 1404066"/>
                  <a:gd name="connsiteY5" fmla="*/ 1073150 h 2356644"/>
                  <a:gd name="connsiteX6" fmla="*/ 685800 w 1404066"/>
                  <a:gd name="connsiteY6" fmla="*/ 2356644 h 2356644"/>
                  <a:gd name="connsiteX0" fmla="*/ 685800 w 1444658"/>
                  <a:gd name="connsiteY0" fmla="*/ 2356644 h 2356644"/>
                  <a:gd name="connsiteX1" fmla="*/ 477837 w 1444658"/>
                  <a:gd name="connsiteY1" fmla="*/ 1397000 h 2356644"/>
                  <a:gd name="connsiteX2" fmla="*/ 0 w 1444658"/>
                  <a:gd name="connsiteY2" fmla="*/ 908844 h 2356644"/>
                  <a:gd name="connsiteX3" fmla="*/ 96043 w 1444658"/>
                  <a:gd name="connsiteY3" fmla="*/ 50800 h 2356644"/>
                  <a:gd name="connsiteX4" fmla="*/ 1213643 w 1444658"/>
                  <a:gd name="connsiteY4" fmla="*/ 0 h 2356644"/>
                  <a:gd name="connsiteX5" fmla="*/ 1359693 w 1444658"/>
                  <a:gd name="connsiteY5" fmla="*/ 1073150 h 2356644"/>
                  <a:gd name="connsiteX6" fmla="*/ 685800 w 1444658"/>
                  <a:gd name="connsiteY6" fmla="*/ 2356644 h 2356644"/>
                  <a:gd name="connsiteX0" fmla="*/ 685800 w 1458167"/>
                  <a:gd name="connsiteY0" fmla="*/ 2356644 h 2356644"/>
                  <a:gd name="connsiteX1" fmla="*/ 477837 w 1458167"/>
                  <a:gd name="connsiteY1" fmla="*/ 1397000 h 2356644"/>
                  <a:gd name="connsiteX2" fmla="*/ 0 w 1458167"/>
                  <a:gd name="connsiteY2" fmla="*/ 908844 h 2356644"/>
                  <a:gd name="connsiteX3" fmla="*/ 96043 w 1458167"/>
                  <a:gd name="connsiteY3" fmla="*/ 50800 h 2356644"/>
                  <a:gd name="connsiteX4" fmla="*/ 1213643 w 1458167"/>
                  <a:gd name="connsiteY4" fmla="*/ 0 h 2356644"/>
                  <a:gd name="connsiteX5" fmla="*/ 1359693 w 1458167"/>
                  <a:gd name="connsiteY5" fmla="*/ 1073150 h 2356644"/>
                  <a:gd name="connsiteX6" fmla="*/ 685800 w 1458167"/>
                  <a:gd name="connsiteY6" fmla="*/ 2356644 h 2356644"/>
                  <a:gd name="connsiteX0" fmla="*/ 685800 w 1458167"/>
                  <a:gd name="connsiteY0" fmla="*/ 2484291 h 2484291"/>
                  <a:gd name="connsiteX1" fmla="*/ 477837 w 1458167"/>
                  <a:gd name="connsiteY1" fmla="*/ 1524647 h 2484291"/>
                  <a:gd name="connsiteX2" fmla="*/ 0 w 1458167"/>
                  <a:gd name="connsiteY2" fmla="*/ 1036491 h 2484291"/>
                  <a:gd name="connsiteX3" fmla="*/ 96043 w 1458167"/>
                  <a:gd name="connsiteY3" fmla="*/ 178447 h 2484291"/>
                  <a:gd name="connsiteX4" fmla="*/ 1213643 w 1458167"/>
                  <a:gd name="connsiteY4" fmla="*/ 127647 h 2484291"/>
                  <a:gd name="connsiteX5" fmla="*/ 1359693 w 1458167"/>
                  <a:gd name="connsiteY5" fmla="*/ 1200797 h 2484291"/>
                  <a:gd name="connsiteX6" fmla="*/ 685800 w 1458167"/>
                  <a:gd name="connsiteY6" fmla="*/ 2484291 h 2484291"/>
                  <a:gd name="connsiteX0" fmla="*/ 685800 w 1458167"/>
                  <a:gd name="connsiteY0" fmla="*/ 2484832 h 2484832"/>
                  <a:gd name="connsiteX1" fmla="*/ 477837 w 1458167"/>
                  <a:gd name="connsiteY1" fmla="*/ 1525188 h 2484832"/>
                  <a:gd name="connsiteX2" fmla="*/ 0 w 1458167"/>
                  <a:gd name="connsiteY2" fmla="*/ 1037032 h 2484832"/>
                  <a:gd name="connsiteX3" fmla="*/ 76993 w 1458167"/>
                  <a:gd name="connsiteY3" fmla="*/ 176607 h 2484832"/>
                  <a:gd name="connsiteX4" fmla="*/ 1213643 w 1458167"/>
                  <a:gd name="connsiteY4" fmla="*/ 128188 h 2484832"/>
                  <a:gd name="connsiteX5" fmla="*/ 1359693 w 1458167"/>
                  <a:gd name="connsiteY5" fmla="*/ 1201338 h 2484832"/>
                  <a:gd name="connsiteX6" fmla="*/ 685800 w 1458167"/>
                  <a:gd name="connsiteY6" fmla="*/ 2484832 h 2484832"/>
                  <a:gd name="connsiteX0" fmla="*/ 685800 w 1458167"/>
                  <a:gd name="connsiteY0" fmla="*/ 2598539 h 2598539"/>
                  <a:gd name="connsiteX1" fmla="*/ 477837 w 1458167"/>
                  <a:gd name="connsiteY1" fmla="*/ 1638895 h 2598539"/>
                  <a:gd name="connsiteX2" fmla="*/ 0 w 1458167"/>
                  <a:gd name="connsiteY2" fmla="*/ 1150739 h 2598539"/>
                  <a:gd name="connsiteX3" fmla="*/ 76993 w 1458167"/>
                  <a:gd name="connsiteY3" fmla="*/ 290314 h 2598539"/>
                  <a:gd name="connsiteX4" fmla="*/ 1213643 w 1458167"/>
                  <a:gd name="connsiteY4" fmla="*/ 241895 h 2598539"/>
                  <a:gd name="connsiteX5" fmla="*/ 1359693 w 1458167"/>
                  <a:gd name="connsiteY5" fmla="*/ 1315045 h 2598539"/>
                  <a:gd name="connsiteX6" fmla="*/ 685800 w 1458167"/>
                  <a:gd name="connsiteY6" fmla="*/ 2598539 h 2598539"/>
                  <a:gd name="connsiteX0" fmla="*/ 761202 w 1533569"/>
                  <a:gd name="connsiteY0" fmla="*/ 2598539 h 2598539"/>
                  <a:gd name="connsiteX1" fmla="*/ 553239 w 1533569"/>
                  <a:gd name="connsiteY1" fmla="*/ 1638895 h 2598539"/>
                  <a:gd name="connsiteX2" fmla="*/ 75402 w 1533569"/>
                  <a:gd name="connsiteY2" fmla="*/ 1150739 h 2598539"/>
                  <a:gd name="connsiteX3" fmla="*/ 152395 w 1533569"/>
                  <a:gd name="connsiteY3" fmla="*/ 290314 h 2598539"/>
                  <a:gd name="connsiteX4" fmla="*/ 1289045 w 1533569"/>
                  <a:gd name="connsiteY4" fmla="*/ 241895 h 2598539"/>
                  <a:gd name="connsiteX5" fmla="*/ 1435095 w 1533569"/>
                  <a:gd name="connsiteY5" fmla="*/ 1315045 h 2598539"/>
                  <a:gd name="connsiteX6" fmla="*/ 761202 w 1533569"/>
                  <a:gd name="connsiteY6" fmla="*/ 2598539 h 2598539"/>
                  <a:gd name="connsiteX0" fmla="*/ 825046 w 1597413"/>
                  <a:gd name="connsiteY0" fmla="*/ 2598539 h 2598539"/>
                  <a:gd name="connsiteX1" fmla="*/ 617083 w 1597413"/>
                  <a:gd name="connsiteY1" fmla="*/ 1638895 h 2598539"/>
                  <a:gd name="connsiteX2" fmla="*/ 139246 w 1597413"/>
                  <a:gd name="connsiteY2" fmla="*/ 1150739 h 2598539"/>
                  <a:gd name="connsiteX3" fmla="*/ 216239 w 1597413"/>
                  <a:gd name="connsiteY3" fmla="*/ 290314 h 2598539"/>
                  <a:gd name="connsiteX4" fmla="*/ 1352889 w 1597413"/>
                  <a:gd name="connsiteY4" fmla="*/ 241895 h 2598539"/>
                  <a:gd name="connsiteX5" fmla="*/ 1498939 w 1597413"/>
                  <a:gd name="connsiteY5" fmla="*/ 1315045 h 2598539"/>
                  <a:gd name="connsiteX6" fmla="*/ 825046 w 1597413"/>
                  <a:gd name="connsiteY6" fmla="*/ 2598539 h 2598539"/>
                  <a:gd name="connsiteX0" fmla="*/ 818095 w 1590462"/>
                  <a:gd name="connsiteY0" fmla="*/ 2598539 h 2598539"/>
                  <a:gd name="connsiteX1" fmla="*/ 610132 w 1590462"/>
                  <a:gd name="connsiteY1" fmla="*/ 1638895 h 2598539"/>
                  <a:gd name="connsiteX2" fmla="*/ 132295 w 1590462"/>
                  <a:gd name="connsiteY2" fmla="*/ 1150739 h 2598539"/>
                  <a:gd name="connsiteX3" fmla="*/ 209288 w 1590462"/>
                  <a:gd name="connsiteY3" fmla="*/ 290314 h 2598539"/>
                  <a:gd name="connsiteX4" fmla="*/ 1345938 w 1590462"/>
                  <a:gd name="connsiteY4" fmla="*/ 241895 h 2598539"/>
                  <a:gd name="connsiteX5" fmla="*/ 1491988 w 1590462"/>
                  <a:gd name="connsiteY5" fmla="*/ 1315045 h 2598539"/>
                  <a:gd name="connsiteX6" fmla="*/ 818095 w 1590462"/>
                  <a:gd name="connsiteY6" fmla="*/ 2598539 h 25985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590462" h="2598539">
                    <a:moveTo>
                      <a:pt x="818095" y="2598539"/>
                    </a:moveTo>
                    <a:cubicBezTo>
                      <a:pt x="771793" y="2281039"/>
                      <a:pt x="789784" y="1984970"/>
                      <a:pt x="610132" y="1638895"/>
                    </a:cubicBezTo>
                    <a:cubicBezTo>
                      <a:pt x="484191" y="1469032"/>
                      <a:pt x="324911" y="1322983"/>
                      <a:pt x="132295" y="1150739"/>
                    </a:cubicBezTo>
                    <a:cubicBezTo>
                      <a:pt x="-34922" y="997281"/>
                      <a:pt x="-78313" y="672372"/>
                      <a:pt x="209288" y="290314"/>
                    </a:cubicBezTo>
                    <a:cubicBezTo>
                      <a:pt x="560390" y="-112382"/>
                      <a:pt x="1037699" y="-65022"/>
                      <a:pt x="1345938" y="241895"/>
                    </a:cubicBezTo>
                    <a:cubicBezTo>
                      <a:pt x="1606553" y="511506"/>
                      <a:pt x="1664761" y="864458"/>
                      <a:pt x="1491988" y="1315045"/>
                    </a:cubicBezTo>
                    <a:cubicBezTo>
                      <a:pt x="1293551" y="1783357"/>
                      <a:pt x="1073682" y="2189758"/>
                      <a:pt x="818095" y="2598539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76200">
                <a:solidFill>
                  <a:schemeClr val="bg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229" name="Rectangle 37"/>
              <p:cNvSpPr>
                <a:spLocks noChangeArrowheads="1"/>
              </p:cNvSpPr>
              <p:nvPr/>
            </p:nvSpPr>
            <p:spPr bwMode="auto">
              <a:xfrm>
                <a:off x="3712682" y="5150546"/>
                <a:ext cx="1493212" cy="6429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anchor="ctr">
                <a:spAutoFit/>
              </a:bodyPr>
              <a:lstStyle/>
              <a:p>
                <a:pPr lvl="0" algn="ctr"/>
                <a:r>
                  <a:rPr lang="en-US" sz="2400" dirty="0" err="1" smtClean="0">
                    <a:latin typeface="Times New Roman" panose="02020603050405020304" pitchFamily="18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Tràn</a:t>
                </a:r>
                <a:r>
                  <a:rPr lang="en-US" sz="2400" dirty="0" smtClean="0">
                    <a:latin typeface="Times New Roman" panose="02020603050405020304" pitchFamily="18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dịch</a:t>
                </a:r>
                <a:r>
                  <a:rPr lang="en-US" sz="2400" dirty="0" smtClean="0">
                    <a:latin typeface="Times New Roman" panose="02020603050405020304" pitchFamily="18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màng</a:t>
                </a:r>
                <a:r>
                  <a:rPr lang="en-US" sz="2400" dirty="0" smtClean="0">
                    <a:latin typeface="Times New Roman" panose="02020603050405020304" pitchFamily="18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phổi</a:t>
                </a:r>
                <a:endParaRPr lang="en-US" sz="2400" dirty="0" smtClean="0"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4324350" y="2444750"/>
              <a:ext cx="2598738" cy="1590676"/>
              <a:chOff x="4324350" y="2444750"/>
              <a:chExt cx="2598738" cy="1590676"/>
            </a:xfrm>
          </p:grpSpPr>
          <p:sp>
            <p:nvSpPr>
              <p:cNvPr id="30" name="Freeform 29"/>
              <p:cNvSpPr/>
              <p:nvPr/>
            </p:nvSpPr>
            <p:spPr>
              <a:xfrm rot="14441698" flipH="1" flipV="1">
                <a:off x="4828381" y="1940719"/>
                <a:ext cx="1590676" cy="2598738"/>
              </a:xfrm>
              <a:custGeom>
                <a:avLst/>
                <a:gdLst>
                  <a:gd name="connsiteX0" fmla="*/ 590550 w 1276350"/>
                  <a:gd name="connsiteY0" fmla="*/ 2349500 h 2349500"/>
                  <a:gd name="connsiteX1" fmla="*/ 406400 w 1276350"/>
                  <a:gd name="connsiteY1" fmla="*/ 1358900 h 2349500"/>
                  <a:gd name="connsiteX2" fmla="*/ 0 w 1276350"/>
                  <a:gd name="connsiteY2" fmla="*/ 958850 h 2349500"/>
                  <a:gd name="connsiteX3" fmla="*/ 12700 w 1276350"/>
                  <a:gd name="connsiteY3" fmla="*/ 50800 h 2349500"/>
                  <a:gd name="connsiteX4" fmla="*/ 1130300 w 1276350"/>
                  <a:gd name="connsiteY4" fmla="*/ 0 h 2349500"/>
                  <a:gd name="connsiteX5" fmla="*/ 1276350 w 1276350"/>
                  <a:gd name="connsiteY5" fmla="*/ 1073150 h 2349500"/>
                  <a:gd name="connsiteX6" fmla="*/ 590550 w 1276350"/>
                  <a:gd name="connsiteY6" fmla="*/ 2349500 h 2349500"/>
                  <a:gd name="connsiteX0" fmla="*/ 590550 w 1276350"/>
                  <a:gd name="connsiteY0" fmla="*/ 2349500 h 2349500"/>
                  <a:gd name="connsiteX1" fmla="*/ 394494 w 1276350"/>
                  <a:gd name="connsiteY1" fmla="*/ 1397000 h 2349500"/>
                  <a:gd name="connsiteX2" fmla="*/ 0 w 1276350"/>
                  <a:gd name="connsiteY2" fmla="*/ 958850 h 2349500"/>
                  <a:gd name="connsiteX3" fmla="*/ 12700 w 1276350"/>
                  <a:gd name="connsiteY3" fmla="*/ 50800 h 2349500"/>
                  <a:gd name="connsiteX4" fmla="*/ 1130300 w 1276350"/>
                  <a:gd name="connsiteY4" fmla="*/ 0 h 2349500"/>
                  <a:gd name="connsiteX5" fmla="*/ 1276350 w 1276350"/>
                  <a:gd name="connsiteY5" fmla="*/ 1073150 h 2349500"/>
                  <a:gd name="connsiteX6" fmla="*/ 590550 w 1276350"/>
                  <a:gd name="connsiteY6" fmla="*/ 2349500 h 2349500"/>
                  <a:gd name="connsiteX0" fmla="*/ 673893 w 1359693"/>
                  <a:gd name="connsiteY0" fmla="*/ 2349500 h 2349500"/>
                  <a:gd name="connsiteX1" fmla="*/ 477837 w 1359693"/>
                  <a:gd name="connsiteY1" fmla="*/ 1397000 h 2349500"/>
                  <a:gd name="connsiteX2" fmla="*/ 0 w 1359693"/>
                  <a:gd name="connsiteY2" fmla="*/ 908844 h 2349500"/>
                  <a:gd name="connsiteX3" fmla="*/ 96043 w 1359693"/>
                  <a:gd name="connsiteY3" fmla="*/ 50800 h 2349500"/>
                  <a:gd name="connsiteX4" fmla="*/ 1213643 w 1359693"/>
                  <a:gd name="connsiteY4" fmla="*/ 0 h 2349500"/>
                  <a:gd name="connsiteX5" fmla="*/ 1359693 w 1359693"/>
                  <a:gd name="connsiteY5" fmla="*/ 1073150 h 2349500"/>
                  <a:gd name="connsiteX6" fmla="*/ 673893 w 1359693"/>
                  <a:gd name="connsiteY6" fmla="*/ 2349500 h 2349500"/>
                  <a:gd name="connsiteX0" fmla="*/ 673893 w 1359693"/>
                  <a:gd name="connsiteY0" fmla="*/ 2349500 h 2349500"/>
                  <a:gd name="connsiteX1" fmla="*/ 477837 w 1359693"/>
                  <a:gd name="connsiteY1" fmla="*/ 1397000 h 2349500"/>
                  <a:gd name="connsiteX2" fmla="*/ 0 w 1359693"/>
                  <a:gd name="connsiteY2" fmla="*/ 908844 h 2349500"/>
                  <a:gd name="connsiteX3" fmla="*/ 96043 w 1359693"/>
                  <a:gd name="connsiteY3" fmla="*/ 50800 h 2349500"/>
                  <a:gd name="connsiteX4" fmla="*/ 1213643 w 1359693"/>
                  <a:gd name="connsiteY4" fmla="*/ 0 h 2349500"/>
                  <a:gd name="connsiteX5" fmla="*/ 1359693 w 1359693"/>
                  <a:gd name="connsiteY5" fmla="*/ 1073150 h 2349500"/>
                  <a:gd name="connsiteX6" fmla="*/ 673893 w 1359693"/>
                  <a:gd name="connsiteY6" fmla="*/ 2349500 h 2349500"/>
                  <a:gd name="connsiteX0" fmla="*/ 673893 w 1359693"/>
                  <a:gd name="connsiteY0" fmla="*/ 2349500 h 2349500"/>
                  <a:gd name="connsiteX1" fmla="*/ 477837 w 1359693"/>
                  <a:gd name="connsiteY1" fmla="*/ 1397000 h 2349500"/>
                  <a:gd name="connsiteX2" fmla="*/ 0 w 1359693"/>
                  <a:gd name="connsiteY2" fmla="*/ 908844 h 2349500"/>
                  <a:gd name="connsiteX3" fmla="*/ 96043 w 1359693"/>
                  <a:gd name="connsiteY3" fmla="*/ 50800 h 2349500"/>
                  <a:gd name="connsiteX4" fmla="*/ 1213643 w 1359693"/>
                  <a:gd name="connsiteY4" fmla="*/ 0 h 2349500"/>
                  <a:gd name="connsiteX5" fmla="*/ 1359693 w 1359693"/>
                  <a:gd name="connsiteY5" fmla="*/ 1073150 h 2349500"/>
                  <a:gd name="connsiteX6" fmla="*/ 673893 w 1359693"/>
                  <a:gd name="connsiteY6" fmla="*/ 2349500 h 2349500"/>
                  <a:gd name="connsiteX0" fmla="*/ 673893 w 1359693"/>
                  <a:gd name="connsiteY0" fmla="*/ 2349500 h 2349500"/>
                  <a:gd name="connsiteX1" fmla="*/ 477837 w 1359693"/>
                  <a:gd name="connsiteY1" fmla="*/ 1397000 h 2349500"/>
                  <a:gd name="connsiteX2" fmla="*/ 0 w 1359693"/>
                  <a:gd name="connsiteY2" fmla="*/ 908844 h 2349500"/>
                  <a:gd name="connsiteX3" fmla="*/ 96043 w 1359693"/>
                  <a:gd name="connsiteY3" fmla="*/ 50800 h 2349500"/>
                  <a:gd name="connsiteX4" fmla="*/ 1213643 w 1359693"/>
                  <a:gd name="connsiteY4" fmla="*/ 0 h 2349500"/>
                  <a:gd name="connsiteX5" fmla="*/ 1359693 w 1359693"/>
                  <a:gd name="connsiteY5" fmla="*/ 1073150 h 2349500"/>
                  <a:gd name="connsiteX6" fmla="*/ 673893 w 1359693"/>
                  <a:gd name="connsiteY6" fmla="*/ 2349500 h 2349500"/>
                  <a:gd name="connsiteX0" fmla="*/ 685800 w 1359693"/>
                  <a:gd name="connsiteY0" fmla="*/ 2356644 h 2356644"/>
                  <a:gd name="connsiteX1" fmla="*/ 477837 w 1359693"/>
                  <a:gd name="connsiteY1" fmla="*/ 1397000 h 2356644"/>
                  <a:gd name="connsiteX2" fmla="*/ 0 w 1359693"/>
                  <a:gd name="connsiteY2" fmla="*/ 908844 h 2356644"/>
                  <a:gd name="connsiteX3" fmla="*/ 96043 w 1359693"/>
                  <a:gd name="connsiteY3" fmla="*/ 50800 h 2356644"/>
                  <a:gd name="connsiteX4" fmla="*/ 1213643 w 1359693"/>
                  <a:gd name="connsiteY4" fmla="*/ 0 h 2356644"/>
                  <a:gd name="connsiteX5" fmla="*/ 1359693 w 1359693"/>
                  <a:gd name="connsiteY5" fmla="*/ 1073150 h 2356644"/>
                  <a:gd name="connsiteX6" fmla="*/ 685800 w 1359693"/>
                  <a:gd name="connsiteY6" fmla="*/ 2356644 h 2356644"/>
                  <a:gd name="connsiteX0" fmla="*/ 685800 w 1359693"/>
                  <a:gd name="connsiteY0" fmla="*/ 2356644 h 2356644"/>
                  <a:gd name="connsiteX1" fmla="*/ 477837 w 1359693"/>
                  <a:gd name="connsiteY1" fmla="*/ 1397000 h 2356644"/>
                  <a:gd name="connsiteX2" fmla="*/ 0 w 1359693"/>
                  <a:gd name="connsiteY2" fmla="*/ 908844 h 2356644"/>
                  <a:gd name="connsiteX3" fmla="*/ 96043 w 1359693"/>
                  <a:gd name="connsiteY3" fmla="*/ 50800 h 2356644"/>
                  <a:gd name="connsiteX4" fmla="*/ 1213643 w 1359693"/>
                  <a:gd name="connsiteY4" fmla="*/ 0 h 2356644"/>
                  <a:gd name="connsiteX5" fmla="*/ 1359693 w 1359693"/>
                  <a:gd name="connsiteY5" fmla="*/ 1073150 h 2356644"/>
                  <a:gd name="connsiteX6" fmla="*/ 685800 w 1359693"/>
                  <a:gd name="connsiteY6" fmla="*/ 2356644 h 2356644"/>
                  <a:gd name="connsiteX0" fmla="*/ 685800 w 1359693"/>
                  <a:gd name="connsiteY0" fmla="*/ 2356644 h 2356644"/>
                  <a:gd name="connsiteX1" fmla="*/ 477837 w 1359693"/>
                  <a:gd name="connsiteY1" fmla="*/ 1397000 h 2356644"/>
                  <a:gd name="connsiteX2" fmla="*/ 0 w 1359693"/>
                  <a:gd name="connsiteY2" fmla="*/ 908844 h 2356644"/>
                  <a:gd name="connsiteX3" fmla="*/ 96043 w 1359693"/>
                  <a:gd name="connsiteY3" fmla="*/ 50800 h 2356644"/>
                  <a:gd name="connsiteX4" fmla="*/ 1213643 w 1359693"/>
                  <a:gd name="connsiteY4" fmla="*/ 0 h 2356644"/>
                  <a:gd name="connsiteX5" fmla="*/ 1359693 w 1359693"/>
                  <a:gd name="connsiteY5" fmla="*/ 1073150 h 2356644"/>
                  <a:gd name="connsiteX6" fmla="*/ 685800 w 1359693"/>
                  <a:gd name="connsiteY6" fmla="*/ 2356644 h 2356644"/>
                  <a:gd name="connsiteX0" fmla="*/ 685800 w 1359693"/>
                  <a:gd name="connsiteY0" fmla="*/ 2356644 h 2356644"/>
                  <a:gd name="connsiteX1" fmla="*/ 477837 w 1359693"/>
                  <a:gd name="connsiteY1" fmla="*/ 1397000 h 2356644"/>
                  <a:gd name="connsiteX2" fmla="*/ 0 w 1359693"/>
                  <a:gd name="connsiteY2" fmla="*/ 908844 h 2356644"/>
                  <a:gd name="connsiteX3" fmla="*/ 96043 w 1359693"/>
                  <a:gd name="connsiteY3" fmla="*/ 50800 h 2356644"/>
                  <a:gd name="connsiteX4" fmla="*/ 1213643 w 1359693"/>
                  <a:gd name="connsiteY4" fmla="*/ 0 h 2356644"/>
                  <a:gd name="connsiteX5" fmla="*/ 1359693 w 1359693"/>
                  <a:gd name="connsiteY5" fmla="*/ 1073150 h 2356644"/>
                  <a:gd name="connsiteX6" fmla="*/ 685800 w 1359693"/>
                  <a:gd name="connsiteY6" fmla="*/ 2356644 h 2356644"/>
                  <a:gd name="connsiteX0" fmla="*/ 685800 w 1404066"/>
                  <a:gd name="connsiteY0" fmla="*/ 2356644 h 2356644"/>
                  <a:gd name="connsiteX1" fmla="*/ 477837 w 1404066"/>
                  <a:gd name="connsiteY1" fmla="*/ 1397000 h 2356644"/>
                  <a:gd name="connsiteX2" fmla="*/ 0 w 1404066"/>
                  <a:gd name="connsiteY2" fmla="*/ 908844 h 2356644"/>
                  <a:gd name="connsiteX3" fmla="*/ 96043 w 1404066"/>
                  <a:gd name="connsiteY3" fmla="*/ 50800 h 2356644"/>
                  <a:gd name="connsiteX4" fmla="*/ 1213643 w 1404066"/>
                  <a:gd name="connsiteY4" fmla="*/ 0 h 2356644"/>
                  <a:gd name="connsiteX5" fmla="*/ 1359693 w 1404066"/>
                  <a:gd name="connsiteY5" fmla="*/ 1073150 h 2356644"/>
                  <a:gd name="connsiteX6" fmla="*/ 685800 w 1404066"/>
                  <a:gd name="connsiteY6" fmla="*/ 2356644 h 2356644"/>
                  <a:gd name="connsiteX0" fmla="*/ 685800 w 1444658"/>
                  <a:gd name="connsiteY0" fmla="*/ 2356644 h 2356644"/>
                  <a:gd name="connsiteX1" fmla="*/ 477837 w 1444658"/>
                  <a:gd name="connsiteY1" fmla="*/ 1397000 h 2356644"/>
                  <a:gd name="connsiteX2" fmla="*/ 0 w 1444658"/>
                  <a:gd name="connsiteY2" fmla="*/ 908844 h 2356644"/>
                  <a:gd name="connsiteX3" fmla="*/ 96043 w 1444658"/>
                  <a:gd name="connsiteY3" fmla="*/ 50800 h 2356644"/>
                  <a:gd name="connsiteX4" fmla="*/ 1213643 w 1444658"/>
                  <a:gd name="connsiteY4" fmla="*/ 0 h 2356644"/>
                  <a:gd name="connsiteX5" fmla="*/ 1359693 w 1444658"/>
                  <a:gd name="connsiteY5" fmla="*/ 1073150 h 2356644"/>
                  <a:gd name="connsiteX6" fmla="*/ 685800 w 1444658"/>
                  <a:gd name="connsiteY6" fmla="*/ 2356644 h 2356644"/>
                  <a:gd name="connsiteX0" fmla="*/ 685800 w 1458167"/>
                  <a:gd name="connsiteY0" fmla="*/ 2356644 h 2356644"/>
                  <a:gd name="connsiteX1" fmla="*/ 477837 w 1458167"/>
                  <a:gd name="connsiteY1" fmla="*/ 1397000 h 2356644"/>
                  <a:gd name="connsiteX2" fmla="*/ 0 w 1458167"/>
                  <a:gd name="connsiteY2" fmla="*/ 908844 h 2356644"/>
                  <a:gd name="connsiteX3" fmla="*/ 96043 w 1458167"/>
                  <a:gd name="connsiteY3" fmla="*/ 50800 h 2356644"/>
                  <a:gd name="connsiteX4" fmla="*/ 1213643 w 1458167"/>
                  <a:gd name="connsiteY4" fmla="*/ 0 h 2356644"/>
                  <a:gd name="connsiteX5" fmla="*/ 1359693 w 1458167"/>
                  <a:gd name="connsiteY5" fmla="*/ 1073150 h 2356644"/>
                  <a:gd name="connsiteX6" fmla="*/ 685800 w 1458167"/>
                  <a:gd name="connsiteY6" fmla="*/ 2356644 h 2356644"/>
                  <a:gd name="connsiteX0" fmla="*/ 685800 w 1458167"/>
                  <a:gd name="connsiteY0" fmla="*/ 2484291 h 2484291"/>
                  <a:gd name="connsiteX1" fmla="*/ 477837 w 1458167"/>
                  <a:gd name="connsiteY1" fmla="*/ 1524647 h 2484291"/>
                  <a:gd name="connsiteX2" fmla="*/ 0 w 1458167"/>
                  <a:gd name="connsiteY2" fmla="*/ 1036491 h 2484291"/>
                  <a:gd name="connsiteX3" fmla="*/ 96043 w 1458167"/>
                  <a:gd name="connsiteY3" fmla="*/ 178447 h 2484291"/>
                  <a:gd name="connsiteX4" fmla="*/ 1213643 w 1458167"/>
                  <a:gd name="connsiteY4" fmla="*/ 127647 h 2484291"/>
                  <a:gd name="connsiteX5" fmla="*/ 1359693 w 1458167"/>
                  <a:gd name="connsiteY5" fmla="*/ 1200797 h 2484291"/>
                  <a:gd name="connsiteX6" fmla="*/ 685800 w 1458167"/>
                  <a:gd name="connsiteY6" fmla="*/ 2484291 h 2484291"/>
                  <a:gd name="connsiteX0" fmla="*/ 685800 w 1458167"/>
                  <a:gd name="connsiteY0" fmla="*/ 2484832 h 2484832"/>
                  <a:gd name="connsiteX1" fmla="*/ 477837 w 1458167"/>
                  <a:gd name="connsiteY1" fmla="*/ 1525188 h 2484832"/>
                  <a:gd name="connsiteX2" fmla="*/ 0 w 1458167"/>
                  <a:gd name="connsiteY2" fmla="*/ 1037032 h 2484832"/>
                  <a:gd name="connsiteX3" fmla="*/ 76993 w 1458167"/>
                  <a:gd name="connsiteY3" fmla="*/ 176607 h 2484832"/>
                  <a:gd name="connsiteX4" fmla="*/ 1213643 w 1458167"/>
                  <a:gd name="connsiteY4" fmla="*/ 128188 h 2484832"/>
                  <a:gd name="connsiteX5" fmla="*/ 1359693 w 1458167"/>
                  <a:gd name="connsiteY5" fmla="*/ 1201338 h 2484832"/>
                  <a:gd name="connsiteX6" fmla="*/ 685800 w 1458167"/>
                  <a:gd name="connsiteY6" fmla="*/ 2484832 h 2484832"/>
                  <a:gd name="connsiteX0" fmla="*/ 685800 w 1458167"/>
                  <a:gd name="connsiteY0" fmla="*/ 2598539 h 2598539"/>
                  <a:gd name="connsiteX1" fmla="*/ 477837 w 1458167"/>
                  <a:gd name="connsiteY1" fmla="*/ 1638895 h 2598539"/>
                  <a:gd name="connsiteX2" fmla="*/ 0 w 1458167"/>
                  <a:gd name="connsiteY2" fmla="*/ 1150739 h 2598539"/>
                  <a:gd name="connsiteX3" fmla="*/ 76993 w 1458167"/>
                  <a:gd name="connsiteY3" fmla="*/ 290314 h 2598539"/>
                  <a:gd name="connsiteX4" fmla="*/ 1213643 w 1458167"/>
                  <a:gd name="connsiteY4" fmla="*/ 241895 h 2598539"/>
                  <a:gd name="connsiteX5" fmla="*/ 1359693 w 1458167"/>
                  <a:gd name="connsiteY5" fmla="*/ 1315045 h 2598539"/>
                  <a:gd name="connsiteX6" fmla="*/ 685800 w 1458167"/>
                  <a:gd name="connsiteY6" fmla="*/ 2598539 h 2598539"/>
                  <a:gd name="connsiteX0" fmla="*/ 761202 w 1533569"/>
                  <a:gd name="connsiteY0" fmla="*/ 2598539 h 2598539"/>
                  <a:gd name="connsiteX1" fmla="*/ 553239 w 1533569"/>
                  <a:gd name="connsiteY1" fmla="*/ 1638895 h 2598539"/>
                  <a:gd name="connsiteX2" fmla="*/ 75402 w 1533569"/>
                  <a:gd name="connsiteY2" fmla="*/ 1150739 h 2598539"/>
                  <a:gd name="connsiteX3" fmla="*/ 152395 w 1533569"/>
                  <a:gd name="connsiteY3" fmla="*/ 290314 h 2598539"/>
                  <a:gd name="connsiteX4" fmla="*/ 1289045 w 1533569"/>
                  <a:gd name="connsiteY4" fmla="*/ 241895 h 2598539"/>
                  <a:gd name="connsiteX5" fmla="*/ 1435095 w 1533569"/>
                  <a:gd name="connsiteY5" fmla="*/ 1315045 h 2598539"/>
                  <a:gd name="connsiteX6" fmla="*/ 761202 w 1533569"/>
                  <a:gd name="connsiteY6" fmla="*/ 2598539 h 2598539"/>
                  <a:gd name="connsiteX0" fmla="*/ 825046 w 1597413"/>
                  <a:gd name="connsiteY0" fmla="*/ 2598539 h 2598539"/>
                  <a:gd name="connsiteX1" fmla="*/ 617083 w 1597413"/>
                  <a:gd name="connsiteY1" fmla="*/ 1638895 h 2598539"/>
                  <a:gd name="connsiteX2" fmla="*/ 139246 w 1597413"/>
                  <a:gd name="connsiteY2" fmla="*/ 1150739 h 2598539"/>
                  <a:gd name="connsiteX3" fmla="*/ 216239 w 1597413"/>
                  <a:gd name="connsiteY3" fmla="*/ 290314 h 2598539"/>
                  <a:gd name="connsiteX4" fmla="*/ 1352889 w 1597413"/>
                  <a:gd name="connsiteY4" fmla="*/ 241895 h 2598539"/>
                  <a:gd name="connsiteX5" fmla="*/ 1498939 w 1597413"/>
                  <a:gd name="connsiteY5" fmla="*/ 1315045 h 2598539"/>
                  <a:gd name="connsiteX6" fmla="*/ 825046 w 1597413"/>
                  <a:gd name="connsiteY6" fmla="*/ 2598539 h 2598539"/>
                  <a:gd name="connsiteX0" fmla="*/ 818095 w 1590462"/>
                  <a:gd name="connsiteY0" fmla="*/ 2598539 h 2598539"/>
                  <a:gd name="connsiteX1" fmla="*/ 610132 w 1590462"/>
                  <a:gd name="connsiteY1" fmla="*/ 1638895 h 2598539"/>
                  <a:gd name="connsiteX2" fmla="*/ 132295 w 1590462"/>
                  <a:gd name="connsiteY2" fmla="*/ 1150739 h 2598539"/>
                  <a:gd name="connsiteX3" fmla="*/ 209288 w 1590462"/>
                  <a:gd name="connsiteY3" fmla="*/ 290314 h 2598539"/>
                  <a:gd name="connsiteX4" fmla="*/ 1345938 w 1590462"/>
                  <a:gd name="connsiteY4" fmla="*/ 241895 h 2598539"/>
                  <a:gd name="connsiteX5" fmla="*/ 1491988 w 1590462"/>
                  <a:gd name="connsiteY5" fmla="*/ 1315045 h 2598539"/>
                  <a:gd name="connsiteX6" fmla="*/ 818095 w 1590462"/>
                  <a:gd name="connsiteY6" fmla="*/ 2598539 h 25985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590462" h="2598539">
                    <a:moveTo>
                      <a:pt x="818095" y="2598539"/>
                    </a:moveTo>
                    <a:cubicBezTo>
                      <a:pt x="771793" y="2281039"/>
                      <a:pt x="789784" y="1984970"/>
                      <a:pt x="610132" y="1638895"/>
                    </a:cubicBezTo>
                    <a:cubicBezTo>
                      <a:pt x="484191" y="1469032"/>
                      <a:pt x="324911" y="1322983"/>
                      <a:pt x="132295" y="1150739"/>
                    </a:cubicBezTo>
                    <a:cubicBezTo>
                      <a:pt x="-34922" y="997281"/>
                      <a:pt x="-78313" y="672372"/>
                      <a:pt x="209288" y="290314"/>
                    </a:cubicBezTo>
                    <a:cubicBezTo>
                      <a:pt x="560390" y="-112382"/>
                      <a:pt x="1037699" y="-65022"/>
                      <a:pt x="1345938" y="241895"/>
                    </a:cubicBezTo>
                    <a:cubicBezTo>
                      <a:pt x="1606553" y="511506"/>
                      <a:pt x="1664761" y="864458"/>
                      <a:pt x="1491988" y="1315045"/>
                    </a:cubicBezTo>
                    <a:cubicBezTo>
                      <a:pt x="1293551" y="1783357"/>
                      <a:pt x="1073682" y="2189758"/>
                      <a:pt x="818095" y="2598539"/>
                    </a:cubicBezTo>
                    <a:close/>
                  </a:path>
                </a:pathLst>
              </a:custGeom>
              <a:solidFill>
                <a:srgbClr val="00B0F0"/>
              </a:solidFill>
              <a:ln w="76200">
                <a:solidFill>
                  <a:schemeClr val="bg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231" name="Rectangle 39"/>
              <p:cNvSpPr>
                <a:spLocks noChangeArrowheads="1"/>
              </p:cNvSpPr>
              <p:nvPr/>
            </p:nvSpPr>
            <p:spPr bwMode="auto">
              <a:xfrm>
                <a:off x="5355215" y="2565175"/>
                <a:ext cx="1493212" cy="9736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anchor="ctr">
                <a:spAutoFit/>
              </a:bodyPr>
              <a:lstStyle/>
              <a:p>
                <a:pPr lvl="0" algn="ctr">
                  <a:lnSpc>
                    <a:spcPct val="107000"/>
                  </a:lnSpc>
                  <a:spcAft>
                    <a:spcPts val="0"/>
                  </a:spcAft>
                  <a:tabLst>
                    <a:tab pos="540385" algn="l"/>
                  </a:tabLst>
                </a:pPr>
                <a:r>
                  <a:rPr lang="en-US" sz="2400" dirty="0" err="1" smtClean="0">
                    <a:latin typeface="Times New Roman" panose="02020603050405020304" pitchFamily="18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Tổn</a:t>
                </a:r>
                <a:r>
                  <a:rPr lang="en-US" sz="2400" dirty="0" smtClean="0">
                    <a:latin typeface="Times New Roman" panose="02020603050405020304" pitchFamily="18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thương</a:t>
                </a:r>
                <a:r>
                  <a:rPr lang="en-US" sz="2400" dirty="0" smtClean="0">
                    <a:latin typeface="Times New Roman" panose="02020603050405020304" pitchFamily="18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não</a:t>
                </a:r>
                <a:r>
                  <a:rPr lang="en-US" sz="2400" dirty="0" smtClean="0">
                    <a:latin typeface="Times New Roman" panose="02020603050405020304" pitchFamily="18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không</a:t>
                </a:r>
                <a:r>
                  <a:rPr lang="en-US" sz="2400" dirty="0" smtClean="0">
                    <a:latin typeface="Times New Roman" panose="02020603050405020304" pitchFamily="18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kèm</a:t>
                </a:r>
                <a:r>
                  <a:rPr lang="en-US" sz="2400" dirty="0" smtClean="0">
                    <a:latin typeface="Times New Roman" panose="02020603050405020304" pitchFamily="18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suy</a:t>
                </a:r>
                <a:r>
                  <a:rPr lang="en-US" sz="2400" dirty="0" smtClean="0">
                    <a:latin typeface="Times New Roman" panose="02020603050405020304" pitchFamily="18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hô</a:t>
                </a:r>
                <a:r>
                  <a:rPr lang="en-US" sz="2400" dirty="0" smtClean="0">
                    <a:latin typeface="Times New Roman" panose="02020603050405020304" pitchFamily="18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hấp</a:t>
                </a:r>
                <a:r>
                  <a:rPr lang="en-US" sz="2400" dirty="0" smtClean="0">
                    <a:latin typeface="Times New Roman" panose="02020603050405020304" pitchFamily="18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cấp</a:t>
                </a:r>
                <a:endParaRPr lang="vi-VN" sz="2400" dirty="0" smtClean="0">
                  <a:ea typeface="Arial" panose="020B0604020202020204" pitchFamily="34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1995488" y="2511425"/>
              <a:ext cx="2598737" cy="1590675"/>
              <a:chOff x="1995488" y="2511425"/>
              <a:chExt cx="2598737" cy="1590675"/>
            </a:xfrm>
          </p:grpSpPr>
          <p:sp>
            <p:nvSpPr>
              <p:cNvPr id="32" name="Freeform 31"/>
              <p:cNvSpPr/>
              <p:nvPr/>
            </p:nvSpPr>
            <p:spPr>
              <a:xfrm rot="17884962">
                <a:off x="2499519" y="2007394"/>
                <a:ext cx="1590675" cy="2598737"/>
              </a:xfrm>
              <a:custGeom>
                <a:avLst/>
                <a:gdLst>
                  <a:gd name="connsiteX0" fmla="*/ 590550 w 1276350"/>
                  <a:gd name="connsiteY0" fmla="*/ 2349500 h 2349500"/>
                  <a:gd name="connsiteX1" fmla="*/ 406400 w 1276350"/>
                  <a:gd name="connsiteY1" fmla="*/ 1358900 h 2349500"/>
                  <a:gd name="connsiteX2" fmla="*/ 0 w 1276350"/>
                  <a:gd name="connsiteY2" fmla="*/ 958850 h 2349500"/>
                  <a:gd name="connsiteX3" fmla="*/ 12700 w 1276350"/>
                  <a:gd name="connsiteY3" fmla="*/ 50800 h 2349500"/>
                  <a:gd name="connsiteX4" fmla="*/ 1130300 w 1276350"/>
                  <a:gd name="connsiteY4" fmla="*/ 0 h 2349500"/>
                  <a:gd name="connsiteX5" fmla="*/ 1276350 w 1276350"/>
                  <a:gd name="connsiteY5" fmla="*/ 1073150 h 2349500"/>
                  <a:gd name="connsiteX6" fmla="*/ 590550 w 1276350"/>
                  <a:gd name="connsiteY6" fmla="*/ 2349500 h 2349500"/>
                  <a:gd name="connsiteX0" fmla="*/ 590550 w 1276350"/>
                  <a:gd name="connsiteY0" fmla="*/ 2349500 h 2349500"/>
                  <a:gd name="connsiteX1" fmla="*/ 394494 w 1276350"/>
                  <a:gd name="connsiteY1" fmla="*/ 1397000 h 2349500"/>
                  <a:gd name="connsiteX2" fmla="*/ 0 w 1276350"/>
                  <a:gd name="connsiteY2" fmla="*/ 958850 h 2349500"/>
                  <a:gd name="connsiteX3" fmla="*/ 12700 w 1276350"/>
                  <a:gd name="connsiteY3" fmla="*/ 50800 h 2349500"/>
                  <a:gd name="connsiteX4" fmla="*/ 1130300 w 1276350"/>
                  <a:gd name="connsiteY4" fmla="*/ 0 h 2349500"/>
                  <a:gd name="connsiteX5" fmla="*/ 1276350 w 1276350"/>
                  <a:gd name="connsiteY5" fmla="*/ 1073150 h 2349500"/>
                  <a:gd name="connsiteX6" fmla="*/ 590550 w 1276350"/>
                  <a:gd name="connsiteY6" fmla="*/ 2349500 h 2349500"/>
                  <a:gd name="connsiteX0" fmla="*/ 673893 w 1359693"/>
                  <a:gd name="connsiteY0" fmla="*/ 2349500 h 2349500"/>
                  <a:gd name="connsiteX1" fmla="*/ 477837 w 1359693"/>
                  <a:gd name="connsiteY1" fmla="*/ 1397000 h 2349500"/>
                  <a:gd name="connsiteX2" fmla="*/ 0 w 1359693"/>
                  <a:gd name="connsiteY2" fmla="*/ 908844 h 2349500"/>
                  <a:gd name="connsiteX3" fmla="*/ 96043 w 1359693"/>
                  <a:gd name="connsiteY3" fmla="*/ 50800 h 2349500"/>
                  <a:gd name="connsiteX4" fmla="*/ 1213643 w 1359693"/>
                  <a:gd name="connsiteY4" fmla="*/ 0 h 2349500"/>
                  <a:gd name="connsiteX5" fmla="*/ 1359693 w 1359693"/>
                  <a:gd name="connsiteY5" fmla="*/ 1073150 h 2349500"/>
                  <a:gd name="connsiteX6" fmla="*/ 673893 w 1359693"/>
                  <a:gd name="connsiteY6" fmla="*/ 2349500 h 2349500"/>
                  <a:gd name="connsiteX0" fmla="*/ 673893 w 1359693"/>
                  <a:gd name="connsiteY0" fmla="*/ 2349500 h 2349500"/>
                  <a:gd name="connsiteX1" fmla="*/ 477837 w 1359693"/>
                  <a:gd name="connsiteY1" fmla="*/ 1397000 h 2349500"/>
                  <a:gd name="connsiteX2" fmla="*/ 0 w 1359693"/>
                  <a:gd name="connsiteY2" fmla="*/ 908844 h 2349500"/>
                  <a:gd name="connsiteX3" fmla="*/ 96043 w 1359693"/>
                  <a:gd name="connsiteY3" fmla="*/ 50800 h 2349500"/>
                  <a:gd name="connsiteX4" fmla="*/ 1213643 w 1359693"/>
                  <a:gd name="connsiteY4" fmla="*/ 0 h 2349500"/>
                  <a:gd name="connsiteX5" fmla="*/ 1359693 w 1359693"/>
                  <a:gd name="connsiteY5" fmla="*/ 1073150 h 2349500"/>
                  <a:gd name="connsiteX6" fmla="*/ 673893 w 1359693"/>
                  <a:gd name="connsiteY6" fmla="*/ 2349500 h 2349500"/>
                  <a:gd name="connsiteX0" fmla="*/ 673893 w 1359693"/>
                  <a:gd name="connsiteY0" fmla="*/ 2349500 h 2349500"/>
                  <a:gd name="connsiteX1" fmla="*/ 477837 w 1359693"/>
                  <a:gd name="connsiteY1" fmla="*/ 1397000 h 2349500"/>
                  <a:gd name="connsiteX2" fmla="*/ 0 w 1359693"/>
                  <a:gd name="connsiteY2" fmla="*/ 908844 h 2349500"/>
                  <a:gd name="connsiteX3" fmla="*/ 96043 w 1359693"/>
                  <a:gd name="connsiteY3" fmla="*/ 50800 h 2349500"/>
                  <a:gd name="connsiteX4" fmla="*/ 1213643 w 1359693"/>
                  <a:gd name="connsiteY4" fmla="*/ 0 h 2349500"/>
                  <a:gd name="connsiteX5" fmla="*/ 1359693 w 1359693"/>
                  <a:gd name="connsiteY5" fmla="*/ 1073150 h 2349500"/>
                  <a:gd name="connsiteX6" fmla="*/ 673893 w 1359693"/>
                  <a:gd name="connsiteY6" fmla="*/ 2349500 h 2349500"/>
                  <a:gd name="connsiteX0" fmla="*/ 673893 w 1359693"/>
                  <a:gd name="connsiteY0" fmla="*/ 2349500 h 2349500"/>
                  <a:gd name="connsiteX1" fmla="*/ 477837 w 1359693"/>
                  <a:gd name="connsiteY1" fmla="*/ 1397000 h 2349500"/>
                  <a:gd name="connsiteX2" fmla="*/ 0 w 1359693"/>
                  <a:gd name="connsiteY2" fmla="*/ 908844 h 2349500"/>
                  <a:gd name="connsiteX3" fmla="*/ 96043 w 1359693"/>
                  <a:gd name="connsiteY3" fmla="*/ 50800 h 2349500"/>
                  <a:gd name="connsiteX4" fmla="*/ 1213643 w 1359693"/>
                  <a:gd name="connsiteY4" fmla="*/ 0 h 2349500"/>
                  <a:gd name="connsiteX5" fmla="*/ 1359693 w 1359693"/>
                  <a:gd name="connsiteY5" fmla="*/ 1073150 h 2349500"/>
                  <a:gd name="connsiteX6" fmla="*/ 673893 w 1359693"/>
                  <a:gd name="connsiteY6" fmla="*/ 2349500 h 2349500"/>
                  <a:gd name="connsiteX0" fmla="*/ 685800 w 1359693"/>
                  <a:gd name="connsiteY0" fmla="*/ 2356644 h 2356644"/>
                  <a:gd name="connsiteX1" fmla="*/ 477837 w 1359693"/>
                  <a:gd name="connsiteY1" fmla="*/ 1397000 h 2356644"/>
                  <a:gd name="connsiteX2" fmla="*/ 0 w 1359693"/>
                  <a:gd name="connsiteY2" fmla="*/ 908844 h 2356644"/>
                  <a:gd name="connsiteX3" fmla="*/ 96043 w 1359693"/>
                  <a:gd name="connsiteY3" fmla="*/ 50800 h 2356644"/>
                  <a:gd name="connsiteX4" fmla="*/ 1213643 w 1359693"/>
                  <a:gd name="connsiteY4" fmla="*/ 0 h 2356644"/>
                  <a:gd name="connsiteX5" fmla="*/ 1359693 w 1359693"/>
                  <a:gd name="connsiteY5" fmla="*/ 1073150 h 2356644"/>
                  <a:gd name="connsiteX6" fmla="*/ 685800 w 1359693"/>
                  <a:gd name="connsiteY6" fmla="*/ 2356644 h 2356644"/>
                  <a:gd name="connsiteX0" fmla="*/ 685800 w 1359693"/>
                  <a:gd name="connsiteY0" fmla="*/ 2356644 h 2356644"/>
                  <a:gd name="connsiteX1" fmla="*/ 477837 w 1359693"/>
                  <a:gd name="connsiteY1" fmla="*/ 1397000 h 2356644"/>
                  <a:gd name="connsiteX2" fmla="*/ 0 w 1359693"/>
                  <a:gd name="connsiteY2" fmla="*/ 908844 h 2356644"/>
                  <a:gd name="connsiteX3" fmla="*/ 96043 w 1359693"/>
                  <a:gd name="connsiteY3" fmla="*/ 50800 h 2356644"/>
                  <a:gd name="connsiteX4" fmla="*/ 1213643 w 1359693"/>
                  <a:gd name="connsiteY4" fmla="*/ 0 h 2356644"/>
                  <a:gd name="connsiteX5" fmla="*/ 1359693 w 1359693"/>
                  <a:gd name="connsiteY5" fmla="*/ 1073150 h 2356644"/>
                  <a:gd name="connsiteX6" fmla="*/ 685800 w 1359693"/>
                  <a:gd name="connsiteY6" fmla="*/ 2356644 h 2356644"/>
                  <a:gd name="connsiteX0" fmla="*/ 685800 w 1359693"/>
                  <a:gd name="connsiteY0" fmla="*/ 2356644 h 2356644"/>
                  <a:gd name="connsiteX1" fmla="*/ 477837 w 1359693"/>
                  <a:gd name="connsiteY1" fmla="*/ 1397000 h 2356644"/>
                  <a:gd name="connsiteX2" fmla="*/ 0 w 1359693"/>
                  <a:gd name="connsiteY2" fmla="*/ 908844 h 2356644"/>
                  <a:gd name="connsiteX3" fmla="*/ 96043 w 1359693"/>
                  <a:gd name="connsiteY3" fmla="*/ 50800 h 2356644"/>
                  <a:gd name="connsiteX4" fmla="*/ 1213643 w 1359693"/>
                  <a:gd name="connsiteY4" fmla="*/ 0 h 2356644"/>
                  <a:gd name="connsiteX5" fmla="*/ 1359693 w 1359693"/>
                  <a:gd name="connsiteY5" fmla="*/ 1073150 h 2356644"/>
                  <a:gd name="connsiteX6" fmla="*/ 685800 w 1359693"/>
                  <a:gd name="connsiteY6" fmla="*/ 2356644 h 2356644"/>
                  <a:gd name="connsiteX0" fmla="*/ 685800 w 1359693"/>
                  <a:gd name="connsiteY0" fmla="*/ 2356644 h 2356644"/>
                  <a:gd name="connsiteX1" fmla="*/ 477837 w 1359693"/>
                  <a:gd name="connsiteY1" fmla="*/ 1397000 h 2356644"/>
                  <a:gd name="connsiteX2" fmla="*/ 0 w 1359693"/>
                  <a:gd name="connsiteY2" fmla="*/ 908844 h 2356644"/>
                  <a:gd name="connsiteX3" fmla="*/ 96043 w 1359693"/>
                  <a:gd name="connsiteY3" fmla="*/ 50800 h 2356644"/>
                  <a:gd name="connsiteX4" fmla="*/ 1213643 w 1359693"/>
                  <a:gd name="connsiteY4" fmla="*/ 0 h 2356644"/>
                  <a:gd name="connsiteX5" fmla="*/ 1359693 w 1359693"/>
                  <a:gd name="connsiteY5" fmla="*/ 1073150 h 2356644"/>
                  <a:gd name="connsiteX6" fmla="*/ 685800 w 1359693"/>
                  <a:gd name="connsiteY6" fmla="*/ 2356644 h 2356644"/>
                  <a:gd name="connsiteX0" fmla="*/ 685800 w 1404066"/>
                  <a:gd name="connsiteY0" fmla="*/ 2356644 h 2356644"/>
                  <a:gd name="connsiteX1" fmla="*/ 477837 w 1404066"/>
                  <a:gd name="connsiteY1" fmla="*/ 1397000 h 2356644"/>
                  <a:gd name="connsiteX2" fmla="*/ 0 w 1404066"/>
                  <a:gd name="connsiteY2" fmla="*/ 908844 h 2356644"/>
                  <a:gd name="connsiteX3" fmla="*/ 96043 w 1404066"/>
                  <a:gd name="connsiteY3" fmla="*/ 50800 h 2356644"/>
                  <a:gd name="connsiteX4" fmla="*/ 1213643 w 1404066"/>
                  <a:gd name="connsiteY4" fmla="*/ 0 h 2356644"/>
                  <a:gd name="connsiteX5" fmla="*/ 1359693 w 1404066"/>
                  <a:gd name="connsiteY5" fmla="*/ 1073150 h 2356644"/>
                  <a:gd name="connsiteX6" fmla="*/ 685800 w 1404066"/>
                  <a:gd name="connsiteY6" fmla="*/ 2356644 h 2356644"/>
                  <a:gd name="connsiteX0" fmla="*/ 685800 w 1444658"/>
                  <a:gd name="connsiteY0" fmla="*/ 2356644 h 2356644"/>
                  <a:gd name="connsiteX1" fmla="*/ 477837 w 1444658"/>
                  <a:gd name="connsiteY1" fmla="*/ 1397000 h 2356644"/>
                  <a:gd name="connsiteX2" fmla="*/ 0 w 1444658"/>
                  <a:gd name="connsiteY2" fmla="*/ 908844 h 2356644"/>
                  <a:gd name="connsiteX3" fmla="*/ 96043 w 1444658"/>
                  <a:gd name="connsiteY3" fmla="*/ 50800 h 2356644"/>
                  <a:gd name="connsiteX4" fmla="*/ 1213643 w 1444658"/>
                  <a:gd name="connsiteY4" fmla="*/ 0 h 2356644"/>
                  <a:gd name="connsiteX5" fmla="*/ 1359693 w 1444658"/>
                  <a:gd name="connsiteY5" fmla="*/ 1073150 h 2356644"/>
                  <a:gd name="connsiteX6" fmla="*/ 685800 w 1444658"/>
                  <a:gd name="connsiteY6" fmla="*/ 2356644 h 2356644"/>
                  <a:gd name="connsiteX0" fmla="*/ 685800 w 1458167"/>
                  <a:gd name="connsiteY0" fmla="*/ 2356644 h 2356644"/>
                  <a:gd name="connsiteX1" fmla="*/ 477837 w 1458167"/>
                  <a:gd name="connsiteY1" fmla="*/ 1397000 h 2356644"/>
                  <a:gd name="connsiteX2" fmla="*/ 0 w 1458167"/>
                  <a:gd name="connsiteY2" fmla="*/ 908844 h 2356644"/>
                  <a:gd name="connsiteX3" fmla="*/ 96043 w 1458167"/>
                  <a:gd name="connsiteY3" fmla="*/ 50800 h 2356644"/>
                  <a:gd name="connsiteX4" fmla="*/ 1213643 w 1458167"/>
                  <a:gd name="connsiteY4" fmla="*/ 0 h 2356644"/>
                  <a:gd name="connsiteX5" fmla="*/ 1359693 w 1458167"/>
                  <a:gd name="connsiteY5" fmla="*/ 1073150 h 2356644"/>
                  <a:gd name="connsiteX6" fmla="*/ 685800 w 1458167"/>
                  <a:gd name="connsiteY6" fmla="*/ 2356644 h 2356644"/>
                  <a:gd name="connsiteX0" fmla="*/ 685800 w 1458167"/>
                  <a:gd name="connsiteY0" fmla="*/ 2484291 h 2484291"/>
                  <a:gd name="connsiteX1" fmla="*/ 477837 w 1458167"/>
                  <a:gd name="connsiteY1" fmla="*/ 1524647 h 2484291"/>
                  <a:gd name="connsiteX2" fmla="*/ 0 w 1458167"/>
                  <a:gd name="connsiteY2" fmla="*/ 1036491 h 2484291"/>
                  <a:gd name="connsiteX3" fmla="*/ 96043 w 1458167"/>
                  <a:gd name="connsiteY3" fmla="*/ 178447 h 2484291"/>
                  <a:gd name="connsiteX4" fmla="*/ 1213643 w 1458167"/>
                  <a:gd name="connsiteY4" fmla="*/ 127647 h 2484291"/>
                  <a:gd name="connsiteX5" fmla="*/ 1359693 w 1458167"/>
                  <a:gd name="connsiteY5" fmla="*/ 1200797 h 2484291"/>
                  <a:gd name="connsiteX6" fmla="*/ 685800 w 1458167"/>
                  <a:gd name="connsiteY6" fmla="*/ 2484291 h 2484291"/>
                  <a:gd name="connsiteX0" fmla="*/ 685800 w 1458167"/>
                  <a:gd name="connsiteY0" fmla="*/ 2484832 h 2484832"/>
                  <a:gd name="connsiteX1" fmla="*/ 477837 w 1458167"/>
                  <a:gd name="connsiteY1" fmla="*/ 1525188 h 2484832"/>
                  <a:gd name="connsiteX2" fmla="*/ 0 w 1458167"/>
                  <a:gd name="connsiteY2" fmla="*/ 1037032 h 2484832"/>
                  <a:gd name="connsiteX3" fmla="*/ 76993 w 1458167"/>
                  <a:gd name="connsiteY3" fmla="*/ 176607 h 2484832"/>
                  <a:gd name="connsiteX4" fmla="*/ 1213643 w 1458167"/>
                  <a:gd name="connsiteY4" fmla="*/ 128188 h 2484832"/>
                  <a:gd name="connsiteX5" fmla="*/ 1359693 w 1458167"/>
                  <a:gd name="connsiteY5" fmla="*/ 1201338 h 2484832"/>
                  <a:gd name="connsiteX6" fmla="*/ 685800 w 1458167"/>
                  <a:gd name="connsiteY6" fmla="*/ 2484832 h 2484832"/>
                  <a:gd name="connsiteX0" fmla="*/ 685800 w 1458167"/>
                  <a:gd name="connsiteY0" fmla="*/ 2598539 h 2598539"/>
                  <a:gd name="connsiteX1" fmla="*/ 477837 w 1458167"/>
                  <a:gd name="connsiteY1" fmla="*/ 1638895 h 2598539"/>
                  <a:gd name="connsiteX2" fmla="*/ 0 w 1458167"/>
                  <a:gd name="connsiteY2" fmla="*/ 1150739 h 2598539"/>
                  <a:gd name="connsiteX3" fmla="*/ 76993 w 1458167"/>
                  <a:gd name="connsiteY3" fmla="*/ 290314 h 2598539"/>
                  <a:gd name="connsiteX4" fmla="*/ 1213643 w 1458167"/>
                  <a:gd name="connsiteY4" fmla="*/ 241895 h 2598539"/>
                  <a:gd name="connsiteX5" fmla="*/ 1359693 w 1458167"/>
                  <a:gd name="connsiteY5" fmla="*/ 1315045 h 2598539"/>
                  <a:gd name="connsiteX6" fmla="*/ 685800 w 1458167"/>
                  <a:gd name="connsiteY6" fmla="*/ 2598539 h 2598539"/>
                  <a:gd name="connsiteX0" fmla="*/ 761202 w 1533569"/>
                  <a:gd name="connsiteY0" fmla="*/ 2598539 h 2598539"/>
                  <a:gd name="connsiteX1" fmla="*/ 553239 w 1533569"/>
                  <a:gd name="connsiteY1" fmla="*/ 1638895 h 2598539"/>
                  <a:gd name="connsiteX2" fmla="*/ 75402 w 1533569"/>
                  <a:gd name="connsiteY2" fmla="*/ 1150739 h 2598539"/>
                  <a:gd name="connsiteX3" fmla="*/ 152395 w 1533569"/>
                  <a:gd name="connsiteY3" fmla="*/ 290314 h 2598539"/>
                  <a:gd name="connsiteX4" fmla="*/ 1289045 w 1533569"/>
                  <a:gd name="connsiteY4" fmla="*/ 241895 h 2598539"/>
                  <a:gd name="connsiteX5" fmla="*/ 1435095 w 1533569"/>
                  <a:gd name="connsiteY5" fmla="*/ 1315045 h 2598539"/>
                  <a:gd name="connsiteX6" fmla="*/ 761202 w 1533569"/>
                  <a:gd name="connsiteY6" fmla="*/ 2598539 h 2598539"/>
                  <a:gd name="connsiteX0" fmla="*/ 825046 w 1597413"/>
                  <a:gd name="connsiteY0" fmla="*/ 2598539 h 2598539"/>
                  <a:gd name="connsiteX1" fmla="*/ 617083 w 1597413"/>
                  <a:gd name="connsiteY1" fmla="*/ 1638895 h 2598539"/>
                  <a:gd name="connsiteX2" fmla="*/ 139246 w 1597413"/>
                  <a:gd name="connsiteY2" fmla="*/ 1150739 h 2598539"/>
                  <a:gd name="connsiteX3" fmla="*/ 216239 w 1597413"/>
                  <a:gd name="connsiteY3" fmla="*/ 290314 h 2598539"/>
                  <a:gd name="connsiteX4" fmla="*/ 1352889 w 1597413"/>
                  <a:gd name="connsiteY4" fmla="*/ 241895 h 2598539"/>
                  <a:gd name="connsiteX5" fmla="*/ 1498939 w 1597413"/>
                  <a:gd name="connsiteY5" fmla="*/ 1315045 h 2598539"/>
                  <a:gd name="connsiteX6" fmla="*/ 825046 w 1597413"/>
                  <a:gd name="connsiteY6" fmla="*/ 2598539 h 2598539"/>
                  <a:gd name="connsiteX0" fmla="*/ 818095 w 1590462"/>
                  <a:gd name="connsiteY0" fmla="*/ 2598539 h 2598539"/>
                  <a:gd name="connsiteX1" fmla="*/ 610132 w 1590462"/>
                  <a:gd name="connsiteY1" fmla="*/ 1638895 h 2598539"/>
                  <a:gd name="connsiteX2" fmla="*/ 132295 w 1590462"/>
                  <a:gd name="connsiteY2" fmla="*/ 1150739 h 2598539"/>
                  <a:gd name="connsiteX3" fmla="*/ 209288 w 1590462"/>
                  <a:gd name="connsiteY3" fmla="*/ 290314 h 2598539"/>
                  <a:gd name="connsiteX4" fmla="*/ 1345938 w 1590462"/>
                  <a:gd name="connsiteY4" fmla="*/ 241895 h 2598539"/>
                  <a:gd name="connsiteX5" fmla="*/ 1491988 w 1590462"/>
                  <a:gd name="connsiteY5" fmla="*/ 1315045 h 2598539"/>
                  <a:gd name="connsiteX6" fmla="*/ 818095 w 1590462"/>
                  <a:gd name="connsiteY6" fmla="*/ 2598539 h 25985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590462" h="2598539">
                    <a:moveTo>
                      <a:pt x="818095" y="2598539"/>
                    </a:moveTo>
                    <a:cubicBezTo>
                      <a:pt x="771793" y="2281039"/>
                      <a:pt x="789784" y="1984970"/>
                      <a:pt x="610132" y="1638895"/>
                    </a:cubicBezTo>
                    <a:cubicBezTo>
                      <a:pt x="484191" y="1469032"/>
                      <a:pt x="324911" y="1322983"/>
                      <a:pt x="132295" y="1150739"/>
                    </a:cubicBezTo>
                    <a:cubicBezTo>
                      <a:pt x="-34922" y="997281"/>
                      <a:pt x="-78313" y="672372"/>
                      <a:pt x="209288" y="290314"/>
                    </a:cubicBezTo>
                    <a:cubicBezTo>
                      <a:pt x="560390" y="-112382"/>
                      <a:pt x="1037699" y="-65022"/>
                      <a:pt x="1345938" y="241895"/>
                    </a:cubicBezTo>
                    <a:cubicBezTo>
                      <a:pt x="1606553" y="511506"/>
                      <a:pt x="1664761" y="864458"/>
                      <a:pt x="1491988" y="1315045"/>
                    </a:cubicBezTo>
                    <a:cubicBezTo>
                      <a:pt x="1293551" y="1783357"/>
                      <a:pt x="1073682" y="2189758"/>
                      <a:pt x="818095" y="2598539"/>
                    </a:cubicBezTo>
                    <a:close/>
                  </a:path>
                </a:pathLst>
              </a:custGeom>
              <a:solidFill>
                <a:srgbClr val="C4FF1D"/>
              </a:solidFill>
              <a:ln/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numCol="3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233" name="Rectangle 41"/>
              <p:cNvSpPr>
                <a:spLocks noChangeArrowheads="1"/>
              </p:cNvSpPr>
              <p:nvPr/>
            </p:nvSpPr>
            <p:spPr bwMode="auto">
              <a:xfrm>
                <a:off x="2154443" y="2766205"/>
                <a:ext cx="1589548" cy="6678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anchor="ctr">
                <a:spAutoFit/>
              </a:bodyPr>
              <a:lstStyle/>
              <a:p>
                <a:pPr lvl="0" algn="ctr">
                  <a:lnSpc>
                    <a:spcPct val="107000"/>
                  </a:lnSpc>
                  <a:spcAft>
                    <a:spcPts val="0"/>
                  </a:spcAft>
                  <a:tabLst>
                    <a:tab pos="540385" algn="l"/>
                  </a:tabLst>
                </a:pPr>
                <a:r>
                  <a:rPr lang="en-US" sz="2400" dirty="0" smtClean="0">
                    <a:latin typeface="Times New Roman" panose="02020603050405020304" pitchFamily="18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Tràn</a:t>
                </a:r>
                <a:r>
                  <a:rPr lang="en-US" sz="2400" dirty="0" smtClean="0">
                    <a:latin typeface="Times New Roman" panose="02020603050405020304" pitchFamily="18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khi</a:t>
                </a:r>
                <a:r>
                  <a:rPr lang="en-US" sz="2400" dirty="0" smtClean="0">
                    <a:latin typeface="Times New Roman" panose="02020603050405020304" pitchFamily="18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́ </a:t>
                </a:r>
                <a:r>
                  <a:rPr lang="en-US" sz="2400" dirty="0" err="1" smtClean="0">
                    <a:latin typeface="Times New Roman" panose="02020603050405020304" pitchFamily="18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màng</a:t>
                </a:r>
                <a:r>
                  <a:rPr lang="en-US" sz="2400" dirty="0" smtClean="0">
                    <a:latin typeface="Times New Roman" panose="02020603050405020304" pitchFamily="18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phổi</a:t>
                </a:r>
                <a:r>
                  <a:rPr lang="en-US" sz="2400" dirty="0" smtClean="0">
                    <a:latin typeface="Times New Roman" panose="02020603050405020304" pitchFamily="18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.</a:t>
                </a:r>
                <a:endParaRPr lang="vi-VN" sz="2400" dirty="0" smtClean="0">
                  <a:ea typeface="Arial" panose="020B060402020202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34" name="TG_Oval 58"/>
            <p:cNvSpPr/>
            <p:nvPr/>
          </p:nvSpPr>
          <p:spPr bwMode="gray">
            <a:xfrm>
              <a:off x="4286864" y="3685072"/>
              <a:ext cx="457644" cy="457644"/>
            </a:xfrm>
            <a:prstGeom prst="ellipse">
              <a:avLst/>
            </a:prstGeom>
            <a:gradFill>
              <a:gsLst>
                <a:gs pos="0">
                  <a:schemeClr val="bg2"/>
                </a:gs>
                <a:gs pos="25000">
                  <a:schemeClr val="bg2">
                    <a:lumMod val="75000"/>
                  </a:schemeClr>
                </a:gs>
                <a:gs pos="50000">
                  <a:schemeClr val="bg2">
                    <a:lumMod val="53000"/>
                  </a:schemeClr>
                </a:gs>
                <a:gs pos="75000">
                  <a:schemeClr val="bg2">
                    <a:lumMod val="75000"/>
                  </a:schemeClr>
                </a:gs>
                <a:gs pos="100000">
                  <a:schemeClr val="bg2"/>
                </a:gs>
              </a:gsLst>
              <a:lin ang="5400000" scaled="0"/>
            </a:gradFill>
            <a:ln w="28575">
              <a:noFill/>
            </a:ln>
            <a:effectLst>
              <a:outerShdw blurRad="152400" dist="127000" dir="5400000" sx="90000" sy="-19000" rotWithShape="0">
                <a:prstClr val="black">
                  <a:alpha val="15000"/>
                </a:prst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3000000"/>
              </a:lightRig>
            </a:scene3d>
            <a:sp3d prstMaterial="dkEdge">
              <a:bevelT w="190500" h="190500"/>
              <a:contourClr>
                <a:srgbClr val="000000"/>
              </a:contourClr>
            </a:sp3d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4"/>
          <p:cNvSpPr txBox="1">
            <a:spLocks noChangeArrowheads="1"/>
          </p:cNvSpPr>
          <p:nvPr/>
        </p:nvSpPr>
        <p:spPr bwMode="auto">
          <a:xfrm>
            <a:off x="752474" y="304800"/>
            <a:ext cx="69437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4000" b="1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Biến</a:t>
            </a:r>
            <a:r>
              <a:rPr lang="en-US" sz="4000" b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Chứng</a:t>
            </a:r>
            <a:endParaRPr lang="en-US" sz="4000" b="1" dirty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457200" y="1295400"/>
            <a:ext cx="8458200" cy="5181603"/>
            <a:chOff x="1295400" y="1219200"/>
            <a:chExt cx="6310314" cy="5365755"/>
          </a:xfrm>
        </p:grpSpPr>
        <p:grpSp>
          <p:nvGrpSpPr>
            <p:cNvPr id="64" name="Group 12"/>
            <p:cNvGrpSpPr>
              <a:grpSpLocks/>
            </p:cNvGrpSpPr>
            <p:nvPr/>
          </p:nvGrpSpPr>
          <p:grpSpPr bwMode="auto">
            <a:xfrm>
              <a:off x="1295400" y="1219200"/>
              <a:ext cx="6310314" cy="5365755"/>
              <a:chOff x="1365362" y="1190171"/>
              <a:chExt cx="6310086" cy="5366753"/>
            </a:xfrm>
          </p:grpSpPr>
          <p:grpSp>
            <p:nvGrpSpPr>
              <p:cNvPr id="78" name="Group 10"/>
              <p:cNvGrpSpPr>
                <a:grpSpLocks/>
              </p:cNvGrpSpPr>
              <p:nvPr/>
            </p:nvGrpSpPr>
            <p:grpSpPr bwMode="auto">
              <a:xfrm>
                <a:off x="1365362" y="1190171"/>
                <a:ext cx="6310086" cy="1748659"/>
                <a:chOff x="1728357" y="1304449"/>
                <a:chExt cx="5477985" cy="1518067"/>
              </a:xfrm>
            </p:grpSpPr>
            <p:grpSp>
              <p:nvGrpSpPr>
                <p:cNvPr id="119" name="Group 7"/>
                <p:cNvGrpSpPr>
                  <a:grpSpLocks/>
                </p:cNvGrpSpPr>
                <p:nvPr/>
              </p:nvGrpSpPr>
              <p:grpSpPr bwMode="auto">
                <a:xfrm>
                  <a:off x="1803761" y="1454697"/>
                  <a:ext cx="5402581" cy="1367819"/>
                  <a:chOff x="1803761" y="1454697"/>
                  <a:chExt cx="5402581" cy="1367819"/>
                </a:xfrm>
              </p:grpSpPr>
              <p:pic>
                <p:nvPicPr>
                  <p:cNvPr id="124" name="Picture 345" descr="shadow_1_m"/>
                  <p:cNvPicPr>
                    <a:picLocks noChangeAspect="1" noChangeArrowheads="1"/>
                  </p:cNvPicPr>
                  <p:nvPr/>
                </p:nvPicPr>
                <p:blipFill>
                  <a:blip r:embed="rId2"/>
                  <a:srcRect t="1518" b="2"/>
                  <a:stretch>
                    <a:fillRect/>
                  </a:stretch>
                </p:blipFill>
                <p:spPr bwMode="gray">
                  <a:xfrm>
                    <a:off x="1803761" y="2510102"/>
                    <a:ext cx="5402581" cy="31241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125" name="Rectangle 38"/>
                  <p:cNvSpPr/>
                  <p:nvPr/>
                </p:nvSpPr>
                <p:spPr>
                  <a:xfrm>
                    <a:off x="2286492" y="1454697"/>
                    <a:ext cx="4640094" cy="1250224"/>
                  </a:xfrm>
                  <a:prstGeom prst="rect">
                    <a:avLst/>
                  </a:prstGeom>
                  <a:solidFill>
                    <a:schemeClr val="accent3"/>
                  </a:solidFill>
                  <a:ln w="31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126" name="Rectangle 1"/>
                  <p:cNvSpPr/>
                  <p:nvPr/>
                </p:nvSpPr>
                <p:spPr>
                  <a:xfrm>
                    <a:off x="2392606" y="1560834"/>
                    <a:ext cx="4443025" cy="1029677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chemeClr val="bg1">
                          <a:shade val="30000"/>
                          <a:satMod val="115000"/>
                          <a:lumMod val="23000"/>
                          <a:lumOff val="77000"/>
                        </a:schemeClr>
                      </a:gs>
                      <a:gs pos="50000">
                        <a:schemeClr val="bg1">
                          <a:shade val="67500"/>
                          <a:satMod val="115000"/>
                          <a:lumMod val="33000"/>
                          <a:lumOff val="67000"/>
                        </a:schemeClr>
                      </a:gs>
                      <a:gs pos="100000">
                        <a:schemeClr val="bg1">
                          <a:shade val="100000"/>
                          <a:satMod val="115000"/>
                        </a:schemeClr>
                      </a:gs>
                    </a:gsLst>
                    <a:lin ang="2700000" scaled="1"/>
                    <a:tileRect/>
                  </a:gradFill>
                  <a:ln w="31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20" name="Group 6"/>
                <p:cNvGrpSpPr>
                  <a:grpSpLocks/>
                </p:cNvGrpSpPr>
                <p:nvPr/>
              </p:nvGrpSpPr>
              <p:grpSpPr bwMode="auto">
                <a:xfrm>
                  <a:off x="1728357" y="1304449"/>
                  <a:ext cx="2001014" cy="1320522"/>
                  <a:chOff x="1728357" y="1304449"/>
                  <a:chExt cx="2001014" cy="1320522"/>
                </a:xfrm>
              </p:grpSpPr>
              <p:sp>
                <p:nvSpPr>
                  <p:cNvPr id="121" name="Right Triangle 120"/>
                  <p:cNvSpPr/>
                  <p:nvPr/>
                </p:nvSpPr>
                <p:spPr>
                  <a:xfrm flipH="1">
                    <a:off x="2114228" y="2473345"/>
                    <a:ext cx="172264" cy="151626"/>
                  </a:xfrm>
                  <a:prstGeom prst="rtTriangle">
                    <a:avLst/>
                  </a:prstGeom>
                  <a:solidFill>
                    <a:schemeClr val="tx2">
                      <a:lumMod val="60000"/>
                      <a:lumOff val="40000"/>
                    </a:schemeClr>
                  </a:solidFill>
                  <a:ln w="31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122" name="Right Triangle 121"/>
                  <p:cNvSpPr/>
                  <p:nvPr/>
                </p:nvSpPr>
                <p:spPr>
                  <a:xfrm flipH="1">
                    <a:off x="3449616" y="1304449"/>
                    <a:ext cx="172263" cy="151626"/>
                  </a:xfrm>
                  <a:prstGeom prst="rtTriangle">
                    <a:avLst/>
                  </a:prstGeom>
                  <a:solidFill>
                    <a:schemeClr val="tx2">
                      <a:lumMod val="60000"/>
                      <a:lumOff val="40000"/>
                    </a:schemeClr>
                  </a:solidFill>
                  <a:ln w="31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123" name="Trapezoid 2"/>
                  <p:cNvSpPr/>
                  <p:nvPr/>
                </p:nvSpPr>
                <p:spPr>
                  <a:xfrm rot="19191503">
                    <a:off x="1728357" y="1570484"/>
                    <a:ext cx="2001014" cy="464526"/>
                  </a:xfrm>
                  <a:custGeom>
                    <a:avLst/>
                    <a:gdLst>
                      <a:gd name="connsiteX0" fmla="*/ 0 w 1828800"/>
                      <a:gd name="connsiteY0" fmla="*/ 457200 h 457200"/>
                      <a:gd name="connsiteX1" fmla="*/ 114300 w 1828800"/>
                      <a:gd name="connsiteY1" fmla="*/ 0 h 457200"/>
                      <a:gd name="connsiteX2" fmla="*/ 1714500 w 1828800"/>
                      <a:gd name="connsiteY2" fmla="*/ 0 h 457200"/>
                      <a:gd name="connsiteX3" fmla="*/ 1828800 w 1828800"/>
                      <a:gd name="connsiteY3" fmla="*/ 457200 h 457200"/>
                      <a:gd name="connsiteX4" fmla="*/ 0 w 1828800"/>
                      <a:gd name="connsiteY4" fmla="*/ 457200 h 457200"/>
                      <a:gd name="connsiteX0" fmla="*/ 0 w 1828800"/>
                      <a:gd name="connsiteY0" fmla="*/ 463642 h 463642"/>
                      <a:gd name="connsiteX1" fmla="*/ 402156 w 1828800"/>
                      <a:gd name="connsiteY1" fmla="*/ 0 h 463642"/>
                      <a:gd name="connsiteX2" fmla="*/ 1714500 w 1828800"/>
                      <a:gd name="connsiteY2" fmla="*/ 6442 h 463642"/>
                      <a:gd name="connsiteX3" fmla="*/ 1828800 w 1828800"/>
                      <a:gd name="connsiteY3" fmla="*/ 463642 h 463642"/>
                      <a:gd name="connsiteX4" fmla="*/ 0 w 1828800"/>
                      <a:gd name="connsiteY4" fmla="*/ 463642 h 463642"/>
                      <a:gd name="connsiteX0" fmla="*/ 0 w 2001385"/>
                      <a:gd name="connsiteY0" fmla="*/ 463642 h 463642"/>
                      <a:gd name="connsiteX1" fmla="*/ 402156 w 2001385"/>
                      <a:gd name="connsiteY1" fmla="*/ 0 h 463642"/>
                      <a:gd name="connsiteX2" fmla="*/ 1714500 w 2001385"/>
                      <a:gd name="connsiteY2" fmla="*/ 6442 h 463642"/>
                      <a:gd name="connsiteX3" fmla="*/ 2001385 w 2001385"/>
                      <a:gd name="connsiteY3" fmla="*/ 426441 h 463642"/>
                      <a:gd name="connsiteX4" fmla="*/ 0 w 2001385"/>
                      <a:gd name="connsiteY4" fmla="*/ 463642 h 463642"/>
                      <a:gd name="connsiteX0" fmla="*/ 0 w 2001385"/>
                      <a:gd name="connsiteY0" fmla="*/ 463642 h 463642"/>
                      <a:gd name="connsiteX1" fmla="*/ 402156 w 2001385"/>
                      <a:gd name="connsiteY1" fmla="*/ 0 h 463642"/>
                      <a:gd name="connsiteX2" fmla="*/ 1514076 w 2001385"/>
                      <a:gd name="connsiteY2" fmla="*/ 7706 h 463642"/>
                      <a:gd name="connsiteX3" fmla="*/ 2001385 w 2001385"/>
                      <a:gd name="connsiteY3" fmla="*/ 426441 h 463642"/>
                      <a:gd name="connsiteX4" fmla="*/ 0 w 2001385"/>
                      <a:gd name="connsiteY4" fmla="*/ 463642 h 46364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001385" h="463642">
                        <a:moveTo>
                          <a:pt x="0" y="463642"/>
                        </a:moveTo>
                        <a:lnTo>
                          <a:pt x="402156" y="0"/>
                        </a:lnTo>
                        <a:lnTo>
                          <a:pt x="1514076" y="7706"/>
                        </a:lnTo>
                        <a:lnTo>
                          <a:pt x="2001385" y="426441"/>
                        </a:lnTo>
                        <a:lnTo>
                          <a:pt x="0" y="4636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bg1">
                          <a:shade val="30000"/>
                          <a:satMod val="115000"/>
                          <a:lumMod val="67000"/>
                          <a:lumOff val="33000"/>
                        </a:schemeClr>
                      </a:gs>
                      <a:gs pos="42000">
                        <a:schemeClr val="bg1">
                          <a:shade val="67500"/>
                          <a:satMod val="115000"/>
                          <a:lumMod val="38000"/>
                          <a:lumOff val="62000"/>
                        </a:schemeClr>
                      </a:gs>
                      <a:gs pos="84000">
                        <a:schemeClr val="bg1">
                          <a:lumMod val="95000"/>
                          <a:shade val="100000"/>
                          <a:satMod val="115000"/>
                        </a:schemeClr>
                      </a:gs>
                    </a:gsLst>
                    <a:lin ang="3600000" scaled="0"/>
                    <a:tileRect/>
                  </a:gradFill>
                  <a:ln w="3175">
                    <a:noFill/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</p:grpSp>
          </p:grpSp>
          <p:grpSp>
            <p:nvGrpSpPr>
              <p:cNvPr id="80" name="Group 46"/>
              <p:cNvGrpSpPr>
                <a:grpSpLocks/>
              </p:cNvGrpSpPr>
              <p:nvPr/>
            </p:nvGrpSpPr>
            <p:grpSpPr bwMode="auto">
              <a:xfrm>
                <a:off x="1365362" y="3005024"/>
                <a:ext cx="6310086" cy="1747960"/>
                <a:chOff x="1728357" y="1305057"/>
                <a:chExt cx="5477985" cy="1517459"/>
              </a:xfrm>
            </p:grpSpPr>
            <p:grpSp>
              <p:nvGrpSpPr>
                <p:cNvPr id="111" name="Group 49"/>
                <p:cNvGrpSpPr>
                  <a:grpSpLocks/>
                </p:cNvGrpSpPr>
                <p:nvPr/>
              </p:nvGrpSpPr>
              <p:grpSpPr bwMode="auto">
                <a:xfrm>
                  <a:off x="1803761" y="1455305"/>
                  <a:ext cx="5402581" cy="1367211"/>
                  <a:chOff x="1803761" y="1455305"/>
                  <a:chExt cx="5402581" cy="1367211"/>
                </a:xfrm>
              </p:grpSpPr>
              <p:pic>
                <p:nvPicPr>
                  <p:cNvPr id="116" name="Picture 345" descr="shadow_1_m"/>
                  <p:cNvPicPr>
                    <a:picLocks noChangeAspect="1" noChangeArrowheads="1"/>
                  </p:cNvPicPr>
                  <p:nvPr/>
                </p:nvPicPr>
                <p:blipFill>
                  <a:blip r:embed="rId2"/>
                  <a:srcRect t="1518" b="2"/>
                  <a:stretch>
                    <a:fillRect/>
                  </a:stretch>
                </p:blipFill>
                <p:spPr bwMode="gray">
                  <a:xfrm>
                    <a:off x="1803761" y="2510102"/>
                    <a:ext cx="5402581" cy="31241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117" name="Rectangle 116"/>
                  <p:cNvSpPr/>
                  <p:nvPr/>
                </p:nvSpPr>
                <p:spPr>
                  <a:xfrm>
                    <a:off x="2286492" y="1455305"/>
                    <a:ext cx="4640094" cy="1250224"/>
                  </a:xfrm>
                  <a:prstGeom prst="rect">
                    <a:avLst/>
                  </a:prstGeom>
                  <a:solidFill>
                    <a:schemeClr val="accent2"/>
                  </a:solidFill>
                  <a:ln w="31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118" name="Rectangle 117"/>
                  <p:cNvSpPr/>
                  <p:nvPr/>
                </p:nvSpPr>
                <p:spPr>
                  <a:xfrm>
                    <a:off x="2392606" y="1561442"/>
                    <a:ext cx="4443025" cy="1029676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chemeClr val="bg1">
                          <a:shade val="30000"/>
                          <a:satMod val="115000"/>
                          <a:lumMod val="23000"/>
                          <a:lumOff val="77000"/>
                        </a:schemeClr>
                      </a:gs>
                      <a:gs pos="50000">
                        <a:schemeClr val="bg1">
                          <a:shade val="67500"/>
                          <a:satMod val="115000"/>
                          <a:lumMod val="33000"/>
                          <a:lumOff val="67000"/>
                        </a:schemeClr>
                      </a:gs>
                      <a:gs pos="100000">
                        <a:schemeClr val="bg1">
                          <a:shade val="100000"/>
                          <a:satMod val="115000"/>
                        </a:schemeClr>
                      </a:gs>
                    </a:gsLst>
                    <a:lin ang="2700000" scaled="1"/>
                    <a:tileRect/>
                  </a:gradFill>
                  <a:ln w="31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12" name="Group 50"/>
                <p:cNvGrpSpPr>
                  <a:grpSpLocks/>
                </p:cNvGrpSpPr>
                <p:nvPr/>
              </p:nvGrpSpPr>
              <p:grpSpPr bwMode="auto">
                <a:xfrm>
                  <a:off x="1728357" y="1305057"/>
                  <a:ext cx="2001014" cy="1320522"/>
                  <a:chOff x="1728357" y="1305057"/>
                  <a:chExt cx="2001014" cy="1320522"/>
                </a:xfrm>
              </p:grpSpPr>
              <p:sp>
                <p:nvSpPr>
                  <p:cNvPr id="113" name="Right Triangle 112"/>
                  <p:cNvSpPr/>
                  <p:nvPr/>
                </p:nvSpPr>
                <p:spPr>
                  <a:xfrm flipH="1">
                    <a:off x="2114228" y="2473953"/>
                    <a:ext cx="172264" cy="151626"/>
                  </a:xfrm>
                  <a:prstGeom prst="rtTriangle">
                    <a:avLst/>
                  </a:prstGeom>
                  <a:solidFill>
                    <a:schemeClr val="tx2">
                      <a:lumMod val="60000"/>
                      <a:lumOff val="40000"/>
                    </a:schemeClr>
                  </a:solidFill>
                  <a:ln w="31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114" name="Right Triangle 113"/>
                  <p:cNvSpPr/>
                  <p:nvPr/>
                </p:nvSpPr>
                <p:spPr>
                  <a:xfrm flipH="1">
                    <a:off x="3449616" y="1305057"/>
                    <a:ext cx="172263" cy="151626"/>
                  </a:xfrm>
                  <a:prstGeom prst="rtTriangle">
                    <a:avLst/>
                  </a:prstGeom>
                  <a:solidFill>
                    <a:schemeClr val="tx2">
                      <a:lumMod val="60000"/>
                      <a:lumOff val="40000"/>
                    </a:schemeClr>
                  </a:solidFill>
                  <a:ln w="31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115" name="Trapezoid 2"/>
                  <p:cNvSpPr/>
                  <p:nvPr/>
                </p:nvSpPr>
                <p:spPr>
                  <a:xfrm rot="19191503">
                    <a:off x="1728357" y="1571091"/>
                    <a:ext cx="2001014" cy="464526"/>
                  </a:xfrm>
                  <a:custGeom>
                    <a:avLst/>
                    <a:gdLst>
                      <a:gd name="connsiteX0" fmla="*/ 0 w 1828800"/>
                      <a:gd name="connsiteY0" fmla="*/ 457200 h 457200"/>
                      <a:gd name="connsiteX1" fmla="*/ 114300 w 1828800"/>
                      <a:gd name="connsiteY1" fmla="*/ 0 h 457200"/>
                      <a:gd name="connsiteX2" fmla="*/ 1714500 w 1828800"/>
                      <a:gd name="connsiteY2" fmla="*/ 0 h 457200"/>
                      <a:gd name="connsiteX3" fmla="*/ 1828800 w 1828800"/>
                      <a:gd name="connsiteY3" fmla="*/ 457200 h 457200"/>
                      <a:gd name="connsiteX4" fmla="*/ 0 w 1828800"/>
                      <a:gd name="connsiteY4" fmla="*/ 457200 h 457200"/>
                      <a:gd name="connsiteX0" fmla="*/ 0 w 1828800"/>
                      <a:gd name="connsiteY0" fmla="*/ 463642 h 463642"/>
                      <a:gd name="connsiteX1" fmla="*/ 402156 w 1828800"/>
                      <a:gd name="connsiteY1" fmla="*/ 0 h 463642"/>
                      <a:gd name="connsiteX2" fmla="*/ 1714500 w 1828800"/>
                      <a:gd name="connsiteY2" fmla="*/ 6442 h 463642"/>
                      <a:gd name="connsiteX3" fmla="*/ 1828800 w 1828800"/>
                      <a:gd name="connsiteY3" fmla="*/ 463642 h 463642"/>
                      <a:gd name="connsiteX4" fmla="*/ 0 w 1828800"/>
                      <a:gd name="connsiteY4" fmla="*/ 463642 h 463642"/>
                      <a:gd name="connsiteX0" fmla="*/ 0 w 2001385"/>
                      <a:gd name="connsiteY0" fmla="*/ 463642 h 463642"/>
                      <a:gd name="connsiteX1" fmla="*/ 402156 w 2001385"/>
                      <a:gd name="connsiteY1" fmla="*/ 0 h 463642"/>
                      <a:gd name="connsiteX2" fmla="*/ 1714500 w 2001385"/>
                      <a:gd name="connsiteY2" fmla="*/ 6442 h 463642"/>
                      <a:gd name="connsiteX3" fmla="*/ 2001385 w 2001385"/>
                      <a:gd name="connsiteY3" fmla="*/ 426441 h 463642"/>
                      <a:gd name="connsiteX4" fmla="*/ 0 w 2001385"/>
                      <a:gd name="connsiteY4" fmla="*/ 463642 h 463642"/>
                      <a:gd name="connsiteX0" fmla="*/ 0 w 2001385"/>
                      <a:gd name="connsiteY0" fmla="*/ 463642 h 463642"/>
                      <a:gd name="connsiteX1" fmla="*/ 402156 w 2001385"/>
                      <a:gd name="connsiteY1" fmla="*/ 0 h 463642"/>
                      <a:gd name="connsiteX2" fmla="*/ 1514076 w 2001385"/>
                      <a:gd name="connsiteY2" fmla="*/ 7706 h 463642"/>
                      <a:gd name="connsiteX3" fmla="*/ 2001385 w 2001385"/>
                      <a:gd name="connsiteY3" fmla="*/ 426441 h 463642"/>
                      <a:gd name="connsiteX4" fmla="*/ 0 w 2001385"/>
                      <a:gd name="connsiteY4" fmla="*/ 463642 h 46364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001385" h="463642">
                        <a:moveTo>
                          <a:pt x="0" y="463642"/>
                        </a:moveTo>
                        <a:lnTo>
                          <a:pt x="402156" y="0"/>
                        </a:lnTo>
                        <a:lnTo>
                          <a:pt x="1514076" y="7706"/>
                        </a:lnTo>
                        <a:lnTo>
                          <a:pt x="2001385" y="426441"/>
                        </a:lnTo>
                        <a:lnTo>
                          <a:pt x="0" y="4636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bg1">
                          <a:shade val="30000"/>
                          <a:satMod val="115000"/>
                          <a:lumMod val="67000"/>
                          <a:lumOff val="33000"/>
                        </a:schemeClr>
                      </a:gs>
                      <a:gs pos="42000">
                        <a:schemeClr val="bg1">
                          <a:shade val="67500"/>
                          <a:satMod val="115000"/>
                          <a:lumMod val="38000"/>
                          <a:lumOff val="62000"/>
                        </a:schemeClr>
                      </a:gs>
                      <a:gs pos="84000">
                        <a:schemeClr val="bg1">
                          <a:lumMod val="95000"/>
                          <a:shade val="100000"/>
                          <a:satMod val="115000"/>
                        </a:schemeClr>
                      </a:gs>
                    </a:gsLst>
                    <a:lin ang="3600000" scaled="0"/>
                    <a:tileRect/>
                  </a:gradFill>
                  <a:ln w="3175">
                    <a:noFill/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</p:grpSp>
          </p:grpSp>
          <p:grpSp>
            <p:nvGrpSpPr>
              <p:cNvPr id="81" name="Group 63"/>
              <p:cNvGrpSpPr>
                <a:grpSpLocks/>
              </p:cNvGrpSpPr>
              <p:nvPr/>
            </p:nvGrpSpPr>
            <p:grpSpPr bwMode="auto">
              <a:xfrm>
                <a:off x="1365362" y="4808761"/>
                <a:ext cx="6310086" cy="1748163"/>
                <a:chOff x="1728357" y="1304881"/>
                <a:chExt cx="5477985" cy="1517635"/>
              </a:xfrm>
            </p:grpSpPr>
            <p:grpSp>
              <p:nvGrpSpPr>
                <p:cNvPr id="83" name="Group 67"/>
                <p:cNvGrpSpPr>
                  <a:grpSpLocks/>
                </p:cNvGrpSpPr>
                <p:nvPr/>
              </p:nvGrpSpPr>
              <p:grpSpPr bwMode="auto">
                <a:xfrm>
                  <a:off x="1803761" y="1455127"/>
                  <a:ext cx="5402581" cy="1367389"/>
                  <a:chOff x="1803761" y="1455127"/>
                  <a:chExt cx="5402581" cy="1367389"/>
                </a:xfrm>
              </p:grpSpPr>
              <p:pic>
                <p:nvPicPr>
                  <p:cNvPr id="108" name="Picture 345" descr="shadow_1_m"/>
                  <p:cNvPicPr>
                    <a:picLocks noChangeAspect="1" noChangeArrowheads="1"/>
                  </p:cNvPicPr>
                  <p:nvPr/>
                </p:nvPicPr>
                <p:blipFill>
                  <a:blip r:embed="rId2"/>
                  <a:srcRect t="1518" b="2"/>
                  <a:stretch>
                    <a:fillRect/>
                  </a:stretch>
                </p:blipFill>
                <p:spPr bwMode="gray">
                  <a:xfrm>
                    <a:off x="1803761" y="2510102"/>
                    <a:ext cx="5402581" cy="31241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109" name="Rectangle 108"/>
                  <p:cNvSpPr/>
                  <p:nvPr/>
                </p:nvSpPr>
                <p:spPr>
                  <a:xfrm>
                    <a:off x="2286492" y="1455127"/>
                    <a:ext cx="4640094" cy="1250224"/>
                  </a:xfrm>
                  <a:prstGeom prst="rect">
                    <a:avLst/>
                  </a:prstGeom>
                  <a:solidFill>
                    <a:schemeClr val="tx2"/>
                  </a:solidFill>
                  <a:ln w="31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110" name="Rectangle 109"/>
                  <p:cNvSpPr/>
                  <p:nvPr/>
                </p:nvSpPr>
                <p:spPr>
                  <a:xfrm>
                    <a:off x="2392606" y="1561266"/>
                    <a:ext cx="4443025" cy="1029676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chemeClr val="bg1">
                          <a:shade val="30000"/>
                          <a:satMod val="115000"/>
                          <a:lumMod val="23000"/>
                          <a:lumOff val="77000"/>
                        </a:schemeClr>
                      </a:gs>
                      <a:gs pos="50000">
                        <a:schemeClr val="bg1">
                          <a:shade val="67500"/>
                          <a:satMod val="115000"/>
                          <a:lumMod val="33000"/>
                          <a:lumOff val="67000"/>
                        </a:schemeClr>
                      </a:gs>
                      <a:gs pos="100000">
                        <a:schemeClr val="bg1">
                          <a:shade val="100000"/>
                          <a:satMod val="115000"/>
                        </a:schemeClr>
                      </a:gs>
                    </a:gsLst>
                    <a:lin ang="2700000" scaled="1"/>
                    <a:tileRect/>
                  </a:gradFill>
                  <a:ln w="31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84" name="Group 68"/>
                <p:cNvGrpSpPr>
                  <a:grpSpLocks/>
                </p:cNvGrpSpPr>
                <p:nvPr/>
              </p:nvGrpSpPr>
              <p:grpSpPr bwMode="auto">
                <a:xfrm>
                  <a:off x="1728357" y="1304881"/>
                  <a:ext cx="2001014" cy="1320522"/>
                  <a:chOff x="1728357" y="1304881"/>
                  <a:chExt cx="2001014" cy="1320522"/>
                </a:xfrm>
              </p:grpSpPr>
              <p:sp>
                <p:nvSpPr>
                  <p:cNvPr id="85" name="Right Triangle 84"/>
                  <p:cNvSpPr/>
                  <p:nvPr/>
                </p:nvSpPr>
                <p:spPr>
                  <a:xfrm flipH="1">
                    <a:off x="2114228" y="2473777"/>
                    <a:ext cx="172264" cy="151626"/>
                  </a:xfrm>
                  <a:prstGeom prst="rtTriangle">
                    <a:avLst/>
                  </a:prstGeom>
                  <a:solidFill>
                    <a:schemeClr val="tx2">
                      <a:lumMod val="60000"/>
                      <a:lumOff val="40000"/>
                    </a:schemeClr>
                  </a:solidFill>
                  <a:ln w="31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100" name="Right Triangle 99"/>
                  <p:cNvSpPr/>
                  <p:nvPr/>
                </p:nvSpPr>
                <p:spPr>
                  <a:xfrm flipH="1">
                    <a:off x="3449616" y="1304881"/>
                    <a:ext cx="172263" cy="151626"/>
                  </a:xfrm>
                  <a:prstGeom prst="rtTriangle">
                    <a:avLst/>
                  </a:prstGeom>
                  <a:solidFill>
                    <a:schemeClr val="tx2">
                      <a:lumMod val="60000"/>
                      <a:lumOff val="40000"/>
                    </a:schemeClr>
                  </a:solidFill>
                  <a:ln w="31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107" name="Trapezoid 2"/>
                  <p:cNvSpPr/>
                  <p:nvPr/>
                </p:nvSpPr>
                <p:spPr>
                  <a:xfrm rot="19191503">
                    <a:off x="1728357" y="1570914"/>
                    <a:ext cx="2001014" cy="464526"/>
                  </a:xfrm>
                  <a:custGeom>
                    <a:avLst/>
                    <a:gdLst>
                      <a:gd name="connsiteX0" fmla="*/ 0 w 1828800"/>
                      <a:gd name="connsiteY0" fmla="*/ 457200 h 457200"/>
                      <a:gd name="connsiteX1" fmla="*/ 114300 w 1828800"/>
                      <a:gd name="connsiteY1" fmla="*/ 0 h 457200"/>
                      <a:gd name="connsiteX2" fmla="*/ 1714500 w 1828800"/>
                      <a:gd name="connsiteY2" fmla="*/ 0 h 457200"/>
                      <a:gd name="connsiteX3" fmla="*/ 1828800 w 1828800"/>
                      <a:gd name="connsiteY3" fmla="*/ 457200 h 457200"/>
                      <a:gd name="connsiteX4" fmla="*/ 0 w 1828800"/>
                      <a:gd name="connsiteY4" fmla="*/ 457200 h 457200"/>
                      <a:gd name="connsiteX0" fmla="*/ 0 w 1828800"/>
                      <a:gd name="connsiteY0" fmla="*/ 463642 h 463642"/>
                      <a:gd name="connsiteX1" fmla="*/ 402156 w 1828800"/>
                      <a:gd name="connsiteY1" fmla="*/ 0 h 463642"/>
                      <a:gd name="connsiteX2" fmla="*/ 1714500 w 1828800"/>
                      <a:gd name="connsiteY2" fmla="*/ 6442 h 463642"/>
                      <a:gd name="connsiteX3" fmla="*/ 1828800 w 1828800"/>
                      <a:gd name="connsiteY3" fmla="*/ 463642 h 463642"/>
                      <a:gd name="connsiteX4" fmla="*/ 0 w 1828800"/>
                      <a:gd name="connsiteY4" fmla="*/ 463642 h 463642"/>
                      <a:gd name="connsiteX0" fmla="*/ 0 w 2001385"/>
                      <a:gd name="connsiteY0" fmla="*/ 463642 h 463642"/>
                      <a:gd name="connsiteX1" fmla="*/ 402156 w 2001385"/>
                      <a:gd name="connsiteY1" fmla="*/ 0 h 463642"/>
                      <a:gd name="connsiteX2" fmla="*/ 1714500 w 2001385"/>
                      <a:gd name="connsiteY2" fmla="*/ 6442 h 463642"/>
                      <a:gd name="connsiteX3" fmla="*/ 2001385 w 2001385"/>
                      <a:gd name="connsiteY3" fmla="*/ 426441 h 463642"/>
                      <a:gd name="connsiteX4" fmla="*/ 0 w 2001385"/>
                      <a:gd name="connsiteY4" fmla="*/ 463642 h 463642"/>
                      <a:gd name="connsiteX0" fmla="*/ 0 w 2001385"/>
                      <a:gd name="connsiteY0" fmla="*/ 463642 h 463642"/>
                      <a:gd name="connsiteX1" fmla="*/ 402156 w 2001385"/>
                      <a:gd name="connsiteY1" fmla="*/ 0 h 463642"/>
                      <a:gd name="connsiteX2" fmla="*/ 1514076 w 2001385"/>
                      <a:gd name="connsiteY2" fmla="*/ 7706 h 463642"/>
                      <a:gd name="connsiteX3" fmla="*/ 2001385 w 2001385"/>
                      <a:gd name="connsiteY3" fmla="*/ 426441 h 463642"/>
                      <a:gd name="connsiteX4" fmla="*/ 0 w 2001385"/>
                      <a:gd name="connsiteY4" fmla="*/ 463642 h 46364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001385" h="463642">
                        <a:moveTo>
                          <a:pt x="0" y="463642"/>
                        </a:moveTo>
                        <a:lnTo>
                          <a:pt x="402156" y="0"/>
                        </a:lnTo>
                        <a:lnTo>
                          <a:pt x="1514076" y="7706"/>
                        </a:lnTo>
                        <a:lnTo>
                          <a:pt x="2001385" y="426441"/>
                        </a:lnTo>
                        <a:lnTo>
                          <a:pt x="0" y="4636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bg1">
                          <a:shade val="30000"/>
                          <a:satMod val="115000"/>
                          <a:lumMod val="67000"/>
                          <a:lumOff val="33000"/>
                        </a:schemeClr>
                      </a:gs>
                      <a:gs pos="42000">
                        <a:schemeClr val="bg1">
                          <a:shade val="67500"/>
                          <a:satMod val="115000"/>
                          <a:lumMod val="38000"/>
                          <a:lumOff val="62000"/>
                        </a:schemeClr>
                      </a:gs>
                      <a:gs pos="84000">
                        <a:schemeClr val="bg1">
                          <a:lumMod val="95000"/>
                          <a:shade val="100000"/>
                          <a:satMod val="115000"/>
                        </a:schemeClr>
                      </a:gs>
                    </a:gsLst>
                    <a:lin ang="3600000" scaled="0"/>
                    <a:tileRect/>
                  </a:gradFill>
                  <a:ln w="3175">
                    <a:noFill/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</p:grpSp>
          </p:grpSp>
        </p:grpSp>
        <p:sp>
          <p:nvSpPr>
            <p:cNvPr id="59" name="Rectangle 58"/>
            <p:cNvSpPr/>
            <p:nvPr/>
          </p:nvSpPr>
          <p:spPr>
            <a:xfrm rot="19126099">
              <a:off x="1635218" y="1463310"/>
              <a:ext cx="1454595" cy="733044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 err="1" smtClean="0">
                  <a:latin typeface="Times New Roman" pitchFamily="18" charset="0"/>
                  <a:cs typeface="Times New Roman" pitchFamily="18" charset="0"/>
                </a:rPr>
                <a:t>Chấn</a:t>
              </a: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b="1" dirty="0" err="1" smtClean="0">
                  <a:latin typeface="Times New Roman" pitchFamily="18" charset="0"/>
                  <a:cs typeface="Times New Roman" pitchFamily="18" charset="0"/>
                </a:rPr>
                <a:t>thương</a:t>
              </a: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 do </a:t>
              </a:r>
              <a:r>
                <a:rPr lang="en-US" sz="2000" b="1" dirty="0" err="1" smtClean="0">
                  <a:latin typeface="Times New Roman" pitchFamily="18" charset="0"/>
                  <a:cs typeface="Times New Roman" pitchFamily="18" charset="0"/>
                </a:rPr>
                <a:t>áp</a:t>
              </a: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b="1" dirty="0" err="1" smtClean="0">
                  <a:latin typeface="Times New Roman" pitchFamily="18" charset="0"/>
                  <a:cs typeface="Times New Roman" pitchFamily="18" charset="0"/>
                </a:rPr>
                <a:t>lực</a:t>
              </a:r>
              <a:endParaRPr lang="en-US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 rot="19126099">
              <a:off x="1464258" y="3330672"/>
              <a:ext cx="1812961" cy="733044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 err="1" smtClean="0">
                  <a:latin typeface="Times New Roman" pitchFamily="18" charset="0"/>
                  <a:cs typeface="Times New Roman" pitchFamily="18" charset="0"/>
                </a:rPr>
                <a:t>Tổn</a:t>
              </a: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b="1" dirty="0" err="1" smtClean="0">
                  <a:latin typeface="Times New Roman" pitchFamily="18" charset="0"/>
                  <a:cs typeface="Times New Roman" pitchFamily="18" charset="0"/>
                </a:rPr>
                <a:t>thương</a:t>
              </a: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b="1" dirty="0" err="1" smtClean="0">
                  <a:latin typeface="Times New Roman" pitchFamily="18" charset="0"/>
                  <a:cs typeface="Times New Roman" pitchFamily="18" charset="0"/>
                </a:rPr>
                <a:t>phổi</a:t>
              </a: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b="1" dirty="0" err="1" smtClean="0">
                  <a:latin typeface="Times New Roman" pitchFamily="18" charset="0"/>
                  <a:cs typeface="Times New Roman" pitchFamily="18" charset="0"/>
                </a:rPr>
                <a:t>cấp</a:t>
              </a:r>
              <a:endParaRPr lang="en-US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 rot="19126099">
              <a:off x="1594130" y="5031088"/>
              <a:ext cx="1688221" cy="733044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 err="1" smtClean="0">
                  <a:latin typeface="Times New Roman" pitchFamily="18" charset="0"/>
                  <a:cs typeface="Times New Roman" pitchFamily="18" charset="0"/>
                </a:rPr>
                <a:t>Rối</a:t>
              </a: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b="1" dirty="0" err="1" smtClean="0">
                  <a:latin typeface="Times New Roman" pitchFamily="18" charset="0"/>
                  <a:cs typeface="Times New Roman" pitchFamily="18" charset="0"/>
                </a:rPr>
                <a:t>loạn</a:t>
              </a: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b="1" dirty="0" err="1" smtClean="0">
                  <a:latin typeface="Times New Roman" pitchFamily="18" charset="0"/>
                  <a:cs typeface="Times New Roman" pitchFamily="18" charset="0"/>
                </a:rPr>
                <a:t>trao</a:t>
              </a: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b="1" dirty="0" err="1" smtClean="0">
                  <a:latin typeface="Times New Roman" pitchFamily="18" charset="0"/>
                  <a:cs typeface="Times New Roman" pitchFamily="18" charset="0"/>
                </a:rPr>
                <a:t>đổi</a:t>
              </a: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b="1" dirty="0" err="1" smtClean="0">
                  <a:latin typeface="Times New Roman" pitchFamily="18" charset="0"/>
                  <a:cs typeface="Times New Roman" pitchFamily="18" charset="0"/>
                </a:rPr>
                <a:t>khí</a:t>
              </a:r>
              <a:endParaRPr lang="en-US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7" name="Rectangle 126"/>
          <p:cNvSpPr/>
          <p:nvPr/>
        </p:nvSpPr>
        <p:spPr>
          <a:xfrm>
            <a:off x="2514600" y="1524000"/>
            <a:ext cx="57150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347663">
              <a:buFont typeface="Wingdings" pitchFamily="2" charset="2"/>
              <a:buChar char="ü"/>
            </a:pP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Xảy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giãn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endParaRPr lang="en-US" sz="19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47663">
              <a:buFont typeface="Wingdings" pitchFamily="2" charset="2"/>
              <a:buChar char="ü"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Tràn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màng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tràn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thất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tràn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đe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doạ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mạng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2590800" y="3276599"/>
            <a:ext cx="56388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vi-VN" sz="1900" dirty="0" smtClean="0">
                <a:latin typeface="Times New Roman" pitchFamily="18" charset="0"/>
                <a:cs typeface="Times New Roman" pitchFamily="18" charset="0"/>
              </a:rPr>
              <a:t>ó th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ể </a:t>
            </a:r>
            <a:r>
              <a:rPr lang="vi-VN" sz="1900" dirty="0" smtClean="0">
                <a:latin typeface="Times New Roman" pitchFamily="18" charset="0"/>
                <a:cs typeface="Times New Roman" pitchFamily="18" charset="0"/>
              </a:rPr>
              <a:t>gặp khi thông khí nhân tạo</a:t>
            </a:r>
            <a:endParaRPr lang="en-US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vi-VN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 Do </a:t>
            </a:r>
            <a:r>
              <a:rPr lang="vi-VN" sz="1900" dirty="0" smtClean="0">
                <a:latin typeface="Times New Roman" pitchFamily="18" charset="0"/>
                <a:cs typeface="Times New Roman" pitchFamily="18" charset="0"/>
              </a:rPr>
              <a:t>áp lực đường thở cao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vi-VN" sz="1900" dirty="0" smtClean="0">
                <a:latin typeface="Times New Roman" pitchFamily="18" charset="0"/>
                <a:cs typeface="Times New Roman" pitchFamily="18" charset="0"/>
              </a:rPr>
              <a:t> thông khí  phút lớn, áp lực xuyên phế nang cao, phổi giãn quá mức, gây nên tổn thương màng phế nang – mao mạch</a:t>
            </a:r>
            <a:r>
              <a:rPr lang="vi-VN" sz="17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2667000" y="5257800"/>
            <a:ext cx="52578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vi-VN" sz="1900" dirty="0" smtClean="0">
                <a:latin typeface="Times New Roman" pitchFamily="18" charset="0"/>
                <a:cs typeface="Times New Roman" pitchFamily="18" charset="0"/>
              </a:rPr>
              <a:t>Có thể gặp rối loạn trao đổi khí và thăng bằng kiềm toan</a:t>
            </a:r>
            <a:endParaRPr lang="en-US" sz="19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4"/>
          <p:cNvSpPr txBox="1">
            <a:spLocks noChangeArrowheads="1"/>
          </p:cNvSpPr>
          <p:nvPr/>
        </p:nvSpPr>
        <p:spPr bwMode="auto">
          <a:xfrm>
            <a:off x="752474" y="304800"/>
            <a:ext cx="70961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4000" b="1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Biến</a:t>
            </a:r>
            <a:r>
              <a:rPr lang="en-US" sz="4000" b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Chứng</a:t>
            </a:r>
            <a:endParaRPr lang="en-US" sz="4000" b="1" dirty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516866" y="838200"/>
            <a:ext cx="8465207" cy="6019800"/>
            <a:chOff x="1267140" y="1219200"/>
            <a:chExt cx="6490973" cy="5365749"/>
          </a:xfrm>
        </p:grpSpPr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1267140" y="1219200"/>
              <a:ext cx="6490973" cy="5365749"/>
              <a:chOff x="1184708" y="1190172"/>
              <a:chExt cx="6490740" cy="5366750"/>
            </a:xfrm>
          </p:grpSpPr>
          <p:grpSp>
            <p:nvGrpSpPr>
              <p:cNvPr id="5" name="Group 10"/>
              <p:cNvGrpSpPr>
                <a:grpSpLocks/>
              </p:cNvGrpSpPr>
              <p:nvPr/>
            </p:nvGrpSpPr>
            <p:grpSpPr bwMode="auto">
              <a:xfrm>
                <a:off x="1184709" y="1190172"/>
                <a:ext cx="6490739" cy="1748660"/>
                <a:chOff x="1571526" y="1304449"/>
                <a:chExt cx="5634816" cy="1518067"/>
              </a:xfrm>
            </p:grpSpPr>
            <p:grpSp>
              <p:nvGrpSpPr>
                <p:cNvPr id="7" name="Group 7"/>
                <p:cNvGrpSpPr>
                  <a:grpSpLocks/>
                </p:cNvGrpSpPr>
                <p:nvPr/>
              </p:nvGrpSpPr>
              <p:grpSpPr bwMode="auto">
                <a:xfrm>
                  <a:off x="1803761" y="1454697"/>
                  <a:ext cx="5402581" cy="1367819"/>
                  <a:chOff x="1803761" y="1454697"/>
                  <a:chExt cx="5402581" cy="1367819"/>
                </a:xfrm>
              </p:grpSpPr>
              <p:pic>
                <p:nvPicPr>
                  <p:cNvPr id="6181" name="Picture 345" descr="shadow_1_m"/>
                  <p:cNvPicPr>
                    <a:picLocks noChangeAspect="1" noChangeArrowheads="1"/>
                  </p:cNvPicPr>
                  <p:nvPr/>
                </p:nvPicPr>
                <p:blipFill>
                  <a:blip r:embed="rId2"/>
                  <a:srcRect t="1518" b="2"/>
                  <a:stretch>
                    <a:fillRect/>
                  </a:stretch>
                </p:blipFill>
                <p:spPr bwMode="gray">
                  <a:xfrm>
                    <a:off x="1803761" y="2510102"/>
                    <a:ext cx="5402581" cy="31241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39" name="Rectangle 38"/>
                  <p:cNvSpPr/>
                  <p:nvPr/>
                </p:nvSpPr>
                <p:spPr>
                  <a:xfrm>
                    <a:off x="2286492" y="1454697"/>
                    <a:ext cx="4640094" cy="1250223"/>
                  </a:xfrm>
                  <a:prstGeom prst="rect">
                    <a:avLst/>
                  </a:prstGeom>
                  <a:solidFill>
                    <a:schemeClr val="accent3"/>
                  </a:solidFill>
                  <a:ln w="31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2" name="Rectangle 1"/>
                  <p:cNvSpPr/>
                  <p:nvPr/>
                </p:nvSpPr>
                <p:spPr>
                  <a:xfrm>
                    <a:off x="2392606" y="1560835"/>
                    <a:ext cx="4443025" cy="1029677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chemeClr val="bg1">
                          <a:shade val="30000"/>
                          <a:satMod val="115000"/>
                          <a:lumMod val="23000"/>
                          <a:lumOff val="77000"/>
                        </a:schemeClr>
                      </a:gs>
                      <a:gs pos="50000">
                        <a:schemeClr val="bg1">
                          <a:shade val="67500"/>
                          <a:satMod val="115000"/>
                          <a:lumMod val="33000"/>
                          <a:lumOff val="67000"/>
                        </a:schemeClr>
                      </a:gs>
                      <a:gs pos="100000">
                        <a:schemeClr val="bg1">
                          <a:shade val="100000"/>
                          <a:satMod val="115000"/>
                        </a:schemeClr>
                      </a:gs>
                    </a:gsLst>
                    <a:lin ang="2700000" scaled="1"/>
                    <a:tileRect/>
                  </a:gradFill>
                  <a:ln w="31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8" name="Group 6"/>
                <p:cNvGrpSpPr>
                  <a:grpSpLocks/>
                </p:cNvGrpSpPr>
                <p:nvPr/>
              </p:nvGrpSpPr>
              <p:grpSpPr bwMode="auto">
                <a:xfrm>
                  <a:off x="1571526" y="1304449"/>
                  <a:ext cx="2050353" cy="1320522"/>
                  <a:chOff x="1571526" y="1304449"/>
                  <a:chExt cx="2050353" cy="1320522"/>
                </a:xfrm>
              </p:grpSpPr>
              <p:sp>
                <p:nvSpPr>
                  <p:cNvPr id="6" name="Right Triangle 5"/>
                  <p:cNvSpPr/>
                  <p:nvPr/>
                </p:nvSpPr>
                <p:spPr>
                  <a:xfrm flipH="1">
                    <a:off x="2114228" y="2473345"/>
                    <a:ext cx="172264" cy="151626"/>
                  </a:xfrm>
                  <a:prstGeom prst="rtTriangle">
                    <a:avLst/>
                  </a:prstGeom>
                  <a:solidFill>
                    <a:schemeClr val="tx2">
                      <a:lumMod val="60000"/>
                      <a:lumOff val="40000"/>
                    </a:schemeClr>
                  </a:solidFill>
                  <a:ln w="31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42" name="Right Triangle 41"/>
                  <p:cNvSpPr/>
                  <p:nvPr/>
                </p:nvSpPr>
                <p:spPr>
                  <a:xfrm flipH="1">
                    <a:off x="3449616" y="1304449"/>
                    <a:ext cx="172263" cy="151626"/>
                  </a:xfrm>
                  <a:prstGeom prst="rtTriangle">
                    <a:avLst/>
                  </a:prstGeom>
                  <a:solidFill>
                    <a:schemeClr val="tx2">
                      <a:lumMod val="60000"/>
                      <a:lumOff val="40000"/>
                    </a:schemeClr>
                  </a:solidFill>
                  <a:ln w="31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3" name="Trapezoid 2"/>
                  <p:cNvSpPr/>
                  <p:nvPr/>
                </p:nvSpPr>
                <p:spPr>
                  <a:xfrm rot="19191503">
                    <a:off x="1571526" y="1753420"/>
                    <a:ext cx="2001014" cy="464526"/>
                  </a:xfrm>
                  <a:custGeom>
                    <a:avLst/>
                    <a:gdLst>
                      <a:gd name="connsiteX0" fmla="*/ 0 w 1828800"/>
                      <a:gd name="connsiteY0" fmla="*/ 457200 h 457200"/>
                      <a:gd name="connsiteX1" fmla="*/ 114300 w 1828800"/>
                      <a:gd name="connsiteY1" fmla="*/ 0 h 457200"/>
                      <a:gd name="connsiteX2" fmla="*/ 1714500 w 1828800"/>
                      <a:gd name="connsiteY2" fmla="*/ 0 h 457200"/>
                      <a:gd name="connsiteX3" fmla="*/ 1828800 w 1828800"/>
                      <a:gd name="connsiteY3" fmla="*/ 457200 h 457200"/>
                      <a:gd name="connsiteX4" fmla="*/ 0 w 1828800"/>
                      <a:gd name="connsiteY4" fmla="*/ 457200 h 457200"/>
                      <a:gd name="connsiteX0" fmla="*/ 0 w 1828800"/>
                      <a:gd name="connsiteY0" fmla="*/ 463642 h 463642"/>
                      <a:gd name="connsiteX1" fmla="*/ 402156 w 1828800"/>
                      <a:gd name="connsiteY1" fmla="*/ 0 h 463642"/>
                      <a:gd name="connsiteX2" fmla="*/ 1714500 w 1828800"/>
                      <a:gd name="connsiteY2" fmla="*/ 6442 h 463642"/>
                      <a:gd name="connsiteX3" fmla="*/ 1828800 w 1828800"/>
                      <a:gd name="connsiteY3" fmla="*/ 463642 h 463642"/>
                      <a:gd name="connsiteX4" fmla="*/ 0 w 1828800"/>
                      <a:gd name="connsiteY4" fmla="*/ 463642 h 463642"/>
                      <a:gd name="connsiteX0" fmla="*/ 0 w 2001385"/>
                      <a:gd name="connsiteY0" fmla="*/ 463642 h 463642"/>
                      <a:gd name="connsiteX1" fmla="*/ 402156 w 2001385"/>
                      <a:gd name="connsiteY1" fmla="*/ 0 h 463642"/>
                      <a:gd name="connsiteX2" fmla="*/ 1714500 w 2001385"/>
                      <a:gd name="connsiteY2" fmla="*/ 6442 h 463642"/>
                      <a:gd name="connsiteX3" fmla="*/ 2001385 w 2001385"/>
                      <a:gd name="connsiteY3" fmla="*/ 426441 h 463642"/>
                      <a:gd name="connsiteX4" fmla="*/ 0 w 2001385"/>
                      <a:gd name="connsiteY4" fmla="*/ 463642 h 463642"/>
                      <a:gd name="connsiteX0" fmla="*/ 0 w 2001385"/>
                      <a:gd name="connsiteY0" fmla="*/ 463642 h 463642"/>
                      <a:gd name="connsiteX1" fmla="*/ 402156 w 2001385"/>
                      <a:gd name="connsiteY1" fmla="*/ 0 h 463642"/>
                      <a:gd name="connsiteX2" fmla="*/ 1514076 w 2001385"/>
                      <a:gd name="connsiteY2" fmla="*/ 7706 h 463642"/>
                      <a:gd name="connsiteX3" fmla="*/ 2001385 w 2001385"/>
                      <a:gd name="connsiteY3" fmla="*/ 426441 h 463642"/>
                      <a:gd name="connsiteX4" fmla="*/ 0 w 2001385"/>
                      <a:gd name="connsiteY4" fmla="*/ 463642 h 46364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001385" h="463642">
                        <a:moveTo>
                          <a:pt x="0" y="463642"/>
                        </a:moveTo>
                        <a:lnTo>
                          <a:pt x="402156" y="0"/>
                        </a:lnTo>
                        <a:lnTo>
                          <a:pt x="1514076" y="7706"/>
                        </a:lnTo>
                        <a:lnTo>
                          <a:pt x="2001385" y="426441"/>
                        </a:lnTo>
                        <a:lnTo>
                          <a:pt x="0" y="4636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bg1">
                          <a:shade val="30000"/>
                          <a:satMod val="115000"/>
                          <a:lumMod val="67000"/>
                          <a:lumOff val="33000"/>
                        </a:schemeClr>
                      </a:gs>
                      <a:gs pos="42000">
                        <a:schemeClr val="bg1">
                          <a:shade val="67500"/>
                          <a:satMod val="115000"/>
                          <a:lumMod val="38000"/>
                          <a:lumOff val="62000"/>
                        </a:schemeClr>
                      </a:gs>
                      <a:gs pos="84000">
                        <a:schemeClr val="bg1">
                          <a:lumMod val="95000"/>
                          <a:shade val="100000"/>
                          <a:satMod val="115000"/>
                        </a:schemeClr>
                      </a:gs>
                    </a:gsLst>
                    <a:lin ang="3600000" scaled="0"/>
                    <a:tileRect/>
                  </a:gradFill>
                  <a:ln w="3175">
                    <a:noFill/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</p:grpSp>
          </p:grpSp>
          <p:grpSp>
            <p:nvGrpSpPr>
              <p:cNvPr id="9" name="Group 46"/>
              <p:cNvGrpSpPr>
                <a:grpSpLocks/>
              </p:cNvGrpSpPr>
              <p:nvPr/>
            </p:nvGrpSpPr>
            <p:grpSpPr bwMode="auto">
              <a:xfrm>
                <a:off x="1184708" y="3005024"/>
                <a:ext cx="6490739" cy="1747960"/>
                <a:chOff x="1571526" y="1305057"/>
                <a:chExt cx="5634816" cy="1517459"/>
              </a:xfrm>
            </p:grpSpPr>
            <p:grpSp>
              <p:nvGrpSpPr>
                <p:cNvPr id="10" name="Group 49"/>
                <p:cNvGrpSpPr>
                  <a:grpSpLocks/>
                </p:cNvGrpSpPr>
                <p:nvPr/>
              </p:nvGrpSpPr>
              <p:grpSpPr bwMode="auto">
                <a:xfrm>
                  <a:off x="1803761" y="1455420"/>
                  <a:ext cx="5402581" cy="1367096"/>
                  <a:chOff x="1803761" y="1455420"/>
                  <a:chExt cx="5402581" cy="1367096"/>
                </a:xfrm>
              </p:grpSpPr>
              <p:pic>
                <p:nvPicPr>
                  <p:cNvPr id="6173" name="Picture 345" descr="shadow_1_m"/>
                  <p:cNvPicPr>
                    <a:picLocks noChangeAspect="1" noChangeArrowheads="1"/>
                  </p:cNvPicPr>
                  <p:nvPr/>
                </p:nvPicPr>
                <p:blipFill>
                  <a:blip r:embed="rId2"/>
                  <a:srcRect t="1518" b="2"/>
                  <a:stretch>
                    <a:fillRect/>
                  </a:stretch>
                </p:blipFill>
                <p:spPr bwMode="gray">
                  <a:xfrm>
                    <a:off x="1803761" y="2510102"/>
                    <a:ext cx="5402581" cy="31241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62" name="Rectangle 61"/>
                  <p:cNvSpPr/>
                  <p:nvPr/>
                </p:nvSpPr>
                <p:spPr>
                  <a:xfrm>
                    <a:off x="2286492" y="1455304"/>
                    <a:ext cx="4640094" cy="1250224"/>
                  </a:xfrm>
                  <a:prstGeom prst="rect">
                    <a:avLst/>
                  </a:prstGeom>
                  <a:solidFill>
                    <a:schemeClr val="accent2"/>
                  </a:solidFill>
                  <a:ln w="31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63" name="Rectangle 62"/>
                  <p:cNvSpPr/>
                  <p:nvPr/>
                </p:nvSpPr>
                <p:spPr>
                  <a:xfrm>
                    <a:off x="2392606" y="1561442"/>
                    <a:ext cx="4443025" cy="1029676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chemeClr val="bg1">
                          <a:shade val="30000"/>
                          <a:satMod val="115000"/>
                          <a:lumMod val="23000"/>
                          <a:lumOff val="77000"/>
                        </a:schemeClr>
                      </a:gs>
                      <a:gs pos="50000">
                        <a:schemeClr val="bg1">
                          <a:shade val="67500"/>
                          <a:satMod val="115000"/>
                          <a:lumMod val="33000"/>
                          <a:lumOff val="67000"/>
                        </a:schemeClr>
                      </a:gs>
                      <a:gs pos="100000">
                        <a:schemeClr val="bg1">
                          <a:shade val="100000"/>
                          <a:satMod val="115000"/>
                        </a:schemeClr>
                      </a:gs>
                    </a:gsLst>
                    <a:lin ang="2700000" scaled="1"/>
                    <a:tileRect/>
                  </a:gradFill>
                  <a:ln w="31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1" name="Group 50"/>
                <p:cNvGrpSpPr>
                  <a:grpSpLocks/>
                </p:cNvGrpSpPr>
                <p:nvPr/>
              </p:nvGrpSpPr>
              <p:grpSpPr bwMode="auto">
                <a:xfrm>
                  <a:off x="1571526" y="1305057"/>
                  <a:ext cx="2050353" cy="1320522"/>
                  <a:chOff x="1571526" y="1305057"/>
                  <a:chExt cx="2050353" cy="1320522"/>
                </a:xfrm>
              </p:grpSpPr>
              <p:sp>
                <p:nvSpPr>
                  <p:cNvPr id="52" name="Right Triangle 51"/>
                  <p:cNvSpPr/>
                  <p:nvPr/>
                </p:nvSpPr>
                <p:spPr>
                  <a:xfrm flipH="1">
                    <a:off x="2114228" y="2473953"/>
                    <a:ext cx="172264" cy="151626"/>
                  </a:xfrm>
                  <a:prstGeom prst="rtTriangle">
                    <a:avLst/>
                  </a:prstGeom>
                  <a:solidFill>
                    <a:schemeClr val="tx2">
                      <a:lumMod val="60000"/>
                      <a:lumOff val="40000"/>
                    </a:schemeClr>
                  </a:solidFill>
                  <a:ln w="31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53" name="Right Triangle 52"/>
                  <p:cNvSpPr/>
                  <p:nvPr/>
                </p:nvSpPr>
                <p:spPr>
                  <a:xfrm flipH="1">
                    <a:off x="3449616" y="1305057"/>
                    <a:ext cx="172263" cy="151626"/>
                  </a:xfrm>
                  <a:prstGeom prst="rtTriangle">
                    <a:avLst/>
                  </a:prstGeom>
                  <a:solidFill>
                    <a:schemeClr val="tx2">
                      <a:lumMod val="60000"/>
                      <a:lumOff val="40000"/>
                    </a:schemeClr>
                  </a:solidFill>
                  <a:ln w="31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54" name="Trapezoid 2"/>
                  <p:cNvSpPr/>
                  <p:nvPr/>
                </p:nvSpPr>
                <p:spPr>
                  <a:xfrm rot="19191503">
                    <a:off x="1571526" y="1636040"/>
                    <a:ext cx="2001014" cy="464526"/>
                  </a:xfrm>
                  <a:custGeom>
                    <a:avLst/>
                    <a:gdLst>
                      <a:gd name="connsiteX0" fmla="*/ 0 w 1828800"/>
                      <a:gd name="connsiteY0" fmla="*/ 457200 h 457200"/>
                      <a:gd name="connsiteX1" fmla="*/ 114300 w 1828800"/>
                      <a:gd name="connsiteY1" fmla="*/ 0 h 457200"/>
                      <a:gd name="connsiteX2" fmla="*/ 1714500 w 1828800"/>
                      <a:gd name="connsiteY2" fmla="*/ 0 h 457200"/>
                      <a:gd name="connsiteX3" fmla="*/ 1828800 w 1828800"/>
                      <a:gd name="connsiteY3" fmla="*/ 457200 h 457200"/>
                      <a:gd name="connsiteX4" fmla="*/ 0 w 1828800"/>
                      <a:gd name="connsiteY4" fmla="*/ 457200 h 457200"/>
                      <a:gd name="connsiteX0" fmla="*/ 0 w 1828800"/>
                      <a:gd name="connsiteY0" fmla="*/ 463642 h 463642"/>
                      <a:gd name="connsiteX1" fmla="*/ 402156 w 1828800"/>
                      <a:gd name="connsiteY1" fmla="*/ 0 h 463642"/>
                      <a:gd name="connsiteX2" fmla="*/ 1714500 w 1828800"/>
                      <a:gd name="connsiteY2" fmla="*/ 6442 h 463642"/>
                      <a:gd name="connsiteX3" fmla="*/ 1828800 w 1828800"/>
                      <a:gd name="connsiteY3" fmla="*/ 463642 h 463642"/>
                      <a:gd name="connsiteX4" fmla="*/ 0 w 1828800"/>
                      <a:gd name="connsiteY4" fmla="*/ 463642 h 463642"/>
                      <a:gd name="connsiteX0" fmla="*/ 0 w 2001385"/>
                      <a:gd name="connsiteY0" fmla="*/ 463642 h 463642"/>
                      <a:gd name="connsiteX1" fmla="*/ 402156 w 2001385"/>
                      <a:gd name="connsiteY1" fmla="*/ 0 h 463642"/>
                      <a:gd name="connsiteX2" fmla="*/ 1714500 w 2001385"/>
                      <a:gd name="connsiteY2" fmla="*/ 6442 h 463642"/>
                      <a:gd name="connsiteX3" fmla="*/ 2001385 w 2001385"/>
                      <a:gd name="connsiteY3" fmla="*/ 426441 h 463642"/>
                      <a:gd name="connsiteX4" fmla="*/ 0 w 2001385"/>
                      <a:gd name="connsiteY4" fmla="*/ 463642 h 463642"/>
                      <a:gd name="connsiteX0" fmla="*/ 0 w 2001385"/>
                      <a:gd name="connsiteY0" fmla="*/ 463642 h 463642"/>
                      <a:gd name="connsiteX1" fmla="*/ 402156 w 2001385"/>
                      <a:gd name="connsiteY1" fmla="*/ 0 h 463642"/>
                      <a:gd name="connsiteX2" fmla="*/ 1514076 w 2001385"/>
                      <a:gd name="connsiteY2" fmla="*/ 7706 h 463642"/>
                      <a:gd name="connsiteX3" fmla="*/ 2001385 w 2001385"/>
                      <a:gd name="connsiteY3" fmla="*/ 426441 h 463642"/>
                      <a:gd name="connsiteX4" fmla="*/ 0 w 2001385"/>
                      <a:gd name="connsiteY4" fmla="*/ 463642 h 46364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001385" h="463642">
                        <a:moveTo>
                          <a:pt x="0" y="463642"/>
                        </a:moveTo>
                        <a:lnTo>
                          <a:pt x="402156" y="0"/>
                        </a:lnTo>
                        <a:lnTo>
                          <a:pt x="1514076" y="7706"/>
                        </a:lnTo>
                        <a:lnTo>
                          <a:pt x="2001385" y="426441"/>
                        </a:lnTo>
                        <a:lnTo>
                          <a:pt x="0" y="46364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bg1">
                          <a:shade val="30000"/>
                          <a:satMod val="115000"/>
                          <a:lumMod val="67000"/>
                          <a:lumOff val="33000"/>
                        </a:schemeClr>
                      </a:gs>
                      <a:gs pos="42000">
                        <a:schemeClr val="bg1">
                          <a:shade val="67500"/>
                          <a:satMod val="115000"/>
                          <a:lumMod val="38000"/>
                          <a:lumOff val="62000"/>
                        </a:schemeClr>
                      </a:gs>
                      <a:gs pos="84000">
                        <a:schemeClr val="bg1">
                          <a:lumMod val="95000"/>
                          <a:shade val="100000"/>
                          <a:satMod val="115000"/>
                        </a:schemeClr>
                      </a:gs>
                    </a:gsLst>
                    <a:lin ang="3600000" scaled="0"/>
                    <a:tileRect/>
                  </a:gradFill>
                  <a:ln w="3175">
                    <a:noFill/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</p:grpSp>
          </p:grpSp>
          <p:grpSp>
            <p:nvGrpSpPr>
              <p:cNvPr id="12" name="Group 63"/>
              <p:cNvGrpSpPr>
                <a:grpSpLocks/>
              </p:cNvGrpSpPr>
              <p:nvPr/>
            </p:nvGrpSpPr>
            <p:grpSpPr bwMode="auto">
              <a:xfrm>
                <a:off x="1452220" y="4808760"/>
                <a:ext cx="6223228" cy="1748162"/>
                <a:chOff x="1803761" y="1304881"/>
                <a:chExt cx="5402581" cy="1517635"/>
              </a:xfrm>
            </p:grpSpPr>
            <p:grpSp>
              <p:nvGrpSpPr>
                <p:cNvPr id="13" name="Group 67"/>
                <p:cNvGrpSpPr>
                  <a:grpSpLocks/>
                </p:cNvGrpSpPr>
                <p:nvPr/>
              </p:nvGrpSpPr>
              <p:grpSpPr bwMode="auto">
                <a:xfrm>
                  <a:off x="1803761" y="1455128"/>
                  <a:ext cx="5402581" cy="1367388"/>
                  <a:chOff x="1803761" y="1455128"/>
                  <a:chExt cx="5402581" cy="1367388"/>
                </a:xfrm>
              </p:grpSpPr>
              <p:pic>
                <p:nvPicPr>
                  <p:cNvPr id="6165" name="Picture 345" descr="shadow_1_m"/>
                  <p:cNvPicPr>
                    <a:picLocks noChangeAspect="1" noChangeArrowheads="1"/>
                  </p:cNvPicPr>
                  <p:nvPr/>
                </p:nvPicPr>
                <p:blipFill>
                  <a:blip r:embed="rId2"/>
                  <a:srcRect t="1518" b="2"/>
                  <a:stretch>
                    <a:fillRect/>
                  </a:stretch>
                </p:blipFill>
                <p:spPr bwMode="gray">
                  <a:xfrm>
                    <a:off x="1803761" y="2510102"/>
                    <a:ext cx="5402581" cy="31241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86" name="Rectangle 85"/>
                  <p:cNvSpPr/>
                  <p:nvPr/>
                </p:nvSpPr>
                <p:spPr>
                  <a:xfrm>
                    <a:off x="2286492" y="1455128"/>
                    <a:ext cx="4640094" cy="1339820"/>
                  </a:xfrm>
                  <a:prstGeom prst="rect">
                    <a:avLst/>
                  </a:prstGeom>
                  <a:solidFill>
                    <a:schemeClr val="tx2"/>
                  </a:solidFill>
                  <a:ln w="31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87" name="Rectangle 86"/>
                  <p:cNvSpPr/>
                  <p:nvPr/>
                </p:nvSpPr>
                <p:spPr>
                  <a:xfrm>
                    <a:off x="2392606" y="1561266"/>
                    <a:ext cx="4443025" cy="1101354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chemeClr val="bg1">
                          <a:shade val="30000"/>
                          <a:satMod val="115000"/>
                          <a:lumMod val="23000"/>
                          <a:lumOff val="77000"/>
                        </a:schemeClr>
                      </a:gs>
                      <a:gs pos="50000">
                        <a:schemeClr val="bg1">
                          <a:shade val="67500"/>
                          <a:satMod val="115000"/>
                          <a:lumMod val="33000"/>
                          <a:lumOff val="67000"/>
                        </a:schemeClr>
                      </a:gs>
                      <a:gs pos="100000">
                        <a:schemeClr val="bg1">
                          <a:shade val="100000"/>
                          <a:satMod val="115000"/>
                        </a:schemeClr>
                      </a:gs>
                    </a:gsLst>
                    <a:lin ang="2700000" scaled="1"/>
                    <a:tileRect/>
                  </a:gradFill>
                  <a:ln w="31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4" name="Group 68"/>
                <p:cNvGrpSpPr>
                  <a:grpSpLocks/>
                </p:cNvGrpSpPr>
                <p:nvPr/>
              </p:nvGrpSpPr>
              <p:grpSpPr bwMode="auto">
                <a:xfrm>
                  <a:off x="2114228" y="1304881"/>
                  <a:ext cx="1507651" cy="1320522"/>
                  <a:chOff x="2114228" y="1304881"/>
                  <a:chExt cx="1507651" cy="1320522"/>
                </a:xfrm>
              </p:grpSpPr>
              <p:sp>
                <p:nvSpPr>
                  <p:cNvPr id="74" name="Right Triangle 73"/>
                  <p:cNvSpPr/>
                  <p:nvPr/>
                </p:nvSpPr>
                <p:spPr>
                  <a:xfrm flipH="1">
                    <a:off x="2114228" y="2473777"/>
                    <a:ext cx="172264" cy="151626"/>
                  </a:xfrm>
                  <a:prstGeom prst="rtTriangle">
                    <a:avLst/>
                  </a:prstGeom>
                  <a:solidFill>
                    <a:schemeClr val="tx2">
                      <a:lumMod val="60000"/>
                      <a:lumOff val="40000"/>
                    </a:schemeClr>
                  </a:solidFill>
                  <a:ln w="31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79" name="Right Triangle 78"/>
                  <p:cNvSpPr/>
                  <p:nvPr/>
                </p:nvSpPr>
                <p:spPr>
                  <a:xfrm flipH="1">
                    <a:off x="3449616" y="1304881"/>
                    <a:ext cx="172263" cy="151626"/>
                  </a:xfrm>
                  <a:prstGeom prst="rtTriangle">
                    <a:avLst/>
                  </a:prstGeom>
                  <a:solidFill>
                    <a:schemeClr val="tx2">
                      <a:lumMod val="60000"/>
                      <a:lumOff val="40000"/>
                    </a:schemeClr>
                  </a:solidFill>
                  <a:ln w="31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</p:grpSp>
          </p:grpSp>
        </p:grpSp>
        <p:sp>
          <p:nvSpPr>
            <p:cNvPr id="104" name="Rectangle 103"/>
            <p:cNvSpPr/>
            <p:nvPr/>
          </p:nvSpPr>
          <p:spPr>
            <a:xfrm rot="19126099">
              <a:off x="1558914" y="1771627"/>
              <a:ext cx="1828800" cy="707886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 err="1" smtClean="0">
                  <a:latin typeface="Times New Roman" pitchFamily="18" charset="0"/>
                  <a:cs typeface="Times New Roman" pitchFamily="18" charset="0"/>
                </a:rPr>
                <a:t>Nhiễm</a:t>
              </a: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b="1" dirty="0" err="1" smtClean="0">
                  <a:latin typeface="Times New Roman" pitchFamily="18" charset="0"/>
                  <a:cs typeface="Times New Roman" pitchFamily="18" charset="0"/>
                </a:rPr>
                <a:t>khuẩn</a:t>
              </a: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b="1" dirty="0" err="1" smtClean="0">
                  <a:latin typeface="Times New Roman" pitchFamily="18" charset="0"/>
                  <a:cs typeface="Times New Roman" pitchFamily="18" charset="0"/>
                </a:rPr>
                <a:t>bệnh</a:t>
              </a: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b="1" dirty="0" err="1" smtClean="0">
                  <a:latin typeface="Times New Roman" pitchFamily="18" charset="0"/>
                  <a:cs typeface="Times New Roman" pitchFamily="18" charset="0"/>
                </a:rPr>
                <a:t>viện</a:t>
              </a:r>
              <a:endParaRPr lang="en-US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5" name="Rectangle 104"/>
            <p:cNvSpPr/>
            <p:nvPr/>
          </p:nvSpPr>
          <p:spPr>
            <a:xfrm rot="19126099">
              <a:off x="1666558" y="3252677"/>
              <a:ext cx="1805680" cy="707886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 err="1" smtClean="0">
                  <a:latin typeface="Times New Roman" pitchFamily="18" charset="0"/>
                  <a:cs typeface="Times New Roman" pitchFamily="18" charset="0"/>
                </a:rPr>
                <a:t>Rối</a:t>
              </a: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b="1" dirty="0" err="1" smtClean="0">
                  <a:latin typeface="Times New Roman" pitchFamily="18" charset="0"/>
                  <a:cs typeface="Times New Roman" pitchFamily="18" charset="0"/>
                </a:rPr>
                <a:t>loạn</a:t>
              </a: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b="1" dirty="0" err="1" smtClean="0">
                  <a:latin typeface="Times New Roman" pitchFamily="18" charset="0"/>
                  <a:cs typeface="Times New Roman" pitchFamily="18" charset="0"/>
                </a:rPr>
                <a:t>trao</a:t>
              </a: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b="1" dirty="0" err="1" smtClean="0">
                  <a:latin typeface="Times New Roman" pitchFamily="18" charset="0"/>
                  <a:cs typeface="Times New Roman" pitchFamily="18" charset="0"/>
                </a:rPr>
                <a:t>đổi</a:t>
              </a: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b="1" dirty="0" err="1" smtClean="0">
                  <a:latin typeface="Times New Roman" pitchFamily="18" charset="0"/>
                  <a:cs typeface="Times New Roman" pitchFamily="18" charset="0"/>
                </a:rPr>
                <a:t>khí</a:t>
              </a:r>
              <a:endParaRPr lang="en-US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8" name="Rectangle 107"/>
          <p:cNvSpPr/>
          <p:nvPr/>
        </p:nvSpPr>
        <p:spPr>
          <a:xfrm>
            <a:off x="2819400" y="1524000"/>
            <a:ext cx="5257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hở máy là biến chứng hay gặp và nguy hiểm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Thường do các vi khuẩn bệnh viện đa kháng thuốc</a:t>
            </a:r>
            <a:r>
              <a:rPr lang="vi-VN" sz="17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1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2895600" y="3429000"/>
            <a:ext cx="5181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C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ó thể gặp rối loạn trao đổi khí và thăng bằng kiềm toan nếu thông số của máy được đặt không đúng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2404679" y="5105401"/>
            <a:ext cx="5877600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1700" dirty="0" smtClean="0">
                <a:latin typeface="+mj-lt"/>
              </a:rPr>
              <a:t> </a:t>
            </a:r>
            <a:r>
              <a:rPr lang="en-US" sz="1900" dirty="0" smtClean="0">
                <a:latin typeface="+mj-lt"/>
              </a:rPr>
              <a:t>C</a:t>
            </a:r>
            <a:r>
              <a:rPr lang="vi-VN" sz="1900" dirty="0" smtClean="0">
                <a:latin typeface="+mj-lt"/>
              </a:rPr>
              <a:t>ó thể xảy ra khi có nút đờm bít tắc lòng phế quản, hoặc do thể tích lưu thông thấp</a:t>
            </a:r>
            <a:endParaRPr lang="en-US" sz="1900" dirty="0" smtClean="0">
              <a:latin typeface="+mj-lt"/>
            </a:endParaRPr>
          </a:p>
          <a:p>
            <a:pPr>
              <a:buFont typeface="Wingdings" pitchFamily="2" charset="2"/>
              <a:buChar char="ü"/>
            </a:pPr>
            <a:r>
              <a:rPr lang="vi-VN" sz="1900" dirty="0" smtClean="0">
                <a:latin typeface="+mj-lt"/>
              </a:rPr>
              <a:t> Có thể xẹp 1 thuỳ, 1 phân thuỳ, hoặc vi xẹp phổi. Xẹp phổi làm cho tình trạng suy hô hấp nặng lên do rối loạn tỷ lệ thông khí/tưới máu</a:t>
            </a:r>
            <a:endParaRPr lang="en-US" sz="1900" dirty="0">
              <a:latin typeface="+mj-lt"/>
            </a:endParaRPr>
          </a:p>
        </p:txBody>
      </p:sp>
      <p:sp>
        <p:nvSpPr>
          <p:cNvPr id="37" name="Trapezoid 2"/>
          <p:cNvSpPr/>
          <p:nvPr/>
        </p:nvSpPr>
        <p:spPr bwMode="auto">
          <a:xfrm rot="19191503">
            <a:off x="641474" y="5220093"/>
            <a:ext cx="2877219" cy="516627"/>
          </a:xfrm>
          <a:custGeom>
            <a:avLst/>
            <a:gdLst>
              <a:gd name="connsiteX0" fmla="*/ 0 w 1828800"/>
              <a:gd name="connsiteY0" fmla="*/ 457200 h 457200"/>
              <a:gd name="connsiteX1" fmla="*/ 114300 w 1828800"/>
              <a:gd name="connsiteY1" fmla="*/ 0 h 457200"/>
              <a:gd name="connsiteX2" fmla="*/ 1714500 w 1828800"/>
              <a:gd name="connsiteY2" fmla="*/ 0 h 457200"/>
              <a:gd name="connsiteX3" fmla="*/ 1828800 w 1828800"/>
              <a:gd name="connsiteY3" fmla="*/ 457200 h 457200"/>
              <a:gd name="connsiteX4" fmla="*/ 0 w 1828800"/>
              <a:gd name="connsiteY4" fmla="*/ 457200 h 457200"/>
              <a:gd name="connsiteX0" fmla="*/ 0 w 1828800"/>
              <a:gd name="connsiteY0" fmla="*/ 463642 h 463642"/>
              <a:gd name="connsiteX1" fmla="*/ 402156 w 1828800"/>
              <a:gd name="connsiteY1" fmla="*/ 0 h 463642"/>
              <a:gd name="connsiteX2" fmla="*/ 1714500 w 1828800"/>
              <a:gd name="connsiteY2" fmla="*/ 6442 h 463642"/>
              <a:gd name="connsiteX3" fmla="*/ 1828800 w 1828800"/>
              <a:gd name="connsiteY3" fmla="*/ 463642 h 463642"/>
              <a:gd name="connsiteX4" fmla="*/ 0 w 1828800"/>
              <a:gd name="connsiteY4" fmla="*/ 463642 h 463642"/>
              <a:gd name="connsiteX0" fmla="*/ 0 w 2001385"/>
              <a:gd name="connsiteY0" fmla="*/ 463642 h 463642"/>
              <a:gd name="connsiteX1" fmla="*/ 402156 w 2001385"/>
              <a:gd name="connsiteY1" fmla="*/ 0 h 463642"/>
              <a:gd name="connsiteX2" fmla="*/ 1714500 w 2001385"/>
              <a:gd name="connsiteY2" fmla="*/ 6442 h 463642"/>
              <a:gd name="connsiteX3" fmla="*/ 2001385 w 2001385"/>
              <a:gd name="connsiteY3" fmla="*/ 426441 h 463642"/>
              <a:gd name="connsiteX4" fmla="*/ 0 w 2001385"/>
              <a:gd name="connsiteY4" fmla="*/ 463642 h 463642"/>
              <a:gd name="connsiteX0" fmla="*/ 0 w 2001385"/>
              <a:gd name="connsiteY0" fmla="*/ 463642 h 463642"/>
              <a:gd name="connsiteX1" fmla="*/ 402156 w 2001385"/>
              <a:gd name="connsiteY1" fmla="*/ 0 h 463642"/>
              <a:gd name="connsiteX2" fmla="*/ 1514076 w 2001385"/>
              <a:gd name="connsiteY2" fmla="*/ 7706 h 463642"/>
              <a:gd name="connsiteX3" fmla="*/ 2001385 w 2001385"/>
              <a:gd name="connsiteY3" fmla="*/ 426441 h 463642"/>
              <a:gd name="connsiteX4" fmla="*/ 0 w 2001385"/>
              <a:gd name="connsiteY4" fmla="*/ 463642 h 463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1385" h="463642">
                <a:moveTo>
                  <a:pt x="0" y="463642"/>
                </a:moveTo>
                <a:lnTo>
                  <a:pt x="402156" y="0"/>
                </a:lnTo>
                <a:lnTo>
                  <a:pt x="1514076" y="7706"/>
                </a:lnTo>
                <a:lnTo>
                  <a:pt x="2001385" y="426441"/>
                </a:lnTo>
                <a:lnTo>
                  <a:pt x="0" y="463642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shade val="30000"/>
                  <a:satMod val="115000"/>
                  <a:lumMod val="67000"/>
                  <a:lumOff val="33000"/>
                </a:schemeClr>
              </a:gs>
              <a:gs pos="42000">
                <a:schemeClr val="bg1">
                  <a:shade val="67500"/>
                  <a:satMod val="115000"/>
                  <a:lumMod val="38000"/>
                  <a:lumOff val="62000"/>
                </a:schemeClr>
              </a:gs>
              <a:gs pos="84000">
                <a:schemeClr val="bg1">
                  <a:lumMod val="95000"/>
                  <a:shade val="100000"/>
                  <a:satMod val="115000"/>
                </a:schemeClr>
              </a:gs>
            </a:gsLst>
            <a:lin ang="3600000" scaled="0"/>
            <a:tileRect/>
          </a:gra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Xẹp phổi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0.0&quot;&gt;&lt;object type=&quot;1&quot; unique_id=&quot;10001&quot;&gt;&lt;object type=&quot;2&quot; unique_id=&quot;10208&quot;&gt;&lt;object type=&quot;3&quot; unique_id=&quot;10209&quot;&gt;&lt;property id=&quot;20148&quot; value=&quot;5&quot;/&gt;&lt;property id=&quot;20300&quot; value=&quot;Slide 1 - &amp;quot;KHOA ĐIỀU DƯỠNG MÔN: Điều Dưỡng Cấp Cứu - Hồi Sức &amp;quot;&quot;/&gt;&lt;property id=&quot;20307&quot; value=&quot;275&quot;/&gt;&lt;/object&gt;&lt;object type=&quot;3&quot; unique_id=&quot;10210&quot;&gt;&lt;property id=&quot;20148&quot; value=&quot;5&quot;/&gt;&lt;property id=&quot;20300&quot; value=&quot;Slide 2&quot;/&gt;&lt;property id=&quot;20307&quot; value=&quot;273&quot;/&gt;&lt;/object&gt;&lt;object type=&quot;3&quot; unique_id=&quot;10211&quot;&gt;&lt;property id=&quot;20148&quot; value=&quot;5&quot;/&gt;&lt;property id=&quot;20300&quot; value=&quot;Slide 3 - &amp;quot;Định Nghĩa&amp;quot;&quot;/&gt;&lt;property id=&quot;20307&quot; value=&quot;276&quot;/&gt;&lt;/object&gt;&lt;object type=&quot;3&quot; unique_id=&quot;10212&quot;&gt;&lt;property id=&quot;20148&quot; value=&quot;5&quot;/&gt;&lt;property id=&quot;20300&quot; value=&quot;Slide 4 - &amp;quot;Phân Loại&amp;quot;&quot;/&gt;&lt;property id=&quot;20307&quot; value=&quot;278&quot;/&gt;&lt;/object&gt;&lt;object type=&quot;3&quot; unique_id=&quot;10213&quot;&gt;&lt;property id=&quot;20148&quot; value=&quot;5&quot;/&gt;&lt;property id=&quot;20300&quot; value=&quot;Slide 5&quot;/&gt;&lt;property id=&quot;20307&quot; value=&quot;260&quot;/&gt;&lt;/object&gt;&lt;object type=&quot;3&quot; unique_id=&quot;10214&quot;&gt;&lt;property id=&quot;20148&quot; value=&quot;5&quot;/&gt;&lt;property id=&quot;20300&quot; value=&quot;Slide 6&quot;/&gt;&lt;property id=&quot;20307&quot; value=&quot;280&quot;/&gt;&lt;/object&gt;&lt;object type=&quot;3&quot; unique_id=&quot;10215&quot;&gt;&lt;property id=&quot;20148&quot; value=&quot;5&quot;/&gt;&lt;property id=&quot;20300&quot; value=&quot;Slide 7&quot;/&gt;&lt;property id=&quot;20307&quot; value=&quot;279&quot;/&gt;&lt;/object&gt;&lt;object type=&quot;3&quot; unique_id=&quot;10216&quot;&gt;&lt;property id=&quot;20148&quot; value=&quot;5&quot;/&gt;&lt;property id=&quot;20300&quot; value=&quot;Slide 8&quot;/&gt;&lt;property id=&quot;20307&quot; value=&quot;269&quot;/&gt;&lt;/object&gt;&lt;object type=&quot;3&quot; unique_id=&quot;10217&quot;&gt;&lt;property id=&quot;20148&quot; value=&quot;5&quot;/&gt;&lt;property id=&quot;20300&quot; value=&quot;Slide 9&quot;/&gt;&lt;property id=&quot;20307&quot; value=&quot;281&quot;/&gt;&lt;/object&gt;&lt;object type=&quot;3&quot; unique_id=&quot;10218&quot;&gt;&lt;property id=&quot;20148&quot; value=&quot;5&quot;/&gt;&lt;property id=&quot;20300&quot; value=&quot;Slide 10 - &amp;quot;Quy Trình Chăm Sóc&amp;quot;&quot;/&gt;&lt;property id=&quot;20307&quot; value=&quot;283&quot;/&gt;&lt;/object&gt;&lt;object type=&quot;3&quot; unique_id=&quot;10219&quot;&gt;&lt;property id=&quot;20148&quot; value=&quot;5&quot;/&gt;&lt;property id=&quot;20300&quot; value=&quot;Slide 11&quot;/&gt;&lt;property id=&quot;20307&quot; value=&quot;284&quot;/&gt;&lt;/object&gt;&lt;object type=&quot;3&quot; unique_id=&quot;10220&quot;&gt;&lt;property id=&quot;20148&quot; value=&quot;5&quot;/&gt;&lt;property id=&quot;20300&quot; value=&quot;Slide 12&quot;/&gt;&lt;property id=&quot;20307&quot; value=&quot;285&quot;/&gt;&lt;/object&gt;&lt;object type=&quot;3&quot; unique_id=&quot;10221&quot;&gt;&lt;property id=&quot;20148&quot; value=&quot;5&quot;/&gt;&lt;property id=&quot;20300&quot; value=&quot;Slide 13&quot;/&gt;&lt;property id=&quot;20307&quot; value=&quot;286&quot;/&gt;&lt;/object&gt;&lt;object type=&quot;3&quot; unique_id=&quot;10222&quot;&gt;&lt;property id=&quot;20148&quot; value=&quot;5&quot;/&gt;&lt;property id=&quot;20300&quot; value=&quot;Slide 14&quot;/&gt;&lt;property id=&quot;20307&quot; value=&quot;288&quot;/&gt;&lt;/object&gt;&lt;object type=&quot;3&quot; unique_id=&quot;10223&quot;&gt;&lt;property id=&quot;20148&quot; value=&quot;5&quot;/&gt;&lt;property id=&quot;20300&quot; value=&quot;Slide 15 - &amp;quot;Tài Liệu Tham Khảo &amp;quot;&quot;/&gt;&lt;property id=&quot;20307&quot; value=&quot;290&quot;/&gt;&lt;/object&gt;&lt;/object&gt;&lt;object type=&quot;8&quot; unique_id=&quot;10240&quot;&gt;&lt;/object&gt;&lt;/object&gt;&lt;/database&gt;"/>
  <p:tag name="MMPROD_NEXTUNIQUEID" val="10010"/>
  <p:tag name="SECTOMILLISECCONVERTED" val="1"/>
</p:tagLst>
</file>

<file path=ppt/theme/theme1.xml><?xml version="1.0" encoding="utf-8"?>
<a:theme xmlns:a="http://schemas.openxmlformats.org/drawingml/2006/main" name="1_Office Them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990</TotalTime>
  <Words>1348</Words>
  <Application>Microsoft Office PowerPoint</Application>
  <PresentationFormat>On-screen Show (4:3)</PresentationFormat>
  <Paragraphs>259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1_Office Theme</vt:lpstr>
      <vt:lpstr>KHOA ĐIỀU DƯỠNG MÔN: Điều Dưỡng Cấp Cứu - Hồi Sức </vt:lpstr>
      <vt:lpstr>PowerPoint Presentation</vt:lpstr>
      <vt:lpstr>Định Nghĩa</vt:lpstr>
      <vt:lpstr>Phân Loại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Quy Trình Chăm Sóc</vt:lpstr>
      <vt:lpstr>PowerPoint Presentation</vt:lpstr>
      <vt:lpstr>PowerPoint Presentation</vt:lpstr>
      <vt:lpstr>PowerPoint Presentation</vt:lpstr>
      <vt:lpstr>PowerPoint Presentation</vt:lpstr>
      <vt:lpstr>Tài Liệu Tham Khảo </vt:lpstr>
    </vt:vector>
  </TitlesOfParts>
  <Company>vienlaptop115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windows</cp:lastModifiedBy>
  <cp:revision>129</cp:revision>
  <dcterms:created xsi:type="dcterms:W3CDTF">2014-05-08T07:15:53Z</dcterms:created>
  <dcterms:modified xsi:type="dcterms:W3CDTF">2017-06-08T09:31:24Z</dcterms:modified>
</cp:coreProperties>
</file>