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81" r:id="rId3"/>
    <p:sldId id="257" r:id="rId4"/>
    <p:sldId id="262" r:id="rId5"/>
    <p:sldId id="263" r:id="rId6"/>
    <p:sldId id="264" r:id="rId7"/>
    <p:sldId id="258" r:id="rId8"/>
    <p:sldId id="259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4" r:id="rId20"/>
    <p:sldId id="275" r:id="rId21"/>
    <p:sldId id="277" r:id="rId22"/>
    <p:sldId id="278" r:id="rId23"/>
    <p:sldId id="279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50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A2BB333-2DF2-4341-ACBA-BF796C3A495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2D14E20-02E4-401F-834C-0722C6F67CF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B333-2DF2-4341-ACBA-BF796C3A495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4E20-02E4-401F-834C-0722C6F67C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B333-2DF2-4341-ACBA-BF796C3A495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4E20-02E4-401F-834C-0722C6F67C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A2BB333-2DF2-4341-ACBA-BF796C3A495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2D14E20-02E4-401F-834C-0722C6F67CF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A2BB333-2DF2-4341-ACBA-BF796C3A495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2D14E20-02E4-401F-834C-0722C6F67CF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B333-2DF2-4341-ACBA-BF796C3A495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4E20-02E4-401F-834C-0722C6F67CF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B333-2DF2-4341-ACBA-BF796C3A495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4E20-02E4-401F-834C-0722C6F67CF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2BB333-2DF2-4341-ACBA-BF796C3A495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2D14E20-02E4-401F-834C-0722C6F67CF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B333-2DF2-4341-ACBA-BF796C3A495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4E20-02E4-401F-834C-0722C6F67C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A2BB333-2DF2-4341-ACBA-BF796C3A495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2D14E20-02E4-401F-834C-0722C6F67CF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2BB333-2DF2-4341-ACBA-BF796C3A495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2D14E20-02E4-401F-834C-0722C6F67CF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A2BB333-2DF2-4341-ACBA-BF796C3A495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2D14E20-02E4-401F-834C-0722C6F67C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i="0" u="none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548680"/>
            <a:ext cx="7272808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/>
            </a:r>
            <a:br>
              <a:rPr lang="en-US" sz="6000" b="1" dirty="0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</a:br>
            <a:r>
              <a:rPr lang="en-US" sz="6000" b="1" dirty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/>
            </a:r>
            <a:br>
              <a:rPr lang="en-US" sz="6000" b="1" dirty="0">
                <a:latin typeface="Times New Roman" pitchFamily="18" charset="0"/>
                <a:ea typeface="Times" pitchFamily="34" charset="0"/>
                <a:cs typeface="Times New Roman" pitchFamily="18" charset="0"/>
              </a:rPr>
            </a:br>
            <a:r>
              <a:rPr lang="en-US" sz="6000" b="1" dirty="0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/>
            </a:r>
            <a:br>
              <a:rPr lang="en-US" sz="6000" b="1" dirty="0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</a:br>
            <a:r>
              <a:rPr lang="en-US" sz="6000" b="1" dirty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/>
            </a:r>
            <a:br>
              <a:rPr lang="en-US" sz="6000" b="1" dirty="0">
                <a:latin typeface="Times New Roman" pitchFamily="18" charset="0"/>
                <a:ea typeface="Times" pitchFamily="34" charset="0"/>
                <a:cs typeface="Times New Roman" pitchFamily="18" charset="0"/>
              </a:rPr>
            </a:br>
            <a:r>
              <a:rPr lang="en-US" sz="6000" b="1" dirty="0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/>
            </a:r>
            <a:br>
              <a:rPr lang="en-US" sz="6000" b="1" dirty="0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</a:br>
            <a:r>
              <a:rPr lang="en-US" sz="6000" b="1" dirty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/>
            </a:r>
            <a:br>
              <a:rPr lang="en-US" sz="6000" b="1" dirty="0">
                <a:latin typeface="Times New Roman" pitchFamily="18" charset="0"/>
                <a:ea typeface="Times" pitchFamily="34" charset="0"/>
                <a:cs typeface="Times New Roman" pitchFamily="18" charset="0"/>
              </a:rPr>
            </a:br>
            <a:r>
              <a:rPr lang="en-US" sz="6000" b="1" dirty="0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/>
            </a:r>
            <a:br>
              <a:rPr lang="en-US" sz="6000" b="1" dirty="0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</a:br>
            <a:r>
              <a:rPr lang="en-US" sz="6000" b="1" dirty="0" smtClean="0">
                <a:latin typeface="Times New Roman" pitchFamily="18" charset="0"/>
                <a:ea typeface="Times" pitchFamily="34" charset="0"/>
                <a:cs typeface="Times New Roman" pitchFamily="18" charset="0"/>
              </a:rPr>
              <a:t>CÁC BỆNH LÂY QUA ĐƯỜNG TÌNH DỤC</a:t>
            </a:r>
            <a:endParaRPr lang="en-US" sz="6000" b="1" dirty="0">
              <a:latin typeface="Times New Roman" pitchFamily="18" charset="0"/>
              <a:ea typeface="Times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11848"/>
            <a:ext cx="5688632" cy="3230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5616924"/>
            <a:ext cx="71933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i="1" u="sng" dirty="0" err="1">
                <a:latin typeface="Times New Roman" pitchFamily="16" charset="0"/>
                <a:cs typeface="Times New Roman" pitchFamily="16" charset="0"/>
              </a:rPr>
              <a:t>Giảng</a:t>
            </a:r>
            <a:r>
              <a:rPr lang="en-US" sz="2200" b="1" i="1" u="sng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200" b="1" i="1" u="sng" dirty="0" err="1">
                <a:latin typeface="Times New Roman" pitchFamily="16" charset="0"/>
                <a:cs typeface="Times New Roman" pitchFamily="16" charset="0"/>
              </a:rPr>
              <a:t>viên</a:t>
            </a:r>
            <a:r>
              <a:rPr lang="en-US" sz="2200" b="1" i="1" u="sng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200" b="1" i="1" u="sng" dirty="0" err="1">
                <a:latin typeface="Times New Roman" pitchFamily="16" charset="0"/>
                <a:cs typeface="Times New Roman" pitchFamily="16" charset="0"/>
              </a:rPr>
              <a:t>hướng</a:t>
            </a:r>
            <a:r>
              <a:rPr lang="en-US" sz="2200" b="1" i="1" u="sng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200" b="1" i="1" u="sng" dirty="0" err="1">
                <a:latin typeface="Times New Roman" pitchFamily="16" charset="0"/>
                <a:cs typeface="Times New Roman" pitchFamily="16" charset="0"/>
              </a:rPr>
              <a:t>dẫn</a:t>
            </a:r>
            <a:r>
              <a:rPr lang="en-US" sz="2200" b="1" dirty="0">
                <a:latin typeface="Times New Roman" pitchFamily="16" charset="0"/>
                <a:cs typeface="Times New Roman" pitchFamily="16" charset="0"/>
              </a:rPr>
              <a:t>: </a:t>
            </a:r>
            <a:r>
              <a:rPr lang="en-US" sz="2200" b="1" dirty="0" err="1">
                <a:latin typeface="Times New Roman" pitchFamily="16" charset="0"/>
                <a:cs typeface="Times New Roman" pitchFamily="16" charset="0"/>
              </a:rPr>
              <a:t>Ths</a:t>
            </a:r>
            <a:r>
              <a:rPr lang="en-US" sz="2200" b="1" dirty="0">
                <a:latin typeface="Times New Roman" pitchFamily="16" charset="0"/>
                <a:cs typeface="Times New Roman" pitchFamily="16" charset="0"/>
              </a:rPr>
              <a:t>. </a:t>
            </a:r>
            <a:r>
              <a:rPr lang="en-US" sz="2200" b="1" dirty="0" err="1">
                <a:latin typeface="Times New Roman" pitchFamily="16" charset="0"/>
                <a:cs typeface="Times New Roman" pitchFamily="16" charset="0"/>
              </a:rPr>
              <a:t>Bs</a:t>
            </a:r>
            <a:r>
              <a:rPr lang="en-US" sz="2200" b="1" dirty="0">
                <a:latin typeface="Times New Roman" pitchFamily="16" charset="0"/>
                <a:cs typeface="Times New Roman" pitchFamily="16" charset="0"/>
              </a:rPr>
              <a:t>. NGUYỄN PHÚC </a:t>
            </a:r>
            <a:r>
              <a:rPr lang="en-US" sz="2200" b="1" dirty="0" smtClean="0">
                <a:latin typeface="Times New Roman" pitchFamily="16" charset="0"/>
                <a:cs typeface="Times New Roman" pitchFamily="16" charset="0"/>
              </a:rPr>
              <a:t>HỌC</a:t>
            </a:r>
          </a:p>
          <a:p>
            <a:pPr>
              <a:lnSpc>
                <a:spcPct val="150000"/>
              </a:lnSpc>
            </a:pPr>
            <a:r>
              <a:rPr lang="en-US" sz="2200" b="1" i="1" dirty="0" err="1" smtClean="0">
                <a:latin typeface="Times New Roman" pitchFamily="16" charset="0"/>
                <a:cs typeface="Times New Roman" pitchFamily="16" charset="0"/>
              </a:rPr>
              <a:t>Lớp</a:t>
            </a:r>
            <a:r>
              <a:rPr lang="en-US" sz="2200" b="1" dirty="0" smtClean="0">
                <a:latin typeface="Times New Roman" pitchFamily="16" charset="0"/>
                <a:cs typeface="Times New Roman" pitchFamily="16" charset="0"/>
              </a:rPr>
              <a:t>: PTH 350 J</a:t>
            </a:r>
          </a:p>
        </p:txBody>
      </p:sp>
    </p:spTree>
    <p:extLst>
      <p:ext uri="{BB962C8B-B14F-4D97-AF65-F5344CB8AC3E}">
        <p14:creationId xmlns:p14="http://schemas.microsoft.com/office/powerpoint/2010/main" val="5863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208913" cy="4320480"/>
          </a:xfrm>
        </p:spPr>
      </p:pic>
    </p:spTree>
    <p:extLst>
      <p:ext uri="{BB962C8B-B14F-4D97-AF65-F5344CB8AC3E}">
        <p14:creationId xmlns:p14="http://schemas.microsoft.com/office/powerpoint/2010/main" val="167919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579296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nhuộm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Gram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Gram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Thayer – Martin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lậu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ELISA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354" y="548680"/>
            <a:ext cx="3513675" cy="1728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354" y="4509120"/>
            <a:ext cx="3714979" cy="1952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355" y="2480888"/>
            <a:ext cx="3714979" cy="187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5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6035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lậu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2">
              <a:buFont typeface="Wingdings" pitchFamily="2" charset="2"/>
              <a:buChar char="v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lvl="1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365760" lvl="1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365760" lvl="1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lvl="1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628800"/>
            <a:ext cx="3096344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701" y="3933056"/>
            <a:ext cx="3065317" cy="250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5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5001344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lậu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9" y="2882094"/>
            <a:ext cx="2488195" cy="22678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9734" y="5305374"/>
            <a:ext cx="27126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Cephalosporin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24375"/>
            <a:ext cx="2625734" cy="21594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97462" y="5299775"/>
            <a:ext cx="19431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Aminosid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(2000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924375"/>
            <a:ext cx="2520280" cy="21983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00483" y="5300497"/>
            <a:ext cx="18710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Quinolon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(600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77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561932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207" y="2044923"/>
            <a:ext cx="2485265" cy="22983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42325" y="4509120"/>
            <a:ext cx="18710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Doxycyclin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(400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2664296" cy="2426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782" y="1916832"/>
            <a:ext cx="2574386" cy="24263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00120" y="4509120"/>
            <a:ext cx="19431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Azithromycin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(1500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3861462" y="4509120"/>
            <a:ext cx="18710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Tetracyclin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(600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1317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29600" cy="65973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lậu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lậu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tán</a:t>
            </a: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não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mủ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Cephalosporin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ceftriaxone),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2-4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365104"/>
            <a:ext cx="3363958" cy="1742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980728"/>
            <a:ext cx="2304256" cy="1958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913" y="980728"/>
            <a:ext cx="2032620" cy="19097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09809" y="6237312"/>
            <a:ext cx="2691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250.000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lọ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7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576334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lậu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0,9%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56992"/>
            <a:ext cx="506194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2192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III. BỆNH GIANG MAI (SYPHILIS)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899592" y="1052736"/>
            <a:ext cx="7787208" cy="55446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1, 2, 3 qua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2276871"/>
            <a:ext cx="5745659" cy="30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0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576334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Treponema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pallidum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trùng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32855"/>
            <a:ext cx="5904656" cy="394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296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ủ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1 (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săng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sưng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bẹn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852936"/>
            <a:ext cx="316835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2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5922" y="2698413"/>
            <a:ext cx="2264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Nin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572" y="2276872"/>
            <a:ext cx="2239624" cy="299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9750" y="6268419"/>
            <a:ext cx="295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Kiều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4599" y="5450638"/>
            <a:ext cx="2805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Hoàng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29814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05" y="3198112"/>
            <a:ext cx="2295349" cy="306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45" y="3198112"/>
            <a:ext cx="2295350" cy="306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74609" y="6258578"/>
            <a:ext cx="2387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Cẩm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2582" y="2613065"/>
            <a:ext cx="2011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Ba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289" y="491479"/>
            <a:ext cx="2454202" cy="217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50" y="392650"/>
            <a:ext cx="2487273" cy="236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435280" cy="633670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2 (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da,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/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lốm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mảng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400" dirty="0"/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65" y="1238534"/>
            <a:ext cx="2791197" cy="1937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65" y="3284984"/>
            <a:ext cx="2791197" cy="231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9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229600" cy="648072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3: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Gôm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kín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624" y="1340768"/>
            <a:ext cx="3308608" cy="2038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624" y="3573015"/>
            <a:ext cx="3308608" cy="2790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93096"/>
            <a:ext cx="3731581" cy="207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9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6232968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- RPR: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- VDRL: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437112"/>
            <a:ext cx="3024336" cy="2056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76872"/>
            <a:ext cx="3024336" cy="189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0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lvl="1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penicilin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benzathin penicilin G, 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buNone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  procain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penicilin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G)</a:t>
            </a:r>
          </a:p>
          <a:p>
            <a:pPr marL="365760" lvl="1" indent="0">
              <a:buNone/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buNone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Nếu giang mai thần kinh thì có thể sử dụng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Cephalosporin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lvl="1">
              <a:buFont typeface="Wingdings" pitchFamily="2" charset="2"/>
              <a:buChar char="ü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45513"/>
            <a:ext cx="2353153" cy="212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2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68952" cy="12192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1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 CƯƠNG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VÀI NÉT VỀ CÁC BỆNH LÂY TRUYỀN QUA ĐƯỜNG TÌNH DỤC 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(STDs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900" b="1" dirty="0">
                <a:latin typeface="Times New Roman" pitchFamily="18" charset="0"/>
                <a:cs typeface="Times New Roman" pitchFamily="18" charset="0"/>
              </a:rPr>
            </a:b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83568" y="1484784"/>
            <a:ext cx="8136904" cy="5040560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qua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vi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virus, ĐVNS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virus, HIV)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83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612304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CÁC BỆNH VÀ HỘI CHỨNG THƯỜNG GẶP NHẤT CỦA STDs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61505140"/>
              </p:ext>
            </p:extLst>
          </p:nvPr>
        </p:nvGraphicFramePr>
        <p:xfrm>
          <a:off x="755576" y="1484784"/>
          <a:ext cx="7416824" cy="4133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3881"/>
                <a:gridCol w="3752943"/>
              </a:tblGrid>
              <a:tr h="5760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STDs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gặp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59121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Lậu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Neisseria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gonorrhoeae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9121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Giang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Treponema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pallidum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402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HIV/AIDS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HIV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9121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Viêm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gan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Hepatitis B Virus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(HBV)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9121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Viêm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niệu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đạo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đạo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Giardia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lamblia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88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34397529"/>
              </p:ext>
            </p:extLst>
          </p:nvPr>
        </p:nvGraphicFramePr>
        <p:xfrm>
          <a:off x="251520" y="1052736"/>
          <a:ext cx="8424936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7010"/>
                <a:gridCol w="451792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STDs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gặp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49072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Nam:</a:t>
                      </a:r>
                    </a:p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Viêm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niệu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đạo</a:t>
                      </a:r>
                      <a:endParaRPr lang="en-US" sz="2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Viêm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mào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Neisseria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gonorrhoeae</a:t>
                      </a:r>
                      <a:endParaRPr lang="en-US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C.trachomatis</a:t>
                      </a:r>
                      <a:endParaRPr lang="en-US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Nữ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Nhiễm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trùng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dục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dưới</a:t>
                      </a:r>
                      <a:endParaRPr lang="en-US" sz="2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Viêm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niệu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đạo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bàng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quang</a:t>
                      </a:r>
                      <a:endParaRPr lang="en-US" sz="2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Viêm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cổ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cung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nhầy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mủ</a:t>
                      </a:r>
                      <a:endParaRPr lang="en-US" sz="2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Viêm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đạo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hộ</a:t>
                      </a:r>
                      <a:endParaRPr lang="en-US" sz="2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Viêm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khung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chậu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cấp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N.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gonorrhoeae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C.trachomatis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, HSV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N.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gonorrhoeae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C.trachomatis</a:t>
                      </a:r>
                      <a:endParaRPr lang="en-US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C.albicans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Treponema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pallidum</a:t>
                      </a:r>
                      <a:endParaRPr lang="en-US" sz="2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N.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gonorrhoeae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C.trachomatis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E.coli</a:t>
                      </a:r>
                      <a:endParaRPr lang="en-US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HSV, T.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pallidum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C.albicans</a:t>
                      </a:r>
                      <a:endParaRPr lang="en-US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5936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AIDS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HIV, vi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khuẩn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94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539552" y="476672"/>
            <a:ext cx="8280920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Lậu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lvl="1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Gram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(song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65760" lvl="1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ẩm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48880"/>
            <a:ext cx="3528392" cy="414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9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II. BỆNH LẬU(GONORRHEA)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043608" y="1524000"/>
            <a:ext cx="7643192" cy="514536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một bệnh nhiễm khuẩn lây truyền qua đường tình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dục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ăn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nguyên do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lậu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Neisseria gonorrhoeae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tràng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3890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Ủ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2-7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		   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	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				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		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                   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		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buốt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	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2492896"/>
            <a:ext cx="2880320" cy="122413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niệu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lậu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 rot="18232865">
            <a:off x="2761763" y="1997745"/>
            <a:ext cx="2012313" cy="39306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9231267">
            <a:off x="3051996" y="2366072"/>
            <a:ext cx="1528597" cy="39306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21431135">
            <a:off x="3203228" y="2731894"/>
            <a:ext cx="1170759" cy="39306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2705184">
            <a:off x="2933455" y="3380310"/>
            <a:ext cx="1849067" cy="39306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8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56913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dirty="0" err="1" smtClean="0"/>
              <a:t>Đái</a:t>
            </a:r>
            <a:r>
              <a:rPr lang="en-US" dirty="0" smtClean="0"/>
              <a:t> </a:t>
            </a:r>
            <a:r>
              <a:rPr lang="en-US" dirty="0" err="1" smtClean="0"/>
              <a:t>khó</a:t>
            </a:r>
            <a:r>
              <a:rPr lang="en-US" dirty="0" smtClean="0"/>
              <a:t>, </a:t>
            </a:r>
            <a:r>
              <a:rPr lang="en-US" dirty="0" err="1" smtClean="0"/>
              <a:t>đái</a:t>
            </a:r>
            <a:r>
              <a:rPr lang="en-US" dirty="0" smtClean="0"/>
              <a:t> </a:t>
            </a:r>
            <a:r>
              <a:rPr lang="en-US" dirty="0" err="1" smtClean="0"/>
              <a:t>buốt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</a:t>
            </a:r>
            <a:r>
              <a:rPr lang="en-US" dirty="0" err="1" smtClean="0"/>
              <a:t>Mủ</a:t>
            </a:r>
            <a:r>
              <a:rPr lang="en-US" dirty="0" smtClean="0"/>
              <a:t> </a:t>
            </a:r>
            <a:r>
              <a:rPr lang="en-US" dirty="0" err="1" smtClean="0"/>
              <a:t>chảy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niệu</a:t>
            </a:r>
            <a:r>
              <a:rPr lang="en-US" dirty="0" smtClean="0"/>
              <a:t> </a:t>
            </a:r>
            <a:r>
              <a:rPr lang="en-US" dirty="0" err="1" smtClean="0"/>
              <a:t>đạo</a:t>
            </a:r>
            <a:r>
              <a:rPr lang="en-US" dirty="0" smtClean="0"/>
              <a:t>, </a:t>
            </a:r>
            <a:r>
              <a:rPr lang="en-US" dirty="0" err="1" smtClean="0"/>
              <a:t>cổ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dirty="0" err="1" smtClean="0"/>
              <a:t>cung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</a:t>
            </a:r>
            <a:r>
              <a:rPr lang="en-US" dirty="0" err="1" smtClean="0"/>
              <a:t>Mủ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vàng</a:t>
            </a:r>
            <a:r>
              <a:rPr lang="en-US" dirty="0" smtClean="0"/>
              <a:t> </a:t>
            </a:r>
            <a:r>
              <a:rPr lang="en-US" dirty="0" err="1" smtClean="0"/>
              <a:t>đặc</a:t>
            </a:r>
            <a:r>
              <a:rPr lang="en-US" dirty="0" smtClean="0"/>
              <a:t>,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dirty="0" err="1" smtClean="0"/>
              <a:t>nhiều</a:t>
            </a:r>
            <a:r>
              <a:rPr lang="en-US" dirty="0" smtClean="0"/>
              <a:t>, </a:t>
            </a:r>
            <a:r>
              <a:rPr lang="en-US" dirty="0" err="1" smtClean="0"/>
              <a:t>mùi</a:t>
            </a:r>
            <a:r>
              <a:rPr lang="en-US" dirty="0" smtClean="0"/>
              <a:t> </a:t>
            </a:r>
            <a:r>
              <a:rPr lang="en-US" dirty="0" err="1" smtClean="0"/>
              <a:t>hôi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err="1" smtClean="0"/>
              <a:t>Biến</a:t>
            </a:r>
            <a:r>
              <a:rPr lang="en-US" dirty="0" smtClean="0"/>
              <a:t> </a:t>
            </a:r>
            <a:r>
              <a:rPr lang="en-US" dirty="0" err="1" smtClean="0"/>
              <a:t>chứng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gặp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viêm</a:t>
            </a:r>
            <a:r>
              <a:rPr lang="en-US" dirty="0" smtClean="0"/>
              <a:t> </a:t>
            </a:r>
            <a:r>
              <a:rPr lang="en-US" dirty="0" err="1" smtClean="0"/>
              <a:t>vòi</a:t>
            </a:r>
            <a:r>
              <a:rPr lang="en-US" dirty="0" smtClean="0"/>
              <a:t> </a:t>
            </a:r>
            <a:r>
              <a:rPr lang="en-US" dirty="0" err="1" smtClean="0"/>
              <a:t>trứng</a:t>
            </a:r>
            <a:r>
              <a:rPr lang="en-US" dirty="0" smtClean="0"/>
              <a:t>, </a:t>
            </a:r>
            <a:r>
              <a:rPr lang="en-US" dirty="0" err="1" smtClean="0"/>
              <a:t>buồng</a:t>
            </a:r>
            <a:r>
              <a:rPr lang="en-US" dirty="0" smtClean="0"/>
              <a:t> </a:t>
            </a:r>
            <a:r>
              <a:rPr lang="en-US" dirty="0" err="1" smtClean="0"/>
              <a:t>trứng</a:t>
            </a:r>
            <a:r>
              <a:rPr lang="en-US" dirty="0" smtClean="0"/>
              <a:t>, </a:t>
            </a:r>
            <a:r>
              <a:rPr lang="en-US" dirty="0" err="1" smtClean="0"/>
              <a:t>viêm</a:t>
            </a:r>
            <a:r>
              <a:rPr lang="en-US" dirty="0" smtClean="0"/>
              <a:t> </a:t>
            </a:r>
            <a:r>
              <a:rPr lang="en-US" dirty="0" err="1" smtClean="0"/>
              <a:t>tiểu</a:t>
            </a:r>
            <a:r>
              <a:rPr lang="en-US" dirty="0" smtClean="0"/>
              <a:t> </a:t>
            </a:r>
            <a:r>
              <a:rPr lang="en-US" dirty="0" err="1" smtClean="0"/>
              <a:t>khung</a:t>
            </a:r>
            <a:r>
              <a:rPr lang="en-US" dirty="0" smtClean="0"/>
              <a:t> </a:t>
            </a: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chửa</a:t>
            </a:r>
            <a:r>
              <a:rPr lang="en-US" dirty="0" smtClean="0"/>
              <a:t> </a:t>
            </a:r>
            <a:r>
              <a:rPr lang="en-US" dirty="0" err="1" smtClean="0"/>
              <a:t>ngoài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cung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vô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429" y="2423805"/>
            <a:ext cx="2664296" cy="136815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niệu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lậu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 rot="18281794">
            <a:off x="2770984" y="2284659"/>
            <a:ext cx="1705437" cy="39306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9803122">
            <a:off x="3002924" y="2768096"/>
            <a:ext cx="1159865" cy="39306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949052">
            <a:off x="2957524" y="3266912"/>
            <a:ext cx="1159865" cy="39306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1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217&quot;&gt;&lt;object type=&quot;3&quot; unique_id=&quot;10218&quot;&gt;&lt;property id=&quot;20148&quot; value=&quot;5&quot;/&gt;&lt;property id=&quot;20300&quot; value=&quot;Slide 1 - &amp;quot;       CÁC BỆNH LÂY QUA ĐƯỜNG TÌNH DỤC&amp;quot;&quot;/&gt;&lt;property id=&quot;20307&quot; value=&quot;256&quot;/&gt;&lt;/object&gt;&lt;object type=&quot;3&quot; unique_id=&quot;10219&quot;&gt;&lt;property id=&quot;20148&quot; value=&quot;5&quot;/&gt;&lt;property id=&quot;20300&quot; value=&quot;Slide 2&quot;/&gt;&lt;property id=&quot;20307&quot; value=&quot;281&quot;/&gt;&lt;/object&gt;&lt;object type=&quot;3&quot; unique_id=&quot;10220&quot;&gt;&lt;property id=&quot;20148&quot; value=&quot;5&quot;/&gt;&lt;property id=&quot;20300&quot; value=&quot;Slide 3 - &amp;quot;I. ĐẠI CƯƠNG 1. VÀI NÉT VỀ CÁC BỆNH LÂY TRUYỀN QUA ĐƯỜNG TÌNH DỤC (STDs): &amp;quot;&quot;/&gt;&lt;property id=&quot;20307&quot; value=&quot;257&quot;/&gt;&lt;/object&gt;&lt;object type=&quot;3&quot; unique_id=&quot;10221&quot;&gt;&lt;property id=&quot;20148&quot; value=&quot;5&quot;/&gt;&lt;property id=&quot;20300&quot; value=&quot;Slide 4 - &amp;quot;2. CÁC BỆNH VÀ HỘI CHỨNG THƯỜNG GẶP NHẤT CỦA STDs&amp;quot;&quot;/&gt;&lt;property id=&quot;20307&quot; value=&quot;262&quot;/&gt;&lt;/object&gt;&lt;object type=&quot;3&quot; unique_id=&quot;10222&quot;&gt;&lt;property id=&quot;20148&quot; value=&quot;5&quot;/&gt;&lt;property id=&quot;20300&quot; value=&quot;Slide 5&quot;/&gt;&lt;property id=&quot;20307&quot; value=&quot;263&quot;/&gt;&lt;/object&gt;&lt;object type=&quot;3&quot; unique_id=&quot;10223&quot;&gt;&lt;property id=&quot;20148&quot; value=&quot;5&quot;/&gt;&lt;property id=&quot;20300&quot; value=&quot;Slide 6&quot;/&gt;&lt;property id=&quot;20307&quot; value=&quot;264&quot;/&gt;&lt;/object&gt;&lt;object type=&quot;3&quot; unique_id=&quot;10224&quot;&gt;&lt;property id=&quot;20148&quot; value=&quot;5&quot;/&gt;&lt;property id=&quot;20300&quot; value=&quot;Slide 7 - &amp;quot;II. BỆNH LẬU(GONORRHEA)&amp;quot;&quot;/&gt;&lt;property id=&quot;20307&quot; value=&quot;258&quot;/&gt;&lt;/object&gt;&lt;object type=&quot;3&quot; unique_id=&quot;10225&quot;&gt;&lt;property id=&quot;20148&quot; value=&quot;5&quot;/&gt;&lt;property id=&quot;20300&quot; value=&quot;Slide 8&quot;/&gt;&lt;property id=&quot;20307&quot; value=&quot;259&quot;/&gt;&lt;/object&gt;&lt;object type=&quot;3&quot; unique_id=&quot;10226&quot;&gt;&lt;property id=&quot;20148&quot; value=&quot;5&quot;/&gt;&lt;property id=&quot;20300&quot; value=&quot;Slide 9&quot;/&gt;&lt;property id=&quot;20307&quot; value=&quot;261&quot;/&gt;&lt;/object&gt;&lt;object type=&quot;3&quot; unique_id=&quot;10227&quot;&gt;&lt;property id=&quot;20148&quot; value=&quot;5&quot;/&gt;&lt;property id=&quot;20300&quot; value=&quot;Slide 10&quot;/&gt;&lt;property id=&quot;20307&quot; value=&quot;265&quot;/&gt;&lt;/object&gt;&lt;object type=&quot;3&quot; unique_id=&quot;10228&quot;&gt;&lt;property id=&quot;20148&quot; value=&quot;5&quot;/&gt;&lt;property id=&quot;20300&quot; value=&quot;Slide 11&quot;/&gt;&lt;property id=&quot;20307&quot; value=&quot;266&quot;/&gt;&lt;/object&gt;&lt;object type=&quot;3&quot; unique_id=&quot;10229&quot;&gt;&lt;property id=&quot;20148&quot; value=&quot;5&quot;/&gt;&lt;property id=&quot;20300&quot; value=&quot;Slide 12&quot;/&gt;&lt;property id=&quot;20307&quot; value=&quot;267&quot;/&gt;&lt;/object&gt;&lt;object type=&quot;3&quot; unique_id=&quot;10230&quot;&gt;&lt;property id=&quot;20148&quot; value=&quot;5&quot;/&gt;&lt;property id=&quot;20300&quot; value=&quot;Slide 13&quot;/&gt;&lt;property id=&quot;20307&quot; value=&quot;268&quot;/&gt;&lt;/object&gt;&lt;object type=&quot;3&quot; unique_id=&quot;10231&quot;&gt;&lt;property id=&quot;20148&quot; value=&quot;5&quot;/&gt;&lt;property id=&quot;20300&quot; value=&quot;Slide 14&quot;/&gt;&lt;property id=&quot;20307&quot; value=&quot;269&quot;/&gt;&lt;/object&gt;&lt;object type=&quot;3&quot; unique_id=&quot;10232&quot;&gt;&lt;property id=&quot;20148&quot; value=&quot;5&quot;/&gt;&lt;property id=&quot;20300&quot; value=&quot;Slide 15&quot;/&gt;&lt;property id=&quot;20307&quot; value=&quot;270&quot;/&gt;&lt;/object&gt;&lt;object type=&quot;3&quot; unique_id=&quot;10233&quot;&gt;&lt;property id=&quot;20148&quot; value=&quot;5&quot;/&gt;&lt;property id=&quot;20300&quot; value=&quot;Slide 16&quot;/&gt;&lt;property id=&quot;20307&quot; value=&quot;273&quot;/&gt;&lt;/object&gt;&lt;object type=&quot;3&quot; unique_id=&quot;10234&quot;&gt;&lt;property id=&quot;20148&quot; value=&quot;5&quot;/&gt;&lt;property id=&quot;20300&quot; value=&quot;Slide 17 - &amp;quot;III. BỆNH GIANG MAI (SYPHILIS)&amp;quot;&quot;/&gt;&lt;property id=&quot;20307&quot; value=&quot;271&quot;/&gt;&lt;/object&gt;&lt;object type=&quot;3&quot; unique_id=&quot;10235&quot;&gt;&lt;property id=&quot;20148&quot; value=&quot;5&quot;/&gt;&lt;property id=&quot;20300&quot; value=&quot;Slide 18&quot;/&gt;&lt;property id=&quot;20307&quot; value=&quot;272&quot;/&gt;&lt;/object&gt;&lt;object type=&quot;3&quot; unique_id=&quot;10236&quot;&gt;&lt;property id=&quot;20148&quot; value=&quot;5&quot;/&gt;&lt;property id=&quot;20300&quot; value=&quot;Slide 19&quot;/&gt;&lt;property id=&quot;20307&quot; value=&quot;274&quot;/&gt;&lt;/object&gt;&lt;object type=&quot;3&quot; unique_id=&quot;10237&quot;&gt;&lt;property id=&quot;20148&quot; value=&quot;5&quot;/&gt;&lt;property id=&quot;20300&quot; value=&quot;Slide 20&quot;/&gt;&lt;property id=&quot;20307&quot; value=&quot;275&quot;/&gt;&lt;/object&gt;&lt;object type=&quot;3&quot; unique_id=&quot;10238&quot;&gt;&lt;property id=&quot;20148&quot; value=&quot;5&quot;/&gt;&lt;property id=&quot;20300&quot; value=&quot;Slide 21&quot;/&gt;&lt;property id=&quot;20307&quot; value=&quot;277&quot;/&gt;&lt;/object&gt;&lt;object type=&quot;3&quot; unique_id=&quot;10239&quot;&gt;&lt;property id=&quot;20148&quot; value=&quot;5&quot;/&gt;&lt;property id=&quot;20300&quot; value=&quot;Slide 22&quot;/&gt;&lt;property id=&quot;20307&quot; value=&quot;278&quot;/&gt;&lt;/object&gt;&lt;object type=&quot;3&quot; unique_id=&quot;10240&quot;&gt;&lt;property id=&quot;20148&quot; value=&quot;5&quot;/&gt;&lt;property id=&quot;20300&quot; value=&quot;Slide 23&quot;/&gt;&lt;property id=&quot;20307&quot; value=&quot;279&quot;/&gt;&lt;/object&gt;&lt;/object&gt;&lt;object type=&quot;8&quot; unique_id=&quot;10265&quot;&gt;&lt;/object&gt;&lt;/object&gt;&lt;/database&gt;"/>
  <p:tag name="MMPROD_NEXTUNIQUEID" val="10010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458</TotalTime>
  <Words>1204</Words>
  <Application>Microsoft Office PowerPoint</Application>
  <PresentationFormat>On-screen Show (4:3)</PresentationFormat>
  <Paragraphs>239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Oriel</vt:lpstr>
      <vt:lpstr>       CÁC BỆNH LÂY QUA ĐƯỜNG TÌNH DỤC</vt:lpstr>
      <vt:lpstr>PowerPoint Presentation</vt:lpstr>
      <vt:lpstr>I. ĐẠI CƯƠNG 1. VÀI NÉT VỀ CÁC BỆNH LÂY TRUYỀN QUA ĐƯỜNG TÌNH DỤC (STDs): </vt:lpstr>
      <vt:lpstr>2. CÁC BỆNH VÀ HỘI CHỨNG THƯỜNG GẶP NHẤT CỦA STDs</vt:lpstr>
      <vt:lpstr>PowerPoint Presentation</vt:lpstr>
      <vt:lpstr>PowerPoint Presentation</vt:lpstr>
      <vt:lpstr>II. BỆNH LẬU(GONORRHEA)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BỆNH GIANG MAI (SYPHILIS)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AutoBVT</cp:lastModifiedBy>
  <cp:revision>85</cp:revision>
  <dcterms:created xsi:type="dcterms:W3CDTF">2018-05-03T12:14:07Z</dcterms:created>
  <dcterms:modified xsi:type="dcterms:W3CDTF">2018-05-11T07:52:18Z</dcterms:modified>
</cp:coreProperties>
</file>